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57" r:id="rId3"/>
    <p:sldId id="363" r:id="rId4"/>
    <p:sldId id="364" r:id="rId5"/>
    <p:sldId id="362" r:id="rId6"/>
    <p:sldId id="356" r:id="rId7"/>
    <p:sldId id="365" r:id="rId8"/>
    <p:sldId id="370" r:id="rId9"/>
    <p:sldId id="372" r:id="rId10"/>
    <p:sldId id="366" r:id="rId11"/>
    <p:sldId id="373" r:id="rId12"/>
    <p:sldId id="367" r:id="rId13"/>
    <p:sldId id="374" r:id="rId14"/>
    <p:sldId id="375" r:id="rId15"/>
    <p:sldId id="368" r:id="rId16"/>
    <p:sldId id="376" r:id="rId17"/>
    <p:sldId id="341" r:id="rId18"/>
    <p:sldId id="377" r:id="rId19"/>
    <p:sldId id="379" r:id="rId20"/>
    <p:sldId id="380" r:id="rId21"/>
    <p:sldId id="381" r:id="rId22"/>
    <p:sldId id="382" r:id="rId23"/>
    <p:sldId id="378" r:id="rId24"/>
    <p:sldId id="305" r:id="rId2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94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05DFF-26C1-4B35-BB2D-DC29A83A4D8C}" type="datetimeFigureOut">
              <a:rPr lang="zh-CN" altLang="en-US" smtClean="0"/>
              <a:pPr/>
              <a:t>2019-05-10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31603-094D-491C-AA64-596141EAE1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dirty="0" smtClean="0"/>
              <a:t>如果用</a:t>
            </a:r>
            <a:r>
              <a:rPr lang="en-US" altLang="zh-CN" sz="1200" b="1" i="1" dirty="0" smtClean="0">
                <a:latin typeface="Times New Roman" pitchFamily="18" charset="0"/>
              </a:rPr>
              <a:t>l</a:t>
            </a:r>
            <a:r>
              <a:rPr lang="en-US" altLang="zh-CN" sz="1200" b="1" baseline="-25000" dirty="0" smtClean="0">
                <a:latin typeface="Times New Roman" pitchFamily="18" charset="0"/>
              </a:rPr>
              <a:t>1</a:t>
            </a:r>
            <a:r>
              <a:rPr lang="zh-CN" altLang="en-US" sz="1200" b="1" dirty="0" smtClean="0">
                <a:latin typeface="Times New Roman" pitchFamily="18" charset="0"/>
              </a:rPr>
              <a:t>＝</a:t>
            </a:r>
            <a:r>
              <a:rPr lang="en-US" altLang="zh-CN" sz="1200" b="1" dirty="0" smtClean="0">
                <a:latin typeface="Times New Roman" pitchFamily="18" charset="0"/>
              </a:rPr>
              <a:t>2</a:t>
            </a:r>
            <a:r>
              <a:rPr lang="en-US" altLang="zh-CN" sz="1200" b="1" i="1" dirty="0" smtClean="0">
                <a:latin typeface="Times New Roman" pitchFamily="18" charset="0"/>
              </a:rPr>
              <a:t>l</a:t>
            </a:r>
            <a:r>
              <a:rPr lang="en-US" altLang="zh-CN" sz="1200" b="1" i="0" baseline="-25000" dirty="0" smtClean="0">
                <a:latin typeface="Times New Roman" pitchFamily="18" charset="0"/>
              </a:rPr>
              <a:t>2</a:t>
            </a:r>
            <a:r>
              <a:rPr lang="zh-CN" altLang="en-US" sz="1200" b="1" i="0" baseline="0" dirty="0" smtClean="0">
                <a:latin typeface="Times New Roman" pitchFamily="18" charset="0"/>
              </a:rPr>
              <a:t>的杠杆做实验，同理有  动画 </a:t>
            </a:r>
            <a:r>
              <a:rPr lang="en-US" altLang="zh-CN" sz="1200" b="1" i="0" baseline="0" dirty="0" smtClean="0">
                <a:latin typeface="Times New Roman" pitchFamily="18" charset="0"/>
              </a:rPr>
              <a:t>26   27</a:t>
            </a:r>
            <a:endParaRPr lang="en-US" altLang="zh-CN" sz="1200" b="1" dirty="0" smtClean="0">
              <a:latin typeface="Times New Roman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31603-094D-491C-AA64-596141EAE143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2019-05-10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2019-05-10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2019-05-10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2019-05-10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2019-05-10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2019-05-10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Desktop\b1dfbb08c26b0c2fc9f23f9215575897_2014111510200330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 rot="16200000">
            <a:off x="2000252" y="-2000252"/>
            <a:ext cx="5143500" cy="914400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300192" y="4774168"/>
            <a:ext cx="269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愿每一份精彩都源于这里</a:t>
            </a:r>
            <a:endParaRPr lang="zh-CN" altLang="en-US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7584" y="699542"/>
            <a:ext cx="711124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7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第三节  做功了吗</a:t>
            </a:r>
            <a:endParaRPr lang="zh-CN" altLang="en-US" sz="72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3808" y="228371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99"/>
                </a:solidFill>
                <a:latin typeface="+mn-ea"/>
              </a:rPr>
              <a:t>2019</a:t>
            </a:r>
            <a:r>
              <a:rPr lang="zh-CN" altLang="en-US" sz="2800" b="1" dirty="0" smtClean="0">
                <a:solidFill>
                  <a:srgbClr val="000099"/>
                </a:solidFill>
                <a:latin typeface="+mn-ea"/>
              </a:rPr>
              <a:t>年</a:t>
            </a:r>
            <a:r>
              <a:rPr lang="en-US" altLang="zh-CN" sz="2800" b="1" dirty="0" smtClean="0">
                <a:solidFill>
                  <a:srgbClr val="000099"/>
                </a:solidFill>
                <a:latin typeface="+mn-ea"/>
              </a:rPr>
              <a:t>5</a:t>
            </a:r>
            <a:r>
              <a:rPr lang="zh-CN" altLang="en-US" sz="2800" b="1" dirty="0" smtClean="0">
                <a:solidFill>
                  <a:srgbClr val="000099"/>
                </a:solidFill>
                <a:latin typeface="+mn-ea"/>
              </a:rPr>
              <a:t>月</a:t>
            </a:r>
            <a:r>
              <a:rPr lang="en-US" altLang="zh-CN" sz="2800" b="1" dirty="0" smtClean="0">
                <a:solidFill>
                  <a:srgbClr val="000099"/>
                </a:solidFill>
                <a:latin typeface="+mn-ea"/>
              </a:rPr>
              <a:t>10</a:t>
            </a:r>
            <a:r>
              <a:rPr lang="zh-CN" altLang="en-US" sz="2800" b="1" dirty="0" smtClean="0">
                <a:solidFill>
                  <a:srgbClr val="000099"/>
                </a:solidFill>
                <a:latin typeface="+mn-ea"/>
              </a:rPr>
              <a:t>日</a:t>
            </a:r>
            <a:endParaRPr lang="zh-CN" altLang="en-US" sz="2800" b="1" dirty="0">
              <a:solidFill>
                <a:srgbClr val="000099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23478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怎样才算做功</a:t>
            </a:r>
            <a:endParaRPr lang="zh-CN" altLang="en-US" sz="28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11560" y="4299942"/>
            <a:ext cx="3278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人用力抬石头，没抬起</a:t>
            </a:r>
            <a:endParaRPr lang="zh-CN" altLang="en-US" sz="2400" dirty="0"/>
          </a:p>
        </p:txBody>
      </p:sp>
      <p:pic>
        <p:nvPicPr>
          <p:cNvPr id="16386" name="Picture 2" descr="http://n1.itc.cn/img8/wb/recom/2016/08/17/14713913897173183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203598"/>
            <a:ext cx="4392488" cy="3096344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5076056" y="4299942"/>
            <a:ext cx="2969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人用力推车，没推动</a:t>
            </a:r>
            <a:endParaRPr lang="zh-CN" altLang="en-US" sz="2400" dirty="0"/>
          </a:p>
        </p:txBody>
      </p:sp>
      <p:cxnSp>
        <p:nvCxnSpPr>
          <p:cNvPr id="9" name="直接箭头连接符 8"/>
          <p:cNvCxnSpPr/>
          <p:nvPr/>
        </p:nvCxnSpPr>
        <p:spPr bwMode="auto">
          <a:xfrm rot="5400000">
            <a:off x="6318112" y="2337806"/>
            <a:ext cx="0" cy="1476000"/>
          </a:xfrm>
          <a:prstGeom prst="straightConnector1">
            <a:avLst/>
          </a:prstGeom>
          <a:ln w="666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24128" y="235572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F</a:t>
            </a:r>
            <a:endParaRPr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16387" name="Picture 3" descr="C:\Users\asus\AppData\Roaming\Tencent\Users\2087495706\QQ\WinTemp\RichOle\CUWRM0R3M2IEIUQT{FPJ@5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203598"/>
            <a:ext cx="3816424" cy="3024336"/>
          </a:xfrm>
          <a:prstGeom prst="rect">
            <a:avLst/>
          </a:prstGeom>
          <a:noFill/>
        </p:spPr>
      </p:pic>
      <p:cxnSp>
        <p:nvCxnSpPr>
          <p:cNvPr id="16" name="直接箭头连接符 15"/>
          <p:cNvCxnSpPr/>
          <p:nvPr/>
        </p:nvCxnSpPr>
        <p:spPr bwMode="auto">
          <a:xfrm rot="10800000">
            <a:off x="2339752" y="2571750"/>
            <a:ext cx="0" cy="972000"/>
          </a:xfrm>
          <a:prstGeom prst="straightConnector1">
            <a:avLst/>
          </a:prstGeom>
          <a:ln w="666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619672" y="242773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F</a:t>
            </a:r>
            <a:endParaRPr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43808" y="123478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有力没距离，不做功</a:t>
            </a:r>
            <a:endParaRPr lang="zh-CN" altLang="en-US" sz="40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 flipH="1" flipV="1">
            <a:off x="5148064" y="915566"/>
            <a:ext cx="504056" cy="864096"/>
          </a:xfrm>
          <a:prstGeom prst="straightConnector1">
            <a:avLst/>
          </a:prstGeom>
          <a:ln w="44450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V="1">
            <a:off x="3275856" y="915566"/>
            <a:ext cx="864096" cy="576064"/>
          </a:xfrm>
          <a:prstGeom prst="straightConnector1">
            <a:avLst/>
          </a:prstGeom>
          <a:ln w="44450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23478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怎样才算做功</a:t>
            </a:r>
            <a:endParaRPr lang="zh-CN" altLang="en-US" sz="28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539552" y="4176104"/>
            <a:ext cx="7776864" cy="130746"/>
            <a:chOff x="0" y="0"/>
            <a:chExt cx="3035" cy="93"/>
          </a:xfrm>
        </p:grpSpPr>
        <p:sp>
          <p:nvSpPr>
            <p:cNvPr id="34819" name="Rectangle 3" descr="浅色上对角线"/>
            <p:cNvSpPr>
              <a:spLocks noChangeArrowheads="1"/>
            </p:cNvSpPr>
            <p:nvPr/>
          </p:nvSpPr>
          <p:spPr bwMode="auto">
            <a:xfrm>
              <a:off x="0" y="1"/>
              <a:ext cx="3021" cy="9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820" name="Line 4"/>
            <p:cNvSpPr>
              <a:spLocks noChangeShapeType="1"/>
            </p:cNvSpPr>
            <p:nvPr/>
          </p:nvSpPr>
          <p:spPr bwMode="auto">
            <a:xfrm>
              <a:off x="5" y="0"/>
              <a:ext cx="30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1619672" y="3219822"/>
            <a:ext cx="2664295" cy="952500"/>
            <a:chOff x="0" y="0"/>
            <a:chExt cx="4534" cy="1187"/>
          </a:xfrm>
        </p:grpSpPr>
        <p:grpSp>
          <p:nvGrpSpPr>
            <p:cNvPr id="11" name="Group 3"/>
            <p:cNvGrpSpPr>
              <a:grpSpLocks/>
            </p:cNvGrpSpPr>
            <p:nvPr/>
          </p:nvGrpSpPr>
          <p:grpSpPr bwMode="auto">
            <a:xfrm>
              <a:off x="2066" y="22"/>
              <a:ext cx="473" cy="641"/>
              <a:chOff x="0" y="0"/>
              <a:chExt cx="2007" cy="2706"/>
            </a:xfrm>
          </p:grpSpPr>
          <p:sp>
            <p:nvSpPr>
              <p:cNvPr id="49" name="未知"/>
              <p:cNvSpPr>
                <a:spLocks/>
              </p:cNvSpPr>
              <p:nvPr/>
            </p:nvSpPr>
            <p:spPr bwMode="auto">
              <a:xfrm>
                <a:off x="103" y="1284"/>
                <a:ext cx="1627" cy="1422"/>
              </a:xfrm>
              <a:custGeom>
                <a:avLst/>
                <a:gdLst/>
                <a:ahLst/>
                <a:cxnLst>
                  <a:cxn ang="0">
                    <a:pos x="264" y="0"/>
                  </a:cxn>
                  <a:cxn ang="0">
                    <a:pos x="744" y="60"/>
                  </a:cxn>
                  <a:cxn ang="0">
                    <a:pos x="902" y="187"/>
                  </a:cxn>
                  <a:cxn ang="0">
                    <a:pos x="962" y="517"/>
                  </a:cxn>
                  <a:cxn ang="0">
                    <a:pos x="1037" y="750"/>
                  </a:cxn>
                  <a:cxn ang="0">
                    <a:pos x="1142" y="840"/>
                  </a:cxn>
                  <a:cxn ang="0">
                    <a:pos x="1022" y="862"/>
                  </a:cxn>
                  <a:cxn ang="0">
                    <a:pos x="549" y="967"/>
                  </a:cxn>
                  <a:cxn ang="0">
                    <a:pos x="287" y="997"/>
                  </a:cxn>
                  <a:cxn ang="0">
                    <a:pos x="92" y="982"/>
                  </a:cxn>
                  <a:cxn ang="0">
                    <a:pos x="51" y="982"/>
                  </a:cxn>
                  <a:cxn ang="0">
                    <a:pos x="0" y="202"/>
                  </a:cxn>
                  <a:cxn ang="0">
                    <a:pos x="105" y="142"/>
                  </a:cxn>
                  <a:cxn ang="0">
                    <a:pos x="167" y="75"/>
                  </a:cxn>
                  <a:cxn ang="0">
                    <a:pos x="264" y="0"/>
                  </a:cxn>
                </a:cxnLst>
                <a:rect l="0" t="0" r="r" b="b"/>
                <a:pathLst>
                  <a:path w="1142" h="997">
                    <a:moveTo>
                      <a:pt x="264" y="0"/>
                    </a:moveTo>
                    <a:lnTo>
                      <a:pt x="744" y="60"/>
                    </a:lnTo>
                    <a:lnTo>
                      <a:pt x="902" y="187"/>
                    </a:lnTo>
                    <a:lnTo>
                      <a:pt x="962" y="517"/>
                    </a:lnTo>
                    <a:lnTo>
                      <a:pt x="1037" y="750"/>
                    </a:lnTo>
                    <a:lnTo>
                      <a:pt x="1142" y="840"/>
                    </a:lnTo>
                    <a:lnTo>
                      <a:pt x="1022" y="862"/>
                    </a:lnTo>
                    <a:lnTo>
                      <a:pt x="549" y="967"/>
                    </a:lnTo>
                    <a:lnTo>
                      <a:pt x="287" y="997"/>
                    </a:lnTo>
                    <a:lnTo>
                      <a:pt x="92" y="982"/>
                    </a:lnTo>
                    <a:lnTo>
                      <a:pt x="51" y="982"/>
                    </a:lnTo>
                    <a:lnTo>
                      <a:pt x="0" y="202"/>
                    </a:lnTo>
                    <a:lnTo>
                      <a:pt x="105" y="142"/>
                    </a:lnTo>
                    <a:lnTo>
                      <a:pt x="167" y="75"/>
                    </a:lnTo>
                    <a:lnTo>
                      <a:pt x="26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" name="未知"/>
              <p:cNvSpPr>
                <a:spLocks/>
              </p:cNvSpPr>
              <p:nvPr/>
            </p:nvSpPr>
            <p:spPr bwMode="auto">
              <a:xfrm>
                <a:off x="1246" y="833"/>
                <a:ext cx="269" cy="235"/>
              </a:xfrm>
              <a:custGeom>
                <a:avLst/>
                <a:gdLst/>
                <a:ahLst/>
                <a:cxnLst>
                  <a:cxn ang="0">
                    <a:pos x="189" y="165"/>
                  </a:cxn>
                  <a:cxn ang="0">
                    <a:pos x="117" y="100"/>
                  </a:cxn>
                  <a:cxn ang="0">
                    <a:pos x="0" y="57"/>
                  </a:cxn>
                  <a:cxn ang="0">
                    <a:pos x="33" y="0"/>
                  </a:cxn>
                  <a:cxn ang="0">
                    <a:pos x="114" y="14"/>
                  </a:cxn>
                  <a:cxn ang="0">
                    <a:pos x="156" y="50"/>
                  </a:cxn>
                  <a:cxn ang="0">
                    <a:pos x="189" y="165"/>
                  </a:cxn>
                </a:cxnLst>
                <a:rect l="0" t="0" r="r" b="b"/>
                <a:pathLst>
                  <a:path w="189" h="165">
                    <a:moveTo>
                      <a:pt x="189" y="165"/>
                    </a:moveTo>
                    <a:lnTo>
                      <a:pt x="117" y="100"/>
                    </a:lnTo>
                    <a:lnTo>
                      <a:pt x="0" y="57"/>
                    </a:lnTo>
                    <a:lnTo>
                      <a:pt x="33" y="0"/>
                    </a:lnTo>
                    <a:lnTo>
                      <a:pt x="114" y="14"/>
                    </a:lnTo>
                    <a:lnTo>
                      <a:pt x="156" y="50"/>
                    </a:lnTo>
                    <a:lnTo>
                      <a:pt x="189" y="16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" name="未知"/>
              <p:cNvSpPr>
                <a:spLocks/>
              </p:cNvSpPr>
              <p:nvPr/>
            </p:nvSpPr>
            <p:spPr bwMode="auto">
              <a:xfrm>
                <a:off x="274" y="909"/>
                <a:ext cx="365" cy="328"/>
              </a:xfrm>
              <a:custGeom>
                <a:avLst/>
                <a:gdLst/>
                <a:ahLst/>
                <a:cxnLst>
                  <a:cxn ang="0">
                    <a:pos x="89" y="0"/>
                  </a:cxn>
                  <a:cxn ang="0">
                    <a:pos x="83" y="1"/>
                  </a:cxn>
                  <a:cxn ang="0">
                    <a:pos x="69" y="6"/>
                  </a:cxn>
                  <a:cxn ang="0">
                    <a:pos x="49" y="16"/>
                  </a:cxn>
                  <a:cxn ang="0">
                    <a:pos x="27" y="32"/>
                  </a:cxn>
                  <a:cxn ang="0">
                    <a:pos x="10" y="53"/>
                  </a:cxn>
                  <a:cxn ang="0">
                    <a:pos x="0" y="85"/>
                  </a:cxn>
                  <a:cxn ang="0">
                    <a:pos x="0" y="125"/>
                  </a:cxn>
                  <a:cxn ang="0">
                    <a:pos x="16" y="176"/>
                  </a:cxn>
                  <a:cxn ang="0">
                    <a:pos x="17" y="180"/>
                  </a:cxn>
                  <a:cxn ang="0">
                    <a:pos x="24" y="190"/>
                  </a:cxn>
                  <a:cxn ang="0">
                    <a:pos x="36" y="203"/>
                  </a:cxn>
                  <a:cxn ang="0">
                    <a:pos x="53" y="216"/>
                  </a:cxn>
                  <a:cxn ang="0">
                    <a:pos x="79" y="226"/>
                  </a:cxn>
                  <a:cxn ang="0">
                    <a:pos x="115" y="230"/>
                  </a:cxn>
                  <a:cxn ang="0">
                    <a:pos x="159" y="226"/>
                  </a:cxn>
                  <a:cxn ang="0">
                    <a:pos x="216" y="209"/>
                  </a:cxn>
                  <a:cxn ang="0">
                    <a:pos x="256" y="60"/>
                  </a:cxn>
                  <a:cxn ang="0">
                    <a:pos x="89" y="0"/>
                  </a:cxn>
                </a:cxnLst>
                <a:rect l="0" t="0" r="r" b="b"/>
                <a:pathLst>
                  <a:path w="256" h="230">
                    <a:moveTo>
                      <a:pt x="89" y="0"/>
                    </a:moveTo>
                    <a:lnTo>
                      <a:pt x="83" y="1"/>
                    </a:lnTo>
                    <a:lnTo>
                      <a:pt x="69" y="6"/>
                    </a:lnTo>
                    <a:lnTo>
                      <a:pt x="49" y="16"/>
                    </a:lnTo>
                    <a:lnTo>
                      <a:pt x="27" y="32"/>
                    </a:lnTo>
                    <a:lnTo>
                      <a:pt x="10" y="53"/>
                    </a:lnTo>
                    <a:lnTo>
                      <a:pt x="0" y="85"/>
                    </a:lnTo>
                    <a:lnTo>
                      <a:pt x="0" y="125"/>
                    </a:lnTo>
                    <a:lnTo>
                      <a:pt x="16" y="176"/>
                    </a:lnTo>
                    <a:lnTo>
                      <a:pt x="17" y="180"/>
                    </a:lnTo>
                    <a:lnTo>
                      <a:pt x="24" y="190"/>
                    </a:lnTo>
                    <a:lnTo>
                      <a:pt x="36" y="203"/>
                    </a:lnTo>
                    <a:lnTo>
                      <a:pt x="53" y="216"/>
                    </a:lnTo>
                    <a:lnTo>
                      <a:pt x="79" y="226"/>
                    </a:lnTo>
                    <a:lnTo>
                      <a:pt x="115" y="230"/>
                    </a:lnTo>
                    <a:lnTo>
                      <a:pt x="159" y="226"/>
                    </a:lnTo>
                    <a:lnTo>
                      <a:pt x="216" y="209"/>
                    </a:lnTo>
                    <a:lnTo>
                      <a:pt x="256" y="60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" name="未知"/>
              <p:cNvSpPr>
                <a:spLocks/>
              </p:cNvSpPr>
              <p:nvPr/>
            </p:nvSpPr>
            <p:spPr bwMode="auto">
              <a:xfrm>
                <a:off x="495" y="224"/>
                <a:ext cx="845" cy="1227"/>
              </a:xfrm>
              <a:custGeom>
                <a:avLst/>
                <a:gdLst/>
                <a:ahLst/>
                <a:cxnLst>
                  <a:cxn ang="0">
                    <a:pos x="593" y="196"/>
                  </a:cxn>
                  <a:cxn ang="0">
                    <a:pos x="562" y="274"/>
                  </a:cxn>
                  <a:cxn ang="0">
                    <a:pos x="572" y="304"/>
                  </a:cxn>
                  <a:cxn ang="0">
                    <a:pos x="576" y="360"/>
                  </a:cxn>
                  <a:cxn ang="0">
                    <a:pos x="560" y="435"/>
                  </a:cxn>
                  <a:cxn ang="0">
                    <a:pos x="539" y="481"/>
                  </a:cxn>
                  <a:cxn ang="0">
                    <a:pos x="527" y="507"/>
                  </a:cxn>
                  <a:cxn ang="0">
                    <a:pos x="511" y="545"/>
                  </a:cxn>
                  <a:cxn ang="0">
                    <a:pos x="498" y="578"/>
                  </a:cxn>
                  <a:cxn ang="0">
                    <a:pos x="493" y="592"/>
                  </a:cxn>
                  <a:cxn ang="0">
                    <a:pos x="481" y="615"/>
                  </a:cxn>
                  <a:cxn ang="0">
                    <a:pos x="458" y="648"/>
                  </a:cxn>
                  <a:cxn ang="0">
                    <a:pos x="421" y="674"/>
                  </a:cxn>
                  <a:cxn ang="0">
                    <a:pos x="403" y="801"/>
                  </a:cxn>
                  <a:cxn ang="0">
                    <a:pos x="399" y="808"/>
                  </a:cxn>
                  <a:cxn ang="0">
                    <a:pos x="383" y="824"/>
                  </a:cxn>
                  <a:cxn ang="0">
                    <a:pos x="357" y="843"/>
                  </a:cxn>
                  <a:cxn ang="0">
                    <a:pos x="317" y="857"/>
                  </a:cxn>
                  <a:cxn ang="0">
                    <a:pos x="264" y="859"/>
                  </a:cxn>
                  <a:cxn ang="0">
                    <a:pos x="193" y="841"/>
                  </a:cxn>
                  <a:cxn ang="0">
                    <a:pos x="105" y="797"/>
                  </a:cxn>
                  <a:cxn ang="0">
                    <a:pos x="0" y="719"/>
                  </a:cxn>
                  <a:cxn ang="0">
                    <a:pos x="17" y="697"/>
                  </a:cxn>
                  <a:cxn ang="0">
                    <a:pos x="52" y="643"/>
                  </a:cxn>
                  <a:cxn ang="0">
                    <a:pos x="78" y="563"/>
                  </a:cxn>
                  <a:cxn ang="0">
                    <a:pos x="69" y="471"/>
                  </a:cxn>
                  <a:cxn ang="0">
                    <a:pos x="74" y="438"/>
                  </a:cxn>
                  <a:cxn ang="0">
                    <a:pos x="87" y="353"/>
                  </a:cxn>
                  <a:cxn ang="0">
                    <a:pos x="114" y="242"/>
                  </a:cxn>
                  <a:cxn ang="0">
                    <a:pos x="159" y="130"/>
                  </a:cxn>
                  <a:cxn ang="0">
                    <a:pos x="225" y="42"/>
                  </a:cxn>
                  <a:cxn ang="0">
                    <a:pos x="317" y="0"/>
                  </a:cxn>
                  <a:cxn ang="0">
                    <a:pos x="436" y="30"/>
                  </a:cxn>
                  <a:cxn ang="0">
                    <a:pos x="590" y="157"/>
                  </a:cxn>
                </a:cxnLst>
                <a:rect l="0" t="0" r="r" b="b"/>
                <a:pathLst>
                  <a:path w="593" h="860">
                    <a:moveTo>
                      <a:pt x="590" y="157"/>
                    </a:moveTo>
                    <a:lnTo>
                      <a:pt x="593" y="196"/>
                    </a:lnTo>
                    <a:lnTo>
                      <a:pt x="560" y="270"/>
                    </a:lnTo>
                    <a:lnTo>
                      <a:pt x="562" y="274"/>
                    </a:lnTo>
                    <a:lnTo>
                      <a:pt x="566" y="285"/>
                    </a:lnTo>
                    <a:lnTo>
                      <a:pt x="572" y="304"/>
                    </a:lnTo>
                    <a:lnTo>
                      <a:pt x="576" y="330"/>
                    </a:lnTo>
                    <a:lnTo>
                      <a:pt x="576" y="360"/>
                    </a:lnTo>
                    <a:lnTo>
                      <a:pt x="572" y="396"/>
                    </a:lnTo>
                    <a:lnTo>
                      <a:pt x="560" y="435"/>
                    </a:lnTo>
                    <a:lnTo>
                      <a:pt x="540" y="477"/>
                    </a:lnTo>
                    <a:lnTo>
                      <a:pt x="539" y="481"/>
                    </a:lnTo>
                    <a:lnTo>
                      <a:pt x="534" y="491"/>
                    </a:lnTo>
                    <a:lnTo>
                      <a:pt x="527" y="507"/>
                    </a:lnTo>
                    <a:lnTo>
                      <a:pt x="520" y="526"/>
                    </a:lnTo>
                    <a:lnTo>
                      <a:pt x="511" y="545"/>
                    </a:lnTo>
                    <a:lnTo>
                      <a:pt x="504" y="562"/>
                    </a:lnTo>
                    <a:lnTo>
                      <a:pt x="498" y="578"/>
                    </a:lnTo>
                    <a:lnTo>
                      <a:pt x="494" y="588"/>
                    </a:lnTo>
                    <a:lnTo>
                      <a:pt x="493" y="592"/>
                    </a:lnTo>
                    <a:lnTo>
                      <a:pt x="488" y="602"/>
                    </a:lnTo>
                    <a:lnTo>
                      <a:pt x="481" y="615"/>
                    </a:lnTo>
                    <a:lnTo>
                      <a:pt x="471" y="633"/>
                    </a:lnTo>
                    <a:lnTo>
                      <a:pt x="458" y="648"/>
                    </a:lnTo>
                    <a:lnTo>
                      <a:pt x="441" y="664"/>
                    </a:lnTo>
                    <a:lnTo>
                      <a:pt x="421" y="674"/>
                    </a:lnTo>
                    <a:lnTo>
                      <a:pt x="396" y="680"/>
                    </a:lnTo>
                    <a:lnTo>
                      <a:pt x="403" y="801"/>
                    </a:lnTo>
                    <a:lnTo>
                      <a:pt x="402" y="802"/>
                    </a:lnTo>
                    <a:lnTo>
                      <a:pt x="399" y="808"/>
                    </a:lnTo>
                    <a:lnTo>
                      <a:pt x="392" y="815"/>
                    </a:lnTo>
                    <a:lnTo>
                      <a:pt x="383" y="824"/>
                    </a:lnTo>
                    <a:lnTo>
                      <a:pt x="372" y="834"/>
                    </a:lnTo>
                    <a:lnTo>
                      <a:pt x="357" y="843"/>
                    </a:lnTo>
                    <a:lnTo>
                      <a:pt x="339" y="851"/>
                    </a:lnTo>
                    <a:lnTo>
                      <a:pt x="317" y="857"/>
                    </a:lnTo>
                    <a:lnTo>
                      <a:pt x="292" y="860"/>
                    </a:lnTo>
                    <a:lnTo>
                      <a:pt x="264" y="859"/>
                    </a:lnTo>
                    <a:lnTo>
                      <a:pt x="231" y="853"/>
                    </a:lnTo>
                    <a:lnTo>
                      <a:pt x="193" y="841"/>
                    </a:lnTo>
                    <a:lnTo>
                      <a:pt x="151" y="823"/>
                    </a:lnTo>
                    <a:lnTo>
                      <a:pt x="105" y="797"/>
                    </a:lnTo>
                    <a:lnTo>
                      <a:pt x="55" y="762"/>
                    </a:lnTo>
                    <a:lnTo>
                      <a:pt x="0" y="719"/>
                    </a:lnTo>
                    <a:lnTo>
                      <a:pt x="4" y="713"/>
                    </a:lnTo>
                    <a:lnTo>
                      <a:pt x="17" y="697"/>
                    </a:lnTo>
                    <a:lnTo>
                      <a:pt x="35" y="674"/>
                    </a:lnTo>
                    <a:lnTo>
                      <a:pt x="52" y="643"/>
                    </a:lnTo>
                    <a:lnTo>
                      <a:pt x="68" y="605"/>
                    </a:lnTo>
                    <a:lnTo>
                      <a:pt x="78" y="563"/>
                    </a:lnTo>
                    <a:lnTo>
                      <a:pt x="79" y="519"/>
                    </a:lnTo>
                    <a:lnTo>
                      <a:pt x="69" y="471"/>
                    </a:lnTo>
                    <a:lnTo>
                      <a:pt x="71" y="463"/>
                    </a:lnTo>
                    <a:lnTo>
                      <a:pt x="74" y="438"/>
                    </a:lnTo>
                    <a:lnTo>
                      <a:pt x="78" y="401"/>
                    </a:lnTo>
                    <a:lnTo>
                      <a:pt x="87" y="353"/>
                    </a:lnTo>
                    <a:lnTo>
                      <a:pt x="98" y="300"/>
                    </a:lnTo>
                    <a:lnTo>
                      <a:pt x="114" y="242"/>
                    </a:lnTo>
                    <a:lnTo>
                      <a:pt x="134" y="186"/>
                    </a:lnTo>
                    <a:lnTo>
                      <a:pt x="159" y="130"/>
                    </a:lnTo>
                    <a:lnTo>
                      <a:pt x="189" y="81"/>
                    </a:lnTo>
                    <a:lnTo>
                      <a:pt x="225" y="42"/>
                    </a:lnTo>
                    <a:lnTo>
                      <a:pt x="268" y="13"/>
                    </a:lnTo>
                    <a:lnTo>
                      <a:pt x="317" y="0"/>
                    </a:lnTo>
                    <a:lnTo>
                      <a:pt x="373" y="5"/>
                    </a:lnTo>
                    <a:lnTo>
                      <a:pt x="436" y="30"/>
                    </a:lnTo>
                    <a:lnTo>
                      <a:pt x="510" y="79"/>
                    </a:lnTo>
                    <a:lnTo>
                      <a:pt x="590" y="1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" name="未知"/>
              <p:cNvSpPr>
                <a:spLocks/>
              </p:cNvSpPr>
              <p:nvPr/>
            </p:nvSpPr>
            <p:spPr bwMode="auto">
              <a:xfrm>
                <a:off x="677" y="191"/>
                <a:ext cx="597" cy="950"/>
              </a:xfrm>
              <a:custGeom>
                <a:avLst/>
                <a:gdLst/>
                <a:ahLst/>
                <a:cxnLst>
                  <a:cxn ang="0">
                    <a:pos x="8" y="326"/>
                  </a:cxn>
                  <a:cxn ang="0">
                    <a:pos x="15" y="308"/>
                  </a:cxn>
                  <a:cxn ang="0">
                    <a:pos x="26" y="270"/>
                  </a:cxn>
                  <a:cxn ang="0">
                    <a:pos x="31" y="222"/>
                  </a:cxn>
                  <a:cxn ang="0">
                    <a:pos x="13" y="185"/>
                  </a:cxn>
                  <a:cxn ang="0">
                    <a:pos x="6" y="163"/>
                  </a:cxn>
                  <a:cxn ang="0">
                    <a:pos x="0" y="113"/>
                  </a:cxn>
                  <a:cxn ang="0">
                    <a:pos x="25" y="53"/>
                  </a:cxn>
                  <a:cxn ang="0">
                    <a:pos x="105" y="3"/>
                  </a:cxn>
                  <a:cxn ang="0">
                    <a:pos x="117" y="2"/>
                  </a:cxn>
                  <a:cxn ang="0">
                    <a:pos x="147" y="0"/>
                  </a:cxn>
                  <a:cxn ang="0">
                    <a:pos x="189" y="3"/>
                  </a:cxn>
                  <a:cxn ang="0">
                    <a:pos x="234" y="16"/>
                  </a:cxn>
                  <a:cxn ang="0">
                    <a:pos x="251" y="12"/>
                  </a:cxn>
                  <a:cxn ang="0">
                    <a:pos x="294" y="10"/>
                  </a:cxn>
                  <a:cxn ang="0">
                    <a:pos x="343" y="23"/>
                  </a:cxn>
                  <a:cxn ang="0">
                    <a:pos x="385" y="66"/>
                  </a:cxn>
                  <a:cxn ang="0">
                    <a:pos x="401" y="130"/>
                  </a:cxn>
                  <a:cxn ang="0">
                    <a:pos x="419" y="223"/>
                  </a:cxn>
                  <a:cxn ang="0">
                    <a:pos x="389" y="301"/>
                  </a:cxn>
                  <a:cxn ang="0">
                    <a:pos x="401" y="331"/>
                  </a:cxn>
                  <a:cxn ang="0">
                    <a:pos x="408" y="385"/>
                  </a:cxn>
                  <a:cxn ang="0">
                    <a:pos x="398" y="450"/>
                  </a:cxn>
                  <a:cxn ang="0">
                    <a:pos x="365" y="523"/>
                  </a:cxn>
                  <a:cxn ang="0">
                    <a:pos x="339" y="585"/>
                  </a:cxn>
                  <a:cxn ang="0">
                    <a:pos x="333" y="601"/>
                  </a:cxn>
                  <a:cxn ang="0">
                    <a:pos x="321" y="624"/>
                  </a:cxn>
                  <a:cxn ang="0">
                    <a:pos x="303" y="648"/>
                  </a:cxn>
                  <a:cxn ang="0">
                    <a:pos x="274" y="664"/>
                  </a:cxn>
                  <a:cxn ang="0">
                    <a:pos x="235" y="664"/>
                  </a:cxn>
                  <a:cxn ang="0">
                    <a:pos x="185" y="640"/>
                  </a:cxn>
                  <a:cxn ang="0">
                    <a:pos x="123" y="585"/>
                  </a:cxn>
                  <a:cxn ang="0">
                    <a:pos x="81" y="539"/>
                  </a:cxn>
                  <a:cxn ang="0">
                    <a:pos x="56" y="504"/>
                  </a:cxn>
                  <a:cxn ang="0">
                    <a:pos x="25" y="451"/>
                  </a:cxn>
                  <a:cxn ang="0">
                    <a:pos x="6" y="392"/>
                  </a:cxn>
                </a:cxnLst>
                <a:rect l="0" t="0" r="r" b="b"/>
                <a:pathLst>
                  <a:path w="419" h="666">
                    <a:moveTo>
                      <a:pt x="8" y="366"/>
                    </a:moveTo>
                    <a:lnTo>
                      <a:pt x="8" y="326"/>
                    </a:lnTo>
                    <a:lnTo>
                      <a:pt x="9" y="321"/>
                    </a:lnTo>
                    <a:lnTo>
                      <a:pt x="15" y="308"/>
                    </a:lnTo>
                    <a:lnTo>
                      <a:pt x="20" y="291"/>
                    </a:lnTo>
                    <a:lnTo>
                      <a:pt x="26" y="270"/>
                    </a:lnTo>
                    <a:lnTo>
                      <a:pt x="31" y="245"/>
                    </a:lnTo>
                    <a:lnTo>
                      <a:pt x="31" y="222"/>
                    </a:lnTo>
                    <a:lnTo>
                      <a:pt x="25" y="202"/>
                    </a:lnTo>
                    <a:lnTo>
                      <a:pt x="13" y="185"/>
                    </a:lnTo>
                    <a:lnTo>
                      <a:pt x="10" y="179"/>
                    </a:lnTo>
                    <a:lnTo>
                      <a:pt x="6" y="163"/>
                    </a:lnTo>
                    <a:lnTo>
                      <a:pt x="2" y="141"/>
                    </a:lnTo>
                    <a:lnTo>
                      <a:pt x="0" y="113"/>
                    </a:lnTo>
                    <a:lnTo>
                      <a:pt x="8" y="84"/>
                    </a:lnTo>
                    <a:lnTo>
                      <a:pt x="25" y="53"/>
                    </a:lnTo>
                    <a:lnTo>
                      <a:pt x="56" y="26"/>
                    </a:lnTo>
                    <a:lnTo>
                      <a:pt x="105" y="3"/>
                    </a:lnTo>
                    <a:lnTo>
                      <a:pt x="108" y="3"/>
                    </a:lnTo>
                    <a:lnTo>
                      <a:pt x="117" y="2"/>
                    </a:lnTo>
                    <a:lnTo>
                      <a:pt x="130" y="0"/>
                    </a:lnTo>
                    <a:lnTo>
                      <a:pt x="147" y="0"/>
                    </a:lnTo>
                    <a:lnTo>
                      <a:pt x="167" y="2"/>
                    </a:lnTo>
                    <a:lnTo>
                      <a:pt x="189" y="3"/>
                    </a:lnTo>
                    <a:lnTo>
                      <a:pt x="211" y="9"/>
                    </a:lnTo>
                    <a:lnTo>
                      <a:pt x="234" y="16"/>
                    </a:lnTo>
                    <a:lnTo>
                      <a:pt x="238" y="15"/>
                    </a:lnTo>
                    <a:lnTo>
                      <a:pt x="251" y="12"/>
                    </a:lnTo>
                    <a:lnTo>
                      <a:pt x="271" y="10"/>
                    </a:lnTo>
                    <a:lnTo>
                      <a:pt x="294" y="10"/>
                    </a:lnTo>
                    <a:lnTo>
                      <a:pt x="318" y="15"/>
                    </a:lnTo>
                    <a:lnTo>
                      <a:pt x="343" y="23"/>
                    </a:lnTo>
                    <a:lnTo>
                      <a:pt x="366" y="41"/>
                    </a:lnTo>
                    <a:lnTo>
                      <a:pt x="385" y="66"/>
                    </a:lnTo>
                    <a:lnTo>
                      <a:pt x="389" y="85"/>
                    </a:lnTo>
                    <a:lnTo>
                      <a:pt x="401" y="130"/>
                    </a:lnTo>
                    <a:lnTo>
                      <a:pt x="412" y="182"/>
                    </a:lnTo>
                    <a:lnTo>
                      <a:pt x="419" y="223"/>
                    </a:lnTo>
                    <a:lnTo>
                      <a:pt x="388" y="297"/>
                    </a:lnTo>
                    <a:lnTo>
                      <a:pt x="389" y="301"/>
                    </a:lnTo>
                    <a:lnTo>
                      <a:pt x="395" y="313"/>
                    </a:lnTo>
                    <a:lnTo>
                      <a:pt x="401" y="331"/>
                    </a:lnTo>
                    <a:lnTo>
                      <a:pt x="405" y="356"/>
                    </a:lnTo>
                    <a:lnTo>
                      <a:pt x="408" y="385"/>
                    </a:lnTo>
                    <a:lnTo>
                      <a:pt x="406" y="416"/>
                    </a:lnTo>
                    <a:lnTo>
                      <a:pt x="398" y="450"/>
                    </a:lnTo>
                    <a:lnTo>
                      <a:pt x="382" y="486"/>
                    </a:lnTo>
                    <a:lnTo>
                      <a:pt x="365" y="523"/>
                    </a:lnTo>
                    <a:lnTo>
                      <a:pt x="339" y="582"/>
                    </a:lnTo>
                    <a:lnTo>
                      <a:pt x="339" y="585"/>
                    </a:lnTo>
                    <a:lnTo>
                      <a:pt x="336" y="591"/>
                    </a:lnTo>
                    <a:lnTo>
                      <a:pt x="333" y="601"/>
                    </a:lnTo>
                    <a:lnTo>
                      <a:pt x="329" y="611"/>
                    </a:lnTo>
                    <a:lnTo>
                      <a:pt x="321" y="624"/>
                    </a:lnTo>
                    <a:lnTo>
                      <a:pt x="313" y="637"/>
                    </a:lnTo>
                    <a:lnTo>
                      <a:pt x="303" y="648"/>
                    </a:lnTo>
                    <a:lnTo>
                      <a:pt x="290" y="657"/>
                    </a:lnTo>
                    <a:lnTo>
                      <a:pt x="274" y="664"/>
                    </a:lnTo>
                    <a:lnTo>
                      <a:pt x="257" y="666"/>
                    </a:lnTo>
                    <a:lnTo>
                      <a:pt x="235" y="664"/>
                    </a:lnTo>
                    <a:lnTo>
                      <a:pt x="212" y="656"/>
                    </a:lnTo>
                    <a:lnTo>
                      <a:pt x="185" y="640"/>
                    </a:lnTo>
                    <a:lnTo>
                      <a:pt x="156" y="617"/>
                    </a:lnTo>
                    <a:lnTo>
                      <a:pt x="123" y="585"/>
                    </a:lnTo>
                    <a:lnTo>
                      <a:pt x="85" y="543"/>
                    </a:lnTo>
                    <a:lnTo>
                      <a:pt x="81" y="539"/>
                    </a:lnTo>
                    <a:lnTo>
                      <a:pt x="71" y="524"/>
                    </a:lnTo>
                    <a:lnTo>
                      <a:pt x="56" y="504"/>
                    </a:lnTo>
                    <a:lnTo>
                      <a:pt x="41" y="478"/>
                    </a:lnTo>
                    <a:lnTo>
                      <a:pt x="25" y="451"/>
                    </a:lnTo>
                    <a:lnTo>
                      <a:pt x="13" y="421"/>
                    </a:lnTo>
                    <a:lnTo>
                      <a:pt x="6" y="392"/>
                    </a:lnTo>
                    <a:lnTo>
                      <a:pt x="8" y="366"/>
                    </a:lnTo>
                    <a:close/>
                  </a:path>
                </a:pathLst>
              </a:custGeom>
              <a:solidFill>
                <a:srgbClr val="FFD1D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" name="未知"/>
              <p:cNvSpPr>
                <a:spLocks/>
              </p:cNvSpPr>
              <p:nvPr/>
            </p:nvSpPr>
            <p:spPr bwMode="auto">
              <a:xfrm>
                <a:off x="1029" y="810"/>
                <a:ext cx="128" cy="44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2" y="3"/>
                  </a:cxn>
                  <a:cxn ang="0">
                    <a:pos x="1" y="11"/>
                  </a:cxn>
                  <a:cxn ang="0">
                    <a:pos x="0" y="21"/>
                  </a:cxn>
                  <a:cxn ang="0">
                    <a:pos x="4" y="31"/>
                  </a:cxn>
                  <a:cxn ang="0">
                    <a:pos x="5" y="31"/>
                  </a:cxn>
                  <a:cxn ang="0">
                    <a:pos x="11" y="30"/>
                  </a:cxn>
                  <a:cxn ang="0">
                    <a:pos x="18" y="27"/>
                  </a:cxn>
                  <a:cxn ang="0">
                    <a:pos x="28" y="26"/>
                  </a:cxn>
                  <a:cxn ang="0">
                    <a:pos x="38" y="24"/>
                  </a:cxn>
                  <a:cxn ang="0">
                    <a:pos x="47" y="23"/>
                  </a:cxn>
                  <a:cxn ang="0">
                    <a:pos x="56" y="21"/>
                  </a:cxn>
                  <a:cxn ang="0">
                    <a:pos x="63" y="23"/>
                  </a:cxn>
                  <a:cxn ang="0">
                    <a:pos x="90" y="21"/>
                  </a:cxn>
                  <a:cxn ang="0">
                    <a:pos x="89" y="20"/>
                  </a:cxn>
                  <a:cxn ang="0">
                    <a:pos x="84" y="17"/>
                  </a:cxn>
                  <a:cxn ang="0">
                    <a:pos x="76" y="14"/>
                  </a:cxn>
                  <a:cxn ang="0">
                    <a:pos x="67" y="10"/>
                  </a:cxn>
                  <a:cxn ang="0">
                    <a:pos x="56" y="7"/>
                  </a:cxn>
                  <a:cxn ang="0">
                    <a:pos x="43" y="7"/>
                  </a:cxn>
                  <a:cxn ang="0">
                    <a:pos x="28" y="10"/>
                  </a:cxn>
                  <a:cxn ang="0">
                    <a:pos x="14" y="16"/>
                  </a:cxn>
                  <a:cxn ang="0">
                    <a:pos x="4" y="0"/>
                  </a:cxn>
                </a:cxnLst>
                <a:rect l="0" t="0" r="r" b="b"/>
                <a:pathLst>
                  <a:path w="90" h="31">
                    <a:moveTo>
                      <a:pt x="4" y="0"/>
                    </a:moveTo>
                    <a:lnTo>
                      <a:pt x="2" y="3"/>
                    </a:lnTo>
                    <a:lnTo>
                      <a:pt x="1" y="11"/>
                    </a:lnTo>
                    <a:lnTo>
                      <a:pt x="0" y="21"/>
                    </a:lnTo>
                    <a:lnTo>
                      <a:pt x="4" y="31"/>
                    </a:lnTo>
                    <a:lnTo>
                      <a:pt x="5" y="31"/>
                    </a:lnTo>
                    <a:lnTo>
                      <a:pt x="11" y="30"/>
                    </a:lnTo>
                    <a:lnTo>
                      <a:pt x="18" y="27"/>
                    </a:lnTo>
                    <a:lnTo>
                      <a:pt x="28" y="26"/>
                    </a:lnTo>
                    <a:lnTo>
                      <a:pt x="38" y="24"/>
                    </a:lnTo>
                    <a:lnTo>
                      <a:pt x="47" y="23"/>
                    </a:lnTo>
                    <a:lnTo>
                      <a:pt x="56" y="21"/>
                    </a:lnTo>
                    <a:lnTo>
                      <a:pt x="63" y="23"/>
                    </a:lnTo>
                    <a:lnTo>
                      <a:pt x="90" y="21"/>
                    </a:lnTo>
                    <a:lnTo>
                      <a:pt x="89" y="20"/>
                    </a:lnTo>
                    <a:lnTo>
                      <a:pt x="84" y="17"/>
                    </a:lnTo>
                    <a:lnTo>
                      <a:pt x="76" y="14"/>
                    </a:lnTo>
                    <a:lnTo>
                      <a:pt x="67" y="10"/>
                    </a:lnTo>
                    <a:lnTo>
                      <a:pt x="56" y="7"/>
                    </a:lnTo>
                    <a:lnTo>
                      <a:pt x="43" y="7"/>
                    </a:lnTo>
                    <a:lnTo>
                      <a:pt x="28" y="10"/>
                    </a:lnTo>
                    <a:lnTo>
                      <a:pt x="14" y="1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" name="未知"/>
              <p:cNvSpPr>
                <a:spLocks/>
              </p:cNvSpPr>
              <p:nvPr/>
            </p:nvSpPr>
            <p:spPr bwMode="auto">
              <a:xfrm>
                <a:off x="1194" y="628"/>
                <a:ext cx="52" cy="53"/>
              </a:xfrm>
              <a:custGeom>
                <a:avLst/>
                <a:gdLst/>
                <a:ahLst/>
                <a:cxnLst>
                  <a:cxn ang="0">
                    <a:pos x="19" y="29"/>
                  </a:cxn>
                  <a:cxn ang="0">
                    <a:pos x="12" y="29"/>
                  </a:cxn>
                  <a:cxn ang="0">
                    <a:pos x="6" y="26"/>
                  </a:cxn>
                  <a:cxn ang="0">
                    <a:pos x="2" y="22"/>
                  </a:cxn>
                  <a:cxn ang="0">
                    <a:pos x="0" y="16"/>
                  </a:cxn>
                  <a:cxn ang="0">
                    <a:pos x="2" y="10"/>
                  </a:cxn>
                  <a:cxn ang="0">
                    <a:pos x="4" y="6"/>
                  </a:cxn>
                  <a:cxn ang="0">
                    <a:pos x="9" y="2"/>
                  </a:cxn>
                  <a:cxn ang="0">
                    <a:pos x="16" y="0"/>
                  </a:cxn>
                  <a:cxn ang="0">
                    <a:pos x="22" y="2"/>
                  </a:cxn>
                  <a:cxn ang="0">
                    <a:pos x="27" y="5"/>
                  </a:cxn>
                  <a:cxn ang="0">
                    <a:pos x="32" y="8"/>
                  </a:cxn>
                  <a:cxn ang="0">
                    <a:pos x="33" y="13"/>
                  </a:cxn>
                  <a:cxn ang="0">
                    <a:pos x="33" y="19"/>
                  </a:cxn>
                  <a:cxn ang="0">
                    <a:pos x="30" y="23"/>
                  </a:cxn>
                  <a:cxn ang="0">
                    <a:pos x="25" y="28"/>
                  </a:cxn>
                  <a:cxn ang="0">
                    <a:pos x="19" y="29"/>
                  </a:cxn>
                </a:cxnLst>
                <a:rect l="0" t="0" r="r" b="b"/>
                <a:pathLst>
                  <a:path w="33" h="29">
                    <a:moveTo>
                      <a:pt x="19" y="29"/>
                    </a:moveTo>
                    <a:lnTo>
                      <a:pt x="12" y="29"/>
                    </a:lnTo>
                    <a:lnTo>
                      <a:pt x="6" y="26"/>
                    </a:lnTo>
                    <a:lnTo>
                      <a:pt x="2" y="22"/>
                    </a:lnTo>
                    <a:lnTo>
                      <a:pt x="0" y="16"/>
                    </a:lnTo>
                    <a:lnTo>
                      <a:pt x="2" y="10"/>
                    </a:lnTo>
                    <a:lnTo>
                      <a:pt x="4" y="6"/>
                    </a:lnTo>
                    <a:lnTo>
                      <a:pt x="9" y="2"/>
                    </a:lnTo>
                    <a:lnTo>
                      <a:pt x="16" y="0"/>
                    </a:lnTo>
                    <a:lnTo>
                      <a:pt x="22" y="2"/>
                    </a:lnTo>
                    <a:lnTo>
                      <a:pt x="27" y="5"/>
                    </a:lnTo>
                    <a:lnTo>
                      <a:pt x="32" y="8"/>
                    </a:lnTo>
                    <a:lnTo>
                      <a:pt x="33" y="13"/>
                    </a:lnTo>
                    <a:lnTo>
                      <a:pt x="33" y="19"/>
                    </a:lnTo>
                    <a:lnTo>
                      <a:pt x="30" y="23"/>
                    </a:lnTo>
                    <a:lnTo>
                      <a:pt x="25" y="28"/>
                    </a:lnTo>
                    <a:lnTo>
                      <a:pt x="19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" name="未知"/>
              <p:cNvSpPr>
                <a:spLocks/>
              </p:cNvSpPr>
              <p:nvPr/>
            </p:nvSpPr>
            <p:spPr bwMode="auto">
              <a:xfrm>
                <a:off x="934" y="630"/>
                <a:ext cx="62" cy="55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12" y="29"/>
                  </a:cxn>
                  <a:cxn ang="0">
                    <a:pos x="6" y="26"/>
                  </a:cxn>
                  <a:cxn ang="0">
                    <a:pos x="2" y="22"/>
                  </a:cxn>
                  <a:cxn ang="0">
                    <a:pos x="0" y="16"/>
                  </a:cxn>
                  <a:cxn ang="0">
                    <a:pos x="0" y="10"/>
                  </a:cxn>
                  <a:cxn ang="0">
                    <a:pos x="5" y="6"/>
                  </a:cxn>
                  <a:cxn ang="0">
                    <a:pos x="9" y="2"/>
                  </a:cxn>
                  <a:cxn ang="0">
                    <a:pos x="16" y="0"/>
                  </a:cxn>
                  <a:cxn ang="0">
                    <a:pos x="23" y="2"/>
                  </a:cxn>
                  <a:cxn ang="0">
                    <a:pos x="29" y="5"/>
                  </a:cxn>
                  <a:cxn ang="0">
                    <a:pos x="32" y="8"/>
                  </a:cxn>
                  <a:cxn ang="0">
                    <a:pos x="33" y="13"/>
                  </a:cxn>
                  <a:cxn ang="0">
                    <a:pos x="33" y="19"/>
                  </a:cxn>
                  <a:cxn ang="0">
                    <a:pos x="31" y="23"/>
                  </a:cxn>
                  <a:cxn ang="0">
                    <a:pos x="25" y="28"/>
                  </a:cxn>
                  <a:cxn ang="0">
                    <a:pos x="18" y="29"/>
                  </a:cxn>
                </a:cxnLst>
                <a:rect l="0" t="0" r="r" b="b"/>
                <a:pathLst>
                  <a:path w="33" h="29">
                    <a:moveTo>
                      <a:pt x="18" y="29"/>
                    </a:moveTo>
                    <a:lnTo>
                      <a:pt x="12" y="29"/>
                    </a:lnTo>
                    <a:lnTo>
                      <a:pt x="6" y="26"/>
                    </a:lnTo>
                    <a:lnTo>
                      <a:pt x="2" y="22"/>
                    </a:lnTo>
                    <a:lnTo>
                      <a:pt x="0" y="16"/>
                    </a:lnTo>
                    <a:lnTo>
                      <a:pt x="0" y="10"/>
                    </a:lnTo>
                    <a:lnTo>
                      <a:pt x="5" y="6"/>
                    </a:lnTo>
                    <a:lnTo>
                      <a:pt x="9" y="2"/>
                    </a:lnTo>
                    <a:lnTo>
                      <a:pt x="16" y="0"/>
                    </a:lnTo>
                    <a:lnTo>
                      <a:pt x="23" y="2"/>
                    </a:lnTo>
                    <a:lnTo>
                      <a:pt x="29" y="5"/>
                    </a:lnTo>
                    <a:lnTo>
                      <a:pt x="32" y="8"/>
                    </a:lnTo>
                    <a:lnTo>
                      <a:pt x="33" y="13"/>
                    </a:lnTo>
                    <a:lnTo>
                      <a:pt x="33" y="19"/>
                    </a:lnTo>
                    <a:lnTo>
                      <a:pt x="31" y="23"/>
                    </a:lnTo>
                    <a:lnTo>
                      <a:pt x="25" y="28"/>
                    </a:lnTo>
                    <a:lnTo>
                      <a:pt x="18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" name="未知"/>
              <p:cNvSpPr>
                <a:spLocks/>
              </p:cNvSpPr>
              <p:nvPr/>
            </p:nvSpPr>
            <p:spPr bwMode="auto">
              <a:xfrm>
                <a:off x="985" y="969"/>
                <a:ext cx="185" cy="47"/>
              </a:xfrm>
              <a:custGeom>
                <a:avLst/>
                <a:gdLst/>
                <a:ahLst/>
                <a:cxnLst>
                  <a:cxn ang="0">
                    <a:pos x="130" y="4"/>
                  </a:cxn>
                  <a:cxn ang="0">
                    <a:pos x="88" y="17"/>
                  </a:cxn>
                  <a:cxn ang="0">
                    <a:pos x="0" y="0"/>
                  </a:cxn>
                  <a:cxn ang="0">
                    <a:pos x="82" y="33"/>
                  </a:cxn>
                  <a:cxn ang="0">
                    <a:pos x="130" y="4"/>
                  </a:cxn>
                </a:cxnLst>
                <a:rect l="0" t="0" r="r" b="b"/>
                <a:pathLst>
                  <a:path w="130" h="33">
                    <a:moveTo>
                      <a:pt x="130" y="4"/>
                    </a:moveTo>
                    <a:lnTo>
                      <a:pt x="88" y="17"/>
                    </a:lnTo>
                    <a:lnTo>
                      <a:pt x="0" y="0"/>
                    </a:lnTo>
                    <a:lnTo>
                      <a:pt x="82" y="33"/>
                    </a:lnTo>
                    <a:lnTo>
                      <a:pt x="13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未知"/>
              <p:cNvSpPr>
                <a:spLocks/>
              </p:cNvSpPr>
              <p:nvPr/>
            </p:nvSpPr>
            <p:spPr bwMode="auto">
              <a:xfrm>
                <a:off x="862" y="588"/>
                <a:ext cx="188" cy="47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27" y="0"/>
                  </a:cxn>
                  <a:cxn ang="0">
                    <a:pos x="132" y="33"/>
                  </a:cxn>
                  <a:cxn ang="0">
                    <a:pos x="0" y="8"/>
                  </a:cxn>
                </a:cxnLst>
                <a:rect l="0" t="0" r="r" b="b"/>
                <a:pathLst>
                  <a:path w="132" h="33">
                    <a:moveTo>
                      <a:pt x="0" y="8"/>
                    </a:moveTo>
                    <a:lnTo>
                      <a:pt x="127" y="0"/>
                    </a:lnTo>
                    <a:lnTo>
                      <a:pt x="132" y="33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" name="未知"/>
              <p:cNvSpPr>
                <a:spLocks/>
              </p:cNvSpPr>
              <p:nvPr/>
            </p:nvSpPr>
            <p:spPr bwMode="auto">
              <a:xfrm>
                <a:off x="1142" y="582"/>
                <a:ext cx="61" cy="2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1"/>
                  </a:cxn>
                  <a:cxn ang="0">
                    <a:pos x="17" y="70"/>
                  </a:cxn>
                  <a:cxn ang="0">
                    <a:pos x="30" y="122"/>
                  </a:cxn>
                  <a:cxn ang="0">
                    <a:pos x="41" y="153"/>
                  </a:cxn>
                  <a:cxn ang="0">
                    <a:pos x="43" y="158"/>
                  </a:cxn>
                  <a:cxn ang="0">
                    <a:pos x="40" y="164"/>
                  </a:cxn>
                  <a:cxn ang="0">
                    <a:pos x="36" y="170"/>
                  </a:cxn>
                  <a:cxn ang="0">
                    <a:pos x="28" y="176"/>
                  </a:cxn>
                  <a:cxn ang="0">
                    <a:pos x="20" y="181"/>
                  </a:cxn>
                  <a:cxn ang="0">
                    <a:pos x="13" y="184"/>
                  </a:cxn>
                  <a:cxn ang="0">
                    <a:pos x="7" y="187"/>
                  </a:cxn>
                  <a:cxn ang="0">
                    <a:pos x="5" y="189"/>
                  </a:cxn>
                  <a:cxn ang="0">
                    <a:pos x="23" y="158"/>
                  </a:cxn>
                  <a:cxn ang="0">
                    <a:pos x="0" y="0"/>
                  </a:cxn>
                </a:cxnLst>
                <a:rect l="0" t="0" r="r" b="b"/>
                <a:pathLst>
                  <a:path w="43" h="189">
                    <a:moveTo>
                      <a:pt x="0" y="0"/>
                    </a:moveTo>
                    <a:lnTo>
                      <a:pt x="4" y="21"/>
                    </a:lnTo>
                    <a:lnTo>
                      <a:pt x="17" y="70"/>
                    </a:lnTo>
                    <a:lnTo>
                      <a:pt x="30" y="122"/>
                    </a:lnTo>
                    <a:lnTo>
                      <a:pt x="41" y="153"/>
                    </a:lnTo>
                    <a:lnTo>
                      <a:pt x="43" y="158"/>
                    </a:lnTo>
                    <a:lnTo>
                      <a:pt x="40" y="164"/>
                    </a:lnTo>
                    <a:lnTo>
                      <a:pt x="36" y="170"/>
                    </a:lnTo>
                    <a:lnTo>
                      <a:pt x="28" y="176"/>
                    </a:lnTo>
                    <a:lnTo>
                      <a:pt x="20" y="181"/>
                    </a:lnTo>
                    <a:lnTo>
                      <a:pt x="13" y="184"/>
                    </a:lnTo>
                    <a:lnTo>
                      <a:pt x="7" y="187"/>
                    </a:lnTo>
                    <a:lnTo>
                      <a:pt x="5" y="189"/>
                    </a:lnTo>
                    <a:lnTo>
                      <a:pt x="23" y="15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" name="未知"/>
              <p:cNvSpPr>
                <a:spLocks/>
              </p:cNvSpPr>
              <p:nvPr/>
            </p:nvSpPr>
            <p:spPr bwMode="auto">
              <a:xfrm>
                <a:off x="1142" y="485"/>
                <a:ext cx="161" cy="97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" y="64"/>
                  </a:cxn>
                  <a:cxn ang="0">
                    <a:pos x="8" y="55"/>
                  </a:cxn>
                  <a:cxn ang="0">
                    <a:pos x="17" y="40"/>
                  </a:cxn>
                  <a:cxn ang="0">
                    <a:pos x="31" y="26"/>
                  </a:cxn>
                  <a:cxn ang="0">
                    <a:pos x="47" y="13"/>
                  </a:cxn>
                  <a:cxn ang="0">
                    <a:pos x="66" y="3"/>
                  </a:cxn>
                  <a:cxn ang="0">
                    <a:pos x="89" y="0"/>
                  </a:cxn>
                  <a:cxn ang="0">
                    <a:pos x="113" y="4"/>
                  </a:cxn>
                  <a:cxn ang="0">
                    <a:pos x="106" y="25"/>
                  </a:cxn>
                  <a:cxn ang="0">
                    <a:pos x="103" y="23"/>
                  </a:cxn>
                  <a:cxn ang="0">
                    <a:pos x="96" y="20"/>
                  </a:cxn>
                  <a:cxn ang="0">
                    <a:pos x="85" y="16"/>
                  </a:cxn>
                  <a:cxn ang="0">
                    <a:pos x="70" y="15"/>
                  </a:cxn>
                  <a:cxn ang="0">
                    <a:pos x="53" y="17"/>
                  </a:cxn>
                  <a:cxn ang="0">
                    <a:pos x="36" y="26"/>
                  </a:cxn>
                  <a:cxn ang="0">
                    <a:pos x="17" y="42"/>
                  </a:cxn>
                  <a:cxn ang="0">
                    <a:pos x="0" y="68"/>
                  </a:cxn>
                </a:cxnLst>
                <a:rect l="0" t="0" r="r" b="b"/>
                <a:pathLst>
                  <a:path w="113" h="68">
                    <a:moveTo>
                      <a:pt x="0" y="68"/>
                    </a:moveTo>
                    <a:lnTo>
                      <a:pt x="1" y="64"/>
                    </a:lnTo>
                    <a:lnTo>
                      <a:pt x="8" y="55"/>
                    </a:lnTo>
                    <a:lnTo>
                      <a:pt x="17" y="40"/>
                    </a:lnTo>
                    <a:lnTo>
                      <a:pt x="31" y="26"/>
                    </a:lnTo>
                    <a:lnTo>
                      <a:pt x="47" y="13"/>
                    </a:lnTo>
                    <a:lnTo>
                      <a:pt x="66" y="3"/>
                    </a:lnTo>
                    <a:lnTo>
                      <a:pt x="89" y="0"/>
                    </a:lnTo>
                    <a:lnTo>
                      <a:pt x="113" y="4"/>
                    </a:lnTo>
                    <a:lnTo>
                      <a:pt x="106" y="25"/>
                    </a:lnTo>
                    <a:lnTo>
                      <a:pt x="103" y="23"/>
                    </a:lnTo>
                    <a:lnTo>
                      <a:pt x="96" y="20"/>
                    </a:lnTo>
                    <a:lnTo>
                      <a:pt x="85" y="16"/>
                    </a:lnTo>
                    <a:lnTo>
                      <a:pt x="70" y="15"/>
                    </a:lnTo>
                    <a:lnTo>
                      <a:pt x="53" y="17"/>
                    </a:lnTo>
                    <a:lnTo>
                      <a:pt x="36" y="26"/>
                    </a:lnTo>
                    <a:lnTo>
                      <a:pt x="17" y="42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" name="未知"/>
              <p:cNvSpPr>
                <a:spLocks/>
              </p:cNvSpPr>
              <p:nvPr/>
            </p:nvSpPr>
            <p:spPr bwMode="auto">
              <a:xfrm>
                <a:off x="1164" y="576"/>
                <a:ext cx="176" cy="64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30" y="6"/>
                  </a:cxn>
                  <a:cxn ang="0">
                    <a:pos x="63" y="0"/>
                  </a:cxn>
                  <a:cxn ang="0">
                    <a:pos x="123" y="26"/>
                  </a:cxn>
                  <a:cxn ang="0">
                    <a:pos x="37" y="16"/>
                  </a:cxn>
                  <a:cxn ang="0">
                    <a:pos x="0" y="45"/>
                  </a:cxn>
                </a:cxnLst>
                <a:rect l="0" t="0" r="r" b="b"/>
                <a:pathLst>
                  <a:path w="123" h="45">
                    <a:moveTo>
                      <a:pt x="0" y="45"/>
                    </a:moveTo>
                    <a:lnTo>
                      <a:pt x="30" y="6"/>
                    </a:lnTo>
                    <a:lnTo>
                      <a:pt x="63" y="0"/>
                    </a:lnTo>
                    <a:lnTo>
                      <a:pt x="123" y="26"/>
                    </a:lnTo>
                    <a:lnTo>
                      <a:pt x="37" y="16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2" name="未知"/>
              <p:cNvSpPr>
                <a:spLocks/>
              </p:cNvSpPr>
              <p:nvPr/>
            </p:nvSpPr>
            <p:spPr bwMode="auto">
              <a:xfrm>
                <a:off x="830" y="484"/>
                <a:ext cx="221" cy="79"/>
              </a:xfrm>
              <a:custGeom>
                <a:avLst/>
                <a:gdLst/>
                <a:ahLst/>
                <a:cxnLst>
                  <a:cxn ang="0">
                    <a:pos x="0" y="41"/>
                  </a:cxn>
                  <a:cxn ang="0">
                    <a:pos x="3" y="37"/>
                  </a:cxn>
                  <a:cxn ang="0">
                    <a:pos x="11" y="27"/>
                  </a:cxn>
                  <a:cxn ang="0">
                    <a:pos x="26" y="16"/>
                  </a:cxn>
                  <a:cxn ang="0">
                    <a:pos x="43" y="4"/>
                  </a:cxn>
                  <a:cxn ang="0">
                    <a:pos x="66" y="0"/>
                  </a:cxn>
                  <a:cxn ang="0">
                    <a:pos x="93" y="4"/>
                  </a:cxn>
                  <a:cxn ang="0">
                    <a:pos x="122" y="21"/>
                  </a:cxn>
                  <a:cxn ang="0">
                    <a:pos x="155" y="56"/>
                  </a:cxn>
                  <a:cxn ang="0">
                    <a:pos x="151" y="53"/>
                  </a:cxn>
                  <a:cxn ang="0">
                    <a:pos x="138" y="44"/>
                  </a:cxn>
                  <a:cxn ang="0">
                    <a:pos x="119" y="34"/>
                  </a:cxn>
                  <a:cxn ang="0">
                    <a:pos x="96" y="26"/>
                  </a:cxn>
                  <a:cxn ang="0">
                    <a:pos x="70" y="18"/>
                  </a:cxn>
                  <a:cxn ang="0">
                    <a:pos x="44" y="17"/>
                  </a:cxn>
                  <a:cxn ang="0">
                    <a:pos x="20" y="24"/>
                  </a:cxn>
                  <a:cxn ang="0">
                    <a:pos x="0" y="41"/>
                  </a:cxn>
                </a:cxnLst>
                <a:rect l="0" t="0" r="r" b="b"/>
                <a:pathLst>
                  <a:path w="155" h="56">
                    <a:moveTo>
                      <a:pt x="0" y="41"/>
                    </a:moveTo>
                    <a:lnTo>
                      <a:pt x="3" y="37"/>
                    </a:lnTo>
                    <a:lnTo>
                      <a:pt x="11" y="27"/>
                    </a:lnTo>
                    <a:lnTo>
                      <a:pt x="26" y="16"/>
                    </a:lnTo>
                    <a:lnTo>
                      <a:pt x="43" y="4"/>
                    </a:lnTo>
                    <a:lnTo>
                      <a:pt x="66" y="0"/>
                    </a:lnTo>
                    <a:lnTo>
                      <a:pt x="93" y="4"/>
                    </a:lnTo>
                    <a:lnTo>
                      <a:pt x="122" y="21"/>
                    </a:lnTo>
                    <a:lnTo>
                      <a:pt x="155" y="56"/>
                    </a:lnTo>
                    <a:lnTo>
                      <a:pt x="151" y="53"/>
                    </a:lnTo>
                    <a:lnTo>
                      <a:pt x="138" y="44"/>
                    </a:lnTo>
                    <a:lnTo>
                      <a:pt x="119" y="34"/>
                    </a:lnTo>
                    <a:lnTo>
                      <a:pt x="96" y="26"/>
                    </a:lnTo>
                    <a:lnTo>
                      <a:pt x="70" y="18"/>
                    </a:lnTo>
                    <a:lnTo>
                      <a:pt x="44" y="17"/>
                    </a:lnTo>
                    <a:lnTo>
                      <a:pt x="20" y="24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" name="未知"/>
              <p:cNvSpPr>
                <a:spLocks/>
              </p:cNvSpPr>
              <p:nvPr/>
            </p:nvSpPr>
            <p:spPr bwMode="auto">
              <a:xfrm>
                <a:off x="602" y="947"/>
                <a:ext cx="411" cy="430"/>
              </a:xfrm>
              <a:custGeom>
                <a:avLst/>
                <a:gdLst/>
                <a:ahLst/>
                <a:cxnLst>
                  <a:cxn ang="0">
                    <a:pos x="287" y="176"/>
                  </a:cxn>
                  <a:cxn ang="0">
                    <a:pos x="289" y="277"/>
                  </a:cxn>
                  <a:cxn ang="0">
                    <a:pos x="289" y="278"/>
                  </a:cxn>
                  <a:cxn ang="0">
                    <a:pos x="288" y="280"/>
                  </a:cxn>
                  <a:cxn ang="0">
                    <a:pos x="285" y="284"/>
                  </a:cxn>
                  <a:cxn ang="0">
                    <a:pos x="281" y="288"/>
                  </a:cxn>
                  <a:cxn ang="0">
                    <a:pos x="275" y="293"/>
                  </a:cxn>
                  <a:cxn ang="0">
                    <a:pos x="268" y="297"/>
                  </a:cxn>
                  <a:cxn ang="0">
                    <a:pos x="256" y="300"/>
                  </a:cxn>
                  <a:cxn ang="0">
                    <a:pos x="243" y="301"/>
                  </a:cxn>
                  <a:cxn ang="0">
                    <a:pos x="228" y="301"/>
                  </a:cxn>
                  <a:cxn ang="0">
                    <a:pos x="207" y="300"/>
                  </a:cxn>
                  <a:cxn ang="0">
                    <a:pos x="184" y="295"/>
                  </a:cxn>
                  <a:cxn ang="0">
                    <a:pos x="157" y="288"/>
                  </a:cxn>
                  <a:cxn ang="0">
                    <a:pos x="125" y="277"/>
                  </a:cxn>
                  <a:cxn ang="0">
                    <a:pos x="88" y="261"/>
                  </a:cxn>
                  <a:cxn ang="0">
                    <a:pos x="46" y="241"/>
                  </a:cxn>
                  <a:cxn ang="0">
                    <a:pos x="0" y="216"/>
                  </a:cxn>
                  <a:cxn ang="0">
                    <a:pos x="4" y="212"/>
                  </a:cxn>
                  <a:cxn ang="0">
                    <a:pos x="14" y="198"/>
                  </a:cxn>
                  <a:cxn ang="0">
                    <a:pos x="27" y="176"/>
                  </a:cxn>
                  <a:cxn ang="0">
                    <a:pos x="42" y="147"/>
                  </a:cxn>
                  <a:cxn ang="0">
                    <a:pos x="53" y="115"/>
                  </a:cxn>
                  <a:cxn ang="0">
                    <a:pos x="61" y="78"/>
                  </a:cxn>
                  <a:cxn ang="0">
                    <a:pos x="61" y="39"/>
                  </a:cxn>
                  <a:cxn ang="0">
                    <a:pos x="50" y="0"/>
                  </a:cxn>
                  <a:cxn ang="0">
                    <a:pos x="52" y="2"/>
                  </a:cxn>
                  <a:cxn ang="0">
                    <a:pos x="56" y="7"/>
                  </a:cxn>
                  <a:cxn ang="0">
                    <a:pos x="62" y="15"/>
                  </a:cxn>
                  <a:cxn ang="0">
                    <a:pos x="71" y="26"/>
                  </a:cxn>
                  <a:cxn ang="0">
                    <a:pos x="82" y="38"/>
                  </a:cxn>
                  <a:cxn ang="0">
                    <a:pos x="94" y="52"/>
                  </a:cxn>
                  <a:cxn ang="0">
                    <a:pos x="108" y="66"/>
                  </a:cxn>
                  <a:cxn ang="0">
                    <a:pos x="124" y="82"/>
                  </a:cxn>
                  <a:cxn ang="0">
                    <a:pos x="141" y="98"/>
                  </a:cxn>
                  <a:cxn ang="0">
                    <a:pos x="160" y="114"/>
                  </a:cxn>
                  <a:cxn ang="0">
                    <a:pos x="180" y="128"/>
                  </a:cxn>
                  <a:cxn ang="0">
                    <a:pos x="200" y="143"/>
                  </a:cxn>
                  <a:cxn ang="0">
                    <a:pos x="220" y="154"/>
                  </a:cxn>
                  <a:cxn ang="0">
                    <a:pos x="242" y="164"/>
                  </a:cxn>
                  <a:cxn ang="0">
                    <a:pos x="265" y="172"/>
                  </a:cxn>
                  <a:cxn ang="0">
                    <a:pos x="287" y="176"/>
                  </a:cxn>
                </a:cxnLst>
                <a:rect l="0" t="0" r="r" b="b"/>
                <a:pathLst>
                  <a:path w="289" h="301">
                    <a:moveTo>
                      <a:pt x="287" y="176"/>
                    </a:moveTo>
                    <a:lnTo>
                      <a:pt x="289" y="277"/>
                    </a:lnTo>
                    <a:lnTo>
                      <a:pt x="289" y="278"/>
                    </a:lnTo>
                    <a:lnTo>
                      <a:pt x="288" y="280"/>
                    </a:lnTo>
                    <a:lnTo>
                      <a:pt x="285" y="284"/>
                    </a:lnTo>
                    <a:lnTo>
                      <a:pt x="281" y="288"/>
                    </a:lnTo>
                    <a:lnTo>
                      <a:pt x="275" y="293"/>
                    </a:lnTo>
                    <a:lnTo>
                      <a:pt x="268" y="297"/>
                    </a:lnTo>
                    <a:lnTo>
                      <a:pt x="256" y="300"/>
                    </a:lnTo>
                    <a:lnTo>
                      <a:pt x="243" y="301"/>
                    </a:lnTo>
                    <a:lnTo>
                      <a:pt x="228" y="301"/>
                    </a:lnTo>
                    <a:lnTo>
                      <a:pt x="207" y="300"/>
                    </a:lnTo>
                    <a:lnTo>
                      <a:pt x="184" y="295"/>
                    </a:lnTo>
                    <a:lnTo>
                      <a:pt x="157" y="288"/>
                    </a:lnTo>
                    <a:lnTo>
                      <a:pt x="125" y="277"/>
                    </a:lnTo>
                    <a:lnTo>
                      <a:pt x="88" y="261"/>
                    </a:lnTo>
                    <a:lnTo>
                      <a:pt x="46" y="241"/>
                    </a:lnTo>
                    <a:lnTo>
                      <a:pt x="0" y="216"/>
                    </a:lnTo>
                    <a:lnTo>
                      <a:pt x="4" y="212"/>
                    </a:lnTo>
                    <a:lnTo>
                      <a:pt x="14" y="198"/>
                    </a:lnTo>
                    <a:lnTo>
                      <a:pt x="27" y="176"/>
                    </a:lnTo>
                    <a:lnTo>
                      <a:pt x="42" y="147"/>
                    </a:lnTo>
                    <a:lnTo>
                      <a:pt x="53" y="115"/>
                    </a:lnTo>
                    <a:lnTo>
                      <a:pt x="61" y="78"/>
                    </a:lnTo>
                    <a:lnTo>
                      <a:pt x="61" y="39"/>
                    </a:lnTo>
                    <a:lnTo>
                      <a:pt x="50" y="0"/>
                    </a:lnTo>
                    <a:lnTo>
                      <a:pt x="52" y="2"/>
                    </a:lnTo>
                    <a:lnTo>
                      <a:pt x="56" y="7"/>
                    </a:lnTo>
                    <a:lnTo>
                      <a:pt x="62" y="15"/>
                    </a:lnTo>
                    <a:lnTo>
                      <a:pt x="71" y="26"/>
                    </a:lnTo>
                    <a:lnTo>
                      <a:pt x="82" y="38"/>
                    </a:lnTo>
                    <a:lnTo>
                      <a:pt x="94" y="52"/>
                    </a:lnTo>
                    <a:lnTo>
                      <a:pt x="108" y="66"/>
                    </a:lnTo>
                    <a:lnTo>
                      <a:pt x="124" y="82"/>
                    </a:lnTo>
                    <a:lnTo>
                      <a:pt x="141" y="98"/>
                    </a:lnTo>
                    <a:lnTo>
                      <a:pt x="160" y="114"/>
                    </a:lnTo>
                    <a:lnTo>
                      <a:pt x="180" y="128"/>
                    </a:lnTo>
                    <a:lnTo>
                      <a:pt x="200" y="143"/>
                    </a:lnTo>
                    <a:lnTo>
                      <a:pt x="220" y="154"/>
                    </a:lnTo>
                    <a:lnTo>
                      <a:pt x="242" y="164"/>
                    </a:lnTo>
                    <a:lnTo>
                      <a:pt x="265" y="172"/>
                    </a:lnTo>
                    <a:lnTo>
                      <a:pt x="287" y="176"/>
                    </a:lnTo>
                    <a:close/>
                  </a:path>
                </a:pathLst>
              </a:custGeom>
              <a:solidFill>
                <a:srgbClr val="FFD1D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" name="未知"/>
              <p:cNvSpPr>
                <a:spLocks/>
              </p:cNvSpPr>
              <p:nvPr/>
            </p:nvSpPr>
            <p:spPr bwMode="auto">
              <a:xfrm>
                <a:off x="252" y="0"/>
                <a:ext cx="1161" cy="1027"/>
              </a:xfrm>
              <a:custGeom>
                <a:avLst/>
                <a:gdLst/>
                <a:ahLst/>
                <a:cxnLst>
                  <a:cxn ang="0">
                    <a:pos x="563" y="172"/>
                  </a:cxn>
                  <a:cxn ang="0">
                    <a:pos x="529" y="183"/>
                  </a:cxn>
                  <a:cxn ang="0">
                    <a:pos x="493" y="205"/>
                  </a:cxn>
                  <a:cxn ang="0">
                    <a:pos x="484" y="235"/>
                  </a:cxn>
                  <a:cxn ang="0">
                    <a:pos x="498" y="264"/>
                  </a:cxn>
                  <a:cxn ang="0">
                    <a:pos x="487" y="336"/>
                  </a:cxn>
                  <a:cxn ang="0">
                    <a:pos x="458" y="431"/>
                  </a:cxn>
                  <a:cxn ang="0">
                    <a:pos x="408" y="497"/>
                  </a:cxn>
                  <a:cxn ang="0">
                    <a:pos x="376" y="507"/>
                  </a:cxn>
                  <a:cxn ang="0">
                    <a:pos x="389" y="539"/>
                  </a:cxn>
                  <a:cxn ang="0">
                    <a:pos x="382" y="597"/>
                  </a:cxn>
                  <a:cxn ang="0">
                    <a:pos x="320" y="673"/>
                  </a:cxn>
                  <a:cxn ang="0">
                    <a:pos x="251" y="716"/>
                  </a:cxn>
                  <a:cxn ang="0">
                    <a:pos x="198" y="720"/>
                  </a:cxn>
                  <a:cxn ang="0">
                    <a:pos x="127" y="700"/>
                  </a:cxn>
                  <a:cxn ang="0">
                    <a:pos x="74" y="620"/>
                  </a:cxn>
                  <a:cxn ang="0">
                    <a:pos x="59" y="546"/>
                  </a:cxn>
                  <a:cxn ang="0">
                    <a:pos x="26" y="520"/>
                  </a:cxn>
                  <a:cxn ang="0">
                    <a:pos x="0" y="470"/>
                  </a:cxn>
                  <a:cxn ang="0">
                    <a:pos x="20" y="393"/>
                  </a:cxn>
                  <a:cxn ang="0">
                    <a:pos x="61" y="343"/>
                  </a:cxn>
                  <a:cxn ang="0">
                    <a:pos x="62" y="316"/>
                  </a:cxn>
                  <a:cxn ang="0">
                    <a:pos x="69" y="268"/>
                  </a:cxn>
                  <a:cxn ang="0">
                    <a:pos x="87" y="208"/>
                  </a:cxn>
                  <a:cxn ang="0">
                    <a:pos x="121" y="144"/>
                  </a:cxn>
                  <a:cxn ang="0">
                    <a:pos x="174" y="84"/>
                  </a:cxn>
                  <a:cxn ang="0">
                    <a:pos x="252" y="35"/>
                  </a:cxn>
                  <a:cxn ang="0">
                    <a:pos x="362" y="6"/>
                  </a:cxn>
                  <a:cxn ang="0">
                    <a:pos x="431" y="2"/>
                  </a:cxn>
                  <a:cxn ang="0">
                    <a:pos x="447" y="0"/>
                  </a:cxn>
                  <a:cxn ang="0">
                    <a:pos x="475" y="0"/>
                  </a:cxn>
                  <a:cxn ang="0">
                    <a:pos x="513" y="3"/>
                  </a:cxn>
                  <a:cxn ang="0">
                    <a:pos x="555" y="10"/>
                  </a:cxn>
                  <a:cxn ang="0">
                    <a:pos x="598" y="26"/>
                  </a:cxn>
                  <a:cxn ang="0">
                    <a:pos x="640" y="49"/>
                  </a:cxn>
                  <a:cxn ang="0">
                    <a:pos x="673" y="85"/>
                  </a:cxn>
                  <a:cxn ang="0">
                    <a:pos x="688" y="108"/>
                  </a:cxn>
                  <a:cxn ang="0">
                    <a:pos x="706" y="118"/>
                  </a:cxn>
                  <a:cxn ang="0">
                    <a:pos x="736" y="140"/>
                  </a:cxn>
                  <a:cxn ang="0">
                    <a:pos x="768" y="169"/>
                  </a:cxn>
                  <a:cxn ang="0">
                    <a:pos x="796" y="203"/>
                  </a:cxn>
                  <a:cxn ang="0">
                    <a:pos x="812" y="245"/>
                  </a:cxn>
                  <a:cxn ang="0">
                    <a:pos x="808" y="291"/>
                  </a:cxn>
                  <a:cxn ang="0">
                    <a:pos x="778" y="340"/>
                  </a:cxn>
                  <a:cxn ang="0">
                    <a:pos x="756" y="369"/>
                  </a:cxn>
                  <a:cxn ang="0">
                    <a:pos x="785" y="389"/>
                  </a:cxn>
                  <a:cxn ang="0">
                    <a:pos x="804" y="431"/>
                  </a:cxn>
                  <a:cxn ang="0">
                    <a:pos x="776" y="496"/>
                  </a:cxn>
                  <a:cxn ang="0">
                    <a:pos x="729" y="513"/>
                  </a:cxn>
                  <a:cxn ang="0">
                    <a:pos x="716" y="391"/>
                  </a:cxn>
                  <a:cxn ang="0">
                    <a:pos x="713" y="339"/>
                  </a:cxn>
                  <a:cxn ang="0">
                    <a:pos x="703" y="285"/>
                  </a:cxn>
                  <a:cxn ang="0">
                    <a:pos x="674" y="216"/>
                  </a:cxn>
                  <a:cxn ang="0">
                    <a:pos x="614" y="172"/>
                  </a:cxn>
                </a:cxnLst>
                <a:rect l="0" t="0" r="r" b="b"/>
                <a:pathLst>
                  <a:path w="814" h="720">
                    <a:moveTo>
                      <a:pt x="569" y="170"/>
                    </a:moveTo>
                    <a:lnTo>
                      <a:pt x="563" y="172"/>
                    </a:lnTo>
                    <a:lnTo>
                      <a:pt x="549" y="176"/>
                    </a:lnTo>
                    <a:lnTo>
                      <a:pt x="529" y="183"/>
                    </a:lnTo>
                    <a:lnTo>
                      <a:pt x="509" y="192"/>
                    </a:lnTo>
                    <a:lnTo>
                      <a:pt x="493" y="205"/>
                    </a:lnTo>
                    <a:lnTo>
                      <a:pt x="483" y="218"/>
                    </a:lnTo>
                    <a:lnTo>
                      <a:pt x="484" y="235"/>
                    </a:lnTo>
                    <a:lnTo>
                      <a:pt x="500" y="252"/>
                    </a:lnTo>
                    <a:lnTo>
                      <a:pt x="498" y="264"/>
                    </a:lnTo>
                    <a:lnTo>
                      <a:pt x="494" y="294"/>
                    </a:lnTo>
                    <a:lnTo>
                      <a:pt x="487" y="336"/>
                    </a:lnTo>
                    <a:lnTo>
                      <a:pt x="475" y="383"/>
                    </a:lnTo>
                    <a:lnTo>
                      <a:pt x="458" y="431"/>
                    </a:lnTo>
                    <a:lnTo>
                      <a:pt x="437" y="471"/>
                    </a:lnTo>
                    <a:lnTo>
                      <a:pt x="408" y="497"/>
                    </a:lnTo>
                    <a:lnTo>
                      <a:pt x="373" y="503"/>
                    </a:lnTo>
                    <a:lnTo>
                      <a:pt x="376" y="507"/>
                    </a:lnTo>
                    <a:lnTo>
                      <a:pt x="383" y="520"/>
                    </a:lnTo>
                    <a:lnTo>
                      <a:pt x="389" y="539"/>
                    </a:lnTo>
                    <a:lnTo>
                      <a:pt x="390" y="565"/>
                    </a:lnTo>
                    <a:lnTo>
                      <a:pt x="382" y="597"/>
                    </a:lnTo>
                    <a:lnTo>
                      <a:pt x="360" y="633"/>
                    </a:lnTo>
                    <a:lnTo>
                      <a:pt x="320" y="673"/>
                    </a:lnTo>
                    <a:lnTo>
                      <a:pt x="259" y="715"/>
                    </a:lnTo>
                    <a:lnTo>
                      <a:pt x="251" y="716"/>
                    </a:lnTo>
                    <a:lnTo>
                      <a:pt x="229" y="720"/>
                    </a:lnTo>
                    <a:lnTo>
                      <a:pt x="198" y="720"/>
                    </a:lnTo>
                    <a:lnTo>
                      <a:pt x="163" y="716"/>
                    </a:lnTo>
                    <a:lnTo>
                      <a:pt x="127" y="700"/>
                    </a:lnTo>
                    <a:lnTo>
                      <a:pt x="95" y="669"/>
                    </a:lnTo>
                    <a:lnTo>
                      <a:pt x="74" y="620"/>
                    </a:lnTo>
                    <a:lnTo>
                      <a:pt x="65" y="549"/>
                    </a:lnTo>
                    <a:lnTo>
                      <a:pt x="59" y="546"/>
                    </a:lnTo>
                    <a:lnTo>
                      <a:pt x="45" y="536"/>
                    </a:lnTo>
                    <a:lnTo>
                      <a:pt x="26" y="520"/>
                    </a:lnTo>
                    <a:lnTo>
                      <a:pt x="10" y="497"/>
                    </a:lnTo>
                    <a:lnTo>
                      <a:pt x="0" y="470"/>
                    </a:lnTo>
                    <a:lnTo>
                      <a:pt x="3" y="435"/>
                    </a:lnTo>
                    <a:lnTo>
                      <a:pt x="20" y="393"/>
                    </a:lnTo>
                    <a:lnTo>
                      <a:pt x="61" y="347"/>
                    </a:lnTo>
                    <a:lnTo>
                      <a:pt x="61" y="343"/>
                    </a:lnTo>
                    <a:lnTo>
                      <a:pt x="61" y="333"/>
                    </a:lnTo>
                    <a:lnTo>
                      <a:pt x="62" y="316"/>
                    </a:lnTo>
                    <a:lnTo>
                      <a:pt x="65" y="294"/>
                    </a:lnTo>
                    <a:lnTo>
                      <a:pt x="69" y="268"/>
                    </a:lnTo>
                    <a:lnTo>
                      <a:pt x="77" y="239"/>
                    </a:lnTo>
                    <a:lnTo>
                      <a:pt x="87" y="208"/>
                    </a:lnTo>
                    <a:lnTo>
                      <a:pt x="102" y="176"/>
                    </a:lnTo>
                    <a:lnTo>
                      <a:pt x="121" y="144"/>
                    </a:lnTo>
                    <a:lnTo>
                      <a:pt x="144" y="113"/>
                    </a:lnTo>
                    <a:lnTo>
                      <a:pt x="174" y="84"/>
                    </a:lnTo>
                    <a:lnTo>
                      <a:pt x="210" y="58"/>
                    </a:lnTo>
                    <a:lnTo>
                      <a:pt x="252" y="35"/>
                    </a:lnTo>
                    <a:lnTo>
                      <a:pt x="303" y="18"/>
                    </a:lnTo>
                    <a:lnTo>
                      <a:pt x="362" y="6"/>
                    </a:lnTo>
                    <a:lnTo>
                      <a:pt x="428" y="2"/>
                    </a:lnTo>
                    <a:lnTo>
                      <a:pt x="431" y="2"/>
                    </a:lnTo>
                    <a:lnTo>
                      <a:pt x="437" y="0"/>
                    </a:lnTo>
                    <a:lnTo>
                      <a:pt x="447" y="0"/>
                    </a:lnTo>
                    <a:lnTo>
                      <a:pt x="460" y="0"/>
                    </a:lnTo>
                    <a:lnTo>
                      <a:pt x="475" y="0"/>
                    </a:lnTo>
                    <a:lnTo>
                      <a:pt x="493" y="2"/>
                    </a:lnTo>
                    <a:lnTo>
                      <a:pt x="513" y="3"/>
                    </a:lnTo>
                    <a:lnTo>
                      <a:pt x="533" y="6"/>
                    </a:lnTo>
                    <a:lnTo>
                      <a:pt x="555" y="10"/>
                    </a:lnTo>
                    <a:lnTo>
                      <a:pt x="576" y="18"/>
                    </a:lnTo>
                    <a:lnTo>
                      <a:pt x="598" y="26"/>
                    </a:lnTo>
                    <a:lnTo>
                      <a:pt x="619" y="36"/>
                    </a:lnTo>
                    <a:lnTo>
                      <a:pt x="640" y="49"/>
                    </a:lnTo>
                    <a:lnTo>
                      <a:pt x="657" y="65"/>
                    </a:lnTo>
                    <a:lnTo>
                      <a:pt x="673" y="85"/>
                    </a:lnTo>
                    <a:lnTo>
                      <a:pt x="686" y="107"/>
                    </a:lnTo>
                    <a:lnTo>
                      <a:pt x="688" y="108"/>
                    </a:lnTo>
                    <a:lnTo>
                      <a:pt x="696" y="113"/>
                    </a:lnTo>
                    <a:lnTo>
                      <a:pt x="706" y="118"/>
                    </a:lnTo>
                    <a:lnTo>
                      <a:pt x="720" y="128"/>
                    </a:lnTo>
                    <a:lnTo>
                      <a:pt x="736" y="140"/>
                    </a:lnTo>
                    <a:lnTo>
                      <a:pt x="752" y="153"/>
                    </a:lnTo>
                    <a:lnTo>
                      <a:pt x="768" y="169"/>
                    </a:lnTo>
                    <a:lnTo>
                      <a:pt x="784" y="185"/>
                    </a:lnTo>
                    <a:lnTo>
                      <a:pt x="796" y="203"/>
                    </a:lnTo>
                    <a:lnTo>
                      <a:pt x="805" y="224"/>
                    </a:lnTo>
                    <a:lnTo>
                      <a:pt x="812" y="245"/>
                    </a:lnTo>
                    <a:lnTo>
                      <a:pt x="814" y="268"/>
                    </a:lnTo>
                    <a:lnTo>
                      <a:pt x="808" y="291"/>
                    </a:lnTo>
                    <a:lnTo>
                      <a:pt x="798" y="316"/>
                    </a:lnTo>
                    <a:lnTo>
                      <a:pt x="778" y="340"/>
                    </a:lnTo>
                    <a:lnTo>
                      <a:pt x="750" y="366"/>
                    </a:lnTo>
                    <a:lnTo>
                      <a:pt x="756" y="369"/>
                    </a:lnTo>
                    <a:lnTo>
                      <a:pt x="769" y="376"/>
                    </a:lnTo>
                    <a:lnTo>
                      <a:pt x="785" y="389"/>
                    </a:lnTo>
                    <a:lnTo>
                      <a:pt x="798" y="406"/>
                    </a:lnTo>
                    <a:lnTo>
                      <a:pt x="804" y="431"/>
                    </a:lnTo>
                    <a:lnTo>
                      <a:pt x="798" y="460"/>
                    </a:lnTo>
                    <a:lnTo>
                      <a:pt x="776" y="496"/>
                    </a:lnTo>
                    <a:lnTo>
                      <a:pt x="732" y="539"/>
                    </a:lnTo>
                    <a:lnTo>
                      <a:pt x="729" y="513"/>
                    </a:lnTo>
                    <a:lnTo>
                      <a:pt x="723" y="455"/>
                    </a:lnTo>
                    <a:lnTo>
                      <a:pt x="716" y="391"/>
                    </a:lnTo>
                    <a:lnTo>
                      <a:pt x="713" y="347"/>
                    </a:lnTo>
                    <a:lnTo>
                      <a:pt x="713" y="339"/>
                    </a:lnTo>
                    <a:lnTo>
                      <a:pt x="710" y="317"/>
                    </a:lnTo>
                    <a:lnTo>
                      <a:pt x="703" y="285"/>
                    </a:lnTo>
                    <a:lnTo>
                      <a:pt x="691" y="249"/>
                    </a:lnTo>
                    <a:lnTo>
                      <a:pt x="674" y="216"/>
                    </a:lnTo>
                    <a:lnTo>
                      <a:pt x="648" y="187"/>
                    </a:lnTo>
                    <a:lnTo>
                      <a:pt x="614" y="172"/>
                    </a:lnTo>
                    <a:lnTo>
                      <a:pt x="569" y="17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5" name="未知"/>
              <p:cNvSpPr>
                <a:spLocks/>
              </p:cNvSpPr>
              <p:nvPr/>
            </p:nvSpPr>
            <p:spPr bwMode="auto">
              <a:xfrm>
                <a:off x="302" y="83"/>
                <a:ext cx="788" cy="893"/>
              </a:xfrm>
              <a:custGeom>
                <a:avLst/>
                <a:gdLst/>
                <a:ahLst/>
                <a:cxnLst>
                  <a:cxn ang="0">
                    <a:pos x="245" y="32"/>
                  </a:cxn>
                  <a:cxn ang="0">
                    <a:pos x="201" y="50"/>
                  </a:cxn>
                  <a:cxn ang="0">
                    <a:pos x="142" y="106"/>
                  </a:cxn>
                  <a:cxn ang="0">
                    <a:pos x="95" y="217"/>
                  </a:cxn>
                  <a:cxn ang="0">
                    <a:pos x="79" y="304"/>
                  </a:cxn>
                  <a:cxn ang="0">
                    <a:pos x="44" y="333"/>
                  </a:cxn>
                  <a:cxn ang="0">
                    <a:pos x="10" y="377"/>
                  </a:cxn>
                  <a:cxn ang="0">
                    <a:pos x="11" y="428"/>
                  </a:cxn>
                  <a:cxn ang="0">
                    <a:pos x="32" y="446"/>
                  </a:cxn>
                  <a:cxn ang="0">
                    <a:pos x="8" y="431"/>
                  </a:cxn>
                  <a:cxn ang="0">
                    <a:pos x="3" y="402"/>
                  </a:cxn>
                  <a:cxn ang="0">
                    <a:pos x="63" y="364"/>
                  </a:cxn>
                  <a:cxn ang="0">
                    <a:pos x="125" y="347"/>
                  </a:cxn>
                  <a:cxn ang="0">
                    <a:pos x="92" y="364"/>
                  </a:cxn>
                  <a:cxn ang="0">
                    <a:pos x="57" y="396"/>
                  </a:cxn>
                  <a:cxn ang="0">
                    <a:pos x="55" y="438"/>
                  </a:cxn>
                  <a:cxn ang="0">
                    <a:pos x="76" y="468"/>
                  </a:cxn>
                  <a:cxn ang="0">
                    <a:pos x="85" y="526"/>
                  </a:cxn>
                  <a:cxn ang="0">
                    <a:pos x="111" y="593"/>
                  </a:cxn>
                  <a:cxn ang="0">
                    <a:pos x="164" y="626"/>
                  </a:cxn>
                  <a:cxn ang="0">
                    <a:pos x="210" y="612"/>
                  </a:cxn>
                  <a:cxn ang="0">
                    <a:pos x="247" y="593"/>
                  </a:cxn>
                  <a:cxn ang="0">
                    <a:pos x="291" y="556"/>
                  </a:cxn>
                  <a:cxn ang="0">
                    <a:pos x="308" y="497"/>
                  </a:cxn>
                  <a:cxn ang="0">
                    <a:pos x="291" y="459"/>
                  </a:cxn>
                  <a:cxn ang="0">
                    <a:pos x="259" y="461"/>
                  </a:cxn>
                  <a:cxn ang="0">
                    <a:pos x="219" y="474"/>
                  </a:cxn>
                  <a:cxn ang="0">
                    <a:pos x="196" y="507"/>
                  </a:cxn>
                  <a:cxn ang="0">
                    <a:pos x="199" y="530"/>
                  </a:cxn>
                  <a:cxn ang="0">
                    <a:pos x="196" y="494"/>
                  </a:cxn>
                  <a:cxn ang="0">
                    <a:pos x="217" y="445"/>
                  </a:cxn>
                  <a:cxn ang="0">
                    <a:pos x="286" y="406"/>
                  </a:cxn>
                  <a:cxn ang="0">
                    <a:pos x="351" y="399"/>
                  </a:cxn>
                  <a:cxn ang="0">
                    <a:pos x="367" y="387"/>
                  </a:cxn>
                  <a:cxn ang="0">
                    <a:pos x="393" y="350"/>
                  </a:cxn>
                  <a:cxn ang="0">
                    <a:pos x="423" y="269"/>
                  </a:cxn>
                  <a:cxn ang="0">
                    <a:pos x="436" y="206"/>
                  </a:cxn>
                  <a:cxn ang="0">
                    <a:pos x="426" y="197"/>
                  </a:cxn>
                  <a:cxn ang="0">
                    <a:pos x="412" y="181"/>
                  </a:cxn>
                  <a:cxn ang="0">
                    <a:pos x="400" y="160"/>
                  </a:cxn>
                  <a:cxn ang="0">
                    <a:pos x="397" y="138"/>
                  </a:cxn>
                  <a:cxn ang="0">
                    <a:pos x="410" y="114"/>
                  </a:cxn>
                  <a:cxn ang="0">
                    <a:pos x="445" y="93"/>
                  </a:cxn>
                  <a:cxn ang="0">
                    <a:pos x="508" y="76"/>
                  </a:cxn>
                  <a:cxn ang="0">
                    <a:pos x="551" y="69"/>
                  </a:cxn>
                  <a:cxn ang="0">
                    <a:pos x="545" y="59"/>
                  </a:cxn>
                  <a:cxn ang="0">
                    <a:pos x="531" y="43"/>
                  </a:cxn>
                  <a:cxn ang="0">
                    <a:pos x="508" y="26"/>
                  </a:cxn>
                  <a:cxn ang="0">
                    <a:pos x="474" y="10"/>
                  </a:cxn>
                  <a:cxn ang="0">
                    <a:pos x="427" y="1"/>
                  </a:cxn>
                  <a:cxn ang="0">
                    <a:pos x="368" y="1"/>
                  </a:cxn>
                  <a:cxn ang="0">
                    <a:pos x="295" y="16"/>
                  </a:cxn>
                </a:cxnLst>
                <a:rect l="0" t="0" r="r" b="b"/>
                <a:pathLst>
                  <a:path w="553" h="626">
                    <a:moveTo>
                      <a:pt x="252" y="30"/>
                    </a:moveTo>
                    <a:lnTo>
                      <a:pt x="245" y="32"/>
                    </a:lnTo>
                    <a:lnTo>
                      <a:pt x="227" y="37"/>
                    </a:lnTo>
                    <a:lnTo>
                      <a:pt x="201" y="50"/>
                    </a:lnTo>
                    <a:lnTo>
                      <a:pt x="173" y="72"/>
                    </a:lnTo>
                    <a:lnTo>
                      <a:pt x="142" y="106"/>
                    </a:lnTo>
                    <a:lnTo>
                      <a:pt x="116" y="154"/>
                    </a:lnTo>
                    <a:lnTo>
                      <a:pt x="95" y="217"/>
                    </a:lnTo>
                    <a:lnTo>
                      <a:pt x="85" y="299"/>
                    </a:lnTo>
                    <a:lnTo>
                      <a:pt x="79" y="304"/>
                    </a:lnTo>
                    <a:lnTo>
                      <a:pt x="63" y="315"/>
                    </a:lnTo>
                    <a:lnTo>
                      <a:pt x="44" y="333"/>
                    </a:lnTo>
                    <a:lnTo>
                      <a:pt x="24" y="354"/>
                    </a:lnTo>
                    <a:lnTo>
                      <a:pt x="10" y="377"/>
                    </a:lnTo>
                    <a:lnTo>
                      <a:pt x="3" y="403"/>
                    </a:lnTo>
                    <a:lnTo>
                      <a:pt x="11" y="428"/>
                    </a:lnTo>
                    <a:lnTo>
                      <a:pt x="37" y="449"/>
                    </a:lnTo>
                    <a:lnTo>
                      <a:pt x="32" y="446"/>
                    </a:lnTo>
                    <a:lnTo>
                      <a:pt x="20" y="441"/>
                    </a:lnTo>
                    <a:lnTo>
                      <a:pt x="8" y="431"/>
                    </a:lnTo>
                    <a:lnTo>
                      <a:pt x="0" y="418"/>
                    </a:lnTo>
                    <a:lnTo>
                      <a:pt x="3" y="402"/>
                    </a:lnTo>
                    <a:lnTo>
                      <a:pt x="21" y="383"/>
                    </a:lnTo>
                    <a:lnTo>
                      <a:pt x="63" y="364"/>
                    </a:lnTo>
                    <a:lnTo>
                      <a:pt x="131" y="344"/>
                    </a:lnTo>
                    <a:lnTo>
                      <a:pt x="125" y="347"/>
                    </a:lnTo>
                    <a:lnTo>
                      <a:pt x="111" y="354"/>
                    </a:lnTo>
                    <a:lnTo>
                      <a:pt x="92" y="364"/>
                    </a:lnTo>
                    <a:lnTo>
                      <a:pt x="73" y="379"/>
                    </a:lnTo>
                    <a:lnTo>
                      <a:pt x="57" y="396"/>
                    </a:lnTo>
                    <a:lnTo>
                      <a:pt x="50" y="416"/>
                    </a:lnTo>
                    <a:lnTo>
                      <a:pt x="55" y="438"/>
                    </a:lnTo>
                    <a:lnTo>
                      <a:pt x="76" y="459"/>
                    </a:lnTo>
                    <a:lnTo>
                      <a:pt x="76" y="468"/>
                    </a:lnTo>
                    <a:lnTo>
                      <a:pt x="79" y="492"/>
                    </a:lnTo>
                    <a:lnTo>
                      <a:pt x="85" y="526"/>
                    </a:lnTo>
                    <a:lnTo>
                      <a:pt x="95" y="562"/>
                    </a:lnTo>
                    <a:lnTo>
                      <a:pt x="111" y="593"/>
                    </a:lnTo>
                    <a:lnTo>
                      <a:pt x="134" y="618"/>
                    </a:lnTo>
                    <a:lnTo>
                      <a:pt x="164" y="626"/>
                    </a:lnTo>
                    <a:lnTo>
                      <a:pt x="204" y="613"/>
                    </a:lnTo>
                    <a:lnTo>
                      <a:pt x="210" y="612"/>
                    </a:lnTo>
                    <a:lnTo>
                      <a:pt x="226" y="605"/>
                    </a:lnTo>
                    <a:lnTo>
                      <a:pt x="247" y="593"/>
                    </a:lnTo>
                    <a:lnTo>
                      <a:pt x="271" y="577"/>
                    </a:lnTo>
                    <a:lnTo>
                      <a:pt x="291" y="556"/>
                    </a:lnTo>
                    <a:lnTo>
                      <a:pt x="305" y="530"/>
                    </a:lnTo>
                    <a:lnTo>
                      <a:pt x="308" y="497"/>
                    </a:lnTo>
                    <a:lnTo>
                      <a:pt x="296" y="459"/>
                    </a:lnTo>
                    <a:lnTo>
                      <a:pt x="291" y="459"/>
                    </a:lnTo>
                    <a:lnTo>
                      <a:pt x="278" y="459"/>
                    </a:lnTo>
                    <a:lnTo>
                      <a:pt x="259" y="461"/>
                    </a:lnTo>
                    <a:lnTo>
                      <a:pt x="237" y="465"/>
                    </a:lnTo>
                    <a:lnTo>
                      <a:pt x="219" y="474"/>
                    </a:lnTo>
                    <a:lnTo>
                      <a:pt x="203" y="487"/>
                    </a:lnTo>
                    <a:lnTo>
                      <a:pt x="196" y="507"/>
                    </a:lnTo>
                    <a:lnTo>
                      <a:pt x="200" y="536"/>
                    </a:lnTo>
                    <a:lnTo>
                      <a:pt x="199" y="530"/>
                    </a:lnTo>
                    <a:lnTo>
                      <a:pt x="196" y="515"/>
                    </a:lnTo>
                    <a:lnTo>
                      <a:pt x="196" y="494"/>
                    </a:lnTo>
                    <a:lnTo>
                      <a:pt x="201" y="469"/>
                    </a:lnTo>
                    <a:lnTo>
                      <a:pt x="217" y="445"/>
                    </a:lnTo>
                    <a:lnTo>
                      <a:pt x="243" y="423"/>
                    </a:lnTo>
                    <a:lnTo>
                      <a:pt x="286" y="406"/>
                    </a:lnTo>
                    <a:lnTo>
                      <a:pt x="348" y="399"/>
                    </a:lnTo>
                    <a:lnTo>
                      <a:pt x="351" y="399"/>
                    </a:lnTo>
                    <a:lnTo>
                      <a:pt x="357" y="394"/>
                    </a:lnTo>
                    <a:lnTo>
                      <a:pt x="367" y="387"/>
                    </a:lnTo>
                    <a:lnTo>
                      <a:pt x="380" y="373"/>
                    </a:lnTo>
                    <a:lnTo>
                      <a:pt x="393" y="350"/>
                    </a:lnTo>
                    <a:lnTo>
                      <a:pt x="409" y="317"/>
                    </a:lnTo>
                    <a:lnTo>
                      <a:pt x="423" y="269"/>
                    </a:lnTo>
                    <a:lnTo>
                      <a:pt x="438" y="207"/>
                    </a:lnTo>
                    <a:lnTo>
                      <a:pt x="436" y="206"/>
                    </a:lnTo>
                    <a:lnTo>
                      <a:pt x="432" y="203"/>
                    </a:lnTo>
                    <a:lnTo>
                      <a:pt x="426" y="197"/>
                    </a:lnTo>
                    <a:lnTo>
                      <a:pt x="419" y="190"/>
                    </a:lnTo>
                    <a:lnTo>
                      <a:pt x="412" y="181"/>
                    </a:lnTo>
                    <a:lnTo>
                      <a:pt x="406" y="171"/>
                    </a:lnTo>
                    <a:lnTo>
                      <a:pt x="400" y="160"/>
                    </a:lnTo>
                    <a:lnTo>
                      <a:pt x="397" y="150"/>
                    </a:lnTo>
                    <a:lnTo>
                      <a:pt x="397" y="138"/>
                    </a:lnTo>
                    <a:lnTo>
                      <a:pt x="402" y="125"/>
                    </a:lnTo>
                    <a:lnTo>
                      <a:pt x="410" y="114"/>
                    </a:lnTo>
                    <a:lnTo>
                      <a:pt x="425" y="104"/>
                    </a:lnTo>
                    <a:lnTo>
                      <a:pt x="445" y="93"/>
                    </a:lnTo>
                    <a:lnTo>
                      <a:pt x="474" y="85"/>
                    </a:lnTo>
                    <a:lnTo>
                      <a:pt x="508" y="76"/>
                    </a:lnTo>
                    <a:lnTo>
                      <a:pt x="553" y="70"/>
                    </a:lnTo>
                    <a:lnTo>
                      <a:pt x="551" y="69"/>
                    </a:lnTo>
                    <a:lnTo>
                      <a:pt x="550" y="65"/>
                    </a:lnTo>
                    <a:lnTo>
                      <a:pt x="545" y="59"/>
                    </a:lnTo>
                    <a:lnTo>
                      <a:pt x="540" y="52"/>
                    </a:lnTo>
                    <a:lnTo>
                      <a:pt x="531" y="43"/>
                    </a:lnTo>
                    <a:lnTo>
                      <a:pt x="521" y="34"/>
                    </a:lnTo>
                    <a:lnTo>
                      <a:pt x="508" y="26"/>
                    </a:lnTo>
                    <a:lnTo>
                      <a:pt x="492" y="17"/>
                    </a:lnTo>
                    <a:lnTo>
                      <a:pt x="474" y="10"/>
                    </a:lnTo>
                    <a:lnTo>
                      <a:pt x="453" y="4"/>
                    </a:lnTo>
                    <a:lnTo>
                      <a:pt x="427" y="1"/>
                    </a:lnTo>
                    <a:lnTo>
                      <a:pt x="400" y="0"/>
                    </a:lnTo>
                    <a:lnTo>
                      <a:pt x="368" y="1"/>
                    </a:lnTo>
                    <a:lnTo>
                      <a:pt x="334" y="7"/>
                    </a:lnTo>
                    <a:lnTo>
                      <a:pt x="295" y="16"/>
                    </a:lnTo>
                    <a:lnTo>
                      <a:pt x="252" y="30"/>
                    </a:lnTo>
                    <a:close/>
                  </a:path>
                </a:pathLst>
              </a:custGeom>
              <a:solidFill>
                <a:srgbClr val="E591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6" name="未知"/>
              <p:cNvSpPr>
                <a:spLocks/>
              </p:cNvSpPr>
              <p:nvPr/>
            </p:nvSpPr>
            <p:spPr bwMode="auto">
              <a:xfrm>
                <a:off x="1102" y="106"/>
                <a:ext cx="238" cy="3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1" y="60"/>
                  </a:cxn>
                  <a:cxn ang="0">
                    <a:pos x="55" y="65"/>
                  </a:cxn>
                  <a:cxn ang="0">
                    <a:pos x="68" y="75"/>
                  </a:cxn>
                  <a:cxn ang="0">
                    <a:pos x="85" y="93"/>
                  </a:cxn>
                  <a:cxn ang="0">
                    <a:pos x="104" y="116"/>
                  </a:cxn>
                  <a:cxn ang="0">
                    <a:pos x="121" y="144"/>
                  </a:cxn>
                  <a:cxn ang="0">
                    <a:pos x="136" y="175"/>
                  </a:cxn>
                  <a:cxn ang="0">
                    <a:pos x="143" y="210"/>
                  </a:cxn>
                  <a:cxn ang="0">
                    <a:pos x="140" y="246"/>
                  </a:cxn>
                  <a:cxn ang="0">
                    <a:pos x="144" y="243"/>
                  </a:cxn>
                  <a:cxn ang="0">
                    <a:pos x="153" y="233"/>
                  </a:cxn>
                  <a:cxn ang="0">
                    <a:pos x="163" y="217"/>
                  </a:cxn>
                  <a:cxn ang="0">
                    <a:pos x="167" y="196"/>
                  </a:cxn>
                  <a:cxn ang="0">
                    <a:pos x="164" y="168"/>
                  </a:cxn>
                  <a:cxn ang="0">
                    <a:pos x="147" y="137"/>
                  </a:cxn>
                  <a:cxn ang="0">
                    <a:pos x="113" y="99"/>
                  </a:cxn>
                  <a:cxn ang="0">
                    <a:pos x="55" y="59"/>
                  </a:cxn>
                  <a:cxn ang="0">
                    <a:pos x="54" y="56"/>
                  </a:cxn>
                  <a:cxn ang="0">
                    <a:pos x="52" y="50"/>
                  </a:cxn>
                  <a:cxn ang="0">
                    <a:pos x="48" y="40"/>
                  </a:cxn>
                  <a:cxn ang="0">
                    <a:pos x="41" y="29"/>
                  </a:cxn>
                  <a:cxn ang="0">
                    <a:pos x="33" y="18"/>
                  </a:cxn>
                  <a:cxn ang="0">
                    <a:pos x="23" y="8"/>
                  </a:cxn>
                  <a:cxn ang="0">
                    <a:pos x="13" y="3"/>
                  </a:cxn>
                  <a:cxn ang="0">
                    <a:pos x="0" y="0"/>
                  </a:cxn>
                </a:cxnLst>
                <a:rect l="0" t="0" r="r" b="b"/>
                <a:pathLst>
                  <a:path w="167" h="246">
                    <a:moveTo>
                      <a:pt x="0" y="0"/>
                    </a:moveTo>
                    <a:lnTo>
                      <a:pt x="51" y="60"/>
                    </a:lnTo>
                    <a:lnTo>
                      <a:pt x="55" y="65"/>
                    </a:lnTo>
                    <a:lnTo>
                      <a:pt x="68" y="75"/>
                    </a:lnTo>
                    <a:lnTo>
                      <a:pt x="85" y="93"/>
                    </a:lnTo>
                    <a:lnTo>
                      <a:pt x="104" y="116"/>
                    </a:lnTo>
                    <a:lnTo>
                      <a:pt x="121" y="144"/>
                    </a:lnTo>
                    <a:lnTo>
                      <a:pt x="136" y="175"/>
                    </a:lnTo>
                    <a:lnTo>
                      <a:pt x="143" y="210"/>
                    </a:lnTo>
                    <a:lnTo>
                      <a:pt x="140" y="246"/>
                    </a:lnTo>
                    <a:lnTo>
                      <a:pt x="144" y="243"/>
                    </a:lnTo>
                    <a:lnTo>
                      <a:pt x="153" y="233"/>
                    </a:lnTo>
                    <a:lnTo>
                      <a:pt x="163" y="217"/>
                    </a:lnTo>
                    <a:lnTo>
                      <a:pt x="167" y="196"/>
                    </a:lnTo>
                    <a:lnTo>
                      <a:pt x="164" y="168"/>
                    </a:lnTo>
                    <a:lnTo>
                      <a:pt x="147" y="137"/>
                    </a:lnTo>
                    <a:lnTo>
                      <a:pt x="113" y="99"/>
                    </a:lnTo>
                    <a:lnTo>
                      <a:pt x="55" y="59"/>
                    </a:lnTo>
                    <a:lnTo>
                      <a:pt x="54" y="56"/>
                    </a:lnTo>
                    <a:lnTo>
                      <a:pt x="52" y="50"/>
                    </a:lnTo>
                    <a:lnTo>
                      <a:pt x="48" y="40"/>
                    </a:lnTo>
                    <a:lnTo>
                      <a:pt x="41" y="29"/>
                    </a:lnTo>
                    <a:lnTo>
                      <a:pt x="33" y="18"/>
                    </a:lnTo>
                    <a:lnTo>
                      <a:pt x="23" y="8"/>
                    </a:lnTo>
                    <a:lnTo>
                      <a:pt x="1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591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7" name="未知"/>
              <p:cNvSpPr>
                <a:spLocks/>
              </p:cNvSpPr>
              <p:nvPr/>
            </p:nvSpPr>
            <p:spPr bwMode="auto">
              <a:xfrm>
                <a:off x="1300" y="588"/>
                <a:ext cx="57" cy="102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8" y="6"/>
                  </a:cxn>
                  <a:cxn ang="0">
                    <a:pos x="2" y="20"/>
                  </a:cxn>
                  <a:cxn ang="0">
                    <a:pos x="0" y="43"/>
                  </a:cxn>
                  <a:cxn ang="0">
                    <a:pos x="7" y="72"/>
                  </a:cxn>
                  <a:cxn ang="0">
                    <a:pos x="10" y="71"/>
                  </a:cxn>
                  <a:cxn ang="0">
                    <a:pos x="17" y="68"/>
                  </a:cxn>
                  <a:cxn ang="0">
                    <a:pos x="25" y="61"/>
                  </a:cxn>
                  <a:cxn ang="0">
                    <a:pos x="34" y="53"/>
                  </a:cxn>
                  <a:cxn ang="0">
                    <a:pos x="40" y="42"/>
                  </a:cxn>
                  <a:cxn ang="0">
                    <a:pos x="38" y="30"/>
                  </a:cxn>
                  <a:cxn ang="0">
                    <a:pos x="30" y="16"/>
                  </a:cxn>
                  <a:cxn ang="0">
                    <a:pos x="11" y="0"/>
                  </a:cxn>
                </a:cxnLst>
                <a:rect l="0" t="0" r="r" b="b"/>
                <a:pathLst>
                  <a:path w="40" h="72">
                    <a:moveTo>
                      <a:pt x="11" y="0"/>
                    </a:moveTo>
                    <a:lnTo>
                      <a:pt x="8" y="6"/>
                    </a:lnTo>
                    <a:lnTo>
                      <a:pt x="2" y="20"/>
                    </a:lnTo>
                    <a:lnTo>
                      <a:pt x="0" y="43"/>
                    </a:lnTo>
                    <a:lnTo>
                      <a:pt x="7" y="72"/>
                    </a:lnTo>
                    <a:lnTo>
                      <a:pt x="10" y="71"/>
                    </a:lnTo>
                    <a:lnTo>
                      <a:pt x="17" y="68"/>
                    </a:lnTo>
                    <a:lnTo>
                      <a:pt x="25" y="61"/>
                    </a:lnTo>
                    <a:lnTo>
                      <a:pt x="34" y="53"/>
                    </a:lnTo>
                    <a:lnTo>
                      <a:pt x="40" y="42"/>
                    </a:lnTo>
                    <a:lnTo>
                      <a:pt x="38" y="30"/>
                    </a:lnTo>
                    <a:lnTo>
                      <a:pt x="30" y="16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E591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8" name="未知"/>
              <p:cNvSpPr>
                <a:spLocks/>
              </p:cNvSpPr>
              <p:nvPr/>
            </p:nvSpPr>
            <p:spPr bwMode="auto">
              <a:xfrm>
                <a:off x="335" y="974"/>
                <a:ext cx="267" cy="206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42" y="3"/>
                  </a:cxn>
                  <a:cxn ang="0">
                    <a:pos x="32" y="13"/>
                  </a:cxn>
                  <a:cxn ang="0">
                    <a:pos x="20" y="27"/>
                  </a:cxn>
                  <a:cxn ang="0">
                    <a:pos x="9" y="45"/>
                  </a:cxn>
                  <a:cxn ang="0">
                    <a:pos x="0" y="66"/>
                  </a:cxn>
                  <a:cxn ang="0">
                    <a:pos x="0" y="89"/>
                  </a:cxn>
                  <a:cxn ang="0">
                    <a:pos x="9" y="112"/>
                  </a:cxn>
                  <a:cxn ang="0">
                    <a:pos x="32" y="134"/>
                  </a:cxn>
                  <a:cxn ang="0">
                    <a:pos x="32" y="132"/>
                  </a:cxn>
                  <a:cxn ang="0">
                    <a:pos x="30" y="127"/>
                  </a:cxn>
                  <a:cxn ang="0">
                    <a:pos x="30" y="119"/>
                  </a:cxn>
                  <a:cxn ang="0">
                    <a:pos x="32" y="111"/>
                  </a:cxn>
                  <a:cxn ang="0">
                    <a:pos x="36" y="101"/>
                  </a:cxn>
                  <a:cxn ang="0">
                    <a:pos x="42" y="91"/>
                  </a:cxn>
                  <a:cxn ang="0">
                    <a:pos x="52" y="83"/>
                  </a:cxn>
                  <a:cxn ang="0">
                    <a:pos x="66" y="76"/>
                  </a:cxn>
                  <a:cxn ang="0">
                    <a:pos x="65" y="86"/>
                  </a:cxn>
                  <a:cxn ang="0">
                    <a:pos x="62" y="108"/>
                  </a:cxn>
                  <a:cxn ang="0">
                    <a:pos x="66" y="131"/>
                  </a:cxn>
                  <a:cxn ang="0">
                    <a:pos x="80" y="144"/>
                  </a:cxn>
                  <a:cxn ang="0">
                    <a:pos x="85" y="144"/>
                  </a:cxn>
                  <a:cxn ang="0">
                    <a:pos x="95" y="144"/>
                  </a:cxn>
                  <a:cxn ang="0">
                    <a:pos x="111" y="143"/>
                  </a:cxn>
                  <a:cxn ang="0">
                    <a:pos x="128" y="138"/>
                  </a:cxn>
                  <a:cxn ang="0">
                    <a:pos x="147" y="130"/>
                  </a:cxn>
                  <a:cxn ang="0">
                    <a:pos x="164" y="114"/>
                  </a:cxn>
                  <a:cxn ang="0">
                    <a:pos x="178" y="91"/>
                  </a:cxn>
                  <a:cxn ang="0">
                    <a:pos x="187" y="58"/>
                  </a:cxn>
                  <a:cxn ang="0">
                    <a:pos x="183" y="59"/>
                  </a:cxn>
                  <a:cxn ang="0">
                    <a:pos x="173" y="62"/>
                  </a:cxn>
                  <a:cxn ang="0">
                    <a:pos x="158" y="65"/>
                  </a:cxn>
                  <a:cxn ang="0">
                    <a:pos x="138" y="65"/>
                  </a:cxn>
                  <a:cxn ang="0">
                    <a:pos x="116" y="60"/>
                  </a:cxn>
                  <a:cxn ang="0">
                    <a:pos x="93" y="49"/>
                  </a:cxn>
                  <a:cxn ang="0">
                    <a:pos x="69" y="30"/>
                  </a:cxn>
                  <a:cxn ang="0">
                    <a:pos x="46" y="0"/>
                  </a:cxn>
                </a:cxnLst>
                <a:rect l="0" t="0" r="r" b="b"/>
                <a:pathLst>
                  <a:path w="187" h="144">
                    <a:moveTo>
                      <a:pt x="46" y="0"/>
                    </a:moveTo>
                    <a:lnTo>
                      <a:pt x="42" y="3"/>
                    </a:lnTo>
                    <a:lnTo>
                      <a:pt x="32" y="13"/>
                    </a:lnTo>
                    <a:lnTo>
                      <a:pt x="20" y="27"/>
                    </a:lnTo>
                    <a:lnTo>
                      <a:pt x="9" y="45"/>
                    </a:lnTo>
                    <a:lnTo>
                      <a:pt x="0" y="66"/>
                    </a:lnTo>
                    <a:lnTo>
                      <a:pt x="0" y="89"/>
                    </a:lnTo>
                    <a:lnTo>
                      <a:pt x="9" y="112"/>
                    </a:lnTo>
                    <a:lnTo>
                      <a:pt x="32" y="134"/>
                    </a:lnTo>
                    <a:lnTo>
                      <a:pt x="32" y="132"/>
                    </a:lnTo>
                    <a:lnTo>
                      <a:pt x="30" y="127"/>
                    </a:lnTo>
                    <a:lnTo>
                      <a:pt x="30" y="119"/>
                    </a:lnTo>
                    <a:lnTo>
                      <a:pt x="32" y="111"/>
                    </a:lnTo>
                    <a:lnTo>
                      <a:pt x="36" y="101"/>
                    </a:lnTo>
                    <a:lnTo>
                      <a:pt x="42" y="91"/>
                    </a:lnTo>
                    <a:lnTo>
                      <a:pt x="52" y="83"/>
                    </a:lnTo>
                    <a:lnTo>
                      <a:pt x="66" y="76"/>
                    </a:lnTo>
                    <a:lnTo>
                      <a:pt x="65" y="86"/>
                    </a:lnTo>
                    <a:lnTo>
                      <a:pt x="62" y="108"/>
                    </a:lnTo>
                    <a:lnTo>
                      <a:pt x="66" y="131"/>
                    </a:lnTo>
                    <a:lnTo>
                      <a:pt x="80" y="144"/>
                    </a:lnTo>
                    <a:lnTo>
                      <a:pt x="85" y="144"/>
                    </a:lnTo>
                    <a:lnTo>
                      <a:pt x="95" y="144"/>
                    </a:lnTo>
                    <a:lnTo>
                      <a:pt x="111" y="143"/>
                    </a:lnTo>
                    <a:lnTo>
                      <a:pt x="128" y="138"/>
                    </a:lnTo>
                    <a:lnTo>
                      <a:pt x="147" y="130"/>
                    </a:lnTo>
                    <a:lnTo>
                      <a:pt x="164" y="114"/>
                    </a:lnTo>
                    <a:lnTo>
                      <a:pt x="178" y="91"/>
                    </a:lnTo>
                    <a:lnTo>
                      <a:pt x="187" y="58"/>
                    </a:lnTo>
                    <a:lnTo>
                      <a:pt x="183" y="59"/>
                    </a:lnTo>
                    <a:lnTo>
                      <a:pt x="173" y="62"/>
                    </a:lnTo>
                    <a:lnTo>
                      <a:pt x="158" y="65"/>
                    </a:lnTo>
                    <a:lnTo>
                      <a:pt x="138" y="65"/>
                    </a:lnTo>
                    <a:lnTo>
                      <a:pt x="116" y="60"/>
                    </a:lnTo>
                    <a:lnTo>
                      <a:pt x="93" y="49"/>
                    </a:lnTo>
                    <a:lnTo>
                      <a:pt x="69" y="30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E591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9" name="未知"/>
              <p:cNvSpPr>
                <a:spLocks/>
              </p:cNvSpPr>
              <p:nvPr/>
            </p:nvSpPr>
            <p:spPr bwMode="auto">
              <a:xfrm>
                <a:off x="706" y="984"/>
                <a:ext cx="305" cy="3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5"/>
                  </a:cxn>
                  <a:cxn ang="0">
                    <a:pos x="15" y="52"/>
                  </a:cxn>
                  <a:cxn ang="0">
                    <a:pos x="32" y="101"/>
                  </a:cxn>
                  <a:cxn ang="0">
                    <a:pos x="57" y="150"/>
                  </a:cxn>
                  <a:cxn ang="0">
                    <a:pos x="87" y="190"/>
                  </a:cxn>
                  <a:cxn ang="0">
                    <a:pos x="123" y="210"/>
                  </a:cxn>
                  <a:cxn ang="0">
                    <a:pos x="166" y="200"/>
                  </a:cxn>
                  <a:cxn ang="0">
                    <a:pos x="214" y="150"/>
                  </a:cxn>
                  <a:cxn ang="0">
                    <a:pos x="206" y="147"/>
                  </a:cxn>
                  <a:cxn ang="0">
                    <a:pos x="189" y="140"/>
                  </a:cxn>
                  <a:cxn ang="0">
                    <a:pos x="162" y="127"/>
                  </a:cxn>
                  <a:cxn ang="0">
                    <a:pos x="129" y="111"/>
                  </a:cxn>
                  <a:cxn ang="0">
                    <a:pos x="93" y="89"/>
                  </a:cxn>
                  <a:cxn ang="0">
                    <a:pos x="58" y="64"/>
                  </a:cxn>
                  <a:cxn ang="0">
                    <a:pos x="26" y="33"/>
                  </a:cxn>
                  <a:cxn ang="0">
                    <a:pos x="0" y="0"/>
                  </a:cxn>
                </a:cxnLst>
                <a:rect l="0" t="0" r="r" b="b"/>
                <a:pathLst>
                  <a:path w="214" h="210">
                    <a:moveTo>
                      <a:pt x="0" y="0"/>
                    </a:moveTo>
                    <a:lnTo>
                      <a:pt x="5" y="15"/>
                    </a:lnTo>
                    <a:lnTo>
                      <a:pt x="15" y="52"/>
                    </a:lnTo>
                    <a:lnTo>
                      <a:pt x="32" y="101"/>
                    </a:lnTo>
                    <a:lnTo>
                      <a:pt x="57" y="150"/>
                    </a:lnTo>
                    <a:lnTo>
                      <a:pt x="87" y="190"/>
                    </a:lnTo>
                    <a:lnTo>
                      <a:pt x="123" y="210"/>
                    </a:lnTo>
                    <a:lnTo>
                      <a:pt x="166" y="200"/>
                    </a:lnTo>
                    <a:lnTo>
                      <a:pt x="214" y="150"/>
                    </a:lnTo>
                    <a:lnTo>
                      <a:pt x="206" y="147"/>
                    </a:lnTo>
                    <a:lnTo>
                      <a:pt x="189" y="140"/>
                    </a:lnTo>
                    <a:lnTo>
                      <a:pt x="162" y="127"/>
                    </a:lnTo>
                    <a:lnTo>
                      <a:pt x="129" y="111"/>
                    </a:lnTo>
                    <a:lnTo>
                      <a:pt x="93" y="89"/>
                    </a:lnTo>
                    <a:lnTo>
                      <a:pt x="58" y="64"/>
                    </a:lnTo>
                    <a:lnTo>
                      <a:pt x="26" y="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59E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0" name="未知"/>
              <p:cNvSpPr>
                <a:spLocks/>
              </p:cNvSpPr>
              <p:nvPr/>
            </p:nvSpPr>
            <p:spPr bwMode="auto">
              <a:xfrm>
                <a:off x="962" y="890"/>
                <a:ext cx="217" cy="4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" y="6"/>
                  </a:cxn>
                  <a:cxn ang="0">
                    <a:pos x="12" y="9"/>
                  </a:cxn>
                  <a:cxn ang="0">
                    <a:pos x="23" y="13"/>
                  </a:cxn>
                  <a:cxn ang="0">
                    <a:pos x="38" y="17"/>
                  </a:cxn>
                  <a:cxn ang="0">
                    <a:pos x="54" y="20"/>
                  </a:cxn>
                  <a:cxn ang="0">
                    <a:pos x="71" y="20"/>
                  </a:cxn>
                  <a:cxn ang="0">
                    <a:pos x="85" y="17"/>
                  </a:cxn>
                  <a:cxn ang="0">
                    <a:pos x="97" y="9"/>
                  </a:cxn>
                  <a:cxn ang="0">
                    <a:pos x="98" y="11"/>
                  </a:cxn>
                  <a:cxn ang="0">
                    <a:pos x="106" y="16"/>
                  </a:cxn>
                  <a:cxn ang="0">
                    <a:pos x="117" y="14"/>
                  </a:cxn>
                  <a:cxn ang="0">
                    <a:pos x="136" y="0"/>
                  </a:cxn>
                  <a:cxn ang="0">
                    <a:pos x="136" y="3"/>
                  </a:cxn>
                  <a:cxn ang="0">
                    <a:pos x="137" y="7"/>
                  </a:cxn>
                  <a:cxn ang="0">
                    <a:pos x="142" y="10"/>
                  </a:cxn>
                  <a:cxn ang="0">
                    <a:pos x="152" y="9"/>
                  </a:cxn>
                  <a:cxn ang="0">
                    <a:pos x="150" y="11"/>
                  </a:cxn>
                  <a:cxn ang="0">
                    <a:pos x="144" y="17"/>
                  </a:cxn>
                  <a:cxn ang="0">
                    <a:pos x="134" y="24"/>
                  </a:cxn>
                  <a:cxn ang="0">
                    <a:pos x="120" y="30"/>
                  </a:cxn>
                  <a:cxn ang="0">
                    <a:pos x="100" y="33"/>
                  </a:cxn>
                  <a:cxn ang="0">
                    <a:pos x="74" y="32"/>
                  </a:cxn>
                  <a:cxn ang="0">
                    <a:pos x="41" y="23"/>
                  </a:cxn>
                  <a:cxn ang="0">
                    <a:pos x="0" y="4"/>
                  </a:cxn>
                </a:cxnLst>
                <a:rect l="0" t="0" r="r" b="b"/>
                <a:pathLst>
                  <a:path w="152" h="33">
                    <a:moveTo>
                      <a:pt x="0" y="4"/>
                    </a:moveTo>
                    <a:lnTo>
                      <a:pt x="3" y="6"/>
                    </a:lnTo>
                    <a:lnTo>
                      <a:pt x="12" y="9"/>
                    </a:lnTo>
                    <a:lnTo>
                      <a:pt x="23" y="13"/>
                    </a:lnTo>
                    <a:lnTo>
                      <a:pt x="38" y="17"/>
                    </a:lnTo>
                    <a:lnTo>
                      <a:pt x="54" y="20"/>
                    </a:lnTo>
                    <a:lnTo>
                      <a:pt x="71" y="20"/>
                    </a:lnTo>
                    <a:lnTo>
                      <a:pt x="85" y="17"/>
                    </a:lnTo>
                    <a:lnTo>
                      <a:pt x="97" y="9"/>
                    </a:lnTo>
                    <a:lnTo>
                      <a:pt x="98" y="11"/>
                    </a:lnTo>
                    <a:lnTo>
                      <a:pt x="106" y="16"/>
                    </a:lnTo>
                    <a:lnTo>
                      <a:pt x="117" y="14"/>
                    </a:lnTo>
                    <a:lnTo>
                      <a:pt x="136" y="0"/>
                    </a:lnTo>
                    <a:lnTo>
                      <a:pt x="136" y="3"/>
                    </a:lnTo>
                    <a:lnTo>
                      <a:pt x="137" y="7"/>
                    </a:lnTo>
                    <a:lnTo>
                      <a:pt x="142" y="10"/>
                    </a:lnTo>
                    <a:lnTo>
                      <a:pt x="152" y="9"/>
                    </a:lnTo>
                    <a:lnTo>
                      <a:pt x="150" y="11"/>
                    </a:lnTo>
                    <a:lnTo>
                      <a:pt x="144" y="17"/>
                    </a:lnTo>
                    <a:lnTo>
                      <a:pt x="134" y="24"/>
                    </a:lnTo>
                    <a:lnTo>
                      <a:pt x="120" y="30"/>
                    </a:lnTo>
                    <a:lnTo>
                      <a:pt x="100" y="33"/>
                    </a:lnTo>
                    <a:lnTo>
                      <a:pt x="74" y="32"/>
                    </a:lnTo>
                    <a:lnTo>
                      <a:pt x="41" y="2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未知"/>
              <p:cNvSpPr>
                <a:spLocks/>
              </p:cNvSpPr>
              <p:nvPr/>
            </p:nvSpPr>
            <p:spPr bwMode="auto">
              <a:xfrm>
                <a:off x="1167" y="581"/>
                <a:ext cx="200" cy="173"/>
              </a:xfrm>
              <a:custGeom>
                <a:avLst/>
                <a:gdLst/>
                <a:ahLst/>
                <a:cxnLst>
                  <a:cxn ang="0">
                    <a:pos x="0" y="69"/>
                  </a:cxn>
                  <a:cxn ang="0">
                    <a:pos x="2" y="56"/>
                  </a:cxn>
                  <a:cxn ang="0">
                    <a:pos x="6" y="45"/>
                  </a:cxn>
                  <a:cxn ang="0">
                    <a:pos x="15" y="33"/>
                  </a:cxn>
                  <a:cxn ang="0">
                    <a:pos x="25" y="23"/>
                  </a:cxn>
                  <a:cxn ang="0">
                    <a:pos x="36" y="14"/>
                  </a:cxn>
                  <a:cxn ang="0">
                    <a:pos x="51" y="7"/>
                  </a:cxn>
                  <a:cxn ang="0">
                    <a:pos x="68" y="3"/>
                  </a:cxn>
                  <a:cxn ang="0">
                    <a:pos x="85" y="0"/>
                  </a:cxn>
                  <a:cxn ang="0">
                    <a:pos x="93" y="0"/>
                  </a:cxn>
                  <a:cxn ang="0">
                    <a:pos x="100" y="0"/>
                  </a:cxn>
                  <a:cxn ang="0">
                    <a:pos x="108" y="1"/>
                  </a:cxn>
                  <a:cxn ang="0">
                    <a:pos x="116" y="3"/>
                  </a:cxn>
                  <a:cxn ang="0">
                    <a:pos x="121" y="4"/>
                  </a:cxn>
                  <a:cxn ang="0">
                    <a:pos x="129" y="7"/>
                  </a:cxn>
                  <a:cxn ang="0">
                    <a:pos x="134" y="10"/>
                  </a:cxn>
                  <a:cxn ang="0">
                    <a:pos x="140" y="13"/>
                  </a:cxn>
                  <a:cxn ang="0">
                    <a:pos x="133" y="20"/>
                  </a:cxn>
                  <a:cxn ang="0">
                    <a:pos x="127" y="17"/>
                  </a:cxn>
                  <a:cxn ang="0">
                    <a:pos x="123" y="16"/>
                  </a:cxn>
                  <a:cxn ang="0">
                    <a:pos x="117" y="13"/>
                  </a:cxn>
                  <a:cxn ang="0">
                    <a:pos x="111" y="11"/>
                  </a:cxn>
                  <a:cxn ang="0">
                    <a:pos x="104" y="10"/>
                  </a:cxn>
                  <a:cxn ang="0">
                    <a:pos x="98" y="10"/>
                  </a:cxn>
                  <a:cxn ang="0">
                    <a:pos x="91" y="10"/>
                  </a:cxn>
                  <a:cxn ang="0">
                    <a:pos x="85" y="10"/>
                  </a:cxn>
                  <a:cxn ang="0">
                    <a:pos x="70" y="11"/>
                  </a:cxn>
                  <a:cxn ang="0">
                    <a:pos x="55" y="16"/>
                  </a:cxn>
                  <a:cxn ang="0">
                    <a:pos x="42" y="22"/>
                  </a:cxn>
                  <a:cxn ang="0">
                    <a:pos x="32" y="29"/>
                  </a:cxn>
                  <a:cxn ang="0">
                    <a:pos x="23" y="37"/>
                  </a:cxn>
                  <a:cxn ang="0">
                    <a:pos x="18" y="46"/>
                  </a:cxn>
                  <a:cxn ang="0">
                    <a:pos x="13" y="56"/>
                  </a:cxn>
                  <a:cxn ang="0">
                    <a:pos x="12" y="68"/>
                  </a:cxn>
                  <a:cxn ang="0">
                    <a:pos x="16" y="82"/>
                  </a:cxn>
                  <a:cxn ang="0">
                    <a:pos x="23" y="95"/>
                  </a:cxn>
                  <a:cxn ang="0">
                    <a:pos x="36" y="105"/>
                  </a:cxn>
                  <a:cxn ang="0">
                    <a:pos x="52" y="112"/>
                  </a:cxn>
                  <a:cxn ang="0">
                    <a:pos x="44" y="121"/>
                  </a:cxn>
                  <a:cxn ang="0">
                    <a:pos x="35" y="117"/>
                  </a:cxn>
                  <a:cxn ang="0">
                    <a:pos x="26" y="112"/>
                  </a:cxn>
                  <a:cxn ang="0">
                    <a:pos x="19" y="107"/>
                  </a:cxn>
                  <a:cxn ang="0">
                    <a:pos x="13" y="99"/>
                  </a:cxn>
                  <a:cxn ang="0">
                    <a:pos x="8" y="94"/>
                  </a:cxn>
                  <a:cxn ang="0">
                    <a:pos x="5" y="85"/>
                  </a:cxn>
                  <a:cxn ang="0">
                    <a:pos x="2" y="78"/>
                  </a:cxn>
                  <a:cxn ang="0">
                    <a:pos x="0" y="69"/>
                  </a:cxn>
                </a:cxnLst>
                <a:rect l="0" t="0" r="r" b="b"/>
                <a:pathLst>
                  <a:path w="140" h="121">
                    <a:moveTo>
                      <a:pt x="0" y="69"/>
                    </a:moveTo>
                    <a:lnTo>
                      <a:pt x="2" y="56"/>
                    </a:lnTo>
                    <a:lnTo>
                      <a:pt x="6" y="45"/>
                    </a:lnTo>
                    <a:lnTo>
                      <a:pt x="15" y="33"/>
                    </a:lnTo>
                    <a:lnTo>
                      <a:pt x="25" y="23"/>
                    </a:lnTo>
                    <a:lnTo>
                      <a:pt x="36" y="14"/>
                    </a:lnTo>
                    <a:lnTo>
                      <a:pt x="51" y="7"/>
                    </a:lnTo>
                    <a:lnTo>
                      <a:pt x="68" y="3"/>
                    </a:lnTo>
                    <a:lnTo>
                      <a:pt x="85" y="0"/>
                    </a:lnTo>
                    <a:lnTo>
                      <a:pt x="93" y="0"/>
                    </a:lnTo>
                    <a:lnTo>
                      <a:pt x="100" y="0"/>
                    </a:lnTo>
                    <a:lnTo>
                      <a:pt x="108" y="1"/>
                    </a:lnTo>
                    <a:lnTo>
                      <a:pt x="116" y="3"/>
                    </a:lnTo>
                    <a:lnTo>
                      <a:pt x="121" y="4"/>
                    </a:lnTo>
                    <a:lnTo>
                      <a:pt x="129" y="7"/>
                    </a:lnTo>
                    <a:lnTo>
                      <a:pt x="134" y="10"/>
                    </a:lnTo>
                    <a:lnTo>
                      <a:pt x="140" y="13"/>
                    </a:lnTo>
                    <a:lnTo>
                      <a:pt x="133" y="20"/>
                    </a:lnTo>
                    <a:lnTo>
                      <a:pt x="127" y="17"/>
                    </a:lnTo>
                    <a:lnTo>
                      <a:pt x="123" y="16"/>
                    </a:lnTo>
                    <a:lnTo>
                      <a:pt x="117" y="13"/>
                    </a:lnTo>
                    <a:lnTo>
                      <a:pt x="111" y="11"/>
                    </a:lnTo>
                    <a:lnTo>
                      <a:pt x="104" y="10"/>
                    </a:lnTo>
                    <a:lnTo>
                      <a:pt x="98" y="10"/>
                    </a:lnTo>
                    <a:lnTo>
                      <a:pt x="91" y="10"/>
                    </a:lnTo>
                    <a:lnTo>
                      <a:pt x="85" y="10"/>
                    </a:lnTo>
                    <a:lnTo>
                      <a:pt x="70" y="11"/>
                    </a:lnTo>
                    <a:lnTo>
                      <a:pt x="55" y="16"/>
                    </a:lnTo>
                    <a:lnTo>
                      <a:pt x="42" y="22"/>
                    </a:lnTo>
                    <a:lnTo>
                      <a:pt x="32" y="29"/>
                    </a:lnTo>
                    <a:lnTo>
                      <a:pt x="23" y="37"/>
                    </a:lnTo>
                    <a:lnTo>
                      <a:pt x="18" y="46"/>
                    </a:lnTo>
                    <a:lnTo>
                      <a:pt x="13" y="56"/>
                    </a:lnTo>
                    <a:lnTo>
                      <a:pt x="12" y="68"/>
                    </a:lnTo>
                    <a:lnTo>
                      <a:pt x="16" y="82"/>
                    </a:lnTo>
                    <a:lnTo>
                      <a:pt x="23" y="95"/>
                    </a:lnTo>
                    <a:lnTo>
                      <a:pt x="36" y="105"/>
                    </a:lnTo>
                    <a:lnTo>
                      <a:pt x="52" y="112"/>
                    </a:lnTo>
                    <a:lnTo>
                      <a:pt x="44" y="121"/>
                    </a:lnTo>
                    <a:lnTo>
                      <a:pt x="35" y="117"/>
                    </a:lnTo>
                    <a:lnTo>
                      <a:pt x="26" y="112"/>
                    </a:lnTo>
                    <a:lnTo>
                      <a:pt x="19" y="107"/>
                    </a:lnTo>
                    <a:lnTo>
                      <a:pt x="13" y="99"/>
                    </a:lnTo>
                    <a:lnTo>
                      <a:pt x="8" y="94"/>
                    </a:lnTo>
                    <a:lnTo>
                      <a:pt x="5" y="85"/>
                    </a:lnTo>
                    <a:lnTo>
                      <a:pt x="2" y="78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未知"/>
              <p:cNvSpPr>
                <a:spLocks/>
              </p:cNvSpPr>
              <p:nvPr/>
            </p:nvSpPr>
            <p:spPr bwMode="auto">
              <a:xfrm>
                <a:off x="1230" y="597"/>
                <a:ext cx="183" cy="162"/>
              </a:xfrm>
              <a:custGeom>
                <a:avLst/>
                <a:gdLst/>
                <a:ahLst/>
                <a:cxnLst>
                  <a:cxn ang="0">
                    <a:pos x="43" y="104"/>
                  </a:cxn>
                  <a:cxn ang="0">
                    <a:pos x="57" y="102"/>
                  </a:cxn>
                  <a:cxn ang="0">
                    <a:pos x="72" y="98"/>
                  </a:cxn>
                  <a:cxn ang="0">
                    <a:pos x="83" y="92"/>
                  </a:cxn>
                  <a:cxn ang="0">
                    <a:pos x="95" y="85"/>
                  </a:cxn>
                  <a:cxn ang="0">
                    <a:pos x="103" y="76"/>
                  </a:cxn>
                  <a:cxn ang="0">
                    <a:pos x="110" y="66"/>
                  </a:cxn>
                  <a:cxn ang="0">
                    <a:pos x="113" y="56"/>
                  </a:cxn>
                  <a:cxn ang="0">
                    <a:pos x="115" y="46"/>
                  </a:cxn>
                  <a:cxn ang="0">
                    <a:pos x="113" y="34"/>
                  </a:cxn>
                  <a:cxn ang="0">
                    <a:pos x="108" y="24"/>
                  </a:cxn>
                  <a:cxn ang="0">
                    <a:pos x="99" y="14"/>
                  </a:cxn>
                  <a:cxn ang="0">
                    <a:pos x="89" y="7"/>
                  </a:cxn>
                  <a:cxn ang="0">
                    <a:pos x="96" y="0"/>
                  </a:cxn>
                  <a:cxn ang="0">
                    <a:pos x="109" y="9"/>
                  </a:cxn>
                  <a:cxn ang="0">
                    <a:pos x="119" y="19"/>
                  </a:cxn>
                  <a:cxn ang="0">
                    <a:pos x="125" y="32"/>
                  </a:cxn>
                  <a:cxn ang="0">
                    <a:pos x="128" y="45"/>
                  </a:cxn>
                  <a:cxn ang="0">
                    <a:pos x="126" y="58"/>
                  </a:cxn>
                  <a:cxn ang="0">
                    <a:pos x="122" y="69"/>
                  </a:cxn>
                  <a:cxn ang="0">
                    <a:pos x="115" y="81"/>
                  </a:cxn>
                  <a:cxn ang="0">
                    <a:pos x="105" y="91"/>
                  </a:cxn>
                  <a:cxn ang="0">
                    <a:pos x="92" y="99"/>
                  </a:cxn>
                  <a:cxn ang="0">
                    <a:pos x="77" y="106"/>
                  </a:cxn>
                  <a:cxn ang="0">
                    <a:pos x="60" y="111"/>
                  </a:cxn>
                  <a:cxn ang="0">
                    <a:pos x="43" y="114"/>
                  </a:cxn>
                  <a:cxn ang="0">
                    <a:pos x="37" y="114"/>
                  </a:cxn>
                  <a:cxn ang="0">
                    <a:pos x="31" y="114"/>
                  </a:cxn>
                  <a:cxn ang="0">
                    <a:pos x="26" y="114"/>
                  </a:cxn>
                  <a:cxn ang="0">
                    <a:pos x="20" y="112"/>
                  </a:cxn>
                  <a:cxn ang="0">
                    <a:pos x="15" y="112"/>
                  </a:cxn>
                  <a:cxn ang="0">
                    <a:pos x="10" y="111"/>
                  </a:cxn>
                  <a:cxn ang="0">
                    <a:pos x="4" y="109"/>
                  </a:cxn>
                  <a:cxn ang="0">
                    <a:pos x="0" y="108"/>
                  </a:cxn>
                  <a:cxn ang="0">
                    <a:pos x="8" y="99"/>
                  </a:cxn>
                  <a:cxn ang="0">
                    <a:pos x="15" y="101"/>
                  </a:cxn>
                  <a:cxn ang="0">
                    <a:pos x="24" y="104"/>
                  </a:cxn>
                  <a:cxn ang="0">
                    <a:pos x="33" y="104"/>
                  </a:cxn>
                  <a:cxn ang="0">
                    <a:pos x="43" y="104"/>
                  </a:cxn>
                </a:cxnLst>
                <a:rect l="0" t="0" r="r" b="b"/>
                <a:pathLst>
                  <a:path w="128" h="114">
                    <a:moveTo>
                      <a:pt x="43" y="104"/>
                    </a:moveTo>
                    <a:lnTo>
                      <a:pt x="57" y="102"/>
                    </a:lnTo>
                    <a:lnTo>
                      <a:pt x="72" y="98"/>
                    </a:lnTo>
                    <a:lnTo>
                      <a:pt x="83" y="92"/>
                    </a:lnTo>
                    <a:lnTo>
                      <a:pt x="95" y="85"/>
                    </a:lnTo>
                    <a:lnTo>
                      <a:pt x="103" y="76"/>
                    </a:lnTo>
                    <a:lnTo>
                      <a:pt x="110" y="66"/>
                    </a:lnTo>
                    <a:lnTo>
                      <a:pt x="113" y="56"/>
                    </a:lnTo>
                    <a:lnTo>
                      <a:pt x="115" y="46"/>
                    </a:lnTo>
                    <a:lnTo>
                      <a:pt x="113" y="34"/>
                    </a:lnTo>
                    <a:lnTo>
                      <a:pt x="108" y="24"/>
                    </a:lnTo>
                    <a:lnTo>
                      <a:pt x="99" y="14"/>
                    </a:lnTo>
                    <a:lnTo>
                      <a:pt x="89" y="7"/>
                    </a:lnTo>
                    <a:lnTo>
                      <a:pt x="96" y="0"/>
                    </a:lnTo>
                    <a:lnTo>
                      <a:pt x="109" y="9"/>
                    </a:lnTo>
                    <a:lnTo>
                      <a:pt x="119" y="19"/>
                    </a:lnTo>
                    <a:lnTo>
                      <a:pt x="125" y="32"/>
                    </a:lnTo>
                    <a:lnTo>
                      <a:pt x="128" y="45"/>
                    </a:lnTo>
                    <a:lnTo>
                      <a:pt x="126" y="58"/>
                    </a:lnTo>
                    <a:lnTo>
                      <a:pt x="122" y="69"/>
                    </a:lnTo>
                    <a:lnTo>
                      <a:pt x="115" y="81"/>
                    </a:lnTo>
                    <a:lnTo>
                      <a:pt x="105" y="91"/>
                    </a:lnTo>
                    <a:lnTo>
                      <a:pt x="92" y="99"/>
                    </a:lnTo>
                    <a:lnTo>
                      <a:pt x="77" y="106"/>
                    </a:lnTo>
                    <a:lnTo>
                      <a:pt x="60" y="111"/>
                    </a:lnTo>
                    <a:lnTo>
                      <a:pt x="43" y="114"/>
                    </a:lnTo>
                    <a:lnTo>
                      <a:pt x="37" y="114"/>
                    </a:lnTo>
                    <a:lnTo>
                      <a:pt x="31" y="114"/>
                    </a:lnTo>
                    <a:lnTo>
                      <a:pt x="26" y="114"/>
                    </a:lnTo>
                    <a:lnTo>
                      <a:pt x="20" y="112"/>
                    </a:lnTo>
                    <a:lnTo>
                      <a:pt x="15" y="112"/>
                    </a:lnTo>
                    <a:lnTo>
                      <a:pt x="10" y="111"/>
                    </a:lnTo>
                    <a:lnTo>
                      <a:pt x="4" y="109"/>
                    </a:lnTo>
                    <a:lnTo>
                      <a:pt x="0" y="108"/>
                    </a:lnTo>
                    <a:lnTo>
                      <a:pt x="8" y="99"/>
                    </a:lnTo>
                    <a:lnTo>
                      <a:pt x="15" y="101"/>
                    </a:lnTo>
                    <a:lnTo>
                      <a:pt x="24" y="104"/>
                    </a:lnTo>
                    <a:lnTo>
                      <a:pt x="33" y="104"/>
                    </a:lnTo>
                    <a:lnTo>
                      <a:pt x="43" y="10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" name="未知"/>
              <p:cNvSpPr>
                <a:spLocks/>
              </p:cNvSpPr>
              <p:nvPr/>
            </p:nvSpPr>
            <p:spPr bwMode="auto">
              <a:xfrm>
                <a:off x="827" y="594"/>
                <a:ext cx="201" cy="173"/>
              </a:xfrm>
              <a:custGeom>
                <a:avLst/>
                <a:gdLst/>
                <a:ahLst/>
                <a:cxnLst>
                  <a:cxn ang="0">
                    <a:pos x="0" y="69"/>
                  </a:cxn>
                  <a:cxn ang="0">
                    <a:pos x="1" y="56"/>
                  </a:cxn>
                  <a:cxn ang="0">
                    <a:pos x="5" y="45"/>
                  </a:cxn>
                  <a:cxn ang="0">
                    <a:pos x="14" y="33"/>
                  </a:cxn>
                  <a:cxn ang="0">
                    <a:pos x="24" y="23"/>
                  </a:cxn>
                  <a:cxn ang="0">
                    <a:pos x="37" y="15"/>
                  </a:cxn>
                  <a:cxn ang="0">
                    <a:pos x="51" y="7"/>
                  </a:cxn>
                  <a:cxn ang="0">
                    <a:pos x="67" y="3"/>
                  </a:cxn>
                  <a:cxn ang="0">
                    <a:pos x="84" y="0"/>
                  </a:cxn>
                  <a:cxn ang="0">
                    <a:pos x="93" y="0"/>
                  </a:cxn>
                  <a:cxn ang="0">
                    <a:pos x="100" y="0"/>
                  </a:cxn>
                  <a:cxn ang="0">
                    <a:pos x="108" y="2"/>
                  </a:cxn>
                  <a:cxn ang="0">
                    <a:pos x="115" y="3"/>
                  </a:cxn>
                  <a:cxn ang="0">
                    <a:pos x="122" y="4"/>
                  </a:cxn>
                  <a:cxn ang="0">
                    <a:pos x="128" y="6"/>
                  </a:cxn>
                  <a:cxn ang="0">
                    <a:pos x="135" y="9"/>
                  </a:cxn>
                  <a:cxn ang="0">
                    <a:pos x="141" y="12"/>
                  </a:cxn>
                  <a:cxn ang="0">
                    <a:pos x="133" y="20"/>
                  </a:cxn>
                  <a:cxn ang="0">
                    <a:pos x="128" y="17"/>
                  </a:cxn>
                  <a:cxn ang="0">
                    <a:pos x="123" y="16"/>
                  </a:cxn>
                  <a:cxn ang="0">
                    <a:pos x="118" y="13"/>
                  </a:cxn>
                  <a:cxn ang="0">
                    <a:pos x="112" y="12"/>
                  </a:cxn>
                  <a:cxn ang="0">
                    <a:pos x="105" y="10"/>
                  </a:cxn>
                  <a:cxn ang="0">
                    <a:pos x="99" y="10"/>
                  </a:cxn>
                  <a:cxn ang="0">
                    <a:pos x="92" y="10"/>
                  </a:cxn>
                  <a:cxn ang="0">
                    <a:pos x="84" y="10"/>
                  </a:cxn>
                  <a:cxn ang="0">
                    <a:pos x="70" y="12"/>
                  </a:cxn>
                  <a:cxn ang="0">
                    <a:pos x="56" y="16"/>
                  </a:cxn>
                  <a:cxn ang="0">
                    <a:pos x="44" y="22"/>
                  </a:cxn>
                  <a:cxn ang="0">
                    <a:pos x="34" y="29"/>
                  </a:cxn>
                  <a:cxn ang="0">
                    <a:pos x="24" y="38"/>
                  </a:cxn>
                  <a:cxn ang="0">
                    <a:pos x="18" y="48"/>
                  </a:cxn>
                  <a:cxn ang="0">
                    <a:pos x="14" y="58"/>
                  </a:cxn>
                  <a:cxn ang="0">
                    <a:pos x="12" y="68"/>
                  </a:cxn>
                  <a:cxn ang="0">
                    <a:pos x="15" y="82"/>
                  </a:cxn>
                  <a:cxn ang="0">
                    <a:pos x="24" y="95"/>
                  </a:cxn>
                  <a:cxn ang="0">
                    <a:pos x="36" y="105"/>
                  </a:cxn>
                  <a:cxn ang="0">
                    <a:pos x="51" y="112"/>
                  </a:cxn>
                  <a:cxn ang="0">
                    <a:pos x="44" y="121"/>
                  </a:cxn>
                  <a:cxn ang="0">
                    <a:pos x="36" y="117"/>
                  </a:cxn>
                  <a:cxn ang="0">
                    <a:pos x="27" y="112"/>
                  </a:cxn>
                  <a:cxn ang="0">
                    <a:pos x="18" y="107"/>
                  </a:cxn>
                  <a:cxn ang="0">
                    <a:pos x="12" y="100"/>
                  </a:cxn>
                  <a:cxn ang="0">
                    <a:pos x="7" y="94"/>
                  </a:cxn>
                  <a:cxn ang="0">
                    <a:pos x="2" y="85"/>
                  </a:cxn>
                  <a:cxn ang="0">
                    <a:pos x="1" y="78"/>
                  </a:cxn>
                  <a:cxn ang="0">
                    <a:pos x="0" y="69"/>
                  </a:cxn>
                </a:cxnLst>
                <a:rect l="0" t="0" r="r" b="b"/>
                <a:pathLst>
                  <a:path w="141" h="121">
                    <a:moveTo>
                      <a:pt x="0" y="69"/>
                    </a:moveTo>
                    <a:lnTo>
                      <a:pt x="1" y="56"/>
                    </a:lnTo>
                    <a:lnTo>
                      <a:pt x="5" y="45"/>
                    </a:lnTo>
                    <a:lnTo>
                      <a:pt x="14" y="33"/>
                    </a:lnTo>
                    <a:lnTo>
                      <a:pt x="24" y="23"/>
                    </a:lnTo>
                    <a:lnTo>
                      <a:pt x="37" y="15"/>
                    </a:lnTo>
                    <a:lnTo>
                      <a:pt x="51" y="7"/>
                    </a:lnTo>
                    <a:lnTo>
                      <a:pt x="67" y="3"/>
                    </a:lnTo>
                    <a:lnTo>
                      <a:pt x="84" y="0"/>
                    </a:lnTo>
                    <a:lnTo>
                      <a:pt x="93" y="0"/>
                    </a:lnTo>
                    <a:lnTo>
                      <a:pt x="100" y="0"/>
                    </a:lnTo>
                    <a:lnTo>
                      <a:pt x="108" y="2"/>
                    </a:lnTo>
                    <a:lnTo>
                      <a:pt x="115" y="3"/>
                    </a:lnTo>
                    <a:lnTo>
                      <a:pt x="122" y="4"/>
                    </a:lnTo>
                    <a:lnTo>
                      <a:pt x="128" y="6"/>
                    </a:lnTo>
                    <a:lnTo>
                      <a:pt x="135" y="9"/>
                    </a:lnTo>
                    <a:lnTo>
                      <a:pt x="141" y="12"/>
                    </a:lnTo>
                    <a:lnTo>
                      <a:pt x="133" y="20"/>
                    </a:lnTo>
                    <a:lnTo>
                      <a:pt x="128" y="17"/>
                    </a:lnTo>
                    <a:lnTo>
                      <a:pt x="123" y="16"/>
                    </a:lnTo>
                    <a:lnTo>
                      <a:pt x="118" y="13"/>
                    </a:lnTo>
                    <a:lnTo>
                      <a:pt x="112" y="12"/>
                    </a:lnTo>
                    <a:lnTo>
                      <a:pt x="105" y="10"/>
                    </a:lnTo>
                    <a:lnTo>
                      <a:pt x="99" y="10"/>
                    </a:lnTo>
                    <a:lnTo>
                      <a:pt x="92" y="10"/>
                    </a:lnTo>
                    <a:lnTo>
                      <a:pt x="84" y="10"/>
                    </a:lnTo>
                    <a:lnTo>
                      <a:pt x="70" y="12"/>
                    </a:lnTo>
                    <a:lnTo>
                      <a:pt x="56" y="16"/>
                    </a:lnTo>
                    <a:lnTo>
                      <a:pt x="44" y="22"/>
                    </a:lnTo>
                    <a:lnTo>
                      <a:pt x="34" y="29"/>
                    </a:lnTo>
                    <a:lnTo>
                      <a:pt x="24" y="38"/>
                    </a:lnTo>
                    <a:lnTo>
                      <a:pt x="18" y="48"/>
                    </a:lnTo>
                    <a:lnTo>
                      <a:pt x="14" y="58"/>
                    </a:lnTo>
                    <a:lnTo>
                      <a:pt x="12" y="68"/>
                    </a:lnTo>
                    <a:lnTo>
                      <a:pt x="15" y="82"/>
                    </a:lnTo>
                    <a:lnTo>
                      <a:pt x="24" y="95"/>
                    </a:lnTo>
                    <a:lnTo>
                      <a:pt x="36" y="105"/>
                    </a:lnTo>
                    <a:lnTo>
                      <a:pt x="51" y="112"/>
                    </a:lnTo>
                    <a:lnTo>
                      <a:pt x="44" y="121"/>
                    </a:lnTo>
                    <a:lnTo>
                      <a:pt x="36" y="117"/>
                    </a:lnTo>
                    <a:lnTo>
                      <a:pt x="27" y="112"/>
                    </a:lnTo>
                    <a:lnTo>
                      <a:pt x="18" y="107"/>
                    </a:lnTo>
                    <a:lnTo>
                      <a:pt x="12" y="100"/>
                    </a:lnTo>
                    <a:lnTo>
                      <a:pt x="7" y="94"/>
                    </a:lnTo>
                    <a:lnTo>
                      <a:pt x="2" y="85"/>
                    </a:lnTo>
                    <a:lnTo>
                      <a:pt x="1" y="78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4" name="未知"/>
              <p:cNvSpPr>
                <a:spLocks/>
              </p:cNvSpPr>
              <p:nvPr/>
            </p:nvSpPr>
            <p:spPr bwMode="auto">
              <a:xfrm>
                <a:off x="890" y="605"/>
                <a:ext cx="182" cy="164"/>
              </a:xfrm>
              <a:custGeom>
                <a:avLst/>
                <a:gdLst/>
                <a:ahLst/>
                <a:cxnLst>
                  <a:cxn ang="0">
                    <a:pos x="45" y="105"/>
                  </a:cxn>
                  <a:cxn ang="0">
                    <a:pos x="59" y="103"/>
                  </a:cxn>
                  <a:cxn ang="0">
                    <a:pos x="72" y="99"/>
                  </a:cxn>
                  <a:cxn ang="0">
                    <a:pos x="84" y="93"/>
                  </a:cxn>
                  <a:cxn ang="0">
                    <a:pos x="95" y="86"/>
                  </a:cxn>
                  <a:cxn ang="0">
                    <a:pos x="104" y="77"/>
                  </a:cxn>
                  <a:cxn ang="0">
                    <a:pos x="110" y="67"/>
                  </a:cxn>
                  <a:cxn ang="0">
                    <a:pos x="114" y="57"/>
                  </a:cxn>
                  <a:cxn ang="0">
                    <a:pos x="115" y="47"/>
                  </a:cxn>
                  <a:cxn ang="0">
                    <a:pos x="114" y="36"/>
                  </a:cxn>
                  <a:cxn ang="0">
                    <a:pos x="108" y="26"/>
                  </a:cxn>
                  <a:cxn ang="0">
                    <a:pos x="100" y="15"/>
                  </a:cxn>
                  <a:cxn ang="0">
                    <a:pos x="89" y="8"/>
                  </a:cxn>
                  <a:cxn ang="0">
                    <a:pos x="97" y="0"/>
                  </a:cxn>
                  <a:cxn ang="0">
                    <a:pos x="110" y="10"/>
                  </a:cxn>
                  <a:cxn ang="0">
                    <a:pos x="120" y="20"/>
                  </a:cxn>
                  <a:cxn ang="0">
                    <a:pos x="125" y="33"/>
                  </a:cxn>
                  <a:cxn ang="0">
                    <a:pos x="128" y="46"/>
                  </a:cxn>
                  <a:cxn ang="0">
                    <a:pos x="127" y="59"/>
                  </a:cxn>
                  <a:cxn ang="0">
                    <a:pos x="121" y="70"/>
                  </a:cxn>
                  <a:cxn ang="0">
                    <a:pos x="114" y="82"/>
                  </a:cxn>
                  <a:cxn ang="0">
                    <a:pos x="104" y="92"/>
                  </a:cxn>
                  <a:cxn ang="0">
                    <a:pos x="91" y="100"/>
                  </a:cxn>
                  <a:cxn ang="0">
                    <a:pos x="78" y="108"/>
                  </a:cxn>
                  <a:cxn ang="0">
                    <a:pos x="62" y="112"/>
                  </a:cxn>
                  <a:cxn ang="0">
                    <a:pos x="45" y="115"/>
                  </a:cxn>
                  <a:cxn ang="0">
                    <a:pos x="39" y="115"/>
                  </a:cxn>
                  <a:cxn ang="0">
                    <a:pos x="33" y="115"/>
                  </a:cxn>
                  <a:cxn ang="0">
                    <a:pos x="28" y="115"/>
                  </a:cxn>
                  <a:cxn ang="0">
                    <a:pos x="22" y="113"/>
                  </a:cxn>
                  <a:cxn ang="0">
                    <a:pos x="16" y="113"/>
                  </a:cxn>
                  <a:cxn ang="0">
                    <a:pos x="10" y="112"/>
                  </a:cxn>
                  <a:cxn ang="0">
                    <a:pos x="6" y="111"/>
                  </a:cxn>
                  <a:cxn ang="0">
                    <a:pos x="0" y="109"/>
                  </a:cxn>
                  <a:cxn ang="0">
                    <a:pos x="7" y="100"/>
                  </a:cxn>
                  <a:cxn ang="0">
                    <a:pos x="16" y="102"/>
                  </a:cxn>
                  <a:cxn ang="0">
                    <a:pos x="25" y="105"/>
                  </a:cxn>
                  <a:cxn ang="0">
                    <a:pos x="35" y="105"/>
                  </a:cxn>
                  <a:cxn ang="0">
                    <a:pos x="45" y="105"/>
                  </a:cxn>
                </a:cxnLst>
                <a:rect l="0" t="0" r="r" b="b"/>
                <a:pathLst>
                  <a:path w="128" h="115">
                    <a:moveTo>
                      <a:pt x="45" y="105"/>
                    </a:moveTo>
                    <a:lnTo>
                      <a:pt x="59" y="103"/>
                    </a:lnTo>
                    <a:lnTo>
                      <a:pt x="72" y="99"/>
                    </a:lnTo>
                    <a:lnTo>
                      <a:pt x="84" y="93"/>
                    </a:lnTo>
                    <a:lnTo>
                      <a:pt x="95" y="86"/>
                    </a:lnTo>
                    <a:lnTo>
                      <a:pt x="104" y="77"/>
                    </a:lnTo>
                    <a:lnTo>
                      <a:pt x="110" y="67"/>
                    </a:lnTo>
                    <a:lnTo>
                      <a:pt x="114" y="57"/>
                    </a:lnTo>
                    <a:lnTo>
                      <a:pt x="115" y="47"/>
                    </a:lnTo>
                    <a:lnTo>
                      <a:pt x="114" y="36"/>
                    </a:lnTo>
                    <a:lnTo>
                      <a:pt x="108" y="26"/>
                    </a:lnTo>
                    <a:lnTo>
                      <a:pt x="100" y="15"/>
                    </a:lnTo>
                    <a:lnTo>
                      <a:pt x="89" y="8"/>
                    </a:lnTo>
                    <a:lnTo>
                      <a:pt x="97" y="0"/>
                    </a:lnTo>
                    <a:lnTo>
                      <a:pt x="110" y="10"/>
                    </a:lnTo>
                    <a:lnTo>
                      <a:pt x="120" y="20"/>
                    </a:lnTo>
                    <a:lnTo>
                      <a:pt x="125" y="33"/>
                    </a:lnTo>
                    <a:lnTo>
                      <a:pt x="128" y="46"/>
                    </a:lnTo>
                    <a:lnTo>
                      <a:pt x="127" y="59"/>
                    </a:lnTo>
                    <a:lnTo>
                      <a:pt x="121" y="70"/>
                    </a:lnTo>
                    <a:lnTo>
                      <a:pt x="114" y="82"/>
                    </a:lnTo>
                    <a:lnTo>
                      <a:pt x="104" y="92"/>
                    </a:lnTo>
                    <a:lnTo>
                      <a:pt x="91" y="100"/>
                    </a:lnTo>
                    <a:lnTo>
                      <a:pt x="78" y="108"/>
                    </a:lnTo>
                    <a:lnTo>
                      <a:pt x="62" y="112"/>
                    </a:lnTo>
                    <a:lnTo>
                      <a:pt x="45" y="115"/>
                    </a:lnTo>
                    <a:lnTo>
                      <a:pt x="39" y="115"/>
                    </a:lnTo>
                    <a:lnTo>
                      <a:pt x="33" y="115"/>
                    </a:lnTo>
                    <a:lnTo>
                      <a:pt x="28" y="115"/>
                    </a:lnTo>
                    <a:lnTo>
                      <a:pt x="22" y="113"/>
                    </a:lnTo>
                    <a:lnTo>
                      <a:pt x="16" y="113"/>
                    </a:lnTo>
                    <a:lnTo>
                      <a:pt x="10" y="112"/>
                    </a:lnTo>
                    <a:lnTo>
                      <a:pt x="6" y="111"/>
                    </a:lnTo>
                    <a:lnTo>
                      <a:pt x="0" y="109"/>
                    </a:lnTo>
                    <a:lnTo>
                      <a:pt x="7" y="100"/>
                    </a:lnTo>
                    <a:lnTo>
                      <a:pt x="16" y="102"/>
                    </a:lnTo>
                    <a:lnTo>
                      <a:pt x="25" y="105"/>
                    </a:lnTo>
                    <a:lnTo>
                      <a:pt x="35" y="105"/>
                    </a:lnTo>
                    <a:lnTo>
                      <a:pt x="45" y="10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5" name="未知"/>
              <p:cNvSpPr>
                <a:spLocks/>
              </p:cNvSpPr>
              <p:nvPr/>
            </p:nvSpPr>
            <p:spPr bwMode="auto">
              <a:xfrm>
                <a:off x="1063" y="646"/>
                <a:ext cx="117" cy="61"/>
              </a:xfrm>
              <a:custGeom>
                <a:avLst/>
                <a:gdLst/>
                <a:ahLst/>
                <a:cxnLst>
                  <a:cxn ang="0">
                    <a:pos x="82" y="17"/>
                  </a:cxn>
                  <a:cxn ang="0">
                    <a:pos x="81" y="16"/>
                  </a:cxn>
                  <a:cxn ang="0">
                    <a:pos x="78" y="11"/>
                  </a:cxn>
                  <a:cxn ang="0">
                    <a:pos x="73" y="7"/>
                  </a:cxn>
                  <a:cxn ang="0">
                    <a:pos x="65" y="3"/>
                  </a:cxn>
                  <a:cxn ang="0">
                    <a:pos x="55" y="0"/>
                  </a:cxn>
                  <a:cxn ang="0">
                    <a:pos x="40" y="1"/>
                  </a:cxn>
                  <a:cxn ang="0">
                    <a:pos x="22" y="7"/>
                  </a:cxn>
                  <a:cxn ang="0">
                    <a:pos x="0" y="19"/>
                  </a:cxn>
                  <a:cxn ang="0">
                    <a:pos x="1" y="43"/>
                  </a:cxn>
                  <a:cxn ang="0">
                    <a:pos x="3" y="40"/>
                  </a:cxn>
                  <a:cxn ang="0">
                    <a:pos x="7" y="34"/>
                  </a:cxn>
                  <a:cxn ang="0">
                    <a:pos x="14" y="27"/>
                  </a:cxn>
                  <a:cxn ang="0">
                    <a:pos x="24" y="19"/>
                  </a:cxn>
                  <a:cxn ang="0">
                    <a:pos x="36" y="11"/>
                  </a:cxn>
                  <a:cxn ang="0">
                    <a:pos x="50" y="8"/>
                  </a:cxn>
                  <a:cxn ang="0">
                    <a:pos x="65" y="8"/>
                  </a:cxn>
                  <a:cxn ang="0">
                    <a:pos x="82" y="17"/>
                  </a:cxn>
                </a:cxnLst>
                <a:rect l="0" t="0" r="r" b="b"/>
                <a:pathLst>
                  <a:path w="82" h="43">
                    <a:moveTo>
                      <a:pt x="82" y="17"/>
                    </a:moveTo>
                    <a:lnTo>
                      <a:pt x="81" y="16"/>
                    </a:lnTo>
                    <a:lnTo>
                      <a:pt x="78" y="11"/>
                    </a:lnTo>
                    <a:lnTo>
                      <a:pt x="73" y="7"/>
                    </a:lnTo>
                    <a:lnTo>
                      <a:pt x="65" y="3"/>
                    </a:lnTo>
                    <a:lnTo>
                      <a:pt x="55" y="0"/>
                    </a:lnTo>
                    <a:lnTo>
                      <a:pt x="40" y="1"/>
                    </a:lnTo>
                    <a:lnTo>
                      <a:pt x="22" y="7"/>
                    </a:lnTo>
                    <a:lnTo>
                      <a:pt x="0" y="19"/>
                    </a:lnTo>
                    <a:lnTo>
                      <a:pt x="1" y="43"/>
                    </a:lnTo>
                    <a:lnTo>
                      <a:pt x="3" y="40"/>
                    </a:lnTo>
                    <a:lnTo>
                      <a:pt x="7" y="34"/>
                    </a:lnTo>
                    <a:lnTo>
                      <a:pt x="14" y="27"/>
                    </a:lnTo>
                    <a:lnTo>
                      <a:pt x="24" y="19"/>
                    </a:lnTo>
                    <a:lnTo>
                      <a:pt x="36" y="11"/>
                    </a:lnTo>
                    <a:lnTo>
                      <a:pt x="50" y="8"/>
                    </a:lnTo>
                    <a:lnTo>
                      <a:pt x="65" y="8"/>
                    </a:lnTo>
                    <a:lnTo>
                      <a:pt x="82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" name="未知"/>
              <p:cNvSpPr>
                <a:spLocks/>
              </p:cNvSpPr>
              <p:nvPr/>
            </p:nvSpPr>
            <p:spPr bwMode="auto">
              <a:xfrm>
                <a:off x="714" y="633"/>
                <a:ext cx="117" cy="86"/>
              </a:xfrm>
              <a:custGeom>
                <a:avLst/>
                <a:gdLst/>
                <a:ahLst/>
                <a:cxnLst>
                  <a:cxn ang="0">
                    <a:pos x="82" y="27"/>
                  </a:cxn>
                  <a:cxn ang="0">
                    <a:pos x="0" y="0"/>
                  </a:cxn>
                  <a:cxn ang="0">
                    <a:pos x="81" y="60"/>
                  </a:cxn>
                  <a:cxn ang="0">
                    <a:pos x="82" y="27"/>
                  </a:cxn>
                </a:cxnLst>
                <a:rect l="0" t="0" r="r" b="b"/>
                <a:pathLst>
                  <a:path w="82" h="60">
                    <a:moveTo>
                      <a:pt x="82" y="27"/>
                    </a:moveTo>
                    <a:lnTo>
                      <a:pt x="0" y="0"/>
                    </a:lnTo>
                    <a:lnTo>
                      <a:pt x="81" y="60"/>
                    </a:lnTo>
                    <a:lnTo>
                      <a:pt x="82" y="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" name="未知"/>
              <p:cNvSpPr>
                <a:spLocks/>
              </p:cNvSpPr>
              <p:nvPr/>
            </p:nvSpPr>
            <p:spPr bwMode="auto">
              <a:xfrm>
                <a:off x="754" y="576"/>
                <a:ext cx="252" cy="184"/>
              </a:xfrm>
              <a:custGeom>
                <a:avLst/>
                <a:gdLst/>
                <a:ahLst/>
                <a:cxnLst>
                  <a:cxn ang="0">
                    <a:pos x="177" y="27"/>
                  </a:cxn>
                  <a:cxn ang="0">
                    <a:pos x="171" y="26"/>
                  </a:cxn>
                  <a:cxn ang="0">
                    <a:pos x="157" y="20"/>
                  </a:cxn>
                  <a:cxn ang="0">
                    <a:pos x="133" y="14"/>
                  </a:cxn>
                  <a:cxn ang="0">
                    <a:pos x="108" y="7"/>
                  </a:cxn>
                  <a:cxn ang="0">
                    <a:pos x="77" y="2"/>
                  </a:cxn>
                  <a:cxn ang="0">
                    <a:pos x="49" y="0"/>
                  </a:cxn>
                  <a:cxn ang="0">
                    <a:pos x="21" y="1"/>
                  </a:cxn>
                  <a:cxn ang="0">
                    <a:pos x="0" y="8"/>
                  </a:cxn>
                  <a:cxn ang="0">
                    <a:pos x="1" y="13"/>
                  </a:cxn>
                  <a:cxn ang="0">
                    <a:pos x="5" y="26"/>
                  </a:cxn>
                  <a:cxn ang="0">
                    <a:pos x="11" y="43"/>
                  </a:cxn>
                  <a:cxn ang="0">
                    <a:pos x="23" y="63"/>
                  </a:cxn>
                  <a:cxn ang="0">
                    <a:pos x="36" y="85"/>
                  </a:cxn>
                  <a:cxn ang="0">
                    <a:pos x="54" y="105"/>
                  </a:cxn>
                  <a:cxn ang="0">
                    <a:pos x="76" y="121"/>
                  </a:cxn>
                  <a:cxn ang="0">
                    <a:pos x="102" y="129"/>
                  </a:cxn>
                  <a:cxn ang="0">
                    <a:pos x="99" y="128"/>
                  </a:cxn>
                  <a:cxn ang="0">
                    <a:pos x="93" y="125"/>
                  </a:cxn>
                  <a:cxn ang="0">
                    <a:pos x="83" y="119"/>
                  </a:cxn>
                  <a:cxn ang="0">
                    <a:pos x="74" y="111"/>
                  </a:cxn>
                  <a:cxn ang="0">
                    <a:pos x="67" y="100"/>
                  </a:cxn>
                  <a:cxn ang="0">
                    <a:pos x="64" y="86"/>
                  </a:cxn>
                  <a:cxn ang="0">
                    <a:pos x="66" y="69"/>
                  </a:cxn>
                  <a:cxn ang="0">
                    <a:pos x="76" y="49"/>
                  </a:cxn>
                  <a:cxn ang="0">
                    <a:pos x="77" y="47"/>
                  </a:cxn>
                  <a:cxn ang="0">
                    <a:pos x="82" y="43"/>
                  </a:cxn>
                  <a:cxn ang="0">
                    <a:pos x="90" y="37"/>
                  </a:cxn>
                  <a:cxn ang="0">
                    <a:pos x="102" y="31"/>
                  </a:cxn>
                  <a:cxn ang="0">
                    <a:pos x="116" y="26"/>
                  </a:cxn>
                  <a:cxn ang="0">
                    <a:pos x="133" y="23"/>
                  </a:cxn>
                  <a:cxn ang="0">
                    <a:pos x="154" y="23"/>
                  </a:cxn>
                  <a:cxn ang="0">
                    <a:pos x="177" y="27"/>
                  </a:cxn>
                </a:cxnLst>
                <a:rect l="0" t="0" r="r" b="b"/>
                <a:pathLst>
                  <a:path w="177" h="129">
                    <a:moveTo>
                      <a:pt x="177" y="27"/>
                    </a:moveTo>
                    <a:lnTo>
                      <a:pt x="171" y="26"/>
                    </a:lnTo>
                    <a:lnTo>
                      <a:pt x="157" y="20"/>
                    </a:lnTo>
                    <a:lnTo>
                      <a:pt x="133" y="14"/>
                    </a:lnTo>
                    <a:lnTo>
                      <a:pt x="108" y="7"/>
                    </a:lnTo>
                    <a:lnTo>
                      <a:pt x="77" y="2"/>
                    </a:lnTo>
                    <a:lnTo>
                      <a:pt x="49" y="0"/>
                    </a:lnTo>
                    <a:lnTo>
                      <a:pt x="21" y="1"/>
                    </a:lnTo>
                    <a:lnTo>
                      <a:pt x="0" y="8"/>
                    </a:lnTo>
                    <a:lnTo>
                      <a:pt x="1" y="13"/>
                    </a:lnTo>
                    <a:lnTo>
                      <a:pt x="5" y="26"/>
                    </a:lnTo>
                    <a:lnTo>
                      <a:pt x="11" y="43"/>
                    </a:lnTo>
                    <a:lnTo>
                      <a:pt x="23" y="63"/>
                    </a:lnTo>
                    <a:lnTo>
                      <a:pt x="36" y="85"/>
                    </a:lnTo>
                    <a:lnTo>
                      <a:pt x="54" y="105"/>
                    </a:lnTo>
                    <a:lnTo>
                      <a:pt x="76" y="121"/>
                    </a:lnTo>
                    <a:lnTo>
                      <a:pt x="102" y="129"/>
                    </a:lnTo>
                    <a:lnTo>
                      <a:pt x="99" y="128"/>
                    </a:lnTo>
                    <a:lnTo>
                      <a:pt x="93" y="125"/>
                    </a:lnTo>
                    <a:lnTo>
                      <a:pt x="83" y="119"/>
                    </a:lnTo>
                    <a:lnTo>
                      <a:pt x="74" y="111"/>
                    </a:lnTo>
                    <a:lnTo>
                      <a:pt x="67" y="100"/>
                    </a:lnTo>
                    <a:lnTo>
                      <a:pt x="64" y="86"/>
                    </a:lnTo>
                    <a:lnTo>
                      <a:pt x="66" y="69"/>
                    </a:lnTo>
                    <a:lnTo>
                      <a:pt x="76" y="49"/>
                    </a:lnTo>
                    <a:lnTo>
                      <a:pt x="77" y="47"/>
                    </a:lnTo>
                    <a:lnTo>
                      <a:pt x="82" y="43"/>
                    </a:lnTo>
                    <a:lnTo>
                      <a:pt x="90" y="37"/>
                    </a:lnTo>
                    <a:lnTo>
                      <a:pt x="102" y="31"/>
                    </a:lnTo>
                    <a:lnTo>
                      <a:pt x="116" y="26"/>
                    </a:lnTo>
                    <a:lnTo>
                      <a:pt x="133" y="23"/>
                    </a:lnTo>
                    <a:lnTo>
                      <a:pt x="154" y="23"/>
                    </a:lnTo>
                    <a:lnTo>
                      <a:pt x="177" y="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" name="未知"/>
              <p:cNvSpPr>
                <a:spLocks/>
              </p:cNvSpPr>
              <p:nvPr/>
            </p:nvSpPr>
            <p:spPr bwMode="auto">
              <a:xfrm>
                <a:off x="1246" y="572"/>
                <a:ext cx="252" cy="184"/>
              </a:xfrm>
              <a:custGeom>
                <a:avLst/>
                <a:gdLst/>
                <a:ahLst/>
                <a:cxnLst>
                  <a:cxn ang="0">
                    <a:pos x="0" y="27"/>
                  </a:cxn>
                  <a:cxn ang="0">
                    <a:pos x="6" y="26"/>
                  </a:cxn>
                  <a:cxn ang="0">
                    <a:pos x="20" y="20"/>
                  </a:cxn>
                  <a:cxn ang="0">
                    <a:pos x="43" y="14"/>
                  </a:cxn>
                  <a:cxn ang="0">
                    <a:pos x="69" y="7"/>
                  </a:cxn>
                  <a:cxn ang="0">
                    <a:pos x="99" y="3"/>
                  </a:cxn>
                  <a:cxn ang="0">
                    <a:pos x="128" y="0"/>
                  </a:cxn>
                  <a:cxn ang="0">
                    <a:pos x="156" y="0"/>
                  </a:cxn>
                  <a:cxn ang="0">
                    <a:pos x="177" y="7"/>
                  </a:cxn>
                  <a:cxn ang="0">
                    <a:pos x="176" y="11"/>
                  </a:cxn>
                  <a:cxn ang="0">
                    <a:pos x="171" y="24"/>
                  </a:cxn>
                  <a:cxn ang="0">
                    <a:pos x="166" y="41"/>
                  </a:cxn>
                  <a:cxn ang="0">
                    <a:pos x="154" y="63"/>
                  </a:cxn>
                  <a:cxn ang="0">
                    <a:pos x="141" y="85"/>
                  </a:cxn>
                  <a:cxn ang="0">
                    <a:pos x="123" y="103"/>
                  </a:cxn>
                  <a:cxn ang="0">
                    <a:pos x="101" y="119"/>
                  </a:cxn>
                  <a:cxn ang="0">
                    <a:pos x="75" y="129"/>
                  </a:cxn>
                  <a:cxn ang="0">
                    <a:pos x="78" y="128"/>
                  </a:cxn>
                  <a:cxn ang="0">
                    <a:pos x="84" y="125"/>
                  </a:cxn>
                  <a:cxn ang="0">
                    <a:pos x="94" y="119"/>
                  </a:cxn>
                  <a:cxn ang="0">
                    <a:pos x="102" y="111"/>
                  </a:cxn>
                  <a:cxn ang="0">
                    <a:pos x="110" y="100"/>
                  </a:cxn>
                  <a:cxn ang="0">
                    <a:pos x="114" y="86"/>
                  </a:cxn>
                  <a:cxn ang="0">
                    <a:pos x="111" y="69"/>
                  </a:cxn>
                  <a:cxn ang="0">
                    <a:pos x="102" y="49"/>
                  </a:cxn>
                  <a:cxn ang="0">
                    <a:pos x="101" y="47"/>
                  </a:cxn>
                  <a:cxn ang="0">
                    <a:pos x="95" y="43"/>
                  </a:cxn>
                  <a:cxn ang="0">
                    <a:pos x="88" y="37"/>
                  </a:cxn>
                  <a:cxn ang="0">
                    <a:pos x="76" y="31"/>
                  </a:cxn>
                  <a:cxn ang="0">
                    <a:pos x="62" y="26"/>
                  </a:cxn>
                  <a:cxn ang="0">
                    <a:pos x="45" y="23"/>
                  </a:cxn>
                  <a:cxn ang="0">
                    <a:pos x="23" y="23"/>
                  </a:cxn>
                  <a:cxn ang="0">
                    <a:pos x="0" y="27"/>
                  </a:cxn>
                </a:cxnLst>
                <a:rect l="0" t="0" r="r" b="b"/>
                <a:pathLst>
                  <a:path w="177" h="129">
                    <a:moveTo>
                      <a:pt x="0" y="27"/>
                    </a:moveTo>
                    <a:lnTo>
                      <a:pt x="6" y="26"/>
                    </a:lnTo>
                    <a:lnTo>
                      <a:pt x="20" y="20"/>
                    </a:lnTo>
                    <a:lnTo>
                      <a:pt x="43" y="14"/>
                    </a:lnTo>
                    <a:lnTo>
                      <a:pt x="69" y="7"/>
                    </a:lnTo>
                    <a:lnTo>
                      <a:pt x="99" y="3"/>
                    </a:lnTo>
                    <a:lnTo>
                      <a:pt x="128" y="0"/>
                    </a:lnTo>
                    <a:lnTo>
                      <a:pt x="156" y="0"/>
                    </a:lnTo>
                    <a:lnTo>
                      <a:pt x="177" y="7"/>
                    </a:lnTo>
                    <a:lnTo>
                      <a:pt x="176" y="11"/>
                    </a:lnTo>
                    <a:lnTo>
                      <a:pt x="171" y="24"/>
                    </a:lnTo>
                    <a:lnTo>
                      <a:pt x="166" y="41"/>
                    </a:lnTo>
                    <a:lnTo>
                      <a:pt x="154" y="63"/>
                    </a:lnTo>
                    <a:lnTo>
                      <a:pt x="141" y="85"/>
                    </a:lnTo>
                    <a:lnTo>
                      <a:pt x="123" y="103"/>
                    </a:lnTo>
                    <a:lnTo>
                      <a:pt x="101" y="119"/>
                    </a:lnTo>
                    <a:lnTo>
                      <a:pt x="75" y="129"/>
                    </a:lnTo>
                    <a:lnTo>
                      <a:pt x="78" y="128"/>
                    </a:lnTo>
                    <a:lnTo>
                      <a:pt x="84" y="125"/>
                    </a:lnTo>
                    <a:lnTo>
                      <a:pt x="94" y="119"/>
                    </a:lnTo>
                    <a:lnTo>
                      <a:pt x="102" y="111"/>
                    </a:lnTo>
                    <a:lnTo>
                      <a:pt x="110" y="100"/>
                    </a:lnTo>
                    <a:lnTo>
                      <a:pt x="114" y="86"/>
                    </a:lnTo>
                    <a:lnTo>
                      <a:pt x="111" y="69"/>
                    </a:lnTo>
                    <a:lnTo>
                      <a:pt x="102" y="49"/>
                    </a:lnTo>
                    <a:lnTo>
                      <a:pt x="101" y="47"/>
                    </a:lnTo>
                    <a:lnTo>
                      <a:pt x="95" y="43"/>
                    </a:lnTo>
                    <a:lnTo>
                      <a:pt x="88" y="37"/>
                    </a:lnTo>
                    <a:lnTo>
                      <a:pt x="76" y="31"/>
                    </a:lnTo>
                    <a:lnTo>
                      <a:pt x="62" y="26"/>
                    </a:lnTo>
                    <a:lnTo>
                      <a:pt x="45" y="23"/>
                    </a:lnTo>
                    <a:lnTo>
                      <a:pt x="23" y="23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" name="未知"/>
              <p:cNvSpPr>
                <a:spLocks/>
              </p:cNvSpPr>
              <p:nvPr/>
            </p:nvSpPr>
            <p:spPr bwMode="auto">
              <a:xfrm>
                <a:off x="784" y="612"/>
                <a:ext cx="61" cy="86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" y="11"/>
                  </a:cxn>
                  <a:cxn ang="0">
                    <a:pos x="9" y="26"/>
                  </a:cxn>
                  <a:cxn ang="0">
                    <a:pos x="17" y="47"/>
                  </a:cxn>
                  <a:cxn ang="0">
                    <a:pos x="28" y="60"/>
                  </a:cxn>
                  <a:cxn ang="0">
                    <a:pos x="25" y="52"/>
                  </a:cxn>
                  <a:cxn ang="0">
                    <a:pos x="20" y="35"/>
                  </a:cxn>
                  <a:cxn ang="0">
                    <a:pos x="23" y="16"/>
                  </a:cxn>
                  <a:cxn ang="0">
                    <a:pos x="43" y="6"/>
                  </a:cxn>
                  <a:cxn ang="0">
                    <a:pos x="42" y="6"/>
                  </a:cxn>
                  <a:cxn ang="0">
                    <a:pos x="39" y="5"/>
                  </a:cxn>
                  <a:cxn ang="0">
                    <a:pos x="35" y="3"/>
                  </a:cxn>
                  <a:cxn ang="0">
                    <a:pos x="30" y="2"/>
                  </a:cxn>
                  <a:cxn ang="0">
                    <a:pos x="23" y="0"/>
                  </a:cxn>
                  <a:cxn ang="0">
                    <a:pos x="16" y="0"/>
                  </a:cxn>
                  <a:cxn ang="0">
                    <a:pos x="9" y="2"/>
                  </a:cxn>
                  <a:cxn ang="0">
                    <a:pos x="0" y="3"/>
                  </a:cxn>
                </a:cxnLst>
                <a:rect l="0" t="0" r="r" b="b"/>
                <a:pathLst>
                  <a:path w="43" h="60">
                    <a:moveTo>
                      <a:pt x="0" y="3"/>
                    </a:moveTo>
                    <a:lnTo>
                      <a:pt x="3" y="11"/>
                    </a:lnTo>
                    <a:lnTo>
                      <a:pt x="9" y="26"/>
                    </a:lnTo>
                    <a:lnTo>
                      <a:pt x="17" y="47"/>
                    </a:lnTo>
                    <a:lnTo>
                      <a:pt x="28" y="60"/>
                    </a:lnTo>
                    <a:lnTo>
                      <a:pt x="25" y="52"/>
                    </a:lnTo>
                    <a:lnTo>
                      <a:pt x="20" y="35"/>
                    </a:lnTo>
                    <a:lnTo>
                      <a:pt x="23" y="16"/>
                    </a:lnTo>
                    <a:lnTo>
                      <a:pt x="43" y="6"/>
                    </a:lnTo>
                    <a:lnTo>
                      <a:pt x="42" y="6"/>
                    </a:lnTo>
                    <a:lnTo>
                      <a:pt x="39" y="5"/>
                    </a:lnTo>
                    <a:lnTo>
                      <a:pt x="35" y="3"/>
                    </a:lnTo>
                    <a:lnTo>
                      <a:pt x="30" y="2"/>
                    </a:lnTo>
                    <a:lnTo>
                      <a:pt x="23" y="0"/>
                    </a:lnTo>
                    <a:lnTo>
                      <a:pt x="16" y="0"/>
                    </a:lnTo>
                    <a:lnTo>
                      <a:pt x="9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BFFF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" name="未知"/>
              <p:cNvSpPr>
                <a:spLocks/>
              </p:cNvSpPr>
              <p:nvPr/>
            </p:nvSpPr>
            <p:spPr bwMode="auto">
              <a:xfrm>
                <a:off x="1391" y="596"/>
                <a:ext cx="73" cy="116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6" y="10"/>
                  </a:cxn>
                  <a:cxn ang="0">
                    <a:pos x="16" y="24"/>
                  </a:cxn>
                  <a:cxn ang="0">
                    <a:pos x="21" y="49"/>
                  </a:cxn>
                  <a:cxn ang="0">
                    <a:pos x="10" y="81"/>
                  </a:cxn>
                  <a:cxn ang="0">
                    <a:pos x="16" y="73"/>
                  </a:cxn>
                  <a:cxn ang="0">
                    <a:pos x="31" y="56"/>
                  </a:cxn>
                  <a:cxn ang="0">
                    <a:pos x="45" y="30"/>
                  </a:cxn>
                  <a:cxn ang="0">
                    <a:pos x="51" y="0"/>
                  </a:cxn>
                  <a:cxn ang="0">
                    <a:pos x="49" y="0"/>
                  </a:cxn>
                  <a:cxn ang="0">
                    <a:pos x="46" y="0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28" y="1"/>
                  </a:cxn>
                  <a:cxn ang="0">
                    <a:pos x="19" y="1"/>
                  </a:cxn>
                  <a:cxn ang="0">
                    <a:pos x="9" y="3"/>
                  </a:cxn>
                  <a:cxn ang="0">
                    <a:pos x="0" y="4"/>
                  </a:cxn>
                </a:cxnLst>
                <a:rect l="0" t="0" r="r" b="b"/>
                <a:pathLst>
                  <a:path w="51" h="81">
                    <a:moveTo>
                      <a:pt x="0" y="4"/>
                    </a:moveTo>
                    <a:lnTo>
                      <a:pt x="6" y="10"/>
                    </a:lnTo>
                    <a:lnTo>
                      <a:pt x="16" y="24"/>
                    </a:lnTo>
                    <a:lnTo>
                      <a:pt x="21" y="49"/>
                    </a:lnTo>
                    <a:lnTo>
                      <a:pt x="10" y="81"/>
                    </a:lnTo>
                    <a:lnTo>
                      <a:pt x="16" y="73"/>
                    </a:lnTo>
                    <a:lnTo>
                      <a:pt x="31" y="56"/>
                    </a:lnTo>
                    <a:lnTo>
                      <a:pt x="45" y="30"/>
                    </a:lnTo>
                    <a:lnTo>
                      <a:pt x="51" y="0"/>
                    </a:lnTo>
                    <a:lnTo>
                      <a:pt x="49" y="0"/>
                    </a:lnTo>
                    <a:lnTo>
                      <a:pt x="46" y="0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28" y="1"/>
                    </a:lnTo>
                    <a:lnTo>
                      <a:pt x="19" y="1"/>
                    </a:lnTo>
                    <a:lnTo>
                      <a:pt x="9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BFFF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" name="未知"/>
              <p:cNvSpPr>
                <a:spLocks/>
              </p:cNvSpPr>
              <p:nvPr/>
            </p:nvSpPr>
            <p:spPr bwMode="auto">
              <a:xfrm>
                <a:off x="0" y="545"/>
                <a:ext cx="121" cy="214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85" y="150"/>
                  </a:cxn>
                  <a:cxn ang="0">
                    <a:pos x="72" y="46"/>
                  </a:cxn>
                  <a:cxn ang="0">
                    <a:pos x="46" y="0"/>
                  </a:cxn>
                  <a:cxn ang="0">
                    <a:pos x="0" y="111"/>
                  </a:cxn>
                </a:cxnLst>
                <a:rect l="0" t="0" r="r" b="b"/>
                <a:pathLst>
                  <a:path w="85" h="150">
                    <a:moveTo>
                      <a:pt x="0" y="111"/>
                    </a:moveTo>
                    <a:lnTo>
                      <a:pt x="85" y="150"/>
                    </a:lnTo>
                    <a:lnTo>
                      <a:pt x="72" y="46"/>
                    </a:lnTo>
                    <a:lnTo>
                      <a:pt x="46" y="0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" name="未知"/>
              <p:cNvSpPr>
                <a:spLocks/>
              </p:cNvSpPr>
              <p:nvPr/>
            </p:nvSpPr>
            <p:spPr bwMode="auto">
              <a:xfrm>
                <a:off x="1450" y="2324"/>
                <a:ext cx="461" cy="248"/>
              </a:xfrm>
              <a:custGeom>
                <a:avLst/>
                <a:gdLst/>
                <a:ahLst/>
                <a:cxnLst>
                  <a:cxn ang="0">
                    <a:pos x="59" y="19"/>
                  </a:cxn>
                  <a:cxn ang="0">
                    <a:pos x="298" y="0"/>
                  </a:cxn>
                  <a:cxn ang="0">
                    <a:pos x="324" y="45"/>
                  </a:cxn>
                  <a:cxn ang="0">
                    <a:pos x="220" y="174"/>
                  </a:cxn>
                  <a:cxn ang="0">
                    <a:pos x="0" y="156"/>
                  </a:cxn>
                  <a:cxn ang="0">
                    <a:pos x="59" y="19"/>
                  </a:cxn>
                </a:cxnLst>
                <a:rect l="0" t="0" r="r" b="b"/>
                <a:pathLst>
                  <a:path w="324" h="174">
                    <a:moveTo>
                      <a:pt x="59" y="19"/>
                    </a:moveTo>
                    <a:lnTo>
                      <a:pt x="298" y="0"/>
                    </a:lnTo>
                    <a:lnTo>
                      <a:pt x="324" y="45"/>
                    </a:lnTo>
                    <a:lnTo>
                      <a:pt x="220" y="174"/>
                    </a:lnTo>
                    <a:lnTo>
                      <a:pt x="0" y="156"/>
                    </a:lnTo>
                    <a:lnTo>
                      <a:pt x="59" y="19"/>
                    </a:lnTo>
                    <a:close/>
                  </a:path>
                </a:pathLst>
              </a:custGeom>
              <a:solidFill>
                <a:srgbClr val="FFD1D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" name="未知"/>
              <p:cNvSpPr>
                <a:spLocks/>
              </p:cNvSpPr>
              <p:nvPr/>
            </p:nvSpPr>
            <p:spPr bwMode="auto">
              <a:xfrm>
                <a:off x="144" y="1352"/>
                <a:ext cx="1287" cy="1338"/>
              </a:xfrm>
              <a:custGeom>
                <a:avLst/>
                <a:gdLst/>
                <a:ahLst/>
                <a:cxnLst>
                  <a:cxn ang="0">
                    <a:pos x="356" y="168"/>
                  </a:cxn>
                  <a:cxn ang="0">
                    <a:pos x="298" y="331"/>
                  </a:cxn>
                  <a:cxn ang="0">
                    <a:pos x="266" y="422"/>
                  </a:cxn>
                  <a:cxn ang="0">
                    <a:pos x="272" y="444"/>
                  </a:cxn>
                  <a:cxn ang="0">
                    <a:pos x="278" y="498"/>
                  </a:cxn>
                  <a:cxn ang="0">
                    <a:pos x="274" y="563"/>
                  </a:cxn>
                  <a:cxn ang="0">
                    <a:pos x="246" y="622"/>
                  </a:cxn>
                  <a:cxn ang="0">
                    <a:pos x="163" y="798"/>
                  </a:cxn>
                  <a:cxn ang="0">
                    <a:pos x="324" y="648"/>
                  </a:cxn>
                  <a:cxn ang="0">
                    <a:pos x="304" y="677"/>
                  </a:cxn>
                  <a:cxn ang="0">
                    <a:pos x="263" y="746"/>
                  </a:cxn>
                  <a:cxn ang="0">
                    <a:pos x="229" y="831"/>
                  </a:cxn>
                  <a:cxn ang="0">
                    <a:pos x="227" y="907"/>
                  </a:cxn>
                  <a:cxn ang="0">
                    <a:pos x="238" y="870"/>
                  </a:cxn>
                  <a:cxn ang="0">
                    <a:pos x="272" y="786"/>
                  </a:cxn>
                  <a:cxn ang="0">
                    <a:pos x="333" y="700"/>
                  </a:cxn>
                  <a:cxn ang="0">
                    <a:pos x="425" y="655"/>
                  </a:cxn>
                  <a:cxn ang="0">
                    <a:pos x="845" y="863"/>
                  </a:cxn>
                  <a:cxn ang="0">
                    <a:pos x="819" y="867"/>
                  </a:cxn>
                  <a:cxn ang="0">
                    <a:pos x="750" y="877"/>
                  </a:cxn>
                  <a:cxn ang="0">
                    <a:pos x="651" y="891"/>
                  </a:cxn>
                  <a:cxn ang="0">
                    <a:pos x="530" y="907"/>
                  </a:cxn>
                  <a:cxn ang="0">
                    <a:pos x="400" y="922"/>
                  </a:cxn>
                  <a:cxn ang="0">
                    <a:pos x="274" y="933"/>
                  </a:cxn>
                  <a:cxn ang="0">
                    <a:pos x="163" y="938"/>
                  </a:cxn>
                  <a:cxn ang="0">
                    <a:pos x="78" y="933"/>
                  </a:cxn>
                  <a:cxn ang="0">
                    <a:pos x="0" y="279"/>
                  </a:cxn>
                  <a:cxn ang="0">
                    <a:pos x="24" y="276"/>
                  </a:cxn>
                  <a:cxn ang="0">
                    <a:pos x="75" y="261"/>
                  </a:cxn>
                  <a:cxn ang="0">
                    <a:pos x="124" y="216"/>
                  </a:cxn>
                  <a:cxn ang="0">
                    <a:pos x="137" y="130"/>
                  </a:cxn>
                  <a:cxn ang="0">
                    <a:pos x="281" y="176"/>
                  </a:cxn>
                  <a:cxn ang="0">
                    <a:pos x="305" y="0"/>
                  </a:cxn>
                </a:cxnLst>
                <a:rect l="0" t="0" r="r" b="b"/>
                <a:pathLst>
                  <a:path w="903" h="938">
                    <a:moveTo>
                      <a:pt x="305" y="0"/>
                    </a:moveTo>
                    <a:lnTo>
                      <a:pt x="356" y="168"/>
                    </a:lnTo>
                    <a:lnTo>
                      <a:pt x="298" y="215"/>
                    </a:lnTo>
                    <a:lnTo>
                      <a:pt x="298" y="331"/>
                    </a:lnTo>
                    <a:lnTo>
                      <a:pt x="177" y="176"/>
                    </a:lnTo>
                    <a:lnTo>
                      <a:pt x="266" y="422"/>
                    </a:lnTo>
                    <a:lnTo>
                      <a:pt x="268" y="428"/>
                    </a:lnTo>
                    <a:lnTo>
                      <a:pt x="272" y="444"/>
                    </a:lnTo>
                    <a:lnTo>
                      <a:pt x="275" y="468"/>
                    </a:lnTo>
                    <a:lnTo>
                      <a:pt x="278" y="498"/>
                    </a:lnTo>
                    <a:lnTo>
                      <a:pt x="278" y="530"/>
                    </a:lnTo>
                    <a:lnTo>
                      <a:pt x="274" y="563"/>
                    </a:lnTo>
                    <a:lnTo>
                      <a:pt x="263" y="595"/>
                    </a:lnTo>
                    <a:lnTo>
                      <a:pt x="246" y="622"/>
                    </a:lnTo>
                    <a:lnTo>
                      <a:pt x="177" y="713"/>
                    </a:lnTo>
                    <a:lnTo>
                      <a:pt x="163" y="798"/>
                    </a:lnTo>
                    <a:lnTo>
                      <a:pt x="227" y="733"/>
                    </a:lnTo>
                    <a:lnTo>
                      <a:pt x="324" y="648"/>
                    </a:lnTo>
                    <a:lnTo>
                      <a:pt x="318" y="655"/>
                    </a:lnTo>
                    <a:lnTo>
                      <a:pt x="304" y="677"/>
                    </a:lnTo>
                    <a:lnTo>
                      <a:pt x="285" y="709"/>
                    </a:lnTo>
                    <a:lnTo>
                      <a:pt x="263" y="746"/>
                    </a:lnTo>
                    <a:lnTo>
                      <a:pt x="243" y="789"/>
                    </a:lnTo>
                    <a:lnTo>
                      <a:pt x="229" y="831"/>
                    </a:lnTo>
                    <a:lnTo>
                      <a:pt x="222" y="873"/>
                    </a:lnTo>
                    <a:lnTo>
                      <a:pt x="227" y="907"/>
                    </a:lnTo>
                    <a:lnTo>
                      <a:pt x="230" y="897"/>
                    </a:lnTo>
                    <a:lnTo>
                      <a:pt x="238" y="870"/>
                    </a:lnTo>
                    <a:lnTo>
                      <a:pt x="252" y="831"/>
                    </a:lnTo>
                    <a:lnTo>
                      <a:pt x="272" y="786"/>
                    </a:lnTo>
                    <a:lnTo>
                      <a:pt x="299" y="740"/>
                    </a:lnTo>
                    <a:lnTo>
                      <a:pt x="333" y="700"/>
                    </a:lnTo>
                    <a:lnTo>
                      <a:pt x="374" y="670"/>
                    </a:lnTo>
                    <a:lnTo>
                      <a:pt x="425" y="655"/>
                    </a:lnTo>
                    <a:lnTo>
                      <a:pt x="903" y="685"/>
                    </a:lnTo>
                    <a:lnTo>
                      <a:pt x="845" y="863"/>
                    </a:lnTo>
                    <a:lnTo>
                      <a:pt x="838" y="864"/>
                    </a:lnTo>
                    <a:lnTo>
                      <a:pt x="819" y="867"/>
                    </a:lnTo>
                    <a:lnTo>
                      <a:pt x="790" y="871"/>
                    </a:lnTo>
                    <a:lnTo>
                      <a:pt x="750" y="877"/>
                    </a:lnTo>
                    <a:lnTo>
                      <a:pt x="704" y="884"/>
                    </a:lnTo>
                    <a:lnTo>
                      <a:pt x="651" y="891"/>
                    </a:lnTo>
                    <a:lnTo>
                      <a:pt x="592" y="900"/>
                    </a:lnTo>
                    <a:lnTo>
                      <a:pt x="530" y="907"/>
                    </a:lnTo>
                    <a:lnTo>
                      <a:pt x="465" y="916"/>
                    </a:lnTo>
                    <a:lnTo>
                      <a:pt x="400" y="922"/>
                    </a:lnTo>
                    <a:lnTo>
                      <a:pt x="335" y="929"/>
                    </a:lnTo>
                    <a:lnTo>
                      <a:pt x="274" y="933"/>
                    </a:lnTo>
                    <a:lnTo>
                      <a:pt x="216" y="936"/>
                    </a:lnTo>
                    <a:lnTo>
                      <a:pt x="163" y="938"/>
                    </a:lnTo>
                    <a:lnTo>
                      <a:pt x="117" y="936"/>
                    </a:lnTo>
                    <a:lnTo>
                      <a:pt x="78" y="933"/>
                    </a:lnTo>
                    <a:lnTo>
                      <a:pt x="40" y="876"/>
                    </a:lnTo>
                    <a:lnTo>
                      <a:pt x="0" y="279"/>
                    </a:lnTo>
                    <a:lnTo>
                      <a:pt x="7" y="279"/>
                    </a:lnTo>
                    <a:lnTo>
                      <a:pt x="24" y="276"/>
                    </a:lnTo>
                    <a:lnTo>
                      <a:pt x="47" y="272"/>
                    </a:lnTo>
                    <a:lnTo>
                      <a:pt x="75" y="261"/>
                    </a:lnTo>
                    <a:lnTo>
                      <a:pt x="102" y="243"/>
                    </a:lnTo>
                    <a:lnTo>
                      <a:pt x="124" y="216"/>
                    </a:lnTo>
                    <a:lnTo>
                      <a:pt x="137" y="179"/>
                    </a:lnTo>
                    <a:lnTo>
                      <a:pt x="137" y="130"/>
                    </a:lnTo>
                    <a:lnTo>
                      <a:pt x="222" y="155"/>
                    </a:lnTo>
                    <a:lnTo>
                      <a:pt x="281" y="176"/>
                    </a:lnTo>
                    <a:lnTo>
                      <a:pt x="324" y="137"/>
                    </a:lnTo>
                    <a:lnTo>
                      <a:pt x="305" y="0"/>
                    </a:lnTo>
                    <a:close/>
                  </a:path>
                </a:pathLst>
              </a:custGeom>
              <a:solidFill>
                <a:srgbClr val="7FFF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" name="未知"/>
              <p:cNvSpPr>
                <a:spLocks/>
              </p:cNvSpPr>
              <p:nvPr/>
            </p:nvSpPr>
            <p:spPr bwMode="auto">
              <a:xfrm>
                <a:off x="612" y="1367"/>
                <a:ext cx="728" cy="854"/>
              </a:xfrm>
              <a:custGeom>
                <a:avLst/>
                <a:gdLst/>
                <a:ahLst/>
                <a:cxnLst>
                  <a:cxn ang="0">
                    <a:pos x="13" y="3"/>
                  </a:cxn>
                  <a:cxn ang="0">
                    <a:pos x="16" y="4"/>
                  </a:cxn>
                  <a:cxn ang="0">
                    <a:pos x="23" y="9"/>
                  </a:cxn>
                  <a:cxn ang="0">
                    <a:pos x="35" y="14"/>
                  </a:cxn>
                  <a:cxn ang="0">
                    <a:pos x="51" y="22"/>
                  </a:cxn>
                  <a:cxn ang="0">
                    <a:pos x="69" y="29"/>
                  </a:cxn>
                  <a:cxn ang="0">
                    <a:pos x="91" y="37"/>
                  </a:cxn>
                  <a:cxn ang="0">
                    <a:pos x="114" y="45"/>
                  </a:cxn>
                  <a:cxn ang="0">
                    <a:pos x="140" y="50"/>
                  </a:cxn>
                  <a:cxn ang="0">
                    <a:pos x="164" y="56"/>
                  </a:cxn>
                  <a:cxn ang="0">
                    <a:pos x="190" y="59"/>
                  </a:cxn>
                  <a:cxn ang="0">
                    <a:pos x="216" y="59"/>
                  </a:cxn>
                  <a:cxn ang="0">
                    <a:pos x="242" y="56"/>
                  </a:cxn>
                  <a:cxn ang="0">
                    <a:pos x="265" y="49"/>
                  </a:cxn>
                  <a:cxn ang="0">
                    <a:pos x="287" y="37"/>
                  </a:cxn>
                  <a:cxn ang="0">
                    <a:pos x="305" y="22"/>
                  </a:cxn>
                  <a:cxn ang="0">
                    <a:pos x="321" y="0"/>
                  </a:cxn>
                  <a:cxn ang="0">
                    <a:pos x="324" y="3"/>
                  </a:cxn>
                  <a:cxn ang="0">
                    <a:pos x="331" y="13"/>
                  </a:cxn>
                  <a:cxn ang="0">
                    <a:pos x="344" y="29"/>
                  </a:cxn>
                  <a:cxn ang="0">
                    <a:pos x="360" y="50"/>
                  </a:cxn>
                  <a:cxn ang="0">
                    <a:pos x="377" y="76"/>
                  </a:cxn>
                  <a:cxn ang="0">
                    <a:pos x="398" y="107"/>
                  </a:cxn>
                  <a:cxn ang="0">
                    <a:pos x="418" y="143"/>
                  </a:cxn>
                  <a:cxn ang="0">
                    <a:pos x="438" y="181"/>
                  </a:cxn>
                  <a:cxn ang="0">
                    <a:pos x="458" y="225"/>
                  </a:cxn>
                  <a:cxn ang="0">
                    <a:pos x="475" y="271"/>
                  </a:cxn>
                  <a:cxn ang="0">
                    <a:pos x="491" y="321"/>
                  </a:cxn>
                  <a:cxn ang="0">
                    <a:pos x="503" y="372"/>
                  </a:cxn>
                  <a:cxn ang="0">
                    <a:pos x="510" y="425"/>
                  </a:cxn>
                  <a:cxn ang="0">
                    <a:pos x="511" y="480"/>
                  </a:cxn>
                  <a:cxn ang="0">
                    <a:pos x="508" y="536"/>
                  </a:cxn>
                  <a:cxn ang="0">
                    <a:pos x="497" y="593"/>
                  </a:cxn>
                  <a:cxn ang="0">
                    <a:pos x="58" y="599"/>
                  </a:cxn>
                  <a:cxn ang="0">
                    <a:pos x="221" y="366"/>
                  </a:cxn>
                  <a:cxn ang="0">
                    <a:pos x="28" y="516"/>
                  </a:cxn>
                  <a:cxn ang="0">
                    <a:pos x="156" y="184"/>
                  </a:cxn>
                  <a:cxn ang="0">
                    <a:pos x="0" y="418"/>
                  </a:cxn>
                  <a:cxn ang="0">
                    <a:pos x="13" y="236"/>
                  </a:cxn>
                  <a:cxn ang="0">
                    <a:pos x="104" y="145"/>
                  </a:cxn>
                  <a:cxn ang="0">
                    <a:pos x="13" y="3"/>
                  </a:cxn>
                </a:cxnLst>
                <a:rect l="0" t="0" r="r" b="b"/>
                <a:pathLst>
                  <a:path w="511" h="599">
                    <a:moveTo>
                      <a:pt x="13" y="3"/>
                    </a:moveTo>
                    <a:lnTo>
                      <a:pt x="16" y="4"/>
                    </a:lnTo>
                    <a:lnTo>
                      <a:pt x="23" y="9"/>
                    </a:lnTo>
                    <a:lnTo>
                      <a:pt x="35" y="14"/>
                    </a:lnTo>
                    <a:lnTo>
                      <a:pt x="51" y="22"/>
                    </a:lnTo>
                    <a:lnTo>
                      <a:pt x="69" y="29"/>
                    </a:lnTo>
                    <a:lnTo>
                      <a:pt x="91" y="37"/>
                    </a:lnTo>
                    <a:lnTo>
                      <a:pt x="114" y="45"/>
                    </a:lnTo>
                    <a:lnTo>
                      <a:pt x="140" y="50"/>
                    </a:lnTo>
                    <a:lnTo>
                      <a:pt x="164" y="56"/>
                    </a:lnTo>
                    <a:lnTo>
                      <a:pt x="190" y="59"/>
                    </a:lnTo>
                    <a:lnTo>
                      <a:pt x="216" y="59"/>
                    </a:lnTo>
                    <a:lnTo>
                      <a:pt x="242" y="56"/>
                    </a:lnTo>
                    <a:lnTo>
                      <a:pt x="265" y="49"/>
                    </a:lnTo>
                    <a:lnTo>
                      <a:pt x="287" y="37"/>
                    </a:lnTo>
                    <a:lnTo>
                      <a:pt x="305" y="22"/>
                    </a:lnTo>
                    <a:lnTo>
                      <a:pt x="321" y="0"/>
                    </a:lnTo>
                    <a:lnTo>
                      <a:pt x="324" y="3"/>
                    </a:lnTo>
                    <a:lnTo>
                      <a:pt x="331" y="13"/>
                    </a:lnTo>
                    <a:lnTo>
                      <a:pt x="344" y="29"/>
                    </a:lnTo>
                    <a:lnTo>
                      <a:pt x="360" y="50"/>
                    </a:lnTo>
                    <a:lnTo>
                      <a:pt x="377" y="76"/>
                    </a:lnTo>
                    <a:lnTo>
                      <a:pt x="398" y="107"/>
                    </a:lnTo>
                    <a:lnTo>
                      <a:pt x="418" y="143"/>
                    </a:lnTo>
                    <a:lnTo>
                      <a:pt x="438" y="181"/>
                    </a:lnTo>
                    <a:lnTo>
                      <a:pt x="458" y="225"/>
                    </a:lnTo>
                    <a:lnTo>
                      <a:pt x="475" y="271"/>
                    </a:lnTo>
                    <a:lnTo>
                      <a:pt x="491" y="321"/>
                    </a:lnTo>
                    <a:lnTo>
                      <a:pt x="503" y="372"/>
                    </a:lnTo>
                    <a:lnTo>
                      <a:pt x="510" y="425"/>
                    </a:lnTo>
                    <a:lnTo>
                      <a:pt x="511" y="480"/>
                    </a:lnTo>
                    <a:lnTo>
                      <a:pt x="508" y="536"/>
                    </a:lnTo>
                    <a:lnTo>
                      <a:pt x="497" y="593"/>
                    </a:lnTo>
                    <a:lnTo>
                      <a:pt x="58" y="599"/>
                    </a:lnTo>
                    <a:lnTo>
                      <a:pt x="221" y="366"/>
                    </a:lnTo>
                    <a:lnTo>
                      <a:pt x="28" y="516"/>
                    </a:lnTo>
                    <a:lnTo>
                      <a:pt x="156" y="184"/>
                    </a:lnTo>
                    <a:lnTo>
                      <a:pt x="0" y="418"/>
                    </a:lnTo>
                    <a:lnTo>
                      <a:pt x="13" y="236"/>
                    </a:lnTo>
                    <a:lnTo>
                      <a:pt x="104" y="145"/>
                    </a:lnTo>
                    <a:lnTo>
                      <a:pt x="13" y="3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" name="未知"/>
              <p:cNvSpPr>
                <a:spLocks/>
              </p:cNvSpPr>
              <p:nvPr/>
            </p:nvSpPr>
            <p:spPr bwMode="auto">
              <a:xfrm>
                <a:off x="1291" y="643"/>
                <a:ext cx="716" cy="1718"/>
              </a:xfrm>
              <a:custGeom>
                <a:avLst/>
                <a:gdLst/>
                <a:ahLst/>
                <a:cxnLst>
                  <a:cxn ang="0">
                    <a:pos x="124" y="55"/>
                  </a:cxn>
                  <a:cxn ang="0">
                    <a:pos x="131" y="62"/>
                  </a:cxn>
                  <a:cxn ang="0">
                    <a:pos x="151" y="82"/>
                  </a:cxn>
                  <a:cxn ang="0">
                    <a:pos x="177" y="111"/>
                  </a:cxn>
                  <a:cxn ang="0">
                    <a:pos x="209" y="143"/>
                  </a:cxn>
                  <a:cxn ang="0">
                    <a:pos x="237" y="174"/>
                  </a:cxn>
                  <a:cxn ang="0">
                    <a:pos x="262" y="202"/>
                  </a:cxn>
                  <a:cxn ang="0">
                    <a:pos x="278" y="220"/>
                  </a:cxn>
                  <a:cxn ang="0">
                    <a:pos x="279" y="226"/>
                  </a:cxn>
                  <a:cxn ang="0">
                    <a:pos x="364" y="367"/>
                  </a:cxn>
                  <a:cxn ang="0">
                    <a:pos x="448" y="789"/>
                  </a:cxn>
                  <a:cxn ang="0">
                    <a:pos x="502" y="1204"/>
                  </a:cxn>
                  <a:cxn ang="0">
                    <a:pos x="175" y="1132"/>
                  </a:cxn>
                  <a:cxn ang="0">
                    <a:pos x="180" y="1112"/>
                  </a:cxn>
                  <a:cxn ang="0">
                    <a:pos x="190" y="1054"/>
                  </a:cxn>
                  <a:cxn ang="0">
                    <a:pos x="204" y="971"/>
                  </a:cxn>
                  <a:cxn ang="0">
                    <a:pos x="220" y="867"/>
                  </a:cxn>
                  <a:cxn ang="0">
                    <a:pos x="234" y="752"/>
                  </a:cxn>
                  <a:cxn ang="0">
                    <a:pos x="245" y="635"/>
                  </a:cxn>
                  <a:cxn ang="0">
                    <a:pos x="247" y="524"/>
                  </a:cxn>
                  <a:cxn ang="0">
                    <a:pos x="240" y="426"/>
                  </a:cxn>
                  <a:cxn ang="0">
                    <a:pos x="236" y="423"/>
                  </a:cxn>
                  <a:cxn ang="0">
                    <a:pos x="223" y="413"/>
                  </a:cxn>
                  <a:cxn ang="0">
                    <a:pos x="206" y="396"/>
                  </a:cxn>
                  <a:cxn ang="0">
                    <a:pos x="186" y="376"/>
                  </a:cxn>
                  <a:cxn ang="0">
                    <a:pos x="165" y="350"/>
                  </a:cxn>
                  <a:cxn ang="0">
                    <a:pos x="148" y="320"/>
                  </a:cxn>
                  <a:cxn ang="0">
                    <a:pos x="135" y="287"/>
                  </a:cxn>
                  <a:cxn ang="0">
                    <a:pos x="131" y="252"/>
                  </a:cxn>
                  <a:cxn ang="0">
                    <a:pos x="72" y="146"/>
                  </a:cxn>
                  <a:cxn ang="0">
                    <a:pos x="70" y="143"/>
                  </a:cxn>
                  <a:cxn ang="0">
                    <a:pos x="65" y="135"/>
                  </a:cxn>
                  <a:cxn ang="0">
                    <a:pos x="56" y="124"/>
                  </a:cxn>
                  <a:cxn ang="0">
                    <a:pos x="46" y="108"/>
                  </a:cxn>
                  <a:cxn ang="0">
                    <a:pos x="34" y="92"/>
                  </a:cxn>
                  <a:cxn ang="0">
                    <a:pos x="24" y="74"/>
                  </a:cxn>
                  <a:cxn ang="0">
                    <a:pos x="14" y="56"/>
                  </a:cxn>
                  <a:cxn ang="0">
                    <a:pos x="7" y="39"/>
                  </a:cxn>
                  <a:cxn ang="0">
                    <a:pos x="1" y="25"/>
                  </a:cxn>
                  <a:cxn ang="0">
                    <a:pos x="0" y="12"/>
                  </a:cxn>
                  <a:cxn ang="0">
                    <a:pos x="4" y="4"/>
                  </a:cxn>
                  <a:cxn ang="0">
                    <a:pos x="13" y="0"/>
                  </a:cxn>
                  <a:cxn ang="0">
                    <a:pos x="29" y="3"/>
                  </a:cxn>
                  <a:cxn ang="0">
                    <a:pos x="52" y="12"/>
                  </a:cxn>
                  <a:cxn ang="0">
                    <a:pos x="83" y="29"/>
                  </a:cxn>
                  <a:cxn ang="0">
                    <a:pos x="124" y="55"/>
                  </a:cxn>
                </a:cxnLst>
                <a:rect l="0" t="0" r="r" b="b"/>
                <a:pathLst>
                  <a:path w="502" h="1204">
                    <a:moveTo>
                      <a:pt x="124" y="55"/>
                    </a:moveTo>
                    <a:lnTo>
                      <a:pt x="131" y="62"/>
                    </a:lnTo>
                    <a:lnTo>
                      <a:pt x="151" y="82"/>
                    </a:lnTo>
                    <a:lnTo>
                      <a:pt x="177" y="111"/>
                    </a:lnTo>
                    <a:lnTo>
                      <a:pt x="209" y="143"/>
                    </a:lnTo>
                    <a:lnTo>
                      <a:pt x="237" y="174"/>
                    </a:lnTo>
                    <a:lnTo>
                      <a:pt x="262" y="202"/>
                    </a:lnTo>
                    <a:lnTo>
                      <a:pt x="278" y="220"/>
                    </a:lnTo>
                    <a:lnTo>
                      <a:pt x="279" y="226"/>
                    </a:lnTo>
                    <a:lnTo>
                      <a:pt x="364" y="367"/>
                    </a:lnTo>
                    <a:lnTo>
                      <a:pt x="448" y="789"/>
                    </a:lnTo>
                    <a:lnTo>
                      <a:pt x="502" y="1204"/>
                    </a:lnTo>
                    <a:lnTo>
                      <a:pt x="175" y="1132"/>
                    </a:lnTo>
                    <a:lnTo>
                      <a:pt x="180" y="1112"/>
                    </a:lnTo>
                    <a:lnTo>
                      <a:pt x="190" y="1054"/>
                    </a:lnTo>
                    <a:lnTo>
                      <a:pt x="204" y="971"/>
                    </a:lnTo>
                    <a:lnTo>
                      <a:pt x="220" y="867"/>
                    </a:lnTo>
                    <a:lnTo>
                      <a:pt x="234" y="752"/>
                    </a:lnTo>
                    <a:lnTo>
                      <a:pt x="245" y="635"/>
                    </a:lnTo>
                    <a:lnTo>
                      <a:pt x="247" y="524"/>
                    </a:lnTo>
                    <a:lnTo>
                      <a:pt x="240" y="426"/>
                    </a:lnTo>
                    <a:lnTo>
                      <a:pt x="236" y="423"/>
                    </a:lnTo>
                    <a:lnTo>
                      <a:pt x="223" y="413"/>
                    </a:lnTo>
                    <a:lnTo>
                      <a:pt x="206" y="396"/>
                    </a:lnTo>
                    <a:lnTo>
                      <a:pt x="186" y="376"/>
                    </a:lnTo>
                    <a:lnTo>
                      <a:pt x="165" y="350"/>
                    </a:lnTo>
                    <a:lnTo>
                      <a:pt x="148" y="320"/>
                    </a:lnTo>
                    <a:lnTo>
                      <a:pt x="135" y="287"/>
                    </a:lnTo>
                    <a:lnTo>
                      <a:pt x="131" y="252"/>
                    </a:lnTo>
                    <a:lnTo>
                      <a:pt x="72" y="146"/>
                    </a:lnTo>
                    <a:lnTo>
                      <a:pt x="70" y="143"/>
                    </a:lnTo>
                    <a:lnTo>
                      <a:pt x="65" y="135"/>
                    </a:lnTo>
                    <a:lnTo>
                      <a:pt x="56" y="124"/>
                    </a:lnTo>
                    <a:lnTo>
                      <a:pt x="46" y="108"/>
                    </a:lnTo>
                    <a:lnTo>
                      <a:pt x="34" y="92"/>
                    </a:lnTo>
                    <a:lnTo>
                      <a:pt x="24" y="74"/>
                    </a:lnTo>
                    <a:lnTo>
                      <a:pt x="14" y="56"/>
                    </a:lnTo>
                    <a:lnTo>
                      <a:pt x="7" y="39"/>
                    </a:lnTo>
                    <a:lnTo>
                      <a:pt x="1" y="25"/>
                    </a:lnTo>
                    <a:lnTo>
                      <a:pt x="0" y="12"/>
                    </a:lnTo>
                    <a:lnTo>
                      <a:pt x="4" y="4"/>
                    </a:lnTo>
                    <a:lnTo>
                      <a:pt x="13" y="0"/>
                    </a:lnTo>
                    <a:lnTo>
                      <a:pt x="29" y="3"/>
                    </a:lnTo>
                    <a:lnTo>
                      <a:pt x="52" y="12"/>
                    </a:lnTo>
                    <a:lnTo>
                      <a:pt x="83" y="29"/>
                    </a:lnTo>
                    <a:lnTo>
                      <a:pt x="124" y="5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" name="未知"/>
              <p:cNvSpPr>
                <a:spLocks/>
              </p:cNvSpPr>
              <p:nvPr/>
            </p:nvSpPr>
            <p:spPr bwMode="auto">
              <a:xfrm>
                <a:off x="1347" y="693"/>
                <a:ext cx="463" cy="632"/>
              </a:xfrm>
              <a:custGeom>
                <a:avLst/>
                <a:gdLst/>
                <a:ahLst/>
                <a:cxnLst>
                  <a:cxn ang="0">
                    <a:pos x="136" y="237"/>
                  </a:cxn>
                  <a:cxn ang="0">
                    <a:pos x="99" y="142"/>
                  </a:cxn>
                  <a:cxn ang="0">
                    <a:pos x="36" y="51"/>
                  </a:cxn>
                  <a:cxn ang="0">
                    <a:pos x="0" y="0"/>
                  </a:cxn>
                  <a:cxn ang="0">
                    <a:pos x="59" y="26"/>
                  </a:cxn>
                  <a:cxn ang="0">
                    <a:pos x="63" y="31"/>
                  </a:cxn>
                  <a:cxn ang="0">
                    <a:pos x="73" y="46"/>
                  </a:cxn>
                  <a:cxn ang="0">
                    <a:pos x="89" y="67"/>
                  </a:cxn>
                  <a:cxn ang="0">
                    <a:pos x="111" y="93"/>
                  </a:cxn>
                  <a:cxn ang="0">
                    <a:pos x="135" y="122"/>
                  </a:cxn>
                  <a:cxn ang="0">
                    <a:pos x="162" y="152"/>
                  </a:cxn>
                  <a:cxn ang="0">
                    <a:pos x="191" y="180"/>
                  </a:cxn>
                  <a:cxn ang="0">
                    <a:pos x="221" y="204"/>
                  </a:cxn>
                  <a:cxn ang="0">
                    <a:pos x="305" y="358"/>
                  </a:cxn>
                  <a:cxn ang="0">
                    <a:pos x="325" y="436"/>
                  </a:cxn>
                  <a:cxn ang="0">
                    <a:pos x="253" y="443"/>
                  </a:cxn>
                  <a:cxn ang="0">
                    <a:pos x="260" y="371"/>
                  </a:cxn>
                  <a:cxn ang="0">
                    <a:pos x="256" y="371"/>
                  </a:cxn>
                  <a:cxn ang="0">
                    <a:pos x="246" y="371"/>
                  </a:cxn>
                  <a:cxn ang="0">
                    <a:pos x="231" y="367"/>
                  </a:cxn>
                  <a:cxn ang="0">
                    <a:pos x="213" y="360"/>
                  </a:cxn>
                  <a:cxn ang="0">
                    <a:pos x="193" y="344"/>
                  </a:cxn>
                  <a:cxn ang="0">
                    <a:pos x="172" y="321"/>
                  </a:cxn>
                  <a:cxn ang="0">
                    <a:pos x="152" y="285"/>
                  </a:cxn>
                  <a:cxn ang="0">
                    <a:pos x="136" y="237"/>
                  </a:cxn>
                </a:cxnLst>
                <a:rect l="0" t="0" r="r" b="b"/>
                <a:pathLst>
                  <a:path w="325" h="443">
                    <a:moveTo>
                      <a:pt x="136" y="237"/>
                    </a:moveTo>
                    <a:lnTo>
                      <a:pt x="99" y="142"/>
                    </a:lnTo>
                    <a:lnTo>
                      <a:pt x="36" y="51"/>
                    </a:lnTo>
                    <a:lnTo>
                      <a:pt x="0" y="0"/>
                    </a:lnTo>
                    <a:lnTo>
                      <a:pt x="59" y="26"/>
                    </a:lnTo>
                    <a:lnTo>
                      <a:pt x="63" y="31"/>
                    </a:lnTo>
                    <a:lnTo>
                      <a:pt x="73" y="46"/>
                    </a:lnTo>
                    <a:lnTo>
                      <a:pt x="89" y="67"/>
                    </a:lnTo>
                    <a:lnTo>
                      <a:pt x="111" y="93"/>
                    </a:lnTo>
                    <a:lnTo>
                      <a:pt x="135" y="122"/>
                    </a:lnTo>
                    <a:lnTo>
                      <a:pt x="162" y="152"/>
                    </a:lnTo>
                    <a:lnTo>
                      <a:pt x="191" y="180"/>
                    </a:lnTo>
                    <a:lnTo>
                      <a:pt x="221" y="204"/>
                    </a:lnTo>
                    <a:lnTo>
                      <a:pt x="305" y="358"/>
                    </a:lnTo>
                    <a:lnTo>
                      <a:pt x="325" y="436"/>
                    </a:lnTo>
                    <a:lnTo>
                      <a:pt x="253" y="443"/>
                    </a:lnTo>
                    <a:lnTo>
                      <a:pt x="260" y="371"/>
                    </a:lnTo>
                    <a:lnTo>
                      <a:pt x="256" y="371"/>
                    </a:lnTo>
                    <a:lnTo>
                      <a:pt x="246" y="371"/>
                    </a:lnTo>
                    <a:lnTo>
                      <a:pt x="231" y="367"/>
                    </a:lnTo>
                    <a:lnTo>
                      <a:pt x="213" y="360"/>
                    </a:lnTo>
                    <a:lnTo>
                      <a:pt x="193" y="344"/>
                    </a:lnTo>
                    <a:lnTo>
                      <a:pt x="172" y="321"/>
                    </a:lnTo>
                    <a:lnTo>
                      <a:pt x="152" y="285"/>
                    </a:lnTo>
                    <a:lnTo>
                      <a:pt x="136" y="237"/>
                    </a:lnTo>
                    <a:close/>
                  </a:path>
                </a:pathLst>
              </a:custGeom>
              <a:solidFill>
                <a:srgbClr val="FFD1D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7" name="未知"/>
              <p:cNvSpPr>
                <a:spLocks/>
              </p:cNvSpPr>
              <p:nvPr/>
            </p:nvSpPr>
            <p:spPr bwMode="auto">
              <a:xfrm>
                <a:off x="1306" y="882"/>
                <a:ext cx="235" cy="149"/>
              </a:xfrm>
              <a:custGeom>
                <a:avLst/>
                <a:gdLst/>
                <a:ahLst/>
                <a:cxnLst>
                  <a:cxn ang="0">
                    <a:pos x="165" y="105"/>
                  </a:cxn>
                  <a:cxn ang="0">
                    <a:pos x="93" y="48"/>
                  </a:cxn>
                  <a:cxn ang="0">
                    <a:pos x="0" y="9"/>
                  </a:cxn>
                  <a:cxn ang="0">
                    <a:pos x="7" y="0"/>
                  </a:cxn>
                  <a:cxn ang="0">
                    <a:pos x="88" y="17"/>
                  </a:cxn>
                  <a:cxn ang="0">
                    <a:pos x="163" y="63"/>
                  </a:cxn>
                  <a:cxn ang="0">
                    <a:pos x="165" y="105"/>
                  </a:cxn>
                </a:cxnLst>
                <a:rect l="0" t="0" r="r" b="b"/>
                <a:pathLst>
                  <a:path w="165" h="105">
                    <a:moveTo>
                      <a:pt x="165" y="105"/>
                    </a:moveTo>
                    <a:lnTo>
                      <a:pt x="93" y="48"/>
                    </a:lnTo>
                    <a:lnTo>
                      <a:pt x="0" y="9"/>
                    </a:lnTo>
                    <a:lnTo>
                      <a:pt x="7" y="0"/>
                    </a:lnTo>
                    <a:lnTo>
                      <a:pt x="88" y="17"/>
                    </a:lnTo>
                    <a:lnTo>
                      <a:pt x="163" y="63"/>
                    </a:lnTo>
                    <a:lnTo>
                      <a:pt x="165" y="105"/>
                    </a:lnTo>
                    <a:close/>
                  </a:path>
                </a:pathLst>
              </a:custGeom>
              <a:solidFill>
                <a:srgbClr val="FFD1D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8" name="未知"/>
              <p:cNvSpPr>
                <a:spLocks/>
              </p:cNvSpPr>
              <p:nvPr/>
            </p:nvSpPr>
            <p:spPr bwMode="auto">
              <a:xfrm>
                <a:off x="1147" y="1371"/>
                <a:ext cx="424" cy="8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" y="10"/>
                  </a:cxn>
                  <a:cxn ang="0">
                    <a:pos x="35" y="37"/>
                  </a:cxn>
                  <a:cxn ang="0">
                    <a:pos x="69" y="83"/>
                  </a:cxn>
                  <a:cxn ang="0">
                    <a:pos x="107" y="145"/>
                  </a:cxn>
                  <a:cxn ang="0">
                    <a:pos x="143" y="226"/>
                  </a:cxn>
                  <a:cxn ang="0">
                    <a:pos x="171" y="323"/>
                  </a:cxn>
                  <a:cxn ang="0">
                    <a:pos x="186" y="436"/>
                  </a:cxn>
                  <a:cxn ang="0">
                    <a:pos x="180" y="564"/>
                  </a:cxn>
                  <a:cxn ang="0">
                    <a:pos x="258" y="435"/>
                  </a:cxn>
                  <a:cxn ang="0">
                    <a:pos x="258" y="583"/>
                  </a:cxn>
                  <a:cxn ang="0">
                    <a:pos x="297" y="467"/>
                  </a:cxn>
                  <a:cxn ang="0">
                    <a:pos x="292" y="461"/>
                  </a:cxn>
                  <a:cxn ang="0">
                    <a:pos x="279" y="442"/>
                  </a:cxn>
                  <a:cxn ang="0">
                    <a:pos x="262" y="415"/>
                  </a:cxn>
                  <a:cxn ang="0">
                    <a:pos x="242" y="379"/>
                  </a:cxn>
                  <a:cxn ang="0">
                    <a:pos x="223" y="335"/>
                  </a:cxn>
                  <a:cxn ang="0">
                    <a:pos x="206" y="289"/>
                  </a:cxn>
                  <a:cxn ang="0">
                    <a:pos x="196" y="239"/>
                  </a:cxn>
                  <a:cxn ang="0">
                    <a:pos x="193" y="189"/>
                  </a:cxn>
                  <a:cxn ang="0">
                    <a:pos x="192" y="181"/>
                  </a:cxn>
                  <a:cxn ang="0">
                    <a:pos x="189" y="161"/>
                  </a:cxn>
                  <a:cxn ang="0">
                    <a:pos x="180" y="132"/>
                  </a:cxn>
                  <a:cxn ang="0">
                    <a:pos x="164" y="99"/>
                  </a:cxn>
                  <a:cxn ang="0">
                    <a:pos x="140" y="65"/>
                  </a:cxn>
                  <a:cxn ang="0">
                    <a:pos x="107" y="34"/>
                  </a:cxn>
                  <a:cxn ang="0">
                    <a:pos x="60" y="11"/>
                  </a:cxn>
                  <a:cxn ang="0">
                    <a:pos x="0" y="0"/>
                  </a:cxn>
                </a:cxnLst>
                <a:rect l="0" t="0" r="r" b="b"/>
                <a:pathLst>
                  <a:path w="297" h="583">
                    <a:moveTo>
                      <a:pt x="0" y="0"/>
                    </a:moveTo>
                    <a:lnTo>
                      <a:pt x="10" y="10"/>
                    </a:lnTo>
                    <a:lnTo>
                      <a:pt x="35" y="37"/>
                    </a:lnTo>
                    <a:lnTo>
                      <a:pt x="69" y="83"/>
                    </a:lnTo>
                    <a:lnTo>
                      <a:pt x="107" y="145"/>
                    </a:lnTo>
                    <a:lnTo>
                      <a:pt x="143" y="226"/>
                    </a:lnTo>
                    <a:lnTo>
                      <a:pt x="171" y="323"/>
                    </a:lnTo>
                    <a:lnTo>
                      <a:pt x="186" y="436"/>
                    </a:lnTo>
                    <a:lnTo>
                      <a:pt x="180" y="564"/>
                    </a:lnTo>
                    <a:lnTo>
                      <a:pt x="258" y="435"/>
                    </a:lnTo>
                    <a:lnTo>
                      <a:pt x="258" y="583"/>
                    </a:lnTo>
                    <a:lnTo>
                      <a:pt x="297" y="467"/>
                    </a:lnTo>
                    <a:lnTo>
                      <a:pt x="292" y="461"/>
                    </a:lnTo>
                    <a:lnTo>
                      <a:pt x="279" y="442"/>
                    </a:lnTo>
                    <a:lnTo>
                      <a:pt x="262" y="415"/>
                    </a:lnTo>
                    <a:lnTo>
                      <a:pt x="242" y="379"/>
                    </a:lnTo>
                    <a:lnTo>
                      <a:pt x="223" y="335"/>
                    </a:lnTo>
                    <a:lnTo>
                      <a:pt x="206" y="289"/>
                    </a:lnTo>
                    <a:lnTo>
                      <a:pt x="196" y="239"/>
                    </a:lnTo>
                    <a:lnTo>
                      <a:pt x="193" y="189"/>
                    </a:lnTo>
                    <a:lnTo>
                      <a:pt x="192" y="181"/>
                    </a:lnTo>
                    <a:lnTo>
                      <a:pt x="189" y="161"/>
                    </a:lnTo>
                    <a:lnTo>
                      <a:pt x="180" y="132"/>
                    </a:lnTo>
                    <a:lnTo>
                      <a:pt x="164" y="99"/>
                    </a:lnTo>
                    <a:lnTo>
                      <a:pt x="140" y="65"/>
                    </a:lnTo>
                    <a:lnTo>
                      <a:pt x="107" y="34"/>
                    </a:lnTo>
                    <a:lnTo>
                      <a:pt x="6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FF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9" name="未知"/>
              <p:cNvSpPr>
                <a:spLocks/>
              </p:cNvSpPr>
              <p:nvPr/>
            </p:nvSpPr>
            <p:spPr bwMode="auto">
              <a:xfrm>
                <a:off x="1625" y="1381"/>
                <a:ext cx="286" cy="849"/>
              </a:xfrm>
              <a:custGeom>
                <a:avLst/>
                <a:gdLst/>
                <a:ahLst/>
                <a:cxnLst>
                  <a:cxn ang="0">
                    <a:pos x="71" y="13"/>
                  </a:cxn>
                  <a:cxn ang="0">
                    <a:pos x="0" y="595"/>
                  </a:cxn>
                  <a:cxn ang="0">
                    <a:pos x="201" y="595"/>
                  </a:cxn>
                  <a:cxn ang="0">
                    <a:pos x="124" y="0"/>
                  </a:cxn>
                  <a:cxn ang="0">
                    <a:pos x="71" y="13"/>
                  </a:cxn>
                </a:cxnLst>
                <a:rect l="0" t="0" r="r" b="b"/>
                <a:pathLst>
                  <a:path w="201" h="595">
                    <a:moveTo>
                      <a:pt x="71" y="13"/>
                    </a:moveTo>
                    <a:lnTo>
                      <a:pt x="0" y="595"/>
                    </a:lnTo>
                    <a:lnTo>
                      <a:pt x="201" y="595"/>
                    </a:lnTo>
                    <a:lnTo>
                      <a:pt x="124" y="0"/>
                    </a:lnTo>
                    <a:lnTo>
                      <a:pt x="71" y="13"/>
                    </a:lnTo>
                    <a:close/>
                  </a:path>
                </a:pathLst>
              </a:custGeom>
              <a:solidFill>
                <a:srgbClr val="7FFF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0" name="未知"/>
              <p:cNvSpPr>
                <a:spLocks/>
              </p:cNvSpPr>
              <p:nvPr/>
            </p:nvSpPr>
            <p:spPr bwMode="auto">
              <a:xfrm>
                <a:off x="1796" y="2388"/>
                <a:ext cx="115" cy="6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76" y="1"/>
                  </a:cxn>
                  <a:cxn ang="0">
                    <a:pos x="66" y="4"/>
                  </a:cxn>
                  <a:cxn ang="0">
                    <a:pos x="53" y="8"/>
                  </a:cxn>
                  <a:cxn ang="0">
                    <a:pos x="39" y="13"/>
                  </a:cxn>
                  <a:cxn ang="0">
                    <a:pos x="24" y="16"/>
                  </a:cxn>
                  <a:cxn ang="0">
                    <a:pos x="11" y="20"/>
                  </a:cxn>
                  <a:cxn ang="0">
                    <a:pos x="3" y="21"/>
                  </a:cxn>
                  <a:cxn ang="0">
                    <a:pos x="0" y="23"/>
                  </a:cxn>
                  <a:cxn ang="0">
                    <a:pos x="0" y="47"/>
                  </a:cxn>
                  <a:cxn ang="0">
                    <a:pos x="69" y="37"/>
                  </a:cxn>
                  <a:cxn ang="0">
                    <a:pos x="81" y="0"/>
                  </a:cxn>
                </a:cxnLst>
                <a:rect l="0" t="0" r="r" b="b"/>
                <a:pathLst>
                  <a:path w="81" h="47">
                    <a:moveTo>
                      <a:pt x="81" y="0"/>
                    </a:moveTo>
                    <a:lnTo>
                      <a:pt x="76" y="1"/>
                    </a:lnTo>
                    <a:lnTo>
                      <a:pt x="66" y="4"/>
                    </a:lnTo>
                    <a:lnTo>
                      <a:pt x="53" y="8"/>
                    </a:lnTo>
                    <a:lnTo>
                      <a:pt x="39" y="13"/>
                    </a:lnTo>
                    <a:lnTo>
                      <a:pt x="24" y="16"/>
                    </a:lnTo>
                    <a:lnTo>
                      <a:pt x="11" y="20"/>
                    </a:lnTo>
                    <a:lnTo>
                      <a:pt x="3" y="21"/>
                    </a:lnTo>
                    <a:lnTo>
                      <a:pt x="0" y="23"/>
                    </a:lnTo>
                    <a:lnTo>
                      <a:pt x="0" y="47"/>
                    </a:lnTo>
                    <a:lnTo>
                      <a:pt x="69" y="37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1" name="未知"/>
              <p:cNvSpPr>
                <a:spLocks/>
              </p:cNvSpPr>
              <p:nvPr/>
            </p:nvSpPr>
            <p:spPr bwMode="auto">
              <a:xfrm>
                <a:off x="1773" y="2472"/>
                <a:ext cx="97" cy="51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63" y="0"/>
                  </a:cxn>
                  <a:cxn ang="0">
                    <a:pos x="56" y="1"/>
                  </a:cxn>
                  <a:cxn ang="0">
                    <a:pos x="46" y="4"/>
                  </a:cxn>
                  <a:cxn ang="0">
                    <a:pos x="36" y="7"/>
                  </a:cxn>
                  <a:cxn ang="0">
                    <a:pos x="26" y="10"/>
                  </a:cxn>
                  <a:cxn ang="0">
                    <a:pos x="17" y="13"/>
                  </a:cxn>
                  <a:cxn ang="0">
                    <a:pos x="12" y="14"/>
                  </a:cxn>
                  <a:cxn ang="0">
                    <a:pos x="9" y="16"/>
                  </a:cxn>
                  <a:cxn ang="0">
                    <a:pos x="0" y="36"/>
                  </a:cxn>
                  <a:cxn ang="0">
                    <a:pos x="51" y="23"/>
                  </a:cxn>
                  <a:cxn ang="0">
                    <a:pos x="68" y="0"/>
                  </a:cxn>
                </a:cxnLst>
                <a:rect l="0" t="0" r="r" b="b"/>
                <a:pathLst>
                  <a:path w="68" h="36">
                    <a:moveTo>
                      <a:pt x="68" y="0"/>
                    </a:moveTo>
                    <a:lnTo>
                      <a:pt x="63" y="0"/>
                    </a:lnTo>
                    <a:lnTo>
                      <a:pt x="56" y="1"/>
                    </a:lnTo>
                    <a:lnTo>
                      <a:pt x="46" y="4"/>
                    </a:lnTo>
                    <a:lnTo>
                      <a:pt x="36" y="7"/>
                    </a:lnTo>
                    <a:lnTo>
                      <a:pt x="26" y="10"/>
                    </a:lnTo>
                    <a:lnTo>
                      <a:pt x="17" y="13"/>
                    </a:lnTo>
                    <a:lnTo>
                      <a:pt x="12" y="14"/>
                    </a:lnTo>
                    <a:lnTo>
                      <a:pt x="9" y="16"/>
                    </a:lnTo>
                    <a:lnTo>
                      <a:pt x="0" y="36"/>
                    </a:lnTo>
                    <a:lnTo>
                      <a:pt x="51" y="23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2" name="Group 47"/>
            <p:cNvGrpSpPr>
              <a:grpSpLocks noChangeAspect="1"/>
            </p:cNvGrpSpPr>
            <p:nvPr/>
          </p:nvGrpSpPr>
          <p:grpSpPr bwMode="auto">
            <a:xfrm>
              <a:off x="0" y="0"/>
              <a:ext cx="4534" cy="1187"/>
              <a:chOff x="0" y="0"/>
              <a:chExt cx="4534" cy="1187"/>
            </a:xfrm>
          </p:grpSpPr>
          <p:grpSp>
            <p:nvGrpSpPr>
              <p:cNvPr id="13" name="Group 48"/>
              <p:cNvGrpSpPr>
                <a:grpSpLocks noChangeAspect="1"/>
              </p:cNvGrpSpPr>
              <p:nvPr/>
            </p:nvGrpSpPr>
            <p:grpSpPr bwMode="auto">
              <a:xfrm>
                <a:off x="0" y="0"/>
                <a:ext cx="4534" cy="964"/>
                <a:chOff x="0" y="0"/>
                <a:chExt cx="4534" cy="964"/>
              </a:xfrm>
            </p:grpSpPr>
            <p:grpSp>
              <p:nvGrpSpPr>
                <p:cNvPr id="26" name="Group 49"/>
                <p:cNvGrpSpPr>
                  <a:grpSpLocks noChangeAspect="1"/>
                </p:cNvGrpSpPr>
                <p:nvPr/>
              </p:nvGrpSpPr>
              <p:grpSpPr bwMode="auto">
                <a:xfrm>
                  <a:off x="1329" y="44"/>
                  <a:ext cx="1661" cy="363"/>
                  <a:chOff x="0" y="0"/>
                  <a:chExt cx="3755" cy="822"/>
                </a:xfrm>
              </p:grpSpPr>
              <p:grpSp>
                <p:nvGrpSpPr>
                  <p:cNvPr id="45" name="Group 5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833" y="30"/>
                    <a:ext cx="2392" cy="710"/>
                    <a:chOff x="0" y="0"/>
                    <a:chExt cx="2392" cy="710"/>
                  </a:xfrm>
                </p:grpSpPr>
                <p:sp>
                  <p:nvSpPr>
                    <p:cNvPr id="47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0"/>
                      <a:ext cx="410" cy="580"/>
                    </a:xfrm>
                    <a:custGeom>
                      <a:avLst/>
                      <a:gdLst/>
                      <a:ahLst/>
                      <a:cxnLst>
                        <a:cxn ang="0">
                          <a:pos x="10" y="7"/>
                        </a:cxn>
                        <a:cxn ang="0">
                          <a:pos x="0" y="0"/>
                        </a:cxn>
                        <a:cxn ang="0">
                          <a:pos x="270" y="580"/>
                        </a:cxn>
                        <a:cxn ang="0">
                          <a:pos x="410" y="580"/>
                        </a:cxn>
                        <a:cxn ang="0">
                          <a:pos x="112" y="0"/>
                        </a:cxn>
                        <a:cxn ang="0">
                          <a:pos x="10" y="7"/>
                        </a:cxn>
                      </a:cxnLst>
                      <a:rect l="0" t="0" r="r" b="b"/>
                      <a:pathLst>
                        <a:path w="410" h="580">
                          <a:moveTo>
                            <a:pt x="10" y="7"/>
                          </a:moveTo>
                          <a:lnTo>
                            <a:pt x="0" y="0"/>
                          </a:lnTo>
                          <a:lnTo>
                            <a:pt x="270" y="580"/>
                          </a:lnTo>
                          <a:lnTo>
                            <a:pt x="410" y="580"/>
                          </a:lnTo>
                          <a:lnTo>
                            <a:pt x="112" y="0"/>
                          </a:lnTo>
                          <a:lnTo>
                            <a:pt x="10" y="7"/>
                          </a:lnTo>
                          <a:close/>
                        </a:path>
                      </a:pathLst>
                    </a:custGeom>
                    <a:noFill/>
                    <a:ln w="1270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8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015" y="322"/>
                      <a:ext cx="377" cy="388"/>
                    </a:xfrm>
                    <a:custGeom>
                      <a:avLst/>
                      <a:gdLst/>
                      <a:ahLst/>
                      <a:cxnLst>
                        <a:cxn ang="0">
                          <a:pos x="100" y="45"/>
                        </a:cxn>
                        <a:cxn ang="0">
                          <a:pos x="110" y="38"/>
                        </a:cxn>
                        <a:cxn ang="0">
                          <a:pos x="377" y="388"/>
                        </a:cxn>
                        <a:cxn ang="0">
                          <a:pos x="247" y="368"/>
                        </a:cxn>
                        <a:cxn ang="0">
                          <a:pos x="0" y="0"/>
                        </a:cxn>
                        <a:cxn ang="0">
                          <a:pos x="100" y="45"/>
                        </a:cxn>
                      </a:cxnLst>
                      <a:rect l="0" t="0" r="r" b="b"/>
                      <a:pathLst>
                        <a:path w="377" h="388">
                          <a:moveTo>
                            <a:pt x="100" y="45"/>
                          </a:moveTo>
                          <a:lnTo>
                            <a:pt x="110" y="38"/>
                          </a:lnTo>
                          <a:lnTo>
                            <a:pt x="377" y="388"/>
                          </a:lnTo>
                          <a:lnTo>
                            <a:pt x="247" y="368"/>
                          </a:lnTo>
                          <a:lnTo>
                            <a:pt x="0" y="0"/>
                          </a:lnTo>
                          <a:lnTo>
                            <a:pt x="100" y="45"/>
                          </a:lnTo>
                          <a:close/>
                        </a:path>
                      </a:pathLst>
                    </a:custGeom>
                    <a:noFill/>
                    <a:ln w="1270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46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0" y="0"/>
                    <a:ext cx="3755" cy="822"/>
                  </a:xfrm>
                  <a:custGeom>
                    <a:avLst/>
                    <a:gdLst/>
                    <a:ahLst/>
                    <a:cxnLst>
                      <a:cxn ang="0">
                        <a:pos x="28" y="110"/>
                      </a:cxn>
                      <a:cxn ang="0">
                        <a:pos x="380" y="95"/>
                      </a:cxn>
                      <a:cxn ang="0">
                        <a:pos x="650" y="95"/>
                      </a:cxn>
                      <a:cxn ang="0">
                        <a:pos x="1013" y="75"/>
                      </a:cxn>
                      <a:cxn ang="0">
                        <a:pos x="1348" y="75"/>
                      </a:cxn>
                      <a:cxn ang="0">
                        <a:pos x="1725" y="75"/>
                      </a:cxn>
                      <a:cxn ang="0">
                        <a:pos x="2063" y="85"/>
                      </a:cxn>
                      <a:cxn ang="0">
                        <a:pos x="2223" y="107"/>
                      </a:cxn>
                      <a:cxn ang="0">
                        <a:pos x="2360" y="137"/>
                      </a:cxn>
                      <a:cxn ang="0">
                        <a:pos x="2513" y="192"/>
                      </a:cxn>
                      <a:cxn ang="0">
                        <a:pos x="2658" y="252"/>
                      </a:cxn>
                      <a:cxn ang="0">
                        <a:pos x="3188" y="527"/>
                      </a:cxn>
                      <a:cxn ang="0">
                        <a:pos x="3470" y="655"/>
                      </a:cxn>
                      <a:cxn ang="0">
                        <a:pos x="3633" y="760"/>
                      </a:cxn>
                      <a:cxn ang="0">
                        <a:pos x="3485" y="757"/>
                      </a:cxn>
                      <a:cxn ang="0">
                        <a:pos x="0" y="490"/>
                      </a:cxn>
                      <a:cxn ang="0">
                        <a:pos x="5" y="572"/>
                      </a:cxn>
                      <a:cxn ang="0">
                        <a:pos x="3643" y="822"/>
                      </a:cxn>
                      <a:cxn ang="0">
                        <a:pos x="3755" y="802"/>
                      </a:cxn>
                      <a:cxn ang="0">
                        <a:pos x="3698" y="730"/>
                      </a:cxn>
                      <a:cxn ang="0">
                        <a:pos x="3598" y="655"/>
                      </a:cxn>
                      <a:cxn ang="0">
                        <a:pos x="3353" y="527"/>
                      </a:cxn>
                      <a:cxn ang="0">
                        <a:pos x="3163" y="425"/>
                      </a:cxn>
                      <a:cxn ang="0">
                        <a:pos x="2680" y="187"/>
                      </a:cxn>
                      <a:cxn ang="0">
                        <a:pos x="2463" y="102"/>
                      </a:cxn>
                      <a:cxn ang="0">
                        <a:pos x="2248" y="47"/>
                      </a:cxn>
                      <a:cxn ang="0">
                        <a:pos x="1765" y="0"/>
                      </a:cxn>
                      <a:cxn ang="0">
                        <a:pos x="1105" y="0"/>
                      </a:cxn>
                      <a:cxn ang="0">
                        <a:pos x="28" y="57"/>
                      </a:cxn>
                      <a:cxn ang="0">
                        <a:pos x="28" y="110"/>
                      </a:cxn>
                    </a:cxnLst>
                    <a:rect l="0" t="0" r="r" b="b"/>
                    <a:pathLst>
                      <a:path w="3755" h="822">
                        <a:moveTo>
                          <a:pt x="28" y="110"/>
                        </a:moveTo>
                        <a:lnTo>
                          <a:pt x="380" y="95"/>
                        </a:lnTo>
                        <a:lnTo>
                          <a:pt x="650" y="95"/>
                        </a:lnTo>
                        <a:lnTo>
                          <a:pt x="1013" y="75"/>
                        </a:lnTo>
                        <a:lnTo>
                          <a:pt x="1348" y="75"/>
                        </a:lnTo>
                        <a:lnTo>
                          <a:pt x="1725" y="75"/>
                        </a:lnTo>
                        <a:lnTo>
                          <a:pt x="2063" y="85"/>
                        </a:lnTo>
                        <a:lnTo>
                          <a:pt x="2223" y="107"/>
                        </a:lnTo>
                        <a:lnTo>
                          <a:pt x="2360" y="137"/>
                        </a:lnTo>
                        <a:lnTo>
                          <a:pt x="2513" y="192"/>
                        </a:lnTo>
                        <a:lnTo>
                          <a:pt x="2658" y="252"/>
                        </a:lnTo>
                        <a:lnTo>
                          <a:pt x="3188" y="527"/>
                        </a:lnTo>
                        <a:lnTo>
                          <a:pt x="3470" y="655"/>
                        </a:lnTo>
                        <a:lnTo>
                          <a:pt x="3633" y="760"/>
                        </a:lnTo>
                        <a:lnTo>
                          <a:pt x="3485" y="757"/>
                        </a:lnTo>
                        <a:lnTo>
                          <a:pt x="0" y="490"/>
                        </a:lnTo>
                        <a:lnTo>
                          <a:pt x="5" y="572"/>
                        </a:lnTo>
                        <a:lnTo>
                          <a:pt x="3643" y="822"/>
                        </a:lnTo>
                        <a:lnTo>
                          <a:pt x="3755" y="802"/>
                        </a:lnTo>
                        <a:lnTo>
                          <a:pt x="3698" y="730"/>
                        </a:lnTo>
                        <a:lnTo>
                          <a:pt x="3598" y="655"/>
                        </a:lnTo>
                        <a:lnTo>
                          <a:pt x="3353" y="527"/>
                        </a:lnTo>
                        <a:lnTo>
                          <a:pt x="3163" y="425"/>
                        </a:lnTo>
                        <a:lnTo>
                          <a:pt x="2680" y="187"/>
                        </a:lnTo>
                        <a:lnTo>
                          <a:pt x="2463" y="102"/>
                        </a:lnTo>
                        <a:lnTo>
                          <a:pt x="2248" y="47"/>
                        </a:lnTo>
                        <a:lnTo>
                          <a:pt x="1765" y="0"/>
                        </a:lnTo>
                        <a:lnTo>
                          <a:pt x="1105" y="0"/>
                        </a:lnTo>
                        <a:lnTo>
                          <a:pt x="28" y="57"/>
                        </a:lnTo>
                        <a:lnTo>
                          <a:pt x="28" y="110"/>
                        </a:lnTo>
                        <a:close/>
                      </a:path>
                    </a:pathLst>
                  </a:custGeom>
                  <a:noFill/>
                  <a:ln w="12700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7" name="未知"/>
                <p:cNvSpPr>
                  <a:spLocks noChangeAspect="1"/>
                </p:cNvSpPr>
                <p:nvPr/>
              </p:nvSpPr>
              <p:spPr bwMode="auto">
                <a:xfrm>
                  <a:off x="238" y="0"/>
                  <a:ext cx="3109" cy="411"/>
                </a:xfrm>
                <a:custGeom>
                  <a:avLst/>
                  <a:gdLst/>
                  <a:ahLst/>
                  <a:cxnLst>
                    <a:cxn ang="0">
                      <a:pos x="270" y="585"/>
                    </a:cxn>
                    <a:cxn ang="0">
                      <a:pos x="617" y="497"/>
                    </a:cxn>
                    <a:cxn ang="0">
                      <a:pos x="882" y="427"/>
                    </a:cxn>
                    <a:cxn ang="0">
                      <a:pos x="1155" y="352"/>
                    </a:cxn>
                    <a:cxn ang="0">
                      <a:pos x="1432" y="302"/>
                    </a:cxn>
                    <a:cxn ang="0">
                      <a:pos x="1655" y="265"/>
                    </a:cxn>
                    <a:cxn ang="0">
                      <a:pos x="1937" y="220"/>
                    </a:cxn>
                    <a:cxn ang="0">
                      <a:pos x="2187" y="165"/>
                    </a:cxn>
                    <a:cxn ang="0">
                      <a:pos x="2367" y="52"/>
                    </a:cxn>
                    <a:cxn ang="0">
                      <a:pos x="2740" y="40"/>
                    </a:cxn>
                    <a:cxn ang="0">
                      <a:pos x="3185" y="10"/>
                    </a:cxn>
                    <a:cxn ang="0">
                      <a:pos x="3750" y="2"/>
                    </a:cxn>
                    <a:cxn ang="0">
                      <a:pos x="4217" y="0"/>
                    </a:cxn>
                    <a:cxn ang="0">
                      <a:pos x="4662" y="52"/>
                    </a:cxn>
                    <a:cxn ang="0">
                      <a:pos x="4980" y="135"/>
                    </a:cxn>
                    <a:cxn ang="0">
                      <a:pos x="5320" y="240"/>
                    </a:cxn>
                    <a:cxn ang="0">
                      <a:pos x="5692" y="367"/>
                    </a:cxn>
                    <a:cxn ang="0">
                      <a:pos x="6077" y="495"/>
                    </a:cxn>
                    <a:cxn ang="0">
                      <a:pos x="6362" y="582"/>
                    </a:cxn>
                    <a:cxn ang="0">
                      <a:pos x="6667" y="685"/>
                    </a:cxn>
                    <a:cxn ang="0">
                      <a:pos x="7030" y="812"/>
                    </a:cxn>
                    <a:cxn ang="0">
                      <a:pos x="6857" y="885"/>
                    </a:cxn>
                    <a:cxn ang="0">
                      <a:pos x="6605" y="930"/>
                    </a:cxn>
                    <a:cxn ang="0">
                      <a:pos x="6235" y="927"/>
                    </a:cxn>
                    <a:cxn ang="0">
                      <a:pos x="6142" y="812"/>
                    </a:cxn>
                    <a:cxn ang="0">
                      <a:pos x="5865" y="647"/>
                    </a:cxn>
                    <a:cxn ang="0">
                      <a:pos x="5420" y="420"/>
                    </a:cxn>
                    <a:cxn ang="0">
                      <a:pos x="4952" y="210"/>
                    </a:cxn>
                    <a:cxn ang="0">
                      <a:pos x="4585" y="130"/>
                    </a:cxn>
                    <a:cxn ang="0">
                      <a:pos x="3882" y="97"/>
                    </a:cxn>
                    <a:cxn ang="0">
                      <a:pos x="3062" y="122"/>
                    </a:cxn>
                    <a:cxn ang="0">
                      <a:pos x="2462" y="707"/>
                    </a:cxn>
                  </a:cxnLst>
                  <a:rect l="0" t="0" r="r" b="b"/>
                  <a:pathLst>
                    <a:path w="7030" h="932">
                      <a:moveTo>
                        <a:pt x="0" y="622"/>
                      </a:moveTo>
                      <a:lnTo>
                        <a:pt x="270" y="585"/>
                      </a:lnTo>
                      <a:lnTo>
                        <a:pt x="477" y="537"/>
                      </a:lnTo>
                      <a:lnTo>
                        <a:pt x="617" y="497"/>
                      </a:lnTo>
                      <a:lnTo>
                        <a:pt x="732" y="465"/>
                      </a:lnTo>
                      <a:lnTo>
                        <a:pt x="882" y="427"/>
                      </a:lnTo>
                      <a:lnTo>
                        <a:pt x="1010" y="390"/>
                      </a:lnTo>
                      <a:lnTo>
                        <a:pt x="1155" y="352"/>
                      </a:lnTo>
                      <a:lnTo>
                        <a:pt x="1285" y="325"/>
                      </a:lnTo>
                      <a:lnTo>
                        <a:pt x="1432" y="302"/>
                      </a:lnTo>
                      <a:lnTo>
                        <a:pt x="1552" y="282"/>
                      </a:lnTo>
                      <a:lnTo>
                        <a:pt x="1655" y="265"/>
                      </a:lnTo>
                      <a:lnTo>
                        <a:pt x="1807" y="240"/>
                      </a:lnTo>
                      <a:lnTo>
                        <a:pt x="1937" y="220"/>
                      </a:lnTo>
                      <a:lnTo>
                        <a:pt x="2060" y="200"/>
                      </a:lnTo>
                      <a:lnTo>
                        <a:pt x="2187" y="165"/>
                      </a:lnTo>
                      <a:lnTo>
                        <a:pt x="2292" y="112"/>
                      </a:lnTo>
                      <a:lnTo>
                        <a:pt x="2367" y="52"/>
                      </a:lnTo>
                      <a:lnTo>
                        <a:pt x="2520" y="45"/>
                      </a:lnTo>
                      <a:lnTo>
                        <a:pt x="2740" y="40"/>
                      </a:lnTo>
                      <a:lnTo>
                        <a:pt x="2990" y="20"/>
                      </a:lnTo>
                      <a:lnTo>
                        <a:pt x="3185" y="10"/>
                      </a:lnTo>
                      <a:lnTo>
                        <a:pt x="3472" y="5"/>
                      </a:lnTo>
                      <a:lnTo>
                        <a:pt x="3750" y="2"/>
                      </a:lnTo>
                      <a:lnTo>
                        <a:pt x="4015" y="0"/>
                      </a:lnTo>
                      <a:lnTo>
                        <a:pt x="4217" y="0"/>
                      </a:lnTo>
                      <a:lnTo>
                        <a:pt x="4437" y="17"/>
                      </a:lnTo>
                      <a:lnTo>
                        <a:pt x="4662" y="52"/>
                      </a:lnTo>
                      <a:lnTo>
                        <a:pt x="4830" y="95"/>
                      </a:lnTo>
                      <a:lnTo>
                        <a:pt x="4980" y="135"/>
                      </a:lnTo>
                      <a:lnTo>
                        <a:pt x="5142" y="185"/>
                      </a:lnTo>
                      <a:lnTo>
                        <a:pt x="5320" y="240"/>
                      </a:lnTo>
                      <a:lnTo>
                        <a:pt x="5500" y="302"/>
                      </a:lnTo>
                      <a:lnTo>
                        <a:pt x="5692" y="367"/>
                      </a:lnTo>
                      <a:lnTo>
                        <a:pt x="5880" y="432"/>
                      </a:lnTo>
                      <a:lnTo>
                        <a:pt x="6077" y="495"/>
                      </a:lnTo>
                      <a:lnTo>
                        <a:pt x="6225" y="545"/>
                      </a:lnTo>
                      <a:lnTo>
                        <a:pt x="6362" y="582"/>
                      </a:lnTo>
                      <a:lnTo>
                        <a:pt x="6512" y="637"/>
                      </a:lnTo>
                      <a:lnTo>
                        <a:pt x="6667" y="685"/>
                      </a:lnTo>
                      <a:lnTo>
                        <a:pt x="6857" y="747"/>
                      </a:lnTo>
                      <a:lnTo>
                        <a:pt x="7030" y="812"/>
                      </a:lnTo>
                      <a:lnTo>
                        <a:pt x="6960" y="857"/>
                      </a:lnTo>
                      <a:lnTo>
                        <a:pt x="6857" y="885"/>
                      </a:lnTo>
                      <a:lnTo>
                        <a:pt x="6745" y="915"/>
                      </a:lnTo>
                      <a:lnTo>
                        <a:pt x="6605" y="930"/>
                      </a:lnTo>
                      <a:lnTo>
                        <a:pt x="6420" y="932"/>
                      </a:lnTo>
                      <a:lnTo>
                        <a:pt x="6235" y="927"/>
                      </a:lnTo>
                      <a:lnTo>
                        <a:pt x="6187" y="857"/>
                      </a:lnTo>
                      <a:lnTo>
                        <a:pt x="6142" y="812"/>
                      </a:lnTo>
                      <a:lnTo>
                        <a:pt x="6055" y="750"/>
                      </a:lnTo>
                      <a:lnTo>
                        <a:pt x="5865" y="647"/>
                      </a:lnTo>
                      <a:lnTo>
                        <a:pt x="5630" y="525"/>
                      </a:lnTo>
                      <a:lnTo>
                        <a:pt x="5420" y="420"/>
                      </a:lnTo>
                      <a:lnTo>
                        <a:pt x="5165" y="292"/>
                      </a:lnTo>
                      <a:lnTo>
                        <a:pt x="4952" y="210"/>
                      </a:lnTo>
                      <a:lnTo>
                        <a:pt x="4750" y="152"/>
                      </a:lnTo>
                      <a:lnTo>
                        <a:pt x="4585" y="130"/>
                      </a:lnTo>
                      <a:lnTo>
                        <a:pt x="4280" y="100"/>
                      </a:lnTo>
                      <a:lnTo>
                        <a:pt x="3882" y="97"/>
                      </a:lnTo>
                      <a:lnTo>
                        <a:pt x="3417" y="110"/>
                      </a:lnTo>
                      <a:lnTo>
                        <a:pt x="3062" y="122"/>
                      </a:lnTo>
                      <a:lnTo>
                        <a:pt x="2495" y="152"/>
                      </a:lnTo>
                      <a:lnTo>
                        <a:pt x="2462" y="707"/>
                      </a:lnTo>
                      <a:lnTo>
                        <a:pt x="0" y="622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1270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28" name="Group 55"/>
                <p:cNvGrpSpPr>
                  <a:grpSpLocks noChangeAspect="1"/>
                </p:cNvGrpSpPr>
                <p:nvPr/>
              </p:nvGrpSpPr>
              <p:grpSpPr bwMode="auto">
                <a:xfrm>
                  <a:off x="0" y="400"/>
                  <a:ext cx="274" cy="475"/>
                  <a:chOff x="0" y="0"/>
                  <a:chExt cx="620" cy="1075"/>
                </a:xfrm>
              </p:grpSpPr>
              <p:sp>
                <p:nvSpPr>
                  <p:cNvPr id="32" name="Rectangle 5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3" y="225"/>
                    <a:ext cx="237" cy="40"/>
                  </a:xfrm>
                  <a:prstGeom prst="rect">
                    <a:avLst/>
                  </a:prstGeom>
                  <a:no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3" name="Rectangle 5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3" y="0"/>
                    <a:ext cx="237" cy="95"/>
                  </a:xfrm>
                  <a:prstGeom prst="rect">
                    <a:avLst/>
                  </a:prstGeom>
                  <a:no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4" name="Rectangle 5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3" y="140"/>
                    <a:ext cx="237" cy="40"/>
                  </a:xfrm>
                  <a:prstGeom prst="rect">
                    <a:avLst/>
                  </a:prstGeom>
                  <a:no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5" name="Arc 59"/>
                  <p:cNvSpPr>
                    <a:spLocks noChangeAspect="1"/>
                  </p:cNvSpPr>
                  <p:nvPr/>
                </p:nvSpPr>
                <p:spPr bwMode="auto">
                  <a:xfrm>
                    <a:off x="53" y="320"/>
                    <a:ext cx="229" cy="243"/>
                  </a:xfrm>
                  <a:custGeom>
                    <a:avLst/>
                    <a:gdLst>
                      <a:gd name="G0" fmla="+- 21600 0 0"/>
                      <a:gd name="G1" fmla="+- 171 0 0"/>
                      <a:gd name="G2" fmla="+- 21600 0 0"/>
                      <a:gd name="T0" fmla="*/ 21232 w 21600"/>
                      <a:gd name="T1" fmla="*/ 21768 h 21768"/>
                      <a:gd name="T2" fmla="*/ 1 w 21600"/>
                      <a:gd name="T3" fmla="*/ 0 h 21768"/>
                      <a:gd name="T4" fmla="*/ 21600 w 21600"/>
                      <a:gd name="T5" fmla="*/ 171 h 217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768" fill="none" extrusionOk="0">
                        <a:moveTo>
                          <a:pt x="21232" y="21767"/>
                        </a:moveTo>
                        <a:cubicBezTo>
                          <a:pt x="9447" y="21567"/>
                          <a:pt x="0" y="11956"/>
                          <a:pt x="0" y="171"/>
                        </a:cubicBezTo>
                        <a:cubicBezTo>
                          <a:pt x="-1" y="113"/>
                          <a:pt x="0" y="56"/>
                          <a:pt x="0" y="-1"/>
                        </a:cubicBezTo>
                      </a:path>
                      <a:path w="21600" h="21768" stroke="0" extrusionOk="0">
                        <a:moveTo>
                          <a:pt x="21232" y="21767"/>
                        </a:moveTo>
                        <a:cubicBezTo>
                          <a:pt x="9447" y="21567"/>
                          <a:pt x="0" y="11956"/>
                          <a:pt x="0" y="171"/>
                        </a:cubicBezTo>
                        <a:cubicBezTo>
                          <a:pt x="-1" y="113"/>
                          <a:pt x="0" y="56"/>
                          <a:pt x="0" y="-1"/>
                        </a:cubicBezTo>
                        <a:lnTo>
                          <a:pt x="21600" y="171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6" name="Group 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953"/>
                    <a:ext cx="620" cy="37"/>
                    <a:chOff x="0" y="0"/>
                    <a:chExt cx="620" cy="37"/>
                  </a:xfrm>
                </p:grpSpPr>
                <p:sp>
                  <p:nvSpPr>
                    <p:cNvPr id="43" name="Rectangle 6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8" y="0"/>
                      <a:ext cx="592" cy="37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4" name="Oval 6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0" y="0"/>
                      <a:ext cx="70" cy="37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7" name="Group 6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1035"/>
                    <a:ext cx="620" cy="40"/>
                    <a:chOff x="0" y="0"/>
                    <a:chExt cx="620" cy="40"/>
                  </a:xfrm>
                </p:grpSpPr>
                <p:sp>
                  <p:nvSpPr>
                    <p:cNvPr id="41" name="Rectangle 6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8" y="0"/>
                      <a:ext cx="592" cy="4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2" name="Oval 6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0" y="0"/>
                      <a:ext cx="70" cy="40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8" name="Group 6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865"/>
                    <a:ext cx="620" cy="40"/>
                    <a:chOff x="0" y="0"/>
                    <a:chExt cx="620" cy="40"/>
                  </a:xfrm>
                </p:grpSpPr>
                <p:sp>
                  <p:nvSpPr>
                    <p:cNvPr id="39" name="Rectangle 6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8" y="0"/>
                      <a:ext cx="592" cy="4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0" name="Oval 6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0" y="0"/>
                      <a:ext cx="70" cy="40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29" name="未知"/>
                <p:cNvSpPr>
                  <a:spLocks noChangeAspect="1"/>
                </p:cNvSpPr>
                <p:nvPr/>
              </p:nvSpPr>
              <p:spPr bwMode="auto">
                <a:xfrm>
                  <a:off x="24" y="274"/>
                  <a:ext cx="4510" cy="690"/>
                </a:xfrm>
                <a:custGeom>
                  <a:avLst/>
                  <a:gdLst/>
                  <a:ahLst/>
                  <a:cxnLst>
                    <a:cxn ang="0">
                      <a:pos x="27" y="0"/>
                    </a:cxn>
                    <a:cxn ang="0">
                      <a:pos x="88" y="106"/>
                    </a:cxn>
                    <a:cxn ang="0">
                      <a:pos x="262" y="662"/>
                    </a:cxn>
                    <a:cxn ang="0">
                      <a:pos x="362" y="690"/>
                    </a:cxn>
                    <a:cxn ang="0">
                      <a:pos x="353" y="486"/>
                    </a:cxn>
                    <a:cxn ang="0">
                      <a:pos x="407" y="345"/>
                    </a:cxn>
                    <a:cxn ang="0">
                      <a:pos x="509" y="246"/>
                    </a:cxn>
                    <a:cxn ang="0">
                      <a:pos x="665" y="177"/>
                    </a:cxn>
                    <a:cxn ang="0">
                      <a:pos x="875" y="195"/>
                    </a:cxn>
                    <a:cxn ang="0">
                      <a:pos x="992" y="267"/>
                    </a:cxn>
                    <a:cxn ang="0">
                      <a:pos x="1088" y="399"/>
                    </a:cxn>
                    <a:cxn ang="0">
                      <a:pos x="1121" y="555"/>
                    </a:cxn>
                    <a:cxn ang="0">
                      <a:pos x="3086" y="681"/>
                    </a:cxn>
                    <a:cxn ang="0">
                      <a:pos x="3077" y="474"/>
                    </a:cxn>
                    <a:cxn ang="0">
                      <a:pos x="3122" y="357"/>
                    </a:cxn>
                    <a:cxn ang="0">
                      <a:pos x="3215" y="255"/>
                    </a:cxn>
                    <a:cxn ang="0">
                      <a:pos x="3341" y="186"/>
                    </a:cxn>
                    <a:cxn ang="0">
                      <a:pos x="3536" y="174"/>
                    </a:cxn>
                    <a:cxn ang="0">
                      <a:pos x="3695" y="249"/>
                    </a:cxn>
                    <a:cxn ang="0">
                      <a:pos x="3806" y="372"/>
                    </a:cxn>
                    <a:cxn ang="0">
                      <a:pos x="3854" y="543"/>
                    </a:cxn>
                    <a:cxn ang="0">
                      <a:pos x="4510" y="622"/>
                    </a:cxn>
                    <a:cxn ang="0">
                      <a:pos x="4489" y="594"/>
                    </a:cxn>
                    <a:cxn ang="0">
                      <a:pos x="4509" y="550"/>
                    </a:cxn>
                    <a:cxn ang="0">
                      <a:pos x="4491" y="396"/>
                    </a:cxn>
                    <a:cxn ang="0">
                      <a:pos x="4175" y="256"/>
                    </a:cxn>
                    <a:cxn ang="0">
                      <a:pos x="3758" y="143"/>
                    </a:cxn>
                    <a:cxn ang="0">
                      <a:pos x="3369" y="68"/>
                    </a:cxn>
                    <a:cxn ang="0">
                      <a:pos x="3261" y="87"/>
                    </a:cxn>
                    <a:cxn ang="0">
                      <a:pos x="2898" y="130"/>
                    </a:cxn>
                    <a:cxn ang="0">
                      <a:pos x="1653" y="45"/>
                    </a:cxn>
                    <a:cxn ang="0">
                      <a:pos x="1080" y="3"/>
                    </a:cxn>
                  </a:cxnLst>
                  <a:rect l="0" t="0" r="r" b="b"/>
                  <a:pathLst>
                    <a:path w="4510" h="690">
                      <a:moveTo>
                        <a:pt x="226" y="0"/>
                      </a:moveTo>
                      <a:lnTo>
                        <a:pt x="27" y="0"/>
                      </a:lnTo>
                      <a:lnTo>
                        <a:pt x="0" y="106"/>
                      </a:lnTo>
                      <a:lnTo>
                        <a:pt x="88" y="106"/>
                      </a:lnTo>
                      <a:lnTo>
                        <a:pt x="88" y="489"/>
                      </a:lnTo>
                      <a:lnTo>
                        <a:pt x="262" y="662"/>
                      </a:lnTo>
                      <a:lnTo>
                        <a:pt x="301" y="680"/>
                      </a:lnTo>
                      <a:lnTo>
                        <a:pt x="362" y="690"/>
                      </a:lnTo>
                      <a:lnTo>
                        <a:pt x="347" y="591"/>
                      </a:lnTo>
                      <a:lnTo>
                        <a:pt x="353" y="486"/>
                      </a:lnTo>
                      <a:lnTo>
                        <a:pt x="377" y="408"/>
                      </a:lnTo>
                      <a:lnTo>
                        <a:pt x="407" y="345"/>
                      </a:lnTo>
                      <a:lnTo>
                        <a:pt x="455" y="291"/>
                      </a:lnTo>
                      <a:lnTo>
                        <a:pt x="509" y="246"/>
                      </a:lnTo>
                      <a:lnTo>
                        <a:pt x="575" y="207"/>
                      </a:lnTo>
                      <a:lnTo>
                        <a:pt x="665" y="177"/>
                      </a:lnTo>
                      <a:lnTo>
                        <a:pt x="779" y="168"/>
                      </a:lnTo>
                      <a:lnTo>
                        <a:pt x="875" y="195"/>
                      </a:lnTo>
                      <a:lnTo>
                        <a:pt x="938" y="225"/>
                      </a:lnTo>
                      <a:lnTo>
                        <a:pt x="992" y="267"/>
                      </a:lnTo>
                      <a:lnTo>
                        <a:pt x="1049" y="330"/>
                      </a:lnTo>
                      <a:lnTo>
                        <a:pt x="1088" y="399"/>
                      </a:lnTo>
                      <a:lnTo>
                        <a:pt x="1115" y="471"/>
                      </a:lnTo>
                      <a:lnTo>
                        <a:pt x="1121" y="555"/>
                      </a:lnTo>
                      <a:lnTo>
                        <a:pt x="1118" y="654"/>
                      </a:lnTo>
                      <a:lnTo>
                        <a:pt x="3086" y="681"/>
                      </a:lnTo>
                      <a:lnTo>
                        <a:pt x="3068" y="573"/>
                      </a:lnTo>
                      <a:lnTo>
                        <a:pt x="3077" y="474"/>
                      </a:lnTo>
                      <a:lnTo>
                        <a:pt x="3095" y="411"/>
                      </a:lnTo>
                      <a:lnTo>
                        <a:pt x="3122" y="357"/>
                      </a:lnTo>
                      <a:lnTo>
                        <a:pt x="3158" y="306"/>
                      </a:lnTo>
                      <a:lnTo>
                        <a:pt x="3215" y="255"/>
                      </a:lnTo>
                      <a:lnTo>
                        <a:pt x="3266" y="216"/>
                      </a:lnTo>
                      <a:lnTo>
                        <a:pt x="3341" y="186"/>
                      </a:lnTo>
                      <a:lnTo>
                        <a:pt x="3428" y="168"/>
                      </a:lnTo>
                      <a:lnTo>
                        <a:pt x="3536" y="174"/>
                      </a:lnTo>
                      <a:lnTo>
                        <a:pt x="3629" y="207"/>
                      </a:lnTo>
                      <a:lnTo>
                        <a:pt x="3695" y="249"/>
                      </a:lnTo>
                      <a:lnTo>
                        <a:pt x="3758" y="306"/>
                      </a:lnTo>
                      <a:lnTo>
                        <a:pt x="3806" y="372"/>
                      </a:lnTo>
                      <a:lnTo>
                        <a:pt x="3836" y="447"/>
                      </a:lnTo>
                      <a:lnTo>
                        <a:pt x="3854" y="543"/>
                      </a:lnTo>
                      <a:lnTo>
                        <a:pt x="3861" y="625"/>
                      </a:lnTo>
                      <a:lnTo>
                        <a:pt x="4510" y="622"/>
                      </a:lnTo>
                      <a:lnTo>
                        <a:pt x="4510" y="594"/>
                      </a:lnTo>
                      <a:lnTo>
                        <a:pt x="4489" y="594"/>
                      </a:lnTo>
                      <a:lnTo>
                        <a:pt x="4489" y="552"/>
                      </a:lnTo>
                      <a:lnTo>
                        <a:pt x="4509" y="550"/>
                      </a:lnTo>
                      <a:lnTo>
                        <a:pt x="4509" y="422"/>
                      </a:lnTo>
                      <a:lnTo>
                        <a:pt x="4491" y="396"/>
                      </a:lnTo>
                      <a:lnTo>
                        <a:pt x="4341" y="321"/>
                      </a:lnTo>
                      <a:lnTo>
                        <a:pt x="4175" y="256"/>
                      </a:lnTo>
                      <a:lnTo>
                        <a:pt x="3975" y="195"/>
                      </a:lnTo>
                      <a:lnTo>
                        <a:pt x="3758" y="143"/>
                      </a:lnTo>
                      <a:lnTo>
                        <a:pt x="3559" y="102"/>
                      </a:lnTo>
                      <a:lnTo>
                        <a:pt x="3369" y="68"/>
                      </a:lnTo>
                      <a:lnTo>
                        <a:pt x="3304" y="68"/>
                      </a:lnTo>
                      <a:lnTo>
                        <a:pt x="3261" y="87"/>
                      </a:lnTo>
                      <a:lnTo>
                        <a:pt x="3058" y="116"/>
                      </a:lnTo>
                      <a:lnTo>
                        <a:pt x="2898" y="130"/>
                      </a:lnTo>
                      <a:lnTo>
                        <a:pt x="2057" y="77"/>
                      </a:lnTo>
                      <a:lnTo>
                        <a:pt x="1653" y="45"/>
                      </a:lnTo>
                      <a:lnTo>
                        <a:pt x="1272" y="16"/>
                      </a:lnTo>
                      <a:lnTo>
                        <a:pt x="1080" y="3"/>
                      </a:lnTo>
                      <a:lnTo>
                        <a:pt x="22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0000"/>
                    </a:gs>
                    <a:gs pos="100000">
                      <a:srgbClr val="FF0000">
                        <a:gamma/>
                        <a:shade val="69804"/>
                        <a:invGamma/>
                      </a:srgbClr>
                    </a:gs>
                  </a:gsLst>
                  <a:lin ang="5400000" scaled="1"/>
                </a:gradFill>
                <a:ln w="1270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0" name="未知"/>
                <p:cNvSpPr>
                  <a:spLocks noChangeAspect="1"/>
                </p:cNvSpPr>
                <p:nvPr/>
              </p:nvSpPr>
              <p:spPr bwMode="auto">
                <a:xfrm>
                  <a:off x="1837" y="329"/>
                  <a:ext cx="910" cy="61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365"/>
                    </a:cxn>
                    <a:cxn ang="0">
                      <a:pos x="2057" y="1398"/>
                    </a:cxn>
                    <a:cxn ang="0">
                      <a:pos x="2057" y="148"/>
                    </a:cxn>
                    <a:cxn ang="0">
                      <a:pos x="1785" y="120"/>
                    </a:cxn>
                    <a:cxn ang="0">
                      <a:pos x="1410" y="95"/>
                    </a:cxn>
                    <a:cxn ang="0">
                      <a:pos x="1032" y="78"/>
                    </a:cxn>
                    <a:cxn ang="0">
                      <a:pos x="787" y="55"/>
                    </a:cxn>
                    <a:cxn ang="0">
                      <a:pos x="547" y="40"/>
                    </a:cxn>
                    <a:cxn ang="0">
                      <a:pos x="222" y="1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057" h="1398">
                      <a:moveTo>
                        <a:pt x="0" y="0"/>
                      </a:moveTo>
                      <a:lnTo>
                        <a:pt x="0" y="1365"/>
                      </a:lnTo>
                      <a:lnTo>
                        <a:pt x="2057" y="1398"/>
                      </a:lnTo>
                      <a:lnTo>
                        <a:pt x="2057" y="148"/>
                      </a:lnTo>
                      <a:lnTo>
                        <a:pt x="1785" y="120"/>
                      </a:lnTo>
                      <a:lnTo>
                        <a:pt x="1410" y="95"/>
                      </a:lnTo>
                      <a:lnTo>
                        <a:pt x="1032" y="78"/>
                      </a:lnTo>
                      <a:lnTo>
                        <a:pt x="787" y="55"/>
                      </a:lnTo>
                      <a:lnTo>
                        <a:pt x="547" y="40"/>
                      </a:lnTo>
                      <a:lnTo>
                        <a:pt x="222" y="1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0000"/>
                    </a:gs>
                    <a:gs pos="100000">
                      <a:srgbClr val="FF0000">
                        <a:gamma/>
                        <a:shade val="50196"/>
                        <a:invGamma/>
                      </a:srgbClr>
                    </a:gs>
                  </a:gsLst>
                  <a:lin ang="5400000" scaled="1"/>
                </a:gradFill>
                <a:ln w="1270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1" name="Oval 71"/>
                <p:cNvSpPr>
                  <a:spLocks noChangeAspect="1" noChangeArrowheads="1"/>
                </p:cNvSpPr>
                <p:nvPr/>
              </p:nvSpPr>
              <p:spPr bwMode="auto">
                <a:xfrm rot="1140000">
                  <a:off x="3174" y="252"/>
                  <a:ext cx="67" cy="24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0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0"/>
                        <a:invGamma/>
                      </a:srgbClr>
                    </a:gs>
                  </a:gsLst>
                  <a:lin ang="270000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4" name="Group 72"/>
              <p:cNvGrpSpPr>
                <a:grpSpLocks noChangeAspect="1"/>
              </p:cNvGrpSpPr>
              <p:nvPr/>
            </p:nvGrpSpPr>
            <p:grpSpPr bwMode="auto">
              <a:xfrm>
                <a:off x="400" y="469"/>
                <a:ext cx="713" cy="718"/>
                <a:chOff x="0" y="0"/>
                <a:chExt cx="713" cy="718"/>
              </a:xfrm>
            </p:grpSpPr>
            <p:sp>
              <p:nvSpPr>
                <p:cNvPr id="21" name="Oval 73"/>
                <p:cNvSpPr>
                  <a:spLocks noChangeAspect="1" noChangeArrowheads="1"/>
                </p:cNvSpPr>
                <p:nvPr/>
              </p:nvSpPr>
              <p:spPr bwMode="auto">
                <a:xfrm>
                  <a:off x="0" y="0"/>
                  <a:ext cx="713" cy="718"/>
                </a:xfrm>
                <a:prstGeom prst="ellipse">
                  <a:avLst/>
                </a:prstGeom>
                <a:solidFill>
                  <a:srgbClr val="969696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" name="Oval 74"/>
                <p:cNvSpPr>
                  <a:spLocks noChangeAspect="1" noChangeArrowheads="1"/>
                </p:cNvSpPr>
                <p:nvPr/>
              </p:nvSpPr>
              <p:spPr bwMode="auto">
                <a:xfrm>
                  <a:off x="96" y="94"/>
                  <a:ext cx="515" cy="52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23" name="Group 75"/>
                <p:cNvGrpSpPr>
                  <a:grpSpLocks noChangeAspect="1"/>
                </p:cNvGrpSpPr>
                <p:nvPr/>
              </p:nvGrpSpPr>
              <p:grpSpPr bwMode="auto">
                <a:xfrm>
                  <a:off x="257" y="255"/>
                  <a:ext cx="196" cy="198"/>
                  <a:chOff x="0" y="0"/>
                  <a:chExt cx="443" cy="450"/>
                </a:xfrm>
              </p:grpSpPr>
              <p:sp>
                <p:nvSpPr>
                  <p:cNvPr id="24" name="Oval 7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0" y="0"/>
                    <a:ext cx="443" cy="4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5" name="Oval 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93" y="95"/>
                    <a:ext cx="250" cy="26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5" name="Group 78"/>
              <p:cNvGrpSpPr>
                <a:grpSpLocks noChangeAspect="1"/>
              </p:cNvGrpSpPr>
              <p:nvPr/>
            </p:nvGrpSpPr>
            <p:grpSpPr bwMode="auto">
              <a:xfrm>
                <a:off x="3126" y="469"/>
                <a:ext cx="713" cy="718"/>
                <a:chOff x="0" y="0"/>
                <a:chExt cx="713" cy="718"/>
              </a:xfrm>
            </p:grpSpPr>
            <p:sp>
              <p:nvSpPr>
                <p:cNvPr id="16" name="Oval 79"/>
                <p:cNvSpPr>
                  <a:spLocks noChangeAspect="1" noChangeArrowheads="1"/>
                </p:cNvSpPr>
                <p:nvPr/>
              </p:nvSpPr>
              <p:spPr bwMode="auto">
                <a:xfrm>
                  <a:off x="0" y="0"/>
                  <a:ext cx="713" cy="718"/>
                </a:xfrm>
                <a:prstGeom prst="ellipse">
                  <a:avLst/>
                </a:prstGeom>
                <a:solidFill>
                  <a:srgbClr val="969696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" name="Oval 80"/>
                <p:cNvSpPr>
                  <a:spLocks noChangeAspect="1" noChangeArrowheads="1"/>
                </p:cNvSpPr>
                <p:nvPr/>
              </p:nvSpPr>
              <p:spPr bwMode="auto">
                <a:xfrm>
                  <a:off x="96" y="94"/>
                  <a:ext cx="515" cy="52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8" name="Group 81"/>
                <p:cNvGrpSpPr>
                  <a:grpSpLocks noChangeAspect="1"/>
                </p:cNvGrpSpPr>
                <p:nvPr/>
              </p:nvGrpSpPr>
              <p:grpSpPr bwMode="auto">
                <a:xfrm>
                  <a:off x="257" y="255"/>
                  <a:ext cx="196" cy="198"/>
                  <a:chOff x="0" y="0"/>
                  <a:chExt cx="443" cy="450"/>
                </a:xfrm>
              </p:grpSpPr>
              <p:sp>
                <p:nvSpPr>
                  <p:cNvPr id="19" name="Oval 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0" y="0"/>
                    <a:ext cx="443" cy="4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93" y="95"/>
                    <a:ext cx="250" cy="26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</p:grpSp>
      </p:grpSp>
      <p:cxnSp>
        <p:nvCxnSpPr>
          <p:cNvPr id="9" name="直接箭头连接符 8"/>
          <p:cNvCxnSpPr/>
          <p:nvPr/>
        </p:nvCxnSpPr>
        <p:spPr>
          <a:xfrm rot="-5400000">
            <a:off x="2286000" y="3132000"/>
            <a:ext cx="1080000" cy="0"/>
          </a:xfrm>
          <a:prstGeom prst="straightConnector1">
            <a:avLst/>
          </a:prstGeom>
          <a:ln w="44450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87824" y="228371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F</a:t>
            </a:r>
            <a:endParaRPr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92" name="直接箭头连接符 91"/>
          <p:cNvCxnSpPr/>
          <p:nvPr/>
        </p:nvCxnSpPr>
        <p:spPr>
          <a:xfrm rot="5400000">
            <a:off x="2286000" y="4248000"/>
            <a:ext cx="1080000" cy="0"/>
          </a:xfrm>
          <a:prstGeom prst="straightConnector1">
            <a:avLst/>
          </a:prstGeom>
          <a:ln w="44450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箭头连接符 92"/>
          <p:cNvCxnSpPr/>
          <p:nvPr/>
        </p:nvCxnSpPr>
        <p:spPr>
          <a:xfrm>
            <a:off x="4499992" y="3363838"/>
            <a:ext cx="792088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572000" y="278777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j-ea"/>
                <a:ea typeface="+mj-ea"/>
              </a:rPr>
              <a:t>V</a:t>
            </a:r>
            <a:endParaRPr lang="zh-CN" altLang="en-US" sz="24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347864" y="4443958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在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光滑</a:t>
            </a:r>
            <a:r>
              <a:rPr lang="zh-CN" altLang="en-US" sz="2400" b="1" dirty="0" smtClean="0"/>
              <a:t>的水平路面上匀速行驶的小车</a:t>
            </a:r>
            <a:endParaRPr lang="zh-CN" altLang="en-US" sz="2400" b="1" dirty="0"/>
          </a:p>
        </p:txBody>
      </p:sp>
      <p:sp>
        <p:nvSpPr>
          <p:cNvPr id="97" name="椭圆 96"/>
          <p:cNvSpPr/>
          <p:nvPr/>
        </p:nvSpPr>
        <p:spPr>
          <a:xfrm>
            <a:off x="2771800" y="3651870"/>
            <a:ext cx="108000" cy="108000"/>
          </a:xfrm>
          <a:prstGeom prst="ellipse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" name="TextBox 97"/>
          <p:cNvSpPr txBox="1"/>
          <p:nvPr/>
        </p:nvSpPr>
        <p:spPr>
          <a:xfrm>
            <a:off x="2339752" y="429994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G</a:t>
            </a:r>
            <a:endParaRPr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283968" y="19548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力：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5076056" y="195486"/>
            <a:ext cx="2040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重力和支持力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211960" y="69954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力的方向 ：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940152" y="699542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竖直</a:t>
            </a:r>
            <a:r>
              <a:rPr lang="zh-CN" altLang="en-US" sz="2400" b="1" dirty="0" smtClean="0">
                <a:solidFill>
                  <a:srgbClr val="000099"/>
                </a:solidFill>
              </a:rPr>
              <a:t>向上（下）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4355976" y="1203598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距离：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220072" y="1779662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（是否沿力的方向运动？）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5508104" y="1203598"/>
            <a:ext cx="3278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水平向右运动一段距离</a:t>
            </a:r>
            <a:endParaRPr lang="zh-CN" altLang="en-US" sz="2400" dirty="0">
              <a:solidFill>
                <a:srgbClr val="000099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83568" y="1275606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不</a:t>
            </a:r>
            <a:r>
              <a:rPr lang="zh-CN" altLang="en-US" sz="40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做功</a:t>
            </a:r>
            <a:endParaRPr lang="zh-CN" altLang="en-US" sz="40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7" grpId="0" animBg="1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152400" y="0"/>
            <a:ext cx="16832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知识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点</a:t>
            </a:r>
            <a:endParaRPr lang="zh-CN" altLang="en-US" sz="32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7544" y="1131590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>
                <a:latin typeface="+mn-ea"/>
              </a:rPr>
              <a:t>　　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力</a:t>
            </a:r>
            <a:r>
              <a:rPr lang="zh-CN" altLang="en-US" sz="2400" b="1" dirty="0" smtClean="0">
                <a:latin typeface="+mn-ea"/>
              </a:rPr>
              <a:t>和物体在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力的方向</a:t>
            </a:r>
            <a:r>
              <a:rPr lang="zh-CN" altLang="en-US" sz="2400" b="1" dirty="0" smtClean="0">
                <a:latin typeface="+mn-ea"/>
              </a:rPr>
              <a:t>上移动距离的乘积，叫做功。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5536" y="555526"/>
            <a:ext cx="2816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>
                <a:latin typeface="+mn-ea"/>
              </a:rPr>
              <a:t>一、功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(W)</a:t>
            </a:r>
            <a:r>
              <a:rPr lang="zh-CN" altLang="en-US" sz="2400" b="1" dirty="0" smtClean="0">
                <a:latin typeface="+mn-ea"/>
              </a:rPr>
              <a:t>的定义：</a:t>
            </a:r>
          </a:p>
        </p:txBody>
      </p:sp>
      <p:sp>
        <p:nvSpPr>
          <p:cNvPr id="5" name="矩形 4"/>
          <p:cNvSpPr/>
          <p:nvPr/>
        </p:nvSpPr>
        <p:spPr>
          <a:xfrm>
            <a:off x="683568" y="170765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zh-CN" altLang="en-US" sz="2400" b="1" dirty="0" smtClean="0">
                <a:solidFill>
                  <a:srgbClr val="000099"/>
                </a:solidFill>
                <a:latin typeface="+mj-ea"/>
                <a:ea typeface="+mj-ea"/>
              </a:rPr>
              <a:t>二、做功的两个必要因素：</a:t>
            </a:r>
          </a:p>
        </p:txBody>
      </p:sp>
      <p:sp>
        <p:nvSpPr>
          <p:cNvPr id="6" name="矩形 5"/>
          <p:cNvSpPr/>
          <p:nvPr/>
        </p:nvSpPr>
        <p:spPr>
          <a:xfrm>
            <a:off x="1187624" y="2787774"/>
            <a:ext cx="5599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latin typeface="+mj-ea"/>
              </a:rPr>
              <a:t>2</a:t>
            </a:r>
            <a:r>
              <a:rPr kumimoji="1" lang="zh-CN" altLang="en-US" sz="2400" b="1" dirty="0" smtClean="0">
                <a:latin typeface="+mj-ea"/>
              </a:rPr>
              <a:t>、物体在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j-ea"/>
              </a:rPr>
              <a:t>力的方向</a:t>
            </a:r>
            <a:r>
              <a:rPr kumimoji="1" lang="zh-CN" altLang="en-US" sz="2400" b="1" dirty="0" smtClean="0">
                <a:latin typeface="+mj-ea"/>
              </a:rPr>
              <a:t>上移动了一段距离。</a:t>
            </a:r>
            <a:endParaRPr kumimoji="1" lang="zh-CN" altLang="en-US" sz="2400" dirty="0">
              <a:latin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259632" y="2211710"/>
            <a:ext cx="3433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latin typeface="+mj-ea"/>
              </a:rPr>
              <a:t>1</a:t>
            </a:r>
            <a:r>
              <a:rPr kumimoji="1" lang="zh-CN" altLang="en-US" sz="2400" b="1" dirty="0" smtClean="0">
                <a:latin typeface="+mj-ea"/>
              </a:rPr>
              <a:t>、作用在物体上的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j-ea"/>
              </a:rPr>
              <a:t>力</a:t>
            </a:r>
            <a:r>
              <a:rPr kumimoji="1" lang="zh-CN" altLang="en-US" sz="2400" b="1" dirty="0" smtClean="0">
                <a:latin typeface="+mj-ea"/>
              </a:rPr>
              <a:t>。</a:t>
            </a:r>
          </a:p>
        </p:txBody>
      </p:sp>
      <p:sp>
        <p:nvSpPr>
          <p:cNvPr id="8" name="矩形 7"/>
          <p:cNvSpPr/>
          <p:nvPr/>
        </p:nvSpPr>
        <p:spPr>
          <a:xfrm>
            <a:off x="683568" y="3723878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2400" b="1" dirty="0" smtClean="0">
                <a:solidFill>
                  <a:srgbClr val="000099"/>
                </a:solidFill>
                <a:latin typeface="+mj-ea"/>
              </a:rPr>
              <a:t>    我们说物体做功是针对物体上的某个力来说的，因此判断物体是否做功，做多少功时，必须明确指出是哪个力。</a:t>
            </a:r>
            <a:endParaRPr lang="zh-CN" alt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95536" y="329183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注意：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不一样的功</a:t>
            </a:r>
            <a:endParaRPr lang="zh-CN" altLang="en-US" sz="28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23528" y="4155926"/>
            <a:ext cx="38884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李娜向上</a:t>
            </a:r>
            <a:r>
              <a:rPr lang="zh-CN" altLang="en-US" sz="2400" b="1" dirty="0" smtClean="0"/>
              <a:t>抛乒乓球，</a:t>
            </a:r>
            <a:r>
              <a:rPr lang="zh-CN" altLang="en-US" sz="2400" b="1" dirty="0" smtClean="0"/>
              <a:t>乒乓球</a:t>
            </a:r>
            <a:r>
              <a:rPr lang="zh-CN" altLang="en-US" sz="2400" b="1" dirty="0" smtClean="0"/>
              <a:t>球上升过程速度越来越小</a:t>
            </a:r>
            <a:endParaRPr lang="zh-CN" altLang="en-US" sz="2400" b="1" dirty="0"/>
          </a:p>
        </p:txBody>
      </p:sp>
      <p:pic>
        <p:nvPicPr>
          <p:cNvPr id="35842" name="Picture 2" descr="C:\Users\asus\AppData\Roaming\Tencent\Users\2087495706\QQ\WinTemp\RichOle\AFR60Q9{$J``IFVA529%B1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31590"/>
            <a:ext cx="3384376" cy="3024336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4932040" y="4155926"/>
            <a:ext cx="3456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踢出去的足球在地面上滚动一段</a:t>
            </a:r>
            <a:r>
              <a:rPr lang="zh-CN" altLang="en-US" sz="2400" b="1" dirty="0" smtClean="0"/>
              <a:t>距离后停下来</a:t>
            </a:r>
            <a:endParaRPr lang="zh-CN" altLang="en-US" sz="2400" b="1" dirty="0"/>
          </a:p>
        </p:txBody>
      </p:sp>
      <p:sp>
        <p:nvSpPr>
          <p:cNvPr id="35843" name="AutoShape 3" descr="C:\Users\asus\AppData\Roaming\Tencent\Users\2087495706\QQ\WinTemp\RichOle\[08FN(NI0LW~KH0E`QCH9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5844" name="AutoShape 4" descr="C:\Users\asus\AppData\Roaming\Tencent\Users\2087495706\QQ\WinTemp\RichOle\[08FN(NI0LW~KH0E`QCH9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115616" y="555526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克服重力做功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8064" y="555526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克服摩擦力做功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pic>
        <p:nvPicPr>
          <p:cNvPr id="35846" name="Picture 6" descr="C:\Users\asus\Desktop\图片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275606"/>
            <a:ext cx="4032447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23720" y="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怎样计算功</a:t>
            </a:r>
            <a:endParaRPr lang="zh-CN" altLang="en-US" sz="28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555526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三、功的计算</a:t>
            </a:r>
            <a:endParaRPr lang="zh-CN" altLang="en-US" sz="2400" b="1" dirty="0"/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52400" y="0"/>
            <a:ext cx="16832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知识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点</a:t>
            </a:r>
            <a:endParaRPr lang="zh-CN" altLang="en-US" sz="32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915566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1</a:t>
            </a:r>
            <a:r>
              <a:rPr lang="zh-CN" altLang="en-US" sz="2400" b="1" dirty="0" smtClean="0">
                <a:latin typeface="+mn-ea"/>
              </a:rPr>
              <a:t>、物理学中规定：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680" y="1419622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功等于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力跟</a:t>
            </a:r>
            <a:r>
              <a:rPr lang="zh-CN" altLang="en-US" sz="2400" b="1" dirty="0" smtClean="0">
                <a:latin typeface="+mn-ea"/>
              </a:rPr>
              <a:t>物体</a:t>
            </a:r>
            <a:r>
              <a:rPr lang="zh-CN" altLang="en-US" sz="2400" b="1" dirty="0" smtClean="0">
                <a:latin typeface="+mn-ea"/>
              </a:rPr>
              <a:t>在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力的方向</a:t>
            </a:r>
            <a:r>
              <a:rPr lang="zh-CN" altLang="en-US" sz="2400" b="1" dirty="0" smtClean="0">
                <a:latin typeface="+mn-ea"/>
              </a:rPr>
              <a:t>上移动距离的</a:t>
            </a:r>
            <a:r>
              <a:rPr lang="zh-CN" altLang="en-US" sz="2400" b="1" dirty="0" smtClean="0">
                <a:latin typeface="+mn-ea"/>
              </a:rPr>
              <a:t>乘积。</a:t>
            </a:r>
            <a:endParaRPr lang="zh-CN" alt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192367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2</a:t>
            </a:r>
            <a:r>
              <a:rPr lang="zh-CN" altLang="en-US" sz="2400" b="1" dirty="0" smtClean="0">
                <a:latin typeface="+mn-ea"/>
              </a:rPr>
              <a:t>、功的公式：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899592" y="3723878"/>
            <a:ext cx="2736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 smtClean="0">
                <a:latin typeface="+mn-ea"/>
              </a:rPr>
              <a:t>3</a:t>
            </a:r>
            <a:r>
              <a:rPr kumimoji="1" lang="zh-CN" altLang="en-US" sz="2400" b="1" dirty="0" smtClean="0">
                <a:latin typeface="+mn-ea"/>
              </a:rPr>
              <a:t>、</a:t>
            </a:r>
            <a:r>
              <a:rPr lang="zh-CN" altLang="en-US" sz="2400" b="1" dirty="0" smtClean="0">
                <a:latin typeface="+mn-ea"/>
              </a:rPr>
              <a:t>功</a:t>
            </a:r>
            <a:r>
              <a:rPr lang="zh-CN" altLang="en-US" sz="2400" b="1" dirty="0" smtClean="0">
                <a:latin typeface="+mn-ea"/>
              </a:rPr>
              <a:t>的</a:t>
            </a:r>
            <a:r>
              <a:rPr kumimoji="1" lang="zh-CN" altLang="en-US" sz="2400" b="1" dirty="0" smtClean="0">
                <a:latin typeface="+mn-ea"/>
              </a:rPr>
              <a:t>变形</a:t>
            </a:r>
            <a:r>
              <a:rPr kumimoji="1" lang="zh-CN" altLang="en-US" sz="2400" b="1" dirty="0" smtClean="0">
                <a:latin typeface="+mn-ea"/>
              </a:rPr>
              <a:t>公式：</a:t>
            </a:r>
            <a:endParaRPr kumimoji="1" lang="zh-CN" altLang="en-US" sz="2400" b="1" dirty="0"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12" y="2283718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（</a:t>
            </a:r>
            <a:r>
              <a:rPr lang="en-US" altLang="zh-CN" sz="2400" b="1" dirty="0" smtClean="0">
                <a:latin typeface="+mn-ea"/>
              </a:rPr>
              <a:t>1 J </a:t>
            </a:r>
            <a:r>
              <a:rPr lang="zh-CN" altLang="en-US" sz="2400" b="1" dirty="0" smtClean="0">
                <a:latin typeface="+mn-ea"/>
              </a:rPr>
              <a:t>＝ </a:t>
            </a:r>
            <a:r>
              <a:rPr lang="en-US" altLang="zh-CN" sz="2400" b="1" dirty="0" smtClean="0">
                <a:latin typeface="+mn-ea"/>
              </a:rPr>
              <a:t>1 </a:t>
            </a:r>
            <a:r>
              <a:rPr lang="en-US" altLang="zh-CN" sz="2400" b="1" dirty="0" err="1" smtClean="0">
                <a:latin typeface="+mn-ea"/>
              </a:rPr>
              <a:t>N·m</a:t>
            </a:r>
            <a:r>
              <a:rPr lang="zh-CN" altLang="en-US" sz="2400" b="1" dirty="0" smtClean="0"/>
              <a:t>）</a:t>
            </a:r>
            <a:endParaRPr lang="zh-CN" altLang="en-US" sz="2400" b="1" dirty="0"/>
          </a:p>
        </p:txBody>
      </p:sp>
      <p:sp>
        <p:nvSpPr>
          <p:cNvPr id="11" name="矩形 10"/>
          <p:cNvSpPr/>
          <p:nvPr/>
        </p:nvSpPr>
        <p:spPr>
          <a:xfrm>
            <a:off x="1475656" y="422793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b="1" dirty="0" smtClean="0"/>
              <a:t> </a:t>
            </a:r>
            <a:r>
              <a:rPr kumimoji="1" lang="en-US" altLang="zh-CN" sz="2400" b="1" dirty="0" smtClean="0">
                <a:latin typeface="+mn-ea"/>
              </a:rPr>
              <a:t>1</a:t>
            </a:r>
            <a:r>
              <a:rPr kumimoji="1" lang="zh-CN" altLang="en-US" sz="2400" b="1" dirty="0" smtClean="0">
                <a:latin typeface="+mn-ea"/>
              </a:rPr>
              <a:t>）求力：</a:t>
            </a:r>
            <a:r>
              <a:rPr kumimoji="1" lang="en-US" altLang="zh-CN" sz="2400" b="1" dirty="0" smtClean="0">
                <a:solidFill>
                  <a:srgbClr val="FF0000"/>
                </a:solidFill>
                <a:latin typeface="+mn-ea"/>
              </a:rPr>
              <a:t>F  = </a:t>
            </a:r>
            <a:r>
              <a:rPr kumimoji="1" lang="en-US" altLang="zh-CN" sz="2400" b="1" dirty="0" smtClean="0">
                <a:solidFill>
                  <a:srgbClr val="FF0000"/>
                </a:solidFill>
                <a:latin typeface="+mn-ea"/>
              </a:rPr>
              <a:t>W/S</a:t>
            </a:r>
            <a:endParaRPr lang="zh-CN" altLang="en-US" sz="24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195736" y="2715766"/>
            <a:ext cx="14285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solidFill>
                  <a:srgbClr val="FF0000"/>
                </a:solidFill>
                <a:latin typeface="+mn-ea"/>
              </a:rPr>
              <a:t>W = F S </a:t>
            </a:r>
            <a:endParaRPr lang="zh-CN" altLang="en-US" sz="2400" dirty="0"/>
          </a:p>
        </p:txBody>
      </p:sp>
      <p:sp>
        <p:nvSpPr>
          <p:cNvPr id="13" name="矩形 12"/>
          <p:cNvSpPr/>
          <p:nvPr/>
        </p:nvSpPr>
        <p:spPr>
          <a:xfrm>
            <a:off x="4283968" y="2211710"/>
            <a:ext cx="805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solidFill>
                  <a:srgbClr val="FF0000"/>
                </a:solidFill>
                <a:latin typeface="+mn-ea"/>
              </a:rPr>
              <a:t>W 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：</a:t>
            </a:r>
            <a:endParaRPr lang="zh-CN" altLang="en-US" sz="2400" dirty="0"/>
          </a:p>
        </p:txBody>
      </p:sp>
      <p:sp>
        <p:nvSpPr>
          <p:cNvPr id="14" name="矩形 13"/>
          <p:cNvSpPr/>
          <p:nvPr/>
        </p:nvSpPr>
        <p:spPr>
          <a:xfrm>
            <a:off x="4283968" y="2715766"/>
            <a:ext cx="805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solidFill>
                  <a:srgbClr val="FF0000"/>
                </a:solidFill>
                <a:latin typeface="+mn-ea"/>
              </a:rPr>
              <a:t>F 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：</a:t>
            </a:r>
            <a:endParaRPr lang="zh-CN" altLang="en-US" sz="2400" dirty="0"/>
          </a:p>
        </p:txBody>
      </p:sp>
      <p:sp>
        <p:nvSpPr>
          <p:cNvPr id="15" name="矩形 14"/>
          <p:cNvSpPr/>
          <p:nvPr/>
        </p:nvSpPr>
        <p:spPr>
          <a:xfrm>
            <a:off x="4283968" y="3219822"/>
            <a:ext cx="649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solidFill>
                  <a:srgbClr val="FF0000"/>
                </a:solidFill>
                <a:latin typeface="+mn-ea"/>
              </a:rPr>
              <a:t>S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：</a:t>
            </a:r>
            <a:endParaRPr lang="zh-CN" altLang="en-US" sz="2400" dirty="0"/>
          </a:p>
        </p:txBody>
      </p:sp>
      <p:sp>
        <p:nvSpPr>
          <p:cNvPr id="16" name="矩形 15"/>
          <p:cNvSpPr/>
          <p:nvPr/>
        </p:nvSpPr>
        <p:spPr>
          <a:xfrm>
            <a:off x="5076056" y="271576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N</a:t>
            </a:r>
            <a:endParaRPr lang="zh-CN" altLang="en-US" sz="2400" dirty="0"/>
          </a:p>
        </p:txBody>
      </p:sp>
      <p:sp>
        <p:nvSpPr>
          <p:cNvPr id="17" name="矩形 16"/>
          <p:cNvSpPr/>
          <p:nvPr/>
        </p:nvSpPr>
        <p:spPr>
          <a:xfrm>
            <a:off x="5076056" y="32198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m</a:t>
            </a:r>
            <a:endParaRPr lang="zh-CN" altLang="en-US" sz="2400" dirty="0"/>
          </a:p>
        </p:txBody>
      </p:sp>
      <p:sp>
        <p:nvSpPr>
          <p:cNvPr id="18" name="矩形 17"/>
          <p:cNvSpPr/>
          <p:nvPr/>
        </p:nvSpPr>
        <p:spPr>
          <a:xfrm>
            <a:off x="5004048" y="221171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J</a:t>
            </a:r>
            <a:endParaRPr lang="zh-CN" altLang="en-US" sz="2400" dirty="0"/>
          </a:p>
        </p:txBody>
      </p:sp>
      <p:sp>
        <p:nvSpPr>
          <p:cNvPr id="19" name="矩形 18"/>
          <p:cNvSpPr/>
          <p:nvPr/>
        </p:nvSpPr>
        <p:spPr>
          <a:xfrm>
            <a:off x="5292080" y="4227934"/>
            <a:ext cx="31277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latin typeface="+mn-ea"/>
              </a:rPr>
              <a:t>2</a:t>
            </a:r>
            <a:r>
              <a:rPr kumimoji="1" lang="zh-CN" altLang="en-US" sz="2400" b="1" dirty="0" smtClean="0">
                <a:latin typeface="+mn-ea"/>
              </a:rPr>
              <a:t>）求距离</a:t>
            </a:r>
            <a:r>
              <a:rPr kumimoji="1" lang="zh-CN" altLang="en-US" sz="2400" dirty="0" smtClean="0">
                <a:latin typeface="+mn-ea"/>
              </a:rPr>
              <a:t>： </a:t>
            </a:r>
            <a:r>
              <a:rPr kumimoji="1" lang="en-US" altLang="zh-CN" sz="2400" b="1" dirty="0" smtClean="0">
                <a:solidFill>
                  <a:srgbClr val="FF0000"/>
                </a:solidFill>
                <a:latin typeface="+mn-ea"/>
              </a:rPr>
              <a:t>S = W/F</a:t>
            </a:r>
            <a:endParaRPr lang="zh-CN" altLang="en-US" sz="24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395536" y="483518"/>
            <a:ext cx="46805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76225" algn="just"/>
            <a:r>
              <a:rPr kumimoji="1" lang="zh-CN" altLang="en-US" sz="2400" b="1" dirty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kumimoji="1" lang="zh-CN" altLang="en-US" sz="2400" b="1" dirty="0">
                <a:solidFill>
                  <a:srgbClr val="000000"/>
                </a:solidFill>
                <a:latin typeface="Times New Roman" pitchFamily="18" charset="0"/>
              </a:rPr>
            </a:br>
            <a:endParaRPr kumimoji="1" lang="zh-CN" alt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208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95486"/>
            <a:ext cx="4522341" cy="4680520"/>
          </a:xfrm>
          <a:prstGeom prst="rect">
            <a:avLst/>
          </a:prstGeom>
          <a:noFill/>
        </p:spPr>
      </p:pic>
      <p:sp>
        <p:nvSpPr>
          <p:cNvPr id="4" name="矩形 3"/>
          <p:cNvSpPr/>
          <p:nvPr/>
        </p:nvSpPr>
        <p:spPr>
          <a:xfrm>
            <a:off x="323528" y="411510"/>
            <a:ext cx="37444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kumimoji="1" lang="zh-CN" altLang="en-US" b="1" dirty="0" smtClean="0">
                <a:solidFill>
                  <a:srgbClr val="000000"/>
                </a:solidFill>
                <a:latin typeface="Times New Roman" pitchFamily="18" charset="0"/>
              </a:rPr>
              <a:t>            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焦耳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，</a:t>
            </a:r>
            <a:r>
              <a:rPr kumimoji="1" lang="en-US" altLang="zh-CN" sz="2400" b="1" dirty="0" smtClean="0">
                <a:solidFill>
                  <a:srgbClr val="000000"/>
                </a:solidFill>
                <a:latin typeface="Times New Roman" pitchFamily="18" charset="0"/>
              </a:rPr>
              <a:t>1818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年生于英国索尔福，父亲是酿酒厂的厂主。焦耳从小体弱不能上学，在家跟父亲学酿酒，并利用空闲时间自学化学、物理。可以说焦耳是一位靠自学成才的杰出的科学家。</a:t>
            </a:r>
            <a:br>
              <a:rPr kumimoji="1" lang="zh-CN" altLang="en-US" sz="2400" b="1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kumimoji="1" lang="zh-CN" alt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　 </a:t>
            </a:r>
            <a:r>
              <a:rPr kumimoji="1" lang="en-US" altLang="zh-CN" sz="2400" b="1" dirty="0" smtClean="0">
                <a:solidFill>
                  <a:srgbClr val="000000"/>
                </a:solidFill>
                <a:latin typeface="Times New Roman" pitchFamily="18" charset="0"/>
              </a:rPr>
              <a:t>1866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年由于他在热学、电学和热力学方面的贡献，被授予英国皇家学会柯普莱金质奖章。</a:t>
            </a:r>
            <a:endParaRPr lang="zh-CN" alt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Picture 4" descr="C:\Users\asus\Documents\Tencent Files\2805476948\Image\C2C\CE6185CF4F65F47E797EEEBB03176C97.jpg"/>
          <p:cNvPicPr>
            <a:picLocks noChangeAspect="1" noChangeArrowheads="1"/>
          </p:cNvPicPr>
          <p:nvPr/>
        </p:nvPicPr>
        <p:blipFill>
          <a:blip r:embed="rId2" cstate="print"/>
          <a:srcRect r="8850" b="28306"/>
          <a:stretch>
            <a:fillRect/>
          </a:stretch>
        </p:blipFill>
        <p:spPr bwMode="auto">
          <a:xfrm rot="5400000">
            <a:off x="2555777" y="-1460698"/>
            <a:ext cx="4104455" cy="828092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7504" y="0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体会功的大小 </a:t>
            </a:r>
            <a:endParaRPr lang="zh-CN" altLang="en-US" sz="32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95536" y="483518"/>
            <a:ext cx="7992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     1</a:t>
            </a:r>
            <a:r>
              <a:rPr lang="zh-CN" altLang="en-US" sz="2400" b="1" dirty="0" smtClean="0">
                <a:latin typeface="+mn-ea"/>
              </a:rPr>
              <a:t>、</a:t>
            </a:r>
            <a:r>
              <a:rPr lang="zh-CN" altLang="en-US" sz="2400" b="1" dirty="0" smtClean="0">
                <a:latin typeface="+mn-ea"/>
              </a:rPr>
              <a:t>某</a:t>
            </a:r>
            <a:r>
              <a:rPr lang="zh-CN" altLang="en-US" sz="2400" b="1" dirty="0">
                <a:latin typeface="+mn-ea"/>
              </a:rPr>
              <a:t>同学要把重为</a:t>
            </a:r>
            <a:r>
              <a:rPr lang="en-US" altLang="zh-CN" sz="2400" b="1" dirty="0">
                <a:latin typeface="+mn-ea"/>
              </a:rPr>
              <a:t>60N</a:t>
            </a:r>
            <a:r>
              <a:rPr lang="zh-CN" altLang="en-US" sz="2400" b="1" dirty="0">
                <a:latin typeface="+mn-ea"/>
              </a:rPr>
              <a:t>的</a:t>
            </a:r>
            <a:r>
              <a:rPr lang="zh-CN" altLang="en-US" sz="2400" b="1" dirty="0" smtClean="0">
                <a:latin typeface="+mn-ea"/>
              </a:rPr>
              <a:t>水桶匀速</a:t>
            </a:r>
            <a:r>
              <a:rPr lang="zh-CN" altLang="en-US" sz="2400" b="1" dirty="0">
                <a:latin typeface="+mn-ea"/>
              </a:rPr>
              <a:t>的提起</a:t>
            </a:r>
            <a:r>
              <a:rPr lang="en-US" altLang="zh-CN" sz="2400" b="1" dirty="0">
                <a:latin typeface="+mn-ea"/>
              </a:rPr>
              <a:t>0.5m</a:t>
            </a:r>
            <a:r>
              <a:rPr lang="zh-CN" altLang="en-US" sz="2400" b="1" dirty="0">
                <a:latin typeface="+mn-ea"/>
              </a:rPr>
              <a:t>的高度</a:t>
            </a:r>
            <a:r>
              <a:rPr lang="en-US" altLang="zh-CN" sz="2400" b="1" dirty="0">
                <a:latin typeface="+mn-ea"/>
              </a:rPr>
              <a:t>,</a:t>
            </a:r>
            <a:r>
              <a:rPr lang="zh-CN" altLang="en-US" sz="2400" b="1" dirty="0">
                <a:latin typeface="+mn-ea"/>
              </a:rPr>
              <a:t>他需要做多少功</a:t>
            </a:r>
            <a:r>
              <a:rPr lang="en-US" altLang="zh-CN" sz="2400" b="1" dirty="0">
                <a:latin typeface="+mn-ea"/>
              </a:rPr>
              <a:t>?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858000" y="2171700"/>
            <a:ext cx="1371600" cy="2057400"/>
            <a:chOff x="3696" y="1296"/>
            <a:chExt cx="720" cy="1296"/>
          </a:xfrm>
        </p:grpSpPr>
        <p:sp>
          <p:nvSpPr>
            <p:cNvPr id="24580" name="AutoShape 4"/>
            <p:cNvSpPr>
              <a:spLocks noChangeArrowheads="1"/>
            </p:cNvSpPr>
            <p:nvPr/>
          </p:nvSpPr>
          <p:spPr bwMode="auto">
            <a:xfrm>
              <a:off x="3696" y="1872"/>
              <a:ext cx="720" cy="72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C0C0C0">
                    <a:gamma/>
                    <a:shade val="71765"/>
                    <a:invGamma/>
                  </a:srgbClr>
                </a:gs>
                <a:gs pos="50000">
                  <a:srgbClr val="C0C0C0"/>
                </a:gs>
                <a:gs pos="100000">
                  <a:srgbClr val="C0C0C0">
                    <a:gamma/>
                    <a:shade val="7176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auto">
            <a:xfrm>
              <a:off x="3696" y="1296"/>
              <a:ext cx="720" cy="576"/>
            </a:xfrm>
            <a:custGeom>
              <a:avLst/>
              <a:gdLst/>
              <a:ahLst/>
              <a:cxnLst>
                <a:cxn ang="0">
                  <a:pos x="0" y="576"/>
                </a:cxn>
                <a:cxn ang="0">
                  <a:pos x="336" y="0"/>
                </a:cxn>
                <a:cxn ang="0">
                  <a:pos x="720" y="576"/>
                </a:cxn>
              </a:cxnLst>
              <a:rect l="0" t="0" r="r" b="b"/>
              <a:pathLst>
                <a:path w="720" h="576">
                  <a:moveTo>
                    <a:pt x="0" y="576"/>
                  </a:moveTo>
                  <a:cubicBezTo>
                    <a:pt x="108" y="288"/>
                    <a:pt x="216" y="0"/>
                    <a:pt x="336" y="0"/>
                  </a:cubicBezTo>
                  <a:cubicBezTo>
                    <a:pt x="456" y="0"/>
                    <a:pt x="588" y="288"/>
                    <a:pt x="720" y="57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auto">
            <a:xfrm>
              <a:off x="3696" y="1344"/>
              <a:ext cx="720" cy="576"/>
            </a:xfrm>
            <a:custGeom>
              <a:avLst/>
              <a:gdLst/>
              <a:ahLst/>
              <a:cxnLst>
                <a:cxn ang="0">
                  <a:pos x="0" y="576"/>
                </a:cxn>
                <a:cxn ang="0">
                  <a:pos x="336" y="0"/>
                </a:cxn>
                <a:cxn ang="0">
                  <a:pos x="720" y="576"/>
                </a:cxn>
              </a:cxnLst>
              <a:rect l="0" t="0" r="r" b="b"/>
              <a:pathLst>
                <a:path w="720" h="576">
                  <a:moveTo>
                    <a:pt x="0" y="576"/>
                  </a:moveTo>
                  <a:cubicBezTo>
                    <a:pt x="108" y="288"/>
                    <a:pt x="216" y="0"/>
                    <a:pt x="336" y="0"/>
                  </a:cubicBezTo>
                  <a:cubicBezTo>
                    <a:pt x="456" y="0"/>
                    <a:pt x="588" y="288"/>
                    <a:pt x="720" y="57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6705600" y="42291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6629400" y="3143250"/>
            <a:ext cx="1905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315200" y="1657350"/>
            <a:ext cx="1524000" cy="2571750"/>
            <a:chOff x="4608" y="1392"/>
            <a:chExt cx="960" cy="2160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5088" y="2640"/>
              <a:ext cx="480" cy="912"/>
              <a:chOff x="5088" y="2640"/>
              <a:chExt cx="480" cy="912"/>
            </a:xfrm>
          </p:grpSpPr>
          <p:sp>
            <p:nvSpPr>
              <p:cNvPr id="24587" name="Line 11"/>
              <p:cNvSpPr>
                <a:spLocks noChangeShapeType="1"/>
              </p:cNvSpPr>
              <p:nvPr/>
            </p:nvSpPr>
            <p:spPr bwMode="auto">
              <a:xfrm>
                <a:off x="5328" y="3168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588" name="Line 12"/>
              <p:cNvSpPr>
                <a:spLocks noChangeShapeType="1"/>
              </p:cNvSpPr>
              <p:nvPr/>
            </p:nvSpPr>
            <p:spPr bwMode="auto">
              <a:xfrm flipV="1">
                <a:off x="5328" y="2640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589" name="Text Box 13"/>
              <p:cNvSpPr txBox="1">
                <a:spLocks noChangeArrowheads="1"/>
              </p:cNvSpPr>
              <p:nvPr/>
            </p:nvSpPr>
            <p:spPr bwMode="auto">
              <a:xfrm>
                <a:off x="5088" y="2928"/>
                <a:ext cx="48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rgbClr val="990000"/>
                    </a:solidFill>
                  </a:rPr>
                  <a:t>0.5m</a:t>
                </a: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4608" y="1392"/>
              <a:ext cx="384" cy="1588"/>
              <a:chOff x="3600" y="1440"/>
              <a:chExt cx="384" cy="1588"/>
            </a:xfrm>
          </p:grpSpPr>
          <p:sp>
            <p:nvSpPr>
              <p:cNvPr id="24591" name="Line 15"/>
              <p:cNvSpPr>
                <a:spLocks noChangeShapeType="1"/>
              </p:cNvSpPr>
              <p:nvPr/>
            </p:nvSpPr>
            <p:spPr bwMode="auto">
              <a:xfrm>
                <a:off x="3744" y="2208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592" name="Line 16"/>
              <p:cNvSpPr>
                <a:spLocks noChangeShapeType="1"/>
              </p:cNvSpPr>
              <p:nvPr/>
            </p:nvSpPr>
            <p:spPr bwMode="auto">
              <a:xfrm flipV="1">
                <a:off x="3744" y="1680"/>
                <a:ext cx="0" cy="52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593" name="Text Box 17"/>
              <p:cNvSpPr txBox="1">
                <a:spLocks noChangeArrowheads="1"/>
              </p:cNvSpPr>
              <p:nvPr/>
            </p:nvSpPr>
            <p:spPr bwMode="auto">
              <a:xfrm>
                <a:off x="3600" y="2640"/>
                <a:ext cx="384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400" b="1">
                    <a:solidFill>
                      <a:srgbClr val="990000"/>
                    </a:solidFill>
                  </a:rPr>
                  <a:t>Ｇ</a:t>
                </a:r>
              </a:p>
            </p:txBody>
          </p:sp>
          <p:sp>
            <p:nvSpPr>
              <p:cNvPr id="24594" name="Text Box 18"/>
              <p:cNvSpPr txBox="1">
                <a:spLocks noChangeArrowheads="1"/>
              </p:cNvSpPr>
              <p:nvPr/>
            </p:nvSpPr>
            <p:spPr bwMode="auto">
              <a:xfrm>
                <a:off x="3600" y="1440"/>
                <a:ext cx="288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400" b="1">
                    <a:solidFill>
                      <a:srgbClr val="990000"/>
                    </a:solidFill>
                  </a:rPr>
                  <a:t>Ｆ</a:t>
                </a:r>
              </a:p>
            </p:txBody>
          </p:sp>
        </p:grpSp>
      </p:grp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899592" y="1635646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+mn-ea"/>
              </a:rPr>
              <a:t>已知</a:t>
            </a:r>
            <a:r>
              <a:rPr lang="zh-CN" altLang="en-US" sz="2400" b="1" dirty="0" smtClean="0">
                <a:latin typeface="+mn-ea"/>
              </a:rPr>
              <a:t>：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1979712" y="1707654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G=60N</a:t>
            </a:r>
            <a:endParaRPr lang="en-US" altLang="zh-CN" sz="2400" b="1" dirty="0">
              <a:latin typeface="+mn-ea"/>
            </a:endParaRP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1979712" y="2283718"/>
            <a:ext cx="1224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W</a:t>
            </a:r>
            <a:r>
              <a:rPr lang="en-US" altLang="zh-CN" sz="2400" b="1" dirty="0">
                <a:latin typeface="+mn-ea"/>
              </a:rPr>
              <a:t>=?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1763688" y="2859782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W = FS</a:t>
            </a:r>
            <a:endParaRPr lang="en-US" altLang="zh-CN" sz="2400" b="1" dirty="0">
              <a:latin typeface="+mn-ea"/>
            </a:endParaRP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993304" y="4321696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+mn-ea"/>
              </a:rPr>
              <a:t>答</a:t>
            </a:r>
            <a:r>
              <a:rPr lang="en-US" altLang="zh-CN" sz="2400" b="1" dirty="0">
                <a:latin typeface="+mn-ea"/>
              </a:rPr>
              <a:t>:</a:t>
            </a:r>
            <a:r>
              <a:rPr lang="zh-CN" altLang="en-US" sz="2400" b="1" dirty="0">
                <a:latin typeface="+mn-ea"/>
              </a:rPr>
              <a:t>他需要做</a:t>
            </a:r>
            <a:r>
              <a:rPr lang="en-US" altLang="zh-CN" sz="2400" b="1" dirty="0">
                <a:latin typeface="+mn-ea"/>
              </a:rPr>
              <a:t>30J</a:t>
            </a:r>
            <a:r>
              <a:rPr lang="zh-CN" altLang="en-US" sz="2400" b="1" dirty="0">
                <a:latin typeface="+mn-ea"/>
              </a:rPr>
              <a:t>的</a:t>
            </a:r>
            <a:r>
              <a:rPr lang="zh-CN" altLang="en-US" sz="2400" b="1" dirty="0" smtClean="0">
                <a:latin typeface="+mn-ea"/>
              </a:rPr>
              <a:t>功。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635896" y="1707654"/>
            <a:ext cx="1117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S=0.5m</a:t>
            </a:r>
            <a:endParaRPr lang="zh-CN" altLang="en-US" sz="2400" dirty="0"/>
          </a:p>
        </p:txBody>
      </p:sp>
      <p:sp>
        <p:nvSpPr>
          <p:cNvPr id="25" name="矩形 24"/>
          <p:cNvSpPr/>
          <p:nvPr/>
        </p:nvSpPr>
        <p:spPr>
          <a:xfrm>
            <a:off x="971600" y="2211710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>
                <a:latin typeface="+mn-ea"/>
              </a:rPr>
              <a:t>求：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971600" y="2787774"/>
            <a:ext cx="8034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>
                <a:latin typeface="+mn-ea"/>
              </a:rPr>
              <a:t>解：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915816" y="3291830"/>
            <a:ext cx="1737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=60N×0.5m</a:t>
            </a:r>
            <a:endParaRPr lang="zh-CN" altLang="en-US" sz="2400" dirty="0"/>
          </a:p>
        </p:txBody>
      </p:sp>
      <p:sp>
        <p:nvSpPr>
          <p:cNvPr id="28" name="矩形 27"/>
          <p:cNvSpPr/>
          <p:nvPr/>
        </p:nvSpPr>
        <p:spPr>
          <a:xfrm>
            <a:off x="2771800" y="3723878"/>
            <a:ext cx="962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latin typeface="+mn-ea"/>
              </a:rPr>
              <a:t> </a:t>
            </a:r>
            <a:r>
              <a:rPr lang="en-US" altLang="zh-CN" sz="2400" b="1" dirty="0" smtClean="0">
                <a:latin typeface="+mn-ea"/>
              </a:rPr>
              <a:t>=30J</a:t>
            </a:r>
            <a:endParaRPr lang="zh-CN" altLang="en-US" sz="2400" dirty="0"/>
          </a:p>
        </p:txBody>
      </p:sp>
      <p:sp>
        <p:nvSpPr>
          <p:cNvPr id="29" name="矩形 28"/>
          <p:cNvSpPr/>
          <p:nvPr/>
        </p:nvSpPr>
        <p:spPr>
          <a:xfrm>
            <a:off x="2915816" y="2859782"/>
            <a:ext cx="806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= GS</a:t>
            </a:r>
            <a:endParaRPr lang="en-US" altLang="zh-CN" sz="2400" b="1" dirty="0">
              <a:latin typeface="+mn-ea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0" y="0"/>
            <a:ext cx="14205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例题：</a:t>
            </a:r>
            <a:endParaRPr lang="en-US" altLang="zh-CN" sz="3200" b="1" dirty="0" smtClean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222E-6 L 0 -0.21111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7" grpId="0"/>
      <p:bldP spid="24598" grpId="0"/>
      <p:bldP spid="24599" grpId="0"/>
      <p:bldP spid="24600" grpId="0"/>
      <p:bldP spid="24601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95536" y="555526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 smtClean="0">
                <a:latin typeface="+mn-ea"/>
              </a:rPr>
              <a:t>    2</a:t>
            </a:r>
            <a:r>
              <a:rPr kumimoji="1" lang="zh-CN" altLang="en-US" sz="2400" b="1" dirty="0" smtClean="0">
                <a:latin typeface="+mn-ea"/>
              </a:rPr>
              <a:t>、重</a:t>
            </a:r>
            <a:r>
              <a:rPr kumimoji="1" lang="en-US" altLang="zh-CN" sz="2400" b="1" dirty="0" smtClean="0">
                <a:latin typeface="+mn-ea"/>
              </a:rPr>
              <a:t>50</a:t>
            </a:r>
            <a:r>
              <a:rPr kumimoji="1" lang="zh-CN" altLang="en-US" sz="2400" b="1" dirty="0" smtClean="0">
                <a:latin typeface="+mn-ea"/>
              </a:rPr>
              <a:t>牛</a:t>
            </a:r>
            <a:r>
              <a:rPr kumimoji="1" lang="zh-CN" altLang="en-US" sz="2400" b="1" dirty="0" smtClean="0">
                <a:latin typeface="+mn-ea"/>
              </a:rPr>
              <a:t>的木块，</a:t>
            </a:r>
            <a:r>
              <a:rPr kumimoji="1" lang="zh-CN" altLang="en-US" sz="2400" b="1" dirty="0" smtClean="0">
                <a:latin typeface="+mn-ea"/>
              </a:rPr>
              <a:t>在</a:t>
            </a:r>
            <a:r>
              <a:rPr kumimoji="1" lang="en-US" altLang="zh-CN" sz="2400" b="1" dirty="0" smtClean="0">
                <a:latin typeface="+mn-ea"/>
              </a:rPr>
              <a:t>20</a:t>
            </a:r>
            <a:r>
              <a:rPr kumimoji="1" lang="zh-CN" altLang="en-US" sz="2400" b="1" dirty="0" smtClean="0">
                <a:latin typeface="+mn-ea"/>
              </a:rPr>
              <a:t>牛顿的水平拉力作用下，沿水平地面前进了</a:t>
            </a:r>
            <a:r>
              <a:rPr kumimoji="1" lang="en-US" altLang="zh-CN" sz="2400" b="1" dirty="0" smtClean="0">
                <a:latin typeface="+mn-ea"/>
              </a:rPr>
              <a:t>0.5 m</a:t>
            </a:r>
            <a:r>
              <a:rPr kumimoji="1" lang="zh-CN" altLang="en-US" sz="2400" b="1" dirty="0" smtClean="0">
                <a:latin typeface="+mn-ea"/>
              </a:rPr>
              <a:t>，</a:t>
            </a:r>
            <a:r>
              <a:rPr kumimoji="1" lang="zh-CN" altLang="en-US" sz="2400" b="1" dirty="0" smtClean="0">
                <a:latin typeface="+mn-ea"/>
              </a:rPr>
              <a:t>求</a:t>
            </a:r>
            <a:r>
              <a:rPr kumimoji="1" lang="zh-CN" altLang="en-US" sz="2400" b="1" dirty="0" smtClean="0">
                <a:latin typeface="+mn-ea"/>
              </a:rPr>
              <a:t>拉力</a:t>
            </a:r>
            <a:r>
              <a:rPr kumimoji="1" lang="zh-CN" altLang="en-US" sz="2400" b="1" dirty="0" smtClean="0">
                <a:latin typeface="+mn-ea"/>
              </a:rPr>
              <a:t>、重力各做了多少功？ </a:t>
            </a:r>
            <a:endParaRPr kumimoji="1" lang="zh-CN" altLang="en-US" sz="2400" b="1" dirty="0"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0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例题</a:t>
            </a:r>
            <a:endParaRPr kumimoji="1" lang="en-US" altLang="zh-CN" sz="2800" b="1" dirty="0" smtClean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5796136" y="2931790"/>
            <a:ext cx="1296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G=50N</a:t>
            </a: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6300192" y="1635646"/>
            <a:ext cx="1331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400" b="1" dirty="0">
                <a:latin typeface="+mn-ea"/>
              </a:rPr>
              <a:t>F=20N</a:t>
            </a:r>
          </a:p>
        </p:txBody>
      </p: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4499992" y="2499742"/>
            <a:ext cx="4032448" cy="150924"/>
            <a:chOff x="0" y="0"/>
            <a:chExt cx="3035" cy="93"/>
          </a:xfrm>
        </p:grpSpPr>
        <p:sp>
          <p:nvSpPr>
            <p:cNvPr id="27" name="Rectangle 3" descr="浅色上对角线"/>
            <p:cNvSpPr>
              <a:spLocks noChangeArrowheads="1"/>
            </p:cNvSpPr>
            <p:nvPr/>
          </p:nvSpPr>
          <p:spPr bwMode="auto">
            <a:xfrm>
              <a:off x="0" y="1"/>
              <a:ext cx="3021" cy="9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Line 4"/>
            <p:cNvSpPr>
              <a:spLocks noChangeShapeType="1"/>
            </p:cNvSpPr>
            <p:nvPr/>
          </p:nvSpPr>
          <p:spPr bwMode="auto">
            <a:xfrm>
              <a:off x="5" y="0"/>
              <a:ext cx="30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20072" y="1962000"/>
            <a:ext cx="792088" cy="53935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 sz="2400" b="1">
              <a:latin typeface="+mn-ea"/>
            </a:endParaRPr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>
            <a:off x="5598000" y="2211710"/>
            <a:ext cx="0" cy="1008000"/>
          </a:xfrm>
          <a:prstGeom prst="line">
            <a:avLst/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 sz="2400" b="1">
              <a:latin typeface="+mn-ea"/>
            </a:endParaRPr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>
            <a:off x="5616000" y="2211710"/>
            <a:ext cx="863600" cy="0"/>
          </a:xfrm>
          <a:prstGeom prst="line">
            <a:avLst/>
          </a:prstGeom>
          <a:noFill/>
          <a:ln w="57150">
            <a:solidFill>
              <a:srgbClr val="000099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 sz="2400" b="1">
              <a:latin typeface="+mn-ea"/>
            </a:endParaRPr>
          </a:p>
        </p:txBody>
      </p:sp>
      <p:sp>
        <p:nvSpPr>
          <p:cNvPr id="32" name="Oval 11"/>
          <p:cNvSpPr>
            <a:spLocks noChangeArrowheads="1"/>
          </p:cNvSpPr>
          <p:nvPr/>
        </p:nvSpPr>
        <p:spPr bwMode="auto">
          <a:xfrm>
            <a:off x="5544000" y="2160000"/>
            <a:ext cx="108000" cy="108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 sz="2400" b="1">
              <a:latin typeface="+mn-ea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395536" y="3075806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解：</a:t>
            </a:r>
            <a:endParaRPr lang="zh-CN" altLang="en-US" sz="2400" b="1" dirty="0"/>
          </a:p>
        </p:txBody>
      </p:sp>
      <p:sp>
        <p:nvSpPr>
          <p:cNvPr id="34" name="矩形 33"/>
          <p:cNvSpPr/>
          <p:nvPr/>
        </p:nvSpPr>
        <p:spPr>
          <a:xfrm>
            <a:off x="467544" y="2427734"/>
            <a:ext cx="3888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latin typeface="+mn-ea"/>
              </a:rPr>
              <a:t>    物体在</a:t>
            </a:r>
            <a:r>
              <a:rPr lang="zh-CN" altLang="en-US" b="1" dirty="0" smtClean="0">
                <a:latin typeface="+mn-ea"/>
              </a:rPr>
              <a:t>重力的方向上没有通过</a:t>
            </a:r>
            <a:r>
              <a:rPr lang="zh-CN" altLang="en-US" b="1" dirty="0" smtClean="0">
                <a:latin typeface="+mn-ea"/>
              </a:rPr>
              <a:t>距离，即：</a:t>
            </a:r>
            <a:r>
              <a:rPr lang="en-US" altLang="zh-CN" b="1" dirty="0" smtClean="0">
                <a:solidFill>
                  <a:srgbClr val="FF0000"/>
                </a:solidFill>
                <a:latin typeface="+mn-ea"/>
              </a:rPr>
              <a:t>S</a:t>
            </a:r>
            <a:r>
              <a:rPr lang="en-US" altLang="zh-CN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lang="en-US" altLang="zh-CN" b="1" dirty="0" smtClean="0">
                <a:solidFill>
                  <a:srgbClr val="FF0000"/>
                </a:solidFill>
                <a:latin typeface="+mn-ea"/>
              </a:rPr>
              <a:t>=0</a:t>
            </a:r>
            <a:r>
              <a:rPr lang="en-US" altLang="zh-CN" b="1" dirty="0" smtClean="0">
                <a:solidFill>
                  <a:srgbClr val="FF0000"/>
                </a:solidFill>
                <a:latin typeface="+mn-ea"/>
              </a:rPr>
              <a:t>m</a:t>
            </a:r>
            <a:endParaRPr lang="zh-CN" altLang="en-US" b="1" dirty="0">
              <a:latin typeface="+mn-ea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3528" y="1419622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latin typeface="+mn-ea"/>
              </a:rPr>
              <a:t>分析：</a:t>
            </a:r>
            <a:endParaRPr lang="zh-CN" altLang="en-US" sz="2400" dirty="0"/>
          </a:p>
        </p:txBody>
      </p:sp>
      <p:sp>
        <p:nvSpPr>
          <p:cNvPr id="36" name="矩形 35"/>
          <p:cNvSpPr/>
          <p:nvPr/>
        </p:nvSpPr>
        <p:spPr>
          <a:xfrm>
            <a:off x="467544" y="1779662"/>
            <a:ext cx="3672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latin typeface="+mn-ea"/>
              </a:rPr>
              <a:t>    物体</a:t>
            </a:r>
            <a:r>
              <a:rPr lang="zh-CN" altLang="en-US" b="1" dirty="0" smtClean="0">
                <a:latin typeface="+mn-ea"/>
              </a:rPr>
              <a:t>在拉力的作用下通过的距离</a:t>
            </a:r>
            <a:r>
              <a:rPr lang="zh-CN" altLang="en-US" b="1" dirty="0" smtClean="0">
                <a:latin typeface="+mn-ea"/>
              </a:rPr>
              <a:t>：</a:t>
            </a:r>
            <a:r>
              <a:rPr lang="en-US" altLang="zh-CN" b="1" dirty="0" smtClean="0">
                <a:solidFill>
                  <a:srgbClr val="FF0000"/>
                </a:solidFill>
                <a:latin typeface="+mn-ea"/>
              </a:rPr>
              <a:t>S</a:t>
            </a:r>
            <a:r>
              <a:rPr lang="en-US" altLang="zh-CN" b="1" baseline="-25000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lang="en-US" altLang="zh-CN" b="1" dirty="0" smtClean="0">
                <a:solidFill>
                  <a:srgbClr val="FF0000"/>
                </a:solidFill>
                <a:latin typeface="+mn-ea"/>
              </a:rPr>
              <a:t>=0.5m</a:t>
            </a:r>
            <a:endParaRPr lang="en-US" altLang="zh-CN" b="1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971600" y="3075806"/>
            <a:ext cx="25058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 </a:t>
            </a:r>
            <a:r>
              <a:rPr lang="zh-CN" altLang="en-US" sz="2400" b="1" dirty="0" smtClean="0">
                <a:latin typeface="+mn-ea"/>
              </a:rPr>
              <a:t>拉力所做的</a:t>
            </a:r>
            <a:r>
              <a:rPr lang="zh-CN" altLang="en-US" sz="2400" b="1" dirty="0" smtClean="0">
                <a:latin typeface="+mn-ea"/>
              </a:rPr>
              <a:t>功：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1763688" y="3507854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W</a:t>
            </a:r>
            <a:r>
              <a:rPr lang="en-US" altLang="zh-CN" sz="2400" b="1" baseline="-25000" dirty="0" smtClean="0">
                <a:latin typeface="+mn-ea"/>
              </a:rPr>
              <a:t>1</a:t>
            </a:r>
            <a:r>
              <a:rPr lang="en-US" altLang="zh-CN" sz="2400" b="1" dirty="0" smtClean="0">
                <a:latin typeface="+mn-ea"/>
              </a:rPr>
              <a:t>= FS</a:t>
            </a:r>
            <a:r>
              <a:rPr lang="en-US" altLang="zh-CN" sz="2400" b="1" baseline="-25000" dirty="0" smtClean="0">
                <a:latin typeface="+mn-ea"/>
              </a:rPr>
              <a:t>1</a:t>
            </a:r>
            <a:endParaRPr lang="en-US" altLang="zh-CN" sz="2400" b="1" baseline="-25000" dirty="0">
              <a:latin typeface="+mn-ea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2843808" y="3507854"/>
            <a:ext cx="1893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zh-CN" sz="2400" b="1" dirty="0" smtClean="0">
                <a:latin typeface="+mn-ea"/>
              </a:rPr>
              <a:t>= 20N×0.5m</a:t>
            </a:r>
            <a:endParaRPr lang="en-US" altLang="zh-CN" sz="2400" b="1" dirty="0">
              <a:latin typeface="+mn-ea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4716016" y="3507854"/>
            <a:ext cx="962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= 10J</a:t>
            </a:r>
            <a:endParaRPr lang="zh-CN" altLang="en-US" sz="2400" dirty="0"/>
          </a:p>
        </p:txBody>
      </p:sp>
      <p:sp>
        <p:nvSpPr>
          <p:cNvPr id="41" name="矩形 40"/>
          <p:cNvSpPr/>
          <p:nvPr/>
        </p:nvSpPr>
        <p:spPr>
          <a:xfrm>
            <a:off x="1259632" y="4011910"/>
            <a:ext cx="2350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重力所做的</a:t>
            </a:r>
            <a:r>
              <a:rPr lang="zh-CN" altLang="en-US" sz="2400" b="1" dirty="0" smtClean="0"/>
              <a:t>功：</a:t>
            </a:r>
            <a:endParaRPr lang="zh-CN" altLang="en-US" sz="2400" b="1" dirty="0"/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1907704" y="4443958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W</a:t>
            </a:r>
            <a:r>
              <a:rPr lang="en-US" altLang="zh-CN" sz="2400" b="1" baseline="-25000" dirty="0" smtClean="0">
                <a:latin typeface="+mn-ea"/>
              </a:rPr>
              <a:t>2</a:t>
            </a:r>
            <a:r>
              <a:rPr lang="en-US" altLang="zh-CN" sz="2400" b="1" dirty="0" smtClean="0">
                <a:latin typeface="+mn-ea"/>
              </a:rPr>
              <a:t>= FS</a:t>
            </a:r>
            <a:r>
              <a:rPr lang="en-US" altLang="zh-CN" sz="2400" b="1" baseline="-25000" dirty="0" smtClean="0">
                <a:latin typeface="+mn-ea"/>
              </a:rPr>
              <a:t>2</a:t>
            </a:r>
            <a:endParaRPr lang="en-US" altLang="zh-CN" sz="2400" b="1" baseline="-25000" dirty="0">
              <a:latin typeface="+mn-ea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3059832" y="4443958"/>
            <a:ext cx="910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= </a:t>
            </a:r>
            <a:r>
              <a:rPr lang="en-US" altLang="zh-CN" sz="2400" b="1" dirty="0" smtClean="0">
                <a:latin typeface="+mn-ea"/>
              </a:rPr>
              <a:t>GS</a:t>
            </a:r>
            <a:r>
              <a:rPr lang="en-US" altLang="zh-CN" sz="2400" b="1" baseline="-25000" dirty="0" smtClean="0">
                <a:latin typeface="+mn-ea"/>
              </a:rPr>
              <a:t>2</a:t>
            </a:r>
            <a:endParaRPr lang="en-US" altLang="zh-CN" sz="2400" b="1" baseline="-25000" dirty="0">
              <a:latin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3995936" y="4443958"/>
            <a:ext cx="1582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= 50N×0m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5580112" y="4443958"/>
            <a:ext cx="806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= 0J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555526"/>
            <a:ext cx="3741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、判断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下列情况是否做功</a:t>
            </a:r>
            <a:endParaRPr lang="zh-CN" altLang="en-US" sz="2400" dirty="0">
              <a:latin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0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练一练</a:t>
            </a:r>
            <a:endParaRPr lang="zh-CN" altLang="en-US" sz="32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835696" y="228371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kumimoji="1" lang="zh-CN" altLang="en-US" sz="2400" b="1" dirty="0" smtClean="0">
              <a:solidFill>
                <a:srgbClr val="000000"/>
              </a:solidFill>
              <a:latin typeface="+mn-ea"/>
            </a:endParaRPr>
          </a:p>
          <a:p>
            <a:pPr algn="just" eaLnBrk="0" hangingPunct="0"/>
            <a:r>
              <a:rPr kumimoji="1" lang="zh-CN" altLang="en-US" sz="2400" b="1" dirty="0" smtClean="0">
                <a:solidFill>
                  <a:srgbClr val="000000"/>
                </a:solidFill>
                <a:latin typeface="+mn-ea"/>
              </a:rPr>
              <a:t>  </a:t>
            </a:r>
          </a:p>
          <a:p>
            <a:pPr algn="just" eaLnBrk="0" hangingPunct="0"/>
            <a:endParaRPr kumimoji="1" lang="zh-CN" altLang="en-US" sz="2400" b="1" dirty="0" smtClean="0">
              <a:solidFill>
                <a:srgbClr val="000000"/>
              </a:solidFill>
              <a:latin typeface="+mn-ea"/>
            </a:endParaRPr>
          </a:p>
          <a:p>
            <a:pPr algn="just" eaLnBrk="0" hangingPunct="0"/>
            <a:r>
              <a:rPr kumimoji="1" lang="zh-CN" altLang="en-US" sz="2400" b="1" dirty="0" smtClean="0">
                <a:solidFill>
                  <a:srgbClr val="000000"/>
                </a:solidFill>
                <a:latin typeface="+mn-ea"/>
              </a:rPr>
              <a:t>  </a:t>
            </a:r>
          </a:p>
          <a:p>
            <a:pPr algn="just" eaLnBrk="0" hangingPunct="0"/>
            <a:endParaRPr kumimoji="1" lang="zh-CN" altLang="en-US" sz="2400" b="1" dirty="0" smtClean="0">
              <a:solidFill>
                <a:srgbClr val="000000"/>
              </a:solidFill>
              <a:latin typeface="+mn-ea"/>
            </a:endParaRPr>
          </a:p>
          <a:p>
            <a:pPr algn="just" eaLnBrk="0" hangingPunct="0"/>
            <a:r>
              <a:rPr kumimoji="1" lang="zh-CN" altLang="en-US" sz="2400" b="1" dirty="0" smtClean="0">
                <a:solidFill>
                  <a:srgbClr val="000000"/>
                </a:solidFill>
                <a:latin typeface="+mn-ea"/>
              </a:rPr>
              <a:t>  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7584" y="1203598"/>
            <a:ext cx="761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kumimoji="1" lang="en-US" altLang="zh-CN" sz="2400" b="1" dirty="0" smtClean="0">
                <a:solidFill>
                  <a:srgbClr val="000000"/>
                </a:solidFill>
                <a:latin typeface="+mn-ea"/>
              </a:rPr>
              <a:t>1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+mn-ea"/>
              </a:rPr>
              <a:t>）举重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+mn-ea"/>
              </a:rPr>
              <a:t>运动员举着杠铃不动</a:t>
            </a:r>
            <a:r>
              <a:rPr kumimoji="1" lang="en-US" altLang="zh-CN" sz="2400" b="1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+mn-ea"/>
              </a:rPr>
              <a:t>举力做了功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+mn-ea"/>
              </a:rPr>
              <a:t>。（      ）</a:t>
            </a:r>
            <a:endParaRPr kumimoji="1" lang="zh-CN" altLang="en-US" sz="2400" b="1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1520" y="1851670"/>
            <a:ext cx="6768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400" b="1" dirty="0" smtClean="0">
                <a:solidFill>
                  <a:srgbClr val="000000"/>
                </a:solidFill>
                <a:latin typeface="+mn-ea"/>
              </a:rPr>
              <a:t>    2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+mn-ea"/>
              </a:rPr>
              <a:t>）人提着一重物沿水平方向匀速移动一段距离</a:t>
            </a:r>
            <a:r>
              <a:rPr kumimoji="1" lang="en-US" altLang="zh-CN" sz="2400" b="1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+mn-ea"/>
              </a:rPr>
              <a:t>提力对重物做了功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+mn-ea"/>
              </a:rPr>
              <a:t>。（      ）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55576" y="2859782"/>
            <a:ext cx="71513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solidFill>
                  <a:srgbClr val="000000"/>
                </a:solidFill>
                <a:latin typeface="+mn-ea"/>
              </a:rPr>
              <a:t>3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+mn-ea"/>
              </a:rPr>
              <a:t>）苹果从树上落下</a:t>
            </a:r>
            <a:r>
              <a:rPr kumimoji="1" lang="en-US" altLang="zh-CN" sz="2400" b="1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+mn-ea"/>
              </a:rPr>
              <a:t>重力对苹果做了功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+mn-ea"/>
              </a:rPr>
              <a:t>。（     ）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9512" y="3507854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400" b="1" dirty="0" smtClean="0">
                <a:solidFill>
                  <a:srgbClr val="000000"/>
                </a:solidFill>
                <a:latin typeface="+mn-ea"/>
              </a:rPr>
              <a:t>    4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+mn-ea"/>
              </a:rPr>
              <a:t>）小球在光滑平面上移动一段距离</a:t>
            </a:r>
            <a:r>
              <a:rPr kumimoji="1" lang="en-US" altLang="zh-CN" sz="2400" b="1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+mn-ea"/>
              </a:rPr>
              <a:t>桌子的支持力对小球做了功</a:t>
            </a:r>
            <a:r>
              <a:rPr kumimoji="1" lang="zh-CN" altLang="en-US" sz="2400" b="1" dirty="0" smtClean="0">
                <a:solidFill>
                  <a:srgbClr val="000000"/>
                </a:solidFill>
                <a:latin typeface="+mn-ea"/>
              </a:rPr>
              <a:t>。（      ）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308304" y="1203598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×</a:t>
            </a:r>
            <a:endParaRPr lang="zh-CN" altLang="en-US" sz="2800" dirty="0">
              <a:latin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347864" y="3867894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×</a:t>
            </a:r>
            <a:endParaRPr lang="zh-CN" altLang="en-US" sz="2800" dirty="0"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499992" y="2211710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×</a:t>
            </a:r>
            <a:endParaRPr lang="zh-CN" altLang="en-US" sz="2800" dirty="0">
              <a:latin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876256" y="2787774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800" dirty="0" smtClean="0">
                <a:solidFill>
                  <a:srgbClr val="FF0000"/>
                </a:solidFill>
                <a:latin typeface="Times New Roman" pitchFamily="18" charset="0"/>
              </a:rPr>
              <a:t>√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23528" y="1939172"/>
            <a:ext cx="432000" cy="1838402"/>
            <a:chOff x="1259632" y="1203598"/>
            <a:chExt cx="432000" cy="1838402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1331640" y="1203598"/>
              <a:ext cx="288032" cy="1440160"/>
              <a:chOff x="0" y="0"/>
              <a:chExt cx="595" cy="3089"/>
            </a:xfrm>
          </p:grpSpPr>
          <p:grpSp>
            <p:nvGrpSpPr>
              <p:cNvPr id="8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10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47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8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1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3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14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41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42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43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45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6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44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5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16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7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30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1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3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4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6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7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8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9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0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18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9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1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5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6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9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9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1259632" y="2610000"/>
              <a:ext cx="432000" cy="432000"/>
              <a:chOff x="0" y="0"/>
              <a:chExt cx="1155" cy="1502"/>
            </a:xfrm>
          </p:grpSpPr>
          <p:sp>
            <p:nvSpPr>
              <p:cNvPr id="5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49" name="Text Box 10"/>
          <p:cNvSpPr txBox="1">
            <a:spLocks noChangeArrowheads="1"/>
          </p:cNvSpPr>
          <p:nvPr/>
        </p:nvSpPr>
        <p:spPr bwMode="auto">
          <a:xfrm>
            <a:off x="0" y="4083918"/>
            <a:ext cx="29523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1</a:t>
            </a:r>
            <a:r>
              <a:rPr lang="zh-CN" altLang="en-US" sz="2400" b="1" dirty="0" smtClean="0">
                <a:latin typeface="+mn-ea"/>
              </a:rPr>
              <a:t>、用</a:t>
            </a:r>
            <a:r>
              <a:rPr lang="zh-CN" altLang="en-US" sz="2400" b="1" dirty="0">
                <a:latin typeface="+mn-ea"/>
              </a:rPr>
              <a:t>弹簧</a:t>
            </a:r>
            <a:r>
              <a:rPr lang="zh-CN" altLang="en-US" sz="2400" b="1" dirty="0" smtClean="0">
                <a:latin typeface="+mn-ea"/>
              </a:rPr>
              <a:t>测力计把重为</a:t>
            </a:r>
            <a:r>
              <a:rPr lang="en-US" altLang="zh-CN" sz="2400" b="1" dirty="0" smtClean="0">
                <a:latin typeface="+mn-ea"/>
              </a:rPr>
              <a:t>G</a:t>
            </a:r>
            <a:r>
              <a:rPr lang="zh-CN" altLang="en-US" sz="2400" b="1" dirty="0" smtClean="0">
                <a:latin typeface="+mn-ea"/>
              </a:rPr>
              <a:t>的钩码提高</a:t>
            </a:r>
            <a:r>
              <a:rPr lang="en-US" altLang="zh-CN" sz="2400" b="1" dirty="0" smtClean="0">
                <a:latin typeface="+mn-ea"/>
              </a:rPr>
              <a:t>h</a:t>
            </a:r>
            <a:r>
              <a:rPr lang="zh-CN" altLang="en-US" sz="2400" b="1" dirty="0" smtClean="0">
                <a:latin typeface="+mn-ea"/>
              </a:rPr>
              <a:t>。</a:t>
            </a:r>
            <a:endParaRPr lang="zh-CN" altLang="en-US" sz="2400" dirty="0" smtClean="0"/>
          </a:p>
        </p:txBody>
      </p:sp>
      <p:cxnSp>
        <p:nvCxnSpPr>
          <p:cNvPr id="50" name="直接箭头连接符 49"/>
          <p:cNvCxnSpPr/>
          <p:nvPr/>
        </p:nvCxnSpPr>
        <p:spPr bwMode="auto">
          <a:xfrm rot="10800000">
            <a:off x="539552" y="1435116"/>
            <a:ext cx="0" cy="511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21"/>
          <p:cNvSpPr txBox="1">
            <a:spLocks noChangeArrowheads="1"/>
          </p:cNvSpPr>
          <p:nvPr/>
        </p:nvSpPr>
        <p:spPr bwMode="auto">
          <a:xfrm>
            <a:off x="179512" y="1131590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79512" y="365187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+mn-ea"/>
              </a:rPr>
              <a:t>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971600" y="843558"/>
            <a:ext cx="432000" cy="1838402"/>
            <a:chOff x="1259632" y="1203598"/>
            <a:chExt cx="432000" cy="1838402"/>
          </a:xfrm>
        </p:grpSpPr>
        <p:grpSp>
          <p:nvGrpSpPr>
            <p:cNvPr id="54" name="Group 2"/>
            <p:cNvGrpSpPr>
              <a:grpSpLocks/>
            </p:cNvGrpSpPr>
            <p:nvPr/>
          </p:nvGrpSpPr>
          <p:grpSpPr bwMode="auto">
            <a:xfrm>
              <a:off x="1331640" y="1203598"/>
              <a:ext cx="288032" cy="1440160"/>
              <a:chOff x="0" y="0"/>
              <a:chExt cx="595" cy="3089"/>
            </a:xfrm>
          </p:grpSpPr>
          <p:grpSp>
            <p:nvGrpSpPr>
              <p:cNvPr id="59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61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98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99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62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3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64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65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92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93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94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96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97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95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66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67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68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81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2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3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4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5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6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7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8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9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90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91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69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70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1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2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3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4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5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6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7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8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9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0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60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55" name="Group 2"/>
            <p:cNvGrpSpPr>
              <a:grpSpLocks/>
            </p:cNvGrpSpPr>
            <p:nvPr/>
          </p:nvGrpSpPr>
          <p:grpSpPr bwMode="auto">
            <a:xfrm>
              <a:off x="1259632" y="2610000"/>
              <a:ext cx="432000" cy="432000"/>
              <a:chOff x="0" y="0"/>
              <a:chExt cx="1155" cy="1502"/>
            </a:xfrm>
          </p:grpSpPr>
          <p:sp>
            <p:nvSpPr>
              <p:cNvPr id="56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cxnSp>
        <p:nvCxnSpPr>
          <p:cNvPr id="100" name="直接连接符 99"/>
          <p:cNvCxnSpPr/>
          <p:nvPr/>
        </p:nvCxnSpPr>
        <p:spPr>
          <a:xfrm>
            <a:off x="899592" y="2587244"/>
            <a:ext cx="7668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/>
          <p:cNvCxnSpPr/>
          <p:nvPr/>
        </p:nvCxnSpPr>
        <p:spPr>
          <a:xfrm>
            <a:off x="359424" y="3667364"/>
            <a:ext cx="8316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矩形 101"/>
          <p:cNvSpPr/>
          <p:nvPr/>
        </p:nvSpPr>
        <p:spPr>
          <a:xfrm>
            <a:off x="1691696" y="293152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h</a:t>
            </a:r>
            <a:endParaRPr lang="zh-CN" altLang="en-US" sz="2400" dirty="0"/>
          </a:p>
        </p:txBody>
      </p:sp>
      <p:grpSp>
        <p:nvGrpSpPr>
          <p:cNvPr id="103" name="组合 235"/>
          <p:cNvGrpSpPr/>
          <p:nvPr/>
        </p:nvGrpSpPr>
        <p:grpSpPr>
          <a:xfrm>
            <a:off x="1835696" y="2587244"/>
            <a:ext cx="0" cy="1080080"/>
            <a:chOff x="3600000" y="2283718"/>
            <a:chExt cx="0" cy="1080080"/>
          </a:xfrm>
        </p:grpSpPr>
        <p:cxnSp>
          <p:nvCxnSpPr>
            <p:cNvPr id="104" name="直接箭头连接符 103"/>
            <p:cNvCxnSpPr/>
            <p:nvPr/>
          </p:nvCxnSpPr>
          <p:spPr bwMode="auto">
            <a:xfrm rot="10800000">
              <a:off x="3600000" y="228371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接箭头连接符 104"/>
            <p:cNvCxnSpPr/>
            <p:nvPr/>
          </p:nvCxnSpPr>
          <p:spPr bwMode="auto">
            <a:xfrm>
              <a:off x="3600000" y="300379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直接箭头连接符 111"/>
          <p:cNvCxnSpPr/>
          <p:nvPr/>
        </p:nvCxnSpPr>
        <p:spPr bwMode="auto">
          <a:xfrm rot="10800000">
            <a:off x="1187624" y="339502"/>
            <a:ext cx="0" cy="511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21"/>
          <p:cNvSpPr txBox="1">
            <a:spLocks noChangeArrowheads="1"/>
          </p:cNvSpPr>
          <p:nvPr/>
        </p:nvSpPr>
        <p:spPr bwMode="auto">
          <a:xfrm>
            <a:off x="1331640" y="123478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114" name="直接连接符 113"/>
          <p:cNvCxnSpPr/>
          <p:nvPr/>
        </p:nvCxnSpPr>
        <p:spPr>
          <a:xfrm>
            <a:off x="1043608" y="843558"/>
            <a:ext cx="1260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14"/>
          <p:cNvCxnSpPr/>
          <p:nvPr/>
        </p:nvCxnSpPr>
        <p:spPr>
          <a:xfrm>
            <a:off x="503440" y="1923678"/>
            <a:ext cx="1872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矩形 115"/>
          <p:cNvSpPr/>
          <p:nvPr/>
        </p:nvSpPr>
        <p:spPr>
          <a:xfrm>
            <a:off x="1763688" y="113159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s</a:t>
            </a:r>
            <a:endParaRPr lang="zh-CN" altLang="en-US" sz="2400" dirty="0"/>
          </a:p>
        </p:txBody>
      </p:sp>
      <p:grpSp>
        <p:nvGrpSpPr>
          <p:cNvPr id="117" name="组合 235"/>
          <p:cNvGrpSpPr/>
          <p:nvPr/>
        </p:nvGrpSpPr>
        <p:grpSpPr>
          <a:xfrm>
            <a:off x="1979712" y="843558"/>
            <a:ext cx="0" cy="1080080"/>
            <a:chOff x="3600000" y="2283718"/>
            <a:chExt cx="0" cy="1080080"/>
          </a:xfrm>
        </p:grpSpPr>
        <p:cxnSp>
          <p:nvCxnSpPr>
            <p:cNvPr id="118" name="直接箭头连接符 117"/>
            <p:cNvCxnSpPr/>
            <p:nvPr/>
          </p:nvCxnSpPr>
          <p:spPr bwMode="auto">
            <a:xfrm rot="10800000">
              <a:off x="3600000" y="228371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箭头连接符 118"/>
            <p:cNvCxnSpPr/>
            <p:nvPr/>
          </p:nvCxnSpPr>
          <p:spPr bwMode="auto">
            <a:xfrm>
              <a:off x="3600000" y="300379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2" name="TextBox 21"/>
          <p:cNvSpPr txBox="1">
            <a:spLocks noChangeArrowheads="1"/>
          </p:cNvSpPr>
          <p:nvPr/>
        </p:nvSpPr>
        <p:spPr bwMode="auto">
          <a:xfrm>
            <a:off x="8244408" y="3939902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291" name="组合 290"/>
          <p:cNvGrpSpPr/>
          <p:nvPr/>
        </p:nvGrpSpPr>
        <p:grpSpPr>
          <a:xfrm>
            <a:off x="7164288" y="427020"/>
            <a:ext cx="1296000" cy="3744416"/>
            <a:chOff x="7164288" y="427020"/>
            <a:chExt cx="1296000" cy="3744416"/>
          </a:xfrm>
        </p:grpSpPr>
        <p:grpSp>
          <p:nvGrpSpPr>
            <p:cNvPr id="294" name="Group 26"/>
            <p:cNvGrpSpPr>
              <a:grpSpLocks/>
            </p:cNvGrpSpPr>
            <p:nvPr/>
          </p:nvGrpSpPr>
          <p:grpSpPr bwMode="auto">
            <a:xfrm>
              <a:off x="7164288" y="427020"/>
              <a:ext cx="1296000" cy="972000"/>
              <a:chOff x="0" y="0"/>
              <a:chExt cx="858" cy="757"/>
            </a:xfrm>
          </p:grpSpPr>
          <p:grpSp>
            <p:nvGrpSpPr>
              <p:cNvPr id="295" name="Group 27"/>
              <p:cNvGrpSpPr>
                <a:grpSpLocks/>
              </p:cNvGrpSpPr>
              <p:nvPr/>
            </p:nvGrpSpPr>
            <p:grpSpPr bwMode="auto">
              <a:xfrm>
                <a:off x="0" y="0"/>
                <a:ext cx="858" cy="540"/>
                <a:chOff x="0" y="0"/>
                <a:chExt cx="1035" cy="651"/>
              </a:xfrm>
            </p:grpSpPr>
            <p:grpSp>
              <p:nvGrpSpPr>
                <p:cNvPr id="305" name="Group 28"/>
                <p:cNvGrpSpPr>
                  <a:grpSpLocks/>
                </p:cNvGrpSpPr>
                <p:nvPr/>
              </p:nvGrpSpPr>
              <p:grpSpPr bwMode="auto">
                <a:xfrm>
                  <a:off x="256" y="89"/>
                  <a:ext cx="457" cy="562"/>
                  <a:chOff x="0" y="0"/>
                  <a:chExt cx="644" cy="792"/>
                </a:xfrm>
              </p:grpSpPr>
              <p:sp>
                <p:nvSpPr>
                  <p:cNvPr id="319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49"/>
                    <a:ext cx="644" cy="6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20" name="未知"/>
                  <p:cNvSpPr>
                    <a:spLocks/>
                  </p:cNvSpPr>
                  <p:nvPr/>
                </p:nvSpPr>
                <p:spPr bwMode="auto">
                  <a:xfrm>
                    <a:off x="225" y="0"/>
                    <a:ext cx="205" cy="53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21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284" y="415"/>
                    <a:ext cx="86" cy="86"/>
                    <a:chOff x="0" y="0"/>
                    <a:chExt cx="274" cy="274"/>
                  </a:xfrm>
                </p:grpSpPr>
                <p:sp>
                  <p:nvSpPr>
                    <p:cNvPr id="322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3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306" name="Group 34"/>
                <p:cNvGrpSpPr>
                  <a:grpSpLocks/>
                </p:cNvGrpSpPr>
                <p:nvPr/>
              </p:nvGrpSpPr>
              <p:grpSpPr bwMode="auto">
                <a:xfrm flipV="1">
                  <a:off x="0" y="0"/>
                  <a:ext cx="1035" cy="89"/>
                  <a:chOff x="0" y="0"/>
                  <a:chExt cx="1338" cy="130"/>
                </a:xfrm>
              </p:grpSpPr>
              <p:sp>
                <p:nvSpPr>
                  <p:cNvPr id="307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08" name="Line 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09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10" name="Line 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11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12" name="Line 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01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13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2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14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4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15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6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16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82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3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3" y="0"/>
                    <a:ext cx="1315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296" name="Group 47"/>
              <p:cNvGrpSpPr>
                <a:grpSpLocks/>
              </p:cNvGrpSpPr>
              <p:nvPr/>
            </p:nvGrpSpPr>
            <p:grpSpPr bwMode="auto">
              <a:xfrm>
                <a:off x="346" y="312"/>
                <a:ext cx="157" cy="445"/>
                <a:chOff x="0" y="0"/>
                <a:chExt cx="157" cy="445"/>
              </a:xfrm>
            </p:grpSpPr>
            <p:sp>
              <p:nvSpPr>
                <p:cNvPr id="300" name="未知"/>
                <p:cNvSpPr>
                  <a:spLocks/>
                </p:cNvSpPr>
                <p:nvPr/>
              </p:nvSpPr>
              <p:spPr bwMode="auto">
                <a:xfrm>
                  <a:off x="8" y="254"/>
                  <a:ext cx="149" cy="191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01" name="未知"/>
                <p:cNvSpPr>
                  <a:spLocks/>
                </p:cNvSpPr>
                <p:nvPr/>
              </p:nvSpPr>
              <p:spPr bwMode="auto">
                <a:xfrm>
                  <a:off x="0" y="0"/>
                  <a:ext cx="121" cy="3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302" name="Group 50"/>
                <p:cNvGrpSpPr>
                  <a:grpSpLocks/>
                </p:cNvGrpSpPr>
                <p:nvPr/>
              </p:nvGrpSpPr>
              <p:grpSpPr bwMode="auto">
                <a:xfrm>
                  <a:off x="35" y="246"/>
                  <a:ext cx="51" cy="50"/>
                  <a:chOff x="0" y="0"/>
                  <a:chExt cx="274" cy="274"/>
                </a:xfrm>
              </p:grpSpPr>
              <p:sp>
                <p:nvSpPr>
                  <p:cNvPr id="303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04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297" name="Group 53"/>
              <p:cNvGrpSpPr>
                <a:grpSpLocks/>
              </p:cNvGrpSpPr>
              <p:nvPr/>
            </p:nvGrpSpPr>
            <p:grpSpPr bwMode="auto">
              <a:xfrm>
                <a:off x="378" y="328"/>
                <a:ext cx="51" cy="50"/>
                <a:chOff x="0" y="0"/>
                <a:chExt cx="274" cy="274"/>
              </a:xfrm>
            </p:grpSpPr>
            <p:sp>
              <p:nvSpPr>
                <p:cNvPr id="298" name="Oval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4" cy="2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99" name="Line 55"/>
                <p:cNvSpPr>
                  <a:spLocks noChangeShapeType="1"/>
                </p:cNvSpPr>
                <p:nvPr/>
              </p:nvSpPr>
              <p:spPr bwMode="auto">
                <a:xfrm>
                  <a:off x="132" y="20"/>
                  <a:ext cx="16" cy="210"/>
                </a:xfrm>
                <a:prstGeom prst="line">
                  <a:avLst/>
                </a:prstGeom>
                <a:noFill/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324" name="组合 221"/>
            <p:cNvGrpSpPr/>
            <p:nvPr/>
          </p:nvGrpSpPr>
          <p:grpSpPr>
            <a:xfrm>
              <a:off x="7272216" y="771510"/>
              <a:ext cx="432000" cy="1908001"/>
              <a:chOff x="5328000" y="735630"/>
              <a:chExt cx="432000" cy="1908080"/>
            </a:xfrm>
          </p:grpSpPr>
          <p:cxnSp>
            <p:nvCxnSpPr>
              <p:cNvPr id="325" name="直接连接符 324"/>
              <p:cNvCxnSpPr/>
              <p:nvPr/>
            </p:nvCxnSpPr>
            <p:spPr>
              <a:xfrm>
                <a:off x="5544000" y="735630"/>
                <a:ext cx="0" cy="1512063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6" name="Group 2"/>
              <p:cNvGrpSpPr>
                <a:grpSpLocks/>
              </p:cNvGrpSpPr>
              <p:nvPr/>
            </p:nvGrpSpPr>
            <p:grpSpPr bwMode="auto">
              <a:xfrm>
                <a:off x="5328000" y="2211710"/>
                <a:ext cx="432000" cy="432000"/>
                <a:chOff x="0" y="0"/>
                <a:chExt cx="1155" cy="1502"/>
              </a:xfrm>
            </p:grpSpPr>
            <p:sp>
              <p:nvSpPr>
                <p:cNvPr id="327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28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29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394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330" name="组合 222"/>
            <p:cNvGrpSpPr/>
            <p:nvPr/>
          </p:nvGrpSpPr>
          <p:grpSpPr>
            <a:xfrm>
              <a:off x="7920216" y="807510"/>
              <a:ext cx="288032" cy="2844216"/>
              <a:chOff x="5976000" y="159582"/>
              <a:chExt cx="288032" cy="2844216"/>
            </a:xfrm>
          </p:grpSpPr>
          <p:cxnSp>
            <p:nvCxnSpPr>
              <p:cNvPr id="331" name="直接连接符 330"/>
              <p:cNvCxnSpPr/>
              <p:nvPr/>
            </p:nvCxnSpPr>
            <p:spPr>
              <a:xfrm>
                <a:off x="6120000" y="159582"/>
                <a:ext cx="0" cy="1656000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2" name="Group 2"/>
              <p:cNvGrpSpPr>
                <a:grpSpLocks/>
              </p:cNvGrpSpPr>
              <p:nvPr/>
            </p:nvGrpSpPr>
            <p:grpSpPr bwMode="auto">
              <a:xfrm rot="10800000">
                <a:off x="5976000" y="1815798"/>
                <a:ext cx="288032" cy="1188000"/>
                <a:chOff x="0" y="0"/>
                <a:chExt cx="595" cy="3089"/>
              </a:xfrm>
            </p:grpSpPr>
            <p:grpSp>
              <p:nvGrpSpPr>
                <p:cNvPr id="333" name="Group 3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95" cy="3089"/>
                  <a:chOff x="0" y="0"/>
                  <a:chExt cx="595" cy="3089"/>
                </a:xfrm>
              </p:grpSpPr>
              <p:grpSp>
                <p:nvGrpSpPr>
                  <p:cNvPr id="335" name="Group 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68" y="2563"/>
                    <a:ext cx="260" cy="526"/>
                    <a:chOff x="0" y="0"/>
                    <a:chExt cx="260" cy="526"/>
                  </a:xfrm>
                </p:grpSpPr>
                <p:sp>
                  <p:nvSpPr>
                    <p:cNvPr id="372" name="Arc 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266"/>
                      <a:ext cx="260" cy="260"/>
                    </a:xfrm>
                    <a:custGeom>
                      <a:avLst/>
                      <a:gdLst>
                        <a:gd name="G0" fmla="+- 21600 0 0"/>
                        <a:gd name="G1" fmla="+- 21600 0 0"/>
                        <a:gd name="G2" fmla="+- 21600 0 0"/>
                        <a:gd name="T0" fmla="*/ 21600 w 43200"/>
                        <a:gd name="T1" fmla="*/ 0 h 43200"/>
                        <a:gd name="T2" fmla="*/ 37 w 43200"/>
                        <a:gd name="T3" fmla="*/ 20332 h 43200"/>
                        <a:gd name="T4" fmla="*/ 21600 w 4320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200" h="43200" fill="none" extrusionOk="0">
                          <a:moveTo>
                            <a:pt x="21599" y="0"/>
                          </a:move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-1" y="21177"/>
                            <a:pt x="12" y="20754"/>
                            <a:pt x="37" y="20332"/>
                          </a:cubicBezTo>
                        </a:path>
                        <a:path w="43200" h="43200" stroke="0" extrusionOk="0">
                          <a:moveTo>
                            <a:pt x="21599" y="0"/>
                          </a:move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-1" y="21177"/>
                            <a:pt x="12" y="20754"/>
                            <a:pt x="37" y="20332"/>
                          </a:cubicBez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73" name="Line 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5" y="0"/>
                      <a:ext cx="0" cy="26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36" name="Oval 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8" y="0"/>
                    <a:ext cx="379" cy="379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mpd="dbl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37" name="Line 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97" y="395"/>
                    <a:ext cx="1" cy="15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38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0" y="532"/>
                    <a:ext cx="595" cy="2053"/>
                    <a:chOff x="0" y="0"/>
                    <a:chExt cx="685" cy="2053"/>
                  </a:xfrm>
                </p:grpSpPr>
                <p:grpSp>
                  <p:nvGrpSpPr>
                    <p:cNvPr id="339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685" cy="2053"/>
                      <a:chOff x="0" y="0"/>
                      <a:chExt cx="421" cy="2053"/>
                    </a:xfrm>
                  </p:grpSpPr>
                  <p:sp>
                    <p:nvSpPr>
                      <p:cNvPr id="366" name="Arc 11"/>
                      <p:cNvSpPr>
                        <a:spLocks/>
                      </p:cNvSpPr>
                      <p:nvPr/>
                    </p:nvSpPr>
                    <p:spPr bwMode="auto">
                      <a:xfrm rot="5400000" flipV="1">
                        <a:off x="108" y="1770"/>
                        <a:ext cx="174" cy="389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367" name="Group 1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0"/>
                        <a:ext cx="421" cy="1919"/>
                        <a:chOff x="0" y="0"/>
                        <a:chExt cx="196" cy="1919"/>
                      </a:xfrm>
                    </p:grpSpPr>
                    <p:grpSp>
                      <p:nvGrpSpPr>
                        <p:cNvPr id="368" name="Group 1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0" y="97"/>
                          <a:ext cx="190" cy="1822"/>
                          <a:chOff x="0" y="0"/>
                          <a:chExt cx="210" cy="2040"/>
                        </a:xfrm>
                      </p:grpSpPr>
                      <p:sp>
                        <p:nvSpPr>
                          <p:cNvPr id="370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0" cy="2040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  <p:sp>
                        <p:nvSpPr>
                          <p:cNvPr id="371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0" y="0"/>
                            <a:ext cx="0" cy="2040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</p:grpSp>
                    <p:sp>
                      <p:nvSpPr>
                        <p:cNvPr id="369" name="Arc 16"/>
                        <p:cNvSpPr>
                          <a:spLocks/>
                        </p:cNvSpPr>
                        <p:nvPr/>
                      </p:nvSpPr>
                      <p:spPr bwMode="auto">
                        <a:xfrm rot="16200000">
                          <a:off x="50" y="-44"/>
                          <a:ext cx="102" cy="190"/>
                        </a:xfrm>
                        <a:custGeom>
                          <a:avLst/>
                          <a:gdLst>
                            <a:gd name="G0" fmla="+- 450 0 0"/>
                            <a:gd name="G1" fmla="+- 21600 0 0"/>
                            <a:gd name="G2" fmla="+- 21600 0 0"/>
                            <a:gd name="T0" fmla="*/ 450 w 22050"/>
                            <a:gd name="T1" fmla="*/ 0 h 43200"/>
                            <a:gd name="T2" fmla="*/ 0 w 22050"/>
                            <a:gd name="T3" fmla="*/ 43195 h 43200"/>
                            <a:gd name="T4" fmla="*/ 450 w 22050"/>
                            <a:gd name="T5" fmla="*/ 21600 h 4320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2050" h="43200" fill="none" extrusionOk="0">
                              <a:moveTo>
                                <a:pt x="449" y="0"/>
                              </a:moveTo>
                              <a:cubicBezTo>
                                <a:pt x="12379" y="0"/>
                                <a:pt x="22050" y="9670"/>
                                <a:pt x="22050" y="21600"/>
                              </a:cubicBezTo>
                              <a:cubicBezTo>
                                <a:pt x="22050" y="33529"/>
                                <a:pt x="12379" y="43200"/>
                                <a:pt x="450" y="43200"/>
                              </a:cubicBezTo>
                              <a:cubicBezTo>
                                <a:pt x="299" y="43200"/>
                                <a:pt x="149" y="43198"/>
                                <a:pt x="-1" y="43195"/>
                              </a:cubicBezTo>
                            </a:path>
                            <a:path w="22050" h="43200" stroke="0" extrusionOk="0">
                              <a:moveTo>
                                <a:pt x="449" y="0"/>
                              </a:moveTo>
                              <a:cubicBezTo>
                                <a:pt x="12379" y="0"/>
                                <a:pt x="22050" y="9670"/>
                                <a:pt x="22050" y="21600"/>
                              </a:cubicBezTo>
                              <a:cubicBezTo>
                                <a:pt x="22050" y="33529"/>
                                <a:pt x="12379" y="43200"/>
                                <a:pt x="450" y="43200"/>
                              </a:cubicBezTo>
                              <a:cubicBezTo>
                                <a:pt x="299" y="43200"/>
                                <a:pt x="149" y="43198"/>
                                <a:pt x="-1" y="43195"/>
                              </a:cubicBezTo>
                              <a:lnTo>
                                <a:pt x="45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  <p:grpSp>
                  <p:nvGrpSpPr>
                    <p:cNvPr id="340" name="Group 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3" y="102"/>
                      <a:ext cx="500" cy="1764"/>
                      <a:chOff x="0" y="0"/>
                      <a:chExt cx="500" cy="1764"/>
                    </a:xfrm>
                  </p:grpSpPr>
                  <p:sp>
                    <p:nvSpPr>
                      <p:cNvPr id="341" name="Rectangle 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0" y="0"/>
                        <a:ext cx="131" cy="176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342" name="Group 19"/>
                      <p:cNvGrpSpPr>
                        <a:grpSpLocks/>
                      </p:cNvGrpSpPr>
                      <p:nvPr/>
                    </p:nvGrpSpPr>
                    <p:grpSpPr bwMode="auto">
                      <a:xfrm rot="16200000" flipH="1">
                        <a:off x="-776" y="782"/>
                        <a:ext cx="1731" cy="180"/>
                        <a:chOff x="0" y="0"/>
                        <a:chExt cx="1600" cy="240"/>
                      </a:xfrm>
                    </p:grpSpPr>
                    <p:sp>
                      <p:nvSpPr>
                        <p:cNvPr id="355" name="Line 2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6" name="Line 2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7" name="Line 2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8" name="Line 2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9" name="Line 2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60" name="Line 2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00" y="60"/>
                          <a:ext cx="0" cy="18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61" name="Line 2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62" name="Line 2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1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63" name="Line 2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64" name="Line 2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65" name="Line 3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grpSp>
                    <p:nvGrpSpPr>
                      <p:cNvPr id="343" name="Group 31"/>
                      <p:cNvGrpSpPr>
                        <a:grpSpLocks/>
                      </p:cNvGrpSpPr>
                      <p:nvPr/>
                    </p:nvGrpSpPr>
                    <p:grpSpPr bwMode="auto">
                      <a:xfrm rot="5400000">
                        <a:off x="-456" y="782"/>
                        <a:ext cx="1731" cy="180"/>
                        <a:chOff x="0" y="0"/>
                        <a:chExt cx="1600" cy="240"/>
                      </a:xfrm>
                    </p:grpSpPr>
                    <p:sp>
                      <p:nvSpPr>
                        <p:cNvPr id="344" name="Line 3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45" name="Line 3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46" name="Line 3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47" name="Line 3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48" name="Line 3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49" name="Line 3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00" y="60"/>
                          <a:ext cx="0" cy="18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0" name="Line 3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1" name="Line 3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1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2" name="Line 4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3" name="Line 4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354" name="Line 4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</p:grpSp>
            </p:grpSp>
            <p:sp>
              <p:nvSpPr>
                <p:cNvPr id="334" name="Line 43"/>
                <p:cNvSpPr>
                  <a:spLocks noChangeShapeType="1"/>
                </p:cNvSpPr>
                <p:nvPr/>
              </p:nvSpPr>
              <p:spPr bwMode="auto">
                <a:xfrm>
                  <a:off x="113" y="1134"/>
                  <a:ext cx="359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sm" len="lg"/>
                  <a:tailEnd type="triangle" w="sm" len="lg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cxnSp>
          <p:nvCxnSpPr>
            <p:cNvPr id="374" name="直接箭头连接符 373"/>
            <p:cNvCxnSpPr/>
            <p:nvPr/>
          </p:nvCxnSpPr>
          <p:spPr bwMode="auto">
            <a:xfrm>
              <a:off x="8064360" y="3667380"/>
              <a:ext cx="0" cy="50405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0" name="组合 289"/>
          <p:cNvGrpSpPr/>
          <p:nvPr/>
        </p:nvGrpSpPr>
        <p:grpSpPr>
          <a:xfrm>
            <a:off x="5724128" y="411510"/>
            <a:ext cx="1296000" cy="3348128"/>
            <a:chOff x="5724128" y="411510"/>
            <a:chExt cx="1296000" cy="3348128"/>
          </a:xfrm>
        </p:grpSpPr>
        <p:grpSp>
          <p:nvGrpSpPr>
            <p:cNvPr id="122" name="Group 26"/>
            <p:cNvGrpSpPr>
              <a:grpSpLocks/>
            </p:cNvGrpSpPr>
            <p:nvPr/>
          </p:nvGrpSpPr>
          <p:grpSpPr bwMode="auto">
            <a:xfrm>
              <a:off x="5724128" y="411510"/>
              <a:ext cx="1296000" cy="972000"/>
              <a:chOff x="0" y="0"/>
              <a:chExt cx="858" cy="757"/>
            </a:xfrm>
          </p:grpSpPr>
          <p:grpSp>
            <p:nvGrpSpPr>
              <p:cNvPr id="123" name="Group 27"/>
              <p:cNvGrpSpPr>
                <a:grpSpLocks/>
              </p:cNvGrpSpPr>
              <p:nvPr/>
            </p:nvGrpSpPr>
            <p:grpSpPr bwMode="auto">
              <a:xfrm>
                <a:off x="0" y="0"/>
                <a:ext cx="858" cy="540"/>
                <a:chOff x="0" y="0"/>
                <a:chExt cx="1035" cy="651"/>
              </a:xfrm>
            </p:grpSpPr>
            <p:grpSp>
              <p:nvGrpSpPr>
                <p:cNvPr id="133" name="Group 28"/>
                <p:cNvGrpSpPr>
                  <a:grpSpLocks/>
                </p:cNvGrpSpPr>
                <p:nvPr/>
              </p:nvGrpSpPr>
              <p:grpSpPr bwMode="auto">
                <a:xfrm>
                  <a:off x="256" y="89"/>
                  <a:ext cx="457" cy="562"/>
                  <a:chOff x="0" y="0"/>
                  <a:chExt cx="644" cy="792"/>
                </a:xfrm>
              </p:grpSpPr>
              <p:sp>
                <p:nvSpPr>
                  <p:cNvPr id="147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49"/>
                    <a:ext cx="644" cy="6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48" name="未知"/>
                  <p:cNvSpPr>
                    <a:spLocks/>
                  </p:cNvSpPr>
                  <p:nvPr/>
                </p:nvSpPr>
                <p:spPr bwMode="auto">
                  <a:xfrm>
                    <a:off x="225" y="0"/>
                    <a:ext cx="205" cy="53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49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284" y="415"/>
                    <a:ext cx="86" cy="86"/>
                    <a:chOff x="0" y="0"/>
                    <a:chExt cx="274" cy="274"/>
                  </a:xfrm>
                </p:grpSpPr>
                <p:sp>
                  <p:nvSpPr>
                    <p:cNvPr id="150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51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134" name="Group 34"/>
                <p:cNvGrpSpPr>
                  <a:grpSpLocks/>
                </p:cNvGrpSpPr>
                <p:nvPr/>
              </p:nvGrpSpPr>
              <p:grpSpPr bwMode="auto">
                <a:xfrm flipV="1">
                  <a:off x="0" y="0"/>
                  <a:ext cx="1035" cy="89"/>
                  <a:chOff x="0" y="0"/>
                  <a:chExt cx="1338" cy="130"/>
                </a:xfrm>
              </p:grpSpPr>
              <p:sp>
                <p:nvSpPr>
                  <p:cNvPr id="135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36" name="Line 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37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38" name="Line 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39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1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40" name="Line 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01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41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2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42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4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43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62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44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82" y="8"/>
                    <a:ext cx="121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45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03" y="8"/>
                    <a:ext cx="120" cy="12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46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3" y="0"/>
                    <a:ext cx="1315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24" name="Group 47"/>
              <p:cNvGrpSpPr>
                <a:grpSpLocks/>
              </p:cNvGrpSpPr>
              <p:nvPr/>
            </p:nvGrpSpPr>
            <p:grpSpPr bwMode="auto">
              <a:xfrm>
                <a:off x="346" y="312"/>
                <a:ext cx="157" cy="445"/>
                <a:chOff x="0" y="0"/>
                <a:chExt cx="157" cy="445"/>
              </a:xfrm>
            </p:grpSpPr>
            <p:sp>
              <p:nvSpPr>
                <p:cNvPr id="128" name="未知"/>
                <p:cNvSpPr>
                  <a:spLocks/>
                </p:cNvSpPr>
                <p:nvPr/>
              </p:nvSpPr>
              <p:spPr bwMode="auto">
                <a:xfrm>
                  <a:off x="8" y="254"/>
                  <a:ext cx="149" cy="191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9" name="未知"/>
                <p:cNvSpPr>
                  <a:spLocks/>
                </p:cNvSpPr>
                <p:nvPr/>
              </p:nvSpPr>
              <p:spPr bwMode="auto">
                <a:xfrm>
                  <a:off x="0" y="0"/>
                  <a:ext cx="121" cy="3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30" name="Group 50"/>
                <p:cNvGrpSpPr>
                  <a:grpSpLocks/>
                </p:cNvGrpSpPr>
                <p:nvPr/>
              </p:nvGrpSpPr>
              <p:grpSpPr bwMode="auto">
                <a:xfrm>
                  <a:off x="35" y="246"/>
                  <a:ext cx="51" cy="50"/>
                  <a:chOff x="0" y="0"/>
                  <a:chExt cx="274" cy="274"/>
                </a:xfrm>
              </p:grpSpPr>
              <p:sp>
                <p:nvSpPr>
                  <p:cNvPr id="131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32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25" name="Group 53"/>
              <p:cNvGrpSpPr>
                <a:grpSpLocks/>
              </p:cNvGrpSpPr>
              <p:nvPr/>
            </p:nvGrpSpPr>
            <p:grpSpPr bwMode="auto">
              <a:xfrm>
                <a:off x="378" y="328"/>
                <a:ext cx="51" cy="50"/>
                <a:chOff x="0" y="0"/>
                <a:chExt cx="274" cy="274"/>
              </a:xfrm>
            </p:grpSpPr>
            <p:sp>
              <p:nvSpPr>
                <p:cNvPr id="126" name="Oval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4" cy="2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7" name="Line 55"/>
                <p:cNvSpPr>
                  <a:spLocks noChangeShapeType="1"/>
                </p:cNvSpPr>
                <p:nvPr/>
              </p:nvSpPr>
              <p:spPr bwMode="auto">
                <a:xfrm>
                  <a:off x="132" y="20"/>
                  <a:ext cx="16" cy="210"/>
                </a:xfrm>
                <a:prstGeom prst="line">
                  <a:avLst/>
                </a:prstGeom>
                <a:noFill/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52" name="组合 221"/>
            <p:cNvGrpSpPr/>
            <p:nvPr/>
          </p:nvGrpSpPr>
          <p:grpSpPr>
            <a:xfrm>
              <a:off x="5832056" y="771510"/>
              <a:ext cx="432000" cy="2988128"/>
              <a:chOff x="5328000" y="-344418"/>
              <a:chExt cx="432000" cy="2988128"/>
            </a:xfrm>
          </p:grpSpPr>
          <p:cxnSp>
            <p:nvCxnSpPr>
              <p:cNvPr id="153" name="直接连接符 152"/>
              <p:cNvCxnSpPr/>
              <p:nvPr/>
            </p:nvCxnSpPr>
            <p:spPr>
              <a:xfrm>
                <a:off x="5544000" y="-344418"/>
                <a:ext cx="0" cy="2556000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4" name="Group 2"/>
              <p:cNvGrpSpPr>
                <a:grpSpLocks/>
              </p:cNvGrpSpPr>
              <p:nvPr/>
            </p:nvGrpSpPr>
            <p:grpSpPr bwMode="auto">
              <a:xfrm>
                <a:off x="5328000" y="2211710"/>
                <a:ext cx="432000" cy="432000"/>
                <a:chOff x="0" y="0"/>
                <a:chExt cx="1155" cy="1502"/>
              </a:xfrm>
            </p:grpSpPr>
            <p:sp>
              <p:nvSpPr>
                <p:cNvPr id="155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6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7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394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58" name="组合 222"/>
            <p:cNvGrpSpPr/>
            <p:nvPr/>
          </p:nvGrpSpPr>
          <p:grpSpPr>
            <a:xfrm>
              <a:off x="6480056" y="771510"/>
              <a:ext cx="288032" cy="1800216"/>
              <a:chOff x="5976000" y="1203582"/>
              <a:chExt cx="288032" cy="1800216"/>
            </a:xfrm>
          </p:grpSpPr>
          <p:cxnSp>
            <p:nvCxnSpPr>
              <p:cNvPr id="159" name="直接连接符 158"/>
              <p:cNvCxnSpPr/>
              <p:nvPr/>
            </p:nvCxnSpPr>
            <p:spPr>
              <a:xfrm>
                <a:off x="6120000" y="1203582"/>
                <a:ext cx="0" cy="648000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0" name="Group 2"/>
              <p:cNvGrpSpPr>
                <a:grpSpLocks/>
              </p:cNvGrpSpPr>
              <p:nvPr/>
            </p:nvGrpSpPr>
            <p:grpSpPr bwMode="auto">
              <a:xfrm rot="10800000">
                <a:off x="5976000" y="1815798"/>
                <a:ext cx="288032" cy="1188000"/>
                <a:chOff x="0" y="0"/>
                <a:chExt cx="595" cy="3089"/>
              </a:xfrm>
            </p:grpSpPr>
            <p:grpSp>
              <p:nvGrpSpPr>
                <p:cNvPr id="161" name="Group 3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95" cy="3089"/>
                  <a:chOff x="0" y="0"/>
                  <a:chExt cx="595" cy="3089"/>
                </a:xfrm>
              </p:grpSpPr>
              <p:grpSp>
                <p:nvGrpSpPr>
                  <p:cNvPr id="163" name="Group 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68" y="2563"/>
                    <a:ext cx="260" cy="526"/>
                    <a:chOff x="0" y="0"/>
                    <a:chExt cx="260" cy="526"/>
                  </a:xfrm>
                </p:grpSpPr>
                <p:sp>
                  <p:nvSpPr>
                    <p:cNvPr id="200" name="Arc 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266"/>
                      <a:ext cx="260" cy="260"/>
                    </a:xfrm>
                    <a:custGeom>
                      <a:avLst/>
                      <a:gdLst>
                        <a:gd name="G0" fmla="+- 21600 0 0"/>
                        <a:gd name="G1" fmla="+- 21600 0 0"/>
                        <a:gd name="G2" fmla="+- 21600 0 0"/>
                        <a:gd name="T0" fmla="*/ 21600 w 43200"/>
                        <a:gd name="T1" fmla="*/ 0 h 43200"/>
                        <a:gd name="T2" fmla="*/ 37 w 43200"/>
                        <a:gd name="T3" fmla="*/ 20332 h 43200"/>
                        <a:gd name="T4" fmla="*/ 21600 w 4320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200" h="43200" fill="none" extrusionOk="0">
                          <a:moveTo>
                            <a:pt x="21599" y="0"/>
                          </a:move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-1" y="21177"/>
                            <a:pt x="12" y="20754"/>
                            <a:pt x="37" y="20332"/>
                          </a:cubicBezTo>
                        </a:path>
                        <a:path w="43200" h="43200" stroke="0" extrusionOk="0">
                          <a:moveTo>
                            <a:pt x="21599" y="0"/>
                          </a:move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-1" y="21177"/>
                            <a:pt x="12" y="20754"/>
                            <a:pt x="37" y="20332"/>
                          </a:cubicBez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" name="Line 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5" y="0"/>
                      <a:ext cx="0" cy="26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64" name="Oval 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8" y="0"/>
                    <a:ext cx="379" cy="379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mpd="dbl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65" name="Line 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97" y="395"/>
                    <a:ext cx="1" cy="15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66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0" y="532"/>
                    <a:ext cx="595" cy="2053"/>
                    <a:chOff x="0" y="0"/>
                    <a:chExt cx="685" cy="2053"/>
                  </a:xfrm>
                </p:grpSpPr>
                <p:grpSp>
                  <p:nvGrpSpPr>
                    <p:cNvPr id="167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685" cy="2053"/>
                      <a:chOff x="0" y="0"/>
                      <a:chExt cx="421" cy="2053"/>
                    </a:xfrm>
                  </p:grpSpPr>
                  <p:sp>
                    <p:nvSpPr>
                      <p:cNvPr id="194" name="Arc 11"/>
                      <p:cNvSpPr>
                        <a:spLocks/>
                      </p:cNvSpPr>
                      <p:nvPr/>
                    </p:nvSpPr>
                    <p:spPr bwMode="auto">
                      <a:xfrm rot="5400000" flipV="1">
                        <a:off x="108" y="1770"/>
                        <a:ext cx="174" cy="389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195" name="Group 1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0"/>
                        <a:ext cx="421" cy="1919"/>
                        <a:chOff x="0" y="0"/>
                        <a:chExt cx="196" cy="1919"/>
                      </a:xfrm>
                    </p:grpSpPr>
                    <p:grpSp>
                      <p:nvGrpSpPr>
                        <p:cNvPr id="196" name="Group 1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0" y="97"/>
                          <a:ext cx="190" cy="1822"/>
                          <a:chOff x="0" y="0"/>
                          <a:chExt cx="210" cy="2040"/>
                        </a:xfrm>
                      </p:grpSpPr>
                      <p:sp>
                        <p:nvSpPr>
                          <p:cNvPr id="198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0" cy="2040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  <p:sp>
                        <p:nvSpPr>
                          <p:cNvPr id="199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0" y="0"/>
                            <a:ext cx="0" cy="2040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</p:grpSp>
                    <p:sp>
                      <p:nvSpPr>
                        <p:cNvPr id="197" name="Arc 16"/>
                        <p:cNvSpPr>
                          <a:spLocks/>
                        </p:cNvSpPr>
                        <p:nvPr/>
                      </p:nvSpPr>
                      <p:spPr bwMode="auto">
                        <a:xfrm rot="16200000">
                          <a:off x="50" y="-44"/>
                          <a:ext cx="102" cy="190"/>
                        </a:xfrm>
                        <a:custGeom>
                          <a:avLst/>
                          <a:gdLst>
                            <a:gd name="G0" fmla="+- 450 0 0"/>
                            <a:gd name="G1" fmla="+- 21600 0 0"/>
                            <a:gd name="G2" fmla="+- 21600 0 0"/>
                            <a:gd name="T0" fmla="*/ 450 w 22050"/>
                            <a:gd name="T1" fmla="*/ 0 h 43200"/>
                            <a:gd name="T2" fmla="*/ 0 w 22050"/>
                            <a:gd name="T3" fmla="*/ 43195 h 43200"/>
                            <a:gd name="T4" fmla="*/ 450 w 22050"/>
                            <a:gd name="T5" fmla="*/ 21600 h 4320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2050" h="43200" fill="none" extrusionOk="0">
                              <a:moveTo>
                                <a:pt x="449" y="0"/>
                              </a:moveTo>
                              <a:cubicBezTo>
                                <a:pt x="12379" y="0"/>
                                <a:pt x="22050" y="9670"/>
                                <a:pt x="22050" y="21600"/>
                              </a:cubicBezTo>
                              <a:cubicBezTo>
                                <a:pt x="22050" y="33529"/>
                                <a:pt x="12379" y="43200"/>
                                <a:pt x="450" y="43200"/>
                              </a:cubicBezTo>
                              <a:cubicBezTo>
                                <a:pt x="299" y="43200"/>
                                <a:pt x="149" y="43198"/>
                                <a:pt x="-1" y="43195"/>
                              </a:cubicBezTo>
                            </a:path>
                            <a:path w="22050" h="43200" stroke="0" extrusionOk="0">
                              <a:moveTo>
                                <a:pt x="449" y="0"/>
                              </a:moveTo>
                              <a:cubicBezTo>
                                <a:pt x="12379" y="0"/>
                                <a:pt x="22050" y="9670"/>
                                <a:pt x="22050" y="21600"/>
                              </a:cubicBezTo>
                              <a:cubicBezTo>
                                <a:pt x="22050" y="33529"/>
                                <a:pt x="12379" y="43200"/>
                                <a:pt x="450" y="43200"/>
                              </a:cubicBezTo>
                              <a:cubicBezTo>
                                <a:pt x="299" y="43200"/>
                                <a:pt x="149" y="43198"/>
                                <a:pt x="-1" y="43195"/>
                              </a:cubicBezTo>
                              <a:lnTo>
                                <a:pt x="45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  <p:grpSp>
                  <p:nvGrpSpPr>
                    <p:cNvPr id="168" name="Group 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3" y="102"/>
                      <a:ext cx="500" cy="1764"/>
                      <a:chOff x="0" y="0"/>
                      <a:chExt cx="500" cy="1764"/>
                    </a:xfrm>
                  </p:grpSpPr>
                  <p:sp>
                    <p:nvSpPr>
                      <p:cNvPr id="169" name="Rectangle 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0" y="0"/>
                        <a:ext cx="131" cy="176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170" name="Group 19"/>
                      <p:cNvGrpSpPr>
                        <a:grpSpLocks/>
                      </p:cNvGrpSpPr>
                      <p:nvPr/>
                    </p:nvGrpSpPr>
                    <p:grpSpPr bwMode="auto">
                      <a:xfrm rot="16200000" flipH="1">
                        <a:off x="-776" y="782"/>
                        <a:ext cx="1731" cy="180"/>
                        <a:chOff x="0" y="0"/>
                        <a:chExt cx="1600" cy="240"/>
                      </a:xfrm>
                    </p:grpSpPr>
                    <p:sp>
                      <p:nvSpPr>
                        <p:cNvPr id="183" name="Line 2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84" name="Line 2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85" name="Line 2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86" name="Line 2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87" name="Line 2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88" name="Line 2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00" y="60"/>
                          <a:ext cx="0" cy="18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89" name="Line 2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90" name="Line 2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1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91" name="Line 2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92" name="Line 2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93" name="Line 3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grpSp>
                    <p:nvGrpSpPr>
                      <p:cNvPr id="171" name="Group 31"/>
                      <p:cNvGrpSpPr>
                        <a:grpSpLocks/>
                      </p:cNvGrpSpPr>
                      <p:nvPr/>
                    </p:nvGrpSpPr>
                    <p:grpSpPr bwMode="auto">
                      <a:xfrm rot="5400000">
                        <a:off x="-456" y="782"/>
                        <a:ext cx="1731" cy="180"/>
                        <a:chOff x="0" y="0"/>
                        <a:chExt cx="1600" cy="240"/>
                      </a:xfrm>
                    </p:grpSpPr>
                    <p:sp>
                      <p:nvSpPr>
                        <p:cNvPr id="172" name="Line 3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73" name="Line 3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74" name="Line 3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75" name="Line 3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76" name="Line 3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77" name="Line 3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00" y="60"/>
                          <a:ext cx="0" cy="18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78" name="Line 3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79" name="Line 3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1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80" name="Line 4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81" name="Line 4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82" name="Line 4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</p:grpSp>
            </p:grpSp>
            <p:sp>
              <p:nvSpPr>
                <p:cNvPr id="162" name="Line 43"/>
                <p:cNvSpPr>
                  <a:spLocks noChangeShapeType="1"/>
                </p:cNvSpPr>
                <p:nvPr/>
              </p:nvSpPr>
              <p:spPr bwMode="auto">
                <a:xfrm>
                  <a:off x="113" y="1134"/>
                  <a:ext cx="359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sm" len="lg"/>
                  <a:tailEnd type="triangle" w="sm" len="lg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cxnSp>
          <p:nvCxnSpPr>
            <p:cNvPr id="375" name="直接箭头连接符 374"/>
            <p:cNvCxnSpPr/>
            <p:nvPr/>
          </p:nvCxnSpPr>
          <p:spPr bwMode="auto">
            <a:xfrm>
              <a:off x="6624360" y="2587260"/>
              <a:ext cx="0" cy="50405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6" name="TextBox 21"/>
          <p:cNvSpPr txBox="1">
            <a:spLocks noChangeArrowheads="1"/>
          </p:cNvSpPr>
          <p:nvPr/>
        </p:nvSpPr>
        <p:spPr bwMode="auto">
          <a:xfrm>
            <a:off x="6732240" y="2803284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82" name="矩形 381"/>
          <p:cNvSpPr/>
          <p:nvPr/>
        </p:nvSpPr>
        <p:spPr>
          <a:xfrm>
            <a:off x="6948264" y="287529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s</a:t>
            </a:r>
            <a:endParaRPr lang="zh-CN" altLang="en-US" sz="2400" dirty="0"/>
          </a:p>
        </p:txBody>
      </p:sp>
      <p:grpSp>
        <p:nvGrpSpPr>
          <p:cNvPr id="383" name="组合 235"/>
          <p:cNvGrpSpPr/>
          <p:nvPr/>
        </p:nvGrpSpPr>
        <p:grpSpPr>
          <a:xfrm>
            <a:off x="7164288" y="2587260"/>
            <a:ext cx="0" cy="1080080"/>
            <a:chOff x="3600000" y="2283718"/>
            <a:chExt cx="0" cy="1080080"/>
          </a:xfrm>
        </p:grpSpPr>
        <p:cxnSp>
          <p:nvCxnSpPr>
            <p:cNvPr id="384" name="直接箭头连接符 383"/>
            <p:cNvCxnSpPr/>
            <p:nvPr/>
          </p:nvCxnSpPr>
          <p:spPr bwMode="auto">
            <a:xfrm rot="10800000">
              <a:off x="3600000" y="228371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直接箭头连接符 384"/>
            <p:cNvCxnSpPr/>
            <p:nvPr/>
          </p:nvCxnSpPr>
          <p:spPr bwMode="auto">
            <a:xfrm>
              <a:off x="3600000" y="300379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6" name="Text Box 10"/>
          <p:cNvSpPr txBox="1">
            <a:spLocks noChangeArrowheads="1"/>
          </p:cNvSpPr>
          <p:nvPr/>
        </p:nvSpPr>
        <p:spPr bwMode="auto">
          <a:xfrm>
            <a:off x="5148064" y="4155926"/>
            <a:ext cx="25922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2</a:t>
            </a:r>
            <a:r>
              <a:rPr lang="zh-CN" altLang="en-US" sz="2400" b="1" dirty="0" smtClean="0">
                <a:latin typeface="+mn-ea"/>
              </a:rPr>
              <a:t>、用动滑轮把重为</a:t>
            </a:r>
            <a:r>
              <a:rPr lang="en-US" altLang="zh-CN" sz="2400" b="1" dirty="0" smtClean="0">
                <a:latin typeface="+mn-ea"/>
              </a:rPr>
              <a:t>G</a:t>
            </a:r>
            <a:r>
              <a:rPr lang="zh-CN" altLang="en-US" sz="2400" b="1" dirty="0" smtClean="0">
                <a:latin typeface="+mn-ea"/>
              </a:rPr>
              <a:t>的钩码提高</a:t>
            </a:r>
            <a:r>
              <a:rPr lang="en-US" altLang="zh-CN" sz="2400" b="1" dirty="0" smtClean="0">
                <a:latin typeface="+mn-ea"/>
              </a:rPr>
              <a:t>h</a:t>
            </a:r>
            <a:r>
              <a:rPr lang="zh-CN" altLang="en-US" sz="2400" b="1" dirty="0" smtClean="0">
                <a:latin typeface="+mn-ea"/>
              </a:rPr>
              <a:t>。</a:t>
            </a:r>
            <a:endParaRPr lang="zh-CN" altLang="en-US" sz="2400" dirty="0" smtClean="0"/>
          </a:p>
        </p:txBody>
      </p:sp>
      <p:sp>
        <p:nvSpPr>
          <p:cNvPr id="287" name="TextBox 286"/>
          <p:cNvSpPr txBox="1"/>
          <p:nvPr/>
        </p:nvSpPr>
        <p:spPr>
          <a:xfrm>
            <a:off x="3059832" y="195486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发现了什么？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sp>
        <p:nvSpPr>
          <p:cNvPr id="288" name="矩形 287"/>
          <p:cNvSpPr/>
          <p:nvPr/>
        </p:nvSpPr>
        <p:spPr>
          <a:xfrm>
            <a:off x="3491880" y="1275606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S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h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89" name="矩形 288"/>
          <p:cNvSpPr/>
          <p:nvPr/>
        </p:nvSpPr>
        <p:spPr>
          <a:xfrm>
            <a:off x="3491880" y="699542"/>
            <a:ext cx="965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G</a:t>
            </a:r>
            <a:endParaRPr lang="zh-CN" alt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1" grpId="0"/>
      <p:bldP spid="52" grpId="0"/>
      <p:bldP spid="102" grpId="0"/>
      <p:bldP spid="113" grpId="0"/>
      <p:bldP spid="116" grpId="0"/>
      <p:bldP spid="292" grpId="0"/>
      <p:bldP spid="376" grpId="0"/>
      <p:bldP spid="382" grpId="0"/>
      <p:bldP spid="386" grpId="0"/>
      <p:bldP spid="287" grpId="0"/>
      <p:bldP spid="288" grpId="0"/>
      <p:bldP spid="28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3528" y="2427734"/>
            <a:ext cx="8568952" cy="1732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endParaRPr lang="zh-CN" altLang="en-US" sz="1000" dirty="0">
              <a:latin typeface="Times New Roman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dirty="0" smtClean="0">
                <a:latin typeface="Times New Roman" pitchFamily="18" charset="0"/>
              </a:rPr>
              <a:t>        3</a:t>
            </a:r>
            <a:r>
              <a:rPr lang="zh-CN" altLang="en-US" sz="2400" b="1" dirty="0" smtClean="0">
                <a:latin typeface="Times New Roman" pitchFamily="18" charset="0"/>
              </a:rPr>
              <a:t>、重</a:t>
            </a:r>
            <a:r>
              <a:rPr lang="en-US" altLang="zh-CN" sz="2400" b="1" dirty="0">
                <a:latin typeface="Times New Roman" pitchFamily="18" charset="0"/>
              </a:rPr>
              <a:t>500</a:t>
            </a:r>
            <a:r>
              <a:rPr lang="zh-CN" altLang="en-US" sz="2400" b="1" dirty="0">
                <a:latin typeface="Times New Roman" pitchFamily="18" charset="0"/>
              </a:rPr>
              <a:t>牛的人，用</a:t>
            </a:r>
            <a:r>
              <a:rPr lang="en-US" altLang="zh-CN" sz="2400" b="1" dirty="0">
                <a:latin typeface="Times New Roman" pitchFamily="18" charset="0"/>
              </a:rPr>
              <a:t>10</a:t>
            </a:r>
            <a:r>
              <a:rPr lang="zh-CN" altLang="en-US" sz="2400" b="1" dirty="0">
                <a:latin typeface="Times New Roman" pitchFamily="18" charset="0"/>
              </a:rPr>
              <a:t>牛的水平拉力将</a:t>
            </a:r>
            <a:r>
              <a:rPr lang="en-US" altLang="zh-CN" sz="2400" b="1" dirty="0">
                <a:latin typeface="Times New Roman" pitchFamily="18" charset="0"/>
              </a:rPr>
              <a:t>50</a:t>
            </a:r>
            <a:r>
              <a:rPr lang="zh-CN" altLang="en-US" sz="2400" b="1" dirty="0">
                <a:latin typeface="Times New Roman" pitchFamily="18" charset="0"/>
              </a:rPr>
              <a:t>牛的物体沿水平面匀速拉动</a:t>
            </a:r>
            <a:r>
              <a:rPr lang="en-US" altLang="zh-CN" sz="2400" b="1" dirty="0">
                <a:latin typeface="Times New Roman" pitchFamily="18" charset="0"/>
              </a:rPr>
              <a:t>10</a:t>
            </a:r>
            <a:r>
              <a:rPr lang="zh-CN" altLang="en-US" sz="2400" b="1" dirty="0">
                <a:latin typeface="Times New Roman" pitchFamily="18" charset="0"/>
              </a:rPr>
              <a:t>米，拉力所做的功是（    </a:t>
            </a:r>
            <a:r>
              <a:rPr lang="zh-CN" altLang="en-US" sz="2400" b="1" dirty="0" smtClean="0">
                <a:latin typeface="Times New Roman" pitchFamily="18" charset="0"/>
              </a:rPr>
              <a:t>    </a:t>
            </a:r>
            <a:r>
              <a:rPr lang="zh-CN" altLang="en-US" sz="2400" b="1" dirty="0">
                <a:latin typeface="Times New Roman" pitchFamily="18" charset="0"/>
              </a:rPr>
              <a:t>）</a:t>
            </a:r>
          </a:p>
          <a:p>
            <a:pPr>
              <a:lnSpc>
                <a:spcPct val="130000"/>
              </a:lnSpc>
            </a:pPr>
            <a:r>
              <a:rPr lang="en-US" altLang="zh-CN" sz="2400" b="1" dirty="0">
                <a:latin typeface="Times New Roman" pitchFamily="18" charset="0"/>
              </a:rPr>
              <a:t>A</a:t>
            </a:r>
            <a:r>
              <a:rPr lang="zh-CN" altLang="en-US" sz="2400" b="1" dirty="0">
                <a:latin typeface="Times New Roman" pitchFamily="18" charset="0"/>
              </a:rPr>
              <a:t>、</a:t>
            </a:r>
            <a:r>
              <a:rPr lang="en-US" altLang="zh-CN" sz="2400" b="1" dirty="0">
                <a:latin typeface="Times New Roman" pitchFamily="18" charset="0"/>
              </a:rPr>
              <a:t>5000J  </a:t>
            </a:r>
            <a:r>
              <a:rPr lang="en-US" altLang="zh-CN" sz="2400" b="1" dirty="0" smtClean="0">
                <a:latin typeface="Times New Roman" pitchFamily="18" charset="0"/>
              </a:rPr>
              <a:t>     </a:t>
            </a:r>
            <a:r>
              <a:rPr lang="en-US" altLang="zh-CN" sz="2400" b="1" dirty="0">
                <a:latin typeface="Times New Roman" pitchFamily="18" charset="0"/>
              </a:rPr>
              <a:t>B</a:t>
            </a:r>
            <a:r>
              <a:rPr lang="zh-CN" altLang="en-US" sz="2400" b="1" dirty="0">
                <a:latin typeface="Times New Roman" pitchFamily="18" charset="0"/>
              </a:rPr>
              <a:t>、</a:t>
            </a:r>
            <a:r>
              <a:rPr lang="en-US" altLang="zh-CN" sz="2400" b="1" dirty="0">
                <a:latin typeface="Times New Roman" pitchFamily="18" charset="0"/>
              </a:rPr>
              <a:t>100J  </a:t>
            </a:r>
            <a:r>
              <a:rPr lang="en-US" altLang="zh-CN" sz="2400" b="1" dirty="0" smtClean="0">
                <a:latin typeface="Times New Roman" pitchFamily="18" charset="0"/>
              </a:rPr>
              <a:t>     </a:t>
            </a:r>
            <a:r>
              <a:rPr lang="en-US" altLang="zh-CN" sz="2400" b="1" dirty="0">
                <a:latin typeface="Times New Roman" pitchFamily="18" charset="0"/>
              </a:rPr>
              <a:t>C</a:t>
            </a:r>
            <a:r>
              <a:rPr lang="zh-CN" altLang="en-US" sz="2400" b="1" dirty="0">
                <a:latin typeface="Times New Roman" pitchFamily="18" charset="0"/>
              </a:rPr>
              <a:t>、</a:t>
            </a:r>
            <a:r>
              <a:rPr lang="en-US" altLang="zh-CN" sz="2400" b="1" dirty="0">
                <a:latin typeface="Times New Roman" pitchFamily="18" charset="0"/>
              </a:rPr>
              <a:t>500J    </a:t>
            </a:r>
            <a:r>
              <a:rPr lang="en-US" altLang="zh-CN" sz="2400" b="1" dirty="0" smtClean="0">
                <a:latin typeface="Times New Roman" pitchFamily="18" charset="0"/>
              </a:rPr>
              <a:t>   D</a:t>
            </a:r>
            <a:r>
              <a:rPr lang="zh-CN" altLang="en-US" sz="2400" b="1" dirty="0">
                <a:latin typeface="Times New Roman" pitchFamily="18" charset="0"/>
              </a:rPr>
              <a:t>、</a:t>
            </a:r>
            <a:r>
              <a:rPr lang="en-US" altLang="zh-CN" sz="2400" b="1" dirty="0">
                <a:latin typeface="Times New Roman" pitchFamily="18" charset="0"/>
              </a:rPr>
              <a:t>0</a:t>
            </a:r>
          </a:p>
        </p:txBody>
      </p:sp>
      <p:sp>
        <p:nvSpPr>
          <p:cNvPr id="5" name="矩形 4"/>
          <p:cNvSpPr/>
          <p:nvPr/>
        </p:nvSpPr>
        <p:spPr>
          <a:xfrm>
            <a:off x="395536" y="555526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     2</a:t>
            </a:r>
            <a:r>
              <a:rPr lang="zh-CN" altLang="en-US" sz="2400" b="1" dirty="0" smtClean="0">
                <a:latin typeface="+mn-ea"/>
              </a:rPr>
              <a:t>、小</a:t>
            </a:r>
            <a:r>
              <a:rPr lang="zh-CN" altLang="en-US" sz="2400" b="1" dirty="0" smtClean="0">
                <a:latin typeface="+mn-ea"/>
              </a:rPr>
              <a:t>刚把重为</a:t>
            </a:r>
            <a:r>
              <a:rPr lang="en-US" altLang="zh-CN" sz="2400" b="1" dirty="0" smtClean="0">
                <a:latin typeface="+mn-ea"/>
              </a:rPr>
              <a:t>1000</a:t>
            </a:r>
            <a:r>
              <a:rPr lang="zh-CN" altLang="en-US" sz="2400" b="1" dirty="0" smtClean="0">
                <a:latin typeface="+mn-ea"/>
              </a:rPr>
              <a:t>牛的箱子沿着水平地板推动</a:t>
            </a:r>
            <a:r>
              <a:rPr lang="en-US" altLang="zh-CN" sz="2400" b="1" dirty="0" smtClean="0">
                <a:latin typeface="+mn-ea"/>
              </a:rPr>
              <a:t>1</a:t>
            </a:r>
            <a:r>
              <a:rPr lang="zh-CN" altLang="en-US" sz="2400" b="1" dirty="0" smtClean="0">
                <a:latin typeface="+mn-ea"/>
              </a:rPr>
              <a:t>米，      小刚对箱子做的功 （     ）                                                   </a:t>
            </a:r>
            <a:r>
              <a:rPr lang="zh-CN" altLang="en-US" sz="2400" b="1" dirty="0" smtClean="0">
                <a:latin typeface="+mn-ea"/>
              </a:rPr>
              <a:t>    </a:t>
            </a:r>
            <a:r>
              <a:rPr lang="en-US" altLang="zh-CN" sz="2400" b="1" dirty="0" smtClean="0">
                <a:latin typeface="+mn-ea"/>
              </a:rPr>
              <a:t>A</a:t>
            </a:r>
            <a:r>
              <a:rPr lang="zh-CN" altLang="en-US" sz="2400" b="1" dirty="0" smtClean="0">
                <a:latin typeface="+mn-ea"/>
              </a:rPr>
              <a:t>、 </a:t>
            </a:r>
            <a:r>
              <a:rPr lang="en-US" altLang="zh-CN" sz="2400" b="1" dirty="0" smtClean="0">
                <a:latin typeface="+mn-ea"/>
              </a:rPr>
              <a:t>1000J   B</a:t>
            </a:r>
            <a:r>
              <a:rPr lang="zh-CN" altLang="en-US" sz="2400" b="1" dirty="0" smtClean="0">
                <a:latin typeface="+mn-ea"/>
              </a:rPr>
              <a:t>、</a:t>
            </a:r>
            <a:r>
              <a:rPr lang="en-US" altLang="zh-CN" sz="2400" b="1" dirty="0" smtClean="0">
                <a:latin typeface="+mn-ea"/>
              </a:rPr>
              <a:t>1J    C</a:t>
            </a:r>
            <a:r>
              <a:rPr lang="zh-CN" altLang="en-US" sz="2400" b="1" dirty="0" smtClean="0">
                <a:latin typeface="+mn-ea"/>
              </a:rPr>
              <a:t>、 </a:t>
            </a:r>
            <a:r>
              <a:rPr lang="en-US" altLang="zh-CN" sz="2400" b="1" dirty="0" smtClean="0">
                <a:latin typeface="+mn-ea"/>
              </a:rPr>
              <a:t>0    D</a:t>
            </a:r>
            <a:r>
              <a:rPr lang="zh-CN" altLang="en-US" sz="2400" b="1" dirty="0" smtClean="0">
                <a:latin typeface="+mn-ea"/>
              </a:rPr>
              <a:t>、无法确定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0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练一练</a:t>
            </a:r>
            <a:endParaRPr lang="zh-CN" altLang="en-US" sz="32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563888" y="113159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D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436096" y="3075806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483518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     4</a:t>
            </a:r>
            <a:r>
              <a:rPr kumimoji="1" lang="zh-CN" altLang="en-US" sz="2400" b="1" dirty="0" smtClean="0">
                <a:solidFill>
                  <a:srgbClr val="000808"/>
                </a:solidFill>
                <a:latin typeface="+mn-ea"/>
              </a:rPr>
              <a:t>、某</a:t>
            </a:r>
            <a:r>
              <a:rPr kumimoji="1" lang="zh-CN" altLang="en-US" sz="2400" b="1" dirty="0" smtClean="0">
                <a:solidFill>
                  <a:srgbClr val="000808"/>
                </a:solidFill>
                <a:latin typeface="+mn-ea"/>
              </a:rPr>
              <a:t>足球运动员在水平方向用</a:t>
            </a: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25 N</a:t>
            </a:r>
            <a:r>
              <a:rPr kumimoji="1" lang="zh-CN" altLang="en-US" sz="2400" b="1" dirty="0" smtClean="0">
                <a:solidFill>
                  <a:srgbClr val="000808"/>
                </a:solidFill>
                <a:latin typeface="+mn-ea"/>
              </a:rPr>
              <a:t>的力，将</a:t>
            </a: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10 N</a:t>
            </a:r>
            <a:r>
              <a:rPr kumimoji="1" lang="zh-CN" altLang="en-US" sz="2400" b="1" dirty="0" smtClean="0">
                <a:solidFill>
                  <a:srgbClr val="000808"/>
                </a:solidFill>
                <a:latin typeface="+mn-ea"/>
              </a:rPr>
              <a:t>的球沿水平地面踢出，踢出后球在地面上滚了</a:t>
            </a: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30 m</a:t>
            </a:r>
            <a:r>
              <a:rPr kumimoji="1" lang="zh-CN" altLang="en-US" sz="2400" b="1" dirty="0" smtClean="0">
                <a:solidFill>
                  <a:srgbClr val="000808"/>
                </a:solidFill>
                <a:latin typeface="+mn-ea"/>
              </a:rPr>
              <a:t>才停下来。在球滚动过程中，脚对球所做的功为（      ）。</a:t>
            </a:r>
          </a:p>
          <a:p>
            <a:pPr>
              <a:lnSpc>
                <a:spcPct val="120000"/>
              </a:lnSpc>
            </a:pP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       </a:t>
            </a: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A</a:t>
            </a:r>
            <a:r>
              <a:rPr kumimoji="1" lang="zh-CN" altLang="en-US" sz="2400" b="1" dirty="0" smtClean="0">
                <a:solidFill>
                  <a:srgbClr val="000808"/>
                </a:solidFill>
                <a:latin typeface="+mn-ea"/>
              </a:rPr>
              <a:t>   </a:t>
            </a: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750 </a:t>
            </a: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J               </a:t>
            </a: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B</a:t>
            </a:r>
            <a:r>
              <a:rPr kumimoji="1" lang="zh-CN" altLang="en-US" sz="2400" b="1" dirty="0" smtClean="0">
                <a:solidFill>
                  <a:srgbClr val="000808"/>
                </a:solidFill>
                <a:latin typeface="+mn-ea"/>
              </a:rPr>
              <a:t>   </a:t>
            </a: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300 </a:t>
            </a: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J    </a:t>
            </a:r>
          </a:p>
          <a:p>
            <a:pPr>
              <a:lnSpc>
                <a:spcPct val="120000"/>
              </a:lnSpc>
            </a:pP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       </a:t>
            </a: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C</a:t>
            </a:r>
            <a:r>
              <a:rPr kumimoji="1" lang="zh-CN" altLang="en-US" sz="2400" b="1" dirty="0" smtClean="0">
                <a:solidFill>
                  <a:srgbClr val="000808"/>
                </a:solidFill>
                <a:latin typeface="+mn-ea"/>
              </a:rPr>
              <a:t>   </a:t>
            </a: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450 </a:t>
            </a: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J          </a:t>
            </a: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     D</a:t>
            </a:r>
            <a:r>
              <a:rPr kumimoji="1" lang="zh-CN" altLang="en-US" sz="2400" b="1" dirty="0" smtClean="0">
                <a:solidFill>
                  <a:srgbClr val="000808"/>
                </a:solidFill>
                <a:latin typeface="+mn-ea"/>
              </a:rPr>
              <a:t>  </a:t>
            </a: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0</a:t>
            </a:r>
            <a:endParaRPr kumimoji="1" lang="en-US" altLang="zh-CN" sz="2400" b="1" dirty="0">
              <a:solidFill>
                <a:srgbClr val="000808"/>
              </a:solidFill>
              <a:latin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0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练一练</a:t>
            </a:r>
            <a:endParaRPr lang="zh-CN" altLang="en-US" sz="32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724128" y="1347614"/>
            <a:ext cx="365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D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9512" y="3075806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     5</a:t>
            </a:r>
            <a:r>
              <a:rPr lang="zh-CN" altLang="en-US" sz="2400" b="1" dirty="0" smtClean="0">
                <a:latin typeface="+mn-ea"/>
              </a:rPr>
              <a:t>、马拉</a:t>
            </a:r>
            <a:r>
              <a:rPr lang="zh-CN" altLang="en-US" sz="2400" b="1" dirty="0" smtClean="0">
                <a:latin typeface="+mn-ea"/>
              </a:rPr>
              <a:t>着质量为</a:t>
            </a:r>
            <a:r>
              <a:rPr lang="en-US" altLang="zh-CN" sz="2400" b="1" dirty="0" smtClean="0">
                <a:latin typeface="+mn-ea"/>
              </a:rPr>
              <a:t>2000kg</a:t>
            </a:r>
            <a:r>
              <a:rPr lang="zh-CN" altLang="en-US" sz="2400" b="1" dirty="0" smtClean="0">
                <a:latin typeface="+mn-ea"/>
              </a:rPr>
              <a:t>的小车在水平道路上前进了</a:t>
            </a:r>
            <a:r>
              <a:rPr lang="en-US" altLang="zh-CN" sz="2400" b="1" dirty="0" smtClean="0">
                <a:latin typeface="+mn-ea"/>
              </a:rPr>
              <a:t>400m,</a:t>
            </a:r>
            <a:r>
              <a:rPr lang="zh-CN" altLang="en-US" sz="2400" b="1" dirty="0" smtClean="0">
                <a:latin typeface="+mn-ea"/>
              </a:rPr>
              <a:t>做了</a:t>
            </a:r>
            <a:r>
              <a:rPr lang="en-US" altLang="zh-CN" sz="2400" b="1" dirty="0" smtClean="0">
                <a:latin typeface="+mn-ea"/>
              </a:rPr>
              <a:t>3×10</a:t>
            </a:r>
            <a:r>
              <a:rPr lang="en-US" altLang="zh-CN" sz="2400" b="1" baseline="30000" dirty="0" smtClean="0">
                <a:latin typeface="+mn-ea"/>
              </a:rPr>
              <a:t>5</a:t>
            </a:r>
            <a:r>
              <a:rPr lang="en-US" altLang="zh-CN" sz="2400" b="1" dirty="0" smtClean="0">
                <a:latin typeface="+mn-ea"/>
              </a:rPr>
              <a:t>J</a:t>
            </a:r>
            <a:r>
              <a:rPr lang="zh-CN" altLang="en-US" sz="2400" b="1" dirty="0" smtClean="0">
                <a:latin typeface="+mn-ea"/>
              </a:rPr>
              <a:t>的功</a:t>
            </a:r>
            <a:r>
              <a:rPr lang="en-US" altLang="zh-CN" sz="2400" b="1" dirty="0" smtClean="0">
                <a:latin typeface="+mn-ea"/>
              </a:rPr>
              <a:t>,</a:t>
            </a:r>
            <a:r>
              <a:rPr lang="zh-CN" altLang="en-US" sz="2400" b="1" dirty="0" smtClean="0">
                <a:latin typeface="+mn-ea"/>
              </a:rPr>
              <a:t>马的平均水平拉力是多大？ 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03648" y="4155926"/>
            <a:ext cx="1452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latin typeface="+mn-ea"/>
              </a:rPr>
              <a:t>F = W/S</a:t>
            </a:r>
            <a:endParaRPr lang="zh-CN" altLang="en-US" sz="2800" b="1" dirty="0">
              <a:latin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43808" y="4155926"/>
            <a:ext cx="26581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latin typeface="+mn-ea"/>
              </a:rPr>
              <a:t>= 3×10</a:t>
            </a:r>
            <a:r>
              <a:rPr lang="en-US" altLang="zh-CN" sz="2800" b="1" baseline="30000" dirty="0" smtClean="0">
                <a:latin typeface="+mn-ea"/>
              </a:rPr>
              <a:t>5</a:t>
            </a:r>
            <a:r>
              <a:rPr lang="en-US" altLang="zh-CN" sz="2800" b="1" dirty="0" smtClean="0">
                <a:latin typeface="+mn-ea"/>
              </a:rPr>
              <a:t>J/400m</a:t>
            </a:r>
            <a:endParaRPr lang="zh-CN" altLang="en-US" sz="2800" b="1" dirty="0">
              <a:latin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580112" y="4155926"/>
            <a:ext cx="10903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latin typeface="+mn-ea"/>
              </a:rPr>
              <a:t>=750N</a:t>
            </a:r>
            <a:endParaRPr lang="zh-CN" altLang="en-US" sz="2800" b="1" dirty="0">
              <a:latin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9552" y="408391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解：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0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练一练</a:t>
            </a:r>
            <a:endParaRPr lang="zh-CN" altLang="en-US" sz="32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9552" y="483518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     6</a:t>
            </a:r>
            <a:r>
              <a:rPr lang="zh-CN" altLang="en-US" sz="2400" b="1" dirty="0" smtClean="0">
                <a:latin typeface="+mn-ea"/>
              </a:rPr>
              <a:t>、</a:t>
            </a:r>
            <a:r>
              <a:rPr lang="zh-CN" altLang="zh-CN" sz="2400" b="1" dirty="0" smtClean="0">
                <a:latin typeface="+mn-ea"/>
              </a:rPr>
              <a:t>质量为</a:t>
            </a:r>
            <a:r>
              <a:rPr lang="en-US" altLang="zh-CN" sz="2400" b="1" dirty="0" smtClean="0">
                <a:latin typeface="+mn-ea"/>
              </a:rPr>
              <a:t>50kg</a:t>
            </a:r>
            <a:r>
              <a:rPr lang="zh-CN" altLang="zh-CN" sz="2400" b="1" dirty="0" smtClean="0">
                <a:latin typeface="+mn-ea"/>
              </a:rPr>
              <a:t>的雪橇上装载了</a:t>
            </a:r>
            <a:r>
              <a:rPr lang="en-US" altLang="zh-CN" sz="2400" b="1" dirty="0" smtClean="0">
                <a:latin typeface="+mn-ea"/>
              </a:rPr>
              <a:t>350kg</a:t>
            </a:r>
            <a:r>
              <a:rPr lang="zh-CN" altLang="zh-CN" sz="2400" b="1" dirty="0" smtClean="0">
                <a:latin typeface="+mn-ea"/>
              </a:rPr>
              <a:t>的原木，一匹马拉着雪橇沿着平直的路面匀速前行，将原木运到了</a:t>
            </a:r>
            <a:r>
              <a:rPr lang="en-US" altLang="zh-CN" sz="2400" b="1" dirty="0" smtClean="0">
                <a:latin typeface="+mn-ea"/>
              </a:rPr>
              <a:t>3000m</a:t>
            </a:r>
            <a:r>
              <a:rPr lang="zh-CN" altLang="zh-CN" sz="2400" b="1" dirty="0" smtClean="0">
                <a:latin typeface="+mn-ea"/>
              </a:rPr>
              <a:t>外的货场。如果雪橇行进中受到的摩擦力是</a:t>
            </a:r>
            <a:r>
              <a:rPr lang="en-US" altLang="zh-CN" sz="2400" b="1" dirty="0" smtClean="0">
                <a:latin typeface="+mn-ea"/>
              </a:rPr>
              <a:t>800N,</a:t>
            </a:r>
            <a:r>
              <a:rPr lang="zh-CN" altLang="zh-CN" sz="2400" b="1" dirty="0" smtClean="0">
                <a:latin typeface="+mn-ea"/>
              </a:rPr>
              <a:t>求马的拉力做的功。（</a:t>
            </a:r>
            <a:r>
              <a:rPr lang="en-US" altLang="zh-CN" sz="2400" b="1" dirty="0" smtClean="0">
                <a:latin typeface="+mn-ea"/>
              </a:rPr>
              <a:t>g</a:t>
            </a:r>
            <a:r>
              <a:rPr lang="zh-CN" altLang="zh-CN" sz="2400" b="1" dirty="0" smtClean="0">
                <a:latin typeface="+mn-ea"/>
              </a:rPr>
              <a:t>取</a:t>
            </a:r>
            <a:r>
              <a:rPr lang="en-US" altLang="zh-CN" sz="2400" b="1" dirty="0" smtClean="0">
                <a:latin typeface="+mn-ea"/>
              </a:rPr>
              <a:t>10N/kg</a:t>
            </a:r>
            <a:r>
              <a:rPr lang="zh-CN" altLang="zh-CN" sz="2400" b="1" dirty="0" smtClean="0">
                <a:latin typeface="+mn-ea"/>
              </a:rPr>
              <a:t>）</a:t>
            </a:r>
          </a:p>
        </p:txBody>
      </p:sp>
      <p:sp>
        <p:nvSpPr>
          <p:cNvPr id="5" name="矩形 4"/>
          <p:cNvSpPr/>
          <p:nvPr/>
        </p:nvSpPr>
        <p:spPr>
          <a:xfrm>
            <a:off x="1979712" y="2067694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b="1" dirty="0" smtClean="0">
                <a:latin typeface="+mn-ea"/>
              </a:rPr>
              <a:t>雪橇</a:t>
            </a:r>
            <a:r>
              <a:rPr lang="zh-CN" altLang="zh-CN" b="1" dirty="0" smtClean="0">
                <a:latin typeface="+mn-ea"/>
              </a:rPr>
              <a:t>在平直路面上做匀速直线运动，马的拉力</a:t>
            </a:r>
            <a:r>
              <a:rPr lang="en-US" altLang="zh-CN" b="1" dirty="0" smtClean="0">
                <a:latin typeface="+mn-ea"/>
              </a:rPr>
              <a:t>F</a:t>
            </a:r>
            <a:r>
              <a:rPr lang="zh-CN" altLang="zh-CN" b="1" dirty="0" smtClean="0">
                <a:latin typeface="+mn-ea"/>
              </a:rPr>
              <a:t>与</a:t>
            </a:r>
            <a:r>
              <a:rPr lang="zh-CN" altLang="zh-CN" b="1" dirty="0" smtClean="0">
                <a:latin typeface="+mn-ea"/>
              </a:rPr>
              <a:t>摩擦力大小相等</a:t>
            </a:r>
            <a:r>
              <a:rPr lang="zh-CN" altLang="en-US" b="1" dirty="0" smtClean="0">
                <a:latin typeface="+mn-ea"/>
              </a:rPr>
              <a:t>。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899592" y="2067694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latin typeface="+mn-ea"/>
              </a:rPr>
              <a:t>分析：</a:t>
            </a:r>
            <a:endParaRPr lang="zh-CN" altLang="en-US" sz="2400" dirty="0"/>
          </a:p>
        </p:txBody>
      </p:sp>
      <p:sp>
        <p:nvSpPr>
          <p:cNvPr id="7" name="矩形 6"/>
          <p:cNvSpPr/>
          <p:nvPr/>
        </p:nvSpPr>
        <p:spPr>
          <a:xfrm>
            <a:off x="899592" y="2571750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 dirty="0" smtClean="0">
                <a:latin typeface="+mn-ea"/>
              </a:rPr>
              <a:t>解：</a:t>
            </a:r>
            <a:endParaRPr lang="zh-CN" altLang="en-US" sz="2400" dirty="0"/>
          </a:p>
        </p:txBody>
      </p:sp>
      <p:sp>
        <p:nvSpPr>
          <p:cNvPr id="8" name="矩形 7"/>
          <p:cNvSpPr/>
          <p:nvPr/>
        </p:nvSpPr>
        <p:spPr>
          <a:xfrm>
            <a:off x="1718129" y="2715766"/>
            <a:ext cx="11160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b="1" dirty="0" smtClean="0">
                <a:latin typeface="+mn-ea"/>
              </a:rPr>
              <a:t>F = F</a:t>
            </a:r>
            <a:r>
              <a:rPr lang="zh-CN" altLang="zh-CN" b="1" baseline="-25000" dirty="0" smtClean="0">
                <a:latin typeface="+mn-ea"/>
              </a:rPr>
              <a:t>摩</a:t>
            </a:r>
            <a:endParaRPr lang="zh-CN" altLang="zh-CN" b="1" dirty="0" smtClean="0">
              <a:latin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915816" y="2715766"/>
            <a:ext cx="1117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= 800N</a:t>
            </a:r>
            <a:endParaRPr lang="zh-CN" altLang="en-US" sz="2400" dirty="0"/>
          </a:p>
        </p:txBody>
      </p:sp>
      <p:sp>
        <p:nvSpPr>
          <p:cNvPr id="10" name="矩形 9"/>
          <p:cNvSpPr/>
          <p:nvPr/>
        </p:nvSpPr>
        <p:spPr>
          <a:xfrm>
            <a:off x="1763688" y="3219822"/>
            <a:ext cx="1584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b="1" dirty="0" smtClean="0">
                <a:latin typeface="+mn-ea"/>
              </a:rPr>
              <a:t>S = 3000m</a:t>
            </a:r>
            <a:endParaRPr lang="zh-CN" altLang="zh-CN" sz="2400" b="1" dirty="0" smtClean="0">
              <a:latin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691680" y="3795886"/>
            <a:ext cx="1117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W = Fs</a:t>
            </a:r>
            <a:endParaRPr lang="zh-CN" altLang="en-US" sz="2400" dirty="0"/>
          </a:p>
        </p:txBody>
      </p:sp>
      <p:sp>
        <p:nvSpPr>
          <p:cNvPr id="12" name="矩形 11"/>
          <p:cNvSpPr/>
          <p:nvPr/>
        </p:nvSpPr>
        <p:spPr>
          <a:xfrm>
            <a:off x="2915816" y="3795886"/>
            <a:ext cx="2204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b="1" dirty="0" smtClean="0">
                <a:latin typeface="+mn-ea"/>
              </a:rPr>
              <a:t>= 800N</a:t>
            </a:r>
            <a:r>
              <a:rPr lang="zh-CN" altLang="zh-CN" sz="2400" b="1" dirty="0" smtClean="0">
                <a:latin typeface="+mn-ea"/>
              </a:rPr>
              <a:t>×</a:t>
            </a:r>
            <a:r>
              <a:rPr lang="en-US" altLang="zh-CN" sz="2400" b="1" dirty="0" smtClean="0">
                <a:latin typeface="+mn-ea"/>
              </a:rPr>
              <a:t>3000m</a:t>
            </a:r>
            <a:endParaRPr lang="zh-CN" altLang="zh-CN" sz="2400" b="1" dirty="0" smtClean="0"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187624" y="4443958"/>
            <a:ext cx="4934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 dirty="0" smtClean="0">
                <a:latin typeface="+mn-ea"/>
              </a:rPr>
              <a:t>答：马的拉力做的功是</a:t>
            </a:r>
            <a:r>
              <a:rPr lang="en-US" altLang="zh-CN" sz="2400" b="1" dirty="0" smtClean="0">
                <a:latin typeface="+mn-ea"/>
              </a:rPr>
              <a:t>2.4</a:t>
            </a:r>
            <a:r>
              <a:rPr lang="zh-CN" altLang="zh-CN" sz="2400" b="1" dirty="0" smtClean="0">
                <a:latin typeface="+mn-ea"/>
              </a:rPr>
              <a:t>×</a:t>
            </a:r>
            <a:r>
              <a:rPr lang="en-US" altLang="zh-CN" sz="2400" b="1" dirty="0" smtClean="0">
                <a:latin typeface="+mn-ea"/>
              </a:rPr>
              <a:t>10</a:t>
            </a:r>
            <a:r>
              <a:rPr lang="en-US" altLang="zh-CN" sz="2400" b="1" baseline="30000" dirty="0" smtClean="0">
                <a:latin typeface="+mn-ea"/>
              </a:rPr>
              <a:t>6</a:t>
            </a:r>
            <a:r>
              <a:rPr lang="en-US" altLang="zh-CN" sz="2400" b="1" dirty="0" smtClean="0">
                <a:latin typeface="+mn-ea"/>
              </a:rPr>
              <a:t>J</a:t>
            </a:r>
            <a:r>
              <a:rPr lang="zh-CN" altLang="zh-CN" sz="2400" b="1" dirty="0" smtClean="0">
                <a:latin typeface="+mn-ea"/>
              </a:rPr>
              <a:t>。</a:t>
            </a:r>
            <a:endParaRPr lang="zh-CN" altLang="zh-CN" sz="2400" b="1" dirty="0">
              <a:latin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220072" y="3867894"/>
            <a:ext cx="1842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= 2.4</a:t>
            </a:r>
            <a:r>
              <a:rPr lang="zh-CN" altLang="zh-CN" sz="2400" b="1" dirty="0" smtClean="0">
                <a:latin typeface="+mn-ea"/>
              </a:rPr>
              <a:t>×</a:t>
            </a:r>
            <a:r>
              <a:rPr lang="en-US" altLang="zh-CN" sz="2400" b="1" dirty="0" smtClean="0">
                <a:latin typeface="+mn-ea"/>
              </a:rPr>
              <a:t>10</a:t>
            </a:r>
            <a:r>
              <a:rPr lang="en-US" altLang="zh-CN" sz="2400" b="1" baseline="30000" dirty="0" smtClean="0">
                <a:latin typeface="+mn-ea"/>
              </a:rPr>
              <a:t>6</a:t>
            </a:r>
            <a:r>
              <a:rPr lang="en-US" altLang="zh-CN" sz="2400" b="1" dirty="0" smtClean="0">
                <a:latin typeface="+mn-ea"/>
              </a:rPr>
              <a:t>J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0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练一练</a:t>
            </a:r>
            <a:endParaRPr lang="zh-CN" altLang="en-US" sz="32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39552" y="555526"/>
            <a:ext cx="7812088" cy="936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CN" sz="2400" b="1" dirty="0" smtClean="0">
                <a:solidFill>
                  <a:srgbClr val="000808"/>
                </a:solidFill>
                <a:latin typeface="+mn-ea"/>
              </a:rPr>
              <a:t>      7</a:t>
            </a:r>
            <a:r>
              <a:rPr kumimoji="1" lang="zh-CN" altLang="en-US" sz="2400" b="1" dirty="0" smtClean="0">
                <a:solidFill>
                  <a:srgbClr val="000808"/>
                </a:solidFill>
                <a:latin typeface="+mn-ea"/>
              </a:rPr>
              <a:t>、起重机</a:t>
            </a:r>
            <a:r>
              <a:rPr kumimoji="1" lang="zh-CN" altLang="en-US" sz="2400" b="1" dirty="0">
                <a:solidFill>
                  <a:srgbClr val="000808"/>
                </a:solidFill>
                <a:latin typeface="+mn-ea"/>
              </a:rPr>
              <a:t>将</a:t>
            </a:r>
            <a:r>
              <a:rPr kumimoji="1" lang="en-US" altLang="zh-CN" sz="2400" b="1" dirty="0">
                <a:solidFill>
                  <a:srgbClr val="000808"/>
                </a:solidFill>
                <a:latin typeface="+mn-ea"/>
              </a:rPr>
              <a:t>2×10</a:t>
            </a:r>
            <a:r>
              <a:rPr kumimoji="1" lang="en-US" altLang="zh-CN" sz="2400" b="1" baseline="30000" dirty="0">
                <a:solidFill>
                  <a:srgbClr val="000808"/>
                </a:solidFill>
                <a:latin typeface="+mn-ea"/>
              </a:rPr>
              <a:t>4 </a:t>
            </a:r>
            <a:r>
              <a:rPr kumimoji="1" lang="en-US" altLang="zh-CN" sz="2400" b="1" dirty="0">
                <a:solidFill>
                  <a:srgbClr val="000808"/>
                </a:solidFill>
                <a:latin typeface="+mn-ea"/>
              </a:rPr>
              <a:t>kg</a:t>
            </a:r>
            <a:r>
              <a:rPr kumimoji="1" lang="zh-CN" altLang="en-US" sz="2400" b="1" dirty="0">
                <a:solidFill>
                  <a:srgbClr val="000808"/>
                </a:solidFill>
                <a:latin typeface="+mn-ea"/>
              </a:rPr>
              <a:t>的货物从地上吊起</a:t>
            </a:r>
            <a:r>
              <a:rPr kumimoji="1" lang="en-US" altLang="zh-CN" sz="2400" b="1" dirty="0">
                <a:solidFill>
                  <a:srgbClr val="000808"/>
                </a:solidFill>
                <a:latin typeface="+mn-ea"/>
              </a:rPr>
              <a:t>3 m</a:t>
            </a:r>
            <a:r>
              <a:rPr kumimoji="1" lang="zh-CN" altLang="en-US" sz="2400" b="1" dirty="0">
                <a:solidFill>
                  <a:srgbClr val="000808"/>
                </a:solidFill>
                <a:latin typeface="+mn-ea"/>
              </a:rPr>
              <a:t>高后，又在水平方向上移动</a:t>
            </a:r>
            <a:r>
              <a:rPr kumimoji="1" lang="en-US" altLang="zh-CN" sz="2400" b="1" dirty="0">
                <a:solidFill>
                  <a:srgbClr val="000808"/>
                </a:solidFill>
                <a:latin typeface="+mn-ea"/>
              </a:rPr>
              <a:t>5 m</a:t>
            </a:r>
            <a:r>
              <a:rPr kumimoji="1" lang="zh-CN" altLang="en-US" sz="2400" b="1" dirty="0">
                <a:solidFill>
                  <a:srgbClr val="000808"/>
                </a:solidFill>
                <a:latin typeface="+mn-ea"/>
              </a:rPr>
              <a:t>，求起重机做了多少功？</a:t>
            </a:r>
          </a:p>
        </p:txBody>
      </p:sp>
      <p:sp>
        <p:nvSpPr>
          <p:cNvPr id="11" name="矩形 10"/>
          <p:cNvSpPr/>
          <p:nvPr/>
        </p:nvSpPr>
        <p:spPr>
          <a:xfrm>
            <a:off x="899592" y="1707654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b="1" dirty="0" smtClean="0">
                <a:solidFill>
                  <a:srgbClr val="000808"/>
                </a:solidFill>
                <a:latin typeface="Times New Roman" pitchFamily="18" charset="0"/>
              </a:rPr>
              <a:t>        </a:t>
            </a:r>
            <a:r>
              <a:rPr kumimoji="1" lang="zh-CN" altLang="en-US" sz="2000" b="1" dirty="0" smtClean="0">
                <a:solidFill>
                  <a:srgbClr val="000808"/>
                </a:solidFill>
                <a:latin typeface="Times New Roman" pitchFamily="18" charset="0"/>
              </a:rPr>
              <a:t>起重机</a:t>
            </a:r>
            <a:r>
              <a:rPr kumimoji="1" lang="zh-CN" altLang="en-US" sz="2000" b="1" dirty="0" smtClean="0">
                <a:solidFill>
                  <a:srgbClr val="000808"/>
                </a:solidFill>
                <a:latin typeface="Times New Roman" pitchFamily="18" charset="0"/>
              </a:rPr>
              <a:t>的拉力等于货物的重力</a:t>
            </a:r>
            <a:r>
              <a:rPr kumimoji="1" lang="zh-CN" altLang="en-US" sz="2000" b="1" dirty="0" smtClean="0">
                <a:solidFill>
                  <a:srgbClr val="000808"/>
                </a:solidFill>
                <a:latin typeface="Times New Roman" pitchFamily="18" charset="0"/>
              </a:rPr>
              <a:t>，方向竖直向上，在</a:t>
            </a:r>
            <a:r>
              <a:rPr kumimoji="1" lang="zh-CN" altLang="en-US" sz="2000" b="1" dirty="0" smtClean="0">
                <a:solidFill>
                  <a:srgbClr val="000808"/>
                </a:solidFill>
                <a:latin typeface="Times New Roman" pitchFamily="18" charset="0"/>
              </a:rPr>
              <a:t>水平方向</a:t>
            </a:r>
            <a:r>
              <a:rPr kumimoji="1" lang="zh-CN" altLang="en-US" sz="2000" b="1" dirty="0" smtClean="0">
                <a:solidFill>
                  <a:srgbClr val="000808"/>
                </a:solidFill>
                <a:latin typeface="Times New Roman" pitchFamily="18" charset="0"/>
              </a:rPr>
              <a:t>移动</a:t>
            </a:r>
            <a:r>
              <a:rPr kumimoji="1" lang="en-US" altLang="zh-CN" sz="2000" b="1" dirty="0" smtClean="0">
                <a:solidFill>
                  <a:srgbClr val="000808"/>
                </a:solidFill>
                <a:latin typeface="+mn-ea"/>
              </a:rPr>
              <a:t>5 m </a:t>
            </a:r>
            <a:r>
              <a:rPr kumimoji="1" lang="zh-CN" altLang="en-US" sz="2000" b="1" dirty="0" smtClean="0">
                <a:solidFill>
                  <a:srgbClr val="000808"/>
                </a:solidFill>
                <a:latin typeface="+mn-ea"/>
              </a:rPr>
              <a:t>时</a:t>
            </a:r>
            <a:r>
              <a:rPr kumimoji="1" lang="zh-CN" altLang="en-US" sz="2000" b="1" dirty="0" smtClean="0">
                <a:solidFill>
                  <a:srgbClr val="000808"/>
                </a:solidFill>
                <a:latin typeface="Times New Roman" pitchFamily="18" charset="0"/>
              </a:rPr>
              <a:t>，</a:t>
            </a:r>
            <a:r>
              <a:rPr kumimoji="1" lang="zh-CN" altLang="en-US" sz="2000" b="1" dirty="0" smtClean="0">
                <a:solidFill>
                  <a:srgbClr val="000808"/>
                </a:solidFill>
                <a:latin typeface="Times New Roman" pitchFamily="18" charset="0"/>
              </a:rPr>
              <a:t>拉力不做功，所以，</a:t>
            </a:r>
            <a:r>
              <a:rPr kumimoji="1" lang="zh-CN" altLang="en-US" sz="2000" b="1" dirty="0" smtClean="0">
                <a:solidFill>
                  <a:srgbClr val="000808"/>
                </a:solidFill>
                <a:latin typeface="Times New Roman" pitchFamily="18" charset="0"/>
              </a:rPr>
              <a:t>起重机只有在吊起货物</a:t>
            </a:r>
            <a:r>
              <a:rPr kumimoji="1" lang="en-US" altLang="zh-CN" sz="2000" b="1" dirty="0" smtClean="0">
                <a:solidFill>
                  <a:srgbClr val="000808"/>
                </a:solidFill>
                <a:latin typeface="Times New Roman" pitchFamily="18" charset="0"/>
              </a:rPr>
              <a:t>3</a:t>
            </a:r>
            <a:r>
              <a:rPr kumimoji="1" lang="en-US" altLang="zh-CN" sz="2000" b="1" dirty="0" smtClean="0">
                <a:solidFill>
                  <a:srgbClr val="000808"/>
                </a:solidFill>
                <a:latin typeface="+mn-ea"/>
              </a:rPr>
              <a:t> m</a:t>
            </a:r>
            <a:r>
              <a:rPr kumimoji="1" lang="zh-CN" altLang="en-US" sz="2000" b="1" dirty="0" smtClean="0">
                <a:solidFill>
                  <a:srgbClr val="000808"/>
                </a:solidFill>
                <a:latin typeface="Times New Roman" pitchFamily="18" charset="0"/>
              </a:rPr>
              <a:t>时做功。</a:t>
            </a:r>
            <a:r>
              <a:rPr kumimoji="1" lang="en-US" altLang="zh-CN" sz="2000" b="1" dirty="0" smtClean="0">
                <a:solidFill>
                  <a:srgbClr val="000808"/>
                </a:solidFill>
                <a:latin typeface="Times New Roman" pitchFamily="18" charset="0"/>
              </a:rPr>
              <a:t> </a:t>
            </a:r>
            <a:endParaRPr lang="zh-CN" altLang="en-US" sz="2000" dirty="0"/>
          </a:p>
        </p:txBody>
      </p:sp>
      <p:sp>
        <p:nvSpPr>
          <p:cNvPr id="12" name="矩形 11"/>
          <p:cNvSpPr/>
          <p:nvPr/>
        </p:nvSpPr>
        <p:spPr>
          <a:xfrm>
            <a:off x="251520" y="1563638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400" b="1" dirty="0" smtClean="0">
                <a:solidFill>
                  <a:srgbClr val="000808"/>
                </a:solidFill>
                <a:latin typeface="Times New Roman" pitchFamily="18" charset="0"/>
              </a:rPr>
              <a:t>分析：</a:t>
            </a:r>
            <a:endParaRPr lang="zh-CN" altLang="en-US" sz="2400" dirty="0"/>
          </a:p>
        </p:txBody>
      </p:sp>
      <p:sp>
        <p:nvSpPr>
          <p:cNvPr id="13" name="矩形 12"/>
          <p:cNvSpPr/>
          <p:nvPr/>
        </p:nvSpPr>
        <p:spPr>
          <a:xfrm>
            <a:off x="395536" y="2787774"/>
            <a:ext cx="906017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kumimoji="1" lang="zh-CN" altLang="en-US" sz="2800" b="1" dirty="0" smtClean="0">
                <a:solidFill>
                  <a:srgbClr val="CC0000"/>
                </a:solidFill>
                <a:latin typeface="Times New Roman" pitchFamily="18" charset="0"/>
              </a:rPr>
              <a:t>解：</a:t>
            </a:r>
            <a:endParaRPr kumimoji="1" lang="zh-CN" altLang="en-US" sz="2800" b="1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87624" y="2859782"/>
            <a:ext cx="14157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i="1" dirty="0" smtClean="0">
                <a:solidFill>
                  <a:srgbClr val="000808"/>
                </a:solidFill>
                <a:latin typeface="Times New Roman" pitchFamily="18" charset="0"/>
              </a:rPr>
              <a:t>W </a:t>
            </a:r>
            <a:r>
              <a:rPr kumimoji="1" lang="zh-CN" altLang="en-US" sz="2800" b="1" dirty="0" smtClean="0">
                <a:solidFill>
                  <a:srgbClr val="000808"/>
                </a:solidFill>
                <a:latin typeface="Times New Roman" pitchFamily="18" charset="0"/>
              </a:rPr>
              <a:t>＝ </a:t>
            </a:r>
            <a:r>
              <a:rPr kumimoji="1" lang="en-US" altLang="zh-CN" sz="2800" b="1" i="1" dirty="0" smtClean="0">
                <a:solidFill>
                  <a:srgbClr val="000808"/>
                </a:solidFill>
                <a:latin typeface="Times New Roman" pitchFamily="18" charset="0"/>
              </a:rPr>
              <a:t>Fs</a:t>
            </a:r>
            <a:endParaRPr lang="zh-CN" altLang="en-US" sz="2800" dirty="0"/>
          </a:p>
        </p:txBody>
      </p:sp>
      <p:sp>
        <p:nvSpPr>
          <p:cNvPr id="15" name="矩形 14"/>
          <p:cNvSpPr/>
          <p:nvPr/>
        </p:nvSpPr>
        <p:spPr>
          <a:xfrm>
            <a:off x="2699792" y="2859782"/>
            <a:ext cx="10951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800" b="1" dirty="0" smtClean="0">
                <a:solidFill>
                  <a:srgbClr val="000808"/>
                </a:solidFill>
                <a:latin typeface="Times New Roman" pitchFamily="18" charset="0"/>
              </a:rPr>
              <a:t>＝ </a:t>
            </a:r>
            <a:r>
              <a:rPr kumimoji="1" lang="en-US" altLang="zh-CN" sz="2800" b="1" i="1" dirty="0" err="1" smtClean="0">
                <a:solidFill>
                  <a:srgbClr val="000808"/>
                </a:solidFill>
                <a:latin typeface="Times New Roman" pitchFamily="18" charset="0"/>
              </a:rPr>
              <a:t>Gh</a:t>
            </a:r>
            <a:endParaRPr lang="zh-CN" altLang="en-US" sz="2800" dirty="0"/>
          </a:p>
        </p:txBody>
      </p:sp>
      <p:sp>
        <p:nvSpPr>
          <p:cNvPr id="16" name="矩形 15"/>
          <p:cNvSpPr/>
          <p:nvPr/>
        </p:nvSpPr>
        <p:spPr>
          <a:xfrm>
            <a:off x="3851920" y="2859782"/>
            <a:ext cx="12939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800" b="1" dirty="0" smtClean="0">
                <a:solidFill>
                  <a:srgbClr val="000808"/>
                </a:solidFill>
                <a:latin typeface="Times New Roman" pitchFamily="18" charset="0"/>
              </a:rPr>
              <a:t>＝ </a:t>
            </a:r>
            <a:r>
              <a:rPr kumimoji="1" lang="en-US" altLang="zh-CN" sz="2800" b="1" i="1" dirty="0" err="1" smtClean="0">
                <a:solidFill>
                  <a:srgbClr val="000808"/>
                </a:solidFill>
                <a:latin typeface="Times New Roman" pitchFamily="18" charset="0"/>
              </a:rPr>
              <a:t>mgh</a:t>
            </a:r>
            <a:endParaRPr lang="zh-CN" altLang="en-US" sz="2800" dirty="0"/>
          </a:p>
        </p:txBody>
      </p:sp>
      <p:sp>
        <p:nvSpPr>
          <p:cNvPr id="17" name="矩形 16"/>
          <p:cNvSpPr/>
          <p:nvPr/>
        </p:nvSpPr>
        <p:spPr>
          <a:xfrm>
            <a:off x="3923928" y="3435846"/>
            <a:ext cx="44823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800" b="1" dirty="0" smtClean="0">
                <a:solidFill>
                  <a:srgbClr val="000808"/>
                </a:solidFill>
                <a:latin typeface="Times New Roman" pitchFamily="18" charset="0"/>
              </a:rPr>
              <a:t>＝</a:t>
            </a:r>
            <a:r>
              <a:rPr kumimoji="1" lang="en-US" altLang="zh-CN" sz="2800" b="1" dirty="0" smtClean="0">
                <a:solidFill>
                  <a:srgbClr val="000808"/>
                </a:solidFill>
                <a:latin typeface="Times New Roman" pitchFamily="18" charset="0"/>
              </a:rPr>
              <a:t>2×10</a:t>
            </a:r>
            <a:r>
              <a:rPr kumimoji="1" lang="en-US" altLang="zh-CN" sz="2800" b="1" baseline="30000" dirty="0" smtClean="0">
                <a:solidFill>
                  <a:srgbClr val="000808"/>
                </a:solidFill>
                <a:latin typeface="Times New Roman" pitchFamily="18" charset="0"/>
              </a:rPr>
              <a:t>4 </a:t>
            </a:r>
            <a:r>
              <a:rPr kumimoji="1" lang="en-US" altLang="zh-CN" sz="2800" b="1" dirty="0" smtClean="0">
                <a:solidFill>
                  <a:srgbClr val="000808"/>
                </a:solidFill>
                <a:latin typeface="Times New Roman" pitchFamily="18" charset="0"/>
              </a:rPr>
              <a:t>kg×10 N/kg×3 m</a:t>
            </a:r>
            <a:endParaRPr lang="zh-CN" altLang="en-US" sz="2800" dirty="0"/>
          </a:p>
        </p:txBody>
      </p:sp>
      <p:sp>
        <p:nvSpPr>
          <p:cNvPr id="18" name="矩形 17"/>
          <p:cNvSpPr/>
          <p:nvPr/>
        </p:nvSpPr>
        <p:spPr>
          <a:xfrm>
            <a:off x="3923928" y="4083918"/>
            <a:ext cx="18036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800" b="1" dirty="0" smtClean="0">
                <a:solidFill>
                  <a:srgbClr val="000808"/>
                </a:solidFill>
                <a:latin typeface="Times New Roman" pitchFamily="18" charset="0"/>
              </a:rPr>
              <a:t>＝</a:t>
            </a:r>
            <a:r>
              <a:rPr kumimoji="1" lang="en-US" altLang="zh-CN" sz="2800" b="1" dirty="0" smtClean="0">
                <a:solidFill>
                  <a:srgbClr val="000808"/>
                </a:solidFill>
                <a:latin typeface="Times New Roman" pitchFamily="18" charset="0"/>
              </a:rPr>
              <a:t>6×10</a:t>
            </a:r>
            <a:r>
              <a:rPr kumimoji="1" lang="en-US" altLang="zh-CN" sz="2800" b="1" baseline="30000" dirty="0" smtClean="0">
                <a:solidFill>
                  <a:srgbClr val="000808"/>
                </a:solidFill>
                <a:latin typeface="Times New Roman" pitchFamily="18" charset="0"/>
              </a:rPr>
              <a:t>5 </a:t>
            </a:r>
            <a:r>
              <a:rPr kumimoji="1" lang="en-US" altLang="zh-CN" sz="2800" b="1" dirty="0" smtClean="0">
                <a:solidFill>
                  <a:srgbClr val="000808"/>
                </a:solidFill>
                <a:latin typeface="Times New Roman" pitchFamily="18" charset="0"/>
              </a:rPr>
              <a:t>J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491630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谢谢观赏！</a:t>
            </a:r>
            <a:endParaRPr lang="zh-CN" altLang="en-US" sz="120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751085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7030A0"/>
                </a:solidFill>
                <a:latin typeface="华文隶书" pitchFamily="2" charset="-122"/>
                <a:ea typeface="华文隶书" pitchFamily="2" charset="-122"/>
              </a:rPr>
              <a:t>您的点击对我来说是最好的回报！</a:t>
            </a:r>
            <a:endParaRPr lang="zh-CN" altLang="en-US" sz="2800" b="1" dirty="0">
              <a:solidFill>
                <a:srgbClr val="7030A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23528" y="2371220"/>
            <a:ext cx="432000" cy="1838402"/>
            <a:chOff x="1259632" y="1203598"/>
            <a:chExt cx="432000" cy="1838402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1331640" y="1203598"/>
              <a:ext cx="288032" cy="1440160"/>
              <a:chOff x="0" y="0"/>
              <a:chExt cx="595" cy="3089"/>
            </a:xfrm>
          </p:grpSpPr>
          <p:grpSp>
            <p:nvGrpSpPr>
              <p:cNvPr id="4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8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47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8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1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0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13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41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4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15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45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6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44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7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16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8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30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1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3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4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6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7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8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9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0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42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9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1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5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6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9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9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3" name="Group 2"/>
            <p:cNvGrpSpPr>
              <a:grpSpLocks/>
            </p:cNvGrpSpPr>
            <p:nvPr/>
          </p:nvGrpSpPr>
          <p:grpSpPr bwMode="auto">
            <a:xfrm>
              <a:off x="1259632" y="2610000"/>
              <a:ext cx="432000" cy="432000"/>
              <a:chOff x="0" y="0"/>
              <a:chExt cx="1155" cy="1502"/>
            </a:xfrm>
          </p:grpSpPr>
          <p:sp>
            <p:nvSpPr>
              <p:cNvPr id="5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49" name="Text Box 10"/>
          <p:cNvSpPr txBox="1">
            <a:spLocks noChangeArrowheads="1"/>
          </p:cNvSpPr>
          <p:nvPr/>
        </p:nvSpPr>
        <p:spPr bwMode="auto">
          <a:xfrm>
            <a:off x="683568" y="4155926"/>
            <a:ext cx="29523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1</a:t>
            </a:r>
            <a:r>
              <a:rPr lang="zh-CN" altLang="en-US" sz="2400" b="1" dirty="0" smtClean="0">
                <a:latin typeface="+mn-ea"/>
              </a:rPr>
              <a:t>、用</a:t>
            </a:r>
            <a:r>
              <a:rPr lang="zh-CN" altLang="en-US" sz="2400" b="1" dirty="0">
                <a:latin typeface="+mn-ea"/>
              </a:rPr>
              <a:t>弹簧</a:t>
            </a:r>
            <a:r>
              <a:rPr lang="zh-CN" altLang="en-US" sz="2400" b="1" dirty="0" smtClean="0">
                <a:latin typeface="+mn-ea"/>
              </a:rPr>
              <a:t>测力计把重为</a:t>
            </a:r>
            <a:r>
              <a:rPr lang="en-US" altLang="zh-CN" sz="2400" b="1" dirty="0" smtClean="0">
                <a:latin typeface="+mn-ea"/>
              </a:rPr>
              <a:t>G</a:t>
            </a:r>
            <a:r>
              <a:rPr lang="zh-CN" altLang="en-US" sz="2400" b="1" dirty="0" smtClean="0">
                <a:latin typeface="+mn-ea"/>
              </a:rPr>
              <a:t>的钩码提高</a:t>
            </a:r>
            <a:r>
              <a:rPr lang="en-US" altLang="zh-CN" sz="2400" b="1" dirty="0" smtClean="0">
                <a:latin typeface="+mn-ea"/>
              </a:rPr>
              <a:t>h</a:t>
            </a:r>
            <a:r>
              <a:rPr lang="zh-CN" altLang="en-US" sz="2400" b="1" dirty="0" smtClean="0">
                <a:latin typeface="+mn-ea"/>
              </a:rPr>
              <a:t>。</a:t>
            </a:r>
            <a:endParaRPr lang="zh-CN" altLang="en-US" sz="2400" dirty="0" smtClean="0"/>
          </a:p>
        </p:txBody>
      </p:sp>
      <p:cxnSp>
        <p:nvCxnSpPr>
          <p:cNvPr id="50" name="直接箭头连接符 49"/>
          <p:cNvCxnSpPr/>
          <p:nvPr/>
        </p:nvCxnSpPr>
        <p:spPr bwMode="auto">
          <a:xfrm rot="10800000">
            <a:off x="539552" y="1867164"/>
            <a:ext cx="0" cy="511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21"/>
          <p:cNvSpPr txBox="1">
            <a:spLocks noChangeArrowheads="1"/>
          </p:cNvSpPr>
          <p:nvPr/>
        </p:nvSpPr>
        <p:spPr bwMode="auto">
          <a:xfrm>
            <a:off x="539552" y="1635646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79512" y="415592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+mn-ea"/>
              </a:rPr>
              <a:t>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971600" y="1635646"/>
            <a:ext cx="432000" cy="1838402"/>
            <a:chOff x="1259632" y="1203598"/>
            <a:chExt cx="432000" cy="1838402"/>
          </a:xfrm>
        </p:grpSpPr>
        <p:grpSp>
          <p:nvGrpSpPr>
            <p:cNvPr id="54" name="Group 2"/>
            <p:cNvGrpSpPr>
              <a:grpSpLocks/>
            </p:cNvGrpSpPr>
            <p:nvPr/>
          </p:nvGrpSpPr>
          <p:grpSpPr bwMode="auto">
            <a:xfrm>
              <a:off x="1331640" y="1203598"/>
              <a:ext cx="288032" cy="1440160"/>
              <a:chOff x="0" y="0"/>
              <a:chExt cx="595" cy="3089"/>
            </a:xfrm>
          </p:grpSpPr>
          <p:grpSp>
            <p:nvGrpSpPr>
              <p:cNvPr id="55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59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98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99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62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3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61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64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92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65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66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96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97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95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68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67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69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81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2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3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4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5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6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7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8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9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90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91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93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70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1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2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3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4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5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6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7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8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9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0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60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94" name="Group 2"/>
            <p:cNvGrpSpPr>
              <a:grpSpLocks/>
            </p:cNvGrpSpPr>
            <p:nvPr/>
          </p:nvGrpSpPr>
          <p:grpSpPr bwMode="auto">
            <a:xfrm>
              <a:off x="1259632" y="2610000"/>
              <a:ext cx="432000" cy="432000"/>
              <a:chOff x="0" y="0"/>
              <a:chExt cx="1155" cy="1502"/>
            </a:xfrm>
          </p:grpSpPr>
          <p:sp>
            <p:nvSpPr>
              <p:cNvPr id="56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cxnSp>
        <p:nvCxnSpPr>
          <p:cNvPr id="100" name="直接连接符 99"/>
          <p:cNvCxnSpPr/>
          <p:nvPr/>
        </p:nvCxnSpPr>
        <p:spPr>
          <a:xfrm>
            <a:off x="899592" y="3384000"/>
            <a:ext cx="7668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/>
          <p:cNvCxnSpPr/>
          <p:nvPr/>
        </p:nvCxnSpPr>
        <p:spPr>
          <a:xfrm>
            <a:off x="395536" y="4104000"/>
            <a:ext cx="8316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矩形 101"/>
          <p:cNvSpPr/>
          <p:nvPr/>
        </p:nvSpPr>
        <p:spPr>
          <a:xfrm>
            <a:off x="1691696" y="35280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h</a:t>
            </a:r>
            <a:endParaRPr lang="zh-CN" altLang="en-US" sz="2400" dirty="0"/>
          </a:p>
        </p:txBody>
      </p:sp>
      <p:grpSp>
        <p:nvGrpSpPr>
          <p:cNvPr id="103" name="组合 235"/>
          <p:cNvGrpSpPr/>
          <p:nvPr/>
        </p:nvGrpSpPr>
        <p:grpSpPr>
          <a:xfrm>
            <a:off x="1835696" y="3384000"/>
            <a:ext cx="0" cy="720000"/>
            <a:chOff x="3600000" y="2283718"/>
            <a:chExt cx="0" cy="1080080"/>
          </a:xfrm>
        </p:grpSpPr>
        <p:cxnSp>
          <p:nvCxnSpPr>
            <p:cNvPr id="104" name="直接箭头连接符 103"/>
            <p:cNvCxnSpPr/>
            <p:nvPr/>
          </p:nvCxnSpPr>
          <p:spPr bwMode="auto">
            <a:xfrm rot="10800000">
              <a:off x="3600000" y="228371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接箭头连接符 104"/>
            <p:cNvCxnSpPr/>
            <p:nvPr/>
          </p:nvCxnSpPr>
          <p:spPr bwMode="auto">
            <a:xfrm>
              <a:off x="3600000" y="300379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直接箭头连接符 111"/>
          <p:cNvCxnSpPr/>
          <p:nvPr/>
        </p:nvCxnSpPr>
        <p:spPr bwMode="auto">
          <a:xfrm rot="10800000">
            <a:off x="1187624" y="1131590"/>
            <a:ext cx="0" cy="511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21"/>
          <p:cNvSpPr txBox="1">
            <a:spLocks noChangeArrowheads="1"/>
          </p:cNvSpPr>
          <p:nvPr/>
        </p:nvSpPr>
        <p:spPr bwMode="auto">
          <a:xfrm>
            <a:off x="899592" y="699542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114" name="直接连接符 113"/>
          <p:cNvCxnSpPr/>
          <p:nvPr/>
        </p:nvCxnSpPr>
        <p:spPr>
          <a:xfrm>
            <a:off x="1043608" y="1635646"/>
            <a:ext cx="1260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14"/>
          <p:cNvCxnSpPr/>
          <p:nvPr/>
        </p:nvCxnSpPr>
        <p:spPr>
          <a:xfrm>
            <a:off x="503440" y="2355726"/>
            <a:ext cx="1872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矩形 115"/>
          <p:cNvSpPr/>
          <p:nvPr/>
        </p:nvSpPr>
        <p:spPr>
          <a:xfrm>
            <a:off x="1763688" y="177964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s</a:t>
            </a:r>
            <a:endParaRPr lang="zh-CN" altLang="en-US" sz="2400" dirty="0"/>
          </a:p>
        </p:txBody>
      </p:sp>
      <p:grpSp>
        <p:nvGrpSpPr>
          <p:cNvPr id="106" name="组合 235"/>
          <p:cNvGrpSpPr/>
          <p:nvPr/>
        </p:nvGrpSpPr>
        <p:grpSpPr>
          <a:xfrm>
            <a:off x="7956376" y="396000"/>
            <a:ext cx="0" cy="1332000"/>
            <a:chOff x="3600000" y="2283718"/>
            <a:chExt cx="0" cy="1080080"/>
          </a:xfrm>
        </p:grpSpPr>
        <p:cxnSp>
          <p:nvCxnSpPr>
            <p:cNvPr id="118" name="直接箭头连接符 117"/>
            <p:cNvCxnSpPr/>
            <p:nvPr/>
          </p:nvCxnSpPr>
          <p:spPr bwMode="auto">
            <a:xfrm rot="10800000">
              <a:off x="3600000" y="228371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箭头连接符 118"/>
            <p:cNvCxnSpPr/>
            <p:nvPr/>
          </p:nvCxnSpPr>
          <p:spPr bwMode="auto">
            <a:xfrm>
              <a:off x="3600000" y="300379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6" name="Text Box 10"/>
          <p:cNvSpPr txBox="1">
            <a:spLocks noChangeArrowheads="1"/>
          </p:cNvSpPr>
          <p:nvPr/>
        </p:nvSpPr>
        <p:spPr bwMode="auto">
          <a:xfrm>
            <a:off x="6156176" y="4155926"/>
            <a:ext cx="25202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2</a:t>
            </a:r>
            <a:r>
              <a:rPr lang="zh-CN" altLang="en-US" sz="2400" b="1" dirty="0" smtClean="0">
                <a:latin typeface="+mn-ea"/>
              </a:rPr>
              <a:t>、用动滑轮把重为</a:t>
            </a:r>
            <a:r>
              <a:rPr lang="en-US" altLang="zh-CN" sz="2400" b="1" dirty="0" smtClean="0">
                <a:latin typeface="+mn-ea"/>
              </a:rPr>
              <a:t>G</a:t>
            </a:r>
            <a:r>
              <a:rPr lang="zh-CN" altLang="en-US" sz="2400" b="1" dirty="0" smtClean="0">
                <a:latin typeface="+mn-ea"/>
              </a:rPr>
              <a:t>的钩码提高</a:t>
            </a:r>
            <a:r>
              <a:rPr lang="en-US" altLang="zh-CN" sz="2400" b="1" dirty="0" smtClean="0">
                <a:latin typeface="+mn-ea"/>
              </a:rPr>
              <a:t>h</a:t>
            </a:r>
            <a:r>
              <a:rPr lang="zh-CN" altLang="en-US" sz="2400" b="1" dirty="0" smtClean="0">
                <a:latin typeface="+mn-ea"/>
              </a:rPr>
              <a:t>。</a:t>
            </a:r>
            <a:endParaRPr lang="zh-CN" altLang="en-US" sz="2400" dirty="0" smtClean="0"/>
          </a:p>
        </p:txBody>
      </p:sp>
      <p:sp>
        <p:nvSpPr>
          <p:cNvPr id="287" name="TextBox 286"/>
          <p:cNvSpPr txBox="1"/>
          <p:nvPr/>
        </p:nvSpPr>
        <p:spPr>
          <a:xfrm>
            <a:off x="2555776" y="483518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发现了什么？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sp>
        <p:nvSpPr>
          <p:cNvPr id="288" name="矩形 287"/>
          <p:cNvSpPr/>
          <p:nvPr/>
        </p:nvSpPr>
        <p:spPr>
          <a:xfrm>
            <a:off x="2987824" y="1779662"/>
            <a:ext cx="10887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S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2h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89" name="矩形 288"/>
          <p:cNvSpPr/>
          <p:nvPr/>
        </p:nvSpPr>
        <p:spPr>
          <a:xfrm>
            <a:off x="2987824" y="1131590"/>
            <a:ext cx="7649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≈</a:t>
            </a:r>
            <a:endParaRPr lang="zh-CN" altLang="en-US" sz="2800" dirty="0" smtClean="0">
              <a:solidFill>
                <a:srgbClr val="FF0000"/>
              </a:solidFill>
            </a:endParaRPr>
          </a:p>
        </p:txBody>
      </p:sp>
      <p:grpSp>
        <p:nvGrpSpPr>
          <p:cNvPr id="533" name="组合 532"/>
          <p:cNvGrpSpPr/>
          <p:nvPr/>
        </p:nvGrpSpPr>
        <p:grpSpPr>
          <a:xfrm>
            <a:off x="4860032" y="828000"/>
            <a:ext cx="1800200" cy="3368458"/>
            <a:chOff x="4860032" y="828000"/>
            <a:chExt cx="1800200" cy="3368458"/>
          </a:xfrm>
        </p:grpSpPr>
        <p:grpSp>
          <p:nvGrpSpPr>
            <p:cNvPr id="435" name="Group 2"/>
            <p:cNvGrpSpPr>
              <a:grpSpLocks/>
            </p:cNvGrpSpPr>
            <p:nvPr/>
          </p:nvGrpSpPr>
          <p:grpSpPr bwMode="auto">
            <a:xfrm>
              <a:off x="5544024" y="3764458"/>
              <a:ext cx="432000" cy="432000"/>
              <a:chOff x="0" y="0"/>
              <a:chExt cx="1155" cy="1502"/>
            </a:xfrm>
          </p:grpSpPr>
          <p:sp>
            <p:nvSpPr>
              <p:cNvPr id="436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7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8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391" name="直接连接符 390"/>
            <p:cNvCxnSpPr/>
            <p:nvPr/>
          </p:nvCxnSpPr>
          <p:spPr>
            <a:xfrm rot="10800000">
              <a:off x="5976264" y="2916288"/>
              <a:ext cx="0" cy="504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2" name="Group 2"/>
            <p:cNvGrpSpPr>
              <a:grpSpLocks/>
            </p:cNvGrpSpPr>
            <p:nvPr/>
          </p:nvGrpSpPr>
          <p:grpSpPr bwMode="auto">
            <a:xfrm>
              <a:off x="5832232" y="1728000"/>
              <a:ext cx="288032" cy="1188000"/>
              <a:chOff x="0" y="0"/>
              <a:chExt cx="595" cy="3089"/>
            </a:xfrm>
          </p:grpSpPr>
          <p:grpSp>
            <p:nvGrpSpPr>
              <p:cNvPr id="393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395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432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33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396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97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398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399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426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427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428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430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31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429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400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401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402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415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16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17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18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19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20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21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22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23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24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25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403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404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05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06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07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08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09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10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11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12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13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14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394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94" name="Group 91"/>
            <p:cNvGrpSpPr>
              <a:grpSpLocks/>
            </p:cNvGrpSpPr>
            <p:nvPr/>
          </p:nvGrpSpPr>
          <p:grpSpPr bwMode="auto">
            <a:xfrm>
              <a:off x="5544200" y="2916232"/>
              <a:ext cx="432000" cy="900000"/>
              <a:chOff x="0" y="0"/>
              <a:chExt cx="1912" cy="4432"/>
            </a:xfrm>
          </p:grpSpPr>
          <p:sp>
            <p:nvSpPr>
              <p:cNvPr id="339" name="Oval 92"/>
              <p:cNvSpPr>
                <a:spLocks noChangeArrowheads="1"/>
              </p:cNvSpPr>
              <p:nvPr/>
            </p:nvSpPr>
            <p:spPr bwMode="auto">
              <a:xfrm>
                <a:off x="0" y="1248"/>
                <a:ext cx="1912" cy="1912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5019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38100" cmpd="dbl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340" name="Group 93"/>
              <p:cNvGrpSpPr>
                <a:grpSpLocks/>
              </p:cNvGrpSpPr>
              <p:nvPr/>
            </p:nvGrpSpPr>
            <p:grpSpPr bwMode="auto">
              <a:xfrm>
                <a:off x="476" y="0"/>
                <a:ext cx="963" cy="4432"/>
                <a:chOff x="0" y="0"/>
                <a:chExt cx="963" cy="4432"/>
              </a:xfrm>
            </p:grpSpPr>
            <p:sp>
              <p:nvSpPr>
                <p:cNvPr id="342" name="未知"/>
                <p:cNvSpPr>
                  <a:spLocks/>
                </p:cNvSpPr>
                <p:nvPr/>
              </p:nvSpPr>
              <p:spPr bwMode="auto">
                <a:xfrm rot="10800000">
                  <a:off x="0" y="0"/>
                  <a:ext cx="752" cy="967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43" name="未知"/>
                <p:cNvSpPr>
                  <a:spLocks/>
                </p:cNvSpPr>
                <p:nvPr/>
              </p:nvSpPr>
              <p:spPr bwMode="auto">
                <a:xfrm>
                  <a:off x="211" y="3465"/>
                  <a:ext cx="752" cy="967"/>
                </a:xfrm>
                <a:custGeom>
                  <a:avLst/>
                  <a:gdLst/>
                  <a:ahLst/>
                  <a:cxnLst>
                    <a:cxn ang="0">
                      <a:pos x="186" y="6"/>
                    </a:cxn>
                    <a:cxn ang="0">
                      <a:pos x="186" y="221"/>
                    </a:cxn>
                    <a:cxn ang="0">
                      <a:pos x="181" y="355"/>
                    </a:cxn>
                    <a:cxn ang="0">
                      <a:pos x="68" y="505"/>
                    </a:cxn>
                    <a:cxn ang="0">
                      <a:pos x="23" y="610"/>
                    </a:cxn>
                    <a:cxn ang="0">
                      <a:pos x="0" y="720"/>
                    </a:cxn>
                    <a:cxn ang="0">
                      <a:pos x="24" y="822"/>
                    </a:cxn>
                    <a:cxn ang="0">
                      <a:pos x="102" y="929"/>
                    </a:cxn>
                    <a:cxn ang="0">
                      <a:pos x="258" y="1013"/>
                    </a:cxn>
                    <a:cxn ang="0">
                      <a:pos x="432" y="1019"/>
                    </a:cxn>
                    <a:cxn ang="0">
                      <a:pos x="619" y="907"/>
                    </a:cxn>
                    <a:cxn ang="0">
                      <a:pos x="703" y="786"/>
                    </a:cxn>
                    <a:cxn ang="0">
                      <a:pos x="763" y="657"/>
                    </a:cxn>
                    <a:cxn ang="0">
                      <a:pos x="799" y="510"/>
                    </a:cxn>
                    <a:cxn ang="0">
                      <a:pos x="721" y="576"/>
                    </a:cxn>
                    <a:cxn ang="0">
                      <a:pos x="637" y="714"/>
                    </a:cxn>
                    <a:cxn ang="0">
                      <a:pos x="546" y="804"/>
                    </a:cxn>
                    <a:cxn ang="0">
                      <a:pos x="468" y="852"/>
                    </a:cxn>
                    <a:cxn ang="0">
                      <a:pos x="354" y="846"/>
                    </a:cxn>
                    <a:cxn ang="0">
                      <a:pos x="252" y="774"/>
                    </a:cxn>
                    <a:cxn ang="0">
                      <a:pos x="258" y="636"/>
                    </a:cxn>
                    <a:cxn ang="0">
                      <a:pos x="348" y="504"/>
                    </a:cxn>
                    <a:cxn ang="0">
                      <a:pos x="402" y="408"/>
                    </a:cxn>
                    <a:cxn ang="0">
                      <a:pos x="402" y="283"/>
                    </a:cxn>
                    <a:cxn ang="0">
                      <a:pos x="402" y="221"/>
                    </a:cxn>
                    <a:cxn ang="0">
                      <a:pos x="402" y="0"/>
                    </a:cxn>
                  </a:cxnLst>
                  <a:rect l="0" t="0" r="r" b="b"/>
                  <a:pathLst>
                    <a:path w="806" h="1037">
                      <a:moveTo>
                        <a:pt x="186" y="6"/>
                      </a:moveTo>
                      <a:cubicBezTo>
                        <a:pt x="186" y="43"/>
                        <a:pt x="187" y="163"/>
                        <a:pt x="186" y="221"/>
                      </a:cubicBezTo>
                      <a:cubicBezTo>
                        <a:pt x="185" y="279"/>
                        <a:pt x="201" y="308"/>
                        <a:pt x="181" y="355"/>
                      </a:cubicBezTo>
                      <a:cubicBezTo>
                        <a:pt x="161" y="402"/>
                        <a:pt x="94" y="463"/>
                        <a:pt x="68" y="505"/>
                      </a:cubicBezTo>
                      <a:cubicBezTo>
                        <a:pt x="42" y="547"/>
                        <a:pt x="34" y="574"/>
                        <a:pt x="23" y="610"/>
                      </a:cubicBezTo>
                      <a:cubicBezTo>
                        <a:pt x="12" y="646"/>
                        <a:pt x="0" y="685"/>
                        <a:pt x="0" y="720"/>
                      </a:cubicBezTo>
                      <a:cubicBezTo>
                        <a:pt x="0" y="755"/>
                        <a:pt x="7" y="787"/>
                        <a:pt x="24" y="822"/>
                      </a:cubicBezTo>
                      <a:cubicBezTo>
                        <a:pt x="41" y="856"/>
                        <a:pt x="63" y="897"/>
                        <a:pt x="102" y="929"/>
                      </a:cubicBezTo>
                      <a:cubicBezTo>
                        <a:pt x="141" y="961"/>
                        <a:pt x="203" y="999"/>
                        <a:pt x="258" y="1013"/>
                      </a:cubicBezTo>
                      <a:cubicBezTo>
                        <a:pt x="313" y="1028"/>
                        <a:pt x="372" y="1037"/>
                        <a:pt x="432" y="1019"/>
                      </a:cubicBezTo>
                      <a:cubicBezTo>
                        <a:pt x="492" y="1002"/>
                        <a:pt x="574" y="946"/>
                        <a:pt x="619" y="907"/>
                      </a:cubicBezTo>
                      <a:cubicBezTo>
                        <a:pt x="663" y="867"/>
                        <a:pt x="679" y="827"/>
                        <a:pt x="703" y="786"/>
                      </a:cubicBezTo>
                      <a:cubicBezTo>
                        <a:pt x="727" y="744"/>
                        <a:pt x="747" y="703"/>
                        <a:pt x="763" y="657"/>
                      </a:cubicBezTo>
                      <a:cubicBezTo>
                        <a:pt x="779" y="611"/>
                        <a:pt x="806" y="523"/>
                        <a:pt x="799" y="510"/>
                      </a:cubicBezTo>
                      <a:cubicBezTo>
                        <a:pt x="792" y="496"/>
                        <a:pt x="748" y="542"/>
                        <a:pt x="721" y="576"/>
                      </a:cubicBezTo>
                      <a:cubicBezTo>
                        <a:pt x="694" y="610"/>
                        <a:pt x="665" y="676"/>
                        <a:pt x="637" y="714"/>
                      </a:cubicBezTo>
                      <a:cubicBezTo>
                        <a:pt x="608" y="752"/>
                        <a:pt x="575" y="781"/>
                        <a:pt x="546" y="804"/>
                      </a:cubicBezTo>
                      <a:cubicBezTo>
                        <a:pt x="518" y="826"/>
                        <a:pt x="500" y="845"/>
                        <a:pt x="468" y="852"/>
                      </a:cubicBezTo>
                      <a:cubicBezTo>
                        <a:pt x="436" y="858"/>
                        <a:pt x="390" y="858"/>
                        <a:pt x="354" y="846"/>
                      </a:cubicBezTo>
                      <a:cubicBezTo>
                        <a:pt x="318" y="833"/>
                        <a:pt x="268" y="808"/>
                        <a:pt x="252" y="774"/>
                      </a:cubicBezTo>
                      <a:cubicBezTo>
                        <a:pt x="236" y="739"/>
                        <a:pt x="242" y="680"/>
                        <a:pt x="258" y="636"/>
                      </a:cubicBezTo>
                      <a:cubicBezTo>
                        <a:pt x="274" y="591"/>
                        <a:pt x="324" y="542"/>
                        <a:pt x="348" y="504"/>
                      </a:cubicBezTo>
                      <a:cubicBezTo>
                        <a:pt x="372" y="466"/>
                        <a:pt x="393" y="445"/>
                        <a:pt x="402" y="408"/>
                      </a:cubicBezTo>
                      <a:cubicBezTo>
                        <a:pt x="411" y="371"/>
                        <a:pt x="402" y="314"/>
                        <a:pt x="402" y="283"/>
                      </a:cubicBezTo>
                      <a:cubicBezTo>
                        <a:pt x="402" y="252"/>
                        <a:pt x="402" y="268"/>
                        <a:pt x="402" y="221"/>
                      </a:cubicBezTo>
                      <a:cubicBezTo>
                        <a:pt x="402" y="173"/>
                        <a:pt x="402" y="46"/>
                        <a:pt x="40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67" name="未知"/>
                <p:cNvSpPr>
                  <a:spLocks/>
                </p:cNvSpPr>
                <p:nvPr/>
              </p:nvSpPr>
              <p:spPr bwMode="auto">
                <a:xfrm>
                  <a:off x="172" y="846"/>
                  <a:ext cx="608" cy="266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8" y="3"/>
                    </a:cxn>
                    <a:cxn ang="0">
                      <a:pos x="608" y="1407"/>
                    </a:cxn>
                    <a:cxn ang="0">
                      <a:pos x="0" y="140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8" h="1407">
                      <a:moveTo>
                        <a:pt x="0" y="0"/>
                      </a:moveTo>
                      <a:lnTo>
                        <a:pt x="608" y="3"/>
                      </a:lnTo>
                      <a:lnTo>
                        <a:pt x="608" y="1407"/>
                      </a:lnTo>
                      <a:lnTo>
                        <a:pt x="0" y="140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368" name="Group 97"/>
                <p:cNvGrpSpPr>
                  <a:grpSpLocks/>
                </p:cNvGrpSpPr>
                <p:nvPr/>
              </p:nvGrpSpPr>
              <p:grpSpPr bwMode="auto">
                <a:xfrm>
                  <a:off x="347" y="2080"/>
                  <a:ext cx="256" cy="256"/>
                  <a:chOff x="0" y="0"/>
                  <a:chExt cx="274" cy="274"/>
                </a:xfrm>
              </p:grpSpPr>
              <p:sp>
                <p:nvSpPr>
                  <p:cNvPr id="389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90" name="Line 99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77" name="Group 100"/>
                <p:cNvGrpSpPr>
                  <a:grpSpLocks/>
                </p:cNvGrpSpPr>
                <p:nvPr/>
              </p:nvGrpSpPr>
              <p:grpSpPr bwMode="auto">
                <a:xfrm>
                  <a:off x="346" y="3140"/>
                  <a:ext cx="256" cy="256"/>
                  <a:chOff x="0" y="0"/>
                  <a:chExt cx="274" cy="274"/>
                </a:xfrm>
              </p:grpSpPr>
              <p:sp>
                <p:nvSpPr>
                  <p:cNvPr id="381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83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78" name="Group 103"/>
                <p:cNvGrpSpPr>
                  <a:grpSpLocks/>
                </p:cNvGrpSpPr>
                <p:nvPr/>
              </p:nvGrpSpPr>
              <p:grpSpPr bwMode="auto">
                <a:xfrm>
                  <a:off x="362" y="999"/>
                  <a:ext cx="256" cy="256"/>
                  <a:chOff x="0" y="0"/>
                  <a:chExt cx="274" cy="274"/>
                </a:xfrm>
              </p:grpSpPr>
              <p:sp>
                <p:nvSpPr>
                  <p:cNvPr id="379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74" cy="27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80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132" y="20"/>
                    <a:ext cx="16" cy="210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</p:grpSp>
        <p:grpSp>
          <p:nvGrpSpPr>
            <p:cNvPr id="295" name="Group 13"/>
            <p:cNvGrpSpPr>
              <a:grpSpLocks/>
            </p:cNvGrpSpPr>
            <p:nvPr/>
          </p:nvGrpSpPr>
          <p:grpSpPr bwMode="auto">
            <a:xfrm flipV="1">
              <a:off x="4860032" y="828000"/>
              <a:ext cx="972000" cy="78747"/>
              <a:chOff x="0" y="0"/>
              <a:chExt cx="1338" cy="130"/>
            </a:xfrm>
          </p:grpSpPr>
          <p:sp>
            <p:nvSpPr>
              <p:cNvPr id="297" name="Line 14"/>
              <p:cNvSpPr>
                <a:spLocks noChangeShapeType="1"/>
              </p:cNvSpPr>
              <p:nvPr/>
            </p:nvSpPr>
            <p:spPr bwMode="auto">
              <a:xfrm flipH="1">
                <a:off x="0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2" name="Line 15"/>
              <p:cNvSpPr>
                <a:spLocks noChangeShapeType="1"/>
              </p:cNvSpPr>
              <p:nvPr/>
            </p:nvSpPr>
            <p:spPr bwMode="auto">
              <a:xfrm flipH="1">
                <a:off x="120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5" name="Line 16"/>
              <p:cNvSpPr>
                <a:spLocks noChangeShapeType="1"/>
              </p:cNvSpPr>
              <p:nvPr/>
            </p:nvSpPr>
            <p:spPr bwMode="auto">
              <a:xfrm flipH="1">
                <a:off x="24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6" name="Line 17"/>
              <p:cNvSpPr>
                <a:spLocks noChangeShapeType="1"/>
              </p:cNvSpPr>
              <p:nvPr/>
            </p:nvSpPr>
            <p:spPr bwMode="auto">
              <a:xfrm flipH="1">
                <a:off x="36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1" name="Line 18"/>
              <p:cNvSpPr>
                <a:spLocks noChangeShapeType="1"/>
              </p:cNvSpPr>
              <p:nvPr/>
            </p:nvSpPr>
            <p:spPr bwMode="auto">
              <a:xfrm flipH="1">
                <a:off x="48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4" name="Line 19"/>
              <p:cNvSpPr>
                <a:spLocks noChangeShapeType="1"/>
              </p:cNvSpPr>
              <p:nvPr/>
            </p:nvSpPr>
            <p:spPr bwMode="auto">
              <a:xfrm flipH="1">
                <a:off x="601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6" name="Line 20"/>
              <p:cNvSpPr>
                <a:spLocks noChangeShapeType="1"/>
              </p:cNvSpPr>
              <p:nvPr/>
            </p:nvSpPr>
            <p:spPr bwMode="auto">
              <a:xfrm flipH="1">
                <a:off x="72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0" name="Line 21"/>
              <p:cNvSpPr>
                <a:spLocks noChangeShapeType="1"/>
              </p:cNvSpPr>
              <p:nvPr/>
            </p:nvSpPr>
            <p:spPr bwMode="auto">
              <a:xfrm flipH="1">
                <a:off x="84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2" name="Line 22"/>
              <p:cNvSpPr>
                <a:spLocks noChangeShapeType="1"/>
              </p:cNvSpPr>
              <p:nvPr/>
            </p:nvSpPr>
            <p:spPr bwMode="auto">
              <a:xfrm flipH="1">
                <a:off x="96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3" name="Line 23"/>
              <p:cNvSpPr>
                <a:spLocks noChangeShapeType="1"/>
              </p:cNvSpPr>
              <p:nvPr/>
            </p:nvSpPr>
            <p:spPr bwMode="auto">
              <a:xfrm flipH="1">
                <a:off x="1082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5" name="Line 24"/>
              <p:cNvSpPr>
                <a:spLocks noChangeShapeType="1"/>
              </p:cNvSpPr>
              <p:nvPr/>
            </p:nvSpPr>
            <p:spPr bwMode="auto">
              <a:xfrm flipH="1">
                <a:off x="1203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8" name="Line 25"/>
              <p:cNvSpPr>
                <a:spLocks noChangeShapeType="1"/>
              </p:cNvSpPr>
              <p:nvPr/>
            </p:nvSpPr>
            <p:spPr bwMode="auto">
              <a:xfrm>
                <a:off x="23" y="0"/>
                <a:ext cx="1315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296" name="直接连接符 295"/>
            <p:cNvCxnSpPr/>
            <p:nvPr/>
          </p:nvCxnSpPr>
          <p:spPr>
            <a:xfrm>
              <a:off x="5544200" y="884458"/>
              <a:ext cx="0" cy="2484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直接箭头连接符 438"/>
            <p:cNvCxnSpPr/>
            <p:nvPr/>
          </p:nvCxnSpPr>
          <p:spPr bwMode="auto">
            <a:xfrm rot="10800000">
              <a:off x="5975912" y="1368000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" name="TextBox 21"/>
            <p:cNvSpPr txBox="1">
              <a:spLocks noChangeArrowheads="1"/>
            </p:cNvSpPr>
            <p:nvPr/>
          </p:nvSpPr>
          <p:spPr bwMode="auto">
            <a:xfrm>
              <a:off x="6156176" y="1080000"/>
              <a:ext cx="50405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2000" b="1" i="1" dirty="0" smtClean="0">
                  <a:solidFill>
                    <a:srgbClr val="FF0000"/>
                  </a:solidFill>
                  <a:latin typeface="Times New Roman" pitchFamily="18" charset="0"/>
                </a:rPr>
                <a:t>F</a:t>
              </a:r>
              <a:endParaRPr lang="en-US" altLang="zh-CN" sz="2000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37" name="组合 536"/>
          <p:cNvGrpSpPr/>
          <p:nvPr/>
        </p:nvGrpSpPr>
        <p:grpSpPr>
          <a:xfrm>
            <a:off x="6372200" y="36000"/>
            <a:ext cx="1259832" cy="3440226"/>
            <a:chOff x="6372200" y="36000"/>
            <a:chExt cx="1259832" cy="3440226"/>
          </a:xfrm>
        </p:grpSpPr>
        <p:grpSp>
          <p:nvGrpSpPr>
            <p:cNvPr id="445" name="组合 222"/>
            <p:cNvGrpSpPr/>
            <p:nvPr/>
          </p:nvGrpSpPr>
          <p:grpSpPr>
            <a:xfrm rot="10800000">
              <a:off x="7344000" y="432000"/>
              <a:ext cx="288032" cy="2232000"/>
              <a:chOff x="5976000" y="771798"/>
              <a:chExt cx="288032" cy="2232000"/>
            </a:xfrm>
          </p:grpSpPr>
          <p:cxnSp>
            <p:nvCxnSpPr>
              <p:cNvPr id="477" name="直接连接符 476"/>
              <p:cNvCxnSpPr/>
              <p:nvPr/>
            </p:nvCxnSpPr>
            <p:spPr>
              <a:xfrm>
                <a:off x="6120000" y="771798"/>
                <a:ext cx="0" cy="1044000"/>
              </a:xfrm>
              <a:prstGeom prst="line">
                <a:avLst/>
              </a:prstGeom>
              <a:ln w="19050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8" name="Group 2"/>
              <p:cNvGrpSpPr>
                <a:grpSpLocks/>
              </p:cNvGrpSpPr>
              <p:nvPr/>
            </p:nvGrpSpPr>
            <p:grpSpPr bwMode="auto">
              <a:xfrm rot="10800000">
                <a:off x="5976000" y="1815798"/>
                <a:ext cx="288032" cy="1188000"/>
                <a:chOff x="0" y="0"/>
                <a:chExt cx="595" cy="3089"/>
              </a:xfrm>
            </p:grpSpPr>
            <p:grpSp>
              <p:nvGrpSpPr>
                <p:cNvPr id="479" name="Group 3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95" cy="3089"/>
                  <a:chOff x="0" y="0"/>
                  <a:chExt cx="595" cy="3089"/>
                </a:xfrm>
              </p:grpSpPr>
              <p:grpSp>
                <p:nvGrpSpPr>
                  <p:cNvPr id="481" name="Group 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68" y="2563"/>
                    <a:ext cx="260" cy="526"/>
                    <a:chOff x="0" y="0"/>
                    <a:chExt cx="260" cy="526"/>
                  </a:xfrm>
                </p:grpSpPr>
                <p:sp>
                  <p:nvSpPr>
                    <p:cNvPr id="518" name="Arc 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266"/>
                      <a:ext cx="260" cy="260"/>
                    </a:xfrm>
                    <a:custGeom>
                      <a:avLst/>
                      <a:gdLst>
                        <a:gd name="G0" fmla="+- 21600 0 0"/>
                        <a:gd name="G1" fmla="+- 21600 0 0"/>
                        <a:gd name="G2" fmla="+- 21600 0 0"/>
                        <a:gd name="T0" fmla="*/ 21600 w 43200"/>
                        <a:gd name="T1" fmla="*/ 0 h 43200"/>
                        <a:gd name="T2" fmla="*/ 37 w 43200"/>
                        <a:gd name="T3" fmla="*/ 20332 h 43200"/>
                        <a:gd name="T4" fmla="*/ 21600 w 4320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200" h="43200" fill="none" extrusionOk="0">
                          <a:moveTo>
                            <a:pt x="21599" y="0"/>
                          </a:move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-1" y="21177"/>
                            <a:pt x="12" y="20754"/>
                            <a:pt x="37" y="20332"/>
                          </a:cubicBezTo>
                        </a:path>
                        <a:path w="43200" h="43200" stroke="0" extrusionOk="0">
                          <a:moveTo>
                            <a:pt x="21599" y="0"/>
                          </a:move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-1" y="21177"/>
                            <a:pt x="12" y="20754"/>
                            <a:pt x="37" y="20332"/>
                          </a:cubicBez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519" name="Line 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5" y="0"/>
                      <a:ext cx="0" cy="26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482" name="Oval 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8" y="0"/>
                    <a:ext cx="379" cy="379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mpd="dbl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83" name="Line 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97" y="395"/>
                    <a:ext cx="1" cy="15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484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0" y="532"/>
                    <a:ext cx="595" cy="2053"/>
                    <a:chOff x="0" y="0"/>
                    <a:chExt cx="685" cy="2053"/>
                  </a:xfrm>
                </p:grpSpPr>
                <p:grpSp>
                  <p:nvGrpSpPr>
                    <p:cNvPr id="485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685" cy="2053"/>
                      <a:chOff x="0" y="0"/>
                      <a:chExt cx="421" cy="2053"/>
                    </a:xfrm>
                  </p:grpSpPr>
                  <p:sp>
                    <p:nvSpPr>
                      <p:cNvPr id="512" name="Arc 11"/>
                      <p:cNvSpPr>
                        <a:spLocks/>
                      </p:cNvSpPr>
                      <p:nvPr/>
                    </p:nvSpPr>
                    <p:spPr bwMode="auto">
                      <a:xfrm rot="5400000" flipV="1">
                        <a:off x="108" y="1770"/>
                        <a:ext cx="174" cy="389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513" name="Group 1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0"/>
                        <a:ext cx="421" cy="1919"/>
                        <a:chOff x="0" y="0"/>
                        <a:chExt cx="196" cy="1919"/>
                      </a:xfrm>
                    </p:grpSpPr>
                    <p:grpSp>
                      <p:nvGrpSpPr>
                        <p:cNvPr id="514" name="Group 1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0" y="97"/>
                          <a:ext cx="190" cy="1822"/>
                          <a:chOff x="0" y="0"/>
                          <a:chExt cx="210" cy="2040"/>
                        </a:xfrm>
                      </p:grpSpPr>
                      <p:sp>
                        <p:nvSpPr>
                          <p:cNvPr id="516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0" cy="2040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  <p:sp>
                        <p:nvSpPr>
                          <p:cNvPr id="517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0" y="0"/>
                            <a:ext cx="0" cy="2040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</p:grpSp>
                    <p:sp>
                      <p:nvSpPr>
                        <p:cNvPr id="515" name="Arc 16"/>
                        <p:cNvSpPr>
                          <a:spLocks/>
                        </p:cNvSpPr>
                        <p:nvPr/>
                      </p:nvSpPr>
                      <p:spPr bwMode="auto">
                        <a:xfrm rot="16200000">
                          <a:off x="50" y="-44"/>
                          <a:ext cx="102" cy="190"/>
                        </a:xfrm>
                        <a:custGeom>
                          <a:avLst/>
                          <a:gdLst>
                            <a:gd name="G0" fmla="+- 450 0 0"/>
                            <a:gd name="G1" fmla="+- 21600 0 0"/>
                            <a:gd name="G2" fmla="+- 21600 0 0"/>
                            <a:gd name="T0" fmla="*/ 450 w 22050"/>
                            <a:gd name="T1" fmla="*/ 0 h 43200"/>
                            <a:gd name="T2" fmla="*/ 0 w 22050"/>
                            <a:gd name="T3" fmla="*/ 43195 h 43200"/>
                            <a:gd name="T4" fmla="*/ 450 w 22050"/>
                            <a:gd name="T5" fmla="*/ 21600 h 4320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2050" h="43200" fill="none" extrusionOk="0">
                              <a:moveTo>
                                <a:pt x="449" y="0"/>
                              </a:moveTo>
                              <a:cubicBezTo>
                                <a:pt x="12379" y="0"/>
                                <a:pt x="22050" y="9670"/>
                                <a:pt x="22050" y="21600"/>
                              </a:cubicBezTo>
                              <a:cubicBezTo>
                                <a:pt x="22050" y="33529"/>
                                <a:pt x="12379" y="43200"/>
                                <a:pt x="450" y="43200"/>
                              </a:cubicBezTo>
                              <a:cubicBezTo>
                                <a:pt x="299" y="43200"/>
                                <a:pt x="149" y="43198"/>
                                <a:pt x="-1" y="43195"/>
                              </a:cubicBezTo>
                            </a:path>
                            <a:path w="22050" h="43200" stroke="0" extrusionOk="0">
                              <a:moveTo>
                                <a:pt x="449" y="0"/>
                              </a:moveTo>
                              <a:cubicBezTo>
                                <a:pt x="12379" y="0"/>
                                <a:pt x="22050" y="9670"/>
                                <a:pt x="22050" y="21600"/>
                              </a:cubicBezTo>
                              <a:cubicBezTo>
                                <a:pt x="22050" y="33529"/>
                                <a:pt x="12379" y="43200"/>
                                <a:pt x="450" y="43200"/>
                              </a:cubicBezTo>
                              <a:cubicBezTo>
                                <a:pt x="299" y="43200"/>
                                <a:pt x="149" y="43198"/>
                                <a:pt x="-1" y="43195"/>
                              </a:cubicBezTo>
                              <a:lnTo>
                                <a:pt x="45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  <p:grpSp>
                  <p:nvGrpSpPr>
                    <p:cNvPr id="486" name="Group 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3" y="102"/>
                      <a:ext cx="500" cy="1764"/>
                      <a:chOff x="0" y="0"/>
                      <a:chExt cx="500" cy="1764"/>
                    </a:xfrm>
                  </p:grpSpPr>
                  <p:sp>
                    <p:nvSpPr>
                      <p:cNvPr id="487" name="Rectangle 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0" y="0"/>
                        <a:ext cx="131" cy="176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488" name="Group 19"/>
                      <p:cNvGrpSpPr>
                        <a:grpSpLocks/>
                      </p:cNvGrpSpPr>
                      <p:nvPr/>
                    </p:nvGrpSpPr>
                    <p:grpSpPr bwMode="auto">
                      <a:xfrm rot="16200000" flipH="1">
                        <a:off x="-776" y="782"/>
                        <a:ext cx="1731" cy="180"/>
                        <a:chOff x="0" y="0"/>
                        <a:chExt cx="1600" cy="240"/>
                      </a:xfrm>
                    </p:grpSpPr>
                    <p:sp>
                      <p:nvSpPr>
                        <p:cNvPr id="501" name="Line 2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502" name="Line 2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503" name="Line 2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504" name="Line 2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505" name="Line 2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506" name="Line 2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00" y="60"/>
                          <a:ext cx="0" cy="18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507" name="Line 2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508" name="Line 2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1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509" name="Line 2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510" name="Line 2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511" name="Line 3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grpSp>
                    <p:nvGrpSpPr>
                      <p:cNvPr id="489" name="Group 31"/>
                      <p:cNvGrpSpPr>
                        <a:grpSpLocks/>
                      </p:cNvGrpSpPr>
                      <p:nvPr/>
                    </p:nvGrpSpPr>
                    <p:grpSpPr bwMode="auto">
                      <a:xfrm rot="5400000">
                        <a:off x="-456" y="782"/>
                        <a:ext cx="1731" cy="180"/>
                        <a:chOff x="0" y="0"/>
                        <a:chExt cx="1600" cy="240"/>
                      </a:xfrm>
                    </p:grpSpPr>
                    <p:sp>
                      <p:nvSpPr>
                        <p:cNvPr id="490" name="Line 3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91" name="Line 3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92" name="Line 3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93" name="Line 3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94" name="Line 3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95" name="Line 3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00" y="60"/>
                          <a:ext cx="0" cy="18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96" name="Line 3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6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97" name="Line 3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12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98" name="Line 4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8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99" name="Line 4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40" y="120"/>
                          <a:ext cx="0" cy="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500" name="Line 4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00" y="0"/>
                          <a:ext cx="0" cy="24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</p:grpSp>
            </p:grpSp>
            <p:sp>
              <p:nvSpPr>
                <p:cNvPr id="480" name="Line 43"/>
                <p:cNvSpPr>
                  <a:spLocks noChangeShapeType="1"/>
                </p:cNvSpPr>
                <p:nvPr/>
              </p:nvSpPr>
              <p:spPr bwMode="auto">
                <a:xfrm>
                  <a:off x="113" y="1134"/>
                  <a:ext cx="359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sm" len="lg"/>
                  <a:tailEnd type="triangle" w="sm" len="lg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523" name="组合 522"/>
            <p:cNvGrpSpPr/>
            <p:nvPr/>
          </p:nvGrpSpPr>
          <p:grpSpPr>
            <a:xfrm>
              <a:off x="7056192" y="2196000"/>
              <a:ext cx="432176" cy="1280226"/>
              <a:chOff x="7056192" y="2859782"/>
              <a:chExt cx="432176" cy="1280226"/>
            </a:xfrm>
          </p:grpSpPr>
          <p:grpSp>
            <p:nvGrpSpPr>
              <p:cNvPr id="444" name="Group 2"/>
              <p:cNvGrpSpPr>
                <a:grpSpLocks/>
              </p:cNvGrpSpPr>
              <p:nvPr/>
            </p:nvGrpSpPr>
            <p:grpSpPr bwMode="auto">
              <a:xfrm>
                <a:off x="7056192" y="3708008"/>
                <a:ext cx="432000" cy="432000"/>
                <a:chOff x="0" y="0"/>
                <a:chExt cx="1155" cy="1502"/>
              </a:xfrm>
            </p:grpSpPr>
            <p:sp>
              <p:nvSpPr>
                <p:cNvPr id="520" name="未知"/>
                <p:cNvSpPr>
                  <a:spLocks/>
                </p:cNvSpPr>
                <p:nvPr/>
              </p:nvSpPr>
              <p:spPr bwMode="auto"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21" name="未知"/>
                <p:cNvSpPr>
                  <a:spLocks/>
                </p:cNvSpPr>
                <p:nvPr/>
              </p:nvSpPr>
              <p:spPr bwMode="auto"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>
                    <a:cxn ang="0">
                      <a:pos x="472" y="15"/>
                    </a:cxn>
                    <a:cxn ang="0">
                      <a:pos x="472" y="552"/>
                    </a:cxn>
                    <a:cxn ang="0">
                      <a:pos x="442" y="1005"/>
                    </a:cxn>
                    <a:cxn ang="0">
                      <a:pos x="247" y="1260"/>
                    </a:cxn>
                    <a:cxn ang="0">
                      <a:pos x="112" y="1488"/>
                    </a:cxn>
                    <a:cxn ang="0">
                      <a:pos x="7" y="1800"/>
                    </a:cxn>
                    <a:cxn ang="0">
                      <a:pos x="67" y="2055"/>
                    </a:cxn>
                    <a:cxn ang="0">
                      <a:pos x="262" y="2325"/>
                    </a:cxn>
                    <a:cxn ang="0">
                      <a:pos x="652" y="2535"/>
                    </a:cxn>
                    <a:cxn ang="0">
                      <a:pos x="1087" y="2550"/>
                    </a:cxn>
                    <a:cxn ang="0">
                      <a:pos x="1552" y="2268"/>
                    </a:cxn>
                    <a:cxn ang="0">
                      <a:pos x="1762" y="1965"/>
                    </a:cxn>
                    <a:cxn ang="0">
                      <a:pos x="1912" y="1644"/>
                    </a:cxn>
                    <a:cxn ang="0">
                      <a:pos x="2002" y="1275"/>
                    </a:cxn>
                    <a:cxn ang="0">
                      <a:pos x="1807" y="1440"/>
                    </a:cxn>
                    <a:cxn ang="0">
                      <a:pos x="1597" y="1785"/>
                    </a:cxn>
                    <a:cxn ang="0">
                      <a:pos x="1372" y="2010"/>
                    </a:cxn>
                    <a:cxn ang="0">
                      <a:pos x="1177" y="2130"/>
                    </a:cxn>
                    <a:cxn ang="0">
                      <a:pos x="892" y="2115"/>
                    </a:cxn>
                    <a:cxn ang="0">
                      <a:pos x="637" y="1935"/>
                    </a:cxn>
                    <a:cxn ang="0">
                      <a:pos x="652" y="1590"/>
                    </a:cxn>
                    <a:cxn ang="0">
                      <a:pos x="877" y="1260"/>
                    </a:cxn>
                    <a:cxn ang="0">
                      <a:pos x="1012" y="1020"/>
                    </a:cxn>
                    <a:cxn ang="0">
                      <a:pos x="1012" y="708"/>
                    </a:cxn>
                    <a:cxn ang="0">
                      <a:pos x="1012" y="552"/>
                    </a:cxn>
                    <a:cxn ang="0">
                      <a:pos x="1012" y="0"/>
                    </a:cxn>
                  </a:cxnLst>
                  <a:rect l="0" t="0" r="r" b="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22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394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46" name="Group 91"/>
              <p:cNvGrpSpPr>
                <a:grpSpLocks/>
              </p:cNvGrpSpPr>
              <p:nvPr/>
            </p:nvGrpSpPr>
            <p:grpSpPr bwMode="auto">
              <a:xfrm>
                <a:off x="7056368" y="2859782"/>
                <a:ext cx="432000" cy="900000"/>
                <a:chOff x="0" y="0"/>
                <a:chExt cx="1912" cy="4432"/>
              </a:xfrm>
            </p:grpSpPr>
            <p:sp>
              <p:nvSpPr>
                <p:cNvPr id="463" name="Oval 92"/>
                <p:cNvSpPr>
                  <a:spLocks noChangeArrowheads="1"/>
                </p:cNvSpPr>
                <p:nvPr/>
              </p:nvSpPr>
              <p:spPr bwMode="auto">
                <a:xfrm>
                  <a:off x="0" y="1248"/>
                  <a:ext cx="1912" cy="191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5019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38100" cmpd="dbl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464" name="Group 93"/>
                <p:cNvGrpSpPr>
                  <a:grpSpLocks/>
                </p:cNvGrpSpPr>
                <p:nvPr/>
              </p:nvGrpSpPr>
              <p:grpSpPr bwMode="auto">
                <a:xfrm>
                  <a:off x="476" y="0"/>
                  <a:ext cx="963" cy="4432"/>
                  <a:chOff x="0" y="0"/>
                  <a:chExt cx="963" cy="4432"/>
                </a:xfrm>
              </p:grpSpPr>
              <p:sp>
                <p:nvSpPr>
                  <p:cNvPr id="465" name="未知"/>
                  <p:cNvSpPr>
                    <a:spLocks/>
                  </p:cNvSpPr>
                  <p:nvPr/>
                </p:nvSpPr>
                <p:spPr bwMode="auto">
                  <a:xfrm rot="10800000">
                    <a:off x="0" y="0"/>
                    <a:ext cx="752" cy="967"/>
                  </a:xfrm>
                  <a:custGeom>
                    <a:avLst/>
                    <a:gdLst/>
                    <a:ahLst/>
                    <a:cxnLst>
                      <a:cxn ang="0">
                        <a:pos x="186" y="6"/>
                      </a:cxn>
                      <a:cxn ang="0">
                        <a:pos x="186" y="221"/>
                      </a:cxn>
                      <a:cxn ang="0">
                        <a:pos x="181" y="355"/>
                      </a:cxn>
                      <a:cxn ang="0">
                        <a:pos x="68" y="505"/>
                      </a:cxn>
                      <a:cxn ang="0">
                        <a:pos x="23" y="610"/>
                      </a:cxn>
                      <a:cxn ang="0">
                        <a:pos x="0" y="720"/>
                      </a:cxn>
                      <a:cxn ang="0">
                        <a:pos x="24" y="822"/>
                      </a:cxn>
                      <a:cxn ang="0">
                        <a:pos x="102" y="929"/>
                      </a:cxn>
                      <a:cxn ang="0">
                        <a:pos x="258" y="1013"/>
                      </a:cxn>
                      <a:cxn ang="0">
                        <a:pos x="432" y="1019"/>
                      </a:cxn>
                      <a:cxn ang="0">
                        <a:pos x="619" y="907"/>
                      </a:cxn>
                      <a:cxn ang="0">
                        <a:pos x="703" y="786"/>
                      </a:cxn>
                      <a:cxn ang="0">
                        <a:pos x="763" y="657"/>
                      </a:cxn>
                      <a:cxn ang="0">
                        <a:pos x="799" y="510"/>
                      </a:cxn>
                      <a:cxn ang="0">
                        <a:pos x="721" y="576"/>
                      </a:cxn>
                      <a:cxn ang="0">
                        <a:pos x="637" y="714"/>
                      </a:cxn>
                      <a:cxn ang="0">
                        <a:pos x="546" y="804"/>
                      </a:cxn>
                      <a:cxn ang="0">
                        <a:pos x="468" y="852"/>
                      </a:cxn>
                      <a:cxn ang="0">
                        <a:pos x="354" y="846"/>
                      </a:cxn>
                      <a:cxn ang="0">
                        <a:pos x="252" y="774"/>
                      </a:cxn>
                      <a:cxn ang="0">
                        <a:pos x="258" y="636"/>
                      </a:cxn>
                      <a:cxn ang="0">
                        <a:pos x="348" y="504"/>
                      </a:cxn>
                      <a:cxn ang="0">
                        <a:pos x="402" y="408"/>
                      </a:cxn>
                      <a:cxn ang="0">
                        <a:pos x="402" y="283"/>
                      </a:cxn>
                      <a:cxn ang="0">
                        <a:pos x="402" y="221"/>
                      </a:cxn>
                      <a:cxn ang="0">
                        <a:pos x="402" y="0"/>
                      </a:cxn>
                    </a:cxnLst>
                    <a:rect l="0" t="0" r="r" b="b"/>
                    <a:pathLst>
                      <a:path w="806" h="1037">
                        <a:moveTo>
                          <a:pt x="186" y="6"/>
                        </a:moveTo>
                        <a:cubicBezTo>
                          <a:pt x="186" y="43"/>
                          <a:pt x="187" y="163"/>
                          <a:pt x="186" y="221"/>
                        </a:cubicBezTo>
                        <a:cubicBezTo>
                          <a:pt x="185" y="279"/>
                          <a:pt x="201" y="308"/>
                          <a:pt x="181" y="355"/>
                        </a:cubicBezTo>
                        <a:cubicBezTo>
                          <a:pt x="161" y="402"/>
                          <a:pt x="94" y="463"/>
                          <a:pt x="68" y="505"/>
                        </a:cubicBezTo>
                        <a:cubicBezTo>
                          <a:pt x="42" y="547"/>
                          <a:pt x="34" y="574"/>
                          <a:pt x="23" y="610"/>
                        </a:cubicBezTo>
                        <a:cubicBezTo>
                          <a:pt x="12" y="646"/>
                          <a:pt x="0" y="685"/>
                          <a:pt x="0" y="720"/>
                        </a:cubicBezTo>
                        <a:cubicBezTo>
                          <a:pt x="0" y="755"/>
                          <a:pt x="7" y="787"/>
                          <a:pt x="24" y="822"/>
                        </a:cubicBezTo>
                        <a:cubicBezTo>
                          <a:pt x="41" y="856"/>
                          <a:pt x="63" y="897"/>
                          <a:pt x="102" y="929"/>
                        </a:cubicBezTo>
                        <a:cubicBezTo>
                          <a:pt x="141" y="961"/>
                          <a:pt x="203" y="999"/>
                          <a:pt x="258" y="1013"/>
                        </a:cubicBezTo>
                        <a:cubicBezTo>
                          <a:pt x="313" y="1028"/>
                          <a:pt x="372" y="1037"/>
                          <a:pt x="432" y="1019"/>
                        </a:cubicBezTo>
                        <a:cubicBezTo>
                          <a:pt x="492" y="1002"/>
                          <a:pt x="574" y="946"/>
                          <a:pt x="619" y="907"/>
                        </a:cubicBezTo>
                        <a:cubicBezTo>
                          <a:pt x="663" y="867"/>
                          <a:pt x="679" y="827"/>
                          <a:pt x="703" y="786"/>
                        </a:cubicBezTo>
                        <a:cubicBezTo>
                          <a:pt x="727" y="744"/>
                          <a:pt x="747" y="703"/>
                          <a:pt x="763" y="657"/>
                        </a:cubicBezTo>
                        <a:cubicBezTo>
                          <a:pt x="779" y="611"/>
                          <a:pt x="806" y="523"/>
                          <a:pt x="799" y="510"/>
                        </a:cubicBezTo>
                        <a:cubicBezTo>
                          <a:pt x="792" y="496"/>
                          <a:pt x="748" y="542"/>
                          <a:pt x="721" y="576"/>
                        </a:cubicBezTo>
                        <a:cubicBezTo>
                          <a:pt x="694" y="610"/>
                          <a:pt x="665" y="676"/>
                          <a:pt x="637" y="714"/>
                        </a:cubicBezTo>
                        <a:cubicBezTo>
                          <a:pt x="608" y="752"/>
                          <a:pt x="575" y="781"/>
                          <a:pt x="546" y="804"/>
                        </a:cubicBezTo>
                        <a:cubicBezTo>
                          <a:pt x="518" y="826"/>
                          <a:pt x="500" y="845"/>
                          <a:pt x="468" y="852"/>
                        </a:cubicBezTo>
                        <a:cubicBezTo>
                          <a:pt x="436" y="858"/>
                          <a:pt x="390" y="858"/>
                          <a:pt x="354" y="846"/>
                        </a:cubicBezTo>
                        <a:cubicBezTo>
                          <a:pt x="318" y="833"/>
                          <a:pt x="268" y="808"/>
                          <a:pt x="252" y="774"/>
                        </a:cubicBezTo>
                        <a:cubicBezTo>
                          <a:pt x="236" y="739"/>
                          <a:pt x="242" y="680"/>
                          <a:pt x="258" y="636"/>
                        </a:cubicBezTo>
                        <a:cubicBezTo>
                          <a:pt x="274" y="591"/>
                          <a:pt x="324" y="542"/>
                          <a:pt x="348" y="504"/>
                        </a:cubicBezTo>
                        <a:cubicBezTo>
                          <a:pt x="372" y="466"/>
                          <a:pt x="393" y="445"/>
                          <a:pt x="402" y="408"/>
                        </a:cubicBezTo>
                        <a:cubicBezTo>
                          <a:pt x="411" y="371"/>
                          <a:pt x="402" y="314"/>
                          <a:pt x="402" y="283"/>
                        </a:cubicBezTo>
                        <a:cubicBezTo>
                          <a:pt x="402" y="252"/>
                          <a:pt x="402" y="268"/>
                          <a:pt x="402" y="221"/>
                        </a:cubicBezTo>
                        <a:cubicBezTo>
                          <a:pt x="402" y="173"/>
                          <a:pt x="402" y="46"/>
                          <a:pt x="402" y="0"/>
                        </a:cubicBezTo>
                      </a:path>
                    </a:pathLst>
                  </a:custGeom>
                  <a:solidFill>
                    <a:srgbClr val="000000"/>
                  </a:soli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66" name="未知"/>
                  <p:cNvSpPr>
                    <a:spLocks/>
                  </p:cNvSpPr>
                  <p:nvPr/>
                </p:nvSpPr>
                <p:spPr bwMode="auto">
                  <a:xfrm>
                    <a:off x="211" y="3465"/>
                    <a:ext cx="752" cy="967"/>
                  </a:xfrm>
                  <a:custGeom>
                    <a:avLst/>
                    <a:gdLst/>
                    <a:ahLst/>
                    <a:cxnLst>
                      <a:cxn ang="0">
                        <a:pos x="186" y="6"/>
                      </a:cxn>
                      <a:cxn ang="0">
                        <a:pos x="186" y="221"/>
                      </a:cxn>
                      <a:cxn ang="0">
                        <a:pos x="181" y="355"/>
                      </a:cxn>
                      <a:cxn ang="0">
                        <a:pos x="68" y="505"/>
                      </a:cxn>
                      <a:cxn ang="0">
                        <a:pos x="23" y="610"/>
                      </a:cxn>
                      <a:cxn ang="0">
                        <a:pos x="0" y="720"/>
                      </a:cxn>
                      <a:cxn ang="0">
                        <a:pos x="24" y="822"/>
                      </a:cxn>
                      <a:cxn ang="0">
                        <a:pos x="102" y="929"/>
                      </a:cxn>
                      <a:cxn ang="0">
                        <a:pos x="258" y="1013"/>
                      </a:cxn>
                      <a:cxn ang="0">
                        <a:pos x="432" y="1019"/>
                      </a:cxn>
                      <a:cxn ang="0">
                        <a:pos x="619" y="907"/>
                      </a:cxn>
                      <a:cxn ang="0">
                        <a:pos x="703" y="786"/>
                      </a:cxn>
                      <a:cxn ang="0">
                        <a:pos x="763" y="657"/>
                      </a:cxn>
                      <a:cxn ang="0">
                        <a:pos x="799" y="510"/>
                      </a:cxn>
                      <a:cxn ang="0">
                        <a:pos x="721" y="576"/>
                      </a:cxn>
                      <a:cxn ang="0">
                        <a:pos x="637" y="714"/>
                      </a:cxn>
                      <a:cxn ang="0">
                        <a:pos x="546" y="804"/>
                      </a:cxn>
                      <a:cxn ang="0">
                        <a:pos x="468" y="852"/>
                      </a:cxn>
                      <a:cxn ang="0">
                        <a:pos x="354" y="846"/>
                      </a:cxn>
                      <a:cxn ang="0">
                        <a:pos x="252" y="774"/>
                      </a:cxn>
                      <a:cxn ang="0">
                        <a:pos x="258" y="636"/>
                      </a:cxn>
                      <a:cxn ang="0">
                        <a:pos x="348" y="504"/>
                      </a:cxn>
                      <a:cxn ang="0">
                        <a:pos x="402" y="408"/>
                      </a:cxn>
                      <a:cxn ang="0">
                        <a:pos x="402" y="283"/>
                      </a:cxn>
                      <a:cxn ang="0">
                        <a:pos x="402" y="221"/>
                      </a:cxn>
                      <a:cxn ang="0">
                        <a:pos x="402" y="0"/>
                      </a:cxn>
                    </a:cxnLst>
                    <a:rect l="0" t="0" r="r" b="b"/>
                    <a:pathLst>
                      <a:path w="806" h="1037">
                        <a:moveTo>
                          <a:pt x="186" y="6"/>
                        </a:moveTo>
                        <a:cubicBezTo>
                          <a:pt x="186" y="43"/>
                          <a:pt x="187" y="163"/>
                          <a:pt x="186" y="221"/>
                        </a:cubicBezTo>
                        <a:cubicBezTo>
                          <a:pt x="185" y="279"/>
                          <a:pt x="201" y="308"/>
                          <a:pt x="181" y="355"/>
                        </a:cubicBezTo>
                        <a:cubicBezTo>
                          <a:pt x="161" y="402"/>
                          <a:pt x="94" y="463"/>
                          <a:pt x="68" y="505"/>
                        </a:cubicBezTo>
                        <a:cubicBezTo>
                          <a:pt x="42" y="547"/>
                          <a:pt x="34" y="574"/>
                          <a:pt x="23" y="610"/>
                        </a:cubicBezTo>
                        <a:cubicBezTo>
                          <a:pt x="12" y="646"/>
                          <a:pt x="0" y="685"/>
                          <a:pt x="0" y="720"/>
                        </a:cubicBezTo>
                        <a:cubicBezTo>
                          <a:pt x="0" y="755"/>
                          <a:pt x="7" y="787"/>
                          <a:pt x="24" y="822"/>
                        </a:cubicBezTo>
                        <a:cubicBezTo>
                          <a:pt x="41" y="856"/>
                          <a:pt x="63" y="897"/>
                          <a:pt x="102" y="929"/>
                        </a:cubicBezTo>
                        <a:cubicBezTo>
                          <a:pt x="141" y="961"/>
                          <a:pt x="203" y="999"/>
                          <a:pt x="258" y="1013"/>
                        </a:cubicBezTo>
                        <a:cubicBezTo>
                          <a:pt x="313" y="1028"/>
                          <a:pt x="372" y="1037"/>
                          <a:pt x="432" y="1019"/>
                        </a:cubicBezTo>
                        <a:cubicBezTo>
                          <a:pt x="492" y="1002"/>
                          <a:pt x="574" y="946"/>
                          <a:pt x="619" y="907"/>
                        </a:cubicBezTo>
                        <a:cubicBezTo>
                          <a:pt x="663" y="867"/>
                          <a:pt x="679" y="827"/>
                          <a:pt x="703" y="786"/>
                        </a:cubicBezTo>
                        <a:cubicBezTo>
                          <a:pt x="727" y="744"/>
                          <a:pt x="747" y="703"/>
                          <a:pt x="763" y="657"/>
                        </a:cubicBezTo>
                        <a:cubicBezTo>
                          <a:pt x="779" y="611"/>
                          <a:pt x="806" y="523"/>
                          <a:pt x="799" y="510"/>
                        </a:cubicBezTo>
                        <a:cubicBezTo>
                          <a:pt x="792" y="496"/>
                          <a:pt x="748" y="542"/>
                          <a:pt x="721" y="576"/>
                        </a:cubicBezTo>
                        <a:cubicBezTo>
                          <a:pt x="694" y="610"/>
                          <a:pt x="665" y="676"/>
                          <a:pt x="637" y="714"/>
                        </a:cubicBezTo>
                        <a:cubicBezTo>
                          <a:pt x="608" y="752"/>
                          <a:pt x="575" y="781"/>
                          <a:pt x="546" y="804"/>
                        </a:cubicBezTo>
                        <a:cubicBezTo>
                          <a:pt x="518" y="826"/>
                          <a:pt x="500" y="845"/>
                          <a:pt x="468" y="852"/>
                        </a:cubicBezTo>
                        <a:cubicBezTo>
                          <a:pt x="436" y="858"/>
                          <a:pt x="390" y="858"/>
                          <a:pt x="354" y="846"/>
                        </a:cubicBezTo>
                        <a:cubicBezTo>
                          <a:pt x="318" y="833"/>
                          <a:pt x="268" y="808"/>
                          <a:pt x="252" y="774"/>
                        </a:cubicBezTo>
                        <a:cubicBezTo>
                          <a:pt x="236" y="739"/>
                          <a:pt x="242" y="680"/>
                          <a:pt x="258" y="636"/>
                        </a:cubicBezTo>
                        <a:cubicBezTo>
                          <a:pt x="274" y="591"/>
                          <a:pt x="324" y="542"/>
                          <a:pt x="348" y="504"/>
                        </a:cubicBezTo>
                        <a:cubicBezTo>
                          <a:pt x="372" y="466"/>
                          <a:pt x="393" y="445"/>
                          <a:pt x="402" y="408"/>
                        </a:cubicBezTo>
                        <a:cubicBezTo>
                          <a:pt x="411" y="371"/>
                          <a:pt x="402" y="314"/>
                          <a:pt x="402" y="283"/>
                        </a:cubicBezTo>
                        <a:cubicBezTo>
                          <a:pt x="402" y="252"/>
                          <a:pt x="402" y="268"/>
                          <a:pt x="402" y="221"/>
                        </a:cubicBezTo>
                        <a:cubicBezTo>
                          <a:pt x="402" y="173"/>
                          <a:pt x="402" y="46"/>
                          <a:pt x="402" y="0"/>
                        </a:cubicBezTo>
                      </a:path>
                    </a:pathLst>
                  </a:custGeom>
                  <a:solidFill>
                    <a:srgbClr val="000000"/>
                  </a:soli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67" name="未知"/>
                  <p:cNvSpPr>
                    <a:spLocks/>
                  </p:cNvSpPr>
                  <p:nvPr/>
                </p:nvSpPr>
                <p:spPr bwMode="auto">
                  <a:xfrm>
                    <a:off x="172" y="846"/>
                    <a:ext cx="608" cy="266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08" y="3"/>
                      </a:cxn>
                      <a:cxn ang="0">
                        <a:pos x="608" y="1407"/>
                      </a:cxn>
                      <a:cxn ang="0">
                        <a:pos x="0" y="140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8" h="1407">
                        <a:moveTo>
                          <a:pt x="0" y="0"/>
                        </a:moveTo>
                        <a:lnTo>
                          <a:pt x="608" y="3"/>
                        </a:lnTo>
                        <a:lnTo>
                          <a:pt x="608" y="1407"/>
                        </a:lnTo>
                        <a:lnTo>
                          <a:pt x="0" y="140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/>
                      </a:gs>
                      <a:gs pos="50000">
                        <a:srgbClr val="000000">
                          <a:gamma/>
                          <a:tint val="0"/>
                          <a:invGamma/>
                        </a:srgbClr>
                      </a:gs>
                      <a:gs pos="100000">
                        <a:srgbClr val="000000"/>
                      </a:gs>
                    </a:gsLst>
                    <a:lin ang="0" scaled="1"/>
                  </a:gradFill>
                  <a:ln w="9525" cmpd="sng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468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347" y="2080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475" name="Oval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76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469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346" y="3140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473" name="Oval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74" name="Line 1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470" name="Group 103"/>
                  <p:cNvGrpSpPr>
                    <a:grpSpLocks/>
                  </p:cNvGrpSpPr>
                  <p:nvPr/>
                </p:nvGrpSpPr>
                <p:grpSpPr bwMode="auto">
                  <a:xfrm>
                    <a:off x="362" y="999"/>
                    <a:ext cx="256" cy="256"/>
                    <a:chOff x="0" y="0"/>
                    <a:chExt cx="274" cy="274"/>
                  </a:xfrm>
                </p:grpSpPr>
                <p:sp>
                  <p:nvSpPr>
                    <p:cNvPr id="471" name="Oval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4" cy="27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000000">
                            <a:gamma/>
                            <a:tint val="0"/>
                            <a:invGamma/>
                          </a:srgbClr>
                        </a:gs>
                        <a:gs pos="100000">
                          <a:srgbClr val="000000"/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72" name="Line 1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2" y="20"/>
                      <a:ext cx="16" cy="210"/>
                    </a:xfrm>
                    <a:prstGeom prst="line">
                      <a:avLst/>
                    </a:prstGeom>
                    <a:noFill/>
                    <a:ln w="38100" cmpd="dbl">
                      <a:solidFill>
                        <a:srgbClr val="000099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</p:grpSp>
        <p:grpSp>
          <p:nvGrpSpPr>
            <p:cNvPr id="447" name="Group 13"/>
            <p:cNvGrpSpPr>
              <a:grpSpLocks/>
            </p:cNvGrpSpPr>
            <p:nvPr/>
          </p:nvGrpSpPr>
          <p:grpSpPr bwMode="auto">
            <a:xfrm flipV="1">
              <a:off x="6372200" y="771550"/>
              <a:ext cx="972000" cy="78747"/>
              <a:chOff x="0" y="0"/>
              <a:chExt cx="1338" cy="130"/>
            </a:xfrm>
          </p:grpSpPr>
          <p:sp>
            <p:nvSpPr>
              <p:cNvPr id="451" name="Line 14"/>
              <p:cNvSpPr>
                <a:spLocks noChangeShapeType="1"/>
              </p:cNvSpPr>
              <p:nvPr/>
            </p:nvSpPr>
            <p:spPr bwMode="auto">
              <a:xfrm flipH="1">
                <a:off x="0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2" name="Line 15"/>
              <p:cNvSpPr>
                <a:spLocks noChangeShapeType="1"/>
              </p:cNvSpPr>
              <p:nvPr/>
            </p:nvSpPr>
            <p:spPr bwMode="auto">
              <a:xfrm flipH="1">
                <a:off x="120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3" name="Line 16"/>
              <p:cNvSpPr>
                <a:spLocks noChangeShapeType="1"/>
              </p:cNvSpPr>
              <p:nvPr/>
            </p:nvSpPr>
            <p:spPr bwMode="auto">
              <a:xfrm flipH="1">
                <a:off x="24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4" name="Line 17"/>
              <p:cNvSpPr>
                <a:spLocks noChangeShapeType="1"/>
              </p:cNvSpPr>
              <p:nvPr/>
            </p:nvSpPr>
            <p:spPr bwMode="auto">
              <a:xfrm flipH="1">
                <a:off x="36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5" name="Line 18"/>
              <p:cNvSpPr>
                <a:spLocks noChangeShapeType="1"/>
              </p:cNvSpPr>
              <p:nvPr/>
            </p:nvSpPr>
            <p:spPr bwMode="auto">
              <a:xfrm flipH="1">
                <a:off x="481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6" name="Line 19"/>
              <p:cNvSpPr>
                <a:spLocks noChangeShapeType="1"/>
              </p:cNvSpPr>
              <p:nvPr/>
            </p:nvSpPr>
            <p:spPr bwMode="auto">
              <a:xfrm flipH="1">
                <a:off x="601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7" name="Line 20"/>
              <p:cNvSpPr>
                <a:spLocks noChangeShapeType="1"/>
              </p:cNvSpPr>
              <p:nvPr/>
            </p:nvSpPr>
            <p:spPr bwMode="auto">
              <a:xfrm flipH="1">
                <a:off x="72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8" name="Line 21"/>
              <p:cNvSpPr>
                <a:spLocks noChangeShapeType="1"/>
              </p:cNvSpPr>
              <p:nvPr/>
            </p:nvSpPr>
            <p:spPr bwMode="auto">
              <a:xfrm flipH="1">
                <a:off x="84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9" name="Line 22"/>
              <p:cNvSpPr>
                <a:spLocks noChangeShapeType="1"/>
              </p:cNvSpPr>
              <p:nvPr/>
            </p:nvSpPr>
            <p:spPr bwMode="auto">
              <a:xfrm flipH="1">
                <a:off x="962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0" name="Line 23"/>
              <p:cNvSpPr>
                <a:spLocks noChangeShapeType="1"/>
              </p:cNvSpPr>
              <p:nvPr/>
            </p:nvSpPr>
            <p:spPr bwMode="auto">
              <a:xfrm flipH="1">
                <a:off x="1082" y="8"/>
                <a:ext cx="121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1" name="Line 24"/>
              <p:cNvSpPr>
                <a:spLocks noChangeShapeType="1"/>
              </p:cNvSpPr>
              <p:nvPr/>
            </p:nvSpPr>
            <p:spPr bwMode="auto">
              <a:xfrm flipH="1">
                <a:off x="1203" y="8"/>
                <a:ext cx="120" cy="122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2" name="Line 25"/>
              <p:cNvSpPr>
                <a:spLocks noChangeShapeType="1"/>
              </p:cNvSpPr>
              <p:nvPr/>
            </p:nvSpPr>
            <p:spPr bwMode="auto">
              <a:xfrm>
                <a:off x="23" y="0"/>
                <a:ext cx="1315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448" name="直接连接符 447"/>
            <p:cNvCxnSpPr/>
            <p:nvPr/>
          </p:nvCxnSpPr>
          <p:spPr>
            <a:xfrm>
              <a:off x="7056368" y="828008"/>
              <a:ext cx="0" cy="1836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直接箭头连接符 448"/>
            <p:cNvCxnSpPr/>
            <p:nvPr/>
          </p:nvCxnSpPr>
          <p:spPr bwMode="auto">
            <a:xfrm rot="10800000">
              <a:off x="7488000" y="36000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0" name="TextBox 21"/>
          <p:cNvSpPr txBox="1">
            <a:spLocks noChangeArrowheads="1"/>
          </p:cNvSpPr>
          <p:nvPr/>
        </p:nvSpPr>
        <p:spPr bwMode="auto">
          <a:xfrm>
            <a:off x="7596336" y="0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524" name="组合 235"/>
          <p:cNvGrpSpPr/>
          <p:nvPr/>
        </p:nvGrpSpPr>
        <p:grpSpPr>
          <a:xfrm>
            <a:off x="1907704" y="1656000"/>
            <a:ext cx="0" cy="720000"/>
            <a:chOff x="3600000" y="2283718"/>
            <a:chExt cx="0" cy="1080080"/>
          </a:xfrm>
        </p:grpSpPr>
        <p:cxnSp>
          <p:nvCxnSpPr>
            <p:cNvPr id="525" name="直接箭头连接符 524"/>
            <p:cNvCxnSpPr/>
            <p:nvPr/>
          </p:nvCxnSpPr>
          <p:spPr bwMode="auto">
            <a:xfrm rot="10800000">
              <a:off x="3600000" y="228371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直接箭头连接符 525"/>
            <p:cNvCxnSpPr/>
            <p:nvPr/>
          </p:nvCxnSpPr>
          <p:spPr bwMode="auto">
            <a:xfrm>
              <a:off x="3600000" y="300379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7" name="直接连接符 526"/>
          <p:cNvCxnSpPr/>
          <p:nvPr/>
        </p:nvCxnSpPr>
        <p:spPr>
          <a:xfrm>
            <a:off x="6588224" y="432000"/>
            <a:ext cx="1620000" cy="0"/>
          </a:xfrm>
          <a:prstGeom prst="line">
            <a:avLst/>
          </a:prstGeom>
          <a:ln w="22225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直接连接符 527"/>
          <p:cNvCxnSpPr/>
          <p:nvPr/>
        </p:nvCxnSpPr>
        <p:spPr>
          <a:xfrm>
            <a:off x="5364224" y="1728000"/>
            <a:ext cx="2880000" cy="0"/>
          </a:xfrm>
          <a:prstGeom prst="line">
            <a:avLst/>
          </a:prstGeom>
          <a:ln w="22225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" name="矩形 531"/>
          <p:cNvSpPr/>
          <p:nvPr/>
        </p:nvSpPr>
        <p:spPr>
          <a:xfrm>
            <a:off x="7812360" y="792000"/>
            <a:ext cx="340158" cy="504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s</a:t>
            </a:r>
            <a:endParaRPr lang="zh-CN" altLang="en-US" sz="2400" dirty="0"/>
          </a:p>
        </p:txBody>
      </p:sp>
      <p:grpSp>
        <p:nvGrpSpPr>
          <p:cNvPr id="538" name="组合 55"/>
          <p:cNvGrpSpPr/>
          <p:nvPr/>
        </p:nvGrpSpPr>
        <p:grpSpPr>
          <a:xfrm>
            <a:off x="3779912" y="915566"/>
            <a:ext cx="576262" cy="821705"/>
            <a:chOff x="3059832" y="1851670"/>
            <a:chExt cx="576262" cy="821705"/>
          </a:xfrm>
        </p:grpSpPr>
        <p:sp>
          <p:nvSpPr>
            <p:cNvPr id="540" name="Text Box 14"/>
            <p:cNvSpPr txBox="1">
              <a:spLocks noChangeArrowheads="1"/>
            </p:cNvSpPr>
            <p:nvPr/>
          </p:nvSpPr>
          <p:spPr bwMode="auto">
            <a:xfrm>
              <a:off x="3203848" y="1851670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FF0000"/>
                  </a:solidFill>
                  <a:latin typeface="+mn-ea"/>
                </a:rPr>
                <a:t>G</a:t>
              </a:r>
              <a:endParaRPr lang="en-US" altLang="zh-CN" sz="2400" b="1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541" name="Text Box 15"/>
            <p:cNvSpPr txBox="1">
              <a:spLocks noChangeArrowheads="1"/>
            </p:cNvSpPr>
            <p:nvPr/>
          </p:nvSpPr>
          <p:spPr bwMode="auto">
            <a:xfrm>
              <a:off x="3203848" y="2211710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FF0000"/>
                  </a:solidFill>
                  <a:latin typeface="+mn-ea"/>
                </a:rPr>
                <a:t>2</a:t>
              </a:r>
              <a:endParaRPr lang="en-US" altLang="zh-CN" sz="2400" b="1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542" name="Line 16"/>
            <p:cNvSpPr>
              <a:spLocks noChangeShapeType="1"/>
            </p:cNvSpPr>
            <p:nvPr/>
          </p:nvSpPr>
          <p:spPr bwMode="auto">
            <a:xfrm>
              <a:off x="3059832" y="2283718"/>
              <a:ext cx="576262" cy="47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2400">
                <a:latin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1" grpId="0"/>
      <p:bldP spid="52" grpId="0"/>
      <p:bldP spid="102" grpId="0"/>
      <p:bldP spid="113" grpId="0"/>
      <p:bldP spid="116" grpId="0"/>
      <p:bldP spid="386" grpId="0"/>
      <p:bldP spid="287" grpId="0"/>
      <p:bldP spid="288" grpId="0"/>
      <p:bldP spid="289" grpId="0"/>
      <p:bldP spid="450" grpId="0"/>
      <p:bldP spid="5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23528" y="1939172"/>
            <a:ext cx="432000" cy="1838402"/>
            <a:chOff x="1259632" y="1203598"/>
            <a:chExt cx="432000" cy="1838402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1331640" y="1203598"/>
              <a:ext cx="288032" cy="1440160"/>
              <a:chOff x="0" y="0"/>
              <a:chExt cx="595" cy="3089"/>
            </a:xfrm>
          </p:grpSpPr>
          <p:grpSp>
            <p:nvGrpSpPr>
              <p:cNvPr id="4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8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47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48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1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10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13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41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4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15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45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46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44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7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16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8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30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1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3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4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6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7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8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9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40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42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19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1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3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4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5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6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7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8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9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9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3" name="Group 2"/>
            <p:cNvGrpSpPr>
              <a:grpSpLocks/>
            </p:cNvGrpSpPr>
            <p:nvPr/>
          </p:nvGrpSpPr>
          <p:grpSpPr bwMode="auto">
            <a:xfrm>
              <a:off x="1259632" y="2610000"/>
              <a:ext cx="432000" cy="432000"/>
              <a:chOff x="0" y="0"/>
              <a:chExt cx="1155" cy="1502"/>
            </a:xfrm>
          </p:grpSpPr>
          <p:sp>
            <p:nvSpPr>
              <p:cNvPr id="5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49" name="Text Box 10"/>
          <p:cNvSpPr txBox="1">
            <a:spLocks noChangeArrowheads="1"/>
          </p:cNvSpPr>
          <p:nvPr/>
        </p:nvSpPr>
        <p:spPr bwMode="auto">
          <a:xfrm>
            <a:off x="251520" y="4083918"/>
            <a:ext cx="29523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1</a:t>
            </a:r>
            <a:r>
              <a:rPr lang="zh-CN" altLang="en-US" sz="2400" b="1" dirty="0" smtClean="0">
                <a:latin typeface="+mn-ea"/>
              </a:rPr>
              <a:t>、用</a:t>
            </a:r>
            <a:r>
              <a:rPr lang="zh-CN" altLang="en-US" sz="2400" b="1" dirty="0">
                <a:latin typeface="+mn-ea"/>
              </a:rPr>
              <a:t>弹簧</a:t>
            </a:r>
            <a:r>
              <a:rPr lang="zh-CN" altLang="en-US" sz="2400" b="1" dirty="0" smtClean="0">
                <a:latin typeface="+mn-ea"/>
              </a:rPr>
              <a:t>测力计把重为</a:t>
            </a:r>
            <a:r>
              <a:rPr lang="en-US" altLang="zh-CN" sz="2400" b="1" dirty="0" smtClean="0">
                <a:latin typeface="+mn-ea"/>
              </a:rPr>
              <a:t>G</a:t>
            </a:r>
            <a:r>
              <a:rPr lang="zh-CN" altLang="en-US" sz="2400" b="1" dirty="0" smtClean="0">
                <a:latin typeface="+mn-ea"/>
              </a:rPr>
              <a:t>的钩码提高</a:t>
            </a:r>
            <a:r>
              <a:rPr lang="en-US" altLang="zh-CN" sz="2400" b="1" dirty="0" smtClean="0">
                <a:latin typeface="+mn-ea"/>
              </a:rPr>
              <a:t>h</a:t>
            </a:r>
            <a:r>
              <a:rPr lang="zh-CN" altLang="en-US" sz="2400" b="1" dirty="0" smtClean="0">
                <a:latin typeface="+mn-ea"/>
              </a:rPr>
              <a:t>。</a:t>
            </a:r>
            <a:endParaRPr lang="zh-CN" altLang="en-US" sz="2400" dirty="0" smtClean="0"/>
          </a:p>
        </p:txBody>
      </p:sp>
      <p:cxnSp>
        <p:nvCxnSpPr>
          <p:cNvPr id="50" name="直接箭头连接符 49"/>
          <p:cNvCxnSpPr/>
          <p:nvPr/>
        </p:nvCxnSpPr>
        <p:spPr bwMode="auto">
          <a:xfrm rot="10800000">
            <a:off x="539552" y="1435116"/>
            <a:ext cx="0" cy="511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21"/>
          <p:cNvSpPr txBox="1">
            <a:spLocks noChangeArrowheads="1"/>
          </p:cNvSpPr>
          <p:nvPr/>
        </p:nvSpPr>
        <p:spPr bwMode="auto">
          <a:xfrm>
            <a:off x="539552" y="1203598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827584" y="314781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+mn-ea"/>
              </a:rPr>
              <a:t>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971600" y="843558"/>
            <a:ext cx="432000" cy="1838402"/>
            <a:chOff x="1259632" y="1203598"/>
            <a:chExt cx="432000" cy="1838402"/>
          </a:xfrm>
        </p:grpSpPr>
        <p:grpSp>
          <p:nvGrpSpPr>
            <p:cNvPr id="54" name="Group 2"/>
            <p:cNvGrpSpPr>
              <a:grpSpLocks/>
            </p:cNvGrpSpPr>
            <p:nvPr/>
          </p:nvGrpSpPr>
          <p:grpSpPr bwMode="auto">
            <a:xfrm>
              <a:off x="1331640" y="1203598"/>
              <a:ext cx="288032" cy="1440160"/>
              <a:chOff x="0" y="0"/>
              <a:chExt cx="595" cy="3089"/>
            </a:xfrm>
          </p:grpSpPr>
          <p:grpSp>
            <p:nvGrpSpPr>
              <p:cNvPr id="55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595" cy="3089"/>
                <a:chOff x="0" y="0"/>
                <a:chExt cx="595" cy="3089"/>
              </a:xfrm>
            </p:grpSpPr>
            <p:grpSp>
              <p:nvGrpSpPr>
                <p:cNvPr id="59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68" y="2563"/>
                  <a:ext cx="260" cy="526"/>
                  <a:chOff x="0" y="0"/>
                  <a:chExt cx="260" cy="526"/>
                </a:xfrm>
              </p:grpSpPr>
              <p:sp>
                <p:nvSpPr>
                  <p:cNvPr id="98" name="Arc 5"/>
                  <p:cNvSpPr>
                    <a:spLocks noChangeAspect="1"/>
                  </p:cNvSpPr>
                  <p:nvPr/>
                </p:nvSpPr>
                <p:spPr bwMode="auto">
                  <a:xfrm>
                    <a:off x="0" y="266"/>
                    <a:ext cx="260" cy="260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1600 w 43200"/>
                      <a:gd name="T1" fmla="*/ 0 h 43200"/>
                      <a:gd name="T2" fmla="*/ 37 w 43200"/>
                      <a:gd name="T3" fmla="*/ 20332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</a:path>
                      <a:path w="43200" h="43200" stroke="0" extrusionOk="0">
                        <a:moveTo>
                          <a:pt x="21599" y="0"/>
                        </a:move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-1" y="21177"/>
                          <a:pt x="12" y="20754"/>
                          <a:pt x="37" y="20332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99" name="Line 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5" y="0"/>
                    <a:ext cx="0" cy="266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62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108" y="0"/>
                  <a:ext cx="379" cy="379"/>
                </a:xfrm>
                <a:prstGeom prst="ellipse">
                  <a:avLst/>
                </a:prstGeom>
                <a:solidFill>
                  <a:srgbClr val="FFFFFF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3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297" y="395"/>
                  <a:ext cx="1" cy="15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61" name="Group 9"/>
                <p:cNvGrpSpPr>
                  <a:grpSpLocks/>
                </p:cNvGrpSpPr>
                <p:nvPr/>
              </p:nvGrpSpPr>
              <p:grpSpPr bwMode="auto">
                <a:xfrm>
                  <a:off x="0" y="532"/>
                  <a:ext cx="595" cy="2053"/>
                  <a:chOff x="0" y="0"/>
                  <a:chExt cx="685" cy="2053"/>
                </a:xfrm>
              </p:grpSpPr>
              <p:grpSp>
                <p:nvGrpSpPr>
                  <p:cNvPr id="64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685" cy="2053"/>
                    <a:chOff x="0" y="0"/>
                    <a:chExt cx="421" cy="2053"/>
                  </a:xfrm>
                </p:grpSpPr>
                <p:sp>
                  <p:nvSpPr>
                    <p:cNvPr id="92" name="Arc 11"/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08" y="1770"/>
                      <a:ext cx="174" cy="389"/>
                    </a:xfrm>
                    <a:custGeom>
                      <a:avLst/>
                      <a:gdLst>
                        <a:gd name="G0" fmla="+- 450 0 0"/>
                        <a:gd name="G1" fmla="+- 21600 0 0"/>
                        <a:gd name="G2" fmla="+- 21600 0 0"/>
                        <a:gd name="T0" fmla="*/ 450 w 22050"/>
                        <a:gd name="T1" fmla="*/ 0 h 43200"/>
                        <a:gd name="T2" fmla="*/ 0 w 22050"/>
                        <a:gd name="T3" fmla="*/ 43195 h 43200"/>
                        <a:gd name="T4" fmla="*/ 450 w 22050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2050" h="43200" fill="none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</a:path>
                        <a:path w="22050" h="43200" stroke="0" extrusionOk="0">
                          <a:moveTo>
                            <a:pt x="449" y="0"/>
                          </a:moveTo>
                          <a:cubicBezTo>
                            <a:pt x="12379" y="0"/>
                            <a:pt x="22050" y="9670"/>
                            <a:pt x="22050" y="21600"/>
                          </a:cubicBezTo>
                          <a:cubicBezTo>
                            <a:pt x="22050" y="33529"/>
                            <a:pt x="12379" y="43200"/>
                            <a:pt x="450" y="43200"/>
                          </a:cubicBezTo>
                          <a:cubicBezTo>
                            <a:pt x="299" y="43200"/>
                            <a:pt x="149" y="43198"/>
                            <a:pt x="-1" y="43195"/>
                          </a:cubicBezTo>
                          <a:lnTo>
                            <a:pt x="45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65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421" cy="1919"/>
                      <a:chOff x="0" y="0"/>
                      <a:chExt cx="196" cy="1919"/>
                    </a:xfrm>
                  </p:grpSpPr>
                  <p:grpSp>
                    <p:nvGrpSpPr>
                      <p:cNvPr id="66" name="Group 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97"/>
                        <a:ext cx="190" cy="1822"/>
                        <a:chOff x="0" y="0"/>
                        <a:chExt cx="210" cy="2040"/>
                      </a:xfrm>
                    </p:grpSpPr>
                    <p:sp>
                      <p:nvSpPr>
                        <p:cNvPr id="96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97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" y="0"/>
                          <a:ext cx="0" cy="204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95" name="Arc 16"/>
                      <p:cNvSpPr>
                        <a:spLocks/>
                      </p:cNvSpPr>
                      <p:nvPr/>
                    </p:nvSpPr>
                    <p:spPr bwMode="auto">
                      <a:xfrm rot="16200000">
                        <a:off x="50" y="-44"/>
                        <a:ext cx="102" cy="190"/>
                      </a:xfrm>
                      <a:custGeom>
                        <a:avLst/>
                        <a:gdLst>
                          <a:gd name="G0" fmla="+- 450 0 0"/>
                          <a:gd name="G1" fmla="+- 21600 0 0"/>
                          <a:gd name="G2" fmla="+- 21600 0 0"/>
                          <a:gd name="T0" fmla="*/ 450 w 22050"/>
                          <a:gd name="T1" fmla="*/ 0 h 43200"/>
                          <a:gd name="T2" fmla="*/ 0 w 22050"/>
                          <a:gd name="T3" fmla="*/ 43195 h 43200"/>
                          <a:gd name="T4" fmla="*/ 450 w 22050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2050" h="43200" fill="none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</a:path>
                          <a:path w="22050" h="43200" stroke="0" extrusionOk="0">
                            <a:moveTo>
                              <a:pt x="449" y="0"/>
                            </a:moveTo>
                            <a:cubicBezTo>
                              <a:pt x="12379" y="0"/>
                              <a:pt x="22050" y="9670"/>
                              <a:pt x="22050" y="21600"/>
                            </a:cubicBezTo>
                            <a:cubicBezTo>
                              <a:pt x="22050" y="33529"/>
                              <a:pt x="12379" y="43200"/>
                              <a:pt x="450" y="43200"/>
                            </a:cubicBezTo>
                            <a:cubicBezTo>
                              <a:pt x="299" y="43200"/>
                              <a:pt x="149" y="43198"/>
                              <a:pt x="-1" y="43195"/>
                            </a:cubicBezTo>
                            <a:lnTo>
                              <a:pt x="45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68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3" y="102"/>
                    <a:ext cx="500" cy="1764"/>
                    <a:chOff x="0" y="0"/>
                    <a:chExt cx="500" cy="1764"/>
                  </a:xfrm>
                </p:grpSpPr>
                <p:sp>
                  <p:nvSpPr>
                    <p:cNvPr id="67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0" y="0"/>
                      <a:ext cx="131" cy="176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69" name="Group 19"/>
                    <p:cNvGrpSpPr>
                      <a:grpSpLocks/>
                    </p:cNvGrpSpPr>
                    <p:nvPr/>
                  </p:nvGrpSpPr>
                  <p:grpSpPr bwMode="auto">
                    <a:xfrm rot="16200000" flipH="1">
                      <a:off x="-77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81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2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3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4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5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6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7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8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9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90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91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93" name="Group 31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-456" y="782"/>
                      <a:ext cx="1731" cy="180"/>
                      <a:chOff x="0" y="0"/>
                      <a:chExt cx="1600" cy="240"/>
                    </a:xfrm>
                  </p:grpSpPr>
                  <p:sp>
                    <p:nvSpPr>
                      <p:cNvPr id="70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1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2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3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4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5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00" y="60"/>
                        <a:ext cx="0" cy="18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6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6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7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2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8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8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79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40" y="120"/>
                        <a:ext cx="0" cy="12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80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00" y="0"/>
                        <a:ext cx="0" cy="24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</p:grpSp>
          <p:sp>
            <p:nvSpPr>
              <p:cNvPr id="60" name="Line 43"/>
              <p:cNvSpPr>
                <a:spLocks noChangeShapeType="1"/>
              </p:cNvSpPr>
              <p:nvPr/>
            </p:nvSpPr>
            <p:spPr bwMode="auto">
              <a:xfrm>
                <a:off x="113" y="1134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94" name="Group 2"/>
            <p:cNvGrpSpPr>
              <a:grpSpLocks/>
            </p:cNvGrpSpPr>
            <p:nvPr/>
          </p:nvGrpSpPr>
          <p:grpSpPr bwMode="auto">
            <a:xfrm>
              <a:off x="1259632" y="2610000"/>
              <a:ext cx="432000" cy="432000"/>
              <a:chOff x="0" y="0"/>
              <a:chExt cx="1155" cy="1502"/>
            </a:xfrm>
          </p:grpSpPr>
          <p:sp>
            <p:nvSpPr>
              <p:cNvPr id="56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cxnSp>
        <p:nvCxnSpPr>
          <p:cNvPr id="100" name="直接连接符 99"/>
          <p:cNvCxnSpPr/>
          <p:nvPr/>
        </p:nvCxnSpPr>
        <p:spPr>
          <a:xfrm>
            <a:off x="899592" y="2587244"/>
            <a:ext cx="3564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/>
          <p:cNvCxnSpPr/>
          <p:nvPr/>
        </p:nvCxnSpPr>
        <p:spPr>
          <a:xfrm>
            <a:off x="359424" y="3667364"/>
            <a:ext cx="3816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矩形 101"/>
          <p:cNvSpPr/>
          <p:nvPr/>
        </p:nvSpPr>
        <p:spPr>
          <a:xfrm>
            <a:off x="1691696" y="293152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h</a:t>
            </a:r>
            <a:endParaRPr lang="zh-CN" altLang="en-US" sz="2400" dirty="0"/>
          </a:p>
        </p:txBody>
      </p:sp>
      <p:grpSp>
        <p:nvGrpSpPr>
          <p:cNvPr id="103" name="组合 235"/>
          <p:cNvGrpSpPr/>
          <p:nvPr/>
        </p:nvGrpSpPr>
        <p:grpSpPr>
          <a:xfrm>
            <a:off x="1835696" y="2587244"/>
            <a:ext cx="0" cy="1080080"/>
            <a:chOff x="3600000" y="2283718"/>
            <a:chExt cx="0" cy="1080080"/>
          </a:xfrm>
        </p:grpSpPr>
        <p:cxnSp>
          <p:nvCxnSpPr>
            <p:cNvPr id="104" name="直接箭头连接符 103"/>
            <p:cNvCxnSpPr/>
            <p:nvPr/>
          </p:nvCxnSpPr>
          <p:spPr bwMode="auto">
            <a:xfrm rot="10800000">
              <a:off x="3600000" y="228371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接箭头连接符 104"/>
            <p:cNvCxnSpPr/>
            <p:nvPr/>
          </p:nvCxnSpPr>
          <p:spPr bwMode="auto">
            <a:xfrm>
              <a:off x="3600000" y="300379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直接箭头连接符 111"/>
          <p:cNvCxnSpPr/>
          <p:nvPr/>
        </p:nvCxnSpPr>
        <p:spPr bwMode="auto">
          <a:xfrm rot="10800000">
            <a:off x="1187624" y="339502"/>
            <a:ext cx="0" cy="511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21"/>
          <p:cNvSpPr txBox="1">
            <a:spLocks noChangeArrowheads="1"/>
          </p:cNvSpPr>
          <p:nvPr/>
        </p:nvSpPr>
        <p:spPr bwMode="auto">
          <a:xfrm>
            <a:off x="1331640" y="123478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114" name="直接连接符 113"/>
          <p:cNvCxnSpPr/>
          <p:nvPr/>
        </p:nvCxnSpPr>
        <p:spPr>
          <a:xfrm>
            <a:off x="1043608" y="843558"/>
            <a:ext cx="1260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14"/>
          <p:cNvCxnSpPr/>
          <p:nvPr/>
        </p:nvCxnSpPr>
        <p:spPr>
          <a:xfrm>
            <a:off x="503440" y="1923678"/>
            <a:ext cx="18720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矩形 115"/>
          <p:cNvSpPr/>
          <p:nvPr/>
        </p:nvSpPr>
        <p:spPr>
          <a:xfrm>
            <a:off x="1763688" y="113159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s</a:t>
            </a:r>
            <a:endParaRPr lang="zh-CN" altLang="en-US" sz="2400" dirty="0"/>
          </a:p>
        </p:txBody>
      </p:sp>
      <p:grpSp>
        <p:nvGrpSpPr>
          <p:cNvPr id="106" name="组合 235"/>
          <p:cNvGrpSpPr/>
          <p:nvPr/>
        </p:nvGrpSpPr>
        <p:grpSpPr>
          <a:xfrm>
            <a:off x="1979712" y="843558"/>
            <a:ext cx="0" cy="1080080"/>
            <a:chOff x="3600000" y="2283718"/>
            <a:chExt cx="0" cy="1080080"/>
          </a:xfrm>
        </p:grpSpPr>
        <p:cxnSp>
          <p:nvCxnSpPr>
            <p:cNvPr id="118" name="直接箭头连接符 117"/>
            <p:cNvCxnSpPr/>
            <p:nvPr/>
          </p:nvCxnSpPr>
          <p:spPr bwMode="auto">
            <a:xfrm rot="10800000">
              <a:off x="3600000" y="228371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箭头连接符 118"/>
            <p:cNvCxnSpPr/>
            <p:nvPr/>
          </p:nvCxnSpPr>
          <p:spPr bwMode="auto">
            <a:xfrm>
              <a:off x="3600000" y="3003798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组合 221"/>
          <p:cNvGrpSpPr/>
          <p:nvPr/>
        </p:nvGrpSpPr>
        <p:grpSpPr>
          <a:xfrm>
            <a:off x="3312000" y="2880000"/>
            <a:ext cx="432000" cy="879638"/>
            <a:chOff x="5328000" y="1764072"/>
            <a:chExt cx="432000" cy="879638"/>
          </a:xfrm>
        </p:grpSpPr>
        <p:cxnSp>
          <p:nvCxnSpPr>
            <p:cNvPr id="153" name="直接连接符 152"/>
            <p:cNvCxnSpPr/>
            <p:nvPr/>
          </p:nvCxnSpPr>
          <p:spPr>
            <a:xfrm>
              <a:off x="5544000" y="1764072"/>
              <a:ext cx="0" cy="468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5" name="Group 2"/>
            <p:cNvGrpSpPr>
              <a:grpSpLocks/>
            </p:cNvGrpSpPr>
            <p:nvPr/>
          </p:nvGrpSpPr>
          <p:grpSpPr bwMode="auto">
            <a:xfrm>
              <a:off x="5328000" y="2211710"/>
              <a:ext cx="432000" cy="432000"/>
              <a:chOff x="0" y="0"/>
              <a:chExt cx="1155" cy="1502"/>
            </a:xfrm>
          </p:grpSpPr>
          <p:sp>
            <p:nvSpPr>
              <p:cNvPr id="155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6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7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386" name="Text Box 10"/>
          <p:cNvSpPr txBox="1">
            <a:spLocks noChangeArrowheads="1"/>
          </p:cNvSpPr>
          <p:nvPr/>
        </p:nvSpPr>
        <p:spPr bwMode="auto">
          <a:xfrm>
            <a:off x="3995936" y="4371950"/>
            <a:ext cx="4680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2</a:t>
            </a:r>
            <a:r>
              <a:rPr lang="zh-CN" altLang="en-US" sz="2400" b="1" dirty="0" smtClean="0">
                <a:latin typeface="+mn-ea"/>
              </a:rPr>
              <a:t>、用杠杆把重为</a:t>
            </a:r>
            <a:r>
              <a:rPr lang="en-US" altLang="zh-CN" sz="2400" b="1" dirty="0" smtClean="0">
                <a:latin typeface="+mn-ea"/>
              </a:rPr>
              <a:t>G</a:t>
            </a:r>
            <a:r>
              <a:rPr lang="zh-CN" altLang="en-US" sz="2400" b="1" dirty="0" smtClean="0">
                <a:latin typeface="+mn-ea"/>
              </a:rPr>
              <a:t>的钩码提高</a:t>
            </a:r>
            <a:r>
              <a:rPr lang="en-US" altLang="zh-CN" sz="2400" b="1" dirty="0" smtClean="0">
                <a:latin typeface="+mn-ea"/>
              </a:rPr>
              <a:t>h</a:t>
            </a:r>
            <a:r>
              <a:rPr lang="zh-CN" altLang="en-US" sz="2400" b="1" dirty="0" smtClean="0">
                <a:latin typeface="+mn-ea"/>
              </a:rPr>
              <a:t>。</a:t>
            </a:r>
            <a:endParaRPr lang="zh-CN" altLang="en-US" sz="2400" dirty="0" smtClean="0"/>
          </a:p>
        </p:txBody>
      </p:sp>
      <p:sp>
        <p:nvSpPr>
          <p:cNvPr id="287" name="TextBox 286"/>
          <p:cNvSpPr txBox="1"/>
          <p:nvPr/>
        </p:nvSpPr>
        <p:spPr>
          <a:xfrm>
            <a:off x="6084168" y="33950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发现了什么？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grpSp>
        <p:nvGrpSpPr>
          <p:cNvPr id="296" name="组合 295"/>
          <p:cNvGrpSpPr/>
          <p:nvPr/>
        </p:nvGrpSpPr>
        <p:grpSpPr>
          <a:xfrm>
            <a:off x="3491880" y="2880000"/>
            <a:ext cx="4320000" cy="288032"/>
            <a:chOff x="3491880" y="3147814"/>
            <a:chExt cx="4320000" cy="288032"/>
          </a:xfrm>
        </p:grpSpPr>
        <p:cxnSp>
          <p:nvCxnSpPr>
            <p:cNvPr id="291" name="直接连接符 290"/>
            <p:cNvCxnSpPr/>
            <p:nvPr/>
          </p:nvCxnSpPr>
          <p:spPr>
            <a:xfrm>
              <a:off x="3491880" y="3147814"/>
              <a:ext cx="4320000" cy="0"/>
            </a:xfrm>
            <a:prstGeom prst="line">
              <a:avLst/>
            </a:prstGeom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3" name="等腰三角形 292"/>
            <p:cNvSpPr/>
            <p:nvPr/>
          </p:nvSpPr>
          <p:spPr>
            <a:xfrm>
              <a:off x="6300000" y="3147814"/>
              <a:ext cx="360040" cy="288032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02" name="组合 221"/>
          <p:cNvGrpSpPr/>
          <p:nvPr/>
        </p:nvGrpSpPr>
        <p:grpSpPr>
          <a:xfrm>
            <a:off x="3563888" y="1800000"/>
            <a:ext cx="432000" cy="879638"/>
            <a:chOff x="5328000" y="1764072"/>
            <a:chExt cx="432000" cy="879638"/>
          </a:xfrm>
        </p:grpSpPr>
        <p:cxnSp>
          <p:nvCxnSpPr>
            <p:cNvPr id="305" name="直接连接符 304"/>
            <p:cNvCxnSpPr/>
            <p:nvPr/>
          </p:nvCxnSpPr>
          <p:spPr>
            <a:xfrm>
              <a:off x="5544000" y="1764072"/>
              <a:ext cx="0" cy="468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6" name="Group 2"/>
            <p:cNvGrpSpPr>
              <a:grpSpLocks/>
            </p:cNvGrpSpPr>
            <p:nvPr/>
          </p:nvGrpSpPr>
          <p:grpSpPr bwMode="auto">
            <a:xfrm>
              <a:off x="5328000" y="2211710"/>
              <a:ext cx="432000" cy="432000"/>
              <a:chOff x="0" y="0"/>
              <a:chExt cx="1155" cy="1502"/>
            </a:xfrm>
          </p:grpSpPr>
          <p:sp>
            <p:nvSpPr>
              <p:cNvPr id="321" name="未知"/>
              <p:cNvSpPr>
                <a:spLocks/>
              </p:cNvSpPr>
              <p:nvPr/>
            </p:nvSpPr>
            <p:spPr bwMode="auto">
              <a:xfrm>
                <a:off x="440" y="1068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4" name="未知"/>
              <p:cNvSpPr>
                <a:spLocks/>
              </p:cNvSpPr>
              <p:nvPr/>
            </p:nvSpPr>
            <p:spPr bwMode="auto"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>
                  <a:cxn ang="0">
                    <a:pos x="472" y="15"/>
                  </a:cxn>
                  <a:cxn ang="0">
                    <a:pos x="472" y="552"/>
                  </a:cxn>
                  <a:cxn ang="0">
                    <a:pos x="442" y="1005"/>
                  </a:cxn>
                  <a:cxn ang="0">
                    <a:pos x="247" y="1260"/>
                  </a:cxn>
                  <a:cxn ang="0">
                    <a:pos x="112" y="1488"/>
                  </a:cxn>
                  <a:cxn ang="0">
                    <a:pos x="7" y="1800"/>
                  </a:cxn>
                  <a:cxn ang="0">
                    <a:pos x="67" y="2055"/>
                  </a:cxn>
                  <a:cxn ang="0">
                    <a:pos x="262" y="2325"/>
                  </a:cxn>
                  <a:cxn ang="0">
                    <a:pos x="652" y="2535"/>
                  </a:cxn>
                  <a:cxn ang="0">
                    <a:pos x="1087" y="2550"/>
                  </a:cxn>
                  <a:cxn ang="0">
                    <a:pos x="1552" y="2268"/>
                  </a:cxn>
                  <a:cxn ang="0">
                    <a:pos x="1762" y="1965"/>
                  </a:cxn>
                  <a:cxn ang="0">
                    <a:pos x="1912" y="1644"/>
                  </a:cxn>
                  <a:cxn ang="0">
                    <a:pos x="2002" y="1275"/>
                  </a:cxn>
                  <a:cxn ang="0">
                    <a:pos x="1807" y="1440"/>
                  </a:cxn>
                  <a:cxn ang="0">
                    <a:pos x="1597" y="1785"/>
                  </a:cxn>
                  <a:cxn ang="0">
                    <a:pos x="1372" y="2010"/>
                  </a:cxn>
                  <a:cxn ang="0">
                    <a:pos x="1177" y="2130"/>
                  </a:cxn>
                  <a:cxn ang="0">
                    <a:pos x="892" y="2115"/>
                  </a:cxn>
                  <a:cxn ang="0">
                    <a:pos x="637" y="1935"/>
                  </a:cxn>
                  <a:cxn ang="0">
                    <a:pos x="652" y="1590"/>
                  </a:cxn>
                  <a:cxn ang="0">
                    <a:pos x="877" y="1260"/>
                  </a:cxn>
                  <a:cxn ang="0">
                    <a:pos x="1012" y="1020"/>
                  </a:cxn>
                  <a:cxn ang="0">
                    <a:pos x="1012" y="708"/>
                  </a:cxn>
                  <a:cxn ang="0">
                    <a:pos x="1012" y="552"/>
                  </a:cxn>
                  <a:cxn ang="0">
                    <a:pos x="1012" y="0"/>
                  </a:cxn>
                </a:cxnLst>
                <a:rect l="0" t="0" r="r" b="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6" name="Rectangle 5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cxnSp>
        <p:nvCxnSpPr>
          <p:cNvPr id="332" name="直接箭头连接符 331"/>
          <p:cNvCxnSpPr/>
          <p:nvPr/>
        </p:nvCxnSpPr>
        <p:spPr bwMode="auto">
          <a:xfrm>
            <a:off x="7812360" y="2859782"/>
            <a:ext cx="0" cy="511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TextBox 21"/>
          <p:cNvSpPr txBox="1">
            <a:spLocks noChangeArrowheads="1"/>
          </p:cNvSpPr>
          <p:nvPr/>
        </p:nvSpPr>
        <p:spPr bwMode="auto">
          <a:xfrm>
            <a:off x="7956376" y="3075806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5" name="TextBox 21"/>
          <p:cNvSpPr txBox="1">
            <a:spLocks noChangeArrowheads="1"/>
          </p:cNvSpPr>
          <p:nvPr/>
        </p:nvSpPr>
        <p:spPr bwMode="auto">
          <a:xfrm>
            <a:off x="6804248" y="3435846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297" name="直接连接符 296"/>
          <p:cNvCxnSpPr/>
          <p:nvPr/>
        </p:nvCxnSpPr>
        <p:spPr>
          <a:xfrm rot="20280000">
            <a:off x="4176000" y="1173231"/>
            <a:ext cx="2808312" cy="2664297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直接箭头连接符 337"/>
          <p:cNvCxnSpPr/>
          <p:nvPr/>
        </p:nvCxnSpPr>
        <p:spPr bwMode="auto">
          <a:xfrm rot="21600000">
            <a:off x="7380312" y="3204000"/>
            <a:ext cx="0" cy="511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" name="矩形 367"/>
          <p:cNvSpPr/>
          <p:nvPr/>
        </p:nvSpPr>
        <p:spPr>
          <a:xfrm>
            <a:off x="3203848" y="192367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h</a:t>
            </a:r>
            <a:endParaRPr lang="zh-CN" altLang="en-US" sz="2400" dirty="0"/>
          </a:p>
        </p:txBody>
      </p:sp>
      <p:sp>
        <p:nvSpPr>
          <p:cNvPr id="378" name="矩形 377"/>
          <p:cNvSpPr/>
          <p:nvPr/>
        </p:nvSpPr>
        <p:spPr>
          <a:xfrm>
            <a:off x="7452320" y="278777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s</a:t>
            </a:r>
            <a:endParaRPr lang="zh-CN" altLang="en-US" sz="2400" dirty="0"/>
          </a:p>
        </p:txBody>
      </p:sp>
      <p:sp>
        <p:nvSpPr>
          <p:cNvPr id="379" name="矩形 378"/>
          <p:cNvSpPr/>
          <p:nvPr/>
        </p:nvSpPr>
        <p:spPr>
          <a:xfrm>
            <a:off x="6804248" y="915566"/>
            <a:ext cx="1127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≈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2G</a:t>
            </a:r>
          </a:p>
        </p:txBody>
      </p:sp>
      <p:cxnSp>
        <p:nvCxnSpPr>
          <p:cNvPr id="391" name="直接箭头连接符 390"/>
          <p:cNvCxnSpPr/>
          <p:nvPr/>
        </p:nvCxnSpPr>
        <p:spPr>
          <a:xfrm>
            <a:off x="3779912" y="1779662"/>
            <a:ext cx="0" cy="11160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直接箭头连接符 394"/>
          <p:cNvCxnSpPr/>
          <p:nvPr/>
        </p:nvCxnSpPr>
        <p:spPr>
          <a:xfrm>
            <a:off x="7380312" y="2844000"/>
            <a:ext cx="0" cy="3960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9" name="组合 408"/>
          <p:cNvGrpSpPr/>
          <p:nvPr/>
        </p:nvGrpSpPr>
        <p:grpSpPr>
          <a:xfrm>
            <a:off x="6804248" y="1347614"/>
            <a:ext cx="1224334" cy="821705"/>
            <a:chOff x="6804248" y="1347614"/>
            <a:chExt cx="1224334" cy="821705"/>
          </a:xfrm>
        </p:grpSpPr>
        <p:sp>
          <p:nvSpPr>
            <p:cNvPr id="288" name="矩形 287"/>
            <p:cNvSpPr/>
            <p:nvPr/>
          </p:nvSpPr>
          <p:spPr>
            <a:xfrm>
              <a:off x="6804248" y="1525244"/>
              <a:ext cx="72648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b="1" dirty="0" smtClean="0">
                  <a:solidFill>
                    <a:srgbClr val="FF0000"/>
                  </a:solidFill>
                  <a:latin typeface="+mn-ea"/>
                </a:rPr>
                <a:t>S</a:t>
              </a:r>
              <a:r>
                <a:rPr lang="zh-CN" altLang="en-US" sz="2800" b="1" dirty="0" smtClean="0">
                  <a:solidFill>
                    <a:srgbClr val="FF0000"/>
                  </a:solidFill>
                  <a:latin typeface="+mn-ea"/>
                </a:rPr>
                <a:t>＝</a:t>
              </a:r>
              <a:endParaRPr lang="zh-CN" altLang="en-US" sz="2800" dirty="0">
                <a:solidFill>
                  <a:srgbClr val="FF0000"/>
                </a:solidFill>
              </a:endParaRPr>
            </a:p>
          </p:txBody>
        </p:sp>
        <p:grpSp>
          <p:nvGrpSpPr>
            <p:cNvPr id="396" name="组合 55"/>
            <p:cNvGrpSpPr/>
            <p:nvPr/>
          </p:nvGrpSpPr>
          <p:grpSpPr>
            <a:xfrm>
              <a:off x="7452320" y="1347614"/>
              <a:ext cx="576262" cy="821705"/>
              <a:chOff x="3059832" y="1851670"/>
              <a:chExt cx="576262" cy="821705"/>
            </a:xfrm>
          </p:grpSpPr>
          <p:sp>
            <p:nvSpPr>
              <p:cNvPr id="397" name="Text Box 14"/>
              <p:cNvSpPr txBox="1">
                <a:spLocks noChangeArrowheads="1"/>
              </p:cNvSpPr>
              <p:nvPr/>
            </p:nvSpPr>
            <p:spPr bwMode="auto">
              <a:xfrm>
                <a:off x="3203848" y="1851670"/>
                <a:ext cx="34015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 dirty="0" smtClean="0">
                    <a:solidFill>
                      <a:srgbClr val="FF0000"/>
                    </a:solidFill>
                    <a:latin typeface="+mn-ea"/>
                  </a:rPr>
                  <a:t>h</a:t>
                </a:r>
                <a:endParaRPr lang="en-US" altLang="zh-CN" sz="2400" b="1" dirty="0">
                  <a:solidFill>
                    <a:srgbClr val="FF0000"/>
                  </a:solidFill>
                  <a:latin typeface="+mn-ea"/>
                </a:endParaRPr>
              </a:p>
            </p:txBody>
          </p:sp>
          <p:sp>
            <p:nvSpPr>
              <p:cNvPr id="398" name="Text Box 15"/>
              <p:cNvSpPr txBox="1">
                <a:spLocks noChangeArrowheads="1"/>
              </p:cNvSpPr>
              <p:nvPr/>
            </p:nvSpPr>
            <p:spPr bwMode="auto">
              <a:xfrm>
                <a:off x="3203848" y="2211710"/>
                <a:ext cx="34015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 dirty="0" smtClean="0">
                    <a:solidFill>
                      <a:srgbClr val="FF0000"/>
                    </a:solidFill>
                    <a:latin typeface="+mn-ea"/>
                  </a:rPr>
                  <a:t>2</a:t>
                </a:r>
                <a:endParaRPr lang="en-US" altLang="zh-CN" sz="2400" b="1" dirty="0">
                  <a:solidFill>
                    <a:srgbClr val="FF0000"/>
                  </a:solidFill>
                  <a:latin typeface="+mn-ea"/>
                </a:endParaRPr>
              </a:p>
            </p:txBody>
          </p:sp>
          <p:sp>
            <p:nvSpPr>
              <p:cNvPr id="399" name="Line 16"/>
              <p:cNvSpPr>
                <a:spLocks noChangeShapeType="1"/>
              </p:cNvSpPr>
              <p:nvPr/>
            </p:nvSpPr>
            <p:spPr bwMode="auto">
              <a:xfrm>
                <a:off x="3059832" y="2283718"/>
                <a:ext cx="576262" cy="4763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+mn-ea"/>
                </a:endParaRPr>
              </a:p>
            </p:txBody>
          </p:sp>
        </p:grpSp>
      </p:grpSp>
      <p:sp>
        <p:nvSpPr>
          <p:cNvPr id="400" name="TextBox 399"/>
          <p:cNvSpPr txBox="1"/>
          <p:nvPr/>
        </p:nvSpPr>
        <p:spPr>
          <a:xfrm>
            <a:off x="6372200" y="242773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+mn-ea"/>
              </a:rPr>
              <a:t>0</a:t>
            </a:r>
            <a:endParaRPr lang="zh-CN" altLang="en-US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01" name="椭圆 400"/>
          <p:cNvSpPr/>
          <p:nvPr/>
        </p:nvSpPr>
        <p:spPr>
          <a:xfrm>
            <a:off x="6444000" y="280800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3" name="左大括号 402"/>
          <p:cNvSpPr>
            <a:spLocks/>
          </p:cNvSpPr>
          <p:nvPr/>
        </p:nvSpPr>
        <p:spPr bwMode="auto">
          <a:xfrm rot="16200000" flipV="1">
            <a:off x="4860000" y="1533436"/>
            <a:ext cx="263307" cy="2916000"/>
          </a:xfrm>
          <a:prstGeom prst="leftBrace">
            <a:avLst>
              <a:gd name="adj1" fmla="val 41763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404" name="TextBox 22"/>
          <p:cNvSpPr txBox="1">
            <a:spLocks noChangeArrowheads="1"/>
          </p:cNvSpPr>
          <p:nvPr/>
        </p:nvSpPr>
        <p:spPr bwMode="auto">
          <a:xfrm>
            <a:off x="4788024" y="3147814"/>
            <a:ext cx="4768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latin typeface="Times New Roman" pitchFamily="18" charset="0"/>
              </a:rPr>
              <a:t>l</a:t>
            </a:r>
            <a:r>
              <a:rPr lang="en-US" altLang="zh-CN" sz="2000" b="1" baseline="-25000" dirty="0" smtClean="0">
                <a:latin typeface="Times New Roman" pitchFamily="18" charset="0"/>
              </a:rPr>
              <a:t>2</a:t>
            </a:r>
            <a:endParaRPr lang="en-US" altLang="zh-CN" sz="2000" dirty="0">
              <a:latin typeface="Times New Roman" pitchFamily="18" charset="0"/>
            </a:endParaRPr>
          </a:p>
        </p:txBody>
      </p:sp>
      <p:sp>
        <p:nvSpPr>
          <p:cNvPr id="405" name="左大括号 18"/>
          <p:cNvSpPr>
            <a:spLocks/>
          </p:cNvSpPr>
          <p:nvPr/>
        </p:nvSpPr>
        <p:spPr bwMode="auto">
          <a:xfrm rot="5400000">
            <a:off x="7041407" y="2082615"/>
            <a:ext cx="209714" cy="1332000"/>
          </a:xfrm>
          <a:prstGeom prst="leftBrace">
            <a:avLst>
              <a:gd name="adj1" fmla="val 8399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406" name="TextBox 405"/>
          <p:cNvSpPr txBox="1">
            <a:spLocks noChangeArrowheads="1"/>
          </p:cNvSpPr>
          <p:nvPr/>
        </p:nvSpPr>
        <p:spPr bwMode="auto">
          <a:xfrm>
            <a:off x="7236296" y="2211710"/>
            <a:ext cx="494632" cy="400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latin typeface="Times New Roman" pitchFamily="18" charset="0"/>
              </a:rPr>
              <a:t>l</a:t>
            </a:r>
            <a:r>
              <a:rPr lang="en-US" altLang="zh-CN" sz="2000" b="1" baseline="-25000" dirty="0" smtClean="0">
                <a:latin typeface="Times New Roman" pitchFamily="18" charset="0"/>
              </a:rPr>
              <a:t>1</a:t>
            </a:r>
            <a:endParaRPr lang="en-US" altLang="zh-CN" sz="2000" dirty="0">
              <a:latin typeface="Times New Roman" pitchFamily="18" charset="0"/>
            </a:endParaRPr>
          </a:p>
        </p:txBody>
      </p:sp>
      <p:sp>
        <p:nvSpPr>
          <p:cNvPr id="408" name="TextBox 22"/>
          <p:cNvSpPr txBox="1">
            <a:spLocks noChangeArrowheads="1"/>
          </p:cNvSpPr>
          <p:nvPr/>
        </p:nvSpPr>
        <p:spPr bwMode="auto">
          <a:xfrm>
            <a:off x="5292080" y="336383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 smtClean="0">
                <a:latin typeface="Times New Roman" pitchFamily="18" charset="0"/>
              </a:rPr>
              <a:t>l</a:t>
            </a:r>
            <a:r>
              <a:rPr lang="en-US" altLang="zh-CN" sz="2000" b="1" baseline="-25000" dirty="0" smtClean="0">
                <a:latin typeface="Times New Roman" pitchFamily="18" charset="0"/>
              </a:rPr>
              <a:t>2</a:t>
            </a:r>
            <a:r>
              <a:rPr lang="zh-CN" altLang="en-US" sz="2000" b="1" dirty="0" smtClean="0">
                <a:latin typeface="Times New Roman" pitchFamily="18" charset="0"/>
              </a:rPr>
              <a:t>＝</a:t>
            </a:r>
            <a:r>
              <a:rPr lang="en-US" altLang="zh-CN" sz="2000" b="1" dirty="0" smtClean="0">
                <a:latin typeface="Times New Roman" pitchFamily="18" charset="0"/>
              </a:rPr>
              <a:t>2</a:t>
            </a:r>
            <a:r>
              <a:rPr lang="en-US" altLang="zh-CN" sz="2000" b="1" i="1" dirty="0" smtClean="0">
                <a:latin typeface="Times New Roman" pitchFamily="18" charset="0"/>
              </a:rPr>
              <a:t>l</a:t>
            </a:r>
            <a:r>
              <a:rPr lang="en-US" altLang="zh-CN" sz="2000" b="1" baseline="-25000" dirty="0" smtClean="0">
                <a:latin typeface="Times New Roman" pitchFamily="18" charset="0"/>
              </a:rPr>
              <a:t>1</a:t>
            </a:r>
            <a:endParaRPr lang="en-US" altLang="zh-CN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1" grpId="0"/>
      <p:bldP spid="52" grpId="0"/>
      <p:bldP spid="102" grpId="0"/>
      <p:bldP spid="113" grpId="0"/>
      <p:bldP spid="116" grpId="0"/>
      <p:bldP spid="386" grpId="0"/>
      <p:bldP spid="287" grpId="0"/>
      <p:bldP spid="333" grpId="0"/>
      <p:bldP spid="335" grpId="0"/>
      <p:bldP spid="368" grpId="0"/>
      <p:bldP spid="378" grpId="0"/>
      <p:bldP spid="379" grpId="0"/>
      <p:bldP spid="400" grpId="0"/>
      <p:bldP spid="401" grpId="0" animBg="1"/>
      <p:bldP spid="403" grpId="0" animBg="1"/>
      <p:bldP spid="404" grpId="0"/>
      <p:bldP spid="405" grpId="0" animBg="1"/>
      <p:bldP spid="406" grpId="0"/>
      <p:bldP spid="4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分析与总结</a:t>
            </a:r>
            <a:endParaRPr lang="zh-CN" altLang="en-US" sz="28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6024" y="504056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  <a:latin typeface="+mn-ea"/>
              </a:rPr>
              <a:t>一、杠杆的种类及特点</a:t>
            </a:r>
            <a:endParaRPr lang="zh-CN" altLang="en-US" sz="2400" b="1" dirty="0">
              <a:solidFill>
                <a:srgbClr val="000099"/>
              </a:solidFill>
              <a:latin typeface="+mn-ea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51520" y="1059582"/>
            <a:ext cx="20162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、等</a:t>
            </a:r>
            <a:r>
              <a:rPr kumimoji="1" lang="zh-CN" altLang="en-US" sz="2400" b="1" dirty="0">
                <a:solidFill>
                  <a:srgbClr val="FF0000"/>
                </a:solidFill>
                <a:latin typeface="+mn-ea"/>
              </a:rPr>
              <a:t>臂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杠杆：</a:t>
            </a:r>
            <a:endParaRPr kumimoji="1"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499992" y="915566"/>
            <a:ext cx="33123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kumimoji="1" lang="zh-CN" altLang="en-US" sz="2400" b="1" dirty="0" smtClean="0">
                <a:latin typeface="+mn-ea"/>
              </a:rPr>
              <a:t>不</a:t>
            </a:r>
            <a:r>
              <a:rPr kumimoji="1" lang="zh-CN" altLang="en-US" sz="2400" b="1" dirty="0">
                <a:latin typeface="+mn-ea"/>
              </a:rPr>
              <a:t>省</a:t>
            </a:r>
            <a:r>
              <a:rPr kumimoji="1" lang="zh-CN" altLang="en-US" sz="2400" b="1" dirty="0" smtClean="0">
                <a:latin typeface="+mn-ea"/>
              </a:rPr>
              <a:t>距离也不费距离</a:t>
            </a:r>
            <a:endParaRPr kumimoji="1" lang="zh-CN" altLang="en-US" sz="2400" b="1" dirty="0">
              <a:latin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9512" y="1563638"/>
            <a:ext cx="2196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、省力杠杆：</a:t>
            </a:r>
            <a:endParaRPr lang="zh-CN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076056" y="1563638"/>
            <a:ext cx="1296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2400" b="1" dirty="0" smtClean="0">
                <a:latin typeface="+mn-ea"/>
              </a:rPr>
              <a:t>费距离</a:t>
            </a:r>
            <a:endParaRPr lang="zh-CN" altLang="en-US" sz="2400" dirty="0">
              <a:latin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304256" y="987574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400" b="1" dirty="0" smtClean="0">
                <a:latin typeface="+mn-ea"/>
              </a:rPr>
              <a:t>不省力</a:t>
            </a:r>
            <a:endParaRPr lang="zh-CN" altLang="en-US" sz="2400" dirty="0"/>
          </a:p>
        </p:txBody>
      </p:sp>
      <p:sp>
        <p:nvSpPr>
          <p:cNvPr id="13" name="矩形 12"/>
          <p:cNvSpPr/>
          <p:nvPr/>
        </p:nvSpPr>
        <p:spPr>
          <a:xfrm>
            <a:off x="2411760" y="1563638"/>
            <a:ext cx="10081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2400" b="1" dirty="0" smtClean="0">
                <a:latin typeface="+mn-ea"/>
              </a:rPr>
              <a:t>省力</a:t>
            </a:r>
            <a:endParaRPr lang="zh-CN" altLang="en-US" sz="2400" dirty="0">
              <a:latin typeface="+mn-ea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79512" y="2139702"/>
            <a:ext cx="2088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 smtClean="0">
                <a:solidFill>
                  <a:srgbClr val="FF0000"/>
                </a:solidFill>
                <a:latin typeface="+mn-ea"/>
              </a:rPr>
              <a:t>3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、费力杠杆：</a:t>
            </a:r>
            <a:endParaRPr kumimoji="1"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2411760" y="2139702"/>
            <a:ext cx="1080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kumimoji="1" lang="zh-CN" altLang="en-US" sz="2400" b="1" dirty="0" smtClean="0">
                <a:latin typeface="+mn-ea"/>
              </a:rPr>
              <a:t>费力</a:t>
            </a:r>
            <a:endParaRPr kumimoji="1" lang="zh-CN" altLang="en-US" sz="2400" b="1" dirty="0">
              <a:latin typeface="+mn-ea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5076056" y="2139702"/>
            <a:ext cx="1306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kumimoji="1" lang="zh-CN" altLang="en-US" sz="2400" b="1" dirty="0" smtClean="0">
                <a:latin typeface="+mn-ea"/>
              </a:rPr>
              <a:t>省距离</a:t>
            </a:r>
            <a:endParaRPr kumimoji="1" lang="zh-CN" altLang="en-US" sz="2400" b="1" dirty="0">
              <a:latin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643758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99"/>
                </a:solidFill>
                <a:latin typeface="+mn-ea"/>
              </a:rPr>
              <a:t>二、滑轮的种类及特点</a:t>
            </a:r>
            <a:endParaRPr lang="zh-CN" altLang="en-US" sz="2800" b="1" dirty="0">
              <a:solidFill>
                <a:srgbClr val="000099"/>
              </a:solidFill>
              <a:latin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314781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、定滑轮</a:t>
            </a:r>
            <a:endParaRPr lang="zh-CN" altLang="en-US" sz="28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339752" y="3147814"/>
            <a:ext cx="1268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latin typeface="宋体" pitchFamily="2" charset="-122"/>
              </a:rPr>
              <a:t>不省力 </a:t>
            </a:r>
            <a:endParaRPr lang="zh-CN" altLang="en-US" sz="2400" dirty="0"/>
          </a:p>
        </p:txBody>
      </p:sp>
      <p:sp>
        <p:nvSpPr>
          <p:cNvPr id="23" name="矩形 22"/>
          <p:cNvSpPr/>
          <p:nvPr/>
        </p:nvSpPr>
        <p:spPr>
          <a:xfrm>
            <a:off x="4644008" y="3147814"/>
            <a:ext cx="2969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latin typeface="宋体" pitchFamily="2" charset="-122"/>
              </a:rPr>
              <a:t>不省距离也不费距离</a:t>
            </a:r>
            <a:endParaRPr lang="zh-CN" alt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251520" y="372387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、动滑轮</a:t>
            </a:r>
            <a:endParaRPr lang="zh-CN" altLang="en-US" sz="28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364088" y="3723878"/>
            <a:ext cx="1296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2400" b="1" dirty="0" smtClean="0">
                <a:latin typeface="+mn-ea"/>
              </a:rPr>
              <a:t>费距离</a:t>
            </a:r>
            <a:endParaRPr lang="zh-CN" altLang="en-US" sz="2400" dirty="0">
              <a:latin typeface="+mn-ea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339752" y="3723878"/>
            <a:ext cx="10081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2400" b="1" dirty="0" smtClean="0">
                <a:latin typeface="+mn-ea"/>
              </a:rPr>
              <a:t>省力</a:t>
            </a:r>
            <a:endParaRPr lang="zh-CN" altLang="en-US" sz="2400" dirty="0">
              <a:latin typeface="+mn-ea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600400" y="987574"/>
            <a:ext cx="965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G</a:t>
            </a:r>
            <a:endParaRPr lang="zh-CN" alt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563888" y="3147814"/>
            <a:ext cx="965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G</a:t>
            </a:r>
            <a:endParaRPr lang="zh-CN" alt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948264" y="3723878"/>
            <a:ext cx="10887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S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2h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3491880" y="3507854"/>
            <a:ext cx="1296134" cy="821705"/>
            <a:chOff x="5724128" y="432000"/>
            <a:chExt cx="1296134" cy="821705"/>
          </a:xfrm>
        </p:grpSpPr>
        <p:sp>
          <p:nvSpPr>
            <p:cNvPr id="31" name="矩形 30"/>
            <p:cNvSpPr/>
            <p:nvPr/>
          </p:nvSpPr>
          <p:spPr>
            <a:xfrm>
              <a:off x="5724128" y="627534"/>
              <a:ext cx="76495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F</a:t>
              </a:r>
              <a:r>
                <a:rPr lang="zh-CN" altLang="en-US" sz="2800" b="1" dirty="0" smtClean="0">
                  <a:solidFill>
                    <a:srgbClr val="FF0000"/>
                  </a:solidFill>
                  <a:latin typeface="+mn-ea"/>
                </a:rPr>
                <a:t>≈</a:t>
              </a:r>
              <a:endParaRPr lang="zh-CN" altLang="en-US" sz="2800" dirty="0" smtClean="0">
                <a:solidFill>
                  <a:srgbClr val="FF0000"/>
                </a:solidFill>
              </a:endParaRPr>
            </a:p>
          </p:txBody>
        </p:sp>
        <p:grpSp>
          <p:nvGrpSpPr>
            <p:cNvPr id="32" name="组合 55"/>
            <p:cNvGrpSpPr/>
            <p:nvPr/>
          </p:nvGrpSpPr>
          <p:grpSpPr>
            <a:xfrm>
              <a:off x="6444000" y="432000"/>
              <a:ext cx="576262" cy="821705"/>
              <a:chOff x="3059832" y="1851670"/>
              <a:chExt cx="576262" cy="821705"/>
            </a:xfrm>
          </p:grpSpPr>
          <p:sp>
            <p:nvSpPr>
              <p:cNvPr id="33" name="Text Box 14"/>
              <p:cNvSpPr txBox="1">
                <a:spLocks noChangeArrowheads="1"/>
              </p:cNvSpPr>
              <p:nvPr/>
            </p:nvSpPr>
            <p:spPr bwMode="auto">
              <a:xfrm>
                <a:off x="3203848" y="1851670"/>
                <a:ext cx="34015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 dirty="0" smtClean="0">
                    <a:solidFill>
                      <a:srgbClr val="FF0000"/>
                    </a:solidFill>
                    <a:latin typeface="+mn-ea"/>
                  </a:rPr>
                  <a:t>G</a:t>
                </a:r>
                <a:endParaRPr lang="en-US" altLang="zh-CN" sz="2400" b="1" dirty="0">
                  <a:solidFill>
                    <a:srgbClr val="FF0000"/>
                  </a:solidFill>
                  <a:latin typeface="+mn-ea"/>
                </a:endParaRPr>
              </a:p>
            </p:txBody>
          </p:sp>
          <p:sp>
            <p:nvSpPr>
              <p:cNvPr id="34" name="Text Box 15"/>
              <p:cNvSpPr txBox="1">
                <a:spLocks noChangeArrowheads="1"/>
              </p:cNvSpPr>
              <p:nvPr/>
            </p:nvSpPr>
            <p:spPr bwMode="auto">
              <a:xfrm>
                <a:off x="3203848" y="2211710"/>
                <a:ext cx="34015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 dirty="0" smtClean="0">
                    <a:solidFill>
                      <a:srgbClr val="FF0000"/>
                    </a:solidFill>
                    <a:latin typeface="+mn-ea"/>
                  </a:rPr>
                  <a:t>2</a:t>
                </a:r>
                <a:endParaRPr lang="en-US" altLang="zh-CN" sz="2400" b="1" dirty="0">
                  <a:solidFill>
                    <a:srgbClr val="FF0000"/>
                  </a:solidFill>
                  <a:latin typeface="+mn-ea"/>
                </a:endParaRPr>
              </a:p>
            </p:txBody>
          </p:sp>
          <p:sp>
            <p:nvSpPr>
              <p:cNvPr id="35" name="Line 16"/>
              <p:cNvSpPr>
                <a:spLocks noChangeShapeType="1"/>
              </p:cNvSpPr>
              <p:nvPr/>
            </p:nvSpPr>
            <p:spPr bwMode="auto">
              <a:xfrm>
                <a:off x="3059832" y="2283718"/>
                <a:ext cx="576262" cy="4763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+mn-ea"/>
                </a:endParaRPr>
              </a:p>
            </p:txBody>
          </p:sp>
        </p:grpSp>
      </p:grpSp>
      <p:sp>
        <p:nvSpPr>
          <p:cNvPr id="37" name="矩形 36"/>
          <p:cNvSpPr/>
          <p:nvPr/>
        </p:nvSpPr>
        <p:spPr>
          <a:xfrm>
            <a:off x="3707904" y="2139702"/>
            <a:ext cx="1127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≈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2G</a:t>
            </a:r>
          </a:p>
        </p:txBody>
      </p:sp>
      <p:grpSp>
        <p:nvGrpSpPr>
          <p:cNvPr id="43" name="组合 42"/>
          <p:cNvGrpSpPr/>
          <p:nvPr/>
        </p:nvGrpSpPr>
        <p:grpSpPr>
          <a:xfrm>
            <a:off x="6516216" y="1923678"/>
            <a:ext cx="1224334" cy="821705"/>
            <a:chOff x="6588224" y="2355726"/>
            <a:chExt cx="1224334" cy="821705"/>
          </a:xfrm>
        </p:grpSpPr>
        <p:sp>
          <p:nvSpPr>
            <p:cNvPr id="38" name="矩形 37"/>
            <p:cNvSpPr/>
            <p:nvPr/>
          </p:nvSpPr>
          <p:spPr>
            <a:xfrm>
              <a:off x="6588224" y="2533356"/>
              <a:ext cx="72648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b="1" dirty="0" smtClean="0">
                  <a:solidFill>
                    <a:srgbClr val="FF0000"/>
                  </a:solidFill>
                  <a:latin typeface="+mn-ea"/>
                </a:rPr>
                <a:t>S</a:t>
              </a:r>
              <a:r>
                <a:rPr lang="zh-CN" altLang="en-US" sz="2800" b="1" dirty="0" smtClean="0">
                  <a:solidFill>
                    <a:srgbClr val="FF0000"/>
                  </a:solidFill>
                  <a:latin typeface="+mn-ea"/>
                </a:rPr>
                <a:t>＝</a:t>
              </a:r>
              <a:endParaRPr lang="zh-CN" altLang="en-US" sz="2800" dirty="0">
                <a:solidFill>
                  <a:srgbClr val="FF0000"/>
                </a:solidFill>
              </a:endParaRPr>
            </a:p>
          </p:txBody>
        </p:sp>
        <p:grpSp>
          <p:nvGrpSpPr>
            <p:cNvPr id="39" name="组合 55"/>
            <p:cNvGrpSpPr/>
            <p:nvPr/>
          </p:nvGrpSpPr>
          <p:grpSpPr>
            <a:xfrm>
              <a:off x="7236296" y="2355726"/>
              <a:ext cx="576262" cy="821705"/>
              <a:chOff x="3059832" y="1851670"/>
              <a:chExt cx="576262" cy="821705"/>
            </a:xfrm>
          </p:grpSpPr>
          <p:sp>
            <p:nvSpPr>
              <p:cNvPr id="40" name="Text Box 14"/>
              <p:cNvSpPr txBox="1">
                <a:spLocks noChangeArrowheads="1"/>
              </p:cNvSpPr>
              <p:nvPr/>
            </p:nvSpPr>
            <p:spPr bwMode="auto">
              <a:xfrm>
                <a:off x="3203848" y="1851670"/>
                <a:ext cx="34015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 dirty="0" smtClean="0">
                    <a:solidFill>
                      <a:srgbClr val="FF0000"/>
                    </a:solidFill>
                    <a:latin typeface="+mn-ea"/>
                  </a:rPr>
                  <a:t>h</a:t>
                </a:r>
                <a:endParaRPr lang="en-US" altLang="zh-CN" sz="2400" b="1" dirty="0">
                  <a:solidFill>
                    <a:srgbClr val="FF0000"/>
                  </a:solidFill>
                  <a:latin typeface="+mn-ea"/>
                </a:endParaRPr>
              </a:p>
            </p:txBody>
          </p:sp>
          <p:sp>
            <p:nvSpPr>
              <p:cNvPr id="41" name="Text Box 15"/>
              <p:cNvSpPr txBox="1">
                <a:spLocks noChangeArrowheads="1"/>
              </p:cNvSpPr>
              <p:nvPr/>
            </p:nvSpPr>
            <p:spPr bwMode="auto">
              <a:xfrm>
                <a:off x="3203848" y="2211710"/>
                <a:ext cx="34015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 dirty="0" smtClean="0">
                    <a:solidFill>
                      <a:srgbClr val="FF0000"/>
                    </a:solidFill>
                    <a:latin typeface="+mn-ea"/>
                  </a:rPr>
                  <a:t>2</a:t>
                </a:r>
                <a:endParaRPr lang="en-US" altLang="zh-CN" sz="2400" b="1" dirty="0">
                  <a:solidFill>
                    <a:srgbClr val="FF0000"/>
                  </a:solidFill>
                  <a:latin typeface="+mn-ea"/>
                </a:endParaRPr>
              </a:p>
            </p:txBody>
          </p:sp>
          <p:sp>
            <p:nvSpPr>
              <p:cNvPr id="42" name="Line 16"/>
              <p:cNvSpPr>
                <a:spLocks noChangeShapeType="1"/>
              </p:cNvSpPr>
              <p:nvPr/>
            </p:nvSpPr>
            <p:spPr bwMode="auto">
              <a:xfrm>
                <a:off x="3059832" y="2283718"/>
                <a:ext cx="576262" cy="4763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+mn-ea"/>
                </a:endParaRPr>
              </a:p>
            </p:txBody>
          </p:sp>
        </p:grpSp>
      </p:grpSp>
      <p:sp>
        <p:nvSpPr>
          <p:cNvPr id="44" name="矩形 43"/>
          <p:cNvSpPr/>
          <p:nvPr/>
        </p:nvSpPr>
        <p:spPr>
          <a:xfrm>
            <a:off x="7668344" y="987574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S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h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7740352" y="3075806"/>
            <a:ext cx="907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S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h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3635896" y="1347614"/>
            <a:ext cx="1296134" cy="821705"/>
            <a:chOff x="5724128" y="432000"/>
            <a:chExt cx="1296134" cy="821705"/>
          </a:xfrm>
        </p:grpSpPr>
        <p:sp>
          <p:nvSpPr>
            <p:cNvPr id="47" name="矩形 46"/>
            <p:cNvSpPr/>
            <p:nvPr/>
          </p:nvSpPr>
          <p:spPr>
            <a:xfrm>
              <a:off x="5724128" y="627534"/>
              <a:ext cx="76495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F</a:t>
              </a:r>
              <a:r>
                <a:rPr lang="zh-CN" altLang="en-US" sz="2800" b="1" dirty="0" smtClean="0">
                  <a:solidFill>
                    <a:srgbClr val="FF0000"/>
                  </a:solidFill>
                  <a:latin typeface="+mn-ea"/>
                </a:rPr>
                <a:t>≈</a:t>
              </a:r>
              <a:endParaRPr lang="zh-CN" altLang="en-US" sz="2800" dirty="0" smtClean="0">
                <a:solidFill>
                  <a:srgbClr val="FF0000"/>
                </a:solidFill>
              </a:endParaRPr>
            </a:p>
          </p:txBody>
        </p:sp>
        <p:grpSp>
          <p:nvGrpSpPr>
            <p:cNvPr id="48" name="组合 55"/>
            <p:cNvGrpSpPr/>
            <p:nvPr/>
          </p:nvGrpSpPr>
          <p:grpSpPr>
            <a:xfrm>
              <a:off x="6444000" y="432000"/>
              <a:ext cx="576262" cy="821705"/>
              <a:chOff x="3059832" y="1851670"/>
              <a:chExt cx="576262" cy="821705"/>
            </a:xfrm>
          </p:grpSpPr>
          <p:sp>
            <p:nvSpPr>
              <p:cNvPr id="49" name="Text Box 14"/>
              <p:cNvSpPr txBox="1">
                <a:spLocks noChangeArrowheads="1"/>
              </p:cNvSpPr>
              <p:nvPr/>
            </p:nvSpPr>
            <p:spPr bwMode="auto">
              <a:xfrm>
                <a:off x="3203848" y="1851670"/>
                <a:ext cx="34015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 dirty="0" smtClean="0">
                    <a:solidFill>
                      <a:srgbClr val="FF0000"/>
                    </a:solidFill>
                    <a:latin typeface="+mn-ea"/>
                  </a:rPr>
                  <a:t>G</a:t>
                </a:r>
                <a:endParaRPr lang="en-US" altLang="zh-CN" sz="2400" b="1" dirty="0">
                  <a:solidFill>
                    <a:srgbClr val="FF0000"/>
                  </a:solidFill>
                  <a:latin typeface="+mn-ea"/>
                </a:endParaRPr>
              </a:p>
            </p:txBody>
          </p:sp>
          <p:sp>
            <p:nvSpPr>
              <p:cNvPr id="50" name="Text Box 15"/>
              <p:cNvSpPr txBox="1">
                <a:spLocks noChangeArrowheads="1"/>
              </p:cNvSpPr>
              <p:nvPr/>
            </p:nvSpPr>
            <p:spPr bwMode="auto">
              <a:xfrm>
                <a:off x="3203848" y="2211710"/>
                <a:ext cx="34015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 dirty="0" smtClean="0">
                    <a:solidFill>
                      <a:srgbClr val="FF0000"/>
                    </a:solidFill>
                    <a:latin typeface="+mn-ea"/>
                  </a:rPr>
                  <a:t>2</a:t>
                </a:r>
                <a:endParaRPr lang="en-US" altLang="zh-CN" sz="2400" b="1" dirty="0">
                  <a:solidFill>
                    <a:srgbClr val="FF0000"/>
                  </a:solidFill>
                  <a:latin typeface="+mn-ea"/>
                </a:endParaRPr>
              </a:p>
            </p:txBody>
          </p:sp>
          <p:sp>
            <p:nvSpPr>
              <p:cNvPr id="51" name="Line 16"/>
              <p:cNvSpPr>
                <a:spLocks noChangeShapeType="1"/>
              </p:cNvSpPr>
              <p:nvPr/>
            </p:nvSpPr>
            <p:spPr bwMode="auto">
              <a:xfrm>
                <a:off x="3059832" y="2283718"/>
                <a:ext cx="576262" cy="4763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+mn-ea"/>
                </a:endParaRPr>
              </a:p>
            </p:txBody>
          </p:sp>
        </p:grpSp>
      </p:grpSp>
      <p:sp>
        <p:nvSpPr>
          <p:cNvPr id="52" name="矩形 51"/>
          <p:cNvSpPr/>
          <p:nvPr/>
        </p:nvSpPr>
        <p:spPr>
          <a:xfrm>
            <a:off x="6444208" y="1491630"/>
            <a:ext cx="10887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S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＝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2h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7" grpId="0"/>
      <p:bldP spid="44" grpId="0"/>
      <p:bldP spid="45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123478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总结：</a:t>
            </a:r>
            <a:endParaRPr lang="zh-CN" altLang="en-US" sz="2400" dirty="0"/>
          </a:p>
        </p:txBody>
      </p:sp>
      <p:sp>
        <p:nvSpPr>
          <p:cNvPr id="3" name="矩形 2"/>
          <p:cNvSpPr/>
          <p:nvPr/>
        </p:nvSpPr>
        <p:spPr>
          <a:xfrm>
            <a:off x="1187624" y="627534"/>
            <a:ext cx="54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400" b="1" dirty="0" smtClean="0">
                <a:solidFill>
                  <a:srgbClr val="000099"/>
                </a:solidFill>
                <a:latin typeface="+mn-ea"/>
              </a:rPr>
              <a:t>1</a:t>
            </a:r>
            <a:r>
              <a:rPr kumimoji="1" lang="zh-CN" altLang="en-US" sz="2400" b="1" dirty="0" smtClean="0">
                <a:solidFill>
                  <a:srgbClr val="000099"/>
                </a:solidFill>
                <a:latin typeface="+mn-ea"/>
              </a:rPr>
              <a:t>、不省力的不省距离也不费距离</a:t>
            </a:r>
            <a:r>
              <a:rPr lang="zh-CN" altLang="en-US" sz="2400" b="1" dirty="0" smtClean="0">
                <a:solidFill>
                  <a:srgbClr val="000099"/>
                </a:solidFill>
              </a:rPr>
              <a:t>。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87624" y="1131590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400" b="1" dirty="0" smtClean="0">
                <a:solidFill>
                  <a:srgbClr val="000099"/>
                </a:solidFill>
                <a:latin typeface="+mn-ea"/>
              </a:rPr>
              <a:t>2</a:t>
            </a:r>
            <a:r>
              <a:rPr kumimoji="1" lang="zh-CN" altLang="en-US" sz="2400" b="1" dirty="0" smtClean="0">
                <a:solidFill>
                  <a:srgbClr val="000099"/>
                </a:solidFill>
                <a:latin typeface="+mn-ea"/>
              </a:rPr>
              <a:t>、省力的费距离</a:t>
            </a:r>
            <a:r>
              <a:rPr lang="zh-CN" altLang="en-US" sz="2400" b="1" dirty="0" smtClean="0">
                <a:solidFill>
                  <a:srgbClr val="000099"/>
                </a:solidFill>
              </a:rPr>
              <a:t>。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87624" y="1635646"/>
            <a:ext cx="2952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400" b="1" dirty="0" smtClean="0">
                <a:solidFill>
                  <a:srgbClr val="000099"/>
                </a:solidFill>
                <a:latin typeface="+mn-ea"/>
              </a:rPr>
              <a:t>3</a:t>
            </a:r>
            <a:r>
              <a:rPr kumimoji="1" lang="zh-CN" altLang="en-US" sz="2400" b="1" dirty="0" smtClean="0">
                <a:solidFill>
                  <a:srgbClr val="000099"/>
                </a:solidFill>
                <a:latin typeface="+mn-ea"/>
              </a:rPr>
              <a:t>、费力的省距离</a:t>
            </a:r>
            <a:r>
              <a:rPr lang="zh-CN" altLang="en-US" sz="2400" b="1" dirty="0" smtClean="0">
                <a:solidFill>
                  <a:srgbClr val="000099"/>
                </a:solidFill>
              </a:rPr>
              <a:t>。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2499742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人们在使用机械时发现，力和距离间存在着某种关系。</a:t>
            </a:r>
            <a:endParaRPr lang="zh-CN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3075806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        人们通过进一步的认识发现，力和物体在力的方向上移动距离的乘积是一个有意义的物理量，可以评价机器的功效，于是人们把这一物理量引入到物理学中。并称为机械功，简称功。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152400" y="0"/>
            <a:ext cx="16832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知识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点</a:t>
            </a:r>
            <a:endParaRPr lang="zh-CN" altLang="en-US" sz="32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7544" y="1131590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>
                <a:latin typeface="+mn-ea"/>
              </a:rPr>
              <a:t>　　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力</a:t>
            </a:r>
            <a:r>
              <a:rPr lang="zh-CN" altLang="en-US" sz="2400" b="1" dirty="0" smtClean="0">
                <a:latin typeface="+mn-ea"/>
              </a:rPr>
              <a:t>和物体在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力的方向</a:t>
            </a:r>
            <a:r>
              <a:rPr lang="zh-CN" altLang="en-US" sz="2400" b="1" dirty="0" smtClean="0">
                <a:latin typeface="+mn-ea"/>
              </a:rPr>
              <a:t>上移动距离的乘积，叫做功。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5536" y="555526"/>
            <a:ext cx="2816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>
                <a:latin typeface="+mn-ea"/>
              </a:rPr>
              <a:t>一、功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(W)</a:t>
            </a:r>
            <a:r>
              <a:rPr lang="zh-CN" altLang="en-US" sz="2400" b="1" dirty="0" smtClean="0">
                <a:latin typeface="+mn-ea"/>
              </a:rPr>
              <a:t>的定义：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428" name="Group 84"/>
          <p:cNvGrpSpPr>
            <a:grpSpLocks/>
          </p:cNvGrpSpPr>
          <p:nvPr/>
        </p:nvGrpSpPr>
        <p:grpSpPr bwMode="auto">
          <a:xfrm>
            <a:off x="467544" y="2931790"/>
            <a:ext cx="8352928" cy="144016"/>
            <a:chOff x="0" y="0"/>
            <a:chExt cx="3035" cy="93"/>
          </a:xfrm>
        </p:grpSpPr>
        <p:sp>
          <p:nvSpPr>
            <p:cNvPr id="57429" name="Rectangle 85" descr="浅色上对角线"/>
            <p:cNvSpPr>
              <a:spLocks noChangeArrowheads="1"/>
            </p:cNvSpPr>
            <p:nvPr/>
          </p:nvSpPr>
          <p:spPr bwMode="auto">
            <a:xfrm>
              <a:off x="0" y="1"/>
              <a:ext cx="3021" cy="9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 b="1"/>
            </a:p>
          </p:txBody>
        </p:sp>
        <p:sp>
          <p:nvSpPr>
            <p:cNvPr id="57430" name="Line 86"/>
            <p:cNvSpPr>
              <a:spLocks noChangeShapeType="1"/>
            </p:cNvSpPr>
            <p:nvPr/>
          </p:nvSpPr>
          <p:spPr bwMode="auto">
            <a:xfrm>
              <a:off x="5" y="0"/>
              <a:ext cx="30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 b="1"/>
            </a:p>
          </p:txBody>
        </p:sp>
      </p:grpSp>
      <p:grpSp>
        <p:nvGrpSpPr>
          <p:cNvPr id="90" name="组合 89"/>
          <p:cNvGrpSpPr/>
          <p:nvPr/>
        </p:nvGrpSpPr>
        <p:grpSpPr>
          <a:xfrm>
            <a:off x="467544" y="1923678"/>
            <a:ext cx="3456384" cy="1024508"/>
            <a:chOff x="467544" y="1923678"/>
            <a:chExt cx="3456384" cy="1024508"/>
          </a:xfrm>
        </p:grpSpPr>
        <p:grpSp>
          <p:nvGrpSpPr>
            <p:cNvPr id="57346" name="Group 2"/>
            <p:cNvGrpSpPr>
              <a:grpSpLocks/>
            </p:cNvGrpSpPr>
            <p:nvPr/>
          </p:nvGrpSpPr>
          <p:grpSpPr bwMode="auto">
            <a:xfrm>
              <a:off x="467544" y="1995686"/>
              <a:ext cx="2664295" cy="952500"/>
              <a:chOff x="0" y="0"/>
              <a:chExt cx="4534" cy="1187"/>
            </a:xfrm>
          </p:grpSpPr>
          <p:grpSp>
            <p:nvGrpSpPr>
              <p:cNvPr id="57347" name="Group 3"/>
              <p:cNvGrpSpPr>
                <a:grpSpLocks/>
              </p:cNvGrpSpPr>
              <p:nvPr/>
            </p:nvGrpSpPr>
            <p:grpSpPr bwMode="auto">
              <a:xfrm>
                <a:off x="2066" y="22"/>
                <a:ext cx="473" cy="641"/>
                <a:chOff x="0" y="0"/>
                <a:chExt cx="2007" cy="2706"/>
              </a:xfrm>
            </p:grpSpPr>
            <p:sp>
              <p:nvSpPr>
                <p:cNvPr id="57348" name="未知"/>
                <p:cNvSpPr>
                  <a:spLocks/>
                </p:cNvSpPr>
                <p:nvPr/>
              </p:nvSpPr>
              <p:spPr bwMode="auto">
                <a:xfrm>
                  <a:off x="103" y="1284"/>
                  <a:ext cx="1627" cy="1422"/>
                </a:xfrm>
                <a:custGeom>
                  <a:avLst/>
                  <a:gdLst/>
                  <a:ahLst/>
                  <a:cxnLst>
                    <a:cxn ang="0">
                      <a:pos x="264" y="0"/>
                    </a:cxn>
                    <a:cxn ang="0">
                      <a:pos x="744" y="60"/>
                    </a:cxn>
                    <a:cxn ang="0">
                      <a:pos x="902" y="187"/>
                    </a:cxn>
                    <a:cxn ang="0">
                      <a:pos x="962" y="517"/>
                    </a:cxn>
                    <a:cxn ang="0">
                      <a:pos x="1037" y="750"/>
                    </a:cxn>
                    <a:cxn ang="0">
                      <a:pos x="1142" y="840"/>
                    </a:cxn>
                    <a:cxn ang="0">
                      <a:pos x="1022" y="862"/>
                    </a:cxn>
                    <a:cxn ang="0">
                      <a:pos x="549" y="967"/>
                    </a:cxn>
                    <a:cxn ang="0">
                      <a:pos x="287" y="997"/>
                    </a:cxn>
                    <a:cxn ang="0">
                      <a:pos x="92" y="982"/>
                    </a:cxn>
                    <a:cxn ang="0">
                      <a:pos x="51" y="982"/>
                    </a:cxn>
                    <a:cxn ang="0">
                      <a:pos x="0" y="202"/>
                    </a:cxn>
                    <a:cxn ang="0">
                      <a:pos x="105" y="142"/>
                    </a:cxn>
                    <a:cxn ang="0">
                      <a:pos x="167" y="75"/>
                    </a:cxn>
                    <a:cxn ang="0">
                      <a:pos x="264" y="0"/>
                    </a:cxn>
                  </a:cxnLst>
                  <a:rect l="0" t="0" r="r" b="b"/>
                  <a:pathLst>
                    <a:path w="1142" h="997">
                      <a:moveTo>
                        <a:pt x="264" y="0"/>
                      </a:moveTo>
                      <a:lnTo>
                        <a:pt x="744" y="60"/>
                      </a:lnTo>
                      <a:lnTo>
                        <a:pt x="902" y="187"/>
                      </a:lnTo>
                      <a:lnTo>
                        <a:pt x="962" y="517"/>
                      </a:lnTo>
                      <a:lnTo>
                        <a:pt x="1037" y="750"/>
                      </a:lnTo>
                      <a:lnTo>
                        <a:pt x="1142" y="840"/>
                      </a:lnTo>
                      <a:lnTo>
                        <a:pt x="1022" y="862"/>
                      </a:lnTo>
                      <a:lnTo>
                        <a:pt x="549" y="967"/>
                      </a:lnTo>
                      <a:lnTo>
                        <a:pt x="287" y="997"/>
                      </a:lnTo>
                      <a:lnTo>
                        <a:pt x="92" y="982"/>
                      </a:lnTo>
                      <a:lnTo>
                        <a:pt x="51" y="982"/>
                      </a:lnTo>
                      <a:lnTo>
                        <a:pt x="0" y="202"/>
                      </a:lnTo>
                      <a:lnTo>
                        <a:pt x="105" y="142"/>
                      </a:lnTo>
                      <a:lnTo>
                        <a:pt x="167" y="75"/>
                      </a:lnTo>
                      <a:lnTo>
                        <a:pt x="26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49" name="未知"/>
                <p:cNvSpPr>
                  <a:spLocks/>
                </p:cNvSpPr>
                <p:nvPr/>
              </p:nvSpPr>
              <p:spPr bwMode="auto">
                <a:xfrm>
                  <a:off x="1246" y="833"/>
                  <a:ext cx="269" cy="235"/>
                </a:xfrm>
                <a:custGeom>
                  <a:avLst/>
                  <a:gdLst/>
                  <a:ahLst/>
                  <a:cxnLst>
                    <a:cxn ang="0">
                      <a:pos x="189" y="165"/>
                    </a:cxn>
                    <a:cxn ang="0">
                      <a:pos x="117" y="100"/>
                    </a:cxn>
                    <a:cxn ang="0">
                      <a:pos x="0" y="57"/>
                    </a:cxn>
                    <a:cxn ang="0">
                      <a:pos x="33" y="0"/>
                    </a:cxn>
                    <a:cxn ang="0">
                      <a:pos x="114" y="14"/>
                    </a:cxn>
                    <a:cxn ang="0">
                      <a:pos x="156" y="50"/>
                    </a:cxn>
                    <a:cxn ang="0">
                      <a:pos x="189" y="165"/>
                    </a:cxn>
                  </a:cxnLst>
                  <a:rect l="0" t="0" r="r" b="b"/>
                  <a:pathLst>
                    <a:path w="189" h="165">
                      <a:moveTo>
                        <a:pt x="189" y="165"/>
                      </a:moveTo>
                      <a:lnTo>
                        <a:pt x="117" y="100"/>
                      </a:lnTo>
                      <a:lnTo>
                        <a:pt x="0" y="57"/>
                      </a:lnTo>
                      <a:lnTo>
                        <a:pt x="33" y="0"/>
                      </a:lnTo>
                      <a:lnTo>
                        <a:pt x="114" y="14"/>
                      </a:lnTo>
                      <a:lnTo>
                        <a:pt x="156" y="50"/>
                      </a:lnTo>
                      <a:lnTo>
                        <a:pt x="189" y="16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50" name="未知"/>
                <p:cNvSpPr>
                  <a:spLocks/>
                </p:cNvSpPr>
                <p:nvPr/>
              </p:nvSpPr>
              <p:spPr bwMode="auto">
                <a:xfrm>
                  <a:off x="274" y="909"/>
                  <a:ext cx="365" cy="328"/>
                </a:xfrm>
                <a:custGeom>
                  <a:avLst/>
                  <a:gdLst/>
                  <a:ahLst/>
                  <a:cxnLst>
                    <a:cxn ang="0">
                      <a:pos x="89" y="0"/>
                    </a:cxn>
                    <a:cxn ang="0">
                      <a:pos x="83" y="1"/>
                    </a:cxn>
                    <a:cxn ang="0">
                      <a:pos x="69" y="6"/>
                    </a:cxn>
                    <a:cxn ang="0">
                      <a:pos x="49" y="16"/>
                    </a:cxn>
                    <a:cxn ang="0">
                      <a:pos x="27" y="32"/>
                    </a:cxn>
                    <a:cxn ang="0">
                      <a:pos x="10" y="53"/>
                    </a:cxn>
                    <a:cxn ang="0">
                      <a:pos x="0" y="85"/>
                    </a:cxn>
                    <a:cxn ang="0">
                      <a:pos x="0" y="125"/>
                    </a:cxn>
                    <a:cxn ang="0">
                      <a:pos x="16" y="176"/>
                    </a:cxn>
                    <a:cxn ang="0">
                      <a:pos x="17" y="180"/>
                    </a:cxn>
                    <a:cxn ang="0">
                      <a:pos x="24" y="190"/>
                    </a:cxn>
                    <a:cxn ang="0">
                      <a:pos x="36" y="203"/>
                    </a:cxn>
                    <a:cxn ang="0">
                      <a:pos x="53" y="216"/>
                    </a:cxn>
                    <a:cxn ang="0">
                      <a:pos x="79" y="226"/>
                    </a:cxn>
                    <a:cxn ang="0">
                      <a:pos x="115" y="230"/>
                    </a:cxn>
                    <a:cxn ang="0">
                      <a:pos x="159" y="226"/>
                    </a:cxn>
                    <a:cxn ang="0">
                      <a:pos x="216" y="209"/>
                    </a:cxn>
                    <a:cxn ang="0">
                      <a:pos x="256" y="60"/>
                    </a:cxn>
                    <a:cxn ang="0">
                      <a:pos x="89" y="0"/>
                    </a:cxn>
                  </a:cxnLst>
                  <a:rect l="0" t="0" r="r" b="b"/>
                  <a:pathLst>
                    <a:path w="256" h="230">
                      <a:moveTo>
                        <a:pt x="89" y="0"/>
                      </a:moveTo>
                      <a:lnTo>
                        <a:pt x="83" y="1"/>
                      </a:lnTo>
                      <a:lnTo>
                        <a:pt x="69" y="6"/>
                      </a:lnTo>
                      <a:lnTo>
                        <a:pt x="49" y="16"/>
                      </a:lnTo>
                      <a:lnTo>
                        <a:pt x="27" y="32"/>
                      </a:lnTo>
                      <a:lnTo>
                        <a:pt x="10" y="53"/>
                      </a:lnTo>
                      <a:lnTo>
                        <a:pt x="0" y="85"/>
                      </a:lnTo>
                      <a:lnTo>
                        <a:pt x="0" y="125"/>
                      </a:lnTo>
                      <a:lnTo>
                        <a:pt x="16" y="176"/>
                      </a:lnTo>
                      <a:lnTo>
                        <a:pt x="17" y="180"/>
                      </a:lnTo>
                      <a:lnTo>
                        <a:pt x="24" y="190"/>
                      </a:lnTo>
                      <a:lnTo>
                        <a:pt x="36" y="203"/>
                      </a:lnTo>
                      <a:lnTo>
                        <a:pt x="53" y="216"/>
                      </a:lnTo>
                      <a:lnTo>
                        <a:pt x="79" y="226"/>
                      </a:lnTo>
                      <a:lnTo>
                        <a:pt x="115" y="230"/>
                      </a:lnTo>
                      <a:lnTo>
                        <a:pt x="159" y="226"/>
                      </a:lnTo>
                      <a:lnTo>
                        <a:pt x="216" y="209"/>
                      </a:lnTo>
                      <a:lnTo>
                        <a:pt x="256" y="60"/>
                      </a:lnTo>
                      <a:lnTo>
                        <a:pt x="8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51" name="未知"/>
                <p:cNvSpPr>
                  <a:spLocks/>
                </p:cNvSpPr>
                <p:nvPr/>
              </p:nvSpPr>
              <p:spPr bwMode="auto">
                <a:xfrm>
                  <a:off x="495" y="224"/>
                  <a:ext cx="845" cy="1227"/>
                </a:xfrm>
                <a:custGeom>
                  <a:avLst/>
                  <a:gdLst/>
                  <a:ahLst/>
                  <a:cxnLst>
                    <a:cxn ang="0">
                      <a:pos x="593" y="196"/>
                    </a:cxn>
                    <a:cxn ang="0">
                      <a:pos x="562" y="274"/>
                    </a:cxn>
                    <a:cxn ang="0">
                      <a:pos x="572" y="304"/>
                    </a:cxn>
                    <a:cxn ang="0">
                      <a:pos x="576" y="360"/>
                    </a:cxn>
                    <a:cxn ang="0">
                      <a:pos x="560" y="435"/>
                    </a:cxn>
                    <a:cxn ang="0">
                      <a:pos x="539" y="481"/>
                    </a:cxn>
                    <a:cxn ang="0">
                      <a:pos x="527" y="507"/>
                    </a:cxn>
                    <a:cxn ang="0">
                      <a:pos x="511" y="545"/>
                    </a:cxn>
                    <a:cxn ang="0">
                      <a:pos x="498" y="578"/>
                    </a:cxn>
                    <a:cxn ang="0">
                      <a:pos x="493" y="592"/>
                    </a:cxn>
                    <a:cxn ang="0">
                      <a:pos x="481" y="615"/>
                    </a:cxn>
                    <a:cxn ang="0">
                      <a:pos x="458" y="648"/>
                    </a:cxn>
                    <a:cxn ang="0">
                      <a:pos x="421" y="674"/>
                    </a:cxn>
                    <a:cxn ang="0">
                      <a:pos x="403" y="801"/>
                    </a:cxn>
                    <a:cxn ang="0">
                      <a:pos x="399" y="808"/>
                    </a:cxn>
                    <a:cxn ang="0">
                      <a:pos x="383" y="824"/>
                    </a:cxn>
                    <a:cxn ang="0">
                      <a:pos x="357" y="843"/>
                    </a:cxn>
                    <a:cxn ang="0">
                      <a:pos x="317" y="857"/>
                    </a:cxn>
                    <a:cxn ang="0">
                      <a:pos x="264" y="859"/>
                    </a:cxn>
                    <a:cxn ang="0">
                      <a:pos x="193" y="841"/>
                    </a:cxn>
                    <a:cxn ang="0">
                      <a:pos x="105" y="797"/>
                    </a:cxn>
                    <a:cxn ang="0">
                      <a:pos x="0" y="719"/>
                    </a:cxn>
                    <a:cxn ang="0">
                      <a:pos x="17" y="697"/>
                    </a:cxn>
                    <a:cxn ang="0">
                      <a:pos x="52" y="643"/>
                    </a:cxn>
                    <a:cxn ang="0">
                      <a:pos x="78" y="563"/>
                    </a:cxn>
                    <a:cxn ang="0">
                      <a:pos x="69" y="471"/>
                    </a:cxn>
                    <a:cxn ang="0">
                      <a:pos x="74" y="438"/>
                    </a:cxn>
                    <a:cxn ang="0">
                      <a:pos x="87" y="353"/>
                    </a:cxn>
                    <a:cxn ang="0">
                      <a:pos x="114" y="242"/>
                    </a:cxn>
                    <a:cxn ang="0">
                      <a:pos x="159" y="130"/>
                    </a:cxn>
                    <a:cxn ang="0">
                      <a:pos x="225" y="42"/>
                    </a:cxn>
                    <a:cxn ang="0">
                      <a:pos x="317" y="0"/>
                    </a:cxn>
                    <a:cxn ang="0">
                      <a:pos x="436" y="30"/>
                    </a:cxn>
                    <a:cxn ang="0">
                      <a:pos x="590" y="157"/>
                    </a:cxn>
                  </a:cxnLst>
                  <a:rect l="0" t="0" r="r" b="b"/>
                  <a:pathLst>
                    <a:path w="593" h="860">
                      <a:moveTo>
                        <a:pt x="590" y="157"/>
                      </a:moveTo>
                      <a:lnTo>
                        <a:pt x="593" y="196"/>
                      </a:lnTo>
                      <a:lnTo>
                        <a:pt x="560" y="270"/>
                      </a:lnTo>
                      <a:lnTo>
                        <a:pt x="562" y="274"/>
                      </a:lnTo>
                      <a:lnTo>
                        <a:pt x="566" y="285"/>
                      </a:lnTo>
                      <a:lnTo>
                        <a:pt x="572" y="304"/>
                      </a:lnTo>
                      <a:lnTo>
                        <a:pt x="576" y="330"/>
                      </a:lnTo>
                      <a:lnTo>
                        <a:pt x="576" y="360"/>
                      </a:lnTo>
                      <a:lnTo>
                        <a:pt x="572" y="396"/>
                      </a:lnTo>
                      <a:lnTo>
                        <a:pt x="560" y="435"/>
                      </a:lnTo>
                      <a:lnTo>
                        <a:pt x="540" y="477"/>
                      </a:lnTo>
                      <a:lnTo>
                        <a:pt x="539" y="481"/>
                      </a:lnTo>
                      <a:lnTo>
                        <a:pt x="534" y="491"/>
                      </a:lnTo>
                      <a:lnTo>
                        <a:pt x="527" y="507"/>
                      </a:lnTo>
                      <a:lnTo>
                        <a:pt x="520" y="526"/>
                      </a:lnTo>
                      <a:lnTo>
                        <a:pt x="511" y="545"/>
                      </a:lnTo>
                      <a:lnTo>
                        <a:pt x="504" y="562"/>
                      </a:lnTo>
                      <a:lnTo>
                        <a:pt x="498" y="578"/>
                      </a:lnTo>
                      <a:lnTo>
                        <a:pt x="494" y="588"/>
                      </a:lnTo>
                      <a:lnTo>
                        <a:pt x="493" y="592"/>
                      </a:lnTo>
                      <a:lnTo>
                        <a:pt x="488" y="602"/>
                      </a:lnTo>
                      <a:lnTo>
                        <a:pt x="481" y="615"/>
                      </a:lnTo>
                      <a:lnTo>
                        <a:pt x="471" y="633"/>
                      </a:lnTo>
                      <a:lnTo>
                        <a:pt x="458" y="648"/>
                      </a:lnTo>
                      <a:lnTo>
                        <a:pt x="441" y="664"/>
                      </a:lnTo>
                      <a:lnTo>
                        <a:pt x="421" y="674"/>
                      </a:lnTo>
                      <a:lnTo>
                        <a:pt x="396" y="680"/>
                      </a:lnTo>
                      <a:lnTo>
                        <a:pt x="403" y="801"/>
                      </a:lnTo>
                      <a:lnTo>
                        <a:pt x="402" y="802"/>
                      </a:lnTo>
                      <a:lnTo>
                        <a:pt x="399" y="808"/>
                      </a:lnTo>
                      <a:lnTo>
                        <a:pt x="392" y="815"/>
                      </a:lnTo>
                      <a:lnTo>
                        <a:pt x="383" y="824"/>
                      </a:lnTo>
                      <a:lnTo>
                        <a:pt x="372" y="834"/>
                      </a:lnTo>
                      <a:lnTo>
                        <a:pt x="357" y="843"/>
                      </a:lnTo>
                      <a:lnTo>
                        <a:pt x="339" y="851"/>
                      </a:lnTo>
                      <a:lnTo>
                        <a:pt x="317" y="857"/>
                      </a:lnTo>
                      <a:lnTo>
                        <a:pt x="292" y="860"/>
                      </a:lnTo>
                      <a:lnTo>
                        <a:pt x="264" y="859"/>
                      </a:lnTo>
                      <a:lnTo>
                        <a:pt x="231" y="853"/>
                      </a:lnTo>
                      <a:lnTo>
                        <a:pt x="193" y="841"/>
                      </a:lnTo>
                      <a:lnTo>
                        <a:pt x="151" y="823"/>
                      </a:lnTo>
                      <a:lnTo>
                        <a:pt x="105" y="797"/>
                      </a:lnTo>
                      <a:lnTo>
                        <a:pt x="55" y="762"/>
                      </a:lnTo>
                      <a:lnTo>
                        <a:pt x="0" y="719"/>
                      </a:lnTo>
                      <a:lnTo>
                        <a:pt x="4" y="713"/>
                      </a:lnTo>
                      <a:lnTo>
                        <a:pt x="17" y="697"/>
                      </a:lnTo>
                      <a:lnTo>
                        <a:pt x="35" y="674"/>
                      </a:lnTo>
                      <a:lnTo>
                        <a:pt x="52" y="643"/>
                      </a:lnTo>
                      <a:lnTo>
                        <a:pt x="68" y="605"/>
                      </a:lnTo>
                      <a:lnTo>
                        <a:pt x="78" y="563"/>
                      </a:lnTo>
                      <a:lnTo>
                        <a:pt x="79" y="519"/>
                      </a:lnTo>
                      <a:lnTo>
                        <a:pt x="69" y="471"/>
                      </a:lnTo>
                      <a:lnTo>
                        <a:pt x="71" y="463"/>
                      </a:lnTo>
                      <a:lnTo>
                        <a:pt x="74" y="438"/>
                      </a:lnTo>
                      <a:lnTo>
                        <a:pt x="78" y="401"/>
                      </a:lnTo>
                      <a:lnTo>
                        <a:pt x="87" y="353"/>
                      </a:lnTo>
                      <a:lnTo>
                        <a:pt x="98" y="300"/>
                      </a:lnTo>
                      <a:lnTo>
                        <a:pt x="114" y="242"/>
                      </a:lnTo>
                      <a:lnTo>
                        <a:pt x="134" y="186"/>
                      </a:lnTo>
                      <a:lnTo>
                        <a:pt x="159" y="130"/>
                      </a:lnTo>
                      <a:lnTo>
                        <a:pt x="189" y="81"/>
                      </a:lnTo>
                      <a:lnTo>
                        <a:pt x="225" y="42"/>
                      </a:lnTo>
                      <a:lnTo>
                        <a:pt x="268" y="13"/>
                      </a:lnTo>
                      <a:lnTo>
                        <a:pt x="317" y="0"/>
                      </a:lnTo>
                      <a:lnTo>
                        <a:pt x="373" y="5"/>
                      </a:lnTo>
                      <a:lnTo>
                        <a:pt x="436" y="30"/>
                      </a:lnTo>
                      <a:lnTo>
                        <a:pt x="510" y="79"/>
                      </a:lnTo>
                      <a:lnTo>
                        <a:pt x="590" y="15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52" name="未知"/>
                <p:cNvSpPr>
                  <a:spLocks/>
                </p:cNvSpPr>
                <p:nvPr/>
              </p:nvSpPr>
              <p:spPr bwMode="auto">
                <a:xfrm>
                  <a:off x="677" y="191"/>
                  <a:ext cx="597" cy="950"/>
                </a:xfrm>
                <a:custGeom>
                  <a:avLst/>
                  <a:gdLst/>
                  <a:ahLst/>
                  <a:cxnLst>
                    <a:cxn ang="0">
                      <a:pos x="8" y="326"/>
                    </a:cxn>
                    <a:cxn ang="0">
                      <a:pos x="15" y="308"/>
                    </a:cxn>
                    <a:cxn ang="0">
                      <a:pos x="26" y="270"/>
                    </a:cxn>
                    <a:cxn ang="0">
                      <a:pos x="31" y="222"/>
                    </a:cxn>
                    <a:cxn ang="0">
                      <a:pos x="13" y="185"/>
                    </a:cxn>
                    <a:cxn ang="0">
                      <a:pos x="6" y="163"/>
                    </a:cxn>
                    <a:cxn ang="0">
                      <a:pos x="0" y="113"/>
                    </a:cxn>
                    <a:cxn ang="0">
                      <a:pos x="25" y="53"/>
                    </a:cxn>
                    <a:cxn ang="0">
                      <a:pos x="105" y="3"/>
                    </a:cxn>
                    <a:cxn ang="0">
                      <a:pos x="117" y="2"/>
                    </a:cxn>
                    <a:cxn ang="0">
                      <a:pos x="147" y="0"/>
                    </a:cxn>
                    <a:cxn ang="0">
                      <a:pos x="189" y="3"/>
                    </a:cxn>
                    <a:cxn ang="0">
                      <a:pos x="234" y="16"/>
                    </a:cxn>
                    <a:cxn ang="0">
                      <a:pos x="251" y="12"/>
                    </a:cxn>
                    <a:cxn ang="0">
                      <a:pos x="294" y="10"/>
                    </a:cxn>
                    <a:cxn ang="0">
                      <a:pos x="343" y="23"/>
                    </a:cxn>
                    <a:cxn ang="0">
                      <a:pos x="385" y="66"/>
                    </a:cxn>
                    <a:cxn ang="0">
                      <a:pos x="401" y="130"/>
                    </a:cxn>
                    <a:cxn ang="0">
                      <a:pos x="419" y="223"/>
                    </a:cxn>
                    <a:cxn ang="0">
                      <a:pos x="389" y="301"/>
                    </a:cxn>
                    <a:cxn ang="0">
                      <a:pos x="401" y="331"/>
                    </a:cxn>
                    <a:cxn ang="0">
                      <a:pos x="408" y="385"/>
                    </a:cxn>
                    <a:cxn ang="0">
                      <a:pos x="398" y="450"/>
                    </a:cxn>
                    <a:cxn ang="0">
                      <a:pos x="365" y="523"/>
                    </a:cxn>
                    <a:cxn ang="0">
                      <a:pos x="339" y="585"/>
                    </a:cxn>
                    <a:cxn ang="0">
                      <a:pos x="333" y="601"/>
                    </a:cxn>
                    <a:cxn ang="0">
                      <a:pos x="321" y="624"/>
                    </a:cxn>
                    <a:cxn ang="0">
                      <a:pos x="303" y="648"/>
                    </a:cxn>
                    <a:cxn ang="0">
                      <a:pos x="274" y="664"/>
                    </a:cxn>
                    <a:cxn ang="0">
                      <a:pos x="235" y="664"/>
                    </a:cxn>
                    <a:cxn ang="0">
                      <a:pos x="185" y="640"/>
                    </a:cxn>
                    <a:cxn ang="0">
                      <a:pos x="123" y="585"/>
                    </a:cxn>
                    <a:cxn ang="0">
                      <a:pos x="81" y="539"/>
                    </a:cxn>
                    <a:cxn ang="0">
                      <a:pos x="56" y="504"/>
                    </a:cxn>
                    <a:cxn ang="0">
                      <a:pos x="25" y="451"/>
                    </a:cxn>
                    <a:cxn ang="0">
                      <a:pos x="6" y="392"/>
                    </a:cxn>
                  </a:cxnLst>
                  <a:rect l="0" t="0" r="r" b="b"/>
                  <a:pathLst>
                    <a:path w="419" h="666">
                      <a:moveTo>
                        <a:pt x="8" y="366"/>
                      </a:moveTo>
                      <a:lnTo>
                        <a:pt x="8" y="326"/>
                      </a:lnTo>
                      <a:lnTo>
                        <a:pt x="9" y="321"/>
                      </a:lnTo>
                      <a:lnTo>
                        <a:pt x="15" y="308"/>
                      </a:lnTo>
                      <a:lnTo>
                        <a:pt x="20" y="291"/>
                      </a:lnTo>
                      <a:lnTo>
                        <a:pt x="26" y="270"/>
                      </a:lnTo>
                      <a:lnTo>
                        <a:pt x="31" y="245"/>
                      </a:lnTo>
                      <a:lnTo>
                        <a:pt x="31" y="222"/>
                      </a:lnTo>
                      <a:lnTo>
                        <a:pt x="25" y="202"/>
                      </a:lnTo>
                      <a:lnTo>
                        <a:pt x="13" y="185"/>
                      </a:lnTo>
                      <a:lnTo>
                        <a:pt x="10" y="179"/>
                      </a:lnTo>
                      <a:lnTo>
                        <a:pt x="6" y="163"/>
                      </a:lnTo>
                      <a:lnTo>
                        <a:pt x="2" y="141"/>
                      </a:lnTo>
                      <a:lnTo>
                        <a:pt x="0" y="113"/>
                      </a:lnTo>
                      <a:lnTo>
                        <a:pt x="8" y="84"/>
                      </a:lnTo>
                      <a:lnTo>
                        <a:pt x="25" y="53"/>
                      </a:lnTo>
                      <a:lnTo>
                        <a:pt x="56" y="26"/>
                      </a:lnTo>
                      <a:lnTo>
                        <a:pt x="105" y="3"/>
                      </a:lnTo>
                      <a:lnTo>
                        <a:pt x="108" y="3"/>
                      </a:lnTo>
                      <a:lnTo>
                        <a:pt x="117" y="2"/>
                      </a:lnTo>
                      <a:lnTo>
                        <a:pt x="130" y="0"/>
                      </a:lnTo>
                      <a:lnTo>
                        <a:pt x="147" y="0"/>
                      </a:lnTo>
                      <a:lnTo>
                        <a:pt x="167" y="2"/>
                      </a:lnTo>
                      <a:lnTo>
                        <a:pt x="189" y="3"/>
                      </a:lnTo>
                      <a:lnTo>
                        <a:pt x="211" y="9"/>
                      </a:lnTo>
                      <a:lnTo>
                        <a:pt x="234" y="16"/>
                      </a:lnTo>
                      <a:lnTo>
                        <a:pt x="238" y="15"/>
                      </a:lnTo>
                      <a:lnTo>
                        <a:pt x="251" y="12"/>
                      </a:lnTo>
                      <a:lnTo>
                        <a:pt x="271" y="10"/>
                      </a:lnTo>
                      <a:lnTo>
                        <a:pt x="294" y="10"/>
                      </a:lnTo>
                      <a:lnTo>
                        <a:pt x="318" y="15"/>
                      </a:lnTo>
                      <a:lnTo>
                        <a:pt x="343" y="23"/>
                      </a:lnTo>
                      <a:lnTo>
                        <a:pt x="366" y="41"/>
                      </a:lnTo>
                      <a:lnTo>
                        <a:pt x="385" y="66"/>
                      </a:lnTo>
                      <a:lnTo>
                        <a:pt x="389" y="85"/>
                      </a:lnTo>
                      <a:lnTo>
                        <a:pt x="401" y="130"/>
                      </a:lnTo>
                      <a:lnTo>
                        <a:pt x="412" y="182"/>
                      </a:lnTo>
                      <a:lnTo>
                        <a:pt x="419" y="223"/>
                      </a:lnTo>
                      <a:lnTo>
                        <a:pt x="388" y="297"/>
                      </a:lnTo>
                      <a:lnTo>
                        <a:pt x="389" y="301"/>
                      </a:lnTo>
                      <a:lnTo>
                        <a:pt x="395" y="313"/>
                      </a:lnTo>
                      <a:lnTo>
                        <a:pt x="401" y="331"/>
                      </a:lnTo>
                      <a:lnTo>
                        <a:pt x="405" y="356"/>
                      </a:lnTo>
                      <a:lnTo>
                        <a:pt x="408" y="385"/>
                      </a:lnTo>
                      <a:lnTo>
                        <a:pt x="406" y="416"/>
                      </a:lnTo>
                      <a:lnTo>
                        <a:pt x="398" y="450"/>
                      </a:lnTo>
                      <a:lnTo>
                        <a:pt x="382" y="486"/>
                      </a:lnTo>
                      <a:lnTo>
                        <a:pt x="365" y="523"/>
                      </a:lnTo>
                      <a:lnTo>
                        <a:pt x="339" y="582"/>
                      </a:lnTo>
                      <a:lnTo>
                        <a:pt x="339" y="585"/>
                      </a:lnTo>
                      <a:lnTo>
                        <a:pt x="336" y="591"/>
                      </a:lnTo>
                      <a:lnTo>
                        <a:pt x="333" y="601"/>
                      </a:lnTo>
                      <a:lnTo>
                        <a:pt x="329" y="611"/>
                      </a:lnTo>
                      <a:lnTo>
                        <a:pt x="321" y="624"/>
                      </a:lnTo>
                      <a:lnTo>
                        <a:pt x="313" y="637"/>
                      </a:lnTo>
                      <a:lnTo>
                        <a:pt x="303" y="648"/>
                      </a:lnTo>
                      <a:lnTo>
                        <a:pt x="290" y="657"/>
                      </a:lnTo>
                      <a:lnTo>
                        <a:pt x="274" y="664"/>
                      </a:lnTo>
                      <a:lnTo>
                        <a:pt x="257" y="666"/>
                      </a:lnTo>
                      <a:lnTo>
                        <a:pt x="235" y="664"/>
                      </a:lnTo>
                      <a:lnTo>
                        <a:pt x="212" y="656"/>
                      </a:lnTo>
                      <a:lnTo>
                        <a:pt x="185" y="640"/>
                      </a:lnTo>
                      <a:lnTo>
                        <a:pt x="156" y="617"/>
                      </a:lnTo>
                      <a:lnTo>
                        <a:pt x="123" y="585"/>
                      </a:lnTo>
                      <a:lnTo>
                        <a:pt x="85" y="543"/>
                      </a:lnTo>
                      <a:lnTo>
                        <a:pt x="81" y="539"/>
                      </a:lnTo>
                      <a:lnTo>
                        <a:pt x="71" y="524"/>
                      </a:lnTo>
                      <a:lnTo>
                        <a:pt x="56" y="504"/>
                      </a:lnTo>
                      <a:lnTo>
                        <a:pt x="41" y="478"/>
                      </a:lnTo>
                      <a:lnTo>
                        <a:pt x="25" y="451"/>
                      </a:lnTo>
                      <a:lnTo>
                        <a:pt x="13" y="421"/>
                      </a:lnTo>
                      <a:lnTo>
                        <a:pt x="6" y="392"/>
                      </a:lnTo>
                      <a:lnTo>
                        <a:pt x="8" y="366"/>
                      </a:lnTo>
                      <a:close/>
                    </a:path>
                  </a:pathLst>
                </a:custGeom>
                <a:solidFill>
                  <a:srgbClr val="FFD1D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53" name="未知"/>
                <p:cNvSpPr>
                  <a:spLocks/>
                </p:cNvSpPr>
                <p:nvPr/>
              </p:nvSpPr>
              <p:spPr bwMode="auto">
                <a:xfrm>
                  <a:off x="1029" y="810"/>
                  <a:ext cx="128" cy="44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2" y="3"/>
                    </a:cxn>
                    <a:cxn ang="0">
                      <a:pos x="1" y="11"/>
                    </a:cxn>
                    <a:cxn ang="0">
                      <a:pos x="0" y="21"/>
                    </a:cxn>
                    <a:cxn ang="0">
                      <a:pos x="4" y="31"/>
                    </a:cxn>
                    <a:cxn ang="0">
                      <a:pos x="5" y="31"/>
                    </a:cxn>
                    <a:cxn ang="0">
                      <a:pos x="11" y="30"/>
                    </a:cxn>
                    <a:cxn ang="0">
                      <a:pos x="18" y="27"/>
                    </a:cxn>
                    <a:cxn ang="0">
                      <a:pos x="28" y="26"/>
                    </a:cxn>
                    <a:cxn ang="0">
                      <a:pos x="38" y="24"/>
                    </a:cxn>
                    <a:cxn ang="0">
                      <a:pos x="47" y="23"/>
                    </a:cxn>
                    <a:cxn ang="0">
                      <a:pos x="56" y="21"/>
                    </a:cxn>
                    <a:cxn ang="0">
                      <a:pos x="63" y="23"/>
                    </a:cxn>
                    <a:cxn ang="0">
                      <a:pos x="90" y="21"/>
                    </a:cxn>
                    <a:cxn ang="0">
                      <a:pos x="89" y="20"/>
                    </a:cxn>
                    <a:cxn ang="0">
                      <a:pos x="84" y="17"/>
                    </a:cxn>
                    <a:cxn ang="0">
                      <a:pos x="76" y="14"/>
                    </a:cxn>
                    <a:cxn ang="0">
                      <a:pos x="67" y="10"/>
                    </a:cxn>
                    <a:cxn ang="0">
                      <a:pos x="56" y="7"/>
                    </a:cxn>
                    <a:cxn ang="0">
                      <a:pos x="43" y="7"/>
                    </a:cxn>
                    <a:cxn ang="0">
                      <a:pos x="28" y="10"/>
                    </a:cxn>
                    <a:cxn ang="0">
                      <a:pos x="14" y="16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90" h="31">
                      <a:moveTo>
                        <a:pt x="4" y="0"/>
                      </a:moveTo>
                      <a:lnTo>
                        <a:pt x="2" y="3"/>
                      </a:lnTo>
                      <a:lnTo>
                        <a:pt x="1" y="11"/>
                      </a:lnTo>
                      <a:lnTo>
                        <a:pt x="0" y="21"/>
                      </a:lnTo>
                      <a:lnTo>
                        <a:pt x="4" y="31"/>
                      </a:lnTo>
                      <a:lnTo>
                        <a:pt x="5" y="31"/>
                      </a:lnTo>
                      <a:lnTo>
                        <a:pt x="11" y="30"/>
                      </a:lnTo>
                      <a:lnTo>
                        <a:pt x="18" y="27"/>
                      </a:lnTo>
                      <a:lnTo>
                        <a:pt x="28" y="26"/>
                      </a:lnTo>
                      <a:lnTo>
                        <a:pt x="38" y="24"/>
                      </a:lnTo>
                      <a:lnTo>
                        <a:pt x="47" y="23"/>
                      </a:lnTo>
                      <a:lnTo>
                        <a:pt x="56" y="21"/>
                      </a:lnTo>
                      <a:lnTo>
                        <a:pt x="63" y="23"/>
                      </a:lnTo>
                      <a:lnTo>
                        <a:pt x="90" y="21"/>
                      </a:lnTo>
                      <a:lnTo>
                        <a:pt x="89" y="20"/>
                      </a:lnTo>
                      <a:lnTo>
                        <a:pt x="84" y="17"/>
                      </a:lnTo>
                      <a:lnTo>
                        <a:pt x="76" y="14"/>
                      </a:lnTo>
                      <a:lnTo>
                        <a:pt x="67" y="10"/>
                      </a:lnTo>
                      <a:lnTo>
                        <a:pt x="56" y="7"/>
                      </a:lnTo>
                      <a:lnTo>
                        <a:pt x="43" y="7"/>
                      </a:lnTo>
                      <a:lnTo>
                        <a:pt x="28" y="10"/>
                      </a:lnTo>
                      <a:lnTo>
                        <a:pt x="14" y="16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54" name="未知"/>
                <p:cNvSpPr>
                  <a:spLocks/>
                </p:cNvSpPr>
                <p:nvPr/>
              </p:nvSpPr>
              <p:spPr bwMode="auto">
                <a:xfrm>
                  <a:off x="1194" y="628"/>
                  <a:ext cx="52" cy="53"/>
                </a:xfrm>
                <a:custGeom>
                  <a:avLst/>
                  <a:gdLst/>
                  <a:ahLst/>
                  <a:cxnLst>
                    <a:cxn ang="0">
                      <a:pos x="19" y="29"/>
                    </a:cxn>
                    <a:cxn ang="0">
                      <a:pos x="12" y="29"/>
                    </a:cxn>
                    <a:cxn ang="0">
                      <a:pos x="6" y="26"/>
                    </a:cxn>
                    <a:cxn ang="0">
                      <a:pos x="2" y="22"/>
                    </a:cxn>
                    <a:cxn ang="0">
                      <a:pos x="0" y="16"/>
                    </a:cxn>
                    <a:cxn ang="0">
                      <a:pos x="2" y="10"/>
                    </a:cxn>
                    <a:cxn ang="0">
                      <a:pos x="4" y="6"/>
                    </a:cxn>
                    <a:cxn ang="0">
                      <a:pos x="9" y="2"/>
                    </a:cxn>
                    <a:cxn ang="0">
                      <a:pos x="16" y="0"/>
                    </a:cxn>
                    <a:cxn ang="0">
                      <a:pos x="22" y="2"/>
                    </a:cxn>
                    <a:cxn ang="0">
                      <a:pos x="27" y="5"/>
                    </a:cxn>
                    <a:cxn ang="0">
                      <a:pos x="32" y="8"/>
                    </a:cxn>
                    <a:cxn ang="0">
                      <a:pos x="33" y="13"/>
                    </a:cxn>
                    <a:cxn ang="0">
                      <a:pos x="33" y="19"/>
                    </a:cxn>
                    <a:cxn ang="0">
                      <a:pos x="30" y="23"/>
                    </a:cxn>
                    <a:cxn ang="0">
                      <a:pos x="25" y="28"/>
                    </a:cxn>
                    <a:cxn ang="0">
                      <a:pos x="19" y="29"/>
                    </a:cxn>
                  </a:cxnLst>
                  <a:rect l="0" t="0" r="r" b="b"/>
                  <a:pathLst>
                    <a:path w="33" h="29">
                      <a:moveTo>
                        <a:pt x="19" y="29"/>
                      </a:moveTo>
                      <a:lnTo>
                        <a:pt x="12" y="29"/>
                      </a:lnTo>
                      <a:lnTo>
                        <a:pt x="6" y="26"/>
                      </a:lnTo>
                      <a:lnTo>
                        <a:pt x="2" y="22"/>
                      </a:lnTo>
                      <a:lnTo>
                        <a:pt x="0" y="16"/>
                      </a:lnTo>
                      <a:lnTo>
                        <a:pt x="2" y="10"/>
                      </a:lnTo>
                      <a:lnTo>
                        <a:pt x="4" y="6"/>
                      </a:lnTo>
                      <a:lnTo>
                        <a:pt x="9" y="2"/>
                      </a:lnTo>
                      <a:lnTo>
                        <a:pt x="16" y="0"/>
                      </a:lnTo>
                      <a:lnTo>
                        <a:pt x="22" y="2"/>
                      </a:lnTo>
                      <a:lnTo>
                        <a:pt x="27" y="5"/>
                      </a:lnTo>
                      <a:lnTo>
                        <a:pt x="32" y="8"/>
                      </a:lnTo>
                      <a:lnTo>
                        <a:pt x="33" y="13"/>
                      </a:lnTo>
                      <a:lnTo>
                        <a:pt x="33" y="19"/>
                      </a:lnTo>
                      <a:lnTo>
                        <a:pt x="30" y="23"/>
                      </a:lnTo>
                      <a:lnTo>
                        <a:pt x="25" y="28"/>
                      </a:lnTo>
                      <a:lnTo>
                        <a:pt x="19" y="2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55" name="未知"/>
                <p:cNvSpPr>
                  <a:spLocks/>
                </p:cNvSpPr>
                <p:nvPr/>
              </p:nvSpPr>
              <p:spPr bwMode="auto">
                <a:xfrm>
                  <a:off x="934" y="630"/>
                  <a:ext cx="62" cy="55"/>
                </a:xfrm>
                <a:custGeom>
                  <a:avLst/>
                  <a:gdLst/>
                  <a:ahLst/>
                  <a:cxnLst>
                    <a:cxn ang="0">
                      <a:pos x="18" y="29"/>
                    </a:cxn>
                    <a:cxn ang="0">
                      <a:pos x="12" y="29"/>
                    </a:cxn>
                    <a:cxn ang="0">
                      <a:pos x="6" y="26"/>
                    </a:cxn>
                    <a:cxn ang="0">
                      <a:pos x="2" y="22"/>
                    </a:cxn>
                    <a:cxn ang="0">
                      <a:pos x="0" y="16"/>
                    </a:cxn>
                    <a:cxn ang="0">
                      <a:pos x="0" y="10"/>
                    </a:cxn>
                    <a:cxn ang="0">
                      <a:pos x="5" y="6"/>
                    </a:cxn>
                    <a:cxn ang="0">
                      <a:pos x="9" y="2"/>
                    </a:cxn>
                    <a:cxn ang="0">
                      <a:pos x="16" y="0"/>
                    </a:cxn>
                    <a:cxn ang="0">
                      <a:pos x="23" y="2"/>
                    </a:cxn>
                    <a:cxn ang="0">
                      <a:pos x="29" y="5"/>
                    </a:cxn>
                    <a:cxn ang="0">
                      <a:pos x="32" y="8"/>
                    </a:cxn>
                    <a:cxn ang="0">
                      <a:pos x="33" y="13"/>
                    </a:cxn>
                    <a:cxn ang="0">
                      <a:pos x="33" y="19"/>
                    </a:cxn>
                    <a:cxn ang="0">
                      <a:pos x="31" y="23"/>
                    </a:cxn>
                    <a:cxn ang="0">
                      <a:pos x="25" y="28"/>
                    </a:cxn>
                    <a:cxn ang="0">
                      <a:pos x="18" y="29"/>
                    </a:cxn>
                  </a:cxnLst>
                  <a:rect l="0" t="0" r="r" b="b"/>
                  <a:pathLst>
                    <a:path w="33" h="29">
                      <a:moveTo>
                        <a:pt x="18" y="29"/>
                      </a:moveTo>
                      <a:lnTo>
                        <a:pt x="12" y="29"/>
                      </a:lnTo>
                      <a:lnTo>
                        <a:pt x="6" y="26"/>
                      </a:lnTo>
                      <a:lnTo>
                        <a:pt x="2" y="22"/>
                      </a:lnTo>
                      <a:lnTo>
                        <a:pt x="0" y="16"/>
                      </a:lnTo>
                      <a:lnTo>
                        <a:pt x="0" y="10"/>
                      </a:lnTo>
                      <a:lnTo>
                        <a:pt x="5" y="6"/>
                      </a:lnTo>
                      <a:lnTo>
                        <a:pt x="9" y="2"/>
                      </a:lnTo>
                      <a:lnTo>
                        <a:pt x="16" y="0"/>
                      </a:lnTo>
                      <a:lnTo>
                        <a:pt x="23" y="2"/>
                      </a:lnTo>
                      <a:lnTo>
                        <a:pt x="29" y="5"/>
                      </a:lnTo>
                      <a:lnTo>
                        <a:pt x="32" y="8"/>
                      </a:lnTo>
                      <a:lnTo>
                        <a:pt x="33" y="13"/>
                      </a:lnTo>
                      <a:lnTo>
                        <a:pt x="33" y="19"/>
                      </a:lnTo>
                      <a:lnTo>
                        <a:pt x="31" y="23"/>
                      </a:lnTo>
                      <a:lnTo>
                        <a:pt x="25" y="28"/>
                      </a:lnTo>
                      <a:lnTo>
                        <a:pt x="18" y="2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56" name="未知"/>
                <p:cNvSpPr>
                  <a:spLocks/>
                </p:cNvSpPr>
                <p:nvPr/>
              </p:nvSpPr>
              <p:spPr bwMode="auto">
                <a:xfrm>
                  <a:off x="985" y="969"/>
                  <a:ext cx="185" cy="47"/>
                </a:xfrm>
                <a:custGeom>
                  <a:avLst/>
                  <a:gdLst/>
                  <a:ahLst/>
                  <a:cxnLst>
                    <a:cxn ang="0">
                      <a:pos x="130" y="4"/>
                    </a:cxn>
                    <a:cxn ang="0">
                      <a:pos x="88" y="17"/>
                    </a:cxn>
                    <a:cxn ang="0">
                      <a:pos x="0" y="0"/>
                    </a:cxn>
                    <a:cxn ang="0">
                      <a:pos x="82" y="33"/>
                    </a:cxn>
                    <a:cxn ang="0">
                      <a:pos x="130" y="4"/>
                    </a:cxn>
                  </a:cxnLst>
                  <a:rect l="0" t="0" r="r" b="b"/>
                  <a:pathLst>
                    <a:path w="130" h="33">
                      <a:moveTo>
                        <a:pt x="130" y="4"/>
                      </a:moveTo>
                      <a:lnTo>
                        <a:pt x="88" y="17"/>
                      </a:lnTo>
                      <a:lnTo>
                        <a:pt x="0" y="0"/>
                      </a:lnTo>
                      <a:lnTo>
                        <a:pt x="82" y="33"/>
                      </a:lnTo>
                      <a:lnTo>
                        <a:pt x="13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57" name="未知"/>
                <p:cNvSpPr>
                  <a:spLocks/>
                </p:cNvSpPr>
                <p:nvPr/>
              </p:nvSpPr>
              <p:spPr bwMode="auto">
                <a:xfrm>
                  <a:off x="862" y="588"/>
                  <a:ext cx="188" cy="47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127" y="0"/>
                    </a:cxn>
                    <a:cxn ang="0">
                      <a:pos x="132" y="33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32" h="33">
                      <a:moveTo>
                        <a:pt x="0" y="8"/>
                      </a:moveTo>
                      <a:lnTo>
                        <a:pt x="127" y="0"/>
                      </a:lnTo>
                      <a:lnTo>
                        <a:pt x="132" y="33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58" name="未知"/>
                <p:cNvSpPr>
                  <a:spLocks/>
                </p:cNvSpPr>
                <p:nvPr/>
              </p:nvSpPr>
              <p:spPr bwMode="auto">
                <a:xfrm>
                  <a:off x="1142" y="582"/>
                  <a:ext cx="61" cy="2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" y="21"/>
                    </a:cxn>
                    <a:cxn ang="0">
                      <a:pos x="17" y="70"/>
                    </a:cxn>
                    <a:cxn ang="0">
                      <a:pos x="30" y="122"/>
                    </a:cxn>
                    <a:cxn ang="0">
                      <a:pos x="41" y="153"/>
                    </a:cxn>
                    <a:cxn ang="0">
                      <a:pos x="43" y="158"/>
                    </a:cxn>
                    <a:cxn ang="0">
                      <a:pos x="40" y="164"/>
                    </a:cxn>
                    <a:cxn ang="0">
                      <a:pos x="36" y="170"/>
                    </a:cxn>
                    <a:cxn ang="0">
                      <a:pos x="28" y="176"/>
                    </a:cxn>
                    <a:cxn ang="0">
                      <a:pos x="20" y="181"/>
                    </a:cxn>
                    <a:cxn ang="0">
                      <a:pos x="13" y="184"/>
                    </a:cxn>
                    <a:cxn ang="0">
                      <a:pos x="7" y="187"/>
                    </a:cxn>
                    <a:cxn ang="0">
                      <a:pos x="5" y="189"/>
                    </a:cxn>
                    <a:cxn ang="0">
                      <a:pos x="23" y="15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3" h="189">
                      <a:moveTo>
                        <a:pt x="0" y="0"/>
                      </a:moveTo>
                      <a:lnTo>
                        <a:pt x="4" y="21"/>
                      </a:lnTo>
                      <a:lnTo>
                        <a:pt x="17" y="70"/>
                      </a:lnTo>
                      <a:lnTo>
                        <a:pt x="30" y="122"/>
                      </a:lnTo>
                      <a:lnTo>
                        <a:pt x="41" y="153"/>
                      </a:lnTo>
                      <a:lnTo>
                        <a:pt x="43" y="158"/>
                      </a:lnTo>
                      <a:lnTo>
                        <a:pt x="40" y="164"/>
                      </a:lnTo>
                      <a:lnTo>
                        <a:pt x="36" y="170"/>
                      </a:lnTo>
                      <a:lnTo>
                        <a:pt x="28" y="176"/>
                      </a:lnTo>
                      <a:lnTo>
                        <a:pt x="20" y="181"/>
                      </a:lnTo>
                      <a:lnTo>
                        <a:pt x="13" y="184"/>
                      </a:lnTo>
                      <a:lnTo>
                        <a:pt x="7" y="187"/>
                      </a:lnTo>
                      <a:lnTo>
                        <a:pt x="5" y="189"/>
                      </a:lnTo>
                      <a:lnTo>
                        <a:pt x="23" y="15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59" name="未知"/>
                <p:cNvSpPr>
                  <a:spLocks/>
                </p:cNvSpPr>
                <p:nvPr/>
              </p:nvSpPr>
              <p:spPr bwMode="auto">
                <a:xfrm>
                  <a:off x="1142" y="485"/>
                  <a:ext cx="161" cy="97"/>
                </a:xfrm>
                <a:custGeom>
                  <a:avLst/>
                  <a:gdLst/>
                  <a:ahLst/>
                  <a:cxnLst>
                    <a:cxn ang="0">
                      <a:pos x="0" y="68"/>
                    </a:cxn>
                    <a:cxn ang="0">
                      <a:pos x="1" y="64"/>
                    </a:cxn>
                    <a:cxn ang="0">
                      <a:pos x="8" y="55"/>
                    </a:cxn>
                    <a:cxn ang="0">
                      <a:pos x="17" y="40"/>
                    </a:cxn>
                    <a:cxn ang="0">
                      <a:pos x="31" y="26"/>
                    </a:cxn>
                    <a:cxn ang="0">
                      <a:pos x="47" y="13"/>
                    </a:cxn>
                    <a:cxn ang="0">
                      <a:pos x="66" y="3"/>
                    </a:cxn>
                    <a:cxn ang="0">
                      <a:pos x="89" y="0"/>
                    </a:cxn>
                    <a:cxn ang="0">
                      <a:pos x="113" y="4"/>
                    </a:cxn>
                    <a:cxn ang="0">
                      <a:pos x="106" y="25"/>
                    </a:cxn>
                    <a:cxn ang="0">
                      <a:pos x="103" y="23"/>
                    </a:cxn>
                    <a:cxn ang="0">
                      <a:pos x="96" y="20"/>
                    </a:cxn>
                    <a:cxn ang="0">
                      <a:pos x="85" y="16"/>
                    </a:cxn>
                    <a:cxn ang="0">
                      <a:pos x="70" y="15"/>
                    </a:cxn>
                    <a:cxn ang="0">
                      <a:pos x="53" y="17"/>
                    </a:cxn>
                    <a:cxn ang="0">
                      <a:pos x="36" y="26"/>
                    </a:cxn>
                    <a:cxn ang="0">
                      <a:pos x="17" y="42"/>
                    </a:cxn>
                    <a:cxn ang="0">
                      <a:pos x="0" y="68"/>
                    </a:cxn>
                  </a:cxnLst>
                  <a:rect l="0" t="0" r="r" b="b"/>
                  <a:pathLst>
                    <a:path w="113" h="68">
                      <a:moveTo>
                        <a:pt x="0" y="68"/>
                      </a:moveTo>
                      <a:lnTo>
                        <a:pt x="1" y="64"/>
                      </a:lnTo>
                      <a:lnTo>
                        <a:pt x="8" y="55"/>
                      </a:lnTo>
                      <a:lnTo>
                        <a:pt x="17" y="40"/>
                      </a:lnTo>
                      <a:lnTo>
                        <a:pt x="31" y="26"/>
                      </a:lnTo>
                      <a:lnTo>
                        <a:pt x="47" y="13"/>
                      </a:lnTo>
                      <a:lnTo>
                        <a:pt x="66" y="3"/>
                      </a:lnTo>
                      <a:lnTo>
                        <a:pt x="89" y="0"/>
                      </a:lnTo>
                      <a:lnTo>
                        <a:pt x="113" y="4"/>
                      </a:lnTo>
                      <a:lnTo>
                        <a:pt x="106" y="25"/>
                      </a:lnTo>
                      <a:lnTo>
                        <a:pt x="103" y="23"/>
                      </a:lnTo>
                      <a:lnTo>
                        <a:pt x="96" y="20"/>
                      </a:lnTo>
                      <a:lnTo>
                        <a:pt x="85" y="16"/>
                      </a:lnTo>
                      <a:lnTo>
                        <a:pt x="70" y="15"/>
                      </a:lnTo>
                      <a:lnTo>
                        <a:pt x="53" y="17"/>
                      </a:lnTo>
                      <a:lnTo>
                        <a:pt x="36" y="26"/>
                      </a:lnTo>
                      <a:lnTo>
                        <a:pt x="17" y="42"/>
                      </a:lnTo>
                      <a:lnTo>
                        <a:pt x="0" y="6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60" name="未知"/>
                <p:cNvSpPr>
                  <a:spLocks/>
                </p:cNvSpPr>
                <p:nvPr/>
              </p:nvSpPr>
              <p:spPr bwMode="auto">
                <a:xfrm>
                  <a:off x="1164" y="576"/>
                  <a:ext cx="176" cy="64"/>
                </a:xfrm>
                <a:custGeom>
                  <a:avLst/>
                  <a:gdLst/>
                  <a:ahLst/>
                  <a:cxnLst>
                    <a:cxn ang="0">
                      <a:pos x="0" y="45"/>
                    </a:cxn>
                    <a:cxn ang="0">
                      <a:pos x="30" y="6"/>
                    </a:cxn>
                    <a:cxn ang="0">
                      <a:pos x="63" y="0"/>
                    </a:cxn>
                    <a:cxn ang="0">
                      <a:pos x="123" y="26"/>
                    </a:cxn>
                    <a:cxn ang="0">
                      <a:pos x="37" y="16"/>
                    </a:cxn>
                    <a:cxn ang="0">
                      <a:pos x="0" y="45"/>
                    </a:cxn>
                  </a:cxnLst>
                  <a:rect l="0" t="0" r="r" b="b"/>
                  <a:pathLst>
                    <a:path w="123" h="45">
                      <a:moveTo>
                        <a:pt x="0" y="45"/>
                      </a:moveTo>
                      <a:lnTo>
                        <a:pt x="30" y="6"/>
                      </a:lnTo>
                      <a:lnTo>
                        <a:pt x="63" y="0"/>
                      </a:lnTo>
                      <a:lnTo>
                        <a:pt x="123" y="26"/>
                      </a:lnTo>
                      <a:lnTo>
                        <a:pt x="37" y="16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61" name="未知"/>
                <p:cNvSpPr>
                  <a:spLocks/>
                </p:cNvSpPr>
                <p:nvPr/>
              </p:nvSpPr>
              <p:spPr bwMode="auto">
                <a:xfrm>
                  <a:off x="830" y="484"/>
                  <a:ext cx="221" cy="79"/>
                </a:xfrm>
                <a:custGeom>
                  <a:avLst/>
                  <a:gdLst/>
                  <a:ahLst/>
                  <a:cxnLst>
                    <a:cxn ang="0">
                      <a:pos x="0" y="41"/>
                    </a:cxn>
                    <a:cxn ang="0">
                      <a:pos x="3" y="37"/>
                    </a:cxn>
                    <a:cxn ang="0">
                      <a:pos x="11" y="27"/>
                    </a:cxn>
                    <a:cxn ang="0">
                      <a:pos x="26" y="16"/>
                    </a:cxn>
                    <a:cxn ang="0">
                      <a:pos x="43" y="4"/>
                    </a:cxn>
                    <a:cxn ang="0">
                      <a:pos x="66" y="0"/>
                    </a:cxn>
                    <a:cxn ang="0">
                      <a:pos x="93" y="4"/>
                    </a:cxn>
                    <a:cxn ang="0">
                      <a:pos x="122" y="21"/>
                    </a:cxn>
                    <a:cxn ang="0">
                      <a:pos x="155" y="56"/>
                    </a:cxn>
                    <a:cxn ang="0">
                      <a:pos x="151" y="53"/>
                    </a:cxn>
                    <a:cxn ang="0">
                      <a:pos x="138" y="44"/>
                    </a:cxn>
                    <a:cxn ang="0">
                      <a:pos x="119" y="34"/>
                    </a:cxn>
                    <a:cxn ang="0">
                      <a:pos x="96" y="26"/>
                    </a:cxn>
                    <a:cxn ang="0">
                      <a:pos x="70" y="18"/>
                    </a:cxn>
                    <a:cxn ang="0">
                      <a:pos x="44" y="17"/>
                    </a:cxn>
                    <a:cxn ang="0">
                      <a:pos x="20" y="24"/>
                    </a:cxn>
                    <a:cxn ang="0">
                      <a:pos x="0" y="41"/>
                    </a:cxn>
                  </a:cxnLst>
                  <a:rect l="0" t="0" r="r" b="b"/>
                  <a:pathLst>
                    <a:path w="155" h="56">
                      <a:moveTo>
                        <a:pt x="0" y="41"/>
                      </a:moveTo>
                      <a:lnTo>
                        <a:pt x="3" y="37"/>
                      </a:lnTo>
                      <a:lnTo>
                        <a:pt x="11" y="27"/>
                      </a:lnTo>
                      <a:lnTo>
                        <a:pt x="26" y="16"/>
                      </a:lnTo>
                      <a:lnTo>
                        <a:pt x="43" y="4"/>
                      </a:lnTo>
                      <a:lnTo>
                        <a:pt x="66" y="0"/>
                      </a:lnTo>
                      <a:lnTo>
                        <a:pt x="93" y="4"/>
                      </a:lnTo>
                      <a:lnTo>
                        <a:pt x="122" y="21"/>
                      </a:lnTo>
                      <a:lnTo>
                        <a:pt x="155" y="56"/>
                      </a:lnTo>
                      <a:lnTo>
                        <a:pt x="151" y="53"/>
                      </a:lnTo>
                      <a:lnTo>
                        <a:pt x="138" y="44"/>
                      </a:lnTo>
                      <a:lnTo>
                        <a:pt x="119" y="34"/>
                      </a:lnTo>
                      <a:lnTo>
                        <a:pt x="96" y="26"/>
                      </a:lnTo>
                      <a:lnTo>
                        <a:pt x="70" y="18"/>
                      </a:lnTo>
                      <a:lnTo>
                        <a:pt x="44" y="17"/>
                      </a:lnTo>
                      <a:lnTo>
                        <a:pt x="20" y="24"/>
                      </a:lnTo>
                      <a:lnTo>
                        <a:pt x="0" y="4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62" name="未知"/>
                <p:cNvSpPr>
                  <a:spLocks/>
                </p:cNvSpPr>
                <p:nvPr/>
              </p:nvSpPr>
              <p:spPr bwMode="auto">
                <a:xfrm>
                  <a:off x="602" y="947"/>
                  <a:ext cx="411" cy="430"/>
                </a:xfrm>
                <a:custGeom>
                  <a:avLst/>
                  <a:gdLst/>
                  <a:ahLst/>
                  <a:cxnLst>
                    <a:cxn ang="0">
                      <a:pos x="287" y="176"/>
                    </a:cxn>
                    <a:cxn ang="0">
                      <a:pos x="289" y="277"/>
                    </a:cxn>
                    <a:cxn ang="0">
                      <a:pos x="289" y="278"/>
                    </a:cxn>
                    <a:cxn ang="0">
                      <a:pos x="288" y="280"/>
                    </a:cxn>
                    <a:cxn ang="0">
                      <a:pos x="285" y="284"/>
                    </a:cxn>
                    <a:cxn ang="0">
                      <a:pos x="281" y="288"/>
                    </a:cxn>
                    <a:cxn ang="0">
                      <a:pos x="275" y="293"/>
                    </a:cxn>
                    <a:cxn ang="0">
                      <a:pos x="268" y="297"/>
                    </a:cxn>
                    <a:cxn ang="0">
                      <a:pos x="256" y="300"/>
                    </a:cxn>
                    <a:cxn ang="0">
                      <a:pos x="243" y="301"/>
                    </a:cxn>
                    <a:cxn ang="0">
                      <a:pos x="228" y="301"/>
                    </a:cxn>
                    <a:cxn ang="0">
                      <a:pos x="207" y="300"/>
                    </a:cxn>
                    <a:cxn ang="0">
                      <a:pos x="184" y="295"/>
                    </a:cxn>
                    <a:cxn ang="0">
                      <a:pos x="157" y="288"/>
                    </a:cxn>
                    <a:cxn ang="0">
                      <a:pos x="125" y="277"/>
                    </a:cxn>
                    <a:cxn ang="0">
                      <a:pos x="88" y="261"/>
                    </a:cxn>
                    <a:cxn ang="0">
                      <a:pos x="46" y="241"/>
                    </a:cxn>
                    <a:cxn ang="0">
                      <a:pos x="0" y="216"/>
                    </a:cxn>
                    <a:cxn ang="0">
                      <a:pos x="4" y="212"/>
                    </a:cxn>
                    <a:cxn ang="0">
                      <a:pos x="14" y="198"/>
                    </a:cxn>
                    <a:cxn ang="0">
                      <a:pos x="27" y="176"/>
                    </a:cxn>
                    <a:cxn ang="0">
                      <a:pos x="42" y="147"/>
                    </a:cxn>
                    <a:cxn ang="0">
                      <a:pos x="53" y="115"/>
                    </a:cxn>
                    <a:cxn ang="0">
                      <a:pos x="61" y="78"/>
                    </a:cxn>
                    <a:cxn ang="0">
                      <a:pos x="61" y="39"/>
                    </a:cxn>
                    <a:cxn ang="0">
                      <a:pos x="50" y="0"/>
                    </a:cxn>
                    <a:cxn ang="0">
                      <a:pos x="52" y="2"/>
                    </a:cxn>
                    <a:cxn ang="0">
                      <a:pos x="56" y="7"/>
                    </a:cxn>
                    <a:cxn ang="0">
                      <a:pos x="62" y="15"/>
                    </a:cxn>
                    <a:cxn ang="0">
                      <a:pos x="71" y="26"/>
                    </a:cxn>
                    <a:cxn ang="0">
                      <a:pos x="82" y="38"/>
                    </a:cxn>
                    <a:cxn ang="0">
                      <a:pos x="94" y="52"/>
                    </a:cxn>
                    <a:cxn ang="0">
                      <a:pos x="108" y="66"/>
                    </a:cxn>
                    <a:cxn ang="0">
                      <a:pos x="124" y="82"/>
                    </a:cxn>
                    <a:cxn ang="0">
                      <a:pos x="141" y="98"/>
                    </a:cxn>
                    <a:cxn ang="0">
                      <a:pos x="160" y="114"/>
                    </a:cxn>
                    <a:cxn ang="0">
                      <a:pos x="180" y="128"/>
                    </a:cxn>
                    <a:cxn ang="0">
                      <a:pos x="200" y="143"/>
                    </a:cxn>
                    <a:cxn ang="0">
                      <a:pos x="220" y="154"/>
                    </a:cxn>
                    <a:cxn ang="0">
                      <a:pos x="242" y="164"/>
                    </a:cxn>
                    <a:cxn ang="0">
                      <a:pos x="265" y="172"/>
                    </a:cxn>
                    <a:cxn ang="0">
                      <a:pos x="287" y="176"/>
                    </a:cxn>
                  </a:cxnLst>
                  <a:rect l="0" t="0" r="r" b="b"/>
                  <a:pathLst>
                    <a:path w="289" h="301">
                      <a:moveTo>
                        <a:pt x="287" y="176"/>
                      </a:moveTo>
                      <a:lnTo>
                        <a:pt x="289" y="277"/>
                      </a:lnTo>
                      <a:lnTo>
                        <a:pt x="289" y="278"/>
                      </a:lnTo>
                      <a:lnTo>
                        <a:pt x="288" y="280"/>
                      </a:lnTo>
                      <a:lnTo>
                        <a:pt x="285" y="284"/>
                      </a:lnTo>
                      <a:lnTo>
                        <a:pt x="281" y="288"/>
                      </a:lnTo>
                      <a:lnTo>
                        <a:pt x="275" y="293"/>
                      </a:lnTo>
                      <a:lnTo>
                        <a:pt x="268" y="297"/>
                      </a:lnTo>
                      <a:lnTo>
                        <a:pt x="256" y="300"/>
                      </a:lnTo>
                      <a:lnTo>
                        <a:pt x="243" y="301"/>
                      </a:lnTo>
                      <a:lnTo>
                        <a:pt x="228" y="301"/>
                      </a:lnTo>
                      <a:lnTo>
                        <a:pt x="207" y="300"/>
                      </a:lnTo>
                      <a:lnTo>
                        <a:pt x="184" y="295"/>
                      </a:lnTo>
                      <a:lnTo>
                        <a:pt x="157" y="288"/>
                      </a:lnTo>
                      <a:lnTo>
                        <a:pt x="125" y="277"/>
                      </a:lnTo>
                      <a:lnTo>
                        <a:pt x="88" y="261"/>
                      </a:lnTo>
                      <a:lnTo>
                        <a:pt x="46" y="241"/>
                      </a:lnTo>
                      <a:lnTo>
                        <a:pt x="0" y="216"/>
                      </a:lnTo>
                      <a:lnTo>
                        <a:pt x="4" y="212"/>
                      </a:lnTo>
                      <a:lnTo>
                        <a:pt x="14" y="198"/>
                      </a:lnTo>
                      <a:lnTo>
                        <a:pt x="27" y="176"/>
                      </a:lnTo>
                      <a:lnTo>
                        <a:pt x="42" y="147"/>
                      </a:lnTo>
                      <a:lnTo>
                        <a:pt x="53" y="115"/>
                      </a:lnTo>
                      <a:lnTo>
                        <a:pt x="61" y="78"/>
                      </a:lnTo>
                      <a:lnTo>
                        <a:pt x="61" y="39"/>
                      </a:lnTo>
                      <a:lnTo>
                        <a:pt x="50" y="0"/>
                      </a:lnTo>
                      <a:lnTo>
                        <a:pt x="52" y="2"/>
                      </a:lnTo>
                      <a:lnTo>
                        <a:pt x="56" y="7"/>
                      </a:lnTo>
                      <a:lnTo>
                        <a:pt x="62" y="15"/>
                      </a:lnTo>
                      <a:lnTo>
                        <a:pt x="71" y="26"/>
                      </a:lnTo>
                      <a:lnTo>
                        <a:pt x="82" y="38"/>
                      </a:lnTo>
                      <a:lnTo>
                        <a:pt x="94" y="52"/>
                      </a:lnTo>
                      <a:lnTo>
                        <a:pt x="108" y="66"/>
                      </a:lnTo>
                      <a:lnTo>
                        <a:pt x="124" y="82"/>
                      </a:lnTo>
                      <a:lnTo>
                        <a:pt x="141" y="98"/>
                      </a:lnTo>
                      <a:lnTo>
                        <a:pt x="160" y="114"/>
                      </a:lnTo>
                      <a:lnTo>
                        <a:pt x="180" y="128"/>
                      </a:lnTo>
                      <a:lnTo>
                        <a:pt x="200" y="143"/>
                      </a:lnTo>
                      <a:lnTo>
                        <a:pt x="220" y="154"/>
                      </a:lnTo>
                      <a:lnTo>
                        <a:pt x="242" y="164"/>
                      </a:lnTo>
                      <a:lnTo>
                        <a:pt x="265" y="172"/>
                      </a:lnTo>
                      <a:lnTo>
                        <a:pt x="287" y="176"/>
                      </a:lnTo>
                      <a:close/>
                    </a:path>
                  </a:pathLst>
                </a:custGeom>
                <a:solidFill>
                  <a:srgbClr val="FFD1D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63" name="未知"/>
                <p:cNvSpPr>
                  <a:spLocks/>
                </p:cNvSpPr>
                <p:nvPr/>
              </p:nvSpPr>
              <p:spPr bwMode="auto">
                <a:xfrm>
                  <a:off x="252" y="0"/>
                  <a:ext cx="1161" cy="1027"/>
                </a:xfrm>
                <a:custGeom>
                  <a:avLst/>
                  <a:gdLst/>
                  <a:ahLst/>
                  <a:cxnLst>
                    <a:cxn ang="0">
                      <a:pos x="563" y="172"/>
                    </a:cxn>
                    <a:cxn ang="0">
                      <a:pos x="529" y="183"/>
                    </a:cxn>
                    <a:cxn ang="0">
                      <a:pos x="493" y="205"/>
                    </a:cxn>
                    <a:cxn ang="0">
                      <a:pos x="484" y="235"/>
                    </a:cxn>
                    <a:cxn ang="0">
                      <a:pos x="498" y="264"/>
                    </a:cxn>
                    <a:cxn ang="0">
                      <a:pos x="487" y="336"/>
                    </a:cxn>
                    <a:cxn ang="0">
                      <a:pos x="458" y="431"/>
                    </a:cxn>
                    <a:cxn ang="0">
                      <a:pos x="408" y="497"/>
                    </a:cxn>
                    <a:cxn ang="0">
                      <a:pos x="376" y="507"/>
                    </a:cxn>
                    <a:cxn ang="0">
                      <a:pos x="389" y="539"/>
                    </a:cxn>
                    <a:cxn ang="0">
                      <a:pos x="382" y="597"/>
                    </a:cxn>
                    <a:cxn ang="0">
                      <a:pos x="320" y="673"/>
                    </a:cxn>
                    <a:cxn ang="0">
                      <a:pos x="251" y="716"/>
                    </a:cxn>
                    <a:cxn ang="0">
                      <a:pos x="198" y="720"/>
                    </a:cxn>
                    <a:cxn ang="0">
                      <a:pos x="127" y="700"/>
                    </a:cxn>
                    <a:cxn ang="0">
                      <a:pos x="74" y="620"/>
                    </a:cxn>
                    <a:cxn ang="0">
                      <a:pos x="59" y="546"/>
                    </a:cxn>
                    <a:cxn ang="0">
                      <a:pos x="26" y="520"/>
                    </a:cxn>
                    <a:cxn ang="0">
                      <a:pos x="0" y="470"/>
                    </a:cxn>
                    <a:cxn ang="0">
                      <a:pos x="20" y="393"/>
                    </a:cxn>
                    <a:cxn ang="0">
                      <a:pos x="61" y="343"/>
                    </a:cxn>
                    <a:cxn ang="0">
                      <a:pos x="62" y="316"/>
                    </a:cxn>
                    <a:cxn ang="0">
                      <a:pos x="69" y="268"/>
                    </a:cxn>
                    <a:cxn ang="0">
                      <a:pos x="87" y="208"/>
                    </a:cxn>
                    <a:cxn ang="0">
                      <a:pos x="121" y="144"/>
                    </a:cxn>
                    <a:cxn ang="0">
                      <a:pos x="174" y="84"/>
                    </a:cxn>
                    <a:cxn ang="0">
                      <a:pos x="252" y="35"/>
                    </a:cxn>
                    <a:cxn ang="0">
                      <a:pos x="362" y="6"/>
                    </a:cxn>
                    <a:cxn ang="0">
                      <a:pos x="431" y="2"/>
                    </a:cxn>
                    <a:cxn ang="0">
                      <a:pos x="447" y="0"/>
                    </a:cxn>
                    <a:cxn ang="0">
                      <a:pos x="475" y="0"/>
                    </a:cxn>
                    <a:cxn ang="0">
                      <a:pos x="513" y="3"/>
                    </a:cxn>
                    <a:cxn ang="0">
                      <a:pos x="555" y="10"/>
                    </a:cxn>
                    <a:cxn ang="0">
                      <a:pos x="598" y="26"/>
                    </a:cxn>
                    <a:cxn ang="0">
                      <a:pos x="640" y="49"/>
                    </a:cxn>
                    <a:cxn ang="0">
                      <a:pos x="673" y="85"/>
                    </a:cxn>
                    <a:cxn ang="0">
                      <a:pos x="688" y="108"/>
                    </a:cxn>
                    <a:cxn ang="0">
                      <a:pos x="706" y="118"/>
                    </a:cxn>
                    <a:cxn ang="0">
                      <a:pos x="736" y="140"/>
                    </a:cxn>
                    <a:cxn ang="0">
                      <a:pos x="768" y="169"/>
                    </a:cxn>
                    <a:cxn ang="0">
                      <a:pos x="796" y="203"/>
                    </a:cxn>
                    <a:cxn ang="0">
                      <a:pos x="812" y="245"/>
                    </a:cxn>
                    <a:cxn ang="0">
                      <a:pos x="808" y="291"/>
                    </a:cxn>
                    <a:cxn ang="0">
                      <a:pos x="778" y="340"/>
                    </a:cxn>
                    <a:cxn ang="0">
                      <a:pos x="756" y="369"/>
                    </a:cxn>
                    <a:cxn ang="0">
                      <a:pos x="785" y="389"/>
                    </a:cxn>
                    <a:cxn ang="0">
                      <a:pos x="804" y="431"/>
                    </a:cxn>
                    <a:cxn ang="0">
                      <a:pos x="776" y="496"/>
                    </a:cxn>
                    <a:cxn ang="0">
                      <a:pos x="729" y="513"/>
                    </a:cxn>
                    <a:cxn ang="0">
                      <a:pos x="716" y="391"/>
                    </a:cxn>
                    <a:cxn ang="0">
                      <a:pos x="713" y="339"/>
                    </a:cxn>
                    <a:cxn ang="0">
                      <a:pos x="703" y="285"/>
                    </a:cxn>
                    <a:cxn ang="0">
                      <a:pos x="674" y="216"/>
                    </a:cxn>
                    <a:cxn ang="0">
                      <a:pos x="614" y="172"/>
                    </a:cxn>
                  </a:cxnLst>
                  <a:rect l="0" t="0" r="r" b="b"/>
                  <a:pathLst>
                    <a:path w="814" h="720">
                      <a:moveTo>
                        <a:pt x="569" y="170"/>
                      </a:moveTo>
                      <a:lnTo>
                        <a:pt x="563" y="172"/>
                      </a:lnTo>
                      <a:lnTo>
                        <a:pt x="549" y="176"/>
                      </a:lnTo>
                      <a:lnTo>
                        <a:pt x="529" y="183"/>
                      </a:lnTo>
                      <a:lnTo>
                        <a:pt x="509" y="192"/>
                      </a:lnTo>
                      <a:lnTo>
                        <a:pt x="493" y="205"/>
                      </a:lnTo>
                      <a:lnTo>
                        <a:pt x="483" y="218"/>
                      </a:lnTo>
                      <a:lnTo>
                        <a:pt x="484" y="235"/>
                      </a:lnTo>
                      <a:lnTo>
                        <a:pt x="500" y="252"/>
                      </a:lnTo>
                      <a:lnTo>
                        <a:pt x="498" y="264"/>
                      </a:lnTo>
                      <a:lnTo>
                        <a:pt x="494" y="294"/>
                      </a:lnTo>
                      <a:lnTo>
                        <a:pt x="487" y="336"/>
                      </a:lnTo>
                      <a:lnTo>
                        <a:pt x="475" y="383"/>
                      </a:lnTo>
                      <a:lnTo>
                        <a:pt x="458" y="431"/>
                      </a:lnTo>
                      <a:lnTo>
                        <a:pt x="437" y="471"/>
                      </a:lnTo>
                      <a:lnTo>
                        <a:pt x="408" y="497"/>
                      </a:lnTo>
                      <a:lnTo>
                        <a:pt x="373" y="503"/>
                      </a:lnTo>
                      <a:lnTo>
                        <a:pt x="376" y="507"/>
                      </a:lnTo>
                      <a:lnTo>
                        <a:pt x="383" y="520"/>
                      </a:lnTo>
                      <a:lnTo>
                        <a:pt x="389" y="539"/>
                      </a:lnTo>
                      <a:lnTo>
                        <a:pt x="390" y="565"/>
                      </a:lnTo>
                      <a:lnTo>
                        <a:pt x="382" y="597"/>
                      </a:lnTo>
                      <a:lnTo>
                        <a:pt x="360" y="633"/>
                      </a:lnTo>
                      <a:lnTo>
                        <a:pt x="320" y="673"/>
                      </a:lnTo>
                      <a:lnTo>
                        <a:pt x="259" y="715"/>
                      </a:lnTo>
                      <a:lnTo>
                        <a:pt x="251" y="716"/>
                      </a:lnTo>
                      <a:lnTo>
                        <a:pt x="229" y="720"/>
                      </a:lnTo>
                      <a:lnTo>
                        <a:pt x="198" y="720"/>
                      </a:lnTo>
                      <a:lnTo>
                        <a:pt x="163" y="716"/>
                      </a:lnTo>
                      <a:lnTo>
                        <a:pt x="127" y="700"/>
                      </a:lnTo>
                      <a:lnTo>
                        <a:pt x="95" y="669"/>
                      </a:lnTo>
                      <a:lnTo>
                        <a:pt x="74" y="620"/>
                      </a:lnTo>
                      <a:lnTo>
                        <a:pt x="65" y="549"/>
                      </a:lnTo>
                      <a:lnTo>
                        <a:pt x="59" y="546"/>
                      </a:lnTo>
                      <a:lnTo>
                        <a:pt x="45" y="536"/>
                      </a:lnTo>
                      <a:lnTo>
                        <a:pt x="26" y="520"/>
                      </a:lnTo>
                      <a:lnTo>
                        <a:pt x="10" y="497"/>
                      </a:lnTo>
                      <a:lnTo>
                        <a:pt x="0" y="470"/>
                      </a:lnTo>
                      <a:lnTo>
                        <a:pt x="3" y="435"/>
                      </a:lnTo>
                      <a:lnTo>
                        <a:pt x="20" y="393"/>
                      </a:lnTo>
                      <a:lnTo>
                        <a:pt x="61" y="347"/>
                      </a:lnTo>
                      <a:lnTo>
                        <a:pt x="61" y="343"/>
                      </a:lnTo>
                      <a:lnTo>
                        <a:pt x="61" y="333"/>
                      </a:lnTo>
                      <a:lnTo>
                        <a:pt x="62" y="316"/>
                      </a:lnTo>
                      <a:lnTo>
                        <a:pt x="65" y="294"/>
                      </a:lnTo>
                      <a:lnTo>
                        <a:pt x="69" y="268"/>
                      </a:lnTo>
                      <a:lnTo>
                        <a:pt x="77" y="239"/>
                      </a:lnTo>
                      <a:lnTo>
                        <a:pt x="87" y="208"/>
                      </a:lnTo>
                      <a:lnTo>
                        <a:pt x="102" y="176"/>
                      </a:lnTo>
                      <a:lnTo>
                        <a:pt x="121" y="144"/>
                      </a:lnTo>
                      <a:lnTo>
                        <a:pt x="144" y="113"/>
                      </a:lnTo>
                      <a:lnTo>
                        <a:pt x="174" y="84"/>
                      </a:lnTo>
                      <a:lnTo>
                        <a:pt x="210" y="58"/>
                      </a:lnTo>
                      <a:lnTo>
                        <a:pt x="252" y="35"/>
                      </a:lnTo>
                      <a:lnTo>
                        <a:pt x="303" y="18"/>
                      </a:lnTo>
                      <a:lnTo>
                        <a:pt x="362" y="6"/>
                      </a:lnTo>
                      <a:lnTo>
                        <a:pt x="428" y="2"/>
                      </a:lnTo>
                      <a:lnTo>
                        <a:pt x="431" y="2"/>
                      </a:lnTo>
                      <a:lnTo>
                        <a:pt x="437" y="0"/>
                      </a:lnTo>
                      <a:lnTo>
                        <a:pt x="447" y="0"/>
                      </a:lnTo>
                      <a:lnTo>
                        <a:pt x="460" y="0"/>
                      </a:lnTo>
                      <a:lnTo>
                        <a:pt x="475" y="0"/>
                      </a:lnTo>
                      <a:lnTo>
                        <a:pt x="493" y="2"/>
                      </a:lnTo>
                      <a:lnTo>
                        <a:pt x="513" y="3"/>
                      </a:lnTo>
                      <a:lnTo>
                        <a:pt x="533" y="6"/>
                      </a:lnTo>
                      <a:lnTo>
                        <a:pt x="555" y="10"/>
                      </a:lnTo>
                      <a:lnTo>
                        <a:pt x="576" y="18"/>
                      </a:lnTo>
                      <a:lnTo>
                        <a:pt x="598" y="26"/>
                      </a:lnTo>
                      <a:lnTo>
                        <a:pt x="619" y="36"/>
                      </a:lnTo>
                      <a:lnTo>
                        <a:pt x="640" y="49"/>
                      </a:lnTo>
                      <a:lnTo>
                        <a:pt x="657" y="65"/>
                      </a:lnTo>
                      <a:lnTo>
                        <a:pt x="673" y="85"/>
                      </a:lnTo>
                      <a:lnTo>
                        <a:pt x="686" y="107"/>
                      </a:lnTo>
                      <a:lnTo>
                        <a:pt x="688" y="108"/>
                      </a:lnTo>
                      <a:lnTo>
                        <a:pt x="696" y="113"/>
                      </a:lnTo>
                      <a:lnTo>
                        <a:pt x="706" y="118"/>
                      </a:lnTo>
                      <a:lnTo>
                        <a:pt x="720" y="128"/>
                      </a:lnTo>
                      <a:lnTo>
                        <a:pt x="736" y="140"/>
                      </a:lnTo>
                      <a:lnTo>
                        <a:pt x="752" y="153"/>
                      </a:lnTo>
                      <a:lnTo>
                        <a:pt x="768" y="169"/>
                      </a:lnTo>
                      <a:lnTo>
                        <a:pt x="784" y="185"/>
                      </a:lnTo>
                      <a:lnTo>
                        <a:pt x="796" y="203"/>
                      </a:lnTo>
                      <a:lnTo>
                        <a:pt x="805" y="224"/>
                      </a:lnTo>
                      <a:lnTo>
                        <a:pt x="812" y="245"/>
                      </a:lnTo>
                      <a:lnTo>
                        <a:pt x="814" y="268"/>
                      </a:lnTo>
                      <a:lnTo>
                        <a:pt x="808" y="291"/>
                      </a:lnTo>
                      <a:lnTo>
                        <a:pt x="798" y="316"/>
                      </a:lnTo>
                      <a:lnTo>
                        <a:pt x="778" y="340"/>
                      </a:lnTo>
                      <a:lnTo>
                        <a:pt x="750" y="366"/>
                      </a:lnTo>
                      <a:lnTo>
                        <a:pt x="756" y="369"/>
                      </a:lnTo>
                      <a:lnTo>
                        <a:pt x="769" y="376"/>
                      </a:lnTo>
                      <a:lnTo>
                        <a:pt x="785" y="389"/>
                      </a:lnTo>
                      <a:lnTo>
                        <a:pt x="798" y="406"/>
                      </a:lnTo>
                      <a:lnTo>
                        <a:pt x="804" y="431"/>
                      </a:lnTo>
                      <a:lnTo>
                        <a:pt x="798" y="460"/>
                      </a:lnTo>
                      <a:lnTo>
                        <a:pt x="776" y="496"/>
                      </a:lnTo>
                      <a:lnTo>
                        <a:pt x="732" y="539"/>
                      </a:lnTo>
                      <a:lnTo>
                        <a:pt x="729" y="513"/>
                      </a:lnTo>
                      <a:lnTo>
                        <a:pt x="723" y="455"/>
                      </a:lnTo>
                      <a:lnTo>
                        <a:pt x="716" y="391"/>
                      </a:lnTo>
                      <a:lnTo>
                        <a:pt x="713" y="347"/>
                      </a:lnTo>
                      <a:lnTo>
                        <a:pt x="713" y="339"/>
                      </a:lnTo>
                      <a:lnTo>
                        <a:pt x="710" y="317"/>
                      </a:lnTo>
                      <a:lnTo>
                        <a:pt x="703" y="285"/>
                      </a:lnTo>
                      <a:lnTo>
                        <a:pt x="691" y="249"/>
                      </a:lnTo>
                      <a:lnTo>
                        <a:pt x="674" y="216"/>
                      </a:lnTo>
                      <a:lnTo>
                        <a:pt x="648" y="187"/>
                      </a:lnTo>
                      <a:lnTo>
                        <a:pt x="614" y="172"/>
                      </a:lnTo>
                      <a:lnTo>
                        <a:pt x="569" y="17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64" name="未知"/>
                <p:cNvSpPr>
                  <a:spLocks/>
                </p:cNvSpPr>
                <p:nvPr/>
              </p:nvSpPr>
              <p:spPr bwMode="auto">
                <a:xfrm>
                  <a:off x="302" y="83"/>
                  <a:ext cx="788" cy="893"/>
                </a:xfrm>
                <a:custGeom>
                  <a:avLst/>
                  <a:gdLst/>
                  <a:ahLst/>
                  <a:cxnLst>
                    <a:cxn ang="0">
                      <a:pos x="245" y="32"/>
                    </a:cxn>
                    <a:cxn ang="0">
                      <a:pos x="201" y="50"/>
                    </a:cxn>
                    <a:cxn ang="0">
                      <a:pos x="142" y="106"/>
                    </a:cxn>
                    <a:cxn ang="0">
                      <a:pos x="95" y="217"/>
                    </a:cxn>
                    <a:cxn ang="0">
                      <a:pos x="79" y="304"/>
                    </a:cxn>
                    <a:cxn ang="0">
                      <a:pos x="44" y="333"/>
                    </a:cxn>
                    <a:cxn ang="0">
                      <a:pos x="10" y="377"/>
                    </a:cxn>
                    <a:cxn ang="0">
                      <a:pos x="11" y="428"/>
                    </a:cxn>
                    <a:cxn ang="0">
                      <a:pos x="32" y="446"/>
                    </a:cxn>
                    <a:cxn ang="0">
                      <a:pos x="8" y="431"/>
                    </a:cxn>
                    <a:cxn ang="0">
                      <a:pos x="3" y="402"/>
                    </a:cxn>
                    <a:cxn ang="0">
                      <a:pos x="63" y="364"/>
                    </a:cxn>
                    <a:cxn ang="0">
                      <a:pos x="125" y="347"/>
                    </a:cxn>
                    <a:cxn ang="0">
                      <a:pos x="92" y="364"/>
                    </a:cxn>
                    <a:cxn ang="0">
                      <a:pos x="57" y="396"/>
                    </a:cxn>
                    <a:cxn ang="0">
                      <a:pos x="55" y="438"/>
                    </a:cxn>
                    <a:cxn ang="0">
                      <a:pos x="76" y="468"/>
                    </a:cxn>
                    <a:cxn ang="0">
                      <a:pos x="85" y="526"/>
                    </a:cxn>
                    <a:cxn ang="0">
                      <a:pos x="111" y="593"/>
                    </a:cxn>
                    <a:cxn ang="0">
                      <a:pos x="164" y="626"/>
                    </a:cxn>
                    <a:cxn ang="0">
                      <a:pos x="210" y="612"/>
                    </a:cxn>
                    <a:cxn ang="0">
                      <a:pos x="247" y="593"/>
                    </a:cxn>
                    <a:cxn ang="0">
                      <a:pos x="291" y="556"/>
                    </a:cxn>
                    <a:cxn ang="0">
                      <a:pos x="308" y="497"/>
                    </a:cxn>
                    <a:cxn ang="0">
                      <a:pos x="291" y="459"/>
                    </a:cxn>
                    <a:cxn ang="0">
                      <a:pos x="259" y="461"/>
                    </a:cxn>
                    <a:cxn ang="0">
                      <a:pos x="219" y="474"/>
                    </a:cxn>
                    <a:cxn ang="0">
                      <a:pos x="196" y="507"/>
                    </a:cxn>
                    <a:cxn ang="0">
                      <a:pos x="199" y="530"/>
                    </a:cxn>
                    <a:cxn ang="0">
                      <a:pos x="196" y="494"/>
                    </a:cxn>
                    <a:cxn ang="0">
                      <a:pos x="217" y="445"/>
                    </a:cxn>
                    <a:cxn ang="0">
                      <a:pos x="286" y="406"/>
                    </a:cxn>
                    <a:cxn ang="0">
                      <a:pos x="351" y="399"/>
                    </a:cxn>
                    <a:cxn ang="0">
                      <a:pos x="367" y="387"/>
                    </a:cxn>
                    <a:cxn ang="0">
                      <a:pos x="393" y="350"/>
                    </a:cxn>
                    <a:cxn ang="0">
                      <a:pos x="423" y="269"/>
                    </a:cxn>
                    <a:cxn ang="0">
                      <a:pos x="436" y="206"/>
                    </a:cxn>
                    <a:cxn ang="0">
                      <a:pos x="426" y="197"/>
                    </a:cxn>
                    <a:cxn ang="0">
                      <a:pos x="412" y="181"/>
                    </a:cxn>
                    <a:cxn ang="0">
                      <a:pos x="400" y="160"/>
                    </a:cxn>
                    <a:cxn ang="0">
                      <a:pos x="397" y="138"/>
                    </a:cxn>
                    <a:cxn ang="0">
                      <a:pos x="410" y="114"/>
                    </a:cxn>
                    <a:cxn ang="0">
                      <a:pos x="445" y="93"/>
                    </a:cxn>
                    <a:cxn ang="0">
                      <a:pos x="508" y="76"/>
                    </a:cxn>
                    <a:cxn ang="0">
                      <a:pos x="551" y="69"/>
                    </a:cxn>
                    <a:cxn ang="0">
                      <a:pos x="545" y="59"/>
                    </a:cxn>
                    <a:cxn ang="0">
                      <a:pos x="531" y="43"/>
                    </a:cxn>
                    <a:cxn ang="0">
                      <a:pos x="508" y="26"/>
                    </a:cxn>
                    <a:cxn ang="0">
                      <a:pos x="474" y="10"/>
                    </a:cxn>
                    <a:cxn ang="0">
                      <a:pos x="427" y="1"/>
                    </a:cxn>
                    <a:cxn ang="0">
                      <a:pos x="368" y="1"/>
                    </a:cxn>
                    <a:cxn ang="0">
                      <a:pos x="295" y="16"/>
                    </a:cxn>
                  </a:cxnLst>
                  <a:rect l="0" t="0" r="r" b="b"/>
                  <a:pathLst>
                    <a:path w="553" h="626">
                      <a:moveTo>
                        <a:pt x="252" y="30"/>
                      </a:moveTo>
                      <a:lnTo>
                        <a:pt x="245" y="32"/>
                      </a:lnTo>
                      <a:lnTo>
                        <a:pt x="227" y="37"/>
                      </a:lnTo>
                      <a:lnTo>
                        <a:pt x="201" y="50"/>
                      </a:lnTo>
                      <a:lnTo>
                        <a:pt x="173" y="72"/>
                      </a:lnTo>
                      <a:lnTo>
                        <a:pt x="142" y="106"/>
                      </a:lnTo>
                      <a:lnTo>
                        <a:pt x="116" y="154"/>
                      </a:lnTo>
                      <a:lnTo>
                        <a:pt x="95" y="217"/>
                      </a:lnTo>
                      <a:lnTo>
                        <a:pt x="85" y="299"/>
                      </a:lnTo>
                      <a:lnTo>
                        <a:pt x="79" y="304"/>
                      </a:lnTo>
                      <a:lnTo>
                        <a:pt x="63" y="315"/>
                      </a:lnTo>
                      <a:lnTo>
                        <a:pt x="44" y="333"/>
                      </a:lnTo>
                      <a:lnTo>
                        <a:pt x="24" y="354"/>
                      </a:lnTo>
                      <a:lnTo>
                        <a:pt x="10" y="377"/>
                      </a:lnTo>
                      <a:lnTo>
                        <a:pt x="3" y="403"/>
                      </a:lnTo>
                      <a:lnTo>
                        <a:pt x="11" y="428"/>
                      </a:lnTo>
                      <a:lnTo>
                        <a:pt x="37" y="449"/>
                      </a:lnTo>
                      <a:lnTo>
                        <a:pt x="32" y="446"/>
                      </a:lnTo>
                      <a:lnTo>
                        <a:pt x="20" y="441"/>
                      </a:lnTo>
                      <a:lnTo>
                        <a:pt x="8" y="431"/>
                      </a:lnTo>
                      <a:lnTo>
                        <a:pt x="0" y="418"/>
                      </a:lnTo>
                      <a:lnTo>
                        <a:pt x="3" y="402"/>
                      </a:lnTo>
                      <a:lnTo>
                        <a:pt x="21" y="383"/>
                      </a:lnTo>
                      <a:lnTo>
                        <a:pt x="63" y="364"/>
                      </a:lnTo>
                      <a:lnTo>
                        <a:pt x="131" y="344"/>
                      </a:lnTo>
                      <a:lnTo>
                        <a:pt x="125" y="347"/>
                      </a:lnTo>
                      <a:lnTo>
                        <a:pt x="111" y="354"/>
                      </a:lnTo>
                      <a:lnTo>
                        <a:pt x="92" y="364"/>
                      </a:lnTo>
                      <a:lnTo>
                        <a:pt x="73" y="379"/>
                      </a:lnTo>
                      <a:lnTo>
                        <a:pt x="57" y="396"/>
                      </a:lnTo>
                      <a:lnTo>
                        <a:pt x="50" y="416"/>
                      </a:lnTo>
                      <a:lnTo>
                        <a:pt x="55" y="438"/>
                      </a:lnTo>
                      <a:lnTo>
                        <a:pt x="76" y="459"/>
                      </a:lnTo>
                      <a:lnTo>
                        <a:pt x="76" y="468"/>
                      </a:lnTo>
                      <a:lnTo>
                        <a:pt x="79" y="492"/>
                      </a:lnTo>
                      <a:lnTo>
                        <a:pt x="85" y="526"/>
                      </a:lnTo>
                      <a:lnTo>
                        <a:pt x="95" y="562"/>
                      </a:lnTo>
                      <a:lnTo>
                        <a:pt x="111" y="593"/>
                      </a:lnTo>
                      <a:lnTo>
                        <a:pt x="134" y="618"/>
                      </a:lnTo>
                      <a:lnTo>
                        <a:pt x="164" y="626"/>
                      </a:lnTo>
                      <a:lnTo>
                        <a:pt x="204" y="613"/>
                      </a:lnTo>
                      <a:lnTo>
                        <a:pt x="210" y="612"/>
                      </a:lnTo>
                      <a:lnTo>
                        <a:pt x="226" y="605"/>
                      </a:lnTo>
                      <a:lnTo>
                        <a:pt x="247" y="593"/>
                      </a:lnTo>
                      <a:lnTo>
                        <a:pt x="271" y="577"/>
                      </a:lnTo>
                      <a:lnTo>
                        <a:pt x="291" y="556"/>
                      </a:lnTo>
                      <a:lnTo>
                        <a:pt x="305" y="530"/>
                      </a:lnTo>
                      <a:lnTo>
                        <a:pt x="308" y="497"/>
                      </a:lnTo>
                      <a:lnTo>
                        <a:pt x="296" y="459"/>
                      </a:lnTo>
                      <a:lnTo>
                        <a:pt x="291" y="459"/>
                      </a:lnTo>
                      <a:lnTo>
                        <a:pt x="278" y="459"/>
                      </a:lnTo>
                      <a:lnTo>
                        <a:pt x="259" y="461"/>
                      </a:lnTo>
                      <a:lnTo>
                        <a:pt x="237" y="465"/>
                      </a:lnTo>
                      <a:lnTo>
                        <a:pt x="219" y="474"/>
                      </a:lnTo>
                      <a:lnTo>
                        <a:pt x="203" y="487"/>
                      </a:lnTo>
                      <a:lnTo>
                        <a:pt x="196" y="507"/>
                      </a:lnTo>
                      <a:lnTo>
                        <a:pt x="200" y="536"/>
                      </a:lnTo>
                      <a:lnTo>
                        <a:pt x="199" y="530"/>
                      </a:lnTo>
                      <a:lnTo>
                        <a:pt x="196" y="515"/>
                      </a:lnTo>
                      <a:lnTo>
                        <a:pt x="196" y="494"/>
                      </a:lnTo>
                      <a:lnTo>
                        <a:pt x="201" y="469"/>
                      </a:lnTo>
                      <a:lnTo>
                        <a:pt x="217" y="445"/>
                      </a:lnTo>
                      <a:lnTo>
                        <a:pt x="243" y="423"/>
                      </a:lnTo>
                      <a:lnTo>
                        <a:pt x="286" y="406"/>
                      </a:lnTo>
                      <a:lnTo>
                        <a:pt x="348" y="399"/>
                      </a:lnTo>
                      <a:lnTo>
                        <a:pt x="351" y="399"/>
                      </a:lnTo>
                      <a:lnTo>
                        <a:pt x="357" y="394"/>
                      </a:lnTo>
                      <a:lnTo>
                        <a:pt x="367" y="387"/>
                      </a:lnTo>
                      <a:lnTo>
                        <a:pt x="380" y="373"/>
                      </a:lnTo>
                      <a:lnTo>
                        <a:pt x="393" y="350"/>
                      </a:lnTo>
                      <a:lnTo>
                        <a:pt x="409" y="317"/>
                      </a:lnTo>
                      <a:lnTo>
                        <a:pt x="423" y="269"/>
                      </a:lnTo>
                      <a:lnTo>
                        <a:pt x="438" y="207"/>
                      </a:lnTo>
                      <a:lnTo>
                        <a:pt x="436" y="206"/>
                      </a:lnTo>
                      <a:lnTo>
                        <a:pt x="432" y="203"/>
                      </a:lnTo>
                      <a:lnTo>
                        <a:pt x="426" y="197"/>
                      </a:lnTo>
                      <a:lnTo>
                        <a:pt x="419" y="190"/>
                      </a:lnTo>
                      <a:lnTo>
                        <a:pt x="412" y="181"/>
                      </a:lnTo>
                      <a:lnTo>
                        <a:pt x="406" y="171"/>
                      </a:lnTo>
                      <a:lnTo>
                        <a:pt x="400" y="160"/>
                      </a:lnTo>
                      <a:lnTo>
                        <a:pt x="397" y="150"/>
                      </a:lnTo>
                      <a:lnTo>
                        <a:pt x="397" y="138"/>
                      </a:lnTo>
                      <a:lnTo>
                        <a:pt x="402" y="125"/>
                      </a:lnTo>
                      <a:lnTo>
                        <a:pt x="410" y="114"/>
                      </a:lnTo>
                      <a:lnTo>
                        <a:pt x="425" y="104"/>
                      </a:lnTo>
                      <a:lnTo>
                        <a:pt x="445" y="93"/>
                      </a:lnTo>
                      <a:lnTo>
                        <a:pt x="474" y="85"/>
                      </a:lnTo>
                      <a:lnTo>
                        <a:pt x="508" y="76"/>
                      </a:lnTo>
                      <a:lnTo>
                        <a:pt x="553" y="70"/>
                      </a:lnTo>
                      <a:lnTo>
                        <a:pt x="551" y="69"/>
                      </a:lnTo>
                      <a:lnTo>
                        <a:pt x="550" y="65"/>
                      </a:lnTo>
                      <a:lnTo>
                        <a:pt x="545" y="59"/>
                      </a:lnTo>
                      <a:lnTo>
                        <a:pt x="540" y="52"/>
                      </a:lnTo>
                      <a:lnTo>
                        <a:pt x="531" y="43"/>
                      </a:lnTo>
                      <a:lnTo>
                        <a:pt x="521" y="34"/>
                      </a:lnTo>
                      <a:lnTo>
                        <a:pt x="508" y="26"/>
                      </a:lnTo>
                      <a:lnTo>
                        <a:pt x="492" y="17"/>
                      </a:lnTo>
                      <a:lnTo>
                        <a:pt x="474" y="10"/>
                      </a:lnTo>
                      <a:lnTo>
                        <a:pt x="453" y="4"/>
                      </a:lnTo>
                      <a:lnTo>
                        <a:pt x="427" y="1"/>
                      </a:lnTo>
                      <a:lnTo>
                        <a:pt x="400" y="0"/>
                      </a:lnTo>
                      <a:lnTo>
                        <a:pt x="368" y="1"/>
                      </a:lnTo>
                      <a:lnTo>
                        <a:pt x="334" y="7"/>
                      </a:lnTo>
                      <a:lnTo>
                        <a:pt x="295" y="16"/>
                      </a:lnTo>
                      <a:lnTo>
                        <a:pt x="252" y="30"/>
                      </a:lnTo>
                      <a:close/>
                    </a:path>
                  </a:pathLst>
                </a:custGeom>
                <a:solidFill>
                  <a:srgbClr val="E591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65" name="未知"/>
                <p:cNvSpPr>
                  <a:spLocks/>
                </p:cNvSpPr>
                <p:nvPr/>
              </p:nvSpPr>
              <p:spPr bwMode="auto">
                <a:xfrm>
                  <a:off x="1102" y="106"/>
                  <a:ext cx="238" cy="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1" y="60"/>
                    </a:cxn>
                    <a:cxn ang="0">
                      <a:pos x="55" y="65"/>
                    </a:cxn>
                    <a:cxn ang="0">
                      <a:pos x="68" y="75"/>
                    </a:cxn>
                    <a:cxn ang="0">
                      <a:pos x="85" y="93"/>
                    </a:cxn>
                    <a:cxn ang="0">
                      <a:pos x="104" y="116"/>
                    </a:cxn>
                    <a:cxn ang="0">
                      <a:pos x="121" y="144"/>
                    </a:cxn>
                    <a:cxn ang="0">
                      <a:pos x="136" y="175"/>
                    </a:cxn>
                    <a:cxn ang="0">
                      <a:pos x="143" y="210"/>
                    </a:cxn>
                    <a:cxn ang="0">
                      <a:pos x="140" y="246"/>
                    </a:cxn>
                    <a:cxn ang="0">
                      <a:pos x="144" y="243"/>
                    </a:cxn>
                    <a:cxn ang="0">
                      <a:pos x="153" y="233"/>
                    </a:cxn>
                    <a:cxn ang="0">
                      <a:pos x="163" y="217"/>
                    </a:cxn>
                    <a:cxn ang="0">
                      <a:pos x="167" y="196"/>
                    </a:cxn>
                    <a:cxn ang="0">
                      <a:pos x="164" y="168"/>
                    </a:cxn>
                    <a:cxn ang="0">
                      <a:pos x="147" y="137"/>
                    </a:cxn>
                    <a:cxn ang="0">
                      <a:pos x="113" y="99"/>
                    </a:cxn>
                    <a:cxn ang="0">
                      <a:pos x="55" y="59"/>
                    </a:cxn>
                    <a:cxn ang="0">
                      <a:pos x="54" y="56"/>
                    </a:cxn>
                    <a:cxn ang="0">
                      <a:pos x="52" y="50"/>
                    </a:cxn>
                    <a:cxn ang="0">
                      <a:pos x="48" y="40"/>
                    </a:cxn>
                    <a:cxn ang="0">
                      <a:pos x="41" y="29"/>
                    </a:cxn>
                    <a:cxn ang="0">
                      <a:pos x="33" y="18"/>
                    </a:cxn>
                    <a:cxn ang="0">
                      <a:pos x="23" y="8"/>
                    </a:cxn>
                    <a:cxn ang="0">
                      <a:pos x="13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67" h="246">
                      <a:moveTo>
                        <a:pt x="0" y="0"/>
                      </a:moveTo>
                      <a:lnTo>
                        <a:pt x="51" y="60"/>
                      </a:lnTo>
                      <a:lnTo>
                        <a:pt x="55" y="65"/>
                      </a:lnTo>
                      <a:lnTo>
                        <a:pt x="68" y="75"/>
                      </a:lnTo>
                      <a:lnTo>
                        <a:pt x="85" y="93"/>
                      </a:lnTo>
                      <a:lnTo>
                        <a:pt x="104" y="116"/>
                      </a:lnTo>
                      <a:lnTo>
                        <a:pt x="121" y="144"/>
                      </a:lnTo>
                      <a:lnTo>
                        <a:pt x="136" y="175"/>
                      </a:lnTo>
                      <a:lnTo>
                        <a:pt x="143" y="210"/>
                      </a:lnTo>
                      <a:lnTo>
                        <a:pt x="140" y="246"/>
                      </a:lnTo>
                      <a:lnTo>
                        <a:pt x="144" y="243"/>
                      </a:lnTo>
                      <a:lnTo>
                        <a:pt x="153" y="233"/>
                      </a:lnTo>
                      <a:lnTo>
                        <a:pt x="163" y="217"/>
                      </a:lnTo>
                      <a:lnTo>
                        <a:pt x="167" y="196"/>
                      </a:lnTo>
                      <a:lnTo>
                        <a:pt x="164" y="168"/>
                      </a:lnTo>
                      <a:lnTo>
                        <a:pt x="147" y="137"/>
                      </a:lnTo>
                      <a:lnTo>
                        <a:pt x="113" y="99"/>
                      </a:lnTo>
                      <a:lnTo>
                        <a:pt x="55" y="59"/>
                      </a:lnTo>
                      <a:lnTo>
                        <a:pt x="54" y="56"/>
                      </a:lnTo>
                      <a:lnTo>
                        <a:pt x="52" y="50"/>
                      </a:lnTo>
                      <a:lnTo>
                        <a:pt x="48" y="40"/>
                      </a:lnTo>
                      <a:lnTo>
                        <a:pt x="41" y="29"/>
                      </a:lnTo>
                      <a:lnTo>
                        <a:pt x="33" y="18"/>
                      </a:lnTo>
                      <a:lnTo>
                        <a:pt x="23" y="8"/>
                      </a:lnTo>
                      <a:lnTo>
                        <a:pt x="13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591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66" name="未知"/>
                <p:cNvSpPr>
                  <a:spLocks/>
                </p:cNvSpPr>
                <p:nvPr/>
              </p:nvSpPr>
              <p:spPr bwMode="auto">
                <a:xfrm>
                  <a:off x="1300" y="588"/>
                  <a:ext cx="57" cy="102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8" y="6"/>
                    </a:cxn>
                    <a:cxn ang="0">
                      <a:pos x="2" y="20"/>
                    </a:cxn>
                    <a:cxn ang="0">
                      <a:pos x="0" y="43"/>
                    </a:cxn>
                    <a:cxn ang="0">
                      <a:pos x="7" y="72"/>
                    </a:cxn>
                    <a:cxn ang="0">
                      <a:pos x="10" y="71"/>
                    </a:cxn>
                    <a:cxn ang="0">
                      <a:pos x="17" y="68"/>
                    </a:cxn>
                    <a:cxn ang="0">
                      <a:pos x="25" y="61"/>
                    </a:cxn>
                    <a:cxn ang="0">
                      <a:pos x="34" y="53"/>
                    </a:cxn>
                    <a:cxn ang="0">
                      <a:pos x="40" y="42"/>
                    </a:cxn>
                    <a:cxn ang="0">
                      <a:pos x="38" y="30"/>
                    </a:cxn>
                    <a:cxn ang="0">
                      <a:pos x="30" y="16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40" h="72">
                      <a:moveTo>
                        <a:pt x="11" y="0"/>
                      </a:moveTo>
                      <a:lnTo>
                        <a:pt x="8" y="6"/>
                      </a:lnTo>
                      <a:lnTo>
                        <a:pt x="2" y="20"/>
                      </a:lnTo>
                      <a:lnTo>
                        <a:pt x="0" y="43"/>
                      </a:lnTo>
                      <a:lnTo>
                        <a:pt x="7" y="72"/>
                      </a:lnTo>
                      <a:lnTo>
                        <a:pt x="10" y="71"/>
                      </a:lnTo>
                      <a:lnTo>
                        <a:pt x="17" y="68"/>
                      </a:lnTo>
                      <a:lnTo>
                        <a:pt x="25" y="61"/>
                      </a:lnTo>
                      <a:lnTo>
                        <a:pt x="34" y="53"/>
                      </a:lnTo>
                      <a:lnTo>
                        <a:pt x="40" y="42"/>
                      </a:lnTo>
                      <a:lnTo>
                        <a:pt x="38" y="30"/>
                      </a:lnTo>
                      <a:lnTo>
                        <a:pt x="30" y="16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E591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67" name="未知"/>
                <p:cNvSpPr>
                  <a:spLocks/>
                </p:cNvSpPr>
                <p:nvPr/>
              </p:nvSpPr>
              <p:spPr bwMode="auto">
                <a:xfrm>
                  <a:off x="335" y="974"/>
                  <a:ext cx="267" cy="206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42" y="3"/>
                    </a:cxn>
                    <a:cxn ang="0">
                      <a:pos x="32" y="13"/>
                    </a:cxn>
                    <a:cxn ang="0">
                      <a:pos x="20" y="27"/>
                    </a:cxn>
                    <a:cxn ang="0">
                      <a:pos x="9" y="45"/>
                    </a:cxn>
                    <a:cxn ang="0">
                      <a:pos x="0" y="66"/>
                    </a:cxn>
                    <a:cxn ang="0">
                      <a:pos x="0" y="89"/>
                    </a:cxn>
                    <a:cxn ang="0">
                      <a:pos x="9" y="112"/>
                    </a:cxn>
                    <a:cxn ang="0">
                      <a:pos x="32" y="134"/>
                    </a:cxn>
                    <a:cxn ang="0">
                      <a:pos x="32" y="132"/>
                    </a:cxn>
                    <a:cxn ang="0">
                      <a:pos x="30" y="127"/>
                    </a:cxn>
                    <a:cxn ang="0">
                      <a:pos x="30" y="119"/>
                    </a:cxn>
                    <a:cxn ang="0">
                      <a:pos x="32" y="111"/>
                    </a:cxn>
                    <a:cxn ang="0">
                      <a:pos x="36" y="101"/>
                    </a:cxn>
                    <a:cxn ang="0">
                      <a:pos x="42" y="91"/>
                    </a:cxn>
                    <a:cxn ang="0">
                      <a:pos x="52" y="83"/>
                    </a:cxn>
                    <a:cxn ang="0">
                      <a:pos x="66" y="76"/>
                    </a:cxn>
                    <a:cxn ang="0">
                      <a:pos x="65" y="86"/>
                    </a:cxn>
                    <a:cxn ang="0">
                      <a:pos x="62" y="108"/>
                    </a:cxn>
                    <a:cxn ang="0">
                      <a:pos x="66" y="131"/>
                    </a:cxn>
                    <a:cxn ang="0">
                      <a:pos x="80" y="144"/>
                    </a:cxn>
                    <a:cxn ang="0">
                      <a:pos x="85" y="144"/>
                    </a:cxn>
                    <a:cxn ang="0">
                      <a:pos x="95" y="144"/>
                    </a:cxn>
                    <a:cxn ang="0">
                      <a:pos x="111" y="143"/>
                    </a:cxn>
                    <a:cxn ang="0">
                      <a:pos x="128" y="138"/>
                    </a:cxn>
                    <a:cxn ang="0">
                      <a:pos x="147" y="130"/>
                    </a:cxn>
                    <a:cxn ang="0">
                      <a:pos x="164" y="114"/>
                    </a:cxn>
                    <a:cxn ang="0">
                      <a:pos x="178" y="91"/>
                    </a:cxn>
                    <a:cxn ang="0">
                      <a:pos x="187" y="58"/>
                    </a:cxn>
                    <a:cxn ang="0">
                      <a:pos x="183" y="59"/>
                    </a:cxn>
                    <a:cxn ang="0">
                      <a:pos x="173" y="62"/>
                    </a:cxn>
                    <a:cxn ang="0">
                      <a:pos x="158" y="65"/>
                    </a:cxn>
                    <a:cxn ang="0">
                      <a:pos x="138" y="65"/>
                    </a:cxn>
                    <a:cxn ang="0">
                      <a:pos x="116" y="60"/>
                    </a:cxn>
                    <a:cxn ang="0">
                      <a:pos x="93" y="49"/>
                    </a:cxn>
                    <a:cxn ang="0">
                      <a:pos x="69" y="30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187" h="144">
                      <a:moveTo>
                        <a:pt x="46" y="0"/>
                      </a:moveTo>
                      <a:lnTo>
                        <a:pt x="42" y="3"/>
                      </a:lnTo>
                      <a:lnTo>
                        <a:pt x="32" y="13"/>
                      </a:lnTo>
                      <a:lnTo>
                        <a:pt x="20" y="27"/>
                      </a:lnTo>
                      <a:lnTo>
                        <a:pt x="9" y="45"/>
                      </a:lnTo>
                      <a:lnTo>
                        <a:pt x="0" y="66"/>
                      </a:lnTo>
                      <a:lnTo>
                        <a:pt x="0" y="89"/>
                      </a:lnTo>
                      <a:lnTo>
                        <a:pt x="9" y="112"/>
                      </a:lnTo>
                      <a:lnTo>
                        <a:pt x="32" y="134"/>
                      </a:lnTo>
                      <a:lnTo>
                        <a:pt x="32" y="132"/>
                      </a:lnTo>
                      <a:lnTo>
                        <a:pt x="30" y="127"/>
                      </a:lnTo>
                      <a:lnTo>
                        <a:pt x="30" y="119"/>
                      </a:lnTo>
                      <a:lnTo>
                        <a:pt x="32" y="111"/>
                      </a:lnTo>
                      <a:lnTo>
                        <a:pt x="36" y="101"/>
                      </a:lnTo>
                      <a:lnTo>
                        <a:pt x="42" y="91"/>
                      </a:lnTo>
                      <a:lnTo>
                        <a:pt x="52" y="83"/>
                      </a:lnTo>
                      <a:lnTo>
                        <a:pt x="66" y="76"/>
                      </a:lnTo>
                      <a:lnTo>
                        <a:pt x="65" y="86"/>
                      </a:lnTo>
                      <a:lnTo>
                        <a:pt x="62" y="108"/>
                      </a:lnTo>
                      <a:lnTo>
                        <a:pt x="66" y="131"/>
                      </a:lnTo>
                      <a:lnTo>
                        <a:pt x="80" y="144"/>
                      </a:lnTo>
                      <a:lnTo>
                        <a:pt x="85" y="144"/>
                      </a:lnTo>
                      <a:lnTo>
                        <a:pt x="95" y="144"/>
                      </a:lnTo>
                      <a:lnTo>
                        <a:pt x="111" y="143"/>
                      </a:lnTo>
                      <a:lnTo>
                        <a:pt x="128" y="138"/>
                      </a:lnTo>
                      <a:lnTo>
                        <a:pt x="147" y="130"/>
                      </a:lnTo>
                      <a:lnTo>
                        <a:pt x="164" y="114"/>
                      </a:lnTo>
                      <a:lnTo>
                        <a:pt x="178" y="91"/>
                      </a:lnTo>
                      <a:lnTo>
                        <a:pt x="187" y="58"/>
                      </a:lnTo>
                      <a:lnTo>
                        <a:pt x="183" y="59"/>
                      </a:lnTo>
                      <a:lnTo>
                        <a:pt x="173" y="62"/>
                      </a:lnTo>
                      <a:lnTo>
                        <a:pt x="158" y="65"/>
                      </a:lnTo>
                      <a:lnTo>
                        <a:pt x="138" y="65"/>
                      </a:lnTo>
                      <a:lnTo>
                        <a:pt x="116" y="60"/>
                      </a:lnTo>
                      <a:lnTo>
                        <a:pt x="93" y="49"/>
                      </a:lnTo>
                      <a:lnTo>
                        <a:pt x="69" y="30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solidFill>
                  <a:srgbClr val="E591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68" name="未知"/>
                <p:cNvSpPr>
                  <a:spLocks/>
                </p:cNvSpPr>
                <p:nvPr/>
              </p:nvSpPr>
              <p:spPr bwMode="auto">
                <a:xfrm>
                  <a:off x="706" y="984"/>
                  <a:ext cx="305" cy="30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" y="15"/>
                    </a:cxn>
                    <a:cxn ang="0">
                      <a:pos x="15" y="52"/>
                    </a:cxn>
                    <a:cxn ang="0">
                      <a:pos x="32" y="101"/>
                    </a:cxn>
                    <a:cxn ang="0">
                      <a:pos x="57" y="150"/>
                    </a:cxn>
                    <a:cxn ang="0">
                      <a:pos x="87" y="190"/>
                    </a:cxn>
                    <a:cxn ang="0">
                      <a:pos x="123" y="210"/>
                    </a:cxn>
                    <a:cxn ang="0">
                      <a:pos x="166" y="200"/>
                    </a:cxn>
                    <a:cxn ang="0">
                      <a:pos x="214" y="150"/>
                    </a:cxn>
                    <a:cxn ang="0">
                      <a:pos x="206" y="147"/>
                    </a:cxn>
                    <a:cxn ang="0">
                      <a:pos x="189" y="140"/>
                    </a:cxn>
                    <a:cxn ang="0">
                      <a:pos x="162" y="127"/>
                    </a:cxn>
                    <a:cxn ang="0">
                      <a:pos x="129" y="111"/>
                    </a:cxn>
                    <a:cxn ang="0">
                      <a:pos x="93" y="89"/>
                    </a:cxn>
                    <a:cxn ang="0">
                      <a:pos x="58" y="64"/>
                    </a:cxn>
                    <a:cxn ang="0">
                      <a:pos x="26" y="3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14" h="210">
                      <a:moveTo>
                        <a:pt x="0" y="0"/>
                      </a:moveTo>
                      <a:lnTo>
                        <a:pt x="5" y="15"/>
                      </a:lnTo>
                      <a:lnTo>
                        <a:pt x="15" y="52"/>
                      </a:lnTo>
                      <a:lnTo>
                        <a:pt x="32" y="101"/>
                      </a:lnTo>
                      <a:lnTo>
                        <a:pt x="57" y="150"/>
                      </a:lnTo>
                      <a:lnTo>
                        <a:pt x="87" y="190"/>
                      </a:lnTo>
                      <a:lnTo>
                        <a:pt x="123" y="210"/>
                      </a:lnTo>
                      <a:lnTo>
                        <a:pt x="166" y="200"/>
                      </a:lnTo>
                      <a:lnTo>
                        <a:pt x="214" y="150"/>
                      </a:lnTo>
                      <a:lnTo>
                        <a:pt x="206" y="147"/>
                      </a:lnTo>
                      <a:lnTo>
                        <a:pt x="189" y="140"/>
                      </a:lnTo>
                      <a:lnTo>
                        <a:pt x="162" y="127"/>
                      </a:lnTo>
                      <a:lnTo>
                        <a:pt x="129" y="111"/>
                      </a:lnTo>
                      <a:lnTo>
                        <a:pt x="93" y="89"/>
                      </a:lnTo>
                      <a:lnTo>
                        <a:pt x="58" y="64"/>
                      </a:lnTo>
                      <a:lnTo>
                        <a:pt x="26" y="3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59EB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69" name="未知"/>
                <p:cNvSpPr>
                  <a:spLocks/>
                </p:cNvSpPr>
                <p:nvPr/>
              </p:nvSpPr>
              <p:spPr bwMode="auto">
                <a:xfrm>
                  <a:off x="962" y="890"/>
                  <a:ext cx="217" cy="47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3" y="6"/>
                    </a:cxn>
                    <a:cxn ang="0">
                      <a:pos x="12" y="9"/>
                    </a:cxn>
                    <a:cxn ang="0">
                      <a:pos x="23" y="13"/>
                    </a:cxn>
                    <a:cxn ang="0">
                      <a:pos x="38" y="17"/>
                    </a:cxn>
                    <a:cxn ang="0">
                      <a:pos x="54" y="20"/>
                    </a:cxn>
                    <a:cxn ang="0">
                      <a:pos x="71" y="20"/>
                    </a:cxn>
                    <a:cxn ang="0">
                      <a:pos x="85" y="17"/>
                    </a:cxn>
                    <a:cxn ang="0">
                      <a:pos x="97" y="9"/>
                    </a:cxn>
                    <a:cxn ang="0">
                      <a:pos x="98" y="11"/>
                    </a:cxn>
                    <a:cxn ang="0">
                      <a:pos x="106" y="16"/>
                    </a:cxn>
                    <a:cxn ang="0">
                      <a:pos x="117" y="14"/>
                    </a:cxn>
                    <a:cxn ang="0">
                      <a:pos x="136" y="0"/>
                    </a:cxn>
                    <a:cxn ang="0">
                      <a:pos x="136" y="3"/>
                    </a:cxn>
                    <a:cxn ang="0">
                      <a:pos x="137" y="7"/>
                    </a:cxn>
                    <a:cxn ang="0">
                      <a:pos x="142" y="10"/>
                    </a:cxn>
                    <a:cxn ang="0">
                      <a:pos x="152" y="9"/>
                    </a:cxn>
                    <a:cxn ang="0">
                      <a:pos x="150" y="11"/>
                    </a:cxn>
                    <a:cxn ang="0">
                      <a:pos x="144" y="17"/>
                    </a:cxn>
                    <a:cxn ang="0">
                      <a:pos x="134" y="24"/>
                    </a:cxn>
                    <a:cxn ang="0">
                      <a:pos x="120" y="30"/>
                    </a:cxn>
                    <a:cxn ang="0">
                      <a:pos x="100" y="33"/>
                    </a:cxn>
                    <a:cxn ang="0">
                      <a:pos x="74" y="32"/>
                    </a:cxn>
                    <a:cxn ang="0">
                      <a:pos x="41" y="23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152" h="33">
                      <a:moveTo>
                        <a:pt x="0" y="4"/>
                      </a:moveTo>
                      <a:lnTo>
                        <a:pt x="3" y="6"/>
                      </a:lnTo>
                      <a:lnTo>
                        <a:pt x="12" y="9"/>
                      </a:lnTo>
                      <a:lnTo>
                        <a:pt x="23" y="13"/>
                      </a:lnTo>
                      <a:lnTo>
                        <a:pt x="38" y="17"/>
                      </a:lnTo>
                      <a:lnTo>
                        <a:pt x="54" y="20"/>
                      </a:lnTo>
                      <a:lnTo>
                        <a:pt x="71" y="20"/>
                      </a:lnTo>
                      <a:lnTo>
                        <a:pt x="85" y="17"/>
                      </a:lnTo>
                      <a:lnTo>
                        <a:pt x="97" y="9"/>
                      </a:lnTo>
                      <a:lnTo>
                        <a:pt x="98" y="11"/>
                      </a:lnTo>
                      <a:lnTo>
                        <a:pt x="106" y="16"/>
                      </a:lnTo>
                      <a:lnTo>
                        <a:pt x="117" y="14"/>
                      </a:lnTo>
                      <a:lnTo>
                        <a:pt x="136" y="0"/>
                      </a:lnTo>
                      <a:lnTo>
                        <a:pt x="136" y="3"/>
                      </a:lnTo>
                      <a:lnTo>
                        <a:pt x="137" y="7"/>
                      </a:lnTo>
                      <a:lnTo>
                        <a:pt x="142" y="10"/>
                      </a:lnTo>
                      <a:lnTo>
                        <a:pt x="152" y="9"/>
                      </a:lnTo>
                      <a:lnTo>
                        <a:pt x="150" y="11"/>
                      </a:lnTo>
                      <a:lnTo>
                        <a:pt x="144" y="17"/>
                      </a:lnTo>
                      <a:lnTo>
                        <a:pt x="134" y="24"/>
                      </a:lnTo>
                      <a:lnTo>
                        <a:pt x="120" y="30"/>
                      </a:lnTo>
                      <a:lnTo>
                        <a:pt x="100" y="33"/>
                      </a:lnTo>
                      <a:lnTo>
                        <a:pt x="74" y="32"/>
                      </a:lnTo>
                      <a:lnTo>
                        <a:pt x="41" y="23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70" name="未知"/>
                <p:cNvSpPr>
                  <a:spLocks/>
                </p:cNvSpPr>
                <p:nvPr/>
              </p:nvSpPr>
              <p:spPr bwMode="auto">
                <a:xfrm>
                  <a:off x="1167" y="581"/>
                  <a:ext cx="200" cy="173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2" y="56"/>
                    </a:cxn>
                    <a:cxn ang="0">
                      <a:pos x="6" y="45"/>
                    </a:cxn>
                    <a:cxn ang="0">
                      <a:pos x="15" y="33"/>
                    </a:cxn>
                    <a:cxn ang="0">
                      <a:pos x="25" y="23"/>
                    </a:cxn>
                    <a:cxn ang="0">
                      <a:pos x="36" y="14"/>
                    </a:cxn>
                    <a:cxn ang="0">
                      <a:pos x="51" y="7"/>
                    </a:cxn>
                    <a:cxn ang="0">
                      <a:pos x="68" y="3"/>
                    </a:cxn>
                    <a:cxn ang="0">
                      <a:pos x="85" y="0"/>
                    </a:cxn>
                    <a:cxn ang="0">
                      <a:pos x="93" y="0"/>
                    </a:cxn>
                    <a:cxn ang="0">
                      <a:pos x="100" y="0"/>
                    </a:cxn>
                    <a:cxn ang="0">
                      <a:pos x="108" y="1"/>
                    </a:cxn>
                    <a:cxn ang="0">
                      <a:pos x="116" y="3"/>
                    </a:cxn>
                    <a:cxn ang="0">
                      <a:pos x="121" y="4"/>
                    </a:cxn>
                    <a:cxn ang="0">
                      <a:pos x="129" y="7"/>
                    </a:cxn>
                    <a:cxn ang="0">
                      <a:pos x="134" y="10"/>
                    </a:cxn>
                    <a:cxn ang="0">
                      <a:pos x="140" y="13"/>
                    </a:cxn>
                    <a:cxn ang="0">
                      <a:pos x="133" y="20"/>
                    </a:cxn>
                    <a:cxn ang="0">
                      <a:pos x="127" y="17"/>
                    </a:cxn>
                    <a:cxn ang="0">
                      <a:pos x="123" y="16"/>
                    </a:cxn>
                    <a:cxn ang="0">
                      <a:pos x="117" y="13"/>
                    </a:cxn>
                    <a:cxn ang="0">
                      <a:pos x="111" y="11"/>
                    </a:cxn>
                    <a:cxn ang="0">
                      <a:pos x="104" y="10"/>
                    </a:cxn>
                    <a:cxn ang="0">
                      <a:pos x="98" y="10"/>
                    </a:cxn>
                    <a:cxn ang="0">
                      <a:pos x="91" y="10"/>
                    </a:cxn>
                    <a:cxn ang="0">
                      <a:pos x="85" y="10"/>
                    </a:cxn>
                    <a:cxn ang="0">
                      <a:pos x="70" y="11"/>
                    </a:cxn>
                    <a:cxn ang="0">
                      <a:pos x="55" y="16"/>
                    </a:cxn>
                    <a:cxn ang="0">
                      <a:pos x="42" y="22"/>
                    </a:cxn>
                    <a:cxn ang="0">
                      <a:pos x="32" y="29"/>
                    </a:cxn>
                    <a:cxn ang="0">
                      <a:pos x="23" y="37"/>
                    </a:cxn>
                    <a:cxn ang="0">
                      <a:pos x="18" y="46"/>
                    </a:cxn>
                    <a:cxn ang="0">
                      <a:pos x="13" y="56"/>
                    </a:cxn>
                    <a:cxn ang="0">
                      <a:pos x="12" y="68"/>
                    </a:cxn>
                    <a:cxn ang="0">
                      <a:pos x="16" y="82"/>
                    </a:cxn>
                    <a:cxn ang="0">
                      <a:pos x="23" y="95"/>
                    </a:cxn>
                    <a:cxn ang="0">
                      <a:pos x="36" y="105"/>
                    </a:cxn>
                    <a:cxn ang="0">
                      <a:pos x="52" y="112"/>
                    </a:cxn>
                    <a:cxn ang="0">
                      <a:pos x="44" y="121"/>
                    </a:cxn>
                    <a:cxn ang="0">
                      <a:pos x="35" y="117"/>
                    </a:cxn>
                    <a:cxn ang="0">
                      <a:pos x="26" y="112"/>
                    </a:cxn>
                    <a:cxn ang="0">
                      <a:pos x="19" y="107"/>
                    </a:cxn>
                    <a:cxn ang="0">
                      <a:pos x="13" y="99"/>
                    </a:cxn>
                    <a:cxn ang="0">
                      <a:pos x="8" y="94"/>
                    </a:cxn>
                    <a:cxn ang="0">
                      <a:pos x="5" y="85"/>
                    </a:cxn>
                    <a:cxn ang="0">
                      <a:pos x="2" y="78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140" h="121">
                      <a:moveTo>
                        <a:pt x="0" y="69"/>
                      </a:moveTo>
                      <a:lnTo>
                        <a:pt x="2" y="56"/>
                      </a:lnTo>
                      <a:lnTo>
                        <a:pt x="6" y="45"/>
                      </a:lnTo>
                      <a:lnTo>
                        <a:pt x="15" y="33"/>
                      </a:lnTo>
                      <a:lnTo>
                        <a:pt x="25" y="23"/>
                      </a:lnTo>
                      <a:lnTo>
                        <a:pt x="36" y="14"/>
                      </a:lnTo>
                      <a:lnTo>
                        <a:pt x="51" y="7"/>
                      </a:lnTo>
                      <a:lnTo>
                        <a:pt x="68" y="3"/>
                      </a:lnTo>
                      <a:lnTo>
                        <a:pt x="85" y="0"/>
                      </a:lnTo>
                      <a:lnTo>
                        <a:pt x="93" y="0"/>
                      </a:lnTo>
                      <a:lnTo>
                        <a:pt x="100" y="0"/>
                      </a:lnTo>
                      <a:lnTo>
                        <a:pt x="108" y="1"/>
                      </a:lnTo>
                      <a:lnTo>
                        <a:pt x="116" y="3"/>
                      </a:lnTo>
                      <a:lnTo>
                        <a:pt x="121" y="4"/>
                      </a:lnTo>
                      <a:lnTo>
                        <a:pt x="129" y="7"/>
                      </a:lnTo>
                      <a:lnTo>
                        <a:pt x="134" y="10"/>
                      </a:lnTo>
                      <a:lnTo>
                        <a:pt x="140" y="13"/>
                      </a:lnTo>
                      <a:lnTo>
                        <a:pt x="133" y="20"/>
                      </a:lnTo>
                      <a:lnTo>
                        <a:pt x="127" y="17"/>
                      </a:lnTo>
                      <a:lnTo>
                        <a:pt x="123" y="16"/>
                      </a:lnTo>
                      <a:lnTo>
                        <a:pt x="117" y="13"/>
                      </a:lnTo>
                      <a:lnTo>
                        <a:pt x="111" y="11"/>
                      </a:lnTo>
                      <a:lnTo>
                        <a:pt x="104" y="10"/>
                      </a:lnTo>
                      <a:lnTo>
                        <a:pt x="98" y="10"/>
                      </a:lnTo>
                      <a:lnTo>
                        <a:pt x="91" y="10"/>
                      </a:lnTo>
                      <a:lnTo>
                        <a:pt x="85" y="10"/>
                      </a:lnTo>
                      <a:lnTo>
                        <a:pt x="70" y="11"/>
                      </a:lnTo>
                      <a:lnTo>
                        <a:pt x="55" y="16"/>
                      </a:lnTo>
                      <a:lnTo>
                        <a:pt x="42" y="22"/>
                      </a:lnTo>
                      <a:lnTo>
                        <a:pt x="32" y="29"/>
                      </a:lnTo>
                      <a:lnTo>
                        <a:pt x="23" y="37"/>
                      </a:lnTo>
                      <a:lnTo>
                        <a:pt x="18" y="46"/>
                      </a:lnTo>
                      <a:lnTo>
                        <a:pt x="13" y="56"/>
                      </a:lnTo>
                      <a:lnTo>
                        <a:pt x="12" y="68"/>
                      </a:lnTo>
                      <a:lnTo>
                        <a:pt x="16" y="82"/>
                      </a:lnTo>
                      <a:lnTo>
                        <a:pt x="23" y="95"/>
                      </a:lnTo>
                      <a:lnTo>
                        <a:pt x="36" y="105"/>
                      </a:lnTo>
                      <a:lnTo>
                        <a:pt x="52" y="112"/>
                      </a:lnTo>
                      <a:lnTo>
                        <a:pt x="44" y="121"/>
                      </a:lnTo>
                      <a:lnTo>
                        <a:pt x="35" y="117"/>
                      </a:lnTo>
                      <a:lnTo>
                        <a:pt x="26" y="112"/>
                      </a:lnTo>
                      <a:lnTo>
                        <a:pt x="19" y="107"/>
                      </a:lnTo>
                      <a:lnTo>
                        <a:pt x="13" y="99"/>
                      </a:lnTo>
                      <a:lnTo>
                        <a:pt x="8" y="94"/>
                      </a:lnTo>
                      <a:lnTo>
                        <a:pt x="5" y="85"/>
                      </a:lnTo>
                      <a:lnTo>
                        <a:pt x="2" y="78"/>
                      </a:lnTo>
                      <a:lnTo>
                        <a:pt x="0" y="6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71" name="未知"/>
                <p:cNvSpPr>
                  <a:spLocks/>
                </p:cNvSpPr>
                <p:nvPr/>
              </p:nvSpPr>
              <p:spPr bwMode="auto">
                <a:xfrm>
                  <a:off x="1230" y="597"/>
                  <a:ext cx="183" cy="162"/>
                </a:xfrm>
                <a:custGeom>
                  <a:avLst/>
                  <a:gdLst/>
                  <a:ahLst/>
                  <a:cxnLst>
                    <a:cxn ang="0">
                      <a:pos x="43" y="104"/>
                    </a:cxn>
                    <a:cxn ang="0">
                      <a:pos x="57" y="102"/>
                    </a:cxn>
                    <a:cxn ang="0">
                      <a:pos x="72" y="98"/>
                    </a:cxn>
                    <a:cxn ang="0">
                      <a:pos x="83" y="92"/>
                    </a:cxn>
                    <a:cxn ang="0">
                      <a:pos x="95" y="85"/>
                    </a:cxn>
                    <a:cxn ang="0">
                      <a:pos x="103" y="76"/>
                    </a:cxn>
                    <a:cxn ang="0">
                      <a:pos x="110" y="66"/>
                    </a:cxn>
                    <a:cxn ang="0">
                      <a:pos x="113" y="56"/>
                    </a:cxn>
                    <a:cxn ang="0">
                      <a:pos x="115" y="46"/>
                    </a:cxn>
                    <a:cxn ang="0">
                      <a:pos x="113" y="34"/>
                    </a:cxn>
                    <a:cxn ang="0">
                      <a:pos x="108" y="24"/>
                    </a:cxn>
                    <a:cxn ang="0">
                      <a:pos x="99" y="14"/>
                    </a:cxn>
                    <a:cxn ang="0">
                      <a:pos x="89" y="7"/>
                    </a:cxn>
                    <a:cxn ang="0">
                      <a:pos x="96" y="0"/>
                    </a:cxn>
                    <a:cxn ang="0">
                      <a:pos x="109" y="9"/>
                    </a:cxn>
                    <a:cxn ang="0">
                      <a:pos x="119" y="19"/>
                    </a:cxn>
                    <a:cxn ang="0">
                      <a:pos x="125" y="32"/>
                    </a:cxn>
                    <a:cxn ang="0">
                      <a:pos x="128" y="45"/>
                    </a:cxn>
                    <a:cxn ang="0">
                      <a:pos x="126" y="58"/>
                    </a:cxn>
                    <a:cxn ang="0">
                      <a:pos x="122" y="69"/>
                    </a:cxn>
                    <a:cxn ang="0">
                      <a:pos x="115" y="81"/>
                    </a:cxn>
                    <a:cxn ang="0">
                      <a:pos x="105" y="91"/>
                    </a:cxn>
                    <a:cxn ang="0">
                      <a:pos x="92" y="99"/>
                    </a:cxn>
                    <a:cxn ang="0">
                      <a:pos x="77" y="106"/>
                    </a:cxn>
                    <a:cxn ang="0">
                      <a:pos x="60" y="111"/>
                    </a:cxn>
                    <a:cxn ang="0">
                      <a:pos x="43" y="114"/>
                    </a:cxn>
                    <a:cxn ang="0">
                      <a:pos x="37" y="114"/>
                    </a:cxn>
                    <a:cxn ang="0">
                      <a:pos x="31" y="114"/>
                    </a:cxn>
                    <a:cxn ang="0">
                      <a:pos x="26" y="114"/>
                    </a:cxn>
                    <a:cxn ang="0">
                      <a:pos x="20" y="112"/>
                    </a:cxn>
                    <a:cxn ang="0">
                      <a:pos x="15" y="112"/>
                    </a:cxn>
                    <a:cxn ang="0">
                      <a:pos x="10" y="111"/>
                    </a:cxn>
                    <a:cxn ang="0">
                      <a:pos x="4" y="109"/>
                    </a:cxn>
                    <a:cxn ang="0">
                      <a:pos x="0" y="108"/>
                    </a:cxn>
                    <a:cxn ang="0">
                      <a:pos x="8" y="99"/>
                    </a:cxn>
                    <a:cxn ang="0">
                      <a:pos x="15" y="101"/>
                    </a:cxn>
                    <a:cxn ang="0">
                      <a:pos x="24" y="104"/>
                    </a:cxn>
                    <a:cxn ang="0">
                      <a:pos x="33" y="104"/>
                    </a:cxn>
                    <a:cxn ang="0">
                      <a:pos x="43" y="104"/>
                    </a:cxn>
                  </a:cxnLst>
                  <a:rect l="0" t="0" r="r" b="b"/>
                  <a:pathLst>
                    <a:path w="128" h="114">
                      <a:moveTo>
                        <a:pt x="43" y="104"/>
                      </a:moveTo>
                      <a:lnTo>
                        <a:pt x="57" y="102"/>
                      </a:lnTo>
                      <a:lnTo>
                        <a:pt x="72" y="98"/>
                      </a:lnTo>
                      <a:lnTo>
                        <a:pt x="83" y="92"/>
                      </a:lnTo>
                      <a:lnTo>
                        <a:pt x="95" y="85"/>
                      </a:lnTo>
                      <a:lnTo>
                        <a:pt x="103" y="76"/>
                      </a:lnTo>
                      <a:lnTo>
                        <a:pt x="110" y="66"/>
                      </a:lnTo>
                      <a:lnTo>
                        <a:pt x="113" y="56"/>
                      </a:lnTo>
                      <a:lnTo>
                        <a:pt x="115" y="46"/>
                      </a:lnTo>
                      <a:lnTo>
                        <a:pt x="113" y="34"/>
                      </a:lnTo>
                      <a:lnTo>
                        <a:pt x="108" y="24"/>
                      </a:lnTo>
                      <a:lnTo>
                        <a:pt x="99" y="14"/>
                      </a:lnTo>
                      <a:lnTo>
                        <a:pt x="89" y="7"/>
                      </a:lnTo>
                      <a:lnTo>
                        <a:pt x="96" y="0"/>
                      </a:lnTo>
                      <a:lnTo>
                        <a:pt x="109" y="9"/>
                      </a:lnTo>
                      <a:lnTo>
                        <a:pt x="119" y="19"/>
                      </a:lnTo>
                      <a:lnTo>
                        <a:pt x="125" y="32"/>
                      </a:lnTo>
                      <a:lnTo>
                        <a:pt x="128" y="45"/>
                      </a:lnTo>
                      <a:lnTo>
                        <a:pt x="126" y="58"/>
                      </a:lnTo>
                      <a:lnTo>
                        <a:pt x="122" y="69"/>
                      </a:lnTo>
                      <a:lnTo>
                        <a:pt x="115" y="81"/>
                      </a:lnTo>
                      <a:lnTo>
                        <a:pt x="105" y="91"/>
                      </a:lnTo>
                      <a:lnTo>
                        <a:pt x="92" y="99"/>
                      </a:lnTo>
                      <a:lnTo>
                        <a:pt x="77" y="106"/>
                      </a:lnTo>
                      <a:lnTo>
                        <a:pt x="60" y="111"/>
                      </a:lnTo>
                      <a:lnTo>
                        <a:pt x="43" y="114"/>
                      </a:lnTo>
                      <a:lnTo>
                        <a:pt x="37" y="114"/>
                      </a:lnTo>
                      <a:lnTo>
                        <a:pt x="31" y="114"/>
                      </a:lnTo>
                      <a:lnTo>
                        <a:pt x="26" y="114"/>
                      </a:lnTo>
                      <a:lnTo>
                        <a:pt x="20" y="112"/>
                      </a:lnTo>
                      <a:lnTo>
                        <a:pt x="15" y="112"/>
                      </a:lnTo>
                      <a:lnTo>
                        <a:pt x="10" y="111"/>
                      </a:lnTo>
                      <a:lnTo>
                        <a:pt x="4" y="109"/>
                      </a:lnTo>
                      <a:lnTo>
                        <a:pt x="0" y="108"/>
                      </a:lnTo>
                      <a:lnTo>
                        <a:pt x="8" y="99"/>
                      </a:lnTo>
                      <a:lnTo>
                        <a:pt x="15" y="101"/>
                      </a:lnTo>
                      <a:lnTo>
                        <a:pt x="24" y="104"/>
                      </a:lnTo>
                      <a:lnTo>
                        <a:pt x="33" y="104"/>
                      </a:lnTo>
                      <a:lnTo>
                        <a:pt x="43" y="1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72" name="未知"/>
                <p:cNvSpPr>
                  <a:spLocks/>
                </p:cNvSpPr>
                <p:nvPr/>
              </p:nvSpPr>
              <p:spPr bwMode="auto">
                <a:xfrm>
                  <a:off x="827" y="594"/>
                  <a:ext cx="201" cy="173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" y="56"/>
                    </a:cxn>
                    <a:cxn ang="0">
                      <a:pos x="5" y="45"/>
                    </a:cxn>
                    <a:cxn ang="0">
                      <a:pos x="14" y="33"/>
                    </a:cxn>
                    <a:cxn ang="0">
                      <a:pos x="24" y="23"/>
                    </a:cxn>
                    <a:cxn ang="0">
                      <a:pos x="37" y="15"/>
                    </a:cxn>
                    <a:cxn ang="0">
                      <a:pos x="51" y="7"/>
                    </a:cxn>
                    <a:cxn ang="0">
                      <a:pos x="67" y="3"/>
                    </a:cxn>
                    <a:cxn ang="0">
                      <a:pos x="84" y="0"/>
                    </a:cxn>
                    <a:cxn ang="0">
                      <a:pos x="93" y="0"/>
                    </a:cxn>
                    <a:cxn ang="0">
                      <a:pos x="100" y="0"/>
                    </a:cxn>
                    <a:cxn ang="0">
                      <a:pos x="108" y="2"/>
                    </a:cxn>
                    <a:cxn ang="0">
                      <a:pos x="115" y="3"/>
                    </a:cxn>
                    <a:cxn ang="0">
                      <a:pos x="122" y="4"/>
                    </a:cxn>
                    <a:cxn ang="0">
                      <a:pos x="128" y="6"/>
                    </a:cxn>
                    <a:cxn ang="0">
                      <a:pos x="135" y="9"/>
                    </a:cxn>
                    <a:cxn ang="0">
                      <a:pos x="141" y="12"/>
                    </a:cxn>
                    <a:cxn ang="0">
                      <a:pos x="133" y="20"/>
                    </a:cxn>
                    <a:cxn ang="0">
                      <a:pos x="128" y="17"/>
                    </a:cxn>
                    <a:cxn ang="0">
                      <a:pos x="123" y="16"/>
                    </a:cxn>
                    <a:cxn ang="0">
                      <a:pos x="118" y="13"/>
                    </a:cxn>
                    <a:cxn ang="0">
                      <a:pos x="112" y="12"/>
                    </a:cxn>
                    <a:cxn ang="0">
                      <a:pos x="105" y="10"/>
                    </a:cxn>
                    <a:cxn ang="0">
                      <a:pos x="99" y="10"/>
                    </a:cxn>
                    <a:cxn ang="0">
                      <a:pos x="92" y="10"/>
                    </a:cxn>
                    <a:cxn ang="0">
                      <a:pos x="84" y="10"/>
                    </a:cxn>
                    <a:cxn ang="0">
                      <a:pos x="70" y="12"/>
                    </a:cxn>
                    <a:cxn ang="0">
                      <a:pos x="56" y="16"/>
                    </a:cxn>
                    <a:cxn ang="0">
                      <a:pos x="44" y="22"/>
                    </a:cxn>
                    <a:cxn ang="0">
                      <a:pos x="34" y="29"/>
                    </a:cxn>
                    <a:cxn ang="0">
                      <a:pos x="24" y="38"/>
                    </a:cxn>
                    <a:cxn ang="0">
                      <a:pos x="18" y="48"/>
                    </a:cxn>
                    <a:cxn ang="0">
                      <a:pos x="14" y="58"/>
                    </a:cxn>
                    <a:cxn ang="0">
                      <a:pos x="12" y="68"/>
                    </a:cxn>
                    <a:cxn ang="0">
                      <a:pos x="15" y="82"/>
                    </a:cxn>
                    <a:cxn ang="0">
                      <a:pos x="24" y="95"/>
                    </a:cxn>
                    <a:cxn ang="0">
                      <a:pos x="36" y="105"/>
                    </a:cxn>
                    <a:cxn ang="0">
                      <a:pos x="51" y="112"/>
                    </a:cxn>
                    <a:cxn ang="0">
                      <a:pos x="44" y="121"/>
                    </a:cxn>
                    <a:cxn ang="0">
                      <a:pos x="36" y="117"/>
                    </a:cxn>
                    <a:cxn ang="0">
                      <a:pos x="27" y="112"/>
                    </a:cxn>
                    <a:cxn ang="0">
                      <a:pos x="18" y="107"/>
                    </a:cxn>
                    <a:cxn ang="0">
                      <a:pos x="12" y="100"/>
                    </a:cxn>
                    <a:cxn ang="0">
                      <a:pos x="7" y="94"/>
                    </a:cxn>
                    <a:cxn ang="0">
                      <a:pos x="2" y="85"/>
                    </a:cxn>
                    <a:cxn ang="0">
                      <a:pos x="1" y="78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141" h="121">
                      <a:moveTo>
                        <a:pt x="0" y="69"/>
                      </a:moveTo>
                      <a:lnTo>
                        <a:pt x="1" y="56"/>
                      </a:lnTo>
                      <a:lnTo>
                        <a:pt x="5" y="45"/>
                      </a:lnTo>
                      <a:lnTo>
                        <a:pt x="14" y="33"/>
                      </a:lnTo>
                      <a:lnTo>
                        <a:pt x="24" y="23"/>
                      </a:lnTo>
                      <a:lnTo>
                        <a:pt x="37" y="15"/>
                      </a:lnTo>
                      <a:lnTo>
                        <a:pt x="51" y="7"/>
                      </a:lnTo>
                      <a:lnTo>
                        <a:pt x="67" y="3"/>
                      </a:lnTo>
                      <a:lnTo>
                        <a:pt x="84" y="0"/>
                      </a:lnTo>
                      <a:lnTo>
                        <a:pt x="93" y="0"/>
                      </a:lnTo>
                      <a:lnTo>
                        <a:pt x="100" y="0"/>
                      </a:lnTo>
                      <a:lnTo>
                        <a:pt x="108" y="2"/>
                      </a:lnTo>
                      <a:lnTo>
                        <a:pt x="115" y="3"/>
                      </a:lnTo>
                      <a:lnTo>
                        <a:pt x="122" y="4"/>
                      </a:lnTo>
                      <a:lnTo>
                        <a:pt x="128" y="6"/>
                      </a:lnTo>
                      <a:lnTo>
                        <a:pt x="135" y="9"/>
                      </a:lnTo>
                      <a:lnTo>
                        <a:pt x="141" y="12"/>
                      </a:lnTo>
                      <a:lnTo>
                        <a:pt x="133" y="20"/>
                      </a:lnTo>
                      <a:lnTo>
                        <a:pt x="128" y="17"/>
                      </a:lnTo>
                      <a:lnTo>
                        <a:pt x="123" y="16"/>
                      </a:lnTo>
                      <a:lnTo>
                        <a:pt x="118" y="13"/>
                      </a:lnTo>
                      <a:lnTo>
                        <a:pt x="112" y="12"/>
                      </a:lnTo>
                      <a:lnTo>
                        <a:pt x="105" y="10"/>
                      </a:lnTo>
                      <a:lnTo>
                        <a:pt x="99" y="10"/>
                      </a:lnTo>
                      <a:lnTo>
                        <a:pt x="92" y="10"/>
                      </a:lnTo>
                      <a:lnTo>
                        <a:pt x="84" y="10"/>
                      </a:lnTo>
                      <a:lnTo>
                        <a:pt x="70" y="12"/>
                      </a:lnTo>
                      <a:lnTo>
                        <a:pt x="56" y="16"/>
                      </a:lnTo>
                      <a:lnTo>
                        <a:pt x="44" y="22"/>
                      </a:lnTo>
                      <a:lnTo>
                        <a:pt x="34" y="29"/>
                      </a:lnTo>
                      <a:lnTo>
                        <a:pt x="24" y="38"/>
                      </a:lnTo>
                      <a:lnTo>
                        <a:pt x="18" y="48"/>
                      </a:lnTo>
                      <a:lnTo>
                        <a:pt x="14" y="58"/>
                      </a:lnTo>
                      <a:lnTo>
                        <a:pt x="12" y="68"/>
                      </a:lnTo>
                      <a:lnTo>
                        <a:pt x="15" y="82"/>
                      </a:lnTo>
                      <a:lnTo>
                        <a:pt x="24" y="95"/>
                      </a:lnTo>
                      <a:lnTo>
                        <a:pt x="36" y="105"/>
                      </a:lnTo>
                      <a:lnTo>
                        <a:pt x="51" y="112"/>
                      </a:lnTo>
                      <a:lnTo>
                        <a:pt x="44" y="121"/>
                      </a:lnTo>
                      <a:lnTo>
                        <a:pt x="36" y="117"/>
                      </a:lnTo>
                      <a:lnTo>
                        <a:pt x="27" y="112"/>
                      </a:lnTo>
                      <a:lnTo>
                        <a:pt x="18" y="107"/>
                      </a:lnTo>
                      <a:lnTo>
                        <a:pt x="12" y="100"/>
                      </a:lnTo>
                      <a:lnTo>
                        <a:pt x="7" y="94"/>
                      </a:lnTo>
                      <a:lnTo>
                        <a:pt x="2" y="85"/>
                      </a:lnTo>
                      <a:lnTo>
                        <a:pt x="1" y="78"/>
                      </a:lnTo>
                      <a:lnTo>
                        <a:pt x="0" y="6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73" name="未知"/>
                <p:cNvSpPr>
                  <a:spLocks/>
                </p:cNvSpPr>
                <p:nvPr/>
              </p:nvSpPr>
              <p:spPr bwMode="auto">
                <a:xfrm>
                  <a:off x="890" y="605"/>
                  <a:ext cx="182" cy="164"/>
                </a:xfrm>
                <a:custGeom>
                  <a:avLst/>
                  <a:gdLst/>
                  <a:ahLst/>
                  <a:cxnLst>
                    <a:cxn ang="0">
                      <a:pos x="45" y="105"/>
                    </a:cxn>
                    <a:cxn ang="0">
                      <a:pos x="59" y="103"/>
                    </a:cxn>
                    <a:cxn ang="0">
                      <a:pos x="72" y="99"/>
                    </a:cxn>
                    <a:cxn ang="0">
                      <a:pos x="84" y="93"/>
                    </a:cxn>
                    <a:cxn ang="0">
                      <a:pos x="95" y="86"/>
                    </a:cxn>
                    <a:cxn ang="0">
                      <a:pos x="104" y="77"/>
                    </a:cxn>
                    <a:cxn ang="0">
                      <a:pos x="110" y="67"/>
                    </a:cxn>
                    <a:cxn ang="0">
                      <a:pos x="114" y="57"/>
                    </a:cxn>
                    <a:cxn ang="0">
                      <a:pos x="115" y="47"/>
                    </a:cxn>
                    <a:cxn ang="0">
                      <a:pos x="114" y="36"/>
                    </a:cxn>
                    <a:cxn ang="0">
                      <a:pos x="108" y="26"/>
                    </a:cxn>
                    <a:cxn ang="0">
                      <a:pos x="100" y="15"/>
                    </a:cxn>
                    <a:cxn ang="0">
                      <a:pos x="89" y="8"/>
                    </a:cxn>
                    <a:cxn ang="0">
                      <a:pos x="97" y="0"/>
                    </a:cxn>
                    <a:cxn ang="0">
                      <a:pos x="110" y="10"/>
                    </a:cxn>
                    <a:cxn ang="0">
                      <a:pos x="120" y="20"/>
                    </a:cxn>
                    <a:cxn ang="0">
                      <a:pos x="125" y="33"/>
                    </a:cxn>
                    <a:cxn ang="0">
                      <a:pos x="128" y="46"/>
                    </a:cxn>
                    <a:cxn ang="0">
                      <a:pos x="127" y="59"/>
                    </a:cxn>
                    <a:cxn ang="0">
                      <a:pos x="121" y="70"/>
                    </a:cxn>
                    <a:cxn ang="0">
                      <a:pos x="114" y="82"/>
                    </a:cxn>
                    <a:cxn ang="0">
                      <a:pos x="104" y="92"/>
                    </a:cxn>
                    <a:cxn ang="0">
                      <a:pos x="91" y="100"/>
                    </a:cxn>
                    <a:cxn ang="0">
                      <a:pos x="78" y="108"/>
                    </a:cxn>
                    <a:cxn ang="0">
                      <a:pos x="62" y="112"/>
                    </a:cxn>
                    <a:cxn ang="0">
                      <a:pos x="45" y="115"/>
                    </a:cxn>
                    <a:cxn ang="0">
                      <a:pos x="39" y="115"/>
                    </a:cxn>
                    <a:cxn ang="0">
                      <a:pos x="33" y="115"/>
                    </a:cxn>
                    <a:cxn ang="0">
                      <a:pos x="28" y="115"/>
                    </a:cxn>
                    <a:cxn ang="0">
                      <a:pos x="22" y="113"/>
                    </a:cxn>
                    <a:cxn ang="0">
                      <a:pos x="16" y="113"/>
                    </a:cxn>
                    <a:cxn ang="0">
                      <a:pos x="10" y="112"/>
                    </a:cxn>
                    <a:cxn ang="0">
                      <a:pos x="6" y="111"/>
                    </a:cxn>
                    <a:cxn ang="0">
                      <a:pos x="0" y="109"/>
                    </a:cxn>
                    <a:cxn ang="0">
                      <a:pos x="7" y="100"/>
                    </a:cxn>
                    <a:cxn ang="0">
                      <a:pos x="16" y="102"/>
                    </a:cxn>
                    <a:cxn ang="0">
                      <a:pos x="25" y="105"/>
                    </a:cxn>
                    <a:cxn ang="0">
                      <a:pos x="35" y="105"/>
                    </a:cxn>
                    <a:cxn ang="0">
                      <a:pos x="45" y="105"/>
                    </a:cxn>
                  </a:cxnLst>
                  <a:rect l="0" t="0" r="r" b="b"/>
                  <a:pathLst>
                    <a:path w="128" h="115">
                      <a:moveTo>
                        <a:pt x="45" y="105"/>
                      </a:moveTo>
                      <a:lnTo>
                        <a:pt x="59" y="103"/>
                      </a:lnTo>
                      <a:lnTo>
                        <a:pt x="72" y="99"/>
                      </a:lnTo>
                      <a:lnTo>
                        <a:pt x="84" y="93"/>
                      </a:lnTo>
                      <a:lnTo>
                        <a:pt x="95" y="86"/>
                      </a:lnTo>
                      <a:lnTo>
                        <a:pt x="104" y="77"/>
                      </a:lnTo>
                      <a:lnTo>
                        <a:pt x="110" y="67"/>
                      </a:lnTo>
                      <a:lnTo>
                        <a:pt x="114" y="57"/>
                      </a:lnTo>
                      <a:lnTo>
                        <a:pt x="115" y="47"/>
                      </a:lnTo>
                      <a:lnTo>
                        <a:pt x="114" y="36"/>
                      </a:lnTo>
                      <a:lnTo>
                        <a:pt x="108" y="26"/>
                      </a:lnTo>
                      <a:lnTo>
                        <a:pt x="100" y="15"/>
                      </a:lnTo>
                      <a:lnTo>
                        <a:pt x="89" y="8"/>
                      </a:lnTo>
                      <a:lnTo>
                        <a:pt x="97" y="0"/>
                      </a:lnTo>
                      <a:lnTo>
                        <a:pt x="110" y="10"/>
                      </a:lnTo>
                      <a:lnTo>
                        <a:pt x="120" y="20"/>
                      </a:lnTo>
                      <a:lnTo>
                        <a:pt x="125" y="33"/>
                      </a:lnTo>
                      <a:lnTo>
                        <a:pt x="128" y="46"/>
                      </a:lnTo>
                      <a:lnTo>
                        <a:pt x="127" y="59"/>
                      </a:lnTo>
                      <a:lnTo>
                        <a:pt x="121" y="70"/>
                      </a:lnTo>
                      <a:lnTo>
                        <a:pt x="114" y="82"/>
                      </a:lnTo>
                      <a:lnTo>
                        <a:pt x="104" y="92"/>
                      </a:lnTo>
                      <a:lnTo>
                        <a:pt x="91" y="100"/>
                      </a:lnTo>
                      <a:lnTo>
                        <a:pt x="78" y="108"/>
                      </a:lnTo>
                      <a:lnTo>
                        <a:pt x="62" y="112"/>
                      </a:lnTo>
                      <a:lnTo>
                        <a:pt x="45" y="115"/>
                      </a:lnTo>
                      <a:lnTo>
                        <a:pt x="39" y="115"/>
                      </a:lnTo>
                      <a:lnTo>
                        <a:pt x="33" y="115"/>
                      </a:lnTo>
                      <a:lnTo>
                        <a:pt x="28" y="115"/>
                      </a:lnTo>
                      <a:lnTo>
                        <a:pt x="22" y="113"/>
                      </a:lnTo>
                      <a:lnTo>
                        <a:pt x="16" y="113"/>
                      </a:lnTo>
                      <a:lnTo>
                        <a:pt x="10" y="112"/>
                      </a:lnTo>
                      <a:lnTo>
                        <a:pt x="6" y="111"/>
                      </a:lnTo>
                      <a:lnTo>
                        <a:pt x="0" y="109"/>
                      </a:lnTo>
                      <a:lnTo>
                        <a:pt x="7" y="100"/>
                      </a:lnTo>
                      <a:lnTo>
                        <a:pt x="16" y="102"/>
                      </a:lnTo>
                      <a:lnTo>
                        <a:pt x="25" y="105"/>
                      </a:lnTo>
                      <a:lnTo>
                        <a:pt x="35" y="105"/>
                      </a:lnTo>
                      <a:lnTo>
                        <a:pt x="45" y="10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74" name="未知"/>
                <p:cNvSpPr>
                  <a:spLocks/>
                </p:cNvSpPr>
                <p:nvPr/>
              </p:nvSpPr>
              <p:spPr bwMode="auto">
                <a:xfrm>
                  <a:off x="1063" y="646"/>
                  <a:ext cx="117" cy="61"/>
                </a:xfrm>
                <a:custGeom>
                  <a:avLst/>
                  <a:gdLst/>
                  <a:ahLst/>
                  <a:cxnLst>
                    <a:cxn ang="0">
                      <a:pos x="82" y="17"/>
                    </a:cxn>
                    <a:cxn ang="0">
                      <a:pos x="81" y="16"/>
                    </a:cxn>
                    <a:cxn ang="0">
                      <a:pos x="78" y="11"/>
                    </a:cxn>
                    <a:cxn ang="0">
                      <a:pos x="73" y="7"/>
                    </a:cxn>
                    <a:cxn ang="0">
                      <a:pos x="65" y="3"/>
                    </a:cxn>
                    <a:cxn ang="0">
                      <a:pos x="55" y="0"/>
                    </a:cxn>
                    <a:cxn ang="0">
                      <a:pos x="40" y="1"/>
                    </a:cxn>
                    <a:cxn ang="0">
                      <a:pos x="22" y="7"/>
                    </a:cxn>
                    <a:cxn ang="0">
                      <a:pos x="0" y="19"/>
                    </a:cxn>
                    <a:cxn ang="0">
                      <a:pos x="1" y="43"/>
                    </a:cxn>
                    <a:cxn ang="0">
                      <a:pos x="3" y="40"/>
                    </a:cxn>
                    <a:cxn ang="0">
                      <a:pos x="7" y="34"/>
                    </a:cxn>
                    <a:cxn ang="0">
                      <a:pos x="14" y="27"/>
                    </a:cxn>
                    <a:cxn ang="0">
                      <a:pos x="24" y="19"/>
                    </a:cxn>
                    <a:cxn ang="0">
                      <a:pos x="36" y="11"/>
                    </a:cxn>
                    <a:cxn ang="0">
                      <a:pos x="50" y="8"/>
                    </a:cxn>
                    <a:cxn ang="0">
                      <a:pos x="65" y="8"/>
                    </a:cxn>
                    <a:cxn ang="0">
                      <a:pos x="82" y="17"/>
                    </a:cxn>
                  </a:cxnLst>
                  <a:rect l="0" t="0" r="r" b="b"/>
                  <a:pathLst>
                    <a:path w="82" h="43">
                      <a:moveTo>
                        <a:pt x="82" y="17"/>
                      </a:moveTo>
                      <a:lnTo>
                        <a:pt x="81" y="16"/>
                      </a:lnTo>
                      <a:lnTo>
                        <a:pt x="78" y="11"/>
                      </a:lnTo>
                      <a:lnTo>
                        <a:pt x="73" y="7"/>
                      </a:lnTo>
                      <a:lnTo>
                        <a:pt x="65" y="3"/>
                      </a:lnTo>
                      <a:lnTo>
                        <a:pt x="55" y="0"/>
                      </a:lnTo>
                      <a:lnTo>
                        <a:pt x="40" y="1"/>
                      </a:lnTo>
                      <a:lnTo>
                        <a:pt x="22" y="7"/>
                      </a:lnTo>
                      <a:lnTo>
                        <a:pt x="0" y="19"/>
                      </a:lnTo>
                      <a:lnTo>
                        <a:pt x="1" y="43"/>
                      </a:lnTo>
                      <a:lnTo>
                        <a:pt x="3" y="40"/>
                      </a:lnTo>
                      <a:lnTo>
                        <a:pt x="7" y="34"/>
                      </a:lnTo>
                      <a:lnTo>
                        <a:pt x="14" y="27"/>
                      </a:lnTo>
                      <a:lnTo>
                        <a:pt x="24" y="19"/>
                      </a:lnTo>
                      <a:lnTo>
                        <a:pt x="36" y="11"/>
                      </a:lnTo>
                      <a:lnTo>
                        <a:pt x="50" y="8"/>
                      </a:lnTo>
                      <a:lnTo>
                        <a:pt x="65" y="8"/>
                      </a:lnTo>
                      <a:lnTo>
                        <a:pt x="82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75" name="未知"/>
                <p:cNvSpPr>
                  <a:spLocks/>
                </p:cNvSpPr>
                <p:nvPr/>
              </p:nvSpPr>
              <p:spPr bwMode="auto">
                <a:xfrm>
                  <a:off x="714" y="633"/>
                  <a:ext cx="117" cy="86"/>
                </a:xfrm>
                <a:custGeom>
                  <a:avLst/>
                  <a:gdLst/>
                  <a:ahLst/>
                  <a:cxnLst>
                    <a:cxn ang="0">
                      <a:pos x="82" y="27"/>
                    </a:cxn>
                    <a:cxn ang="0">
                      <a:pos x="0" y="0"/>
                    </a:cxn>
                    <a:cxn ang="0">
                      <a:pos x="81" y="60"/>
                    </a:cxn>
                    <a:cxn ang="0">
                      <a:pos x="82" y="27"/>
                    </a:cxn>
                  </a:cxnLst>
                  <a:rect l="0" t="0" r="r" b="b"/>
                  <a:pathLst>
                    <a:path w="82" h="60">
                      <a:moveTo>
                        <a:pt x="82" y="27"/>
                      </a:moveTo>
                      <a:lnTo>
                        <a:pt x="0" y="0"/>
                      </a:lnTo>
                      <a:lnTo>
                        <a:pt x="81" y="60"/>
                      </a:lnTo>
                      <a:lnTo>
                        <a:pt x="82" y="2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76" name="未知"/>
                <p:cNvSpPr>
                  <a:spLocks/>
                </p:cNvSpPr>
                <p:nvPr/>
              </p:nvSpPr>
              <p:spPr bwMode="auto">
                <a:xfrm>
                  <a:off x="754" y="576"/>
                  <a:ext cx="252" cy="184"/>
                </a:xfrm>
                <a:custGeom>
                  <a:avLst/>
                  <a:gdLst/>
                  <a:ahLst/>
                  <a:cxnLst>
                    <a:cxn ang="0">
                      <a:pos x="177" y="27"/>
                    </a:cxn>
                    <a:cxn ang="0">
                      <a:pos x="171" y="26"/>
                    </a:cxn>
                    <a:cxn ang="0">
                      <a:pos x="157" y="20"/>
                    </a:cxn>
                    <a:cxn ang="0">
                      <a:pos x="133" y="14"/>
                    </a:cxn>
                    <a:cxn ang="0">
                      <a:pos x="108" y="7"/>
                    </a:cxn>
                    <a:cxn ang="0">
                      <a:pos x="77" y="2"/>
                    </a:cxn>
                    <a:cxn ang="0">
                      <a:pos x="49" y="0"/>
                    </a:cxn>
                    <a:cxn ang="0">
                      <a:pos x="21" y="1"/>
                    </a:cxn>
                    <a:cxn ang="0">
                      <a:pos x="0" y="8"/>
                    </a:cxn>
                    <a:cxn ang="0">
                      <a:pos x="1" y="13"/>
                    </a:cxn>
                    <a:cxn ang="0">
                      <a:pos x="5" y="26"/>
                    </a:cxn>
                    <a:cxn ang="0">
                      <a:pos x="11" y="43"/>
                    </a:cxn>
                    <a:cxn ang="0">
                      <a:pos x="23" y="63"/>
                    </a:cxn>
                    <a:cxn ang="0">
                      <a:pos x="36" y="85"/>
                    </a:cxn>
                    <a:cxn ang="0">
                      <a:pos x="54" y="105"/>
                    </a:cxn>
                    <a:cxn ang="0">
                      <a:pos x="76" y="121"/>
                    </a:cxn>
                    <a:cxn ang="0">
                      <a:pos x="102" y="129"/>
                    </a:cxn>
                    <a:cxn ang="0">
                      <a:pos x="99" y="128"/>
                    </a:cxn>
                    <a:cxn ang="0">
                      <a:pos x="93" y="125"/>
                    </a:cxn>
                    <a:cxn ang="0">
                      <a:pos x="83" y="119"/>
                    </a:cxn>
                    <a:cxn ang="0">
                      <a:pos x="74" y="111"/>
                    </a:cxn>
                    <a:cxn ang="0">
                      <a:pos x="67" y="100"/>
                    </a:cxn>
                    <a:cxn ang="0">
                      <a:pos x="64" y="86"/>
                    </a:cxn>
                    <a:cxn ang="0">
                      <a:pos x="66" y="69"/>
                    </a:cxn>
                    <a:cxn ang="0">
                      <a:pos x="76" y="49"/>
                    </a:cxn>
                    <a:cxn ang="0">
                      <a:pos x="77" y="47"/>
                    </a:cxn>
                    <a:cxn ang="0">
                      <a:pos x="82" y="43"/>
                    </a:cxn>
                    <a:cxn ang="0">
                      <a:pos x="90" y="37"/>
                    </a:cxn>
                    <a:cxn ang="0">
                      <a:pos x="102" y="31"/>
                    </a:cxn>
                    <a:cxn ang="0">
                      <a:pos x="116" y="26"/>
                    </a:cxn>
                    <a:cxn ang="0">
                      <a:pos x="133" y="23"/>
                    </a:cxn>
                    <a:cxn ang="0">
                      <a:pos x="154" y="23"/>
                    </a:cxn>
                    <a:cxn ang="0">
                      <a:pos x="177" y="27"/>
                    </a:cxn>
                  </a:cxnLst>
                  <a:rect l="0" t="0" r="r" b="b"/>
                  <a:pathLst>
                    <a:path w="177" h="129">
                      <a:moveTo>
                        <a:pt x="177" y="27"/>
                      </a:moveTo>
                      <a:lnTo>
                        <a:pt x="171" y="26"/>
                      </a:lnTo>
                      <a:lnTo>
                        <a:pt x="157" y="20"/>
                      </a:lnTo>
                      <a:lnTo>
                        <a:pt x="133" y="14"/>
                      </a:lnTo>
                      <a:lnTo>
                        <a:pt x="108" y="7"/>
                      </a:lnTo>
                      <a:lnTo>
                        <a:pt x="77" y="2"/>
                      </a:lnTo>
                      <a:lnTo>
                        <a:pt x="49" y="0"/>
                      </a:lnTo>
                      <a:lnTo>
                        <a:pt x="21" y="1"/>
                      </a:lnTo>
                      <a:lnTo>
                        <a:pt x="0" y="8"/>
                      </a:lnTo>
                      <a:lnTo>
                        <a:pt x="1" y="13"/>
                      </a:lnTo>
                      <a:lnTo>
                        <a:pt x="5" y="26"/>
                      </a:lnTo>
                      <a:lnTo>
                        <a:pt x="11" y="43"/>
                      </a:lnTo>
                      <a:lnTo>
                        <a:pt x="23" y="63"/>
                      </a:lnTo>
                      <a:lnTo>
                        <a:pt x="36" y="85"/>
                      </a:lnTo>
                      <a:lnTo>
                        <a:pt x="54" y="105"/>
                      </a:lnTo>
                      <a:lnTo>
                        <a:pt x="76" y="121"/>
                      </a:lnTo>
                      <a:lnTo>
                        <a:pt x="102" y="129"/>
                      </a:lnTo>
                      <a:lnTo>
                        <a:pt x="99" y="128"/>
                      </a:lnTo>
                      <a:lnTo>
                        <a:pt x="93" y="125"/>
                      </a:lnTo>
                      <a:lnTo>
                        <a:pt x="83" y="119"/>
                      </a:lnTo>
                      <a:lnTo>
                        <a:pt x="74" y="111"/>
                      </a:lnTo>
                      <a:lnTo>
                        <a:pt x="67" y="100"/>
                      </a:lnTo>
                      <a:lnTo>
                        <a:pt x="64" y="86"/>
                      </a:lnTo>
                      <a:lnTo>
                        <a:pt x="66" y="69"/>
                      </a:lnTo>
                      <a:lnTo>
                        <a:pt x="76" y="49"/>
                      </a:lnTo>
                      <a:lnTo>
                        <a:pt x="77" y="47"/>
                      </a:lnTo>
                      <a:lnTo>
                        <a:pt x="82" y="43"/>
                      </a:lnTo>
                      <a:lnTo>
                        <a:pt x="90" y="37"/>
                      </a:lnTo>
                      <a:lnTo>
                        <a:pt x="102" y="31"/>
                      </a:lnTo>
                      <a:lnTo>
                        <a:pt x="116" y="26"/>
                      </a:lnTo>
                      <a:lnTo>
                        <a:pt x="133" y="23"/>
                      </a:lnTo>
                      <a:lnTo>
                        <a:pt x="154" y="23"/>
                      </a:lnTo>
                      <a:lnTo>
                        <a:pt x="177" y="2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77" name="未知"/>
                <p:cNvSpPr>
                  <a:spLocks/>
                </p:cNvSpPr>
                <p:nvPr/>
              </p:nvSpPr>
              <p:spPr bwMode="auto">
                <a:xfrm>
                  <a:off x="1246" y="572"/>
                  <a:ext cx="252" cy="184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6" y="26"/>
                    </a:cxn>
                    <a:cxn ang="0">
                      <a:pos x="20" y="20"/>
                    </a:cxn>
                    <a:cxn ang="0">
                      <a:pos x="43" y="14"/>
                    </a:cxn>
                    <a:cxn ang="0">
                      <a:pos x="69" y="7"/>
                    </a:cxn>
                    <a:cxn ang="0">
                      <a:pos x="99" y="3"/>
                    </a:cxn>
                    <a:cxn ang="0">
                      <a:pos x="128" y="0"/>
                    </a:cxn>
                    <a:cxn ang="0">
                      <a:pos x="156" y="0"/>
                    </a:cxn>
                    <a:cxn ang="0">
                      <a:pos x="177" y="7"/>
                    </a:cxn>
                    <a:cxn ang="0">
                      <a:pos x="176" y="11"/>
                    </a:cxn>
                    <a:cxn ang="0">
                      <a:pos x="171" y="24"/>
                    </a:cxn>
                    <a:cxn ang="0">
                      <a:pos x="166" y="41"/>
                    </a:cxn>
                    <a:cxn ang="0">
                      <a:pos x="154" y="63"/>
                    </a:cxn>
                    <a:cxn ang="0">
                      <a:pos x="141" y="85"/>
                    </a:cxn>
                    <a:cxn ang="0">
                      <a:pos x="123" y="103"/>
                    </a:cxn>
                    <a:cxn ang="0">
                      <a:pos x="101" y="119"/>
                    </a:cxn>
                    <a:cxn ang="0">
                      <a:pos x="75" y="129"/>
                    </a:cxn>
                    <a:cxn ang="0">
                      <a:pos x="78" y="128"/>
                    </a:cxn>
                    <a:cxn ang="0">
                      <a:pos x="84" y="125"/>
                    </a:cxn>
                    <a:cxn ang="0">
                      <a:pos x="94" y="119"/>
                    </a:cxn>
                    <a:cxn ang="0">
                      <a:pos x="102" y="111"/>
                    </a:cxn>
                    <a:cxn ang="0">
                      <a:pos x="110" y="100"/>
                    </a:cxn>
                    <a:cxn ang="0">
                      <a:pos x="114" y="86"/>
                    </a:cxn>
                    <a:cxn ang="0">
                      <a:pos x="111" y="69"/>
                    </a:cxn>
                    <a:cxn ang="0">
                      <a:pos x="102" y="49"/>
                    </a:cxn>
                    <a:cxn ang="0">
                      <a:pos x="101" y="47"/>
                    </a:cxn>
                    <a:cxn ang="0">
                      <a:pos x="95" y="43"/>
                    </a:cxn>
                    <a:cxn ang="0">
                      <a:pos x="88" y="37"/>
                    </a:cxn>
                    <a:cxn ang="0">
                      <a:pos x="76" y="31"/>
                    </a:cxn>
                    <a:cxn ang="0">
                      <a:pos x="62" y="26"/>
                    </a:cxn>
                    <a:cxn ang="0">
                      <a:pos x="45" y="23"/>
                    </a:cxn>
                    <a:cxn ang="0">
                      <a:pos x="23" y="23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77" h="129">
                      <a:moveTo>
                        <a:pt x="0" y="27"/>
                      </a:moveTo>
                      <a:lnTo>
                        <a:pt x="6" y="26"/>
                      </a:lnTo>
                      <a:lnTo>
                        <a:pt x="20" y="20"/>
                      </a:lnTo>
                      <a:lnTo>
                        <a:pt x="43" y="14"/>
                      </a:lnTo>
                      <a:lnTo>
                        <a:pt x="69" y="7"/>
                      </a:lnTo>
                      <a:lnTo>
                        <a:pt x="99" y="3"/>
                      </a:lnTo>
                      <a:lnTo>
                        <a:pt x="128" y="0"/>
                      </a:lnTo>
                      <a:lnTo>
                        <a:pt x="156" y="0"/>
                      </a:lnTo>
                      <a:lnTo>
                        <a:pt x="177" y="7"/>
                      </a:lnTo>
                      <a:lnTo>
                        <a:pt x="176" y="11"/>
                      </a:lnTo>
                      <a:lnTo>
                        <a:pt x="171" y="24"/>
                      </a:lnTo>
                      <a:lnTo>
                        <a:pt x="166" y="41"/>
                      </a:lnTo>
                      <a:lnTo>
                        <a:pt x="154" y="63"/>
                      </a:lnTo>
                      <a:lnTo>
                        <a:pt x="141" y="85"/>
                      </a:lnTo>
                      <a:lnTo>
                        <a:pt x="123" y="103"/>
                      </a:lnTo>
                      <a:lnTo>
                        <a:pt x="101" y="119"/>
                      </a:lnTo>
                      <a:lnTo>
                        <a:pt x="75" y="129"/>
                      </a:lnTo>
                      <a:lnTo>
                        <a:pt x="78" y="128"/>
                      </a:lnTo>
                      <a:lnTo>
                        <a:pt x="84" y="125"/>
                      </a:lnTo>
                      <a:lnTo>
                        <a:pt x="94" y="119"/>
                      </a:lnTo>
                      <a:lnTo>
                        <a:pt x="102" y="111"/>
                      </a:lnTo>
                      <a:lnTo>
                        <a:pt x="110" y="100"/>
                      </a:lnTo>
                      <a:lnTo>
                        <a:pt x="114" y="86"/>
                      </a:lnTo>
                      <a:lnTo>
                        <a:pt x="111" y="69"/>
                      </a:lnTo>
                      <a:lnTo>
                        <a:pt x="102" y="49"/>
                      </a:lnTo>
                      <a:lnTo>
                        <a:pt x="101" y="47"/>
                      </a:lnTo>
                      <a:lnTo>
                        <a:pt x="95" y="43"/>
                      </a:lnTo>
                      <a:lnTo>
                        <a:pt x="88" y="37"/>
                      </a:lnTo>
                      <a:lnTo>
                        <a:pt x="76" y="31"/>
                      </a:lnTo>
                      <a:lnTo>
                        <a:pt x="62" y="26"/>
                      </a:lnTo>
                      <a:lnTo>
                        <a:pt x="45" y="23"/>
                      </a:lnTo>
                      <a:lnTo>
                        <a:pt x="23" y="23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78" name="未知"/>
                <p:cNvSpPr>
                  <a:spLocks/>
                </p:cNvSpPr>
                <p:nvPr/>
              </p:nvSpPr>
              <p:spPr bwMode="auto">
                <a:xfrm>
                  <a:off x="784" y="612"/>
                  <a:ext cx="61" cy="86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3" y="11"/>
                    </a:cxn>
                    <a:cxn ang="0">
                      <a:pos x="9" y="26"/>
                    </a:cxn>
                    <a:cxn ang="0">
                      <a:pos x="17" y="47"/>
                    </a:cxn>
                    <a:cxn ang="0">
                      <a:pos x="28" y="60"/>
                    </a:cxn>
                    <a:cxn ang="0">
                      <a:pos x="25" y="52"/>
                    </a:cxn>
                    <a:cxn ang="0">
                      <a:pos x="20" y="35"/>
                    </a:cxn>
                    <a:cxn ang="0">
                      <a:pos x="23" y="16"/>
                    </a:cxn>
                    <a:cxn ang="0">
                      <a:pos x="43" y="6"/>
                    </a:cxn>
                    <a:cxn ang="0">
                      <a:pos x="42" y="6"/>
                    </a:cxn>
                    <a:cxn ang="0">
                      <a:pos x="39" y="5"/>
                    </a:cxn>
                    <a:cxn ang="0">
                      <a:pos x="35" y="3"/>
                    </a:cxn>
                    <a:cxn ang="0">
                      <a:pos x="30" y="2"/>
                    </a:cxn>
                    <a:cxn ang="0">
                      <a:pos x="23" y="0"/>
                    </a:cxn>
                    <a:cxn ang="0">
                      <a:pos x="16" y="0"/>
                    </a:cxn>
                    <a:cxn ang="0">
                      <a:pos x="9" y="2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43" h="60">
                      <a:moveTo>
                        <a:pt x="0" y="3"/>
                      </a:moveTo>
                      <a:lnTo>
                        <a:pt x="3" y="11"/>
                      </a:lnTo>
                      <a:lnTo>
                        <a:pt x="9" y="26"/>
                      </a:lnTo>
                      <a:lnTo>
                        <a:pt x="17" y="47"/>
                      </a:lnTo>
                      <a:lnTo>
                        <a:pt x="28" y="60"/>
                      </a:lnTo>
                      <a:lnTo>
                        <a:pt x="25" y="52"/>
                      </a:lnTo>
                      <a:lnTo>
                        <a:pt x="20" y="35"/>
                      </a:lnTo>
                      <a:lnTo>
                        <a:pt x="23" y="16"/>
                      </a:lnTo>
                      <a:lnTo>
                        <a:pt x="43" y="6"/>
                      </a:lnTo>
                      <a:lnTo>
                        <a:pt x="42" y="6"/>
                      </a:lnTo>
                      <a:lnTo>
                        <a:pt x="39" y="5"/>
                      </a:lnTo>
                      <a:lnTo>
                        <a:pt x="35" y="3"/>
                      </a:lnTo>
                      <a:lnTo>
                        <a:pt x="30" y="2"/>
                      </a:lnTo>
                      <a:lnTo>
                        <a:pt x="23" y="0"/>
                      </a:lnTo>
                      <a:lnTo>
                        <a:pt x="16" y="0"/>
                      </a:lnTo>
                      <a:lnTo>
                        <a:pt x="9" y="2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BFF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79" name="未知"/>
                <p:cNvSpPr>
                  <a:spLocks/>
                </p:cNvSpPr>
                <p:nvPr/>
              </p:nvSpPr>
              <p:spPr bwMode="auto">
                <a:xfrm>
                  <a:off x="1391" y="596"/>
                  <a:ext cx="73" cy="116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6" y="10"/>
                    </a:cxn>
                    <a:cxn ang="0">
                      <a:pos x="16" y="24"/>
                    </a:cxn>
                    <a:cxn ang="0">
                      <a:pos x="21" y="49"/>
                    </a:cxn>
                    <a:cxn ang="0">
                      <a:pos x="10" y="81"/>
                    </a:cxn>
                    <a:cxn ang="0">
                      <a:pos x="16" y="73"/>
                    </a:cxn>
                    <a:cxn ang="0">
                      <a:pos x="31" y="56"/>
                    </a:cxn>
                    <a:cxn ang="0">
                      <a:pos x="45" y="30"/>
                    </a:cxn>
                    <a:cxn ang="0">
                      <a:pos x="51" y="0"/>
                    </a:cxn>
                    <a:cxn ang="0">
                      <a:pos x="49" y="0"/>
                    </a:cxn>
                    <a:cxn ang="0">
                      <a:pos x="46" y="0"/>
                    </a:cxn>
                    <a:cxn ang="0">
                      <a:pos x="41" y="0"/>
                    </a:cxn>
                    <a:cxn ang="0">
                      <a:pos x="35" y="0"/>
                    </a:cxn>
                    <a:cxn ang="0">
                      <a:pos x="28" y="1"/>
                    </a:cxn>
                    <a:cxn ang="0">
                      <a:pos x="19" y="1"/>
                    </a:cxn>
                    <a:cxn ang="0">
                      <a:pos x="9" y="3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51" h="81">
                      <a:moveTo>
                        <a:pt x="0" y="4"/>
                      </a:moveTo>
                      <a:lnTo>
                        <a:pt x="6" y="10"/>
                      </a:lnTo>
                      <a:lnTo>
                        <a:pt x="16" y="24"/>
                      </a:lnTo>
                      <a:lnTo>
                        <a:pt x="21" y="49"/>
                      </a:lnTo>
                      <a:lnTo>
                        <a:pt x="10" y="81"/>
                      </a:lnTo>
                      <a:lnTo>
                        <a:pt x="16" y="73"/>
                      </a:lnTo>
                      <a:lnTo>
                        <a:pt x="31" y="56"/>
                      </a:lnTo>
                      <a:lnTo>
                        <a:pt x="45" y="30"/>
                      </a:lnTo>
                      <a:lnTo>
                        <a:pt x="51" y="0"/>
                      </a:lnTo>
                      <a:lnTo>
                        <a:pt x="49" y="0"/>
                      </a:lnTo>
                      <a:lnTo>
                        <a:pt x="46" y="0"/>
                      </a:lnTo>
                      <a:lnTo>
                        <a:pt x="41" y="0"/>
                      </a:lnTo>
                      <a:lnTo>
                        <a:pt x="35" y="0"/>
                      </a:lnTo>
                      <a:lnTo>
                        <a:pt x="28" y="1"/>
                      </a:lnTo>
                      <a:lnTo>
                        <a:pt x="19" y="1"/>
                      </a:lnTo>
                      <a:lnTo>
                        <a:pt x="9" y="3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BFF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80" name="未知"/>
                <p:cNvSpPr>
                  <a:spLocks/>
                </p:cNvSpPr>
                <p:nvPr/>
              </p:nvSpPr>
              <p:spPr bwMode="auto">
                <a:xfrm>
                  <a:off x="0" y="545"/>
                  <a:ext cx="121" cy="214"/>
                </a:xfrm>
                <a:custGeom>
                  <a:avLst/>
                  <a:gdLst/>
                  <a:ahLst/>
                  <a:cxnLst>
                    <a:cxn ang="0">
                      <a:pos x="0" y="111"/>
                    </a:cxn>
                    <a:cxn ang="0">
                      <a:pos x="85" y="150"/>
                    </a:cxn>
                    <a:cxn ang="0">
                      <a:pos x="72" y="46"/>
                    </a:cxn>
                    <a:cxn ang="0">
                      <a:pos x="46" y="0"/>
                    </a:cxn>
                    <a:cxn ang="0">
                      <a:pos x="0" y="111"/>
                    </a:cxn>
                  </a:cxnLst>
                  <a:rect l="0" t="0" r="r" b="b"/>
                  <a:pathLst>
                    <a:path w="85" h="150">
                      <a:moveTo>
                        <a:pt x="0" y="111"/>
                      </a:moveTo>
                      <a:lnTo>
                        <a:pt x="85" y="150"/>
                      </a:lnTo>
                      <a:lnTo>
                        <a:pt x="72" y="46"/>
                      </a:lnTo>
                      <a:lnTo>
                        <a:pt x="46" y="0"/>
                      </a:lnTo>
                      <a:lnTo>
                        <a:pt x="0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81" name="未知"/>
                <p:cNvSpPr>
                  <a:spLocks/>
                </p:cNvSpPr>
                <p:nvPr/>
              </p:nvSpPr>
              <p:spPr bwMode="auto">
                <a:xfrm>
                  <a:off x="1450" y="2324"/>
                  <a:ext cx="461" cy="248"/>
                </a:xfrm>
                <a:custGeom>
                  <a:avLst/>
                  <a:gdLst/>
                  <a:ahLst/>
                  <a:cxnLst>
                    <a:cxn ang="0">
                      <a:pos x="59" y="19"/>
                    </a:cxn>
                    <a:cxn ang="0">
                      <a:pos x="298" y="0"/>
                    </a:cxn>
                    <a:cxn ang="0">
                      <a:pos x="324" y="45"/>
                    </a:cxn>
                    <a:cxn ang="0">
                      <a:pos x="220" y="174"/>
                    </a:cxn>
                    <a:cxn ang="0">
                      <a:pos x="0" y="156"/>
                    </a:cxn>
                    <a:cxn ang="0">
                      <a:pos x="59" y="19"/>
                    </a:cxn>
                  </a:cxnLst>
                  <a:rect l="0" t="0" r="r" b="b"/>
                  <a:pathLst>
                    <a:path w="324" h="174">
                      <a:moveTo>
                        <a:pt x="59" y="19"/>
                      </a:moveTo>
                      <a:lnTo>
                        <a:pt x="298" y="0"/>
                      </a:lnTo>
                      <a:lnTo>
                        <a:pt x="324" y="45"/>
                      </a:lnTo>
                      <a:lnTo>
                        <a:pt x="220" y="174"/>
                      </a:lnTo>
                      <a:lnTo>
                        <a:pt x="0" y="156"/>
                      </a:lnTo>
                      <a:lnTo>
                        <a:pt x="59" y="19"/>
                      </a:lnTo>
                      <a:close/>
                    </a:path>
                  </a:pathLst>
                </a:custGeom>
                <a:solidFill>
                  <a:srgbClr val="FFD1D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82" name="未知"/>
                <p:cNvSpPr>
                  <a:spLocks/>
                </p:cNvSpPr>
                <p:nvPr/>
              </p:nvSpPr>
              <p:spPr bwMode="auto">
                <a:xfrm>
                  <a:off x="144" y="1352"/>
                  <a:ext cx="1287" cy="1338"/>
                </a:xfrm>
                <a:custGeom>
                  <a:avLst/>
                  <a:gdLst/>
                  <a:ahLst/>
                  <a:cxnLst>
                    <a:cxn ang="0">
                      <a:pos x="356" y="168"/>
                    </a:cxn>
                    <a:cxn ang="0">
                      <a:pos x="298" y="331"/>
                    </a:cxn>
                    <a:cxn ang="0">
                      <a:pos x="266" y="422"/>
                    </a:cxn>
                    <a:cxn ang="0">
                      <a:pos x="272" y="444"/>
                    </a:cxn>
                    <a:cxn ang="0">
                      <a:pos x="278" y="498"/>
                    </a:cxn>
                    <a:cxn ang="0">
                      <a:pos x="274" y="563"/>
                    </a:cxn>
                    <a:cxn ang="0">
                      <a:pos x="246" y="622"/>
                    </a:cxn>
                    <a:cxn ang="0">
                      <a:pos x="163" y="798"/>
                    </a:cxn>
                    <a:cxn ang="0">
                      <a:pos x="324" y="648"/>
                    </a:cxn>
                    <a:cxn ang="0">
                      <a:pos x="304" y="677"/>
                    </a:cxn>
                    <a:cxn ang="0">
                      <a:pos x="263" y="746"/>
                    </a:cxn>
                    <a:cxn ang="0">
                      <a:pos x="229" y="831"/>
                    </a:cxn>
                    <a:cxn ang="0">
                      <a:pos x="227" y="907"/>
                    </a:cxn>
                    <a:cxn ang="0">
                      <a:pos x="238" y="870"/>
                    </a:cxn>
                    <a:cxn ang="0">
                      <a:pos x="272" y="786"/>
                    </a:cxn>
                    <a:cxn ang="0">
                      <a:pos x="333" y="700"/>
                    </a:cxn>
                    <a:cxn ang="0">
                      <a:pos x="425" y="655"/>
                    </a:cxn>
                    <a:cxn ang="0">
                      <a:pos x="845" y="863"/>
                    </a:cxn>
                    <a:cxn ang="0">
                      <a:pos x="819" y="867"/>
                    </a:cxn>
                    <a:cxn ang="0">
                      <a:pos x="750" y="877"/>
                    </a:cxn>
                    <a:cxn ang="0">
                      <a:pos x="651" y="891"/>
                    </a:cxn>
                    <a:cxn ang="0">
                      <a:pos x="530" y="907"/>
                    </a:cxn>
                    <a:cxn ang="0">
                      <a:pos x="400" y="922"/>
                    </a:cxn>
                    <a:cxn ang="0">
                      <a:pos x="274" y="933"/>
                    </a:cxn>
                    <a:cxn ang="0">
                      <a:pos x="163" y="938"/>
                    </a:cxn>
                    <a:cxn ang="0">
                      <a:pos x="78" y="933"/>
                    </a:cxn>
                    <a:cxn ang="0">
                      <a:pos x="0" y="279"/>
                    </a:cxn>
                    <a:cxn ang="0">
                      <a:pos x="24" y="276"/>
                    </a:cxn>
                    <a:cxn ang="0">
                      <a:pos x="75" y="261"/>
                    </a:cxn>
                    <a:cxn ang="0">
                      <a:pos x="124" y="216"/>
                    </a:cxn>
                    <a:cxn ang="0">
                      <a:pos x="137" y="130"/>
                    </a:cxn>
                    <a:cxn ang="0">
                      <a:pos x="281" y="176"/>
                    </a:cxn>
                    <a:cxn ang="0">
                      <a:pos x="305" y="0"/>
                    </a:cxn>
                  </a:cxnLst>
                  <a:rect l="0" t="0" r="r" b="b"/>
                  <a:pathLst>
                    <a:path w="903" h="938">
                      <a:moveTo>
                        <a:pt x="305" y="0"/>
                      </a:moveTo>
                      <a:lnTo>
                        <a:pt x="356" y="168"/>
                      </a:lnTo>
                      <a:lnTo>
                        <a:pt x="298" y="215"/>
                      </a:lnTo>
                      <a:lnTo>
                        <a:pt x="298" y="331"/>
                      </a:lnTo>
                      <a:lnTo>
                        <a:pt x="177" y="176"/>
                      </a:lnTo>
                      <a:lnTo>
                        <a:pt x="266" y="422"/>
                      </a:lnTo>
                      <a:lnTo>
                        <a:pt x="268" y="428"/>
                      </a:lnTo>
                      <a:lnTo>
                        <a:pt x="272" y="444"/>
                      </a:lnTo>
                      <a:lnTo>
                        <a:pt x="275" y="468"/>
                      </a:lnTo>
                      <a:lnTo>
                        <a:pt x="278" y="498"/>
                      </a:lnTo>
                      <a:lnTo>
                        <a:pt x="278" y="530"/>
                      </a:lnTo>
                      <a:lnTo>
                        <a:pt x="274" y="563"/>
                      </a:lnTo>
                      <a:lnTo>
                        <a:pt x="263" y="595"/>
                      </a:lnTo>
                      <a:lnTo>
                        <a:pt x="246" y="622"/>
                      </a:lnTo>
                      <a:lnTo>
                        <a:pt x="177" y="713"/>
                      </a:lnTo>
                      <a:lnTo>
                        <a:pt x="163" y="798"/>
                      </a:lnTo>
                      <a:lnTo>
                        <a:pt x="227" y="733"/>
                      </a:lnTo>
                      <a:lnTo>
                        <a:pt x="324" y="648"/>
                      </a:lnTo>
                      <a:lnTo>
                        <a:pt x="318" y="655"/>
                      </a:lnTo>
                      <a:lnTo>
                        <a:pt x="304" y="677"/>
                      </a:lnTo>
                      <a:lnTo>
                        <a:pt x="285" y="709"/>
                      </a:lnTo>
                      <a:lnTo>
                        <a:pt x="263" y="746"/>
                      </a:lnTo>
                      <a:lnTo>
                        <a:pt x="243" y="789"/>
                      </a:lnTo>
                      <a:lnTo>
                        <a:pt x="229" y="831"/>
                      </a:lnTo>
                      <a:lnTo>
                        <a:pt x="222" y="873"/>
                      </a:lnTo>
                      <a:lnTo>
                        <a:pt x="227" y="907"/>
                      </a:lnTo>
                      <a:lnTo>
                        <a:pt x="230" y="897"/>
                      </a:lnTo>
                      <a:lnTo>
                        <a:pt x="238" y="870"/>
                      </a:lnTo>
                      <a:lnTo>
                        <a:pt x="252" y="831"/>
                      </a:lnTo>
                      <a:lnTo>
                        <a:pt x="272" y="786"/>
                      </a:lnTo>
                      <a:lnTo>
                        <a:pt x="299" y="740"/>
                      </a:lnTo>
                      <a:lnTo>
                        <a:pt x="333" y="700"/>
                      </a:lnTo>
                      <a:lnTo>
                        <a:pt x="374" y="670"/>
                      </a:lnTo>
                      <a:lnTo>
                        <a:pt x="425" y="655"/>
                      </a:lnTo>
                      <a:lnTo>
                        <a:pt x="903" y="685"/>
                      </a:lnTo>
                      <a:lnTo>
                        <a:pt x="845" y="863"/>
                      </a:lnTo>
                      <a:lnTo>
                        <a:pt x="838" y="864"/>
                      </a:lnTo>
                      <a:lnTo>
                        <a:pt x="819" y="867"/>
                      </a:lnTo>
                      <a:lnTo>
                        <a:pt x="790" y="871"/>
                      </a:lnTo>
                      <a:lnTo>
                        <a:pt x="750" y="877"/>
                      </a:lnTo>
                      <a:lnTo>
                        <a:pt x="704" y="884"/>
                      </a:lnTo>
                      <a:lnTo>
                        <a:pt x="651" y="891"/>
                      </a:lnTo>
                      <a:lnTo>
                        <a:pt x="592" y="900"/>
                      </a:lnTo>
                      <a:lnTo>
                        <a:pt x="530" y="907"/>
                      </a:lnTo>
                      <a:lnTo>
                        <a:pt x="465" y="916"/>
                      </a:lnTo>
                      <a:lnTo>
                        <a:pt x="400" y="922"/>
                      </a:lnTo>
                      <a:lnTo>
                        <a:pt x="335" y="929"/>
                      </a:lnTo>
                      <a:lnTo>
                        <a:pt x="274" y="933"/>
                      </a:lnTo>
                      <a:lnTo>
                        <a:pt x="216" y="936"/>
                      </a:lnTo>
                      <a:lnTo>
                        <a:pt x="163" y="938"/>
                      </a:lnTo>
                      <a:lnTo>
                        <a:pt x="117" y="936"/>
                      </a:lnTo>
                      <a:lnTo>
                        <a:pt x="78" y="933"/>
                      </a:lnTo>
                      <a:lnTo>
                        <a:pt x="40" y="876"/>
                      </a:lnTo>
                      <a:lnTo>
                        <a:pt x="0" y="279"/>
                      </a:lnTo>
                      <a:lnTo>
                        <a:pt x="7" y="279"/>
                      </a:lnTo>
                      <a:lnTo>
                        <a:pt x="24" y="276"/>
                      </a:lnTo>
                      <a:lnTo>
                        <a:pt x="47" y="272"/>
                      </a:lnTo>
                      <a:lnTo>
                        <a:pt x="75" y="261"/>
                      </a:lnTo>
                      <a:lnTo>
                        <a:pt x="102" y="243"/>
                      </a:lnTo>
                      <a:lnTo>
                        <a:pt x="124" y="216"/>
                      </a:lnTo>
                      <a:lnTo>
                        <a:pt x="137" y="179"/>
                      </a:lnTo>
                      <a:lnTo>
                        <a:pt x="137" y="130"/>
                      </a:lnTo>
                      <a:lnTo>
                        <a:pt x="222" y="155"/>
                      </a:lnTo>
                      <a:lnTo>
                        <a:pt x="281" y="176"/>
                      </a:lnTo>
                      <a:lnTo>
                        <a:pt x="324" y="137"/>
                      </a:lnTo>
                      <a:lnTo>
                        <a:pt x="305" y="0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83" name="未知"/>
                <p:cNvSpPr>
                  <a:spLocks/>
                </p:cNvSpPr>
                <p:nvPr/>
              </p:nvSpPr>
              <p:spPr bwMode="auto">
                <a:xfrm>
                  <a:off x="612" y="1367"/>
                  <a:ext cx="728" cy="854"/>
                </a:xfrm>
                <a:custGeom>
                  <a:avLst/>
                  <a:gdLst/>
                  <a:ahLst/>
                  <a:cxnLst>
                    <a:cxn ang="0">
                      <a:pos x="13" y="3"/>
                    </a:cxn>
                    <a:cxn ang="0">
                      <a:pos x="16" y="4"/>
                    </a:cxn>
                    <a:cxn ang="0">
                      <a:pos x="23" y="9"/>
                    </a:cxn>
                    <a:cxn ang="0">
                      <a:pos x="35" y="14"/>
                    </a:cxn>
                    <a:cxn ang="0">
                      <a:pos x="51" y="22"/>
                    </a:cxn>
                    <a:cxn ang="0">
                      <a:pos x="69" y="29"/>
                    </a:cxn>
                    <a:cxn ang="0">
                      <a:pos x="91" y="37"/>
                    </a:cxn>
                    <a:cxn ang="0">
                      <a:pos x="114" y="45"/>
                    </a:cxn>
                    <a:cxn ang="0">
                      <a:pos x="140" y="50"/>
                    </a:cxn>
                    <a:cxn ang="0">
                      <a:pos x="164" y="56"/>
                    </a:cxn>
                    <a:cxn ang="0">
                      <a:pos x="190" y="59"/>
                    </a:cxn>
                    <a:cxn ang="0">
                      <a:pos x="216" y="59"/>
                    </a:cxn>
                    <a:cxn ang="0">
                      <a:pos x="242" y="56"/>
                    </a:cxn>
                    <a:cxn ang="0">
                      <a:pos x="265" y="49"/>
                    </a:cxn>
                    <a:cxn ang="0">
                      <a:pos x="287" y="37"/>
                    </a:cxn>
                    <a:cxn ang="0">
                      <a:pos x="305" y="22"/>
                    </a:cxn>
                    <a:cxn ang="0">
                      <a:pos x="321" y="0"/>
                    </a:cxn>
                    <a:cxn ang="0">
                      <a:pos x="324" y="3"/>
                    </a:cxn>
                    <a:cxn ang="0">
                      <a:pos x="331" y="13"/>
                    </a:cxn>
                    <a:cxn ang="0">
                      <a:pos x="344" y="29"/>
                    </a:cxn>
                    <a:cxn ang="0">
                      <a:pos x="360" y="50"/>
                    </a:cxn>
                    <a:cxn ang="0">
                      <a:pos x="377" y="76"/>
                    </a:cxn>
                    <a:cxn ang="0">
                      <a:pos x="398" y="107"/>
                    </a:cxn>
                    <a:cxn ang="0">
                      <a:pos x="418" y="143"/>
                    </a:cxn>
                    <a:cxn ang="0">
                      <a:pos x="438" y="181"/>
                    </a:cxn>
                    <a:cxn ang="0">
                      <a:pos x="458" y="225"/>
                    </a:cxn>
                    <a:cxn ang="0">
                      <a:pos x="475" y="271"/>
                    </a:cxn>
                    <a:cxn ang="0">
                      <a:pos x="491" y="321"/>
                    </a:cxn>
                    <a:cxn ang="0">
                      <a:pos x="503" y="372"/>
                    </a:cxn>
                    <a:cxn ang="0">
                      <a:pos x="510" y="425"/>
                    </a:cxn>
                    <a:cxn ang="0">
                      <a:pos x="511" y="480"/>
                    </a:cxn>
                    <a:cxn ang="0">
                      <a:pos x="508" y="536"/>
                    </a:cxn>
                    <a:cxn ang="0">
                      <a:pos x="497" y="593"/>
                    </a:cxn>
                    <a:cxn ang="0">
                      <a:pos x="58" y="599"/>
                    </a:cxn>
                    <a:cxn ang="0">
                      <a:pos x="221" y="366"/>
                    </a:cxn>
                    <a:cxn ang="0">
                      <a:pos x="28" y="516"/>
                    </a:cxn>
                    <a:cxn ang="0">
                      <a:pos x="156" y="184"/>
                    </a:cxn>
                    <a:cxn ang="0">
                      <a:pos x="0" y="418"/>
                    </a:cxn>
                    <a:cxn ang="0">
                      <a:pos x="13" y="236"/>
                    </a:cxn>
                    <a:cxn ang="0">
                      <a:pos x="104" y="145"/>
                    </a:cxn>
                    <a:cxn ang="0">
                      <a:pos x="13" y="3"/>
                    </a:cxn>
                  </a:cxnLst>
                  <a:rect l="0" t="0" r="r" b="b"/>
                  <a:pathLst>
                    <a:path w="511" h="599">
                      <a:moveTo>
                        <a:pt x="13" y="3"/>
                      </a:moveTo>
                      <a:lnTo>
                        <a:pt x="16" y="4"/>
                      </a:lnTo>
                      <a:lnTo>
                        <a:pt x="23" y="9"/>
                      </a:lnTo>
                      <a:lnTo>
                        <a:pt x="35" y="14"/>
                      </a:lnTo>
                      <a:lnTo>
                        <a:pt x="51" y="22"/>
                      </a:lnTo>
                      <a:lnTo>
                        <a:pt x="69" y="29"/>
                      </a:lnTo>
                      <a:lnTo>
                        <a:pt x="91" y="37"/>
                      </a:lnTo>
                      <a:lnTo>
                        <a:pt x="114" y="45"/>
                      </a:lnTo>
                      <a:lnTo>
                        <a:pt x="140" y="50"/>
                      </a:lnTo>
                      <a:lnTo>
                        <a:pt x="164" y="56"/>
                      </a:lnTo>
                      <a:lnTo>
                        <a:pt x="190" y="59"/>
                      </a:lnTo>
                      <a:lnTo>
                        <a:pt x="216" y="59"/>
                      </a:lnTo>
                      <a:lnTo>
                        <a:pt x="242" y="56"/>
                      </a:lnTo>
                      <a:lnTo>
                        <a:pt x="265" y="49"/>
                      </a:lnTo>
                      <a:lnTo>
                        <a:pt x="287" y="37"/>
                      </a:lnTo>
                      <a:lnTo>
                        <a:pt x="305" y="22"/>
                      </a:lnTo>
                      <a:lnTo>
                        <a:pt x="321" y="0"/>
                      </a:lnTo>
                      <a:lnTo>
                        <a:pt x="324" y="3"/>
                      </a:lnTo>
                      <a:lnTo>
                        <a:pt x="331" y="13"/>
                      </a:lnTo>
                      <a:lnTo>
                        <a:pt x="344" y="29"/>
                      </a:lnTo>
                      <a:lnTo>
                        <a:pt x="360" y="50"/>
                      </a:lnTo>
                      <a:lnTo>
                        <a:pt x="377" y="76"/>
                      </a:lnTo>
                      <a:lnTo>
                        <a:pt x="398" y="107"/>
                      </a:lnTo>
                      <a:lnTo>
                        <a:pt x="418" y="143"/>
                      </a:lnTo>
                      <a:lnTo>
                        <a:pt x="438" y="181"/>
                      </a:lnTo>
                      <a:lnTo>
                        <a:pt x="458" y="225"/>
                      </a:lnTo>
                      <a:lnTo>
                        <a:pt x="475" y="271"/>
                      </a:lnTo>
                      <a:lnTo>
                        <a:pt x="491" y="321"/>
                      </a:lnTo>
                      <a:lnTo>
                        <a:pt x="503" y="372"/>
                      </a:lnTo>
                      <a:lnTo>
                        <a:pt x="510" y="425"/>
                      </a:lnTo>
                      <a:lnTo>
                        <a:pt x="511" y="480"/>
                      </a:lnTo>
                      <a:lnTo>
                        <a:pt x="508" y="536"/>
                      </a:lnTo>
                      <a:lnTo>
                        <a:pt x="497" y="593"/>
                      </a:lnTo>
                      <a:lnTo>
                        <a:pt x="58" y="599"/>
                      </a:lnTo>
                      <a:lnTo>
                        <a:pt x="221" y="366"/>
                      </a:lnTo>
                      <a:lnTo>
                        <a:pt x="28" y="516"/>
                      </a:lnTo>
                      <a:lnTo>
                        <a:pt x="156" y="184"/>
                      </a:lnTo>
                      <a:lnTo>
                        <a:pt x="0" y="418"/>
                      </a:lnTo>
                      <a:lnTo>
                        <a:pt x="13" y="236"/>
                      </a:lnTo>
                      <a:lnTo>
                        <a:pt x="104" y="145"/>
                      </a:lnTo>
                      <a:lnTo>
                        <a:pt x="13" y="3"/>
                      </a:lnTo>
                      <a:close/>
                    </a:path>
                  </a:pathLst>
                </a:custGeom>
                <a:solidFill>
                  <a:srgbClr val="007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84" name="未知"/>
                <p:cNvSpPr>
                  <a:spLocks/>
                </p:cNvSpPr>
                <p:nvPr/>
              </p:nvSpPr>
              <p:spPr bwMode="auto">
                <a:xfrm>
                  <a:off x="1291" y="643"/>
                  <a:ext cx="716" cy="1718"/>
                </a:xfrm>
                <a:custGeom>
                  <a:avLst/>
                  <a:gdLst/>
                  <a:ahLst/>
                  <a:cxnLst>
                    <a:cxn ang="0">
                      <a:pos x="124" y="55"/>
                    </a:cxn>
                    <a:cxn ang="0">
                      <a:pos x="131" y="62"/>
                    </a:cxn>
                    <a:cxn ang="0">
                      <a:pos x="151" y="82"/>
                    </a:cxn>
                    <a:cxn ang="0">
                      <a:pos x="177" y="111"/>
                    </a:cxn>
                    <a:cxn ang="0">
                      <a:pos x="209" y="143"/>
                    </a:cxn>
                    <a:cxn ang="0">
                      <a:pos x="237" y="174"/>
                    </a:cxn>
                    <a:cxn ang="0">
                      <a:pos x="262" y="202"/>
                    </a:cxn>
                    <a:cxn ang="0">
                      <a:pos x="278" y="220"/>
                    </a:cxn>
                    <a:cxn ang="0">
                      <a:pos x="279" y="226"/>
                    </a:cxn>
                    <a:cxn ang="0">
                      <a:pos x="364" y="367"/>
                    </a:cxn>
                    <a:cxn ang="0">
                      <a:pos x="448" y="789"/>
                    </a:cxn>
                    <a:cxn ang="0">
                      <a:pos x="502" y="1204"/>
                    </a:cxn>
                    <a:cxn ang="0">
                      <a:pos x="175" y="1132"/>
                    </a:cxn>
                    <a:cxn ang="0">
                      <a:pos x="180" y="1112"/>
                    </a:cxn>
                    <a:cxn ang="0">
                      <a:pos x="190" y="1054"/>
                    </a:cxn>
                    <a:cxn ang="0">
                      <a:pos x="204" y="971"/>
                    </a:cxn>
                    <a:cxn ang="0">
                      <a:pos x="220" y="867"/>
                    </a:cxn>
                    <a:cxn ang="0">
                      <a:pos x="234" y="752"/>
                    </a:cxn>
                    <a:cxn ang="0">
                      <a:pos x="245" y="635"/>
                    </a:cxn>
                    <a:cxn ang="0">
                      <a:pos x="247" y="524"/>
                    </a:cxn>
                    <a:cxn ang="0">
                      <a:pos x="240" y="426"/>
                    </a:cxn>
                    <a:cxn ang="0">
                      <a:pos x="236" y="423"/>
                    </a:cxn>
                    <a:cxn ang="0">
                      <a:pos x="223" y="413"/>
                    </a:cxn>
                    <a:cxn ang="0">
                      <a:pos x="206" y="396"/>
                    </a:cxn>
                    <a:cxn ang="0">
                      <a:pos x="186" y="376"/>
                    </a:cxn>
                    <a:cxn ang="0">
                      <a:pos x="165" y="350"/>
                    </a:cxn>
                    <a:cxn ang="0">
                      <a:pos x="148" y="320"/>
                    </a:cxn>
                    <a:cxn ang="0">
                      <a:pos x="135" y="287"/>
                    </a:cxn>
                    <a:cxn ang="0">
                      <a:pos x="131" y="252"/>
                    </a:cxn>
                    <a:cxn ang="0">
                      <a:pos x="72" y="146"/>
                    </a:cxn>
                    <a:cxn ang="0">
                      <a:pos x="70" y="143"/>
                    </a:cxn>
                    <a:cxn ang="0">
                      <a:pos x="65" y="135"/>
                    </a:cxn>
                    <a:cxn ang="0">
                      <a:pos x="56" y="124"/>
                    </a:cxn>
                    <a:cxn ang="0">
                      <a:pos x="46" y="108"/>
                    </a:cxn>
                    <a:cxn ang="0">
                      <a:pos x="34" y="92"/>
                    </a:cxn>
                    <a:cxn ang="0">
                      <a:pos x="24" y="74"/>
                    </a:cxn>
                    <a:cxn ang="0">
                      <a:pos x="14" y="56"/>
                    </a:cxn>
                    <a:cxn ang="0">
                      <a:pos x="7" y="39"/>
                    </a:cxn>
                    <a:cxn ang="0">
                      <a:pos x="1" y="25"/>
                    </a:cxn>
                    <a:cxn ang="0">
                      <a:pos x="0" y="12"/>
                    </a:cxn>
                    <a:cxn ang="0">
                      <a:pos x="4" y="4"/>
                    </a:cxn>
                    <a:cxn ang="0">
                      <a:pos x="13" y="0"/>
                    </a:cxn>
                    <a:cxn ang="0">
                      <a:pos x="29" y="3"/>
                    </a:cxn>
                    <a:cxn ang="0">
                      <a:pos x="52" y="12"/>
                    </a:cxn>
                    <a:cxn ang="0">
                      <a:pos x="83" y="29"/>
                    </a:cxn>
                    <a:cxn ang="0">
                      <a:pos x="124" y="55"/>
                    </a:cxn>
                  </a:cxnLst>
                  <a:rect l="0" t="0" r="r" b="b"/>
                  <a:pathLst>
                    <a:path w="502" h="1204">
                      <a:moveTo>
                        <a:pt x="124" y="55"/>
                      </a:moveTo>
                      <a:lnTo>
                        <a:pt x="131" y="62"/>
                      </a:lnTo>
                      <a:lnTo>
                        <a:pt x="151" y="82"/>
                      </a:lnTo>
                      <a:lnTo>
                        <a:pt x="177" y="111"/>
                      </a:lnTo>
                      <a:lnTo>
                        <a:pt x="209" y="143"/>
                      </a:lnTo>
                      <a:lnTo>
                        <a:pt x="237" y="174"/>
                      </a:lnTo>
                      <a:lnTo>
                        <a:pt x="262" y="202"/>
                      </a:lnTo>
                      <a:lnTo>
                        <a:pt x="278" y="220"/>
                      </a:lnTo>
                      <a:lnTo>
                        <a:pt x="279" y="226"/>
                      </a:lnTo>
                      <a:lnTo>
                        <a:pt x="364" y="367"/>
                      </a:lnTo>
                      <a:lnTo>
                        <a:pt x="448" y="789"/>
                      </a:lnTo>
                      <a:lnTo>
                        <a:pt x="502" y="1204"/>
                      </a:lnTo>
                      <a:lnTo>
                        <a:pt x="175" y="1132"/>
                      </a:lnTo>
                      <a:lnTo>
                        <a:pt x="180" y="1112"/>
                      </a:lnTo>
                      <a:lnTo>
                        <a:pt x="190" y="1054"/>
                      </a:lnTo>
                      <a:lnTo>
                        <a:pt x="204" y="971"/>
                      </a:lnTo>
                      <a:lnTo>
                        <a:pt x="220" y="867"/>
                      </a:lnTo>
                      <a:lnTo>
                        <a:pt x="234" y="752"/>
                      </a:lnTo>
                      <a:lnTo>
                        <a:pt x="245" y="635"/>
                      </a:lnTo>
                      <a:lnTo>
                        <a:pt x="247" y="524"/>
                      </a:lnTo>
                      <a:lnTo>
                        <a:pt x="240" y="426"/>
                      </a:lnTo>
                      <a:lnTo>
                        <a:pt x="236" y="423"/>
                      </a:lnTo>
                      <a:lnTo>
                        <a:pt x="223" y="413"/>
                      </a:lnTo>
                      <a:lnTo>
                        <a:pt x="206" y="396"/>
                      </a:lnTo>
                      <a:lnTo>
                        <a:pt x="186" y="376"/>
                      </a:lnTo>
                      <a:lnTo>
                        <a:pt x="165" y="350"/>
                      </a:lnTo>
                      <a:lnTo>
                        <a:pt x="148" y="320"/>
                      </a:lnTo>
                      <a:lnTo>
                        <a:pt x="135" y="287"/>
                      </a:lnTo>
                      <a:lnTo>
                        <a:pt x="131" y="252"/>
                      </a:lnTo>
                      <a:lnTo>
                        <a:pt x="72" y="146"/>
                      </a:lnTo>
                      <a:lnTo>
                        <a:pt x="70" y="143"/>
                      </a:lnTo>
                      <a:lnTo>
                        <a:pt x="65" y="135"/>
                      </a:lnTo>
                      <a:lnTo>
                        <a:pt x="56" y="124"/>
                      </a:lnTo>
                      <a:lnTo>
                        <a:pt x="46" y="108"/>
                      </a:lnTo>
                      <a:lnTo>
                        <a:pt x="34" y="92"/>
                      </a:lnTo>
                      <a:lnTo>
                        <a:pt x="24" y="74"/>
                      </a:lnTo>
                      <a:lnTo>
                        <a:pt x="14" y="56"/>
                      </a:lnTo>
                      <a:lnTo>
                        <a:pt x="7" y="39"/>
                      </a:lnTo>
                      <a:lnTo>
                        <a:pt x="1" y="25"/>
                      </a:lnTo>
                      <a:lnTo>
                        <a:pt x="0" y="12"/>
                      </a:lnTo>
                      <a:lnTo>
                        <a:pt x="4" y="4"/>
                      </a:lnTo>
                      <a:lnTo>
                        <a:pt x="13" y="0"/>
                      </a:lnTo>
                      <a:lnTo>
                        <a:pt x="29" y="3"/>
                      </a:lnTo>
                      <a:lnTo>
                        <a:pt x="52" y="12"/>
                      </a:lnTo>
                      <a:lnTo>
                        <a:pt x="83" y="29"/>
                      </a:lnTo>
                      <a:lnTo>
                        <a:pt x="124" y="5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85" name="未知"/>
                <p:cNvSpPr>
                  <a:spLocks/>
                </p:cNvSpPr>
                <p:nvPr/>
              </p:nvSpPr>
              <p:spPr bwMode="auto">
                <a:xfrm>
                  <a:off x="1347" y="693"/>
                  <a:ext cx="463" cy="632"/>
                </a:xfrm>
                <a:custGeom>
                  <a:avLst/>
                  <a:gdLst/>
                  <a:ahLst/>
                  <a:cxnLst>
                    <a:cxn ang="0">
                      <a:pos x="136" y="237"/>
                    </a:cxn>
                    <a:cxn ang="0">
                      <a:pos x="99" y="142"/>
                    </a:cxn>
                    <a:cxn ang="0">
                      <a:pos x="36" y="51"/>
                    </a:cxn>
                    <a:cxn ang="0">
                      <a:pos x="0" y="0"/>
                    </a:cxn>
                    <a:cxn ang="0">
                      <a:pos x="59" y="26"/>
                    </a:cxn>
                    <a:cxn ang="0">
                      <a:pos x="63" y="31"/>
                    </a:cxn>
                    <a:cxn ang="0">
                      <a:pos x="73" y="46"/>
                    </a:cxn>
                    <a:cxn ang="0">
                      <a:pos x="89" y="67"/>
                    </a:cxn>
                    <a:cxn ang="0">
                      <a:pos x="111" y="93"/>
                    </a:cxn>
                    <a:cxn ang="0">
                      <a:pos x="135" y="122"/>
                    </a:cxn>
                    <a:cxn ang="0">
                      <a:pos x="162" y="152"/>
                    </a:cxn>
                    <a:cxn ang="0">
                      <a:pos x="191" y="180"/>
                    </a:cxn>
                    <a:cxn ang="0">
                      <a:pos x="221" y="204"/>
                    </a:cxn>
                    <a:cxn ang="0">
                      <a:pos x="305" y="358"/>
                    </a:cxn>
                    <a:cxn ang="0">
                      <a:pos x="325" y="436"/>
                    </a:cxn>
                    <a:cxn ang="0">
                      <a:pos x="253" y="443"/>
                    </a:cxn>
                    <a:cxn ang="0">
                      <a:pos x="260" y="371"/>
                    </a:cxn>
                    <a:cxn ang="0">
                      <a:pos x="256" y="371"/>
                    </a:cxn>
                    <a:cxn ang="0">
                      <a:pos x="246" y="371"/>
                    </a:cxn>
                    <a:cxn ang="0">
                      <a:pos x="231" y="367"/>
                    </a:cxn>
                    <a:cxn ang="0">
                      <a:pos x="213" y="360"/>
                    </a:cxn>
                    <a:cxn ang="0">
                      <a:pos x="193" y="344"/>
                    </a:cxn>
                    <a:cxn ang="0">
                      <a:pos x="172" y="321"/>
                    </a:cxn>
                    <a:cxn ang="0">
                      <a:pos x="152" y="285"/>
                    </a:cxn>
                    <a:cxn ang="0">
                      <a:pos x="136" y="237"/>
                    </a:cxn>
                  </a:cxnLst>
                  <a:rect l="0" t="0" r="r" b="b"/>
                  <a:pathLst>
                    <a:path w="325" h="443">
                      <a:moveTo>
                        <a:pt x="136" y="237"/>
                      </a:moveTo>
                      <a:lnTo>
                        <a:pt x="99" y="142"/>
                      </a:lnTo>
                      <a:lnTo>
                        <a:pt x="36" y="51"/>
                      </a:lnTo>
                      <a:lnTo>
                        <a:pt x="0" y="0"/>
                      </a:lnTo>
                      <a:lnTo>
                        <a:pt x="59" y="26"/>
                      </a:lnTo>
                      <a:lnTo>
                        <a:pt x="63" y="31"/>
                      </a:lnTo>
                      <a:lnTo>
                        <a:pt x="73" y="46"/>
                      </a:lnTo>
                      <a:lnTo>
                        <a:pt x="89" y="67"/>
                      </a:lnTo>
                      <a:lnTo>
                        <a:pt x="111" y="93"/>
                      </a:lnTo>
                      <a:lnTo>
                        <a:pt x="135" y="122"/>
                      </a:lnTo>
                      <a:lnTo>
                        <a:pt x="162" y="152"/>
                      </a:lnTo>
                      <a:lnTo>
                        <a:pt x="191" y="180"/>
                      </a:lnTo>
                      <a:lnTo>
                        <a:pt x="221" y="204"/>
                      </a:lnTo>
                      <a:lnTo>
                        <a:pt x="305" y="358"/>
                      </a:lnTo>
                      <a:lnTo>
                        <a:pt x="325" y="436"/>
                      </a:lnTo>
                      <a:lnTo>
                        <a:pt x="253" y="443"/>
                      </a:lnTo>
                      <a:lnTo>
                        <a:pt x="260" y="371"/>
                      </a:lnTo>
                      <a:lnTo>
                        <a:pt x="256" y="371"/>
                      </a:lnTo>
                      <a:lnTo>
                        <a:pt x="246" y="371"/>
                      </a:lnTo>
                      <a:lnTo>
                        <a:pt x="231" y="367"/>
                      </a:lnTo>
                      <a:lnTo>
                        <a:pt x="213" y="360"/>
                      </a:lnTo>
                      <a:lnTo>
                        <a:pt x="193" y="344"/>
                      </a:lnTo>
                      <a:lnTo>
                        <a:pt x="172" y="321"/>
                      </a:lnTo>
                      <a:lnTo>
                        <a:pt x="152" y="285"/>
                      </a:lnTo>
                      <a:lnTo>
                        <a:pt x="136" y="237"/>
                      </a:lnTo>
                      <a:close/>
                    </a:path>
                  </a:pathLst>
                </a:custGeom>
                <a:solidFill>
                  <a:srgbClr val="FFD1D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86" name="未知"/>
                <p:cNvSpPr>
                  <a:spLocks/>
                </p:cNvSpPr>
                <p:nvPr/>
              </p:nvSpPr>
              <p:spPr bwMode="auto">
                <a:xfrm>
                  <a:off x="1306" y="882"/>
                  <a:ext cx="235" cy="149"/>
                </a:xfrm>
                <a:custGeom>
                  <a:avLst/>
                  <a:gdLst/>
                  <a:ahLst/>
                  <a:cxnLst>
                    <a:cxn ang="0">
                      <a:pos x="165" y="105"/>
                    </a:cxn>
                    <a:cxn ang="0">
                      <a:pos x="93" y="48"/>
                    </a:cxn>
                    <a:cxn ang="0">
                      <a:pos x="0" y="9"/>
                    </a:cxn>
                    <a:cxn ang="0">
                      <a:pos x="7" y="0"/>
                    </a:cxn>
                    <a:cxn ang="0">
                      <a:pos x="88" y="17"/>
                    </a:cxn>
                    <a:cxn ang="0">
                      <a:pos x="163" y="63"/>
                    </a:cxn>
                    <a:cxn ang="0">
                      <a:pos x="165" y="105"/>
                    </a:cxn>
                  </a:cxnLst>
                  <a:rect l="0" t="0" r="r" b="b"/>
                  <a:pathLst>
                    <a:path w="165" h="105">
                      <a:moveTo>
                        <a:pt x="165" y="105"/>
                      </a:moveTo>
                      <a:lnTo>
                        <a:pt x="93" y="48"/>
                      </a:lnTo>
                      <a:lnTo>
                        <a:pt x="0" y="9"/>
                      </a:lnTo>
                      <a:lnTo>
                        <a:pt x="7" y="0"/>
                      </a:lnTo>
                      <a:lnTo>
                        <a:pt x="88" y="17"/>
                      </a:lnTo>
                      <a:lnTo>
                        <a:pt x="163" y="63"/>
                      </a:lnTo>
                      <a:lnTo>
                        <a:pt x="165" y="105"/>
                      </a:lnTo>
                      <a:close/>
                    </a:path>
                  </a:pathLst>
                </a:custGeom>
                <a:solidFill>
                  <a:srgbClr val="FFD1D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87" name="未知"/>
                <p:cNvSpPr>
                  <a:spLocks/>
                </p:cNvSpPr>
                <p:nvPr/>
              </p:nvSpPr>
              <p:spPr bwMode="auto">
                <a:xfrm>
                  <a:off x="1147" y="1371"/>
                  <a:ext cx="424" cy="83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0" y="10"/>
                    </a:cxn>
                    <a:cxn ang="0">
                      <a:pos x="35" y="37"/>
                    </a:cxn>
                    <a:cxn ang="0">
                      <a:pos x="69" y="83"/>
                    </a:cxn>
                    <a:cxn ang="0">
                      <a:pos x="107" y="145"/>
                    </a:cxn>
                    <a:cxn ang="0">
                      <a:pos x="143" y="226"/>
                    </a:cxn>
                    <a:cxn ang="0">
                      <a:pos x="171" y="323"/>
                    </a:cxn>
                    <a:cxn ang="0">
                      <a:pos x="186" y="436"/>
                    </a:cxn>
                    <a:cxn ang="0">
                      <a:pos x="180" y="564"/>
                    </a:cxn>
                    <a:cxn ang="0">
                      <a:pos x="258" y="435"/>
                    </a:cxn>
                    <a:cxn ang="0">
                      <a:pos x="258" y="583"/>
                    </a:cxn>
                    <a:cxn ang="0">
                      <a:pos x="297" y="467"/>
                    </a:cxn>
                    <a:cxn ang="0">
                      <a:pos x="292" y="461"/>
                    </a:cxn>
                    <a:cxn ang="0">
                      <a:pos x="279" y="442"/>
                    </a:cxn>
                    <a:cxn ang="0">
                      <a:pos x="262" y="415"/>
                    </a:cxn>
                    <a:cxn ang="0">
                      <a:pos x="242" y="379"/>
                    </a:cxn>
                    <a:cxn ang="0">
                      <a:pos x="223" y="335"/>
                    </a:cxn>
                    <a:cxn ang="0">
                      <a:pos x="206" y="289"/>
                    </a:cxn>
                    <a:cxn ang="0">
                      <a:pos x="196" y="239"/>
                    </a:cxn>
                    <a:cxn ang="0">
                      <a:pos x="193" y="189"/>
                    </a:cxn>
                    <a:cxn ang="0">
                      <a:pos x="192" y="181"/>
                    </a:cxn>
                    <a:cxn ang="0">
                      <a:pos x="189" y="161"/>
                    </a:cxn>
                    <a:cxn ang="0">
                      <a:pos x="180" y="132"/>
                    </a:cxn>
                    <a:cxn ang="0">
                      <a:pos x="164" y="99"/>
                    </a:cxn>
                    <a:cxn ang="0">
                      <a:pos x="140" y="65"/>
                    </a:cxn>
                    <a:cxn ang="0">
                      <a:pos x="107" y="34"/>
                    </a:cxn>
                    <a:cxn ang="0">
                      <a:pos x="60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97" h="583">
                      <a:moveTo>
                        <a:pt x="0" y="0"/>
                      </a:moveTo>
                      <a:lnTo>
                        <a:pt x="10" y="10"/>
                      </a:lnTo>
                      <a:lnTo>
                        <a:pt x="35" y="37"/>
                      </a:lnTo>
                      <a:lnTo>
                        <a:pt x="69" y="83"/>
                      </a:lnTo>
                      <a:lnTo>
                        <a:pt x="107" y="145"/>
                      </a:lnTo>
                      <a:lnTo>
                        <a:pt x="143" y="226"/>
                      </a:lnTo>
                      <a:lnTo>
                        <a:pt x="171" y="323"/>
                      </a:lnTo>
                      <a:lnTo>
                        <a:pt x="186" y="436"/>
                      </a:lnTo>
                      <a:lnTo>
                        <a:pt x="180" y="564"/>
                      </a:lnTo>
                      <a:lnTo>
                        <a:pt x="258" y="435"/>
                      </a:lnTo>
                      <a:lnTo>
                        <a:pt x="258" y="583"/>
                      </a:lnTo>
                      <a:lnTo>
                        <a:pt x="297" y="467"/>
                      </a:lnTo>
                      <a:lnTo>
                        <a:pt x="292" y="461"/>
                      </a:lnTo>
                      <a:lnTo>
                        <a:pt x="279" y="442"/>
                      </a:lnTo>
                      <a:lnTo>
                        <a:pt x="262" y="415"/>
                      </a:lnTo>
                      <a:lnTo>
                        <a:pt x="242" y="379"/>
                      </a:lnTo>
                      <a:lnTo>
                        <a:pt x="223" y="335"/>
                      </a:lnTo>
                      <a:lnTo>
                        <a:pt x="206" y="289"/>
                      </a:lnTo>
                      <a:lnTo>
                        <a:pt x="196" y="239"/>
                      </a:lnTo>
                      <a:lnTo>
                        <a:pt x="193" y="189"/>
                      </a:lnTo>
                      <a:lnTo>
                        <a:pt x="192" y="181"/>
                      </a:lnTo>
                      <a:lnTo>
                        <a:pt x="189" y="161"/>
                      </a:lnTo>
                      <a:lnTo>
                        <a:pt x="180" y="132"/>
                      </a:lnTo>
                      <a:lnTo>
                        <a:pt x="164" y="99"/>
                      </a:lnTo>
                      <a:lnTo>
                        <a:pt x="140" y="65"/>
                      </a:lnTo>
                      <a:lnTo>
                        <a:pt x="107" y="34"/>
                      </a:lnTo>
                      <a:lnTo>
                        <a:pt x="60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88" name="未知"/>
                <p:cNvSpPr>
                  <a:spLocks/>
                </p:cNvSpPr>
                <p:nvPr/>
              </p:nvSpPr>
              <p:spPr bwMode="auto">
                <a:xfrm>
                  <a:off x="1625" y="1381"/>
                  <a:ext cx="286" cy="849"/>
                </a:xfrm>
                <a:custGeom>
                  <a:avLst/>
                  <a:gdLst/>
                  <a:ahLst/>
                  <a:cxnLst>
                    <a:cxn ang="0">
                      <a:pos x="71" y="13"/>
                    </a:cxn>
                    <a:cxn ang="0">
                      <a:pos x="0" y="595"/>
                    </a:cxn>
                    <a:cxn ang="0">
                      <a:pos x="201" y="595"/>
                    </a:cxn>
                    <a:cxn ang="0">
                      <a:pos x="124" y="0"/>
                    </a:cxn>
                    <a:cxn ang="0">
                      <a:pos x="71" y="13"/>
                    </a:cxn>
                  </a:cxnLst>
                  <a:rect l="0" t="0" r="r" b="b"/>
                  <a:pathLst>
                    <a:path w="201" h="595">
                      <a:moveTo>
                        <a:pt x="71" y="13"/>
                      </a:moveTo>
                      <a:lnTo>
                        <a:pt x="0" y="595"/>
                      </a:lnTo>
                      <a:lnTo>
                        <a:pt x="201" y="595"/>
                      </a:lnTo>
                      <a:lnTo>
                        <a:pt x="124" y="0"/>
                      </a:lnTo>
                      <a:lnTo>
                        <a:pt x="71" y="13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89" name="未知"/>
                <p:cNvSpPr>
                  <a:spLocks/>
                </p:cNvSpPr>
                <p:nvPr/>
              </p:nvSpPr>
              <p:spPr bwMode="auto">
                <a:xfrm>
                  <a:off x="1796" y="2388"/>
                  <a:ext cx="115" cy="67"/>
                </a:xfrm>
                <a:custGeom>
                  <a:avLst/>
                  <a:gdLst/>
                  <a:ahLst/>
                  <a:cxnLst>
                    <a:cxn ang="0">
                      <a:pos x="81" y="0"/>
                    </a:cxn>
                    <a:cxn ang="0">
                      <a:pos x="76" y="1"/>
                    </a:cxn>
                    <a:cxn ang="0">
                      <a:pos x="66" y="4"/>
                    </a:cxn>
                    <a:cxn ang="0">
                      <a:pos x="53" y="8"/>
                    </a:cxn>
                    <a:cxn ang="0">
                      <a:pos x="39" y="13"/>
                    </a:cxn>
                    <a:cxn ang="0">
                      <a:pos x="24" y="16"/>
                    </a:cxn>
                    <a:cxn ang="0">
                      <a:pos x="11" y="20"/>
                    </a:cxn>
                    <a:cxn ang="0">
                      <a:pos x="3" y="21"/>
                    </a:cxn>
                    <a:cxn ang="0">
                      <a:pos x="0" y="23"/>
                    </a:cxn>
                    <a:cxn ang="0">
                      <a:pos x="0" y="47"/>
                    </a:cxn>
                    <a:cxn ang="0">
                      <a:pos x="69" y="37"/>
                    </a:cxn>
                    <a:cxn ang="0">
                      <a:pos x="81" y="0"/>
                    </a:cxn>
                  </a:cxnLst>
                  <a:rect l="0" t="0" r="r" b="b"/>
                  <a:pathLst>
                    <a:path w="81" h="47">
                      <a:moveTo>
                        <a:pt x="81" y="0"/>
                      </a:moveTo>
                      <a:lnTo>
                        <a:pt x="76" y="1"/>
                      </a:lnTo>
                      <a:lnTo>
                        <a:pt x="66" y="4"/>
                      </a:lnTo>
                      <a:lnTo>
                        <a:pt x="53" y="8"/>
                      </a:lnTo>
                      <a:lnTo>
                        <a:pt x="39" y="13"/>
                      </a:lnTo>
                      <a:lnTo>
                        <a:pt x="24" y="16"/>
                      </a:lnTo>
                      <a:lnTo>
                        <a:pt x="11" y="20"/>
                      </a:lnTo>
                      <a:lnTo>
                        <a:pt x="3" y="21"/>
                      </a:lnTo>
                      <a:lnTo>
                        <a:pt x="0" y="23"/>
                      </a:lnTo>
                      <a:lnTo>
                        <a:pt x="0" y="47"/>
                      </a:lnTo>
                      <a:lnTo>
                        <a:pt x="69" y="37"/>
                      </a:lnTo>
                      <a:lnTo>
                        <a:pt x="8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390" name="未知"/>
                <p:cNvSpPr>
                  <a:spLocks/>
                </p:cNvSpPr>
                <p:nvPr/>
              </p:nvSpPr>
              <p:spPr bwMode="auto">
                <a:xfrm>
                  <a:off x="1773" y="2472"/>
                  <a:ext cx="97" cy="51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3" y="0"/>
                    </a:cxn>
                    <a:cxn ang="0">
                      <a:pos x="56" y="1"/>
                    </a:cxn>
                    <a:cxn ang="0">
                      <a:pos x="46" y="4"/>
                    </a:cxn>
                    <a:cxn ang="0">
                      <a:pos x="36" y="7"/>
                    </a:cxn>
                    <a:cxn ang="0">
                      <a:pos x="26" y="10"/>
                    </a:cxn>
                    <a:cxn ang="0">
                      <a:pos x="17" y="13"/>
                    </a:cxn>
                    <a:cxn ang="0">
                      <a:pos x="12" y="14"/>
                    </a:cxn>
                    <a:cxn ang="0">
                      <a:pos x="9" y="16"/>
                    </a:cxn>
                    <a:cxn ang="0">
                      <a:pos x="0" y="36"/>
                    </a:cxn>
                    <a:cxn ang="0">
                      <a:pos x="51" y="23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36">
                      <a:moveTo>
                        <a:pt x="68" y="0"/>
                      </a:moveTo>
                      <a:lnTo>
                        <a:pt x="63" y="0"/>
                      </a:lnTo>
                      <a:lnTo>
                        <a:pt x="56" y="1"/>
                      </a:lnTo>
                      <a:lnTo>
                        <a:pt x="46" y="4"/>
                      </a:lnTo>
                      <a:lnTo>
                        <a:pt x="36" y="7"/>
                      </a:lnTo>
                      <a:lnTo>
                        <a:pt x="26" y="10"/>
                      </a:lnTo>
                      <a:lnTo>
                        <a:pt x="17" y="13"/>
                      </a:lnTo>
                      <a:lnTo>
                        <a:pt x="12" y="14"/>
                      </a:lnTo>
                      <a:lnTo>
                        <a:pt x="9" y="16"/>
                      </a:lnTo>
                      <a:lnTo>
                        <a:pt x="0" y="36"/>
                      </a:lnTo>
                      <a:lnTo>
                        <a:pt x="51" y="23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57391" name="Group 47"/>
              <p:cNvGrpSpPr>
                <a:grpSpLocks noChangeAspect="1"/>
              </p:cNvGrpSpPr>
              <p:nvPr/>
            </p:nvGrpSpPr>
            <p:grpSpPr bwMode="auto">
              <a:xfrm>
                <a:off x="0" y="0"/>
                <a:ext cx="4534" cy="1187"/>
                <a:chOff x="0" y="0"/>
                <a:chExt cx="4534" cy="1187"/>
              </a:xfrm>
            </p:grpSpPr>
            <p:grpSp>
              <p:nvGrpSpPr>
                <p:cNvPr id="57392" name="Group 48"/>
                <p:cNvGrpSpPr>
                  <a:grpSpLocks noChangeAspect="1"/>
                </p:cNvGrpSpPr>
                <p:nvPr/>
              </p:nvGrpSpPr>
              <p:grpSpPr bwMode="auto">
                <a:xfrm>
                  <a:off x="0" y="0"/>
                  <a:ext cx="4534" cy="964"/>
                  <a:chOff x="0" y="0"/>
                  <a:chExt cx="4534" cy="964"/>
                </a:xfrm>
              </p:grpSpPr>
              <p:grpSp>
                <p:nvGrpSpPr>
                  <p:cNvPr id="57393" name="Group 4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329" y="44"/>
                    <a:ext cx="1661" cy="363"/>
                    <a:chOff x="0" y="0"/>
                    <a:chExt cx="3755" cy="822"/>
                  </a:xfrm>
                </p:grpSpPr>
                <p:grpSp>
                  <p:nvGrpSpPr>
                    <p:cNvPr id="57394" name="Group 5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833" y="30"/>
                      <a:ext cx="2392" cy="710"/>
                      <a:chOff x="0" y="0"/>
                      <a:chExt cx="2392" cy="710"/>
                    </a:xfrm>
                  </p:grpSpPr>
                  <p:sp>
                    <p:nvSpPr>
                      <p:cNvPr id="57395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0" y="0"/>
                        <a:ext cx="410" cy="58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0" y="7"/>
                          </a:cxn>
                          <a:cxn ang="0">
                            <a:pos x="0" y="0"/>
                          </a:cxn>
                          <a:cxn ang="0">
                            <a:pos x="270" y="580"/>
                          </a:cxn>
                          <a:cxn ang="0">
                            <a:pos x="410" y="580"/>
                          </a:cxn>
                          <a:cxn ang="0">
                            <a:pos x="112" y="0"/>
                          </a:cxn>
                          <a:cxn ang="0">
                            <a:pos x="10" y="7"/>
                          </a:cxn>
                        </a:cxnLst>
                        <a:rect l="0" t="0" r="r" b="b"/>
                        <a:pathLst>
                          <a:path w="410" h="580">
                            <a:moveTo>
                              <a:pt x="10" y="7"/>
                            </a:moveTo>
                            <a:lnTo>
                              <a:pt x="0" y="0"/>
                            </a:lnTo>
                            <a:lnTo>
                              <a:pt x="270" y="580"/>
                            </a:lnTo>
                            <a:lnTo>
                              <a:pt x="410" y="580"/>
                            </a:lnTo>
                            <a:lnTo>
                              <a:pt x="112" y="0"/>
                            </a:lnTo>
                            <a:lnTo>
                              <a:pt x="10" y="7"/>
                            </a:lnTo>
                            <a:close/>
                          </a:path>
                        </a:pathLst>
                      </a:custGeom>
                      <a:noFill/>
                      <a:ln w="12700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57396" name="未知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015" y="322"/>
                        <a:ext cx="377" cy="38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00" y="45"/>
                          </a:cxn>
                          <a:cxn ang="0">
                            <a:pos x="110" y="38"/>
                          </a:cxn>
                          <a:cxn ang="0">
                            <a:pos x="377" y="388"/>
                          </a:cxn>
                          <a:cxn ang="0">
                            <a:pos x="247" y="368"/>
                          </a:cxn>
                          <a:cxn ang="0">
                            <a:pos x="0" y="0"/>
                          </a:cxn>
                          <a:cxn ang="0">
                            <a:pos x="100" y="45"/>
                          </a:cxn>
                        </a:cxnLst>
                        <a:rect l="0" t="0" r="r" b="b"/>
                        <a:pathLst>
                          <a:path w="377" h="388">
                            <a:moveTo>
                              <a:pt x="100" y="45"/>
                            </a:moveTo>
                            <a:lnTo>
                              <a:pt x="110" y="38"/>
                            </a:lnTo>
                            <a:lnTo>
                              <a:pt x="377" y="388"/>
                            </a:lnTo>
                            <a:lnTo>
                              <a:pt x="247" y="368"/>
                            </a:lnTo>
                            <a:lnTo>
                              <a:pt x="0" y="0"/>
                            </a:lnTo>
                            <a:lnTo>
                              <a:pt x="100" y="45"/>
                            </a:lnTo>
                            <a:close/>
                          </a:path>
                        </a:pathLst>
                      </a:custGeom>
                      <a:noFill/>
                      <a:ln w="12700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57397" name="未知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0" y="0"/>
                      <a:ext cx="3755" cy="822"/>
                    </a:xfrm>
                    <a:custGeom>
                      <a:avLst/>
                      <a:gdLst/>
                      <a:ahLst/>
                      <a:cxnLst>
                        <a:cxn ang="0">
                          <a:pos x="28" y="110"/>
                        </a:cxn>
                        <a:cxn ang="0">
                          <a:pos x="380" y="95"/>
                        </a:cxn>
                        <a:cxn ang="0">
                          <a:pos x="650" y="95"/>
                        </a:cxn>
                        <a:cxn ang="0">
                          <a:pos x="1013" y="75"/>
                        </a:cxn>
                        <a:cxn ang="0">
                          <a:pos x="1348" y="75"/>
                        </a:cxn>
                        <a:cxn ang="0">
                          <a:pos x="1725" y="75"/>
                        </a:cxn>
                        <a:cxn ang="0">
                          <a:pos x="2063" y="85"/>
                        </a:cxn>
                        <a:cxn ang="0">
                          <a:pos x="2223" y="107"/>
                        </a:cxn>
                        <a:cxn ang="0">
                          <a:pos x="2360" y="137"/>
                        </a:cxn>
                        <a:cxn ang="0">
                          <a:pos x="2513" y="192"/>
                        </a:cxn>
                        <a:cxn ang="0">
                          <a:pos x="2658" y="252"/>
                        </a:cxn>
                        <a:cxn ang="0">
                          <a:pos x="3188" y="527"/>
                        </a:cxn>
                        <a:cxn ang="0">
                          <a:pos x="3470" y="655"/>
                        </a:cxn>
                        <a:cxn ang="0">
                          <a:pos x="3633" y="760"/>
                        </a:cxn>
                        <a:cxn ang="0">
                          <a:pos x="3485" y="757"/>
                        </a:cxn>
                        <a:cxn ang="0">
                          <a:pos x="0" y="490"/>
                        </a:cxn>
                        <a:cxn ang="0">
                          <a:pos x="5" y="572"/>
                        </a:cxn>
                        <a:cxn ang="0">
                          <a:pos x="3643" y="822"/>
                        </a:cxn>
                        <a:cxn ang="0">
                          <a:pos x="3755" y="802"/>
                        </a:cxn>
                        <a:cxn ang="0">
                          <a:pos x="3698" y="730"/>
                        </a:cxn>
                        <a:cxn ang="0">
                          <a:pos x="3598" y="655"/>
                        </a:cxn>
                        <a:cxn ang="0">
                          <a:pos x="3353" y="527"/>
                        </a:cxn>
                        <a:cxn ang="0">
                          <a:pos x="3163" y="425"/>
                        </a:cxn>
                        <a:cxn ang="0">
                          <a:pos x="2680" y="187"/>
                        </a:cxn>
                        <a:cxn ang="0">
                          <a:pos x="2463" y="102"/>
                        </a:cxn>
                        <a:cxn ang="0">
                          <a:pos x="2248" y="47"/>
                        </a:cxn>
                        <a:cxn ang="0">
                          <a:pos x="1765" y="0"/>
                        </a:cxn>
                        <a:cxn ang="0">
                          <a:pos x="1105" y="0"/>
                        </a:cxn>
                        <a:cxn ang="0">
                          <a:pos x="28" y="57"/>
                        </a:cxn>
                        <a:cxn ang="0">
                          <a:pos x="28" y="110"/>
                        </a:cxn>
                      </a:cxnLst>
                      <a:rect l="0" t="0" r="r" b="b"/>
                      <a:pathLst>
                        <a:path w="3755" h="822">
                          <a:moveTo>
                            <a:pt x="28" y="110"/>
                          </a:moveTo>
                          <a:lnTo>
                            <a:pt x="380" y="95"/>
                          </a:lnTo>
                          <a:lnTo>
                            <a:pt x="650" y="95"/>
                          </a:lnTo>
                          <a:lnTo>
                            <a:pt x="1013" y="75"/>
                          </a:lnTo>
                          <a:lnTo>
                            <a:pt x="1348" y="75"/>
                          </a:lnTo>
                          <a:lnTo>
                            <a:pt x="1725" y="75"/>
                          </a:lnTo>
                          <a:lnTo>
                            <a:pt x="2063" y="85"/>
                          </a:lnTo>
                          <a:lnTo>
                            <a:pt x="2223" y="107"/>
                          </a:lnTo>
                          <a:lnTo>
                            <a:pt x="2360" y="137"/>
                          </a:lnTo>
                          <a:lnTo>
                            <a:pt x="2513" y="192"/>
                          </a:lnTo>
                          <a:lnTo>
                            <a:pt x="2658" y="252"/>
                          </a:lnTo>
                          <a:lnTo>
                            <a:pt x="3188" y="527"/>
                          </a:lnTo>
                          <a:lnTo>
                            <a:pt x="3470" y="655"/>
                          </a:lnTo>
                          <a:lnTo>
                            <a:pt x="3633" y="760"/>
                          </a:lnTo>
                          <a:lnTo>
                            <a:pt x="3485" y="757"/>
                          </a:lnTo>
                          <a:lnTo>
                            <a:pt x="0" y="490"/>
                          </a:lnTo>
                          <a:lnTo>
                            <a:pt x="5" y="572"/>
                          </a:lnTo>
                          <a:lnTo>
                            <a:pt x="3643" y="822"/>
                          </a:lnTo>
                          <a:lnTo>
                            <a:pt x="3755" y="802"/>
                          </a:lnTo>
                          <a:lnTo>
                            <a:pt x="3698" y="730"/>
                          </a:lnTo>
                          <a:lnTo>
                            <a:pt x="3598" y="655"/>
                          </a:lnTo>
                          <a:lnTo>
                            <a:pt x="3353" y="527"/>
                          </a:lnTo>
                          <a:lnTo>
                            <a:pt x="3163" y="425"/>
                          </a:lnTo>
                          <a:lnTo>
                            <a:pt x="2680" y="187"/>
                          </a:lnTo>
                          <a:lnTo>
                            <a:pt x="2463" y="102"/>
                          </a:lnTo>
                          <a:lnTo>
                            <a:pt x="2248" y="47"/>
                          </a:lnTo>
                          <a:lnTo>
                            <a:pt x="1765" y="0"/>
                          </a:lnTo>
                          <a:lnTo>
                            <a:pt x="1105" y="0"/>
                          </a:lnTo>
                          <a:lnTo>
                            <a:pt x="28" y="57"/>
                          </a:lnTo>
                          <a:lnTo>
                            <a:pt x="28" y="110"/>
                          </a:lnTo>
                          <a:close/>
                        </a:path>
                      </a:pathLst>
                    </a:custGeom>
                    <a:noFill/>
                    <a:ln w="1270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57398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238" y="0"/>
                    <a:ext cx="3109" cy="411"/>
                  </a:xfrm>
                  <a:custGeom>
                    <a:avLst/>
                    <a:gdLst/>
                    <a:ahLst/>
                    <a:cxnLst>
                      <a:cxn ang="0">
                        <a:pos x="270" y="585"/>
                      </a:cxn>
                      <a:cxn ang="0">
                        <a:pos x="617" y="497"/>
                      </a:cxn>
                      <a:cxn ang="0">
                        <a:pos x="882" y="427"/>
                      </a:cxn>
                      <a:cxn ang="0">
                        <a:pos x="1155" y="352"/>
                      </a:cxn>
                      <a:cxn ang="0">
                        <a:pos x="1432" y="302"/>
                      </a:cxn>
                      <a:cxn ang="0">
                        <a:pos x="1655" y="265"/>
                      </a:cxn>
                      <a:cxn ang="0">
                        <a:pos x="1937" y="220"/>
                      </a:cxn>
                      <a:cxn ang="0">
                        <a:pos x="2187" y="165"/>
                      </a:cxn>
                      <a:cxn ang="0">
                        <a:pos x="2367" y="52"/>
                      </a:cxn>
                      <a:cxn ang="0">
                        <a:pos x="2740" y="40"/>
                      </a:cxn>
                      <a:cxn ang="0">
                        <a:pos x="3185" y="10"/>
                      </a:cxn>
                      <a:cxn ang="0">
                        <a:pos x="3750" y="2"/>
                      </a:cxn>
                      <a:cxn ang="0">
                        <a:pos x="4217" y="0"/>
                      </a:cxn>
                      <a:cxn ang="0">
                        <a:pos x="4662" y="52"/>
                      </a:cxn>
                      <a:cxn ang="0">
                        <a:pos x="4980" y="135"/>
                      </a:cxn>
                      <a:cxn ang="0">
                        <a:pos x="5320" y="240"/>
                      </a:cxn>
                      <a:cxn ang="0">
                        <a:pos x="5692" y="367"/>
                      </a:cxn>
                      <a:cxn ang="0">
                        <a:pos x="6077" y="495"/>
                      </a:cxn>
                      <a:cxn ang="0">
                        <a:pos x="6362" y="582"/>
                      </a:cxn>
                      <a:cxn ang="0">
                        <a:pos x="6667" y="685"/>
                      </a:cxn>
                      <a:cxn ang="0">
                        <a:pos x="7030" y="812"/>
                      </a:cxn>
                      <a:cxn ang="0">
                        <a:pos x="6857" y="885"/>
                      </a:cxn>
                      <a:cxn ang="0">
                        <a:pos x="6605" y="930"/>
                      </a:cxn>
                      <a:cxn ang="0">
                        <a:pos x="6235" y="927"/>
                      </a:cxn>
                      <a:cxn ang="0">
                        <a:pos x="6142" y="812"/>
                      </a:cxn>
                      <a:cxn ang="0">
                        <a:pos x="5865" y="647"/>
                      </a:cxn>
                      <a:cxn ang="0">
                        <a:pos x="5420" y="420"/>
                      </a:cxn>
                      <a:cxn ang="0">
                        <a:pos x="4952" y="210"/>
                      </a:cxn>
                      <a:cxn ang="0">
                        <a:pos x="4585" y="130"/>
                      </a:cxn>
                      <a:cxn ang="0">
                        <a:pos x="3882" y="97"/>
                      </a:cxn>
                      <a:cxn ang="0">
                        <a:pos x="3062" y="122"/>
                      </a:cxn>
                      <a:cxn ang="0">
                        <a:pos x="2462" y="707"/>
                      </a:cxn>
                    </a:cxnLst>
                    <a:rect l="0" t="0" r="r" b="b"/>
                    <a:pathLst>
                      <a:path w="7030" h="932">
                        <a:moveTo>
                          <a:pt x="0" y="622"/>
                        </a:moveTo>
                        <a:lnTo>
                          <a:pt x="270" y="585"/>
                        </a:lnTo>
                        <a:lnTo>
                          <a:pt x="477" y="537"/>
                        </a:lnTo>
                        <a:lnTo>
                          <a:pt x="617" y="497"/>
                        </a:lnTo>
                        <a:lnTo>
                          <a:pt x="732" y="465"/>
                        </a:lnTo>
                        <a:lnTo>
                          <a:pt x="882" y="427"/>
                        </a:lnTo>
                        <a:lnTo>
                          <a:pt x="1010" y="390"/>
                        </a:lnTo>
                        <a:lnTo>
                          <a:pt x="1155" y="352"/>
                        </a:lnTo>
                        <a:lnTo>
                          <a:pt x="1285" y="325"/>
                        </a:lnTo>
                        <a:lnTo>
                          <a:pt x="1432" y="302"/>
                        </a:lnTo>
                        <a:lnTo>
                          <a:pt x="1552" y="282"/>
                        </a:lnTo>
                        <a:lnTo>
                          <a:pt x="1655" y="265"/>
                        </a:lnTo>
                        <a:lnTo>
                          <a:pt x="1807" y="240"/>
                        </a:lnTo>
                        <a:lnTo>
                          <a:pt x="1937" y="220"/>
                        </a:lnTo>
                        <a:lnTo>
                          <a:pt x="2060" y="200"/>
                        </a:lnTo>
                        <a:lnTo>
                          <a:pt x="2187" y="165"/>
                        </a:lnTo>
                        <a:lnTo>
                          <a:pt x="2292" y="112"/>
                        </a:lnTo>
                        <a:lnTo>
                          <a:pt x="2367" y="52"/>
                        </a:lnTo>
                        <a:lnTo>
                          <a:pt x="2520" y="45"/>
                        </a:lnTo>
                        <a:lnTo>
                          <a:pt x="2740" y="40"/>
                        </a:lnTo>
                        <a:lnTo>
                          <a:pt x="2990" y="20"/>
                        </a:lnTo>
                        <a:lnTo>
                          <a:pt x="3185" y="10"/>
                        </a:lnTo>
                        <a:lnTo>
                          <a:pt x="3472" y="5"/>
                        </a:lnTo>
                        <a:lnTo>
                          <a:pt x="3750" y="2"/>
                        </a:lnTo>
                        <a:lnTo>
                          <a:pt x="4015" y="0"/>
                        </a:lnTo>
                        <a:lnTo>
                          <a:pt x="4217" y="0"/>
                        </a:lnTo>
                        <a:lnTo>
                          <a:pt x="4437" y="17"/>
                        </a:lnTo>
                        <a:lnTo>
                          <a:pt x="4662" y="52"/>
                        </a:lnTo>
                        <a:lnTo>
                          <a:pt x="4830" y="95"/>
                        </a:lnTo>
                        <a:lnTo>
                          <a:pt x="4980" y="135"/>
                        </a:lnTo>
                        <a:lnTo>
                          <a:pt x="5142" y="185"/>
                        </a:lnTo>
                        <a:lnTo>
                          <a:pt x="5320" y="240"/>
                        </a:lnTo>
                        <a:lnTo>
                          <a:pt x="5500" y="302"/>
                        </a:lnTo>
                        <a:lnTo>
                          <a:pt x="5692" y="367"/>
                        </a:lnTo>
                        <a:lnTo>
                          <a:pt x="5880" y="432"/>
                        </a:lnTo>
                        <a:lnTo>
                          <a:pt x="6077" y="495"/>
                        </a:lnTo>
                        <a:lnTo>
                          <a:pt x="6225" y="545"/>
                        </a:lnTo>
                        <a:lnTo>
                          <a:pt x="6362" y="582"/>
                        </a:lnTo>
                        <a:lnTo>
                          <a:pt x="6512" y="637"/>
                        </a:lnTo>
                        <a:lnTo>
                          <a:pt x="6667" y="685"/>
                        </a:lnTo>
                        <a:lnTo>
                          <a:pt x="6857" y="747"/>
                        </a:lnTo>
                        <a:lnTo>
                          <a:pt x="7030" y="812"/>
                        </a:lnTo>
                        <a:lnTo>
                          <a:pt x="6960" y="857"/>
                        </a:lnTo>
                        <a:lnTo>
                          <a:pt x="6857" y="885"/>
                        </a:lnTo>
                        <a:lnTo>
                          <a:pt x="6745" y="915"/>
                        </a:lnTo>
                        <a:lnTo>
                          <a:pt x="6605" y="930"/>
                        </a:lnTo>
                        <a:lnTo>
                          <a:pt x="6420" y="932"/>
                        </a:lnTo>
                        <a:lnTo>
                          <a:pt x="6235" y="927"/>
                        </a:lnTo>
                        <a:lnTo>
                          <a:pt x="6187" y="857"/>
                        </a:lnTo>
                        <a:lnTo>
                          <a:pt x="6142" y="812"/>
                        </a:lnTo>
                        <a:lnTo>
                          <a:pt x="6055" y="750"/>
                        </a:lnTo>
                        <a:lnTo>
                          <a:pt x="5865" y="647"/>
                        </a:lnTo>
                        <a:lnTo>
                          <a:pt x="5630" y="525"/>
                        </a:lnTo>
                        <a:lnTo>
                          <a:pt x="5420" y="420"/>
                        </a:lnTo>
                        <a:lnTo>
                          <a:pt x="5165" y="292"/>
                        </a:lnTo>
                        <a:lnTo>
                          <a:pt x="4952" y="210"/>
                        </a:lnTo>
                        <a:lnTo>
                          <a:pt x="4750" y="152"/>
                        </a:lnTo>
                        <a:lnTo>
                          <a:pt x="4585" y="130"/>
                        </a:lnTo>
                        <a:lnTo>
                          <a:pt x="4280" y="100"/>
                        </a:lnTo>
                        <a:lnTo>
                          <a:pt x="3882" y="97"/>
                        </a:lnTo>
                        <a:lnTo>
                          <a:pt x="3417" y="110"/>
                        </a:lnTo>
                        <a:lnTo>
                          <a:pt x="3062" y="122"/>
                        </a:lnTo>
                        <a:lnTo>
                          <a:pt x="2495" y="152"/>
                        </a:lnTo>
                        <a:lnTo>
                          <a:pt x="2462" y="707"/>
                        </a:lnTo>
                        <a:lnTo>
                          <a:pt x="0" y="622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12700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57399" name="Group 5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0" y="400"/>
                    <a:ext cx="274" cy="475"/>
                    <a:chOff x="0" y="0"/>
                    <a:chExt cx="620" cy="1075"/>
                  </a:xfrm>
                </p:grpSpPr>
                <p:sp>
                  <p:nvSpPr>
                    <p:cNvPr id="57400" name="Rectangle 5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3" y="225"/>
                      <a:ext cx="237" cy="4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57401" name="Rectangle 5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3" y="0"/>
                      <a:ext cx="237" cy="95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57402" name="Rectangle 5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3" y="140"/>
                      <a:ext cx="237" cy="4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57403" name="Arc 5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53" y="320"/>
                      <a:ext cx="229" cy="243"/>
                    </a:xfrm>
                    <a:custGeom>
                      <a:avLst/>
                      <a:gdLst>
                        <a:gd name="G0" fmla="+- 21600 0 0"/>
                        <a:gd name="G1" fmla="+- 171 0 0"/>
                        <a:gd name="G2" fmla="+- 21600 0 0"/>
                        <a:gd name="T0" fmla="*/ 21232 w 21600"/>
                        <a:gd name="T1" fmla="*/ 21768 h 21768"/>
                        <a:gd name="T2" fmla="*/ 1 w 21600"/>
                        <a:gd name="T3" fmla="*/ 0 h 21768"/>
                        <a:gd name="T4" fmla="*/ 21600 w 21600"/>
                        <a:gd name="T5" fmla="*/ 171 h 217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768" fill="none" extrusionOk="0">
                          <a:moveTo>
                            <a:pt x="21232" y="21767"/>
                          </a:moveTo>
                          <a:cubicBezTo>
                            <a:pt x="9447" y="21567"/>
                            <a:pt x="0" y="11956"/>
                            <a:pt x="0" y="171"/>
                          </a:cubicBezTo>
                          <a:cubicBezTo>
                            <a:pt x="-1" y="113"/>
                            <a:pt x="0" y="56"/>
                            <a:pt x="0" y="-1"/>
                          </a:cubicBezTo>
                        </a:path>
                        <a:path w="21600" h="21768" stroke="0" extrusionOk="0">
                          <a:moveTo>
                            <a:pt x="21232" y="21767"/>
                          </a:moveTo>
                          <a:cubicBezTo>
                            <a:pt x="9447" y="21567"/>
                            <a:pt x="0" y="11956"/>
                            <a:pt x="0" y="171"/>
                          </a:cubicBezTo>
                          <a:cubicBezTo>
                            <a:pt x="-1" y="113"/>
                            <a:pt x="0" y="56"/>
                            <a:pt x="0" y="-1"/>
                          </a:cubicBezTo>
                          <a:lnTo>
                            <a:pt x="21600" y="171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57404" name="Group 6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953"/>
                      <a:ext cx="620" cy="37"/>
                      <a:chOff x="0" y="0"/>
                      <a:chExt cx="620" cy="37"/>
                    </a:xfrm>
                  </p:grpSpPr>
                  <p:sp>
                    <p:nvSpPr>
                      <p:cNvPr id="57405" name="Rectangle 6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8" y="0"/>
                        <a:ext cx="592" cy="37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57406" name="Oval 62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0" y="0"/>
                        <a:ext cx="70" cy="37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57407" name="Group 63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1035"/>
                      <a:ext cx="620" cy="40"/>
                      <a:chOff x="0" y="0"/>
                      <a:chExt cx="620" cy="40"/>
                    </a:xfrm>
                  </p:grpSpPr>
                  <p:sp>
                    <p:nvSpPr>
                      <p:cNvPr id="57408" name="Rectangle 64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8" y="0"/>
                        <a:ext cx="592" cy="4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57409" name="Oval 6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0" y="0"/>
                        <a:ext cx="70" cy="40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57410" name="Group 6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0" y="865"/>
                      <a:ext cx="620" cy="40"/>
                      <a:chOff x="0" y="0"/>
                      <a:chExt cx="620" cy="40"/>
                    </a:xfrm>
                  </p:grpSpPr>
                  <p:sp>
                    <p:nvSpPr>
                      <p:cNvPr id="57411" name="Rectangle 6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8" y="0"/>
                        <a:ext cx="592" cy="4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57412" name="Oval 6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0" y="0"/>
                        <a:ext cx="70" cy="40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sp>
                <p:nvSpPr>
                  <p:cNvPr id="57413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24" y="274"/>
                    <a:ext cx="4510" cy="690"/>
                  </a:xfrm>
                  <a:custGeom>
                    <a:avLst/>
                    <a:gdLst/>
                    <a:ahLst/>
                    <a:cxnLst>
                      <a:cxn ang="0">
                        <a:pos x="27" y="0"/>
                      </a:cxn>
                      <a:cxn ang="0">
                        <a:pos x="88" y="106"/>
                      </a:cxn>
                      <a:cxn ang="0">
                        <a:pos x="262" y="662"/>
                      </a:cxn>
                      <a:cxn ang="0">
                        <a:pos x="362" y="690"/>
                      </a:cxn>
                      <a:cxn ang="0">
                        <a:pos x="353" y="486"/>
                      </a:cxn>
                      <a:cxn ang="0">
                        <a:pos x="407" y="345"/>
                      </a:cxn>
                      <a:cxn ang="0">
                        <a:pos x="509" y="246"/>
                      </a:cxn>
                      <a:cxn ang="0">
                        <a:pos x="665" y="177"/>
                      </a:cxn>
                      <a:cxn ang="0">
                        <a:pos x="875" y="195"/>
                      </a:cxn>
                      <a:cxn ang="0">
                        <a:pos x="992" y="267"/>
                      </a:cxn>
                      <a:cxn ang="0">
                        <a:pos x="1088" y="399"/>
                      </a:cxn>
                      <a:cxn ang="0">
                        <a:pos x="1121" y="555"/>
                      </a:cxn>
                      <a:cxn ang="0">
                        <a:pos x="3086" y="681"/>
                      </a:cxn>
                      <a:cxn ang="0">
                        <a:pos x="3077" y="474"/>
                      </a:cxn>
                      <a:cxn ang="0">
                        <a:pos x="3122" y="357"/>
                      </a:cxn>
                      <a:cxn ang="0">
                        <a:pos x="3215" y="255"/>
                      </a:cxn>
                      <a:cxn ang="0">
                        <a:pos x="3341" y="186"/>
                      </a:cxn>
                      <a:cxn ang="0">
                        <a:pos x="3536" y="174"/>
                      </a:cxn>
                      <a:cxn ang="0">
                        <a:pos x="3695" y="249"/>
                      </a:cxn>
                      <a:cxn ang="0">
                        <a:pos x="3806" y="372"/>
                      </a:cxn>
                      <a:cxn ang="0">
                        <a:pos x="3854" y="543"/>
                      </a:cxn>
                      <a:cxn ang="0">
                        <a:pos x="4510" y="622"/>
                      </a:cxn>
                      <a:cxn ang="0">
                        <a:pos x="4489" y="594"/>
                      </a:cxn>
                      <a:cxn ang="0">
                        <a:pos x="4509" y="550"/>
                      </a:cxn>
                      <a:cxn ang="0">
                        <a:pos x="4491" y="396"/>
                      </a:cxn>
                      <a:cxn ang="0">
                        <a:pos x="4175" y="256"/>
                      </a:cxn>
                      <a:cxn ang="0">
                        <a:pos x="3758" y="143"/>
                      </a:cxn>
                      <a:cxn ang="0">
                        <a:pos x="3369" y="68"/>
                      </a:cxn>
                      <a:cxn ang="0">
                        <a:pos x="3261" y="87"/>
                      </a:cxn>
                      <a:cxn ang="0">
                        <a:pos x="2898" y="130"/>
                      </a:cxn>
                      <a:cxn ang="0">
                        <a:pos x="1653" y="45"/>
                      </a:cxn>
                      <a:cxn ang="0">
                        <a:pos x="1080" y="3"/>
                      </a:cxn>
                    </a:cxnLst>
                    <a:rect l="0" t="0" r="r" b="b"/>
                    <a:pathLst>
                      <a:path w="4510" h="690">
                        <a:moveTo>
                          <a:pt x="226" y="0"/>
                        </a:moveTo>
                        <a:lnTo>
                          <a:pt x="27" y="0"/>
                        </a:lnTo>
                        <a:lnTo>
                          <a:pt x="0" y="106"/>
                        </a:lnTo>
                        <a:lnTo>
                          <a:pt x="88" y="106"/>
                        </a:lnTo>
                        <a:lnTo>
                          <a:pt x="88" y="489"/>
                        </a:lnTo>
                        <a:lnTo>
                          <a:pt x="262" y="662"/>
                        </a:lnTo>
                        <a:lnTo>
                          <a:pt x="301" y="680"/>
                        </a:lnTo>
                        <a:lnTo>
                          <a:pt x="362" y="690"/>
                        </a:lnTo>
                        <a:lnTo>
                          <a:pt x="347" y="591"/>
                        </a:lnTo>
                        <a:lnTo>
                          <a:pt x="353" y="486"/>
                        </a:lnTo>
                        <a:lnTo>
                          <a:pt x="377" y="408"/>
                        </a:lnTo>
                        <a:lnTo>
                          <a:pt x="407" y="345"/>
                        </a:lnTo>
                        <a:lnTo>
                          <a:pt x="455" y="291"/>
                        </a:lnTo>
                        <a:lnTo>
                          <a:pt x="509" y="246"/>
                        </a:lnTo>
                        <a:lnTo>
                          <a:pt x="575" y="207"/>
                        </a:lnTo>
                        <a:lnTo>
                          <a:pt x="665" y="177"/>
                        </a:lnTo>
                        <a:lnTo>
                          <a:pt x="779" y="168"/>
                        </a:lnTo>
                        <a:lnTo>
                          <a:pt x="875" y="195"/>
                        </a:lnTo>
                        <a:lnTo>
                          <a:pt x="938" y="225"/>
                        </a:lnTo>
                        <a:lnTo>
                          <a:pt x="992" y="267"/>
                        </a:lnTo>
                        <a:lnTo>
                          <a:pt x="1049" y="330"/>
                        </a:lnTo>
                        <a:lnTo>
                          <a:pt x="1088" y="399"/>
                        </a:lnTo>
                        <a:lnTo>
                          <a:pt x="1115" y="471"/>
                        </a:lnTo>
                        <a:lnTo>
                          <a:pt x="1121" y="555"/>
                        </a:lnTo>
                        <a:lnTo>
                          <a:pt x="1118" y="654"/>
                        </a:lnTo>
                        <a:lnTo>
                          <a:pt x="3086" y="681"/>
                        </a:lnTo>
                        <a:lnTo>
                          <a:pt x="3068" y="573"/>
                        </a:lnTo>
                        <a:lnTo>
                          <a:pt x="3077" y="474"/>
                        </a:lnTo>
                        <a:lnTo>
                          <a:pt x="3095" y="411"/>
                        </a:lnTo>
                        <a:lnTo>
                          <a:pt x="3122" y="357"/>
                        </a:lnTo>
                        <a:lnTo>
                          <a:pt x="3158" y="306"/>
                        </a:lnTo>
                        <a:lnTo>
                          <a:pt x="3215" y="255"/>
                        </a:lnTo>
                        <a:lnTo>
                          <a:pt x="3266" y="216"/>
                        </a:lnTo>
                        <a:lnTo>
                          <a:pt x="3341" y="186"/>
                        </a:lnTo>
                        <a:lnTo>
                          <a:pt x="3428" y="168"/>
                        </a:lnTo>
                        <a:lnTo>
                          <a:pt x="3536" y="174"/>
                        </a:lnTo>
                        <a:lnTo>
                          <a:pt x="3629" y="207"/>
                        </a:lnTo>
                        <a:lnTo>
                          <a:pt x="3695" y="249"/>
                        </a:lnTo>
                        <a:lnTo>
                          <a:pt x="3758" y="306"/>
                        </a:lnTo>
                        <a:lnTo>
                          <a:pt x="3806" y="372"/>
                        </a:lnTo>
                        <a:lnTo>
                          <a:pt x="3836" y="447"/>
                        </a:lnTo>
                        <a:lnTo>
                          <a:pt x="3854" y="543"/>
                        </a:lnTo>
                        <a:lnTo>
                          <a:pt x="3861" y="625"/>
                        </a:lnTo>
                        <a:lnTo>
                          <a:pt x="4510" y="622"/>
                        </a:lnTo>
                        <a:lnTo>
                          <a:pt x="4510" y="594"/>
                        </a:lnTo>
                        <a:lnTo>
                          <a:pt x="4489" y="594"/>
                        </a:lnTo>
                        <a:lnTo>
                          <a:pt x="4489" y="552"/>
                        </a:lnTo>
                        <a:lnTo>
                          <a:pt x="4509" y="550"/>
                        </a:lnTo>
                        <a:lnTo>
                          <a:pt x="4509" y="422"/>
                        </a:lnTo>
                        <a:lnTo>
                          <a:pt x="4491" y="396"/>
                        </a:lnTo>
                        <a:lnTo>
                          <a:pt x="4341" y="321"/>
                        </a:lnTo>
                        <a:lnTo>
                          <a:pt x="4175" y="256"/>
                        </a:lnTo>
                        <a:lnTo>
                          <a:pt x="3975" y="195"/>
                        </a:lnTo>
                        <a:lnTo>
                          <a:pt x="3758" y="143"/>
                        </a:lnTo>
                        <a:lnTo>
                          <a:pt x="3559" y="102"/>
                        </a:lnTo>
                        <a:lnTo>
                          <a:pt x="3369" y="68"/>
                        </a:lnTo>
                        <a:lnTo>
                          <a:pt x="3304" y="68"/>
                        </a:lnTo>
                        <a:lnTo>
                          <a:pt x="3261" y="87"/>
                        </a:lnTo>
                        <a:lnTo>
                          <a:pt x="3058" y="116"/>
                        </a:lnTo>
                        <a:lnTo>
                          <a:pt x="2898" y="130"/>
                        </a:lnTo>
                        <a:lnTo>
                          <a:pt x="2057" y="77"/>
                        </a:lnTo>
                        <a:lnTo>
                          <a:pt x="1653" y="45"/>
                        </a:lnTo>
                        <a:lnTo>
                          <a:pt x="1272" y="16"/>
                        </a:lnTo>
                        <a:lnTo>
                          <a:pt x="1080" y="3"/>
                        </a:lnTo>
                        <a:lnTo>
                          <a:pt x="226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0000"/>
                      </a:gs>
                      <a:gs pos="100000">
                        <a:srgbClr val="FF0000">
                          <a:gamma/>
                          <a:shade val="69804"/>
                          <a:invGamma/>
                        </a:srgbClr>
                      </a:gs>
                    </a:gsLst>
                    <a:lin ang="5400000" scaled="1"/>
                  </a:gradFill>
                  <a:ln w="12700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57414" name="未知"/>
                  <p:cNvSpPr>
                    <a:spLocks noChangeAspect="1"/>
                  </p:cNvSpPr>
                  <p:nvPr/>
                </p:nvSpPr>
                <p:spPr bwMode="auto">
                  <a:xfrm>
                    <a:off x="1837" y="329"/>
                    <a:ext cx="910" cy="61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365"/>
                      </a:cxn>
                      <a:cxn ang="0">
                        <a:pos x="2057" y="1398"/>
                      </a:cxn>
                      <a:cxn ang="0">
                        <a:pos x="2057" y="148"/>
                      </a:cxn>
                      <a:cxn ang="0">
                        <a:pos x="1785" y="120"/>
                      </a:cxn>
                      <a:cxn ang="0">
                        <a:pos x="1410" y="95"/>
                      </a:cxn>
                      <a:cxn ang="0">
                        <a:pos x="1032" y="78"/>
                      </a:cxn>
                      <a:cxn ang="0">
                        <a:pos x="787" y="55"/>
                      </a:cxn>
                      <a:cxn ang="0">
                        <a:pos x="547" y="40"/>
                      </a:cxn>
                      <a:cxn ang="0">
                        <a:pos x="222" y="13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57" h="1398">
                        <a:moveTo>
                          <a:pt x="0" y="0"/>
                        </a:moveTo>
                        <a:lnTo>
                          <a:pt x="0" y="1365"/>
                        </a:lnTo>
                        <a:lnTo>
                          <a:pt x="2057" y="1398"/>
                        </a:lnTo>
                        <a:lnTo>
                          <a:pt x="2057" y="148"/>
                        </a:lnTo>
                        <a:lnTo>
                          <a:pt x="1785" y="120"/>
                        </a:lnTo>
                        <a:lnTo>
                          <a:pt x="1410" y="95"/>
                        </a:lnTo>
                        <a:lnTo>
                          <a:pt x="1032" y="78"/>
                        </a:lnTo>
                        <a:lnTo>
                          <a:pt x="787" y="55"/>
                        </a:lnTo>
                        <a:lnTo>
                          <a:pt x="547" y="40"/>
                        </a:lnTo>
                        <a:lnTo>
                          <a:pt x="222" y="1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0000"/>
                      </a:gs>
                      <a:gs pos="100000">
                        <a:srgbClr val="FF0000">
                          <a:gamma/>
                          <a:shade val="50196"/>
                          <a:invGamma/>
                        </a:srgbClr>
                      </a:gs>
                    </a:gsLst>
                    <a:lin ang="5400000" scaled="1"/>
                  </a:gradFill>
                  <a:ln w="12700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57415" name="Oval 71"/>
                  <p:cNvSpPr>
                    <a:spLocks noChangeAspect="1" noChangeArrowheads="1"/>
                  </p:cNvSpPr>
                  <p:nvPr/>
                </p:nvSpPr>
                <p:spPr bwMode="auto">
                  <a:xfrm rot="1140000">
                    <a:off x="3174" y="252"/>
                    <a:ext cx="67" cy="24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0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0"/>
                          <a:invGamma/>
                        </a:srgbClr>
                      </a:gs>
                    </a:gsLst>
                    <a:lin ang="2700000" scaled="1"/>
                  </a:gra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57416" name="Group 72"/>
                <p:cNvGrpSpPr>
                  <a:grpSpLocks noChangeAspect="1"/>
                </p:cNvGrpSpPr>
                <p:nvPr/>
              </p:nvGrpSpPr>
              <p:grpSpPr bwMode="auto">
                <a:xfrm>
                  <a:off x="400" y="469"/>
                  <a:ext cx="713" cy="718"/>
                  <a:chOff x="0" y="0"/>
                  <a:chExt cx="713" cy="718"/>
                </a:xfrm>
              </p:grpSpPr>
              <p:sp>
                <p:nvSpPr>
                  <p:cNvPr id="57417" name="Oval 7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0" y="0"/>
                    <a:ext cx="713" cy="718"/>
                  </a:xfrm>
                  <a:prstGeom prst="ellipse">
                    <a:avLst/>
                  </a:prstGeom>
                  <a:solidFill>
                    <a:srgbClr val="969696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57418" name="Oval 7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96" y="94"/>
                    <a:ext cx="515" cy="52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57419" name="Group 7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57" y="255"/>
                    <a:ext cx="196" cy="198"/>
                    <a:chOff x="0" y="0"/>
                    <a:chExt cx="443" cy="450"/>
                  </a:xfrm>
                </p:grpSpPr>
                <p:sp>
                  <p:nvSpPr>
                    <p:cNvPr id="57420" name="Oval 7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0" y="0"/>
                      <a:ext cx="443" cy="450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57421" name="Oval 7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93" y="95"/>
                      <a:ext cx="250" cy="263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57422" name="Group 78"/>
                <p:cNvGrpSpPr>
                  <a:grpSpLocks noChangeAspect="1"/>
                </p:cNvGrpSpPr>
                <p:nvPr/>
              </p:nvGrpSpPr>
              <p:grpSpPr bwMode="auto">
                <a:xfrm>
                  <a:off x="3126" y="469"/>
                  <a:ext cx="713" cy="718"/>
                  <a:chOff x="0" y="0"/>
                  <a:chExt cx="713" cy="718"/>
                </a:xfrm>
              </p:grpSpPr>
              <p:sp>
                <p:nvSpPr>
                  <p:cNvPr id="57423" name="Oval 7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0" y="0"/>
                    <a:ext cx="713" cy="718"/>
                  </a:xfrm>
                  <a:prstGeom prst="ellipse">
                    <a:avLst/>
                  </a:prstGeom>
                  <a:solidFill>
                    <a:srgbClr val="969696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57424" name="Oval 8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96" y="94"/>
                    <a:ext cx="515" cy="52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57425" name="Group 8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57" y="255"/>
                    <a:ext cx="196" cy="198"/>
                    <a:chOff x="0" y="0"/>
                    <a:chExt cx="443" cy="450"/>
                  </a:xfrm>
                </p:grpSpPr>
                <p:sp>
                  <p:nvSpPr>
                    <p:cNvPr id="57426" name="Oval 8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0" y="0"/>
                      <a:ext cx="443" cy="450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57427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93" y="95"/>
                      <a:ext cx="250" cy="263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</p:grpSp>
        <p:cxnSp>
          <p:nvCxnSpPr>
            <p:cNvPr id="84" name="直接箭头连接符 83"/>
            <p:cNvCxnSpPr/>
            <p:nvPr/>
          </p:nvCxnSpPr>
          <p:spPr>
            <a:xfrm>
              <a:off x="1907704" y="2571750"/>
              <a:ext cx="2016224" cy="0"/>
            </a:xfrm>
            <a:prstGeom prst="straightConnector1">
              <a:avLst/>
            </a:prstGeom>
            <a:ln w="444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3563888" y="1923678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FF0000"/>
                  </a:solidFill>
                  <a:latin typeface="+mn-ea"/>
                </a:rPr>
                <a:t>F</a:t>
              </a:r>
              <a:endParaRPr lang="zh-CN" altLang="en-US" sz="2400" b="1" dirty="0">
                <a:solidFill>
                  <a:srgbClr val="FF0000"/>
                </a:solidFill>
                <a:latin typeface="+mn-ea"/>
              </a:endParaRPr>
            </a:p>
          </p:txBody>
        </p:sp>
      </p:grpSp>
      <p:cxnSp>
        <p:nvCxnSpPr>
          <p:cNvPr id="92" name="直接连接符 91"/>
          <p:cNvCxnSpPr/>
          <p:nvPr/>
        </p:nvCxnSpPr>
        <p:spPr>
          <a:xfrm>
            <a:off x="3131840" y="2736000"/>
            <a:ext cx="0" cy="864096"/>
          </a:xfrm>
          <a:prstGeom prst="line">
            <a:avLst/>
          </a:prstGeom>
          <a:ln w="19050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/>
          <p:nvPr/>
        </p:nvCxnSpPr>
        <p:spPr>
          <a:xfrm>
            <a:off x="7884368" y="2736000"/>
            <a:ext cx="0" cy="864096"/>
          </a:xfrm>
          <a:prstGeom prst="line">
            <a:avLst/>
          </a:prstGeom>
          <a:ln w="19050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箭头连接符 94"/>
          <p:cNvCxnSpPr/>
          <p:nvPr/>
        </p:nvCxnSpPr>
        <p:spPr>
          <a:xfrm>
            <a:off x="3131840" y="3363838"/>
            <a:ext cx="4752528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364088" y="343584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S</a:t>
            </a:r>
            <a:endParaRPr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51520" y="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力：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187624" y="4155926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汽车的牵引力使汽车运动一段距离。</a:t>
            </a:r>
            <a:endParaRPr lang="zh-CN" altLang="en-US" sz="2400" b="1" dirty="0"/>
          </a:p>
        </p:txBody>
      </p:sp>
      <p:sp>
        <p:nvSpPr>
          <p:cNvPr id="99" name="矩形 98"/>
          <p:cNvSpPr/>
          <p:nvPr/>
        </p:nvSpPr>
        <p:spPr>
          <a:xfrm>
            <a:off x="1259632" y="0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牵引力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23528" y="50405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力的方向 ：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339752" y="50405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水平向右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395536" y="1080120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距离：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1619672" y="1080120"/>
            <a:ext cx="3278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水平向右运动一段距离</a:t>
            </a:r>
            <a:endParaRPr lang="zh-CN" altLang="en-US" sz="2400" dirty="0">
              <a:solidFill>
                <a:srgbClr val="000099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860032" y="105958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（是否沿力的方向运动？）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623720" y="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怎样才算做功</a:t>
            </a:r>
            <a:endParaRPr lang="zh-CN" altLang="en-US" sz="28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06" name="矩形 105"/>
          <p:cNvSpPr/>
          <p:nvPr/>
        </p:nvSpPr>
        <p:spPr>
          <a:xfrm>
            <a:off x="971600" y="3147814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做功</a:t>
            </a:r>
            <a:endParaRPr lang="zh-CN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02715E-6 L 0.51788 2.0271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7" grpId="0"/>
      <p:bldP spid="99" grpId="0"/>
      <p:bldP spid="100" grpId="0"/>
      <p:bldP spid="101" grpId="0"/>
      <p:bldP spid="102" grpId="0"/>
      <p:bldP spid="103" grpId="0"/>
      <p:bldP spid="104" grpId="0"/>
      <p:bldP spid="1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直接连接符 91"/>
          <p:cNvCxnSpPr/>
          <p:nvPr/>
        </p:nvCxnSpPr>
        <p:spPr>
          <a:xfrm rot="5400000">
            <a:off x="5724128" y="51470"/>
            <a:ext cx="0" cy="864096"/>
          </a:xfrm>
          <a:prstGeom prst="line">
            <a:avLst/>
          </a:prstGeom>
          <a:ln w="19050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/>
          <p:nvPr/>
        </p:nvCxnSpPr>
        <p:spPr>
          <a:xfrm rot="5400000">
            <a:off x="5724128" y="2355726"/>
            <a:ext cx="0" cy="864096"/>
          </a:xfrm>
          <a:prstGeom prst="line">
            <a:avLst/>
          </a:prstGeom>
          <a:ln w="19050">
            <a:solidFill>
              <a:srgbClr val="0000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箭头连接符 94"/>
          <p:cNvCxnSpPr/>
          <p:nvPr/>
        </p:nvCxnSpPr>
        <p:spPr>
          <a:xfrm rot="5400000">
            <a:off x="4392104" y="1599518"/>
            <a:ext cx="22320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251520" y="12347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力：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1043608" y="123478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火药推力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79512" y="62753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力的方向 ：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907704" y="62753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竖直向上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323528" y="1131590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距离：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1331640" y="1203598"/>
            <a:ext cx="3744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竖直向上运动一段距离</a:t>
            </a:r>
            <a:endParaRPr lang="zh-CN" altLang="en-US" sz="2400" dirty="0">
              <a:solidFill>
                <a:srgbClr val="000099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187624" y="170765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（是否沿力的方向运动？）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6623720" y="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怎样才算做功</a:t>
            </a:r>
            <a:endParaRPr lang="zh-CN" altLang="en-US" sz="28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5076056" y="113159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99"/>
                </a:solidFill>
                <a:latin typeface="+mn-ea"/>
              </a:rPr>
              <a:t>h</a:t>
            </a:r>
            <a:endParaRPr lang="zh-CN" altLang="en-US" sz="2400" b="1" dirty="0">
              <a:solidFill>
                <a:srgbClr val="000099"/>
              </a:solidFill>
              <a:latin typeface="+mn-ea"/>
            </a:endParaRPr>
          </a:p>
        </p:txBody>
      </p:sp>
      <p:sp>
        <p:nvSpPr>
          <p:cNvPr id="149" name="矩形 148"/>
          <p:cNvSpPr/>
          <p:nvPr/>
        </p:nvSpPr>
        <p:spPr>
          <a:xfrm>
            <a:off x="6948264" y="3723878"/>
            <a:ext cx="1835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火箭在火药推力下升空。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grpSp>
        <p:nvGrpSpPr>
          <p:cNvPr id="152" name="组合 151"/>
          <p:cNvGrpSpPr/>
          <p:nvPr/>
        </p:nvGrpSpPr>
        <p:grpSpPr>
          <a:xfrm>
            <a:off x="5940152" y="2787774"/>
            <a:ext cx="720080" cy="2196168"/>
            <a:chOff x="5940152" y="2787774"/>
            <a:chExt cx="720080" cy="2196168"/>
          </a:xfrm>
        </p:grpSpPr>
        <p:grpSp>
          <p:nvGrpSpPr>
            <p:cNvPr id="105" name="Group 2"/>
            <p:cNvGrpSpPr>
              <a:grpSpLocks/>
            </p:cNvGrpSpPr>
            <p:nvPr/>
          </p:nvGrpSpPr>
          <p:grpSpPr bwMode="auto">
            <a:xfrm>
              <a:off x="5940152" y="2787774"/>
              <a:ext cx="360040" cy="2088232"/>
              <a:chOff x="0" y="0"/>
              <a:chExt cx="1054" cy="7677"/>
            </a:xfrm>
          </p:grpSpPr>
          <p:grpSp>
            <p:nvGrpSpPr>
              <p:cNvPr id="106" name="Group 3"/>
              <p:cNvGrpSpPr>
                <a:grpSpLocks/>
              </p:cNvGrpSpPr>
              <p:nvPr/>
            </p:nvGrpSpPr>
            <p:grpSpPr bwMode="auto">
              <a:xfrm>
                <a:off x="126" y="0"/>
                <a:ext cx="696" cy="7677"/>
                <a:chOff x="0" y="0"/>
                <a:chExt cx="696" cy="7677"/>
              </a:xfrm>
            </p:grpSpPr>
            <p:grpSp>
              <p:nvGrpSpPr>
                <p:cNvPr id="135" name="Group 4"/>
                <p:cNvGrpSpPr>
                  <a:grpSpLocks/>
                </p:cNvGrpSpPr>
                <p:nvPr/>
              </p:nvGrpSpPr>
              <p:grpSpPr bwMode="auto">
                <a:xfrm>
                  <a:off x="125" y="5517"/>
                  <a:ext cx="455" cy="2160"/>
                  <a:chOff x="0" y="0"/>
                  <a:chExt cx="450" cy="2160"/>
                </a:xfrm>
              </p:grpSpPr>
              <p:sp>
                <p:nvSpPr>
                  <p:cNvPr id="143" name="AutoShape 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0" y="0"/>
                    <a:ext cx="450" cy="285"/>
                  </a:xfrm>
                  <a:custGeom>
                    <a:avLst/>
                    <a:gdLst>
                      <a:gd name="G0" fmla="+- 6269 0 0"/>
                      <a:gd name="G1" fmla="+- 21600 0 6269"/>
                      <a:gd name="G2" fmla="*/ 6269 1 2"/>
                      <a:gd name="G3" fmla="+- 21600 0 G2"/>
                      <a:gd name="G4" fmla="+/ 6269 21600 2"/>
                      <a:gd name="G5" fmla="+/ G1 0 2"/>
                      <a:gd name="G6" fmla="*/ 21600 21600 6269"/>
                      <a:gd name="G7" fmla="*/ G6 1 2"/>
                      <a:gd name="G8" fmla="+- 21600 0 G7"/>
                      <a:gd name="G9" fmla="*/ 21600 1 2"/>
                      <a:gd name="G10" fmla="+- 6269 0 G9"/>
                      <a:gd name="G11" fmla="?: G10 G8 0"/>
                      <a:gd name="G12" fmla="?: G10 G7 21600"/>
                      <a:gd name="T0" fmla="*/ 18465 w 21600"/>
                      <a:gd name="T1" fmla="*/ 10800 h 21600"/>
                      <a:gd name="T2" fmla="*/ 10800 w 21600"/>
                      <a:gd name="T3" fmla="*/ 21600 h 21600"/>
                      <a:gd name="T4" fmla="*/ 3135 w 21600"/>
                      <a:gd name="T5" fmla="*/ 10800 h 21600"/>
                      <a:gd name="T6" fmla="*/ 10800 w 21600"/>
                      <a:gd name="T7" fmla="*/ 0 h 21600"/>
                      <a:gd name="T8" fmla="*/ 4935 w 21600"/>
                      <a:gd name="T9" fmla="*/ 4935 h 21600"/>
                      <a:gd name="T10" fmla="*/ 16665 w 21600"/>
                      <a:gd name="T11" fmla="*/ 16665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6269" y="21600"/>
                        </a:lnTo>
                        <a:lnTo>
                          <a:pt x="1533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44" name="Group 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" y="324"/>
                    <a:ext cx="428" cy="1836"/>
                    <a:chOff x="0" y="0"/>
                    <a:chExt cx="368" cy="1027"/>
                  </a:xfrm>
                </p:grpSpPr>
                <p:sp>
                  <p:nvSpPr>
                    <p:cNvPr id="145" name="未知"/>
                    <p:cNvSpPr>
                      <a:spLocks noChangeAspect="1"/>
                    </p:cNvSpPr>
                    <p:nvPr/>
                  </p:nvSpPr>
                  <p:spPr bwMode="auto">
                    <a:xfrm rot="5400000" flipH="1" flipV="1">
                      <a:off x="-330" y="330"/>
                      <a:ext cx="1027" cy="368"/>
                    </a:xfrm>
                    <a:custGeom>
                      <a:avLst/>
                      <a:gdLst/>
                      <a:ahLst/>
                      <a:cxnLst>
                        <a:cxn ang="0">
                          <a:pos x="8000" y="1577"/>
                        </a:cxn>
                        <a:cxn ang="0">
                          <a:pos x="7804" y="2300"/>
                        </a:cxn>
                        <a:cxn ang="0">
                          <a:pos x="7236" y="2853"/>
                        </a:cxn>
                        <a:cxn ang="0">
                          <a:pos x="6351" y="3118"/>
                        </a:cxn>
                        <a:cxn ang="0">
                          <a:pos x="5236" y="3071"/>
                        </a:cxn>
                        <a:cxn ang="0">
                          <a:pos x="4000" y="2777"/>
                        </a:cxn>
                        <a:cxn ang="0">
                          <a:pos x="2764" y="2366"/>
                        </a:cxn>
                        <a:cxn ang="0">
                          <a:pos x="1649" y="1977"/>
                        </a:cxn>
                        <a:cxn ang="0">
                          <a:pos x="764" y="1712"/>
                        </a:cxn>
                        <a:cxn ang="0">
                          <a:pos x="196" y="1595"/>
                        </a:cxn>
                        <a:cxn ang="0">
                          <a:pos x="0" y="1577"/>
                        </a:cxn>
                        <a:cxn ang="0">
                          <a:pos x="196" y="1559"/>
                        </a:cxn>
                        <a:cxn ang="0">
                          <a:pos x="764" y="1442"/>
                        </a:cxn>
                        <a:cxn ang="0">
                          <a:pos x="1649" y="1177"/>
                        </a:cxn>
                        <a:cxn ang="0">
                          <a:pos x="2764" y="788"/>
                        </a:cxn>
                        <a:cxn ang="0">
                          <a:pos x="4000" y="377"/>
                        </a:cxn>
                        <a:cxn ang="0">
                          <a:pos x="5236" y="83"/>
                        </a:cxn>
                        <a:cxn ang="0">
                          <a:pos x="6351" y="36"/>
                        </a:cxn>
                        <a:cxn ang="0">
                          <a:pos x="7236" y="301"/>
                        </a:cxn>
                        <a:cxn ang="0">
                          <a:pos x="7804" y="854"/>
                        </a:cxn>
                        <a:cxn ang="0">
                          <a:pos x="8000" y="1577"/>
                        </a:cxn>
                      </a:cxnLst>
                      <a:rect l="0" t="0" r="r" b="b"/>
                      <a:pathLst>
                        <a:path w="8000" h="3154">
                          <a:moveTo>
                            <a:pt x="8000" y="1577"/>
                          </a:moveTo>
                          <a:cubicBezTo>
                            <a:pt x="8000" y="1818"/>
                            <a:pt x="7931" y="2087"/>
                            <a:pt x="7804" y="2300"/>
                          </a:cubicBezTo>
                          <a:cubicBezTo>
                            <a:pt x="7677" y="2513"/>
                            <a:pt x="7478" y="2717"/>
                            <a:pt x="7236" y="2853"/>
                          </a:cubicBezTo>
                          <a:cubicBezTo>
                            <a:pt x="6994" y="2989"/>
                            <a:pt x="6684" y="3082"/>
                            <a:pt x="6351" y="3118"/>
                          </a:cubicBezTo>
                          <a:cubicBezTo>
                            <a:pt x="6018" y="3154"/>
                            <a:pt x="5628" y="3128"/>
                            <a:pt x="5236" y="3071"/>
                          </a:cubicBezTo>
                          <a:cubicBezTo>
                            <a:pt x="4844" y="3014"/>
                            <a:pt x="4412" y="2895"/>
                            <a:pt x="4000" y="2777"/>
                          </a:cubicBezTo>
                          <a:cubicBezTo>
                            <a:pt x="3588" y="2659"/>
                            <a:pt x="3156" y="2499"/>
                            <a:pt x="2764" y="2366"/>
                          </a:cubicBezTo>
                          <a:cubicBezTo>
                            <a:pt x="2372" y="2233"/>
                            <a:pt x="1982" y="2086"/>
                            <a:pt x="1649" y="1977"/>
                          </a:cubicBezTo>
                          <a:cubicBezTo>
                            <a:pt x="1316" y="1868"/>
                            <a:pt x="1006" y="1776"/>
                            <a:pt x="764" y="1712"/>
                          </a:cubicBezTo>
                          <a:cubicBezTo>
                            <a:pt x="522" y="1648"/>
                            <a:pt x="323" y="1617"/>
                            <a:pt x="196" y="1595"/>
                          </a:cubicBezTo>
                          <a:cubicBezTo>
                            <a:pt x="69" y="1573"/>
                            <a:pt x="0" y="1571"/>
                            <a:pt x="0" y="1577"/>
                          </a:cubicBezTo>
                          <a:cubicBezTo>
                            <a:pt x="0" y="1583"/>
                            <a:pt x="69" y="1581"/>
                            <a:pt x="196" y="1559"/>
                          </a:cubicBezTo>
                          <a:cubicBezTo>
                            <a:pt x="323" y="1537"/>
                            <a:pt x="522" y="1506"/>
                            <a:pt x="764" y="1442"/>
                          </a:cubicBezTo>
                          <a:cubicBezTo>
                            <a:pt x="1006" y="1378"/>
                            <a:pt x="1316" y="1286"/>
                            <a:pt x="1649" y="1177"/>
                          </a:cubicBezTo>
                          <a:cubicBezTo>
                            <a:pt x="1982" y="1068"/>
                            <a:pt x="2372" y="921"/>
                            <a:pt x="2764" y="788"/>
                          </a:cubicBezTo>
                          <a:cubicBezTo>
                            <a:pt x="3156" y="655"/>
                            <a:pt x="3588" y="495"/>
                            <a:pt x="4000" y="377"/>
                          </a:cubicBezTo>
                          <a:cubicBezTo>
                            <a:pt x="4412" y="259"/>
                            <a:pt x="4844" y="140"/>
                            <a:pt x="5236" y="83"/>
                          </a:cubicBezTo>
                          <a:cubicBezTo>
                            <a:pt x="5628" y="26"/>
                            <a:pt x="6018" y="0"/>
                            <a:pt x="6351" y="36"/>
                          </a:cubicBezTo>
                          <a:cubicBezTo>
                            <a:pt x="6684" y="72"/>
                            <a:pt x="6994" y="165"/>
                            <a:pt x="7236" y="301"/>
                          </a:cubicBezTo>
                          <a:cubicBezTo>
                            <a:pt x="7478" y="437"/>
                            <a:pt x="7677" y="641"/>
                            <a:pt x="7804" y="854"/>
                          </a:cubicBezTo>
                          <a:cubicBezTo>
                            <a:pt x="7931" y="1067"/>
                            <a:pt x="8000" y="1336"/>
                            <a:pt x="8000" y="1577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rgbClr val="FF0000"/>
                        </a:gs>
                        <a:gs pos="100000">
                          <a:srgbClr val="FFFF00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46" name="未知"/>
                    <p:cNvSpPr>
                      <a:spLocks noChangeAspect="1"/>
                    </p:cNvSpPr>
                    <p:nvPr/>
                  </p:nvSpPr>
                  <p:spPr bwMode="auto">
                    <a:xfrm rot="5400000" flipH="1" flipV="1">
                      <a:off x="-104" y="178"/>
                      <a:ext cx="544" cy="195"/>
                    </a:xfrm>
                    <a:custGeom>
                      <a:avLst/>
                      <a:gdLst/>
                      <a:ahLst/>
                      <a:cxnLst>
                        <a:cxn ang="0">
                          <a:pos x="8000" y="1577"/>
                        </a:cxn>
                        <a:cxn ang="0">
                          <a:pos x="7804" y="2300"/>
                        </a:cxn>
                        <a:cxn ang="0">
                          <a:pos x="7236" y="2853"/>
                        </a:cxn>
                        <a:cxn ang="0">
                          <a:pos x="6351" y="3118"/>
                        </a:cxn>
                        <a:cxn ang="0">
                          <a:pos x="5236" y="3071"/>
                        </a:cxn>
                        <a:cxn ang="0">
                          <a:pos x="4000" y="2777"/>
                        </a:cxn>
                        <a:cxn ang="0">
                          <a:pos x="2764" y="2366"/>
                        </a:cxn>
                        <a:cxn ang="0">
                          <a:pos x="1649" y="1977"/>
                        </a:cxn>
                        <a:cxn ang="0">
                          <a:pos x="764" y="1712"/>
                        </a:cxn>
                        <a:cxn ang="0">
                          <a:pos x="196" y="1595"/>
                        </a:cxn>
                        <a:cxn ang="0">
                          <a:pos x="0" y="1577"/>
                        </a:cxn>
                        <a:cxn ang="0">
                          <a:pos x="196" y="1559"/>
                        </a:cxn>
                        <a:cxn ang="0">
                          <a:pos x="764" y="1442"/>
                        </a:cxn>
                        <a:cxn ang="0">
                          <a:pos x="1649" y="1177"/>
                        </a:cxn>
                        <a:cxn ang="0">
                          <a:pos x="2764" y="788"/>
                        </a:cxn>
                        <a:cxn ang="0">
                          <a:pos x="4000" y="377"/>
                        </a:cxn>
                        <a:cxn ang="0">
                          <a:pos x="5236" y="83"/>
                        </a:cxn>
                        <a:cxn ang="0">
                          <a:pos x="6351" y="36"/>
                        </a:cxn>
                        <a:cxn ang="0">
                          <a:pos x="7236" y="301"/>
                        </a:cxn>
                        <a:cxn ang="0">
                          <a:pos x="7804" y="854"/>
                        </a:cxn>
                        <a:cxn ang="0">
                          <a:pos x="8000" y="1577"/>
                        </a:cxn>
                      </a:cxnLst>
                      <a:rect l="0" t="0" r="r" b="b"/>
                      <a:pathLst>
                        <a:path w="8000" h="3154">
                          <a:moveTo>
                            <a:pt x="8000" y="1577"/>
                          </a:moveTo>
                          <a:cubicBezTo>
                            <a:pt x="8000" y="1818"/>
                            <a:pt x="7931" y="2087"/>
                            <a:pt x="7804" y="2300"/>
                          </a:cubicBezTo>
                          <a:cubicBezTo>
                            <a:pt x="7677" y="2513"/>
                            <a:pt x="7478" y="2717"/>
                            <a:pt x="7236" y="2853"/>
                          </a:cubicBezTo>
                          <a:cubicBezTo>
                            <a:pt x="6994" y="2989"/>
                            <a:pt x="6684" y="3082"/>
                            <a:pt x="6351" y="3118"/>
                          </a:cubicBezTo>
                          <a:cubicBezTo>
                            <a:pt x="6018" y="3154"/>
                            <a:pt x="5628" y="3128"/>
                            <a:pt x="5236" y="3071"/>
                          </a:cubicBezTo>
                          <a:cubicBezTo>
                            <a:pt x="4844" y="3014"/>
                            <a:pt x="4412" y="2895"/>
                            <a:pt x="4000" y="2777"/>
                          </a:cubicBezTo>
                          <a:cubicBezTo>
                            <a:pt x="3588" y="2659"/>
                            <a:pt x="3156" y="2499"/>
                            <a:pt x="2764" y="2366"/>
                          </a:cubicBezTo>
                          <a:cubicBezTo>
                            <a:pt x="2372" y="2233"/>
                            <a:pt x="1982" y="2086"/>
                            <a:pt x="1649" y="1977"/>
                          </a:cubicBezTo>
                          <a:cubicBezTo>
                            <a:pt x="1316" y="1868"/>
                            <a:pt x="1006" y="1776"/>
                            <a:pt x="764" y="1712"/>
                          </a:cubicBezTo>
                          <a:cubicBezTo>
                            <a:pt x="522" y="1648"/>
                            <a:pt x="323" y="1617"/>
                            <a:pt x="196" y="1595"/>
                          </a:cubicBezTo>
                          <a:cubicBezTo>
                            <a:pt x="69" y="1573"/>
                            <a:pt x="0" y="1571"/>
                            <a:pt x="0" y="1577"/>
                          </a:cubicBezTo>
                          <a:cubicBezTo>
                            <a:pt x="0" y="1583"/>
                            <a:pt x="69" y="1581"/>
                            <a:pt x="196" y="1559"/>
                          </a:cubicBezTo>
                          <a:cubicBezTo>
                            <a:pt x="323" y="1537"/>
                            <a:pt x="522" y="1506"/>
                            <a:pt x="764" y="1442"/>
                          </a:cubicBezTo>
                          <a:cubicBezTo>
                            <a:pt x="1006" y="1378"/>
                            <a:pt x="1316" y="1286"/>
                            <a:pt x="1649" y="1177"/>
                          </a:cubicBezTo>
                          <a:cubicBezTo>
                            <a:pt x="1982" y="1068"/>
                            <a:pt x="2372" y="921"/>
                            <a:pt x="2764" y="788"/>
                          </a:cubicBezTo>
                          <a:cubicBezTo>
                            <a:pt x="3156" y="655"/>
                            <a:pt x="3588" y="495"/>
                            <a:pt x="4000" y="377"/>
                          </a:cubicBezTo>
                          <a:cubicBezTo>
                            <a:pt x="4412" y="259"/>
                            <a:pt x="4844" y="140"/>
                            <a:pt x="5236" y="83"/>
                          </a:cubicBezTo>
                          <a:cubicBezTo>
                            <a:pt x="5628" y="26"/>
                            <a:pt x="6018" y="0"/>
                            <a:pt x="6351" y="36"/>
                          </a:cubicBezTo>
                          <a:cubicBezTo>
                            <a:pt x="6684" y="72"/>
                            <a:pt x="6994" y="165"/>
                            <a:pt x="7236" y="301"/>
                          </a:cubicBezTo>
                          <a:cubicBezTo>
                            <a:pt x="7478" y="437"/>
                            <a:pt x="7677" y="641"/>
                            <a:pt x="7804" y="854"/>
                          </a:cubicBezTo>
                          <a:cubicBezTo>
                            <a:pt x="7931" y="1067"/>
                            <a:pt x="8000" y="1336"/>
                            <a:pt x="8000" y="1577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rgbClr val="993300"/>
                        </a:gs>
                        <a:gs pos="100000">
                          <a:srgbClr val="FF3300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136" name="Group 9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696" cy="5656"/>
                  <a:chOff x="0" y="0"/>
                  <a:chExt cx="696" cy="5656"/>
                </a:xfrm>
              </p:grpSpPr>
              <p:sp>
                <p:nvSpPr>
                  <p:cNvPr id="137" name="Rectangle 1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9" y="3920"/>
                    <a:ext cx="441" cy="173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20000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38" name="未知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696" cy="535"/>
                  </a:xfrm>
                  <a:custGeom>
                    <a:avLst/>
                    <a:gdLst/>
                    <a:ahLst/>
                    <a:cxnLst>
                      <a:cxn ang="0">
                        <a:pos x="0" y="816"/>
                      </a:cxn>
                      <a:cxn ang="0">
                        <a:pos x="224" y="195"/>
                      </a:cxn>
                      <a:cxn ang="0">
                        <a:pos x="600" y="0"/>
                      </a:cxn>
                      <a:cxn ang="0">
                        <a:pos x="953" y="194"/>
                      </a:cxn>
                      <a:cxn ang="0">
                        <a:pos x="1140" y="810"/>
                      </a:cxn>
                    </a:cxnLst>
                    <a:rect l="0" t="0" r="r" b="b"/>
                    <a:pathLst>
                      <a:path w="1140" h="816">
                        <a:moveTo>
                          <a:pt x="0" y="816"/>
                        </a:moveTo>
                        <a:cubicBezTo>
                          <a:pt x="62" y="573"/>
                          <a:pt x="124" y="331"/>
                          <a:pt x="224" y="195"/>
                        </a:cubicBezTo>
                        <a:cubicBezTo>
                          <a:pt x="324" y="59"/>
                          <a:pt x="479" y="0"/>
                          <a:pt x="600" y="0"/>
                        </a:cubicBezTo>
                        <a:cubicBezTo>
                          <a:pt x="721" y="0"/>
                          <a:pt x="863" y="59"/>
                          <a:pt x="953" y="194"/>
                        </a:cubicBezTo>
                        <a:cubicBezTo>
                          <a:pt x="1043" y="329"/>
                          <a:pt x="1101" y="682"/>
                          <a:pt x="1140" y="810"/>
                        </a:cubicBezTo>
                      </a:path>
                    </a:pathLst>
                  </a:custGeom>
                  <a:gradFill rotWithShape="0">
                    <a:gsLst>
                      <a:gs pos="0">
                        <a:srgbClr val="FFFFFF">
                          <a:gamma/>
                          <a:shade val="20000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39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10" y="1018"/>
                    <a:ext cx="676" cy="718"/>
                  </a:xfrm>
                  <a:custGeom>
                    <a:avLst/>
                    <a:gdLst>
                      <a:gd name="G0" fmla="+- 3713 0 0"/>
                      <a:gd name="G1" fmla="+- 21600 0 3713"/>
                      <a:gd name="G2" fmla="*/ 3713 1 2"/>
                      <a:gd name="G3" fmla="+- 21600 0 G2"/>
                      <a:gd name="G4" fmla="+/ 3713 21600 2"/>
                      <a:gd name="G5" fmla="+/ G1 0 2"/>
                      <a:gd name="G6" fmla="*/ 21600 21600 3713"/>
                      <a:gd name="G7" fmla="*/ G6 1 2"/>
                      <a:gd name="G8" fmla="+- 21600 0 G7"/>
                      <a:gd name="G9" fmla="*/ 21600 1 2"/>
                      <a:gd name="G10" fmla="+- 3713 0 G9"/>
                      <a:gd name="G11" fmla="?: G10 G8 0"/>
                      <a:gd name="G12" fmla="?: G10 G7 21600"/>
                      <a:gd name="T0" fmla="*/ 19743 w 21600"/>
                      <a:gd name="T1" fmla="*/ 10800 h 21600"/>
                      <a:gd name="T2" fmla="*/ 10800 w 21600"/>
                      <a:gd name="T3" fmla="*/ 21600 h 21600"/>
                      <a:gd name="T4" fmla="*/ 1857 w 21600"/>
                      <a:gd name="T5" fmla="*/ 10800 h 21600"/>
                      <a:gd name="T6" fmla="*/ 10800 w 21600"/>
                      <a:gd name="T7" fmla="*/ 0 h 21600"/>
                      <a:gd name="T8" fmla="*/ 3657 w 21600"/>
                      <a:gd name="T9" fmla="*/ 3657 h 21600"/>
                      <a:gd name="T10" fmla="*/ 17943 w 21600"/>
                      <a:gd name="T11" fmla="*/ 17943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3713" y="21600"/>
                        </a:lnTo>
                        <a:lnTo>
                          <a:pt x="17887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FF">
                          <a:gamma/>
                          <a:shade val="20000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40" name="Rectangle 1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" y="528"/>
                    <a:ext cx="676" cy="487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20000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41" name="Rectangle 1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9" y="1713"/>
                    <a:ext cx="441" cy="110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20000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42" name="Rectangle 1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0" y="2823"/>
                    <a:ext cx="441" cy="110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20000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07" name="Group 16"/>
              <p:cNvGrpSpPr>
                <a:grpSpLocks/>
              </p:cNvGrpSpPr>
              <p:nvPr/>
            </p:nvGrpSpPr>
            <p:grpSpPr bwMode="auto">
              <a:xfrm>
                <a:off x="0" y="2703"/>
                <a:ext cx="438" cy="4592"/>
                <a:chOff x="0" y="0"/>
                <a:chExt cx="438" cy="4592"/>
              </a:xfrm>
            </p:grpSpPr>
            <p:grpSp>
              <p:nvGrpSpPr>
                <p:cNvPr id="122" name="Group 17"/>
                <p:cNvGrpSpPr>
                  <a:grpSpLocks/>
                </p:cNvGrpSpPr>
                <p:nvPr/>
              </p:nvGrpSpPr>
              <p:grpSpPr bwMode="auto">
                <a:xfrm>
                  <a:off x="10" y="0"/>
                  <a:ext cx="410" cy="4592"/>
                  <a:chOff x="0" y="0"/>
                  <a:chExt cx="410" cy="4592"/>
                </a:xfrm>
              </p:grpSpPr>
              <p:grpSp>
                <p:nvGrpSpPr>
                  <p:cNvPr id="126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0" y="2659"/>
                    <a:ext cx="410" cy="1933"/>
                    <a:chOff x="0" y="0"/>
                    <a:chExt cx="410" cy="1933"/>
                  </a:xfrm>
                </p:grpSpPr>
                <p:sp>
                  <p:nvSpPr>
                    <p:cNvPr id="131" name="AutoShape 19"/>
                    <p:cNvSpPr>
                      <a:spLocks noChangeArrowheads="1"/>
                    </p:cNvSpPr>
                    <p:nvPr/>
                  </p:nvSpPr>
                  <p:spPr bwMode="auto">
                    <a:xfrm flipV="1">
                      <a:off x="0" y="0"/>
                      <a:ext cx="410" cy="255"/>
                    </a:xfrm>
                    <a:custGeom>
                      <a:avLst/>
                      <a:gdLst>
                        <a:gd name="G0" fmla="+- 6269 0 0"/>
                        <a:gd name="G1" fmla="+- 21600 0 6269"/>
                        <a:gd name="G2" fmla="*/ 6269 1 2"/>
                        <a:gd name="G3" fmla="+- 21600 0 G2"/>
                        <a:gd name="G4" fmla="+/ 6269 21600 2"/>
                        <a:gd name="G5" fmla="+/ G1 0 2"/>
                        <a:gd name="G6" fmla="*/ 21600 21600 6269"/>
                        <a:gd name="G7" fmla="*/ G6 1 2"/>
                        <a:gd name="G8" fmla="+- 21600 0 G7"/>
                        <a:gd name="G9" fmla="*/ 21600 1 2"/>
                        <a:gd name="G10" fmla="+- 6269 0 G9"/>
                        <a:gd name="G11" fmla="?: G10 G8 0"/>
                        <a:gd name="G12" fmla="?: G10 G7 21600"/>
                        <a:gd name="T0" fmla="*/ 18465 w 21600"/>
                        <a:gd name="T1" fmla="*/ 10800 h 21600"/>
                        <a:gd name="T2" fmla="*/ 10800 w 21600"/>
                        <a:gd name="T3" fmla="*/ 21600 h 21600"/>
                        <a:gd name="T4" fmla="*/ 3135 w 21600"/>
                        <a:gd name="T5" fmla="*/ 10800 h 21600"/>
                        <a:gd name="T6" fmla="*/ 10800 w 21600"/>
                        <a:gd name="T7" fmla="*/ 0 h 21600"/>
                        <a:gd name="T8" fmla="*/ 4935 w 21600"/>
                        <a:gd name="T9" fmla="*/ 4935 h 21600"/>
                        <a:gd name="T10" fmla="*/ 16665 w 21600"/>
                        <a:gd name="T11" fmla="*/ 16665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6269" y="21600"/>
                          </a:lnTo>
                          <a:lnTo>
                            <a:pt x="15331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32" name="Group 2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" y="290"/>
                      <a:ext cx="390" cy="1643"/>
                      <a:chOff x="0" y="0"/>
                      <a:chExt cx="390" cy="1643"/>
                    </a:xfrm>
                  </p:grpSpPr>
                  <p:sp>
                    <p:nvSpPr>
                      <p:cNvPr id="133" name="未知"/>
                      <p:cNvSpPr>
                        <a:spLocks noChangeAspect="1"/>
                      </p:cNvSpPr>
                      <p:nvPr/>
                    </p:nvSpPr>
                    <p:spPr bwMode="auto">
                      <a:xfrm rot="5400000" flipH="1" flipV="1">
                        <a:off x="-627" y="627"/>
                        <a:ext cx="1643" cy="39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000" y="1577"/>
                          </a:cxn>
                          <a:cxn ang="0">
                            <a:pos x="7804" y="2300"/>
                          </a:cxn>
                          <a:cxn ang="0">
                            <a:pos x="7236" y="2853"/>
                          </a:cxn>
                          <a:cxn ang="0">
                            <a:pos x="6351" y="3118"/>
                          </a:cxn>
                          <a:cxn ang="0">
                            <a:pos x="5236" y="3071"/>
                          </a:cxn>
                          <a:cxn ang="0">
                            <a:pos x="4000" y="2777"/>
                          </a:cxn>
                          <a:cxn ang="0">
                            <a:pos x="2764" y="2366"/>
                          </a:cxn>
                          <a:cxn ang="0">
                            <a:pos x="1649" y="1977"/>
                          </a:cxn>
                          <a:cxn ang="0">
                            <a:pos x="764" y="1712"/>
                          </a:cxn>
                          <a:cxn ang="0">
                            <a:pos x="196" y="1595"/>
                          </a:cxn>
                          <a:cxn ang="0">
                            <a:pos x="0" y="1577"/>
                          </a:cxn>
                          <a:cxn ang="0">
                            <a:pos x="196" y="1559"/>
                          </a:cxn>
                          <a:cxn ang="0">
                            <a:pos x="764" y="1442"/>
                          </a:cxn>
                          <a:cxn ang="0">
                            <a:pos x="1649" y="1177"/>
                          </a:cxn>
                          <a:cxn ang="0">
                            <a:pos x="2764" y="788"/>
                          </a:cxn>
                          <a:cxn ang="0">
                            <a:pos x="4000" y="377"/>
                          </a:cxn>
                          <a:cxn ang="0">
                            <a:pos x="5236" y="83"/>
                          </a:cxn>
                          <a:cxn ang="0">
                            <a:pos x="6351" y="36"/>
                          </a:cxn>
                          <a:cxn ang="0">
                            <a:pos x="7236" y="301"/>
                          </a:cxn>
                          <a:cxn ang="0">
                            <a:pos x="7804" y="854"/>
                          </a:cxn>
                          <a:cxn ang="0">
                            <a:pos x="8000" y="1577"/>
                          </a:cxn>
                        </a:cxnLst>
                        <a:rect l="0" t="0" r="r" b="b"/>
                        <a:pathLst>
                          <a:path w="8000" h="3154">
                            <a:moveTo>
                              <a:pt x="8000" y="1577"/>
                            </a:moveTo>
                            <a:cubicBezTo>
                              <a:pt x="8000" y="1818"/>
                              <a:pt x="7931" y="2087"/>
                              <a:pt x="7804" y="2300"/>
                            </a:cubicBezTo>
                            <a:cubicBezTo>
                              <a:pt x="7677" y="2513"/>
                              <a:pt x="7478" y="2717"/>
                              <a:pt x="7236" y="2853"/>
                            </a:cubicBezTo>
                            <a:cubicBezTo>
                              <a:pt x="6994" y="2989"/>
                              <a:pt x="6684" y="3082"/>
                              <a:pt x="6351" y="3118"/>
                            </a:cubicBezTo>
                            <a:cubicBezTo>
                              <a:pt x="6018" y="3154"/>
                              <a:pt x="5628" y="3128"/>
                              <a:pt x="5236" y="3071"/>
                            </a:cubicBezTo>
                            <a:cubicBezTo>
                              <a:pt x="4844" y="3014"/>
                              <a:pt x="4412" y="2895"/>
                              <a:pt x="4000" y="2777"/>
                            </a:cubicBezTo>
                            <a:cubicBezTo>
                              <a:pt x="3588" y="2659"/>
                              <a:pt x="3156" y="2499"/>
                              <a:pt x="2764" y="2366"/>
                            </a:cubicBezTo>
                            <a:cubicBezTo>
                              <a:pt x="2372" y="2233"/>
                              <a:pt x="1982" y="2086"/>
                              <a:pt x="1649" y="1977"/>
                            </a:cubicBezTo>
                            <a:cubicBezTo>
                              <a:pt x="1316" y="1868"/>
                              <a:pt x="1006" y="1776"/>
                              <a:pt x="764" y="1712"/>
                            </a:cubicBezTo>
                            <a:cubicBezTo>
                              <a:pt x="522" y="1648"/>
                              <a:pt x="323" y="1617"/>
                              <a:pt x="196" y="1595"/>
                            </a:cubicBezTo>
                            <a:cubicBezTo>
                              <a:pt x="69" y="1573"/>
                              <a:pt x="0" y="1571"/>
                              <a:pt x="0" y="1577"/>
                            </a:cubicBezTo>
                            <a:cubicBezTo>
                              <a:pt x="0" y="1583"/>
                              <a:pt x="69" y="1581"/>
                              <a:pt x="196" y="1559"/>
                            </a:cubicBezTo>
                            <a:cubicBezTo>
                              <a:pt x="323" y="1537"/>
                              <a:pt x="522" y="1506"/>
                              <a:pt x="764" y="1442"/>
                            </a:cubicBezTo>
                            <a:cubicBezTo>
                              <a:pt x="1006" y="1378"/>
                              <a:pt x="1316" y="1286"/>
                              <a:pt x="1649" y="1177"/>
                            </a:cubicBezTo>
                            <a:cubicBezTo>
                              <a:pt x="1982" y="1068"/>
                              <a:pt x="2372" y="921"/>
                              <a:pt x="2764" y="788"/>
                            </a:cubicBezTo>
                            <a:cubicBezTo>
                              <a:pt x="3156" y="655"/>
                              <a:pt x="3588" y="495"/>
                              <a:pt x="4000" y="377"/>
                            </a:cubicBezTo>
                            <a:cubicBezTo>
                              <a:pt x="4412" y="259"/>
                              <a:pt x="4844" y="140"/>
                              <a:pt x="5236" y="83"/>
                            </a:cubicBezTo>
                            <a:cubicBezTo>
                              <a:pt x="5628" y="26"/>
                              <a:pt x="6018" y="0"/>
                              <a:pt x="6351" y="36"/>
                            </a:cubicBezTo>
                            <a:cubicBezTo>
                              <a:pt x="6684" y="72"/>
                              <a:pt x="6994" y="165"/>
                              <a:pt x="7236" y="301"/>
                            </a:cubicBezTo>
                            <a:cubicBezTo>
                              <a:pt x="7478" y="437"/>
                              <a:pt x="7677" y="641"/>
                              <a:pt x="7804" y="854"/>
                            </a:cubicBezTo>
                            <a:cubicBezTo>
                              <a:pt x="7931" y="1067"/>
                              <a:pt x="8000" y="1336"/>
                              <a:pt x="8000" y="1577"/>
                            </a:cubicBezTo>
                            <a:close/>
                          </a:path>
                        </a:pathLst>
                      </a:custGeom>
                      <a:gradFill rotWithShape="0">
                        <a:gsLst>
                          <a:gs pos="0">
                            <a:srgbClr val="FF0000"/>
                          </a:gs>
                          <a:gs pos="100000">
                            <a:srgbClr val="FFFF00"/>
                          </a:gs>
                        </a:gsLst>
                        <a:lin ang="5400000" scaled="1"/>
                      </a:gra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34" name="未知"/>
                      <p:cNvSpPr>
                        <a:spLocks noChangeAspect="1"/>
                      </p:cNvSpPr>
                      <p:nvPr/>
                    </p:nvSpPr>
                    <p:spPr bwMode="auto">
                      <a:xfrm rot="5400000" flipH="1" flipV="1">
                        <a:off x="-257" y="338"/>
                        <a:ext cx="870" cy="20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000" y="1577"/>
                          </a:cxn>
                          <a:cxn ang="0">
                            <a:pos x="7804" y="2300"/>
                          </a:cxn>
                          <a:cxn ang="0">
                            <a:pos x="7236" y="2853"/>
                          </a:cxn>
                          <a:cxn ang="0">
                            <a:pos x="6351" y="3118"/>
                          </a:cxn>
                          <a:cxn ang="0">
                            <a:pos x="5236" y="3071"/>
                          </a:cxn>
                          <a:cxn ang="0">
                            <a:pos x="4000" y="2777"/>
                          </a:cxn>
                          <a:cxn ang="0">
                            <a:pos x="2764" y="2366"/>
                          </a:cxn>
                          <a:cxn ang="0">
                            <a:pos x="1649" y="1977"/>
                          </a:cxn>
                          <a:cxn ang="0">
                            <a:pos x="764" y="1712"/>
                          </a:cxn>
                          <a:cxn ang="0">
                            <a:pos x="196" y="1595"/>
                          </a:cxn>
                          <a:cxn ang="0">
                            <a:pos x="0" y="1577"/>
                          </a:cxn>
                          <a:cxn ang="0">
                            <a:pos x="196" y="1559"/>
                          </a:cxn>
                          <a:cxn ang="0">
                            <a:pos x="764" y="1442"/>
                          </a:cxn>
                          <a:cxn ang="0">
                            <a:pos x="1649" y="1177"/>
                          </a:cxn>
                          <a:cxn ang="0">
                            <a:pos x="2764" y="788"/>
                          </a:cxn>
                          <a:cxn ang="0">
                            <a:pos x="4000" y="377"/>
                          </a:cxn>
                          <a:cxn ang="0">
                            <a:pos x="5236" y="83"/>
                          </a:cxn>
                          <a:cxn ang="0">
                            <a:pos x="6351" y="36"/>
                          </a:cxn>
                          <a:cxn ang="0">
                            <a:pos x="7236" y="301"/>
                          </a:cxn>
                          <a:cxn ang="0">
                            <a:pos x="7804" y="854"/>
                          </a:cxn>
                          <a:cxn ang="0">
                            <a:pos x="8000" y="1577"/>
                          </a:cxn>
                        </a:cxnLst>
                        <a:rect l="0" t="0" r="r" b="b"/>
                        <a:pathLst>
                          <a:path w="8000" h="3154">
                            <a:moveTo>
                              <a:pt x="8000" y="1577"/>
                            </a:moveTo>
                            <a:cubicBezTo>
                              <a:pt x="8000" y="1818"/>
                              <a:pt x="7931" y="2087"/>
                              <a:pt x="7804" y="2300"/>
                            </a:cubicBezTo>
                            <a:cubicBezTo>
                              <a:pt x="7677" y="2513"/>
                              <a:pt x="7478" y="2717"/>
                              <a:pt x="7236" y="2853"/>
                            </a:cubicBezTo>
                            <a:cubicBezTo>
                              <a:pt x="6994" y="2989"/>
                              <a:pt x="6684" y="3082"/>
                              <a:pt x="6351" y="3118"/>
                            </a:cubicBezTo>
                            <a:cubicBezTo>
                              <a:pt x="6018" y="3154"/>
                              <a:pt x="5628" y="3128"/>
                              <a:pt x="5236" y="3071"/>
                            </a:cubicBezTo>
                            <a:cubicBezTo>
                              <a:pt x="4844" y="3014"/>
                              <a:pt x="4412" y="2895"/>
                              <a:pt x="4000" y="2777"/>
                            </a:cubicBezTo>
                            <a:cubicBezTo>
                              <a:pt x="3588" y="2659"/>
                              <a:pt x="3156" y="2499"/>
                              <a:pt x="2764" y="2366"/>
                            </a:cubicBezTo>
                            <a:cubicBezTo>
                              <a:pt x="2372" y="2233"/>
                              <a:pt x="1982" y="2086"/>
                              <a:pt x="1649" y="1977"/>
                            </a:cubicBezTo>
                            <a:cubicBezTo>
                              <a:pt x="1316" y="1868"/>
                              <a:pt x="1006" y="1776"/>
                              <a:pt x="764" y="1712"/>
                            </a:cubicBezTo>
                            <a:cubicBezTo>
                              <a:pt x="522" y="1648"/>
                              <a:pt x="323" y="1617"/>
                              <a:pt x="196" y="1595"/>
                            </a:cubicBezTo>
                            <a:cubicBezTo>
                              <a:pt x="69" y="1573"/>
                              <a:pt x="0" y="1571"/>
                              <a:pt x="0" y="1577"/>
                            </a:cubicBezTo>
                            <a:cubicBezTo>
                              <a:pt x="0" y="1583"/>
                              <a:pt x="69" y="1581"/>
                              <a:pt x="196" y="1559"/>
                            </a:cubicBezTo>
                            <a:cubicBezTo>
                              <a:pt x="323" y="1537"/>
                              <a:pt x="522" y="1506"/>
                              <a:pt x="764" y="1442"/>
                            </a:cubicBezTo>
                            <a:cubicBezTo>
                              <a:pt x="1006" y="1378"/>
                              <a:pt x="1316" y="1286"/>
                              <a:pt x="1649" y="1177"/>
                            </a:cubicBezTo>
                            <a:cubicBezTo>
                              <a:pt x="1982" y="1068"/>
                              <a:pt x="2372" y="921"/>
                              <a:pt x="2764" y="788"/>
                            </a:cubicBezTo>
                            <a:cubicBezTo>
                              <a:pt x="3156" y="655"/>
                              <a:pt x="3588" y="495"/>
                              <a:pt x="4000" y="377"/>
                            </a:cubicBezTo>
                            <a:cubicBezTo>
                              <a:pt x="4412" y="259"/>
                              <a:pt x="4844" y="140"/>
                              <a:pt x="5236" y="83"/>
                            </a:cubicBezTo>
                            <a:cubicBezTo>
                              <a:pt x="5628" y="26"/>
                              <a:pt x="6018" y="0"/>
                              <a:pt x="6351" y="36"/>
                            </a:cubicBezTo>
                            <a:cubicBezTo>
                              <a:pt x="6684" y="72"/>
                              <a:pt x="6994" y="165"/>
                              <a:pt x="7236" y="301"/>
                            </a:cubicBezTo>
                            <a:cubicBezTo>
                              <a:pt x="7478" y="437"/>
                              <a:pt x="7677" y="641"/>
                              <a:pt x="7804" y="854"/>
                            </a:cubicBezTo>
                            <a:cubicBezTo>
                              <a:pt x="7931" y="1067"/>
                              <a:pt x="8000" y="1336"/>
                              <a:pt x="8000" y="1577"/>
                            </a:cubicBezTo>
                            <a:close/>
                          </a:path>
                        </a:pathLst>
                      </a:custGeom>
                      <a:gradFill rotWithShape="0">
                        <a:gsLst>
                          <a:gs pos="0">
                            <a:srgbClr val="993300"/>
                          </a:gs>
                          <a:gs pos="100000">
                            <a:srgbClr val="FF3300"/>
                          </a:gs>
                        </a:gsLst>
                        <a:lin ang="5400000" scaled="1"/>
                      </a:gra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27" name="Group 2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" y="0"/>
                    <a:ext cx="403" cy="2778"/>
                    <a:chOff x="0" y="0"/>
                    <a:chExt cx="403" cy="2778"/>
                  </a:xfrm>
                </p:grpSpPr>
                <p:sp>
                  <p:nvSpPr>
                    <p:cNvPr id="128" name="AutoShape 2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" y="0"/>
                      <a:ext cx="400" cy="568"/>
                    </a:xfrm>
                    <a:prstGeom prst="triangle">
                      <a:avLst>
                        <a:gd name="adj" fmla="val 50000"/>
                      </a:avLst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0" scaled="1"/>
                    </a:gra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9" name="Rectangle 2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0" y="558"/>
                      <a:ext cx="395" cy="769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0" scaled="1"/>
                    </a:gra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30" name="Rectangle 2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0" y="1327"/>
                      <a:ext cx="395" cy="145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0" scaled="1"/>
                    </a:gra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123" name="Group 27"/>
                <p:cNvGrpSpPr>
                  <a:grpSpLocks/>
                </p:cNvGrpSpPr>
                <p:nvPr/>
              </p:nvGrpSpPr>
              <p:grpSpPr bwMode="auto">
                <a:xfrm>
                  <a:off x="0" y="1093"/>
                  <a:ext cx="438" cy="1192"/>
                  <a:chOff x="0" y="0"/>
                  <a:chExt cx="438" cy="1192"/>
                </a:xfrm>
              </p:grpSpPr>
              <p:sp>
                <p:nvSpPr>
                  <p:cNvPr id="124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2" y="0"/>
                    <a:ext cx="436" cy="149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25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043"/>
                    <a:ext cx="436" cy="149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08" name="Group 30"/>
              <p:cNvGrpSpPr>
                <a:grpSpLocks/>
              </p:cNvGrpSpPr>
              <p:nvPr/>
            </p:nvGrpSpPr>
            <p:grpSpPr bwMode="auto">
              <a:xfrm>
                <a:off x="616" y="2703"/>
                <a:ext cx="438" cy="4592"/>
                <a:chOff x="0" y="0"/>
                <a:chExt cx="438" cy="4592"/>
              </a:xfrm>
            </p:grpSpPr>
            <p:grpSp>
              <p:nvGrpSpPr>
                <p:cNvPr id="109" name="Group 31"/>
                <p:cNvGrpSpPr>
                  <a:grpSpLocks/>
                </p:cNvGrpSpPr>
                <p:nvPr/>
              </p:nvGrpSpPr>
              <p:grpSpPr bwMode="auto">
                <a:xfrm>
                  <a:off x="24" y="0"/>
                  <a:ext cx="410" cy="4592"/>
                  <a:chOff x="0" y="0"/>
                  <a:chExt cx="410" cy="4592"/>
                </a:xfrm>
              </p:grpSpPr>
              <p:grpSp>
                <p:nvGrpSpPr>
                  <p:cNvPr id="113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0" y="2659"/>
                    <a:ext cx="410" cy="1933"/>
                    <a:chOff x="0" y="0"/>
                    <a:chExt cx="410" cy="1933"/>
                  </a:xfrm>
                </p:grpSpPr>
                <p:sp>
                  <p:nvSpPr>
                    <p:cNvPr id="118" name="AutoShape 33"/>
                    <p:cNvSpPr>
                      <a:spLocks noChangeArrowheads="1"/>
                    </p:cNvSpPr>
                    <p:nvPr/>
                  </p:nvSpPr>
                  <p:spPr bwMode="auto">
                    <a:xfrm flipV="1">
                      <a:off x="0" y="0"/>
                      <a:ext cx="410" cy="255"/>
                    </a:xfrm>
                    <a:custGeom>
                      <a:avLst/>
                      <a:gdLst>
                        <a:gd name="G0" fmla="+- 6269 0 0"/>
                        <a:gd name="G1" fmla="+- 21600 0 6269"/>
                        <a:gd name="G2" fmla="*/ 6269 1 2"/>
                        <a:gd name="G3" fmla="+- 21600 0 G2"/>
                        <a:gd name="G4" fmla="+/ 6269 21600 2"/>
                        <a:gd name="G5" fmla="+/ G1 0 2"/>
                        <a:gd name="G6" fmla="*/ 21600 21600 6269"/>
                        <a:gd name="G7" fmla="*/ G6 1 2"/>
                        <a:gd name="G8" fmla="+- 21600 0 G7"/>
                        <a:gd name="G9" fmla="*/ 21600 1 2"/>
                        <a:gd name="G10" fmla="+- 6269 0 G9"/>
                        <a:gd name="G11" fmla="?: G10 G8 0"/>
                        <a:gd name="G12" fmla="?: G10 G7 21600"/>
                        <a:gd name="T0" fmla="*/ 18465 w 21600"/>
                        <a:gd name="T1" fmla="*/ 10800 h 21600"/>
                        <a:gd name="T2" fmla="*/ 10800 w 21600"/>
                        <a:gd name="T3" fmla="*/ 21600 h 21600"/>
                        <a:gd name="T4" fmla="*/ 3135 w 21600"/>
                        <a:gd name="T5" fmla="*/ 10800 h 21600"/>
                        <a:gd name="T6" fmla="*/ 10800 w 21600"/>
                        <a:gd name="T7" fmla="*/ 0 h 21600"/>
                        <a:gd name="T8" fmla="*/ 4935 w 21600"/>
                        <a:gd name="T9" fmla="*/ 4935 h 21600"/>
                        <a:gd name="T10" fmla="*/ 16665 w 21600"/>
                        <a:gd name="T11" fmla="*/ 16665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T8" t="T9" r="T10" b="T11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6269" y="21600"/>
                          </a:lnTo>
                          <a:lnTo>
                            <a:pt x="15331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19" name="Group 34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" y="290"/>
                      <a:ext cx="390" cy="1643"/>
                      <a:chOff x="0" y="0"/>
                      <a:chExt cx="390" cy="1643"/>
                    </a:xfrm>
                  </p:grpSpPr>
                  <p:sp>
                    <p:nvSpPr>
                      <p:cNvPr id="120" name="未知"/>
                      <p:cNvSpPr>
                        <a:spLocks noChangeAspect="1"/>
                      </p:cNvSpPr>
                      <p:nvPr/>
                    </p:nvSpPr>
                    <p:spPr bwMode="auto">
                      <a:xfrm rot="5400000" flipH="1" flipV="1">
                        <a:off x="-627" y="627"/>
                        <a:ext cx="1643" cy="39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000" y="1577"/>
                          </a:cxn>
                          <a:cxn ang="0">
                            <a:pos x="7804" y="2300"/>
                          </a:cxn>
                          <a:cxn ang="0">
                            <a:pos x="7236" y="2853"/>
                          </a:cxn>
                          <a:cxn ang="0">
                            <a:pos x="6351" y="3118"/>
                          </a:cxn>
                          <a:cxn ang="0">
                            <a:pos x="5236" y="3071"/>
                          </a:cxn>
                          <a:cxn ang="0">
                            <a:pos x="4000" y="2777"/>
                          </a:cxn>
                          <a:cxn ang="0">
                            <a:pos x="2764" y="2366"/>
                          </a:cxn>
                          <a:cxn ang="0">
                            <a:pos x="1649" y="1977"/>
                          </a:cxn>
                          <a:cxn ang="0">
                            <a:pos x="764" y="1712"/>
                          </a:cxn>
                          <a:cxn ang="0">
                            <a:pos x="196" y="1595"/>
                          </a:cxn>
                          <a:cxn ang="0">
                            <a:pos x="0" y="1577"/>
                          </a:cxn>
                          <a:cxn ang="0">
                            <a:pos x="196" y="1559"/>
                          </a:cxn>
                          <a:cxn ang="0">
                            <a:pos x="764" y="1442"/>
                          </a:cxn>
                          <a:cxn ang="0">
                            <a:pos x="1649" y="1177"/>
                          </a:cxn>
                          <a:cxn ang="0">
                            <a:pos x="2764" y="788"/>
                          </a:cxn>
                          <a:cxn ang="0">
                            <a:pos x="4000" y="377"/>
                          </a:cxn>
                          <a:cxn ang="0">
                            <a:pos x="5236" y="83"/>
                          </a:cxn>
                          <a:cxn ang="0">
                            <a:pos x="6351" y="36"/>
                          </a:cxn>
                          <a:cxn ang="0">
                            <a:pos x="7236" y="301"/>
                          </a:cxn>
                          <a:cxn ang="0">
                            <a:pos x="7804" y="854"/>
                          </a:cxn>
                          <a:cxn ang="0">
                            <a:pos x="8000" y="1577"/>
                          </a:cxn>
                        </a:cxnLst>
                        <a:rect l="0" t="0" r="r" b="b"/>
                        <a:pathLst>
                          <a:path w="8000" h="3154">
                            <a:moveTo>
                              <a:pt x="8000" y="1577"/>
                            </a:moveTo>
                            <a:cubicBezTo>
                              <a:pt x="8000" y="1818"/>
                              <a:pt x="7931" y="2087"/>
                              <a:pt x="7804" y="2300"/>
                            </a:cubicBezTo>
                            <a:cubicBezTo>
                              <a:pt x="7677" y="2513"/>
                              <a:pt x="7478" y="2717"/>
                              <a:pt x="7236" y="2853"/>
                            </a:cubicBezTo>
                            <a:cubicBezTo>
                              <a:pt x="6994" y="2989"/>
                              <a:pt x="6684" y="3082"/>
                              <a:pt x="6351" y="3118"/>
                            </a:cubicBezTo>
                            <a:cubicBezTo>
                              <a:pt x="6018" y="3154"/>
                              <a:pt x="5628" y="3128"/>
                              <a:pt x="5236" y="3071"/>
                            </a:cubicBezTo>
                            <a:cubicBezTo>
                              <a:pt x="4844" y="3014"/>
                              <a:pt x="4412" y="2895"/>
                              <a:pt x="4000" y="2777"/>
                            </a:cubicBezTo>
                            <a:cubicBezTo>
                              <a:pt x="3588" y="2659"/>
                              <a:pt x="3156" y="2499"/>
                              <a:pt x="2764" y="2366"/>
                            </a:cubicBezTo>
                            <a:cubicBezTo>
                              <a:pt x="2372" y="2233"/>
                              <a:pt x="1982" y="2086"/>
                              <a:pt x="1649" y="1977"/>
                            </a:cubicBezTo>
                            <a:cubicBezTo>
                              <a:pt x="1316" y="1868"/>
                              <a:pt x="1006" y="1776"/>
                              <a:pt x="764" y="1712"/>
                            </a:cubicBezTo>
                            <a:cubicBezTo>
                              <a:pt x="522" y="1648"/>
                              <a:pt x="323" y="1617"/>
                              <a:pt x="196" y="1595"/>
                            </a:cubicBezTo>
                            <a:cubicBezTo>
                              <a:pt x="69" y="1573"/>
                              <a:pt x="0" y="1571"/>
                              <a:pt x="0" y="1577"/>
                            </a:cubicBezTo>
                            <a:cubicBezTo>
                              <a:pt x="0" y="1583"/>
                              <a:pt x="69" y="1581"/>
                              <a:pt x="196" y="1559"/>
                            </a:cubicBezTo>
                            <a:cubicBezTo>
                              <a:pt x="323" y="1537"/>
                              <a:pt x="522" y="1506"/>
                              <a:pt x="764" y="1442"/>
                            </a:cubicBezTo>
                            <a:cubicBezTo>
                              <a:pt x="1006" y="1378"/>
                              <a:pt x="1316" y="1286"/>
                              <a:pt x="1649" y="1177"/>
                            </a:cubicBezTo>
                            <a:cubicBezTo>
                              <a:pt x="1982" y="1068"/>
                              <a:pt x="2372" y="921"/>
                              <a:pt x="2764" y="788"/>
                            </a:cubicBezTo>
                            <a:cubicBezTo>
                              <a:pt x="3156" y="655"/>
                              <a:pt x="3588" y="495"/>
                              <a:pt x="4000" y="377"/>
                            </a:cubicBezTo>
                            <a:cubicBezTo>
                              <a:pt x="4412" y="259"/>
                              <a:pt x="4844" y="140"/>
                              <a:pt x="5236" y="83"/>
                            </a:cubicBezTo>
                            <a:cubicBezTo>
                              <a:pt x="5628" y="26"/>
                              <a:pt x="6018" y="0"/>
                              <a:pt x="6351" y="36"/>
                            </a:cubicBezTo>
                            <a:cubicBezTo>
                              <a:pt x="6684" y="72"/>
                              <a:pt x="6994" y="165"/>
                              <a:pt x="7236" y="301"/>
                            </a:cubicBezTo>
                            <a:cubicBezTo>
                              <a:pt x="7478" y="437"/>
                              <a:pt x="7677" y="641"/>
                              <a:pt x="7804" y="854"/>
                            </a:cubicBezTo>
                            <a:cubicBezTo>
                              <a:pt x="7931" y="1067"/>
                              <a:pt x="8000" y="1336"/>
                              <a:pt x="8000" y="1577"/>
                            </a:cubicBezTo>
                            <a:close/>
                          </a:path>
                        </a:pathLst>
                      </a:custGeom>
                      <a:gradFill rotWithShape="0">
                        <a:gsLst>
                          <a:gs pos="0">
                            <a:srgbClr val="FF0000"/>
                          </a:gs>
                          <a:gs pos="100000">
                            <a:srgbClr val="FFFF00"/>
                          </a:gs>
                        </a:gsLst>
                        <a:lin ang="5400000" scaled="1"/>
                      </a:gra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21" name="未知"/>
                      <p:cNvSpPr>
                        <a:spLocks noChangeAspect="1"/>
                      </p:cNvSpPr>
                      <p:nvPr/>
                    </p:nvSpPr>
                    <p:spPr bwMode="auto">
                      <a:xfrm rot="5400000" flipH="1" flipV="1">
                        <a:off x="-257" y="338"/>
                        <a:ext cx="870" cy="20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000" y="1577"/>
                          </a:cxn>
                          <a:cxn ang="0">
                            <a:pos x="7804" y="2300"/>
                          </a:cxn>
                          <a:cxn ang="0">
                            <a:pos x="7236" y="2853"/>
                          </a:cxn>
                          <a:cxn ang="0">
                            <a:pos x="6351" y="3118"/>
                          </a:cxn>
                          <a:cxn ang="0">
                            <a:pos x="5236" y="3071"/>
                          </a:cxn>
                          <a:cxn ang="0">
                            <a:pos x="4000" y="2777"/>
                          </a:cxn>
                          <a:cxn ang="0">
                            <a:pos x="2764" y="2366"/>
                          </a:cxn>
                          <a:cxn ang="0">
                            <a:pos x="1649" y="1977"/>
                          </a:cxn>
                          <a:cxn ang="0">
                            <a:pos x="764" y="1712"/>
                          </a:cxn>
                          <a:cxn ang="0">
                            <a:pos x="196" y="1595"/>
                          </a:cxn>
                          <a:cxn ang="0">
                            <a:pos x="0" y="1577"/>
                          </a:cxn>
                          <a:cxn ang="0">
                            <a:pos x="196" y="1559"/>
                          </a:cxn>
                          <a:cxn ang="0">
                            <a:pos x="764" y="1442"/>
                          </a:cxn>
                          <a:cxn ang="0">
                            <a:pos x="1649" y="1177"/>
                          </a:cxn>
                          <a:cxn ang="0">
                            <a:pos x="2764" y="788"/>
                          </a:cxn>
                          <a:cxn ang="0">
                            <a:pos x="4000" y="377"/>
                          </a:cxn>
                          <a:cxn ang="0">
                            <a:pos x="5236" y="83"/>
                          </a:cxn>
                          <a:cxn ang="0">
                            <a:pos x="6351" y="36"/>
                          </a:cxn>
                          <a:cxn ang="0">
                            <a:pos x="7236" y="301"/>
                          </a:cxn>
                          <a:cxn ang="0">
                            <a:pos x="7804" y="854"/>
                          </a:cxn>
                          <a:cxn ang="0">
                            <a:pos x="8000" y="1577"/>
                          </a:cxn>
                        </a:cxnLst>
                        <a:rect l="0" t="0" r="r" b="b"/>
                        <a:pathLst>
                          <a:path w="8000" h="3154">
                            <a:moveTo>
                              <a:pt x="8000" y="1577"/>
                            </a:moveTo>
                            <a:cubicBezTo>
                              <a:pt x="8000" y="1818"/>
                              <a:pt x="7931" y="2087"/>
                              <a:pt x="7804" y="2300"/>
                            </a:cubicBezTo>
                            <a:cubicBezTo>
                              <a:pt x="7677" y="2513"/>
                              <a:pt x="7478" y="2717"/>
                              <a:pt x="7236" y="2853"/>
                            </a:cubicBezTo>
                            <a:cubicBezTo>
                              <a:pt x="6994" y="2989"/>
                              <a:pt x="6684" y="3082"/>
                              <a:pt x="6351" y="3118"/>
                            </a:cubicBezTo>
                            <a:cubicBezTo>
                              <a:pt x="6018" y="3154"/>
                              <a:pt x="5628" y="3128"/>
                              <a:pt x="5236" y="3071"/>
                            </a:cubicBezTo>
                            <a:cubicBezTo>
                              <a:pt x="4844" y="3014"/>
                              <a:pt x="4412" y="2895"/>
                              <a:pt x="4000" y="2777"/>
                            </a:cubicBezTo>
                            <a:cubicBezTo>
                              <a:pt x="3588" y="2659"/>
                              <a:pt x="3156" y="2499"/>
                              <a:pt x="2764" y="2366"/>
                            </a:cubicBezTo>
                            <a:cubicBezTo>
                              <a:pt x="2372" y="2233"/>
                              <a:pt x="1982" y="2086"/>
                              <a:pt x="1649" y="1977"/>
                            </a:cubicBezTo>
                            <a:cubicBezTo>
                              <a:pt x="1316" y="1868"/>
                              <a:pt x="1006" y="1776"/>
                              <a:pt x="764" y="1712"/>
                            </a:cubicBezTo>
                            <a:cubicBezTo>
                              <a:pt x="522" y="1648"/>
                              <a:pt x="323" y="1617"/>
                              <a:pt x="196" y="1595"/>
                            </a:cubicBezTo>
                            <a:cubicBezTo>
                              <a:pt x="69" y="1573"/>
                              <a:pt x="0" y="1571"/>
                              <a:pt x="0" y="1577"/>
                            </a:cubicBezTo>
                            <a:cubicBezTo>
                              <a:pt x="0" y="1583"/>
                              <a:pt x="69" y="1581"/>
                              <a:pt x="196" y="1559"/>
                            </a:cubicBezTo>
                            <a:cubicBezTo>
                              <a:pt x="323" y="1537"/>
                              <a:pt x="522" y="1506"/>
                              <a:pt x="764" y="1442"/>
                            </a:cubicBezTo>
                            <a:cubicBezTo>
                              <a:pt x="1006" y="1378"/>
                              <a:pt x="1316" y="1286"/>
                              <a:pt x="1649" y="1177"/>
                            </a:cubicBezTo>
                            <a:cubicBezTo>
                              <a:pt x="1982" y="1068"/>
                              <a:pt x="2372" y="921"/>
                              <a:pt x="2764" y="788"/>
                            </a:cubicBezTo>
                            <a:cubicBezTo>
                              <a:pt x="3156" y="655"/>
                              <a:pt x="3588" y="495"/>
                              <a:pt x="4000" y="377"/>
                            </a:cubicBezTo>
                            <a:cubicBezTo>
                              <a:pt x="4412" y="259"/>
                              <a:pt x="4844" y="140"/>
                              <a:pt x="5236" y="83"/>
                            </a:cubicBezTo>
                            <a:cubicBezTo>
                              <a:pt x="5628" y="26"/>
                              <a:pt x="6018" y="0"/>
                              <a:pt x="6351" y="36"/>
                            </a:cubicBezTo>
                            <a:cubicBezTo>
                              <a:pt x="6684" y="72"/>
                              <a:pt x="6994" y="165"/>
                              <a:pt x="7236" y="301"/>
                            </a:cubicBezTo>
                            <a:cubicBezTo>
                              <a:pt x="7478" y="437"/>
                              <a:pt x="7677" y="641"/>
                              <a:pt x="7804" y="854"/>
                            </a:cubicBezTo>
                            <a:cubicBezTo>
                              <a:pt x="7931" y="1067"/>
                              <a:pt x="8000" y="1336"/>
                              <a:pt x="8000" y="1577"/>
                            </a:cubicBezTo>
                            <a:close/>
                          </a:path>
                        </a:pathLst>
                      </a:custGeom>
                      <a:gradFill rotWithShape="0">
                        <a:gsLst>
                          <a:gs pos="0">
                            <a:srgbClr val="993300"/>
                          </a:gs>
                          <a:gs pos="100000">
                            <a:srgbClr val="FF3300"/>
                          </a:gs>
                        </a:gsLst>
                        <a:lin ang="5400000" scaled="1"/>
                      </a:gra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114" name="Group 3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" y="0"/>
                    <a:ext cx="403" cy="2778"/>
                    <a:chOff x="0" y="0"/>
                    <a:chExt cx="403" cy="2778"/>
                  </a:xfrm>
                </p:grpSpPr>
                <p:sp>
                  <p:nvSpPr>
                    <p:cNvPr id="115" name="AutoShape 3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" y="0"/>
                      <a:ext cx="400" cy="568"/>
                    </a:xfrm>
                    <a:prstGeom prst="triangle">
                      <a:avLst>
                        <a:gd name="adj" fmla="val 50000"/>
                      </a:avLst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0" scaled="1"/>
                    </a:gra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6" name="Rectangle 3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0" y="558"/>
                      <a:ext cx="395" cy="769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0" scaled="1"/>
                    </a:gra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7" name="Rectangle 4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0" y="1327"/>
                      <a:ext cx="395" cy="145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0" scaled="1"/>
                    </a:gra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110" name="Group 41"/>
                <p:cNvGrpSpPr>
                  <a:grpSpLocks/>
                </p:cNvGrpSpPr>
                <p:nvPr/>
              </p:nvGrpSpPr>
              <p:grpSpPr bwMode="auto">
                <a:xfrm>
                  <a:off x="0" y="1092"/>
                  <a:ext cx="438" cy="1192"/>
                  <a:chOff x="0" y="0"/>
                  <a:chExt cx="438" cy="1192"/>
                </a:xfrm>
              </p:grpSpPr>
              <p:sp>
                <p:nvSpPr>
                  <p:cNvPr id="111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2" y="0"/>
                    <a:ext cx="436" cy="149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12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043"/>
                    <a:ext cx="436" cy="149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</p:grpSp>
        <p:cxnSp>
          <p:nvCxnSpPr>
            <p:cNvPr id="150" name="直接箭头连接符 149"/>
            <p:cNvCxnSpPr/>
            <p:nvPr/>
          </p:nvCxnSpPr>
          <p:spPr>
            <a:xfrm rot="5400000">
              <a:off x="5796000" y="4641942"/>
              <a:ext cx="684000" cy="0"/>
            </a:xfrm>
            <a:prstGeom prst="straightConnector1">
              <a:avLst/>
            </a:prstGeom>
            <a:ln w="444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TextBox 150"/>
            <p:cNvSpPr txBox="1"/>
            <p:nvPr/>
          </p:nvSpPr>
          <p:spPr>
            <a:xfrm>
              <a:off x="6300192" y="4515966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FF0000"/>
                  </a:solidFill>
                  <a:latin typeface="+mn-ea"/>
                </a:rPr>
                <a:t>F</a:t>
              </a:r>
              <a:endParaRPr lang="zh-CN" altLang="en-US" sz="2400" b="1" dirty="0">
                <a:solidFill>
                  <a:srgbClr val="FF0000"/>
                </a:solidFill>
                <a:latin typeface="+mn-ea"/>
              </a:endParaRPr>
            </a:p>
          </p:txBody>
        </p:sp>
      </p:grpSp>
      <p:sp>
        <p:nvSpPr>
          <p:cNvPr id="153" name="矩形 152"/>
          <p:cNvSpPr/>
          <p:nvPr/>
        </p:nvSpPr>
        <p:spPr>
          <a:xfrm>
            <a:off x="4283968" y="3795886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做功</a:t>
            </a:r>
            <a:endParaRPr lang="zh-CN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44431  E" pathEditMode="relative" ptsTypes="">
                                      <p:cBhvr>
                                        <p:cTn id="6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99" grpId="0"/>
      <p:bldP spid="100" grpId="0"/>
      <p:bldP spid="101" grpId="0"/>
      <p:bldP spid="102" grpId="0"/>
      <p:bldP spid="103" grpId="0"/>
      <p:bldP spid="104" grpId="0"/>
      <p:bldP spid="148" grpId="0"/>
      <p:bldP spid="153" grpId="0"/>
    </p:bldLst>
  </p:timing>
</p:sld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1471</Words>
  <Application>Microsoft Office PowerPoint</Application>
  <PresentationFormat>全屏显示(16:9)</PresentationFormat>
  <Paragraphs>262</Paragraphs>
  <Slides>24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自定义设计方案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asus</dc:creator>
  <cp:lastModifiedBy>Windows 用户</cp:lastModifiedBy>
  <cp:revision>88</cp:revision>
  <dcterms:created xsi:type="dcterms:W3CDTF">2019-01-05T12:19:59Z</dcterms:created>
  <dcterms:modified xsi:type="dcterms:W3CDTF">2019-05-10T03:12:08Z</dcterms:modified>
</cp:coreProperties>
</file>