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handoutMasterIdLst>
    <p:handoutMasterId r:id="rId4"/>
  </p:handoutMasterIdLst>
  <p:sldIdLst>
    <p:sldId id="341" r:id="rId5"/>
    <p:sldId id="279" r:id="rId6"/>
    <p:sldId id="517" r:id="rId7"/>
    <p:sldId id="518" r:id="rId8"/>
    <p:sldId id="519" r:id="rId9"/>
    <p:sldId id="520" r:id="rId10"/>
    <p:sldId id="521" r:id="rId11"/>
    <p:sldId id="522" r:id="rId12"/>
    <p:sldId id="523" r:id="rId13"/>
    <p:sldId id="524" r:id="rId14"/>
    <p:sldId id="525" r:id="rId15"/>
    <p:sldId id="526" r:id="rId16"/>
    <p:sldId id="527" r:id="rId17"/>
    <p:sldId id="528" r:id="rId18"/>
    <p:sldId id="529" r:id="rId19"/>
    <p:sldId id="530" r:id="rId20"/>
    <p:sldId id="531" r:id="rId21"/>
    <p:sldId id="532" r:id="rId22"/>
    <p:sldId id="533" r:id="rId23"/>
    <p:sldId id="534" r:id="rId24"/>
    <p:sldId id="535" r:id="rId25"/>
    <p:sldId id="536" r:id="rId26"/>
    <p:sldId id="537" r:id="rId27"/>
    <p:sldId id="538" r:id="rId28"/>
    <p:sldId id="539" r:id="rId29"/>
    <p:sldId id="540" r:id="rId30"/>
    <p:sldId id="541" r:id="rId31"/>
    <p:sldId id="542" r:id="rId32"/>
    <p:sldId id="543" r:id="rId33"/>
    <p:sldId id="544" r:id="rId34"/>
    <p:sldId id="477" r:id="rId35"/>
    <p:sldId id="454" r:id="rId36"/>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3" userDrawn="1">
          <p15:clr>
            <a:srgbClr val="A4A3A4"/>
          </p15:clr>
        </p15:guide>
        <p15:guide id="2" pos="770" userDrawn="1">
          <p15:clr>
            <a:srgbClr val="A4A3A4"/>
          </p15:clr>
        </p15:guide>
        <p15:guide id="3" pos="7041" userDrawn="1">
          <p15:clr>
            <a:srgbClr val="A4A3A4"/>
          </p15:clr>
        </p15:guide>
        <p15:guide id="4" orient="horz" pos="509" userDrawn="1">
          <p15:clr>
            <a:srgbClr val="A4A3A4"/>
          </p15:clr>
        </p15:guide>
      </p15:sldGuideLst>
    </p:ext>
  </p:extLst>
</p:presentation>
</file>

<file path=ppt/commentAuthors.xml><?xml version="1.0" encoding="utf-8"?>
<p:cmAuthorLst xmlns:p="http://schemas.openxmlformats.org/presentationml/2006/main">
  <p:cmAuthor id="1" name="Administrator" initials="A" lastIdx="0" clrIdx="0"/>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59101" autoAdjust="0"/>
  </p:normalViewPr>
  <p:slideViewPr>
    <p:cSldViewPr snapToGrid="0" showGuides="1">
      <p:cViewPr>
        <p:scale>
          <a:sx n="110" d="100"/>
          <a:sy n="110" d="100"/>
        </p:scale>
        <p:origin x="1012" y="500"/>
      </p:cViewPr>
      <p:guideLst>
        <p:guide orient="horz" pos="3923"/>
        <p:guide pos="770"/>
        <p:guide pos="7041"/>
        <p:guide orient="horz" pos="509"/>
      </p:guideLst>
    </p:cSldViewPr>
  </p:slideViewPr>
  <p:notesTextViewPr>
    <p:cViewPr>
      <p:scale>
        <a:sx n="1" d="1"/>
        <a:sy n="1" d="1"/>
      </p:scale>
      <p:origin x="0" y="0"/>
    </p:cViewPr>
  </p:notesTextViewPr>
  <p:notesViewPr>
    <p:cSldViewPr snapToGrid="0">
      <p:cViewPr varScale="1">
        <p:scale>
          <a:sx n="57" d="100"/>
          <a:sy n="57" d="100"/>
        </p:scale>
        <p:origin x="2832" y="66"/>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tags" Target="tags/tag584.xml" /><Relationship Id="rId38" Type="http://schemas.openxmlformats.org/officeDocument/2006/relationships/presProps" Target="presProps.xml" /><Relationship Id="rId39" Type="http://schemas.openxmlformats.org/officeDocument/2006/relationships/viewProps" Target="viewProps.xml" /><Relationship Id="rId4" Type="http://schemas.openxmlformats.org/officeDocument/2006/relationships/handoutMaster" Target="handoutMasters/handoutMaster1.xml" /><Relationship Id="rId40" Type="http://schemas.openxmlformats.org/officeDocument/2006/relationships/theme" Target="theme/theme1.xml" /><Relationship Id="rId41" Type="http://schemas.openxmlformats.org/officeDocument/2006/relationships/tableStyles" Target="tableStyles.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31.xml" /><Relationship Id="rId2" Type="http://schemas.openxmlformats.org/officeDocument/2006/relationships/tags" Target="../tags/tag32.xml"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tags" Target="../tags/tag35.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1475FAC0-4E78-4B4A-9ADA-EE7413CBA2A2}" type="datetimeFigureOut">
              <a:rPr lang="zh-CN" altLang="en-US" smtClean="0"/>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2238E8FE-40DA-41DC-AE77-8790382988AD}"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24.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tags" Target="../tags/tag28.xml" /><Relationship Id="rId6" Type="http://schemas.openxmlformats.org/officeDocument/2006/relationships/tags" Target="../tags/tag29.xml" /><Relationship Id="rId7" Type="http://schemas.openxmlformats.org/officeDocument/2006/relationships/tags" Target="../tags/tag3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044A302A-66E2-45C0-9113-4E5747328F9F}" type="datetimeFigureOut">
              <a:rPr lang="zh-CN" altLang="en-US" smtClean="0"/>
              <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EA540E3B-F9C0-48B6-A129-4D327DD30658}"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43.xml" /><Relationship Id="rId4" Type="http://schemas.openxmlformats.org/officeDocument/2006/relationships/tags" Target="../tags/tag44.xml" /><Relationship Id="rId5" Type="http://schemas.openxmlformats.org/officeDocument/2006/relationships/tags" Target="../tags/tag45.xml" /><Relationship Id="rId6" Type="http://schemas.openxmlformats.org/officeDocument/2006/relationships/tags" Target="../tags/tag46.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 Id="rId3" Type="http://schemas.openxmlformats.org/officeDocument/2006/relationships/tags" Target="../tags/tag194.xml" /><Relationship Id="rId4" Type="http://schemas.openxmlformats.org/officeDocument/2006/relationships/tags" Target="../tags/tag195.xml" /><Relationship Id="rId5" Type="http://schemas.openxmlformats.org/officeDocument/2006/relationships/tags" Target="../tags/tag196.xml" /><Relationship Id="rId6" Type="http://schemas.openxmlformats.org/officeDocument/2006/relationships/tags" Target="../tags/tag197.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211.xml" /><Relationship Id="rId4" Type="http://schemas.openxmlformats.org/officeDocument/2006/relationships/tags" Target="../tags/tag212.xml" /><Relationship Id="rId5" Type="http://schemas.openxmlformats.org/officeDocument/2006/relationships/tags" Target="../tags/tag213.xml" /><Relationship Id="rId6" Type="http://schemas.openxmlformats.org/officeDocument/2006/relationships/tags" Target="../tags/tag214.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 Id="rId3" Type="http://schemas.openxmlformats.org/officeDocument/2006/relationships/tags" Target="../tags/tag234.xml" /><Relationship Id="rId4" Type="http://schemas.openxmlformats.org/officeDocument/2006/relationships/tags" Target="../tags/tag235.xml" /><Relationship Id="rId5" Type="http://schemas.openxmlformats.org/officeDocument/2006/relationships/tags" Target="../tags/tag236.xml" /><Relationship Id="rId6" Type="http://schemas.openxmlformats.org/officeDocument/2006/relationships/tags" Target="../tags/tag237.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248.xml" /><Relationship Id="rId4" Type="http://schemas.openxmlformats.org/officeDocument/2006/relationships/tags" Target="../tags/tag249.xml" /><Relationship Id="rId5" Type="http://schemas.openxmlformats.org/officeDocument/2006/relationships/tags" Target="../tags/tag250.xml" /><Relationship Id="rId6" Type="http://schemas.openxmlformats.org/officeDocument/2006/relationships/tags" Target="../tags/tag25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 Id="rId3" Type="http://schemas.openxmlformats.org/officeDocument/2006/relationships/tags" Target="../tags/tag261.xml" /><Relationship Id="rId4" Type="http://schemas.openxmlformats.org/officeDocument/2006/relationships/tags" Target="../tags/tag262.xml" /><Relationship Id="rId5" Type="http://schemas.openxmlformats.org/officeDocument/2006/relationships/tags" Target="../tags/tag263.xml" /><Relationship Id="rId6" Type="http://schemas.openxmlformats.org/officeDocument/2006/relationships/tags" Target="../tags/tag264.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 Id="rId3" Type="http://schemas.openxmlformats.org/officeDocument/2006/relationships/tags" Target="../tags/tag274.xml" /><Relationship Id="rId4" Type="http://schemas.openxmlformats.org/officeDocument/2006/relationships/tags" Target="../tags/tag275.xml" /><Relationship Id="rId5" Type="http://schemas.openxmlformats.org/officeDocument/2006/relationships/tags" Target="../tags/tag276.xml" /><Relationship Id="rId6" Type="http://schemas.openxmlformats.org/officeDocument/2006/relationships/tags" Target="../tags/tag277.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 Id="rId3" Type="http://schemas.openxmlformats.org/officeDocument/2006/relationships/tags" Target="../tags/tag295.xml" /><Relationship Id="rId4" Type="http://schemas.openxmlformats.org/officeDocument/2006/relationships/tags" Target="../tags/tag296.xml" /><Relationship Id="rId5" Type="http://schemas.openxmlformats.org/officeDocument/2006/relationships/tags" Target="../tags/tag297.xml" /><Relationship Id="rId6" Type="http://schemas.openxmlformats.org/officeDocument/2006/relationships/tags" Target="../tags/tag298.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 Id="rId3" Type="http://schemas.openxmlformats.org/officeDocument/2006/relationships/tags" Target="../tags/tag310.xml" /><Relationship Id="rId4" Type="http://schemas.openxmlformats.org/officeDocument/2006/relationships/tags" Target="../tags/tag311.xml" /><Relationship Id="rId5" Type="http://schemas.openxmlformats.org/officeDocument/2006/relationships/tags" Target="../tags/tag312.xml" /><Relationship Id="rId6" Type="http://schemas.openxmlformats.org/officeDocument/2006/relationships/tags" Target="../tags/tag313.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335.xml" /><Relationship Id="rId4" Type="http://schemas.openxmlformats.org/officeDocument/2006/relationships/tags" Target="../tags/tag336.xml" /><Relationship Id="rId5" Type="http://schemas.openxmlformats.org/officeDocument/2006/relationships/tags" Target="../tags/tag337.xml" /><Relationship Id="rId6" Type="http://schemas.openxmlformats.org/officeDocument/2006/relationships/tags" Target="../tags/tag338.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359.xml" /><Relationship Id="rId4" Type="http://schemas.openxmlformats.org/officeDocument/2006/relationships/tags" Target="../tags/tag360.xml" /><Relationship Id="rId5" Type="http://schemas.openxmlformats.org/officeDocument/2006/relationships/tags" Target="../tags/tag361.xml" /><Relationship Id="rId6" Type="http://schemas.openxmlformats.org/officeDocument/2006/relationships/tags" Target="../tags/tag362.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 Id="rId3" Type="http://schemas.openxmlformats.org/officeDocument/2006/relationships/tags" Target="../tags/tag57.xml" /><Relationship Id="rId4" Type="http://schemas.openxmlformats.org/officeDocument/2006/relationships/tags" Target="../tags/tag58.xml" /><Relationship Id="rId5" Type="http://schemas.openxmlformats.org/officeDocument/2006/relationships/tags" Target="../tags/tag59.xml" /><Relationship Id="rId6" Type="http://schemas.openxmlformats.org/officeDocument/2006/relationships/tags" Target="../tags/tag60.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377.xml" /><Relationship Id="rId4" Type="http://schemas.openxmlformats.org/officeDocument/2006/relationships/tags" Target="../tags/tag378.xml" /><Relationship Id="rId5" Type="http://schemas.openxmlformats.org/officeDocument/2006/relationships/tags" Target="../tags/tag379.xml" /><Relationship Id="rId6" Type="http://schemas.openxmlformats.org/officeDocument/2006/relationships/tags" Target="../tags/tag380.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392.xml" /><Relationship Id="rId4" Type="http://schemas.openxmlformats.org/officeDocument/2006/relationships/tags" Target="../tags/tag393.xml" /><Relationship Id="rId5" Type="http://schemas.openxmlformats.org/officeDocument/2006/relationships/tags" Target="../tags/tag394.xml" /><Relationship Id="rId6" Type="http://schemas.openxmlformats.org/officeDocument/2006/relationships/tags" Target="../tags/tag395.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415.xml" /><Relationship Id="rId4" Type="http://schemas.openxmlformats.org/officeDocument/2006/relationships/tags" Target="../tags/tag416.xml" /><Relationship Id="rId5" Type="http://schemas.openxmlformats.org/officeDocument/2006/relationships/tags" Target="../tags/tag417.xml" /><Relationship Id="rId6" Type="http://schemas.openxmlformats.org/officeDocument/2006/relationships/tags" Target="../tags/tag418.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428.xml" /><Relationship Id="rId4" Type="http://schemas.openxmlformats.org/officeDocument/2006/relationships/tags" Target="../tags/tag429.xml" /><Relationship Id="rId5" Type="http://schemas.openxmlformats.org/officeDocument/2006/relationships/tags" Target="../tags/tag430.xml" /><Relationship Id="rId6" Type="http://schemas.openxmlformats.org/officeDocument/2006/relationships/tags" Target="../tags/tag43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443.xml" /><Relationship Id="rId4" Type="http://schemas.openxmlformats.org/officeDocument/2006/relationships/tags" Target="../tags/tag444.xml" /><Relationship Id="rId5" Type="http://schemas.openxmlformats.org/officeDocument/2006/relationships/tags" Target="../tags/tag445.xml" /><Relationship Id="rId6" Type="http://schemas.openxmlformats.org/officeDocument/2006/relationships/tags" Target="../tags/tag446.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457.xml" /><Relationship Id="rId4" Type="http://schemas.openxmlformats.org/officeDocument/2006/relationships/tags" Target="../tags/tag458.xml" /><Relationship Id="rId5" Type="http://schemas.openxmlformats.org/officeDocument/2006/relationships/tags" Target="../tags/tag459.xml" /><Relationship Id="rId6" Type="http://schemas.openxmlformats.org/officeDocument/2006/relationships/tags" Target="../tags/tag460.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475.xml" /><Relationship Id="rId4" Type="http://schemas.openxmlformats.org/officeDocument/2006/relationships/tags" Target="../tags/tag476.xml" /><Relationship Id="rId5" Type="http://schemas.openxmlformats.org/officeDocument/2006/relationships/tags" Target="../tags/tag477.xml" /><Relationship Id="rId6" Type="http://schemas.openxmlformats.org/officeDocument/2006/relationships/tags" Target="../tags/tag478.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490.xml" /><Relationship Id="rId4" Type="http://schemas.openxmlformats.org/officeDocument/2006/relationships/tags" Target="../tags/tag491.xml" /><Relationship Id="rId5" Type="http://schemas.openxmlformats.org/officeDocument/2006/relationships/tags" Target="../tags/tag492.xml" /><Relationship Id="rId6" Type="http://schemas.openxmlformats.org/officeDocument/2006/relationships/tags" Target="../tags/tag493.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505.xml" /><Relationship Id="rId4" Type="http://schemas.openxmlformats.org/officeDocument/2006/relationships/tags" Target="../tags/tag506.xml" /><Relationship Id="rId5" Type="http://schemas.openxmlformats.org/officeDocument/2006/relationships/tags" Target="../tags/tag507.xml" /><Relationship Id="rId6" Type="http://schemas.openxmlformats.org/officeDocument/2006/relationships/tags" Target="../tags/tag508.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521.xml" /><Relationship Id="rId4" Type="http://schemas.openxmlformats.org/officeDocument/2006/relationships/tags" Target="../tags/tag522.xml" /><Relationship Id="rId5" Type="http://schemas.openxmlformats.org/officeDocument/2006/relationships/tags" Target="../tags/tag523.xml" /><Relationship Id="rId6" Type="http://schemas.openxmlformats.org/officeDocument/2006/relationships/tags" Target="../tags/tag524.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71.xml" /><Relationship Id="rId4" Type="http://schemas.openxmlformats.org/officeDocument/2006/relationships/tags" Target="../tags/tag72.xml" /><Relationship Id="rId5" Type="http://schemas.openxmlformats.org/officeDocument/2006/relationships/tags" Target="../tags/tag73.xml" /><Relationship Id="rId6" Type="http://schemas.openxmlformats.org/officeDocument/2006/relationships/tags" Target="../tags/tag74.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537.xml" /><Relationship Id="rId4" Type="http://schemas.openxmlformats.org/officeDocument/2006/relationships/tags" Target="../tags/tag538.xml" /><Relationship Id="rId5" Type="http://schemas.openxmlformats.org/officeDocument/2006/relationships/tags" Target="../tags/tag539.xml" /><Relationship Id="rId6" Type="http://schemas.openxmlformats.org/officeDocument/2006/relationships/tags" Target="../tags/tag540.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567.xml" /><Relationship Id="rId4" Type="http://schemas.openxmlformats.org/officeDocument/2006/relationships/tags" Target="../tags/tag568.xml" /><Relationship Id="rId5" Type="http://schemas.openxmlformats.org/officeDocument/2006/relationships/tags" Target="../tags/tag569.xml" /><Relationship Id="rId6" Type="http://schemas.openxmlformats.org/officeDocument/2006/relationships/tags" Target="../tags/tag570.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85.xml" /><Relationship Id="rId4" Type="http://schemas.openxmlformats.org/officeDocument/2006/relationships/tags" Target="../tags/tag86.xml" /><Relationship Id="rId5" Type="http://schemas.openxmlformats.org/officeDocument/2006/relationships/tags" Target="../tags/tag87.xml" /><Relationship Id="rId6" Type="http://schemas.openxmlformats.org/officeDocument/2006/relationships/tags" Target="../tags/tag88.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 Id="rId3" Type="http://schemas.openxmlformats.org/officeDocument/2006/relationships/tags" Target="../tags/tag104.xml"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tags" Target="../tags/tag107.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 Id="rId3" Type="http://schemas.openxmlformats.org/officeDocument/2006/relationships/tags" Target="../tags/tag121.xml" /><Relationship Id="rId4" Type="http://schemas.openxmlformats.org/officeDocument/2006/relationships/tags" Target="../tags/tag122.xml" /><Relationship Id="rId5" Type="http://schemas.openxmlformats.org/officeDocument/2006/relationships/tags" Target="../tags/tag123.xml" /><Relationship Id="rId6" Type="http://schemas.openxmlformats.org/officeDocument/2006/relationships/tags" Target="../tags/tag124.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154.xml" /><Relationship Id="rId4" Type="http://schemas.openxmlformats.org/officeDocument/2006/relationships/tags" Target="../tags/tag155.xml" /><Relationship Id="rId5" Type="http://schemas.openxmlformats.org/officeDocument/2006/relationships/tags" Target="../tags/tag156.xml" /><Relationship Id="rId6" Type="http://schemas.openxmlformats.org/officeDocument/2006/relationships/tags" Target="../tags/tag157.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 Id="rId3" Type="http://schemas.openxmlformats.org/officeDocument/2006/relationships/tags" Target="../tags/tag175.xml" /><Relationship Id="rId4" Type="http://schemas.openxmlformats.org/officeDocument/2006/relationships/tags" Target="../tags/tag176.xml" /><Relationship Id="rId5" Type="http://schemas.openxmlformats.org/officeDocument/2006/relationships/tags" Target="../tags/tag177.xml" /><Relationship Id="rId6" Type="http://schemas.openxmlformats.org/officeDocument/2006/relationships/tags" Target="../tags/tag178.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32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zh-CN" altLang="en-US"/>
              <a:t>请注意：</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1.正文标题为：黑体，30号字；</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2.正文内容为：华文楷体，尽量不小于24号，特殊辅助性文字不低于18；根据文字量可适当调整。内容文字一行一般不能超过28个字，单页文字一般不能超过8行。</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3.拍摄版本呈现内容务必与上传版本呈现的内容完全一致。</a:t>
            </a: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英文</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1.正文标题为：以TimesNewRoman为主,可搭配使用Arial。字号为32—36号，特别强调可以用40号。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2.正文内容为：以TimesNewRoman为主,可搭配使用Arial。字号为24—28号，特别强调可用32号。</a:t>
            </a:r>
          </a:p>
          <a:p>
            <a:pPr marL="0" marR="0" lvl="0" indent="0" algn="l" defTabSz="914400" rtl="0" eaLnBrk="1" fontAlgn="auto" latinLnBrk="0" hangingPunct="1">
              <a:lnSpc>
                <a:spcPct val="100000"/>
              </a:lnSpc>
              <a:spcBef>
                <a:spcPct val="0"/>
              </a:spcBef>
              <a:spcAft>
                <a:spcPct val="0"/>
              </a:spcAft>
              <a:buClrTx/>
              <a:buSzTx/>
              <a:buFontTx/>
              <a:buNone/>
              <a:defRPr/>
            </a:pPr>
            <a:r>
              <a:rPr lang="zh-CN" altLang="en-US"/>
              <a:t>3.英文每行一般不能超过15个单词；单页文字一般不能超过8行。</a:t>
            </a:r>
          </a:p>
        </p:txBody>
      </p:sp>
      <p:sp>
        <p:nvSpPr>
          <p:cNvPr id="4" name="灯片编号占位符 3"/>
          <p:cNvSpPr>
            <a:spLocks noGrp="1"/>
          </p:cNvSpPr>
          <p:nvPr>
            <p:ph type="sldNum" sz="quarter" idx="10"/>
            <p:custDataLst>
              <p:tags r:id="rId6"/>
            </p:custDataLst>
          </p:nvPr>
        </p:nvSpPr>
        <p:spPr/>
        <p:txBody>
          <a:bodyPr/>
          <a:lstStyle/>
          <a:p>
            <a:fld id="{EA540E3B-F9C0-48B6-A129-4D327DD30658}" type="slidenum">
              <a:rPr lang="zh-CN" altLang="en-US" smtClean="0"/>
              <a:t>10</a:t>
            </a:fld>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image" Target="../media/image1.png" /><Relationship Id="rId7" Type="http://schemas.openxmlformats.org/officeDocument/2006/relationships/tags" Target="../tags/tag6.xml" /><Relationship Id="rId8" Type="http://schemas.openxmlformats.org/officeDocument/2006/relationships/image" Target="../media/image2.jpeg" /><Relationship Id="rId9"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tags" Target="../tags/tag8.xml" /><Relationship Id="rId3" Type="http://schemas.openxmlformats.org/officeDocument/2006/relationships/image" Target="../media/image3.jpeg" /><Relationship Id="rId4"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9.xml" /><Relationship Id="rId2" Type="http://schemas.openxmlformats.org/officeDocument/2006/relationships/image" Target="../media/image3.jpeg" /><Relationship Id="rId3"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tags" Target="../tags/tag11.xml" /><Relationship Id="rId3" Type="http://schemas.openxmlformats.org/officeDocument/2006/relationships/tags" Target="../tags/tag12.xml" /><Relationship Id="rId4" Type="http://schemas.openxmlformats.org/officeDocument/2006/relationships/tags" Target="../tags/tag13.xml" /><Relationship Id="rId5"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14.xml" /><Relationship Id="rId2" Type="http://schemas.openxmlformats.org/officeDocument/2006/relationships/tags" Target="../tags/tag15.xml" /><Relationship Id="rId3" Type="http://schemas.openxmlformats.org/officeDocument/2006/relationships/image" Target="../media/image4.png"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bg>
      <p:bgPr>
        <a:blipFill dpi="0" rotWithShape="1">
          <a:blip r:embed="rId8">
            <a:lum/>
          </a:blip>
          <a:stretch>
            <a:fillRect/>
          </a:stretch>
        </a:blipFill>
        <a:effectLst/>
      </p:bgPr>
    </p:bg>
    <p:spTree>
      <p:nvGrpSpPr>
        <p:cNvPr id="1" name=""/>
        <p:cNvGrpSpPr/>
        <p:nvPr>
          <p:custDataLst>
            <p:tags r:id="rId1"/>
          </p:custDataLst>
        </p:nvPr>
      </p:nvGrpSpPr>
      <p:grpSpPr>
        <a:xfrm>
          <a:off x="0" y="0"/>
          <a:ext cx="0" cy="0"/>
        </a:xfrm>
      </p:grpSpPr>
      <p:sp>
        <p:nvSpPr>
          <p:cNvPr id="4" name="日期占位符 3"/>
          <p:cNvSpPr>
            <a:spLocks noGrp="1"/>
          </p:cNvSpPr>
          <p:nvPr>
            <p:ph type="dt" sz="half" idx="10"/>
            <p:custDataLst>
              <p:tags r:id="rId2"/>
            </p:custDataLst>
          </p:nvPr>
        </p:nvSpPr>
        <p:spPr/>
        <p:txBody>
          <a:bodyPr/>
          <a:lstStyle/>
          <a:p>
            <a:fld id="{A685A6CA-0CF8-4C0F-A4EF-5C6C0D45FAAD}" type="datetimeFigureOut">
              <a:rPr lang="zh-CN" altLang="en-US" smtClean="0"/>
              <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D7E8A902-E013-4FF5-9CBD-78113C784026}" type="slidenum">
              <a:rPr lang="zh-CN" altLang="en-US" smtClean="0"/>
              <a:t/>
            </a:fld>
            <a:endParaRPr lang="zh-CN" altLang="en-US"/>
          </a:p>
        </p:txBody>
      </p:sp>
      <p:sp>
        <p:nvSpPr>
          <p:cNvPr id="10" name="标题 1"/>
          <p:cNvSpPr txBox="1"/>
          <p:nvPr userDrawn="1">
            <p:custDataLst>
              <p:tags r:id="rId5"/>
            </p:custDataLst>
          </p:nvPr>
        </p:nvSpPr>
        <p:spPr>
          <a:xfrm>
            <a:off x="1162578" y="728664"/>
            <a:ext cx="6682317" cy="7704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bg1"/>
                </a:solidFill>
                <a:latin typeface="微软雅黑" panose="020b0503020204020204" charset="-122"/>
                <a:ea typeface="微软雅黑" panose="020b0503020204020204" charset="-122"/>
                <a:cs typeface="+mj-cs"/>
              </a:defRPr>
            </a:lvl1pPr>
          </a:lstStyle>
          <a:p>
            <a:r>
              <a:rPr lang="zh-CN" altLang="en-US" sz="3200">
                <a:solidFill>
                  <a:schemeClr val="bg1"/>
                </a:solidFill>
              </a:rPr>
              <a:t>基础教育精品课</a:t>
            </a:r>
            <a:endParaRPr lang="zh-CN" altLang="en-US" sz="3200">
              <a:solidFill>
                <a:schemeClr val="bg1"/>
              </a:solidFill>
            </a:endParaRPr>
          </a:p>
        </p:txBody>
      </p:sp>
      <p:pic>
        <p:nvPicPr>
          <p:cNvPr id="7" name="图片 6"/>
          <p:cNvPicPr>
            <a:picLocks noChangeAspect="1"/>
          </p:cNvPicPr>
          <p:nvPr userDrawn="1">
            <p:custDataLst>
              <p:tags r:id="rId7"/>
            </p:custDataLst>
          </p:nvPr>
        </p:nvPicPr>
        <p:blipFill>
          <a:blip r:embed="rId6"/>
          <a:stretch>
            <a:fillRect/>
          </a:stretch>
        </p:blipFill>
        <p:spPr>
          <a:xfrm>
            <a:off x="1353079" y="2830103"/>
            <a:ext cx="409575" cy="466725"/>
          </a:xfrm>
          <a:prstGeom prst="rect">
            <a:avLst/>
          </a:prstGeom>
        </p:spPr>
      </p:pic>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标题和内容">
    <p:bg>
      <p:bgPr>
        <a:blipFill dpi="0" rotWithShape="1">
          <a:blip r:embed="rId3">
            <a:lum/>
          </a:blip>
          <a:stretch>
            <a:fillRect/>
          </a:stretch>
        </a:blipFill>
        <a:effectLst/>
      </p:bgPr>
    </p:bg>
    <p:spTree>
      <p:nvGrpSpPr>
        <p:cNvPr id="1" name=""/>
        <p:cNvGrpSpPr/>
        <p:nvPr>
          <p:custDataLst>
            <p:tags r:id="rId1"/>
          </p:custDataLst>
        </p:nvPr>
      </p:nvGrpSpPr>
      <p:grpSpPr>
        <a:xfrm>
          <a:off x="0" y="0"/>
          <a:ext cx="0" cy="0"/>
        </a:xfrm>
      </p:grpSpPr>
      <p:sp>
        <p:nvSpPr>
          <p:cNvPr id="7" name="文本框 6"/>
          <p:cNvSpPr txBox="1"/>
          <p:nvPr userDrawn="1">
            <p:custDataLst>
              <p:tags r:id="rId2"/>
            </p:custDataLst>
          </p:nvPr>
        </p:nvSpPr>
        <p:spPr>
          <a:xfrm>
            <a:off x="431800" y="365125"/>
            <a:ext cx="2133600" cy="714375"/>
          </a:xfrm>
          <a:prstGeom prst="rect">
            <a:avLst/>
          </a:prstGeom>
          <a:noFill/>
        </p:spPr>
        <p:txBody>
          <a:bodyPr wrap="square" rtlCol="0">
            <a:spAutoFit/>
          </a:bodyPr>
          <a:lstStyle/>
          <a:p>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仅标题">
    <p:bg>
      <p:bgPr>
        <a:blipFill dpi="0" rotWithShape="1">
          <a:blip r:embed="rId2">
            <a:lum/>
          </a:blip>
          <a:stretch>
            <a:fillRect/>
          </a:stretch>
        </a:blipFill>
        <a:effectLst/>
      </p:bgPr>
    </p:bg>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p>
            <a:fld id="{A685A6CA-0CF8-4C0F-A4EF-5C6C0D45FAAD}"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D7E8A902-E013-4FF5-9CBD-78113C78402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2_标题幻灯片">
    <p:bg>
      <p:bgPr>
        <a:solidFill>
          <a:schemeClr val="bg1"/>
        </a:solidFill>
        <a:effectLst/>
      </p:bgPr>
    </p:bg>
    <p:spTree>
      <p:nvGrpSpPr>
        <p:cNvPr id="1" name=""/>
        <p:cNvGrpSpPr/>
        <p:nvPr>
          <p:custDataLst>
            <p:tags r:id="rId1"/>
          </p:custDataLst>
        </p:nvPr>
      </p:nvGrpSpPr>
      <p:grpSpPr>
        <a:xfrm>
          <a:off x="0" y="0"/>
          <a:ext cx="0" cy="0"/>
        </a:xfrm>
      </p:grpSpPr>
      <p:sp>
        <p:nvSpPr>
          <p:cNvPr id="4" name="矩形 3"/>
          <p:cNvSpPr/>
          <p:nvPr userDrawn="1">
            <p:custDataLst>
              <p:tags r:id="rId2"/>
            </p:custDataLst>
          </p:nvPr>
        </p:nvSpPr>
        <p:spPr>
          <a:xfrm>
            <a:off x="0" y="-1612"/>
            <a:ext cx="12192000" cy="599187"/>
          </a:xfrm>
          <a:prstGeom prst="rect">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3895" rtl="0" eaLnBrk="1" fontAlgn="auto" latinLnBrk="0" hangingPunct="1">
              <a:lnSpc>
                <a:spcPct val="100000"/>
              </a:lnSpc>
              <a:spcBef>
                <a:spcPct val="0"/>
              </a:spcBef>
              <a:spcAft>
                <a:spcPct val="0"/>
              </a:spcAft>
              <a:buClrTx/>
              <a:buSzTx/>
              <a:buFontTx/>
              <a:buNone/>
              <a:defRPr/>
            </a:pPr>
            <a:endParaRPr kumimoji="0" lang="zh-CN" altLang="en-US" sz="1795"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pic>
        <p:nvPicPr>
          <p:cNvPr id="13" name="图片 12"/>
          <p:cNvPicPr>
            <a:picLocks noChangeAspect="1"/>
          </p:cNvPicPr>
          <p:nvPr userDrawn="1">
            <p:custDataLst>
              <p:tags r:id="rId4"/>
            </p:custDataLst>
          </p:nvPr>
        </p:nvPicPr>
        <p:blipFill>
          <a:blip r:embed="rId3">
            <a:extLst>
              <a:ext uri="{28A0092B-C50C-407E-A947-70E740481C1C}">
                <a14:useLocalDpi xmlns:a14="http://schemas.microsoft.com/office/drawing/2010/main" val="0"/>
              </a:ext>
            </a:extLst>
          </a:blip>
          <a:stretch>
            <a:fillRect/>
          </a:stretch>
        </p:blipFill>
        <p:spPr>
          <a:xfrm>
            <a:off x="11141676" y="119022"/>
            <a:ext cx="849073" cy="364662"/>
          </a:xfrm>
          <a:prstGeom prst="rect">
            <a:avLst/>
          </a:prstGeom>
        </p:spPr>
      </p:pic>
      <p:cxnSp>
        <p:nvCxnSpPr>
          <p:cNvPr id="14" name="直接连接符 13"/>
          <p:cNvCxnSpPr/>
          <p:nvPr userDrawn="1">
            <p:custDataLst>
              <p:tags r:id="rId5"/>
            </p:custDataLst>
          </p:nvPr>
        </p:nvCxnSpPr>
        <p:spPr>
          <a:xfrm>
            <a:off x="0" y="544170"/>
            <a:ext cx="12192000" cy="0"/>
          </a:xfrm>
          <a:prstGeom prst="line">
            <a:avLst/>
          </a:prstGeom>
          <a:ln>
            <a:solidFill>
              <a:srgbClr val="D2DEE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file:///D:\qq&#25991;&#20214;\712321467\Image\C2C\Image2\%7b75232B38-A165-1FB7-499C-2E1C792CACB5%7d.png" TargetMode="External" /><Relationship Id="rId11" Type="http://schemas.openxmlformats.org/officeDocument/2006/relationships/image" Target="../media/image5.png" /><Relationship Id="rId12" Type="http://schemas.openxmlformats.org/officeDocument/2006/relationships/tags" Target="../tags/tag22.xml" /><Relationship Id="rId13" Type="http://schemas.openxmlformats.org/officeDocument/2006/relationships/tags" Target="../tags/tag23.xml" /><Relationship Id="rId14" Type="http://schemas.openxmlformats.org/officeDocument/2006/relationships/image" Target="../media/image2.jpeg"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tags" Target="../tags/tag21.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blipFill dpi="0" rotWithShape="1">
          <a:blip r:embed="rId14">
            <a:lum/>
          </a:blip>
          <a:stretch>
            <a:fillRect/>
          </a:stretch>
        </a:blipFill>
        <a:effectLst/>
      </p:bgPr>
    </p:bg>
    <p:spTree>
      <p:nvGrpSpPr>
        <p:cNvPr id="1" name=""/>
        <p:cNvGrpSpPr/>
        <p:nvPr>
          <p:custDataLst>
            <p:tags r:id="rId6"/>
          </p:custDataLst>
        </p:nvPr>
      </p:nvGrpSpPr>
      <p:grpSpPr>
        <a:xfrm>
          <a:off x="0" y="0"/>
          <a:ext cx="0" cy="0"/>
        </a:xfrm>
      </p:grpSpPr>
      <p:sp>
        <p:nvSpPr>
          <p:cNvPr id="4" name="日期占位符 3"/>
          <p:cNvSpPr>
            <a:spLocks noGrp="1"/>
          </p:cNvSpPr>
          <p:nvPr>
            <p:ph type="dt" sz="half" idx="2"/>
            <p:custDataLst>
              <p:tags r:id="rId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5A6CA-0CF8-4C0F-A4EF-5C6C0D45FAAD}" type="datetimeFigureOut">
              <a:rPr lang="zh-CN" altLang="en-US" smtClean="0"/>
              <a:t/>
            </a:fld>
            <a:endParaRPr lang="zh-CN" altLang="en-US"/>
          </a:p>
        </p:txBody>
      </p:sp>
      <p:sp>
        <p:nvSpPr>
          <p:cNvPr id="5" name="页脚占位符 4"/>
          <p:cNvSpPr>
            <a:spLocks noGrp="1"/>
          </p:cNvSpPr>
          <p:nvPr>
            <p:ph type="ftr" sz="quarter" idx="3"/>
            <p:custDataLst>
              <p:tags r:id="rId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8A902-E013-4FF5-9CBD-78113C784026}" type="slidenum">
              <a:rPr lang="zh-CN" altLang="en-US" smtClean="0"/>
              <a:t/>
            </a:fld>
            <a:endParaRPr lang="zh-CN" altLang="en-US"/>
          </a:p>
        </p:txBody>
      </p:sp>
      <p:pic>
        <p:nvPicPr>
          <p:cNvPr id="7" name="图片 1073743875" descr="学科网 zxxk.com"/>
          <p:cNvPicPr>
            <a:picLocks noChangeAspect="1"/>
          </p:cNvPicPr>
          <p:nvPr>
            <p:custDataLst>
              <p:tags r:id="rId12"/>
            </p:custDataLst>
          </p:nvPr>
        </p:nvPicPr>
        <p:blipFill>
          <a:blip r:embed="rId11" r:link="rId10"/>
          <a:stretch>
            <a:fillRect/>
          </a:stretch>
        </p:blipFill>
        <p:spPr>
          <a:xfrm>
            <a:off x="838200" y="365125"/>
            <a:ext cx="9525" cy="9525"/>
          </a:xfrm>
          <a:prstGeom prst="rect">
            <a:avLst/>
          </a:prstGeom>
          <a:noFill/>
          <a:ln>
            <a:noFill/>
            <a:miter lim="800000"/>
          </a:ln>
        </p:spPr>
      </p:pic>
      <p:pic>
        <p:nvPicPr>
          <p:cNvPr id="8" name="图片 1073743875" descr="学科网 zxxk.com" title=""/>
          <p:cNvPicPr>
            <a:picLocks noChangeAspect="1"/>
          </p:cNvPicPr>
          <p:nvPr>
            <p:custDataLst>
              <p:tags r:id="rId13"/>
            </p:custDataLst>
          </p:nvPr>
        </p:nvPicPr>
        <p:blipFill>
          <a:blip r:embed="rId11" r:link="rId10"/>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iming/>
  <p:txStyles>
    <p:titleStyle>
      <a:lvl1pPr algn="ctr" defTabSz="914400" rtl="0" eaLnBrk="1" latinLnBrk="0" hangingPunct="1">
        <a:lnSpc>
          <a:spcPct val="90000"/>
        </a:lnSpc>
        <a:spcBef>
          <a:spcPct val="0"/>
        </a:spcBef>
        <a:buNone/>
        <a:defRPr sz="3400" kern="1200">
          <a:solidFill>
            <a:schemeClr val="tx1"/>
          </a:solidFill>
          <a:latin typeface="黑体" panose="02010609060101010101" pitchFamily="49" charset="-122"/>
          <a:ea typeface="黑体" panose="02010609060101010101" pitchFamily="49"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华文楷体" panose="02010600040101010101" pitchFamily="2" charset="-122"/>
          <a:ea typeface="华文楷体" panose="0201060004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华文楷体" panose="02010600040101010101" pitchFamily="2" charset="-122"/>
          <a:ea typeface="华文楷体" panose="02010600040101010101"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华文楷体" panose="02010600040101010101" pitchFamily="2" charset="-122"/>
          <a:ea typeface="华文楷体" panose="02010600040101010101"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华文楷体" panose="02010600040101010101" pitchFamily="2" charset="-122"/>
          <a:ea typeface="华文楷体" panose="0201060004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tags" Target="../tags/tag36.xml"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tags" Target="../tags/tag40.xml" /><Relationship Id="rId7" Type="http://schemas.openxmlformats.org/officeDocument/2006/relationships/tags" Target="../tags/tag41.xml" /><Relationship Id="rId8" Type="http://schemas.openxmlformats.org/officeDocument/2006/relationships/image" Target="../media/image6.png" /><Relationship Id="rId9" Type="http://schemas.openxmlformats.org/officeDocument/2006/relationships/tags" Target="../tags/tag4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86.xml" /><Relationship Id="rId11" Type="http://schemas.openxmlformats.org/officeDocument/2006/relationships/tags" Target="../tags/tag187.xml" /><Relationship Id="rId12" Type="http://schemas.openxmlformats.org/officeDocument/2006/relationships/tags" Target="../tags/tag188.xml" /><Relationship Id="rId13" Type="http://schemas.openxmlformats.org/officeDocument/2006/relationships/image" Target="../media/image14.png" /><Relationship Id="rId14" Type="http://schemas.openxmlformats.org/officeDocument/2006/relationships/tags" Target="../tags/tag189.xml" /><Relationship Id="rId15" Type="http://schemas.openxmlformats.org/officeDocument/2006/relationships/tags" Target="../tags/tag190.xml" /><Relationship Id="rId16" Type="http://schemas.openxmlformats.org/officeDocument/2006/relationships/tags" Target="../tags/tag191.xml" /><Relationship Id="rId17" Type="http://schemas.openxmlformats.org/officeDocument/2006/relationships/tags" Target="../tags/tag192.xml" /><Relationship Id="rId18" Type="http://schemas.openxmlformats.org/officeDocument/2006/relationships/tags" Target="../tags/tag193.xml" /><Relationship Id="rId2" Type="http://schemas.openxmlformats.org/officeDocument/2006/relationships/notesSlide" Target="../notesSlides/notesSlide9.xml" /><Relationship Id="rId3" Type="http://schemas.openxmlformats.org/officeDocument/2006/relationships/tags" Target="../tags/tag179.xml" /><Relationship Id="rId4" Type="http://schemas.openxmlformats.org/officeDocument/2006/relationships/tags" Target="../tags/tag180.xml" /><Relationship Id="rId5" Type="http://schemas.openxmlformats.org/officeDocument/2006/relationships/tags" Target="../tags/tag181.xml" /><Relationship Id="rId6" Type="http://schemas.openxmlformats.org/officeDocument/2006/relationships/tags" Target="../tags/tag182.xml" /><Relationship Id="rId7" Type="http://schemas.openxmlformats.org/officeDocument/2006/relationships/tags" Target="../tags/tag183.xml" /><Relationship Id="rId8" Type="http://schemas.openxmlformats.org/officeDocument/2006/relationships/tags" Target="../tags/tag184.xml" /><Relationship Id="rId9" Type="http://schemas.openxmlformats.org/officeDocument/2006/relationships/tags" Target="../tags/tag18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05.xml" /><Relationship Id="rId11" Type="http://schemas.openxmlformats.org/officeDocument/2006/relationships/tags" Target="../tags/tag206.xml" /><Relationship Id="rId12" Type="http://schemas.openxmlformats.org/officeDocument/2006/relationships/tags" Target="../tags/tag207.xml" /><Relationship Id="rId13" Type="http://schemas.openxmlformats.org/officeDocument/2006/relationships/image" Target="../media/image15.png" /><Relationship Id="rId14" Type="http://schemas.openxmlformats.org/officeDocument/2006/relationships/tags" Target="../tags/tag208.xml" /><Relationship Id="rId15" Type="http://schemas.openxmlformats.org/officeDocument/2006/relationships/tags" Target="../tags/tag209.xml" /><Relationship Id="rId16" Type="http://schemas.openxmlformats.org/officeDocument/2006/relationships/tags" Target="../tags/tag210.xml" /><Relationship Id="rId2" Type="http://schemas.openxmlformats.org/officeDocument/2006/relationships/notesSlide" Target="../notesSlides/notesSlide10.xml" /><Relationship Id="rId3" Type="http://schemas.openxmlformats.org/officeDocument/2006/relationships/tags" Target="../tags/tag198.xml" /><Relationship Id="rId4" Type="http://schemas.openxmlformats.org/officeDocument/2006/relationships/tags" Target="../tags/tag199.xml" /><Relationship Id="rId5" Type="http://schemas.openxmlformats.org/officeDocument/2006/relationships/tags" Target="../tags/tag200.xml" /><Relationship Id="rId6" Type="http://schemas.openxmlformats.org/officeDocument/2006/relationships/tags" Target="../tags/tag201.xml" /><Relationship Id="rId7" Type="http://schemas.openxmlformats.org/officeDocument/2006/relationships/tags" Target="../tags/tag202.xml" /><Relationship Id="rId8" Type="http://schemas.openxmlformats.org/officeDocument/2006/relationships/tags" Target="../tags/tag203.xml" /><Relationship Id="rId9" Type="http://schemas.openxmlformats.org/officeDocument/2006/relationships/tags" Target="../tags/tag204.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22.xml" /><Relationship Id="rId11" Type="http://schemas.openxmlformats.org/officeDocument/2006/relationships/tags" Target="../tags/tag223.xml" /><Relationship Id="rId12" Type="http://schemas.openxmlformats.org/officeDocument/2006/relationships/tags" Target="../tags/tag224.xml" /><Relationship Id="rId13" Type="http://schemas.openxmlformats.org/officeDocument/2006/relationships/image" Target="../media/image15.png" /><Relationship Id="rId14" Type="http://schemas.openxmlformats.org/officeDocument/2006/relationships/tags" Target="../tags/tag225.xml" /><Relationship Id="rId15" Type="http://schemas.openxmlformats.org/officeDocument/2006/relationships/tags" Target="../tags/tag226.xml" /><Relationship Id="rId16" Type="http://schemas.openxmlformats.org/officeDocument/2006/relationships/tags" Target="../tags/tag227.xml" /><Relationship Id="rId17" Type="http://schemas.openxmlformats.org/officeDocument/2006/relationships/tags" Target="../tags/tag228.xml" /><Relationship Id="rId18" Type="http://schemas.openxmlformats.org/officeDocument/2006/relationships/tags" Target="../tags/tag229.xml" /><Relationship Id="rId19" Type="http://schemas.openxmlformats.org/officeDocument/2006/relationships/tags" Target="../tags/tag230.xml" /><Relationship Id="rId2" Type="http://schemas.openxmlformats.org/officeDocument/2006/relationships/notesSlide" Target="../notesSlides/notesSlide11.xml" /><Relationship Id="rId20" Type="http://schemas.openxmlformats.org/officeDocument/2006/relationships/tags" Target="../tags/tag231.xml" /><Relationship Id="rId21" Type="http://schemas.openxmlformats.org/officeDocument/2006/relationships/tags" Target="../tags/tag232.xml" /><Relationship Id="rId22" Type="http://schemas.openxmlformats.org/officeDocument/2006/relationships/tags" Target="../tags/tag233.xml" /><Relationship Id="rId3" Type="http://schemas.openxmlformats.org/officeDocument/2006/relationships/tags" Target="../tags/tag215.xml" /><Relationship Id="rId4" Type="http://schemas.openxmlformats.org/officeDocument/2006/relationships/tags" Target="../tags/tag216.xml" /><Relationship Id="rId5" Type="http://schemas.openxmlformats.org/officeDocument/2006/relationships/tags" Target="../tags/tag217.xml" /><Relationship Id="rId6" Type="http://schemas.openxmlformats.org/officeDocument/2006/relationships/tags" Target="../tags/tag218.xml" /><Relationship Id="rId7" Type="http://schemas.openxmlformats.org/officeDocument/2006/relationships/tags" Target="../tags/tag219.xml" /><Relationship Id="rId8" Type="http://schemas.openxmlformats.org/officeDocument/2006/relationships/tags" Target="../tags/tag220.xml" /><Relationship Id="rId9" Type="http://schemas.openxmlformats.org/officeDocument/2006/relationships/tags" Target="../tags/tag221.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45.xml" /><Relationship Id="rId11" Type="http://schemas.openxmlformats.org/officeDocument/2006/relationships/tags" Target="../tags/tag246.xml" /><Relationship Id="rId12" Type="http://schemas.openxmlformats.org/officeDocument/2006/relationships/tags" Target="../tags/tag247.xml" /><Relationship Id="rId2" Type="http://schemas.openxmlformats.org/officeDocument/2006/relationships/notesSlide" Target="../notesSlides/notesSlide12.xml" /><Relationship Id="rId3" Type="http://schemas.openxmlformats.org/officeDocument/2006/relationships/tags" Target="../tags/tag238.xml" /><Relationship Id="rId4" Type="http://schemas.openxmlformats.org/officeDocument/2006/relationships/tags" Target="../tags/tag239.xml" /><Relationship Id="rId5" Type="http://schemas.openxmlformats.org/officeDocument/2006/relationships/tags" Target="../tags/tag240.xml" /><Relationship Id="rId6" Type="http://schemas.openxmlformats.org/officeDocument/2006/relationships/tags" Target="../tags/tag241.xml" /><Relationship Id="rId7" Type="http://schemas.openxmlformats.org/officeDocument/2006/relationships/tags" Target="../tags/tag242.xml" /><Relationship Id="rId8" Type="http://schemas.openxmlformats.org/officeDocument/2006/relationships/tags" Target="../tags/tag243.xml" /><Relationship Id="rId9" Type="http://schemas.openxmlformats.org/officeDocument/2006/relationships/tags" Target="../tags/tag244.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59.xml" /><Relationship Id="rId11" Type="http://schemas.openxmlformats.org/officeDocument/2006/relationships/image" Target="../media/image16.png" /><Relationship Id="rId12" Type="http://schemas.openxmlformats.org/officeDocument/2006/relationships/tags" Target="../tags/tag260.xml" /><Relationship Id="rId13" Type="http://schemas.openxmlformats.org/officeDocument/2006/relationships/video" Target="../media/media2.mp4" /><Relationship Id="rId14" Type="http://schemas.microsoft.com/office/2007/relationships/media" Target="../media/media2.mp4" /><Relationship Id="rId2" Type="http://schemas.openxmlformats.org/officeDocument/2006/relationships/notesSlide" Target="../notesSlides/notesSlide13.xml" /><Relationship Id="rId3" Type="http://schemas.openxmlformats.org/officeDocument/2006/relationships/tags" Target="../tags/tag252.xml" /><Relationship Id="rId4" Type="http://schemas.openxmlformats.org/officeDocument/2006/relationships/tags" Target="../tags/tag253.xml" /><Relationship Id="rId5" Type="http://schemas.openxmlformats.org/officeDocument/2006/relationships/tags" Target="../tags/tag254.xml" /><Relationship Id="rId6" Type="http://schemas.openxmlformats.org/officeDocument/2006/relationships/tags" Target="../tags/tag255.xml" /><Relationship Id="rId7" Type="http://schemas.openxmlformats.org/officeDocument/2006/relationships/tags" Target="../tags/tag256.xml" /><Relationship Id="rId8" Type="http://schemas.openxmlformats.org/officeDocument/2006/relationships/tags" Target="../tags/tag257.xml" /><Relationship Id="rId9" Type="http://schemas.openxmlformats.org/officeDocument/2006/relationships/tags" Target="../tags/tag258.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2.xml" /><Relationship Id="rId11" Type="http://schemas.openxmlformats.org/officeDocument/2006/relationships/image" Target="../media/image17.png" /><Relationship Id="rId12" Type="http://schemas.openxmlformats.org/officeDocument/2006/relationships/tags" Target="../tags/tag273.xml" /><Relationship Id="rId2" Type="http://schemas.openxmlformats.org/officeDocument/2006/relationships/notesSlide" Target="../notesSlides/notesSlide14.xml" /><Relationship Id="rId3" Type="http://schemas.openxmlformats.org/officeDocument/2006/relationships/tags" Target="../tags/tag265.xml" /><Relationship Id="rId4" Type="http://schemas.openxmlformats.org/officeDocument/2006/relationships/tags" Target="../tags/tag266.xml" /><Relationship Id="rId5" Type="http://schemas.openxmlformats.org/officeDocument/2006/relationships/tags" Target="../tags/tag267.xml" /><Relationship Id="rId6" Type="http://schemas.openxmlformats.org/officeDocument/2006/relationships/tags" Target="../tags/tag268.xml" /><Relationship Id="rId7" Type="http://schemas.openxmlformats.org/officeDocument/2006/relationships/tags" Target="../tags/tag269.xml" /><Relationship Id="rId8" Type="http://schemas.openxmlformats.org/officeDocument/2006/relationships/tags" Target="../tags/tag270.xml" /><Relationship Id="rId9" Type="http://schemas.openxmlformats.org/officeDocument/2006/relationships/tags" Target="../tags/tag271.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85.xml" /><Relationship Id="rId11" Type="http://schemas.openxmlformats.org/officeDocument/2006/relationships/tags" Target="../tags/tag286.xml" /><Relationship Id="rId12" Type="http://schemas.openxmlformats.org/officeDocument/2006/relationships/tags" Target="../tags/tag287.xml" /><Relationship Id="rId13" Type="http://schemas.openxmlformats.org/officeDocument/2006/relationships/tags" Target="../tags/tag288.xml" /><Relationship Id="rId14" Type="http://schemas.openxmlformats.org/officeDocument/2006/relationships/tags" Target="../tags/tag289.xml" /><Relationship Id="rId15" Type="http://schemas.openxmlformats.org/officeDocument/2006/relationships/tags" Target="../tags/tag290.xml" /><Relationship Id="rId16" Type="http://schemas.openxmlformats.org/officeDocument/2006/relationships/tags" Target="../tags/tag291.xml" /><Relationship Id="rId17" Type="http://schemas.openxmlformats.org/officeDocument/2006/relationships/tags" Target="../tags/tag292.xml" /><Relationship Id="rId18" Type="http://schemas.openxmlformats.org/officeDocument/2006/relationships/tags" Target="../tags/tag293.xml" /><Relationship Id="rId19" Type="http://schemas.openxmlformats.org/officeDocument/2006/relationships/tags" Target="../tags/tag294.xml" /><Relationship Id="rId2" Type="http://schemas.openxmlformats.org/officeDocument/2006/relationships/notesSlide" Target="../notesSlides/notesSlide15.xml" /><Relationship Id="rId3" Type="http://schemas.openxmlformats.org/officeDocument/2006/relationships/tags" Target="../tags/tag278.xml" /><Relationship Id="rId4" Type="http://schemas.openxmlformats.org/officeDocument/2006/relationships/tags" Target="../tags/tag279.xml" /><Relationship Id="rId5" Type="http://schemas.openxmlformats.org/officeDocument/2006/relationships/tags" Target="../tags/tag280.xml" /><Relationship Id="rId6" Type="http://schemas.openxmlformats.org/officeDocument/2006/relationships/tags" Target="../tags/tag281.xml" /><Relationship Id="rId7" Type="http://schemas.openxmlformats.org/officeDocument/2006/relationships/tags" Target="../tags/tag282.xml" /><Relationship Id="rId8" Type="http://schemas.openxmlformats.org/officeDocument/2006/relationships/tags" Target="../tags/tag283.xml" /><Relationship Id="rId9" Type="http://schemas.openxmlformats.org/officeDocument/2006/relationships/tags" Target="../tags/tag284.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06.xml" /><Relationship Id="rId11" Type="http://schemas.openxmlformats.org/officeDocument/2006/relationships/tags" Target="../tags/tag307.xml" /><Relationship Id="rId12" Type="http://schemas.openxmlformats.org/officeDocument/2006/relationships/image" Target="../media/image18.png" /><Relationship Id="rId13" Type="http://schemas.openxmlformats.org/officeDocument/2006/relationships/tags" Target="../tags/tag308.xml" /><Relationship Id="rId14" Type="http://schemas.openxmlformats.org/officeDocument/2006/relationships/video" Target="../media/media3.mp4" /><Relationship Id="rId15" Type="http://schemas.microsoft.com/office/2007/relationships/media" Target="../media/media3.mp4" /><Relationship Id="rId16" Type="http://schemas.openxmlformats.org/officeDocument/2006/relationships/tags" Target="../tags/tag309.xml" /><Relationship Id="rId2" Type="http://schemas.openxmlformats.org/officeDocument/2006/relationships/notesSlide" Target="../notesSlides/notesSlide16.xml" /><Relationship Id="rId3" Type="http://schemas.openxmlformats.org/officeDocument/2006/relationships/tags" Target="../tags/tag299.xml" /><Relationship Id="rId4" Type="http://schemas.openxmlformats.org/officeDocument/2006/relationships/tags" Target="../tags/tag300.xml" /><Relationship Id="rId5" Type="http://schemas.openxmlformats.org/officeDocument/2006/relationships/tags" Target="../tags/tag301.xml" /><Relationship Id="rId6" Type="http://schemas.openxmlformats.org/officeDocument/2006/relationships/tags" Target="../tags/tag302.xml" /><Relationship Id="rId7" Type="http://schemas.openxmlformats.org/officeDocument/2006/relationships/tags" Target="../tags/tag303.xml" /><Relationship Id="rId8" Type="http://schemas.openxmlformats.org/officeDocument/2006/relationships/tags" Target="../tags/tag304.xml" /><Relationship Id="rId9" Type="http://schemas.openxmlformats.org/officeDocument/2006/relationships/tags" Target="../tags/tag305.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21.xml" /><Relationship Id="rId11" Type="http://schemas.openxmlformats.org/officeDocument/2006/relationships/tags" Target="../tags/tag322.xml" /><Relationship Id="rId12" Type="http://schemas.openxmlformats.org/officeDocument/2006/relationships/image" Target="../media/image11.png" /><Relationship Id="rId13" Type="http://schemas.openxmlformats.org/officeDocument/2006/relationships/tags" Target="../tags/tag323.xml" /><Relationship Id="rId14" Type="http://schemas.openxmlformats.org/officeDocument/2006/relationships/tags" Target="../tags/tag324.xml" /><Relationship Id="rId15" Type="http://schemas.openxmlformats.org/officeDocument/2006/relationships/tags" Target="../tags/tag325.xml" /><Relationship Id="rId16" Type="http://schemas.openxmlformats.org/officeDocument/2006/relationships/image" Target="../media/image19.png" /><Relationship Id="rId17" Type="http://schemas.openxmlformats.org/officeDocument/2006/relationships/tags" Target="../tags/tag326.xml" /><Relationship Id="rId18" Type="http://schemas.openxmlformats.org/officeDocument/2006/relationships/tags" Target="../tags/tag327.xml" /><Relationship Id="rId19" Type="http://schemas.openxmlformats.org/officeDocument/2006/relationships/tags" Target="../tags/tag328.xml" /><Relationship Id="rId2" Type="http://schemas.openxmlformats.org/officeDocument/2006/relationships/notesSlide" Target="../notesSlides/notesSlide17.xml" /><Relationship Id="rId20" Type="http://schemas.openxmlformats.org/officeDocument/2006/relationships/tags" Target="../tags/tag329.xml" /><Relationship Id="rId21" Type="http://schemas.openxmlformats.org/officeDocument/2006/relationships/tags" Target="../tags/tag330.xml" /><Relationship Id="rId22" Type="http://schemas.openxmlformats.org/officeDocument/2006/relationships/tags" Target="../tags/tag331.xml" /><Relationship Id="rId23" Type="http://schemas.openxmlformats.org/officeDocument/2006/relationships/tags" Target="../tags/tag332.xml" /><Relationship Id="rId24" Type="http://schemas.openxmlformats.org/officeDocument/2006/relationships/tags" Target="../tags/tag333.xml" /><Relationship Id="rId25" Type="http://schemas.openxmlformats.org/officeDocument/2006/relationships/image" Target="../media/image20.png" /><Relationship Id="rId26" Type="http://schemas.openxmlformats.org/officeDocument/2006/relationships/tags" Target="../tags/tag334.xml" /><Relationship Id="rId3" Type="http://schemas.openxmlformats.org/officeDocument/2006/relationships/tags" Target="../tags/tag314.xml" /><Relationship Id="rId4" Type="http://schemas.openxmlformats.org/officeDocument/2006/relationships/tags" Target="../tags/tag315.xml" /><Relationship Id="rId5" Type="http://schemas.openxmlformats.org/officeDocument/2006/relationships/tags" Target="../tags/tag316.xml" /><Relationship Id="rId6" Type="http://schemas.openxmlformats.org/officeDocument/2006/relationships/tags" Target="../tags/tag317.xml" /><Relationship Id="rId7" Type="http://schemas.openxmlformats.org/officeDocument/2006/relationships/tags" Target="../tags/tag318.xml" /><Relationship Id="rId8" Type="http://schemas.openxmlformats.org/officeDocument/2006/relationships/tags" Target="../tags/tag319.xml" /><Relationship Id="rId9" Type="http://schemas.openxmlformats.org/officeDocument/2006/relationships/tags" Target="../tags/tag320.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46.xml" /><Relationship Id="rId11" Type="http://schemas.openxmlformats.org/officeDocument/2006/relationships/image" Target="../media/image11.png" /><Relationship Id="rId12" Type="http://schemas.openxmlformats.org/officeDocument/2006/relationships/tags" Target="../tags/tag347.xml" /><Relationship Id="rId13" Type="http://schemas.openxmlformats.org/officeDocument/2006/relationships/tags" Target="../tags/tag348.xml" /><Relationship Id="rId14" Type="http://schemas.openxmlformats.org/officeDocument/2006/relationships/tags" Target="../tags/tag349.xml" /><Relationship Id="rId15" Type="http://schemas.openxmlformats.org/officeDocument/2006/relationships/image" Target="../media/image19.png" /><Relationship Id="rId16" Type="http://schemas.openxmlformats.org/officeDocument/2006/relationships/tags" Target="../tags/tag350.xml" /><Relationship Id="rId17" Type="http://schemas.openxmlformats.org/officeDocument/2006/relationships/tags" Target="../tags/tag351.xml" /><Relationship Id="rId18" Type="http://schemas.openxmlformats.org/officeDocument/2006/relationships/tags" Target="../tags/tag352.xml" /><Relationship Id="rId19" Type="http://schemas.openxmlformats.org/officeDocument/2006/relationships/tags" Target="../tags/tag353.xml" /><Relationship Id="rId2" Type="http://schemas.openxmlformats.org/officeDocument/2006/relationships/notesSlide" Target="../notesSlides/notesSlide18.xml" /><Relationship Id="rId20" Type="http://schemas.openxmlformats.org/officeDocument/2006/relationships/image" Target="../media/image21.png" /><Relationship Id="rId21" Type="http://schemas.openxmlformats.org/officeDocument/2006/relationships/tags" Target="../tags/tag354.xml" /><Relationship Id="rId22" Type="http://schemas.openxmlformats.org/officeDocument/2006/relationships/tags" Target="../tags/tag355.xml" /><Relationship Id="rId23" Type="http://schemas.openxmlformats.org/officeDocument/2006/relationships/tags" Target="../tags/tag356.xml" /><Relationship Id="rId24" Type="http://schemas.openxmlformats.org/officeDocument/2006/relationships/tags" Target="../tags/tag357.xml" /><Relationship Id="rId25" Type="http://schemas.openxmlformats.org/officeDocument/2006/relationships/tags" Target="../tags/tag358.xml" /><Relationship Id="rId3" Type="http://schemas.openxmlformats.org/officeDocument/2006/relationships/tags" Target="../tags/tag339.xml" /><Relationship Id="rId4" Type="http://schemas.openxmlformats.org/officeDocument/2006/relationships/tags" Target="../tags/tag340.xml" /><Relationship Id="rId5" Type="http://schemas.openxmlformats.org/officeDocument/2006/relationships/tags" Target="../tags/tag341.xml" /><Relationship Id="rId6" Type="http://schemas.openxmlformats.org/officeDocument/2006/relationships/tags" Target="../tags/tag342.xml" /><Relationship Id="rId7" Type="http://schemas.openxmlformats.org/officeDocument/2006/relationships/tags" Target="../tags/tag343.xml" /><Relationship Id="rId8" Type="http://schemas.openxmlformats.org/officeDocument/2006/relationships/tags" Target="../tags/tag344.xml" /><Relationship Id="rId9" Type="http://schemas.openxmlformats.org/officeDocument/2006/relationships/tags" Target="../tags/tag345.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4.xml" /><Relationship Id="rId11" Type="http://schemas.openxmlformats.org/officeDocument/2006/relationships/image" Target="../media/image7.png" /><Relationship Id="rId12" Type="http://schemas.openxmlformats.org/officeDocument/2006/relationships/tags" Target="../tags/tag55.xml" /><Relationship Id="rId13" Type="http://schemas.openxmlformats.org/officeDocument/2006/relationships/image" Target="../media/image8.png" /><Relationship Id="rId14" Type="http://schemas.openxmlformats.org/officeDocument/2006/relationships/tags" Target="../tags/tag56.xml" /><Relationship Id="rId15" Type="http://schemas.openxmlformats.org/officeDocument/2006/relationships/video" Target="../media/media1.mp4" /><Relationship Id="rId16" Type="http://schemas.microsoft.com/office/2007/relationships/media" Target="../media/media1.mp4" /><Relationship Id="rId2" Type="http://schemas.openxmlformats.org/officeDocument/2006/relationships/notesSlide" Target="../notesSlides/notesSlide1.xml" /><Relationship Id="rId3" Type="http://schemas.openxmlformats.org/officeDocument/2006/relationships/tags" Target="../tags/tag47.xml" /><Relationship Id="rId4" Type="http://schemas.openxmlformats.org/officeDocument/2006/relationships/tags" Target="../tags/tag48.xml" /><Relationship Id="rId5" Type="http://schemas.openxmlformats.org/officeDocument/2006/relationships/tags" Target="../tags/tag49.xml" /><Relationship Id="rId6" Type="http://schemas.openxmlformats.org/officeDocument/2006/relationships/tags" Target="../tags/tag50.xml" /><Relationship Id="rId7" Type="http://schemas.openxmlformats.org/officeDocument/2006/relationships/tags" Target="../tags/tag51.xml" /><Relationship Id="rId8" Type="http://schemas.openxmlformats.org/officeDocument/2006/relationships/tags" Target="../tags/tag52.xml" /><Relationship Id="rId9" Type="http://schemas.openxmlformats.org/officeDocument/2006/relationships/tags" Target="../tags/tag53.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70.xml" /><Relationship Id="rId11" Type="http://schemas.openxmlformats.org/officeDocument/2006/relationships/tags" Target="../tags/tag371.xml" /><Relationship Id="rId12" Type="http://schemas.openxmlformats.org/officeDocument/2006/relationships/tags" Target="../tags/tag372.xml" /><Relationship Id="rId13" Type="http://schemas.openxmlformats.org/officeDocument/2006/relationships/tags" Target="../tags/tag373.xml" /><Relationship Id="rId14" Type="http://schemas.openxmlformats.org/officeDocument/2006/relationships/tags" Target="../tags/tag374.xml" /><Relationship Id="rId15" Type="http://schemas.openxmlformats.org/officeDocument/2006/relationships/tags" Target="../tags/tag375.xml" /><Relationship Id="rId16" Type="http://schemas.openxmlformats.org/officeDocument/2006/relationships/tags" Target="../tags/tag376.xml" /><Relationship Id="rId2" Type="http://schemas.openxmlformats.org/officeDocument/2006/relationships/notesSlide" Target="../notesSlides/notesSlide19.xml" /><Relationship Id="rId3" Type="http://schemas.openxmlformats.org/officeDocument/2006/relationships/tags" Target="../tags/tag363.xml" /><Relationship Id="rId4" Type="http://schemas.openxmlformats.org/officeDocument/2006/relationships/tags" Target="../tags/tag364.xml" /><Relationship Id="rId5" Type="http://schemas.openxmlformats.org/officeDocument/2006/relationships/tags" Target="../tags/tag365.xml" /><Relationship Id="rId6" Type="http://schemas.openxmlformats.org/officeDocument/2006/relationships/tags" Target="../tags/tag366.xml" /><Relationship Id="rId7" Type="http://schemas.openxmlformats.org/officeDocument/2006/relationships/tags" Target="../tags/tag367.xml" /><Relationship Id="rId8" Type="http://schemas.openxmlformats.org/officeDocument/2006/relationships/tags" Target="../tags/tag368.xml" /><Relationship Id="rId9" Type="http://schemas.openxmlformats.org/officeDocument/2006/relationships/tags" Target="../tags/tag369.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388.xml" /><Relationship Id="rId11" Type="http://schemas.openxmlformats.org/officeDocument/2006/relationships/tags" Target="../tags/tag389.xml" /><Relationship Id="rId12" Type="http://schemas.openxmlformats.org/officeDocument/2006/relationships/image" Target="../media/image22.png" /><Relationship Id="rId13" Type="http://schemas.openxmlformats.org/officeDocument/2006/relationships/tags" Target="../tags/tag390.xml" /><Relationship Id="rId14" Type="http://schemas.openxmlformats.org/officeDocument/2006/relationships/tags" Target="../tags/tag391.xml" /><Relationship Id="rId2" Type="http://schemas.openxmlformats.org/officeDocument/2006/relationships/notesSlide" Target="../notesSlides/notesSlide20.xml" /><Relationship Id="rId3" Type="http://schemas.openxmlformats.org/officeDocument/2006/relationships/tags" Target="../tags/tag381.xml" /><Relationship Id="rId4" Type="http://schemas.openxmlformats.org/officeDocument/2006/relationships/tags" Target="../tags/tag382.xml" /><Relationship Id="rId5" Type="http://schemas.openxmlformats.org/officeDocument/2006/relationships/tags" Target="../tags/tag383.xml" /><Relationship Id="rId6" Type="http://schemas.openxmlformats.org/officeDocument/2006/relationships/tags" Target="../tags/tag384.xml" /><Relationship Id="rId7" Type="http://schemas.openxmlformats.org/officeDocument/2006/relationships/tags" Target="../tags/tag385.xml" /><Relationship Id="rId8" Type="http://schemas.openxmlformats.org/officeDocument/2006/relationships/tags" Target="../tags/tag386.xml" /><Relationship Id="rId9" Type="http://schemas.openxmlformats.org/officeDocument/2006/relationships/tags" Target="../tags/tag387.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03.xml" /><Relationship Id="rId11" Type="http://schemas.openxmlformats.org/officeDocument/2006/relationships/tags" Target="../tags/tag404.xml" /><Relationship Id="rId12" Type="http://schemas.openxmlformats.org/officeDocument/2006/relationships/tags" Target="../tags/tag405.xml" /><Relationship Id="rId13" Type="http://schemas.openxmlformats.org/officeDocument/2006/relationships/tags" Target="../tags/tag406.xml" /><Relationship Id="rId14" Type="http://schemas.openxmlformats.org/officeDocument/2006/relationships/tags" Target="../tags/tag407.xml" /><Relationship Id="rId15" Type="http://schemas.openxmlformats.org/officeDocument/2006/relationships/tags" Target="../tags/tag408.xml" /><Relationship Id="rId16" Type="http://schemas.openxmlformats.org/officeDocument/2006/relationships/tags" Target="../tags/tag409.xml" /><Relationship Id="rId17" Type="http://schemas.openxmlformats.org/officeDocument/2006/relationships/tags" Target="../tags/tag410.xml" /><Relationship Id="rId18" Type="http://schemas.openxmlformats.org/officeDocument/2006/relationships/tags" Target="../tags/tag411.xml" /><Relationship Id="rId19" Type="http://schemas.openxmlformats.org/officeDocument/2006/relationships/tags" Target="../tags/tag412.xml" /><Relationship Id="rId2" Type="http://schemas.openxmlformats.org/officeDocument/2006/relationships/notesSlide" Target="../notesSlides/notesSlide21.xml" /><Relationship Id="rId20" Type="http://schemas.openxmlformats.org/officeDocument/2006/relationships/tags" Target="../tags/tag413.xml" /><Relationship Id="rId21" Type="http://schemas.openxmlformats.org/officeDocument/2006/relationships/tags" Target="../tags/tag414.xml" /><Relationship Id="rId3" Type="http://schemas.openxmlformats.org/officeDocument/2006/relationships/tags" Target="../tags/tag396.xml" /><Relationship Id="rId4" Type="http://schemas.openxmlformats.org/officeDocument/2006/relationships/tags" Target="../tags/tag397.xml" /><Relationship Id="rId5" Type="http://schemas.openxmlformats.org/officeDocument/2006/relationships/tags" Target="../tags/tag398.xml" /><Relationship Id="rId6" Type="http://schemas.openxmlformats.org/officeDocument/2006/relationships/tags" Target="../tags/tag399.xml" /><Relationship Id="rId7" Type="http://schemas.openxmlformats.org/officeDocument/2006/relationships/tags" Target="../tags/tag400.xml" /><Relationship Id="rId8" Type="http://schemas.openxmlformats.org/officeDocument/2006/relationships/tags" Target="../tags/tag401.xml" /><Relationship Id="rId9" Type="http://schemas.openxmlformats.org/officeDocument/2006/relationships/tags" Target="../tags/tag40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26.xml" /><Relationship Id="rId11" Type="http://schemas.openxmlformats.org/officeDocument/2006/relationships/image" Target="../media/image22.png" /><Relationship Id="rId12" Type="http://schemas.openxmlformats.org/officeDocument/2006/relationships/tags" Target="../tags/tag427.xml" /><Relationship Id="rId2" Type="http://schemas.openxmlformats.org/officeDocument/2006/relationships/notesSlide" Target="../notesSlides/notesSlide22.xml" /><Relationship Id="rId3" Type="http://schemas.openxmlformats.org/officeDocument/2006/relationships/tags" Target="../tags/tag419.xml" /><Relationship Id="rId4" Type="http://schemas.openxmlformats.org/officeDocument/2006/relationships/tags" Target="../tags/tag420.xml" /><Relationship Id="rId5" Type="http://schemas.openxmlformats.org/officeDocument/2006/relationships/tags" Target="../tags/tag421.xml" /><Relationship Id="rId6" Type="http://schemas.openxmlformats.org/officeDocument/2006/relationships/tags" Target="../tags/tag422.xml" /><Relationship Id="rId7" Type="http://schemas.openxmlformats.org/officeDocument/2006/relationships/tags" Target="../tags/tag423.xml" /><Relationship Id="rId8" Type="http://schemas.openxmlformats.org/officeDocument/2006/relationships/tags" Target="../tags/tag424.xml" /><Relationship Id="rId9" Type="http://schemas.openxmlformats.org/officeDocument/2006/relationships/tags" Target="../tags/tag42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39.xml" /><Relationship Id="rId11" Type="http://schemas.openxmlformats.org/officeDocument/2006/relationships/tags" Target="../tags/tag440.xml" /><Relationship Id="rId12" Type="http://schemas.openxmlformats.org/officeDocument/2006/relationships/tags" Target="../tags/tag441.xml" /><Relationship Id="rId13" Type="http://schemas.openxmlformats.org/officeDocument/2006/relationships/tags" Target="../tags/tag442.xml" /><Relationship Id="rId2" Type="http://schemas.openxmlformats.org/officeDocument/2006/relationships/notesSlide" Target="../notesSlides/notesSlide23.xml" /><Relationship Id="rId3" Type="http://schemas.openxmlformats.org/officeDocument/2006/relationships/tags" Target="../tags/tag432.xml" /><Relationship Id="rId4" Type="http://schemas.openxmlformats.org/officeDocument/2006/relationships/tags" Target="../tags/tag433.xml" /><Relationship Id="rId5" Type="http://schemas.openxmlformats.org/officeDocument/2006/relationships/tags" Target="../tags/tag434.xml" /><Relationship Id="rId6" Type="http://schemas.openxmlformats.org/officeDocument/2006/relationships/tags" Target="../tags/tag435.xml" /><Relationship Id="rId7" Type="http://schemas.openxmlformats.org/officeDocument/2006/relationships/tags" Target="../tags/tag436.xml" /><Relationship Id="rId8" Type="http://schemas.openxmlformats.org/officeDocument/2006/relationships/tags" Target="../tags/tag437.xml" /><Relationship Id="rId9" Type="http://schemas.openxmlformats.org/officeDocument/2006/relationships/tags" Target="../tags/tag438.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54.xml" /><Relationship Id="rId11" Type="http://schemas.openxmlformats.org/officeDocument/2006/relationships/tags" Target="../tags/tag455.xml" /><Relationship Id="rId12" Type="http://schemas.openxmlformats.org/officeDocument/2006/relationships/image" Target="../media/image8.png" /><Relationship Id="rId13" Type="http://schemas.openxmlformats.org/officeDocument/2006/relationships/tags" Target="../tags/tag456.xml" /><Relationship Id="rId14" Type="http://schemas.openxmlformats.org/officeDocument/2006/relationships/video" Target="../media/media1.mp4" /><Relationship Id="rId15" Type="http://schemas.microsoft.com/office/2007/relationships/media" Target="../media/media1.mp4" /><Relationship Id="rId2" Type="http://schemas.openxmlformats.org/officeDocument/2006/relationships/notesSlide" Target="../notesSlides/notesSlide24.xml" /><Relationship Id="rId3" Type="http://schemas.openxmlformats.org/officeDocument/2006/relationships/tags" Target="../tags/tag447.xml" /><Relationship Id="rId4" Type="http://schemas.openxmlformats.org/officeDocument/2006/relationships/tags" Target="../tags/tag448.xml" /><Relationship Id="rId5" Type="http://schemas.openxmlformats.org/officeDocument/2006/relationships/tags" Target="../tags/tag449.xml" /><Relationship Id="rId6" Type="http://schemas.openxmlformats.org/officeDocument/2006/relationships/tags" Target="../tags/tag450.xml" /><Relationship Id="rId7" Type="http://schemas.openxmlformats.org/officeDocument/2006/relationships/tags" Target="../tags/tag451.xml" /><Relationship Id="rId8" Type="http://schemas.openxmlformats.org/officeDocument/2006/relationships/tags" Target="../tags/tag452.xml" /><Relationship Id="rId9" Type="http://schemas.openxmlformats.org/officeDocument/2006/relationships/tags" Target="../tags/tag453.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68.xml" /><Relationship Id="rId11" Type="http://schemas.openxmlformats.org/officeDocument/2006/relationships/tags" Target="../tags/tag469.xml" /><Relationship Id="rId12" Type="http://schemas.openxmlformats.org/officeDocument/2006/relationships/image" Target="../media/image23.png" /><Relationship Id="rId13" Type="http://schemas.openxmlformats.org/officeDocument/2006/relationships/tags" Target="../tags/tag470.xml" /><Relationship Id="rId14" Type="http://schemas.openxmlformats.org/officeDocument/2006/relationships/tags" Target="../tags/tag471.xml" /><Relationship Id="rId15" Type="http://schemas.openxmlformats.org/officeDocument/2006/relationships/tags" Target="../tags/tag472.xml" /><Relationship Id="rId16" Type="http://schemas.openxmlformats.org/officeDocument/2006/relationships/tags" Target="../tags/tag473.xml" /><Relationship Id="rId17" Type="http://schemas.openxmlformats.org/officeDocument/2006/relationships/image" Target="../media/image24.png" /><Relationship Id="rId18" Type="http://schemas.openxmlformats.org/officeDocument/2006/relationships/tags" Target="../tags/tag474.xml" /><Relationship Id="rId19" Type="http://schemas.openxmlformats.org/officeDocument/2006/relationships/video" Target="../media/media4.mp4" /><Relationship Id="rId2" Type="http://schemas.openxmlformats.org/officeDocument/2006/relationships/notesSlide" Target="../notesSlides/notesSlide25.xml" /><Relationship Id="rId20" Type="http://schemas.microsoft.com/office/2007/relationships/media" Target="../media/media4.mp4" /><Relationship Id="rId3" Type="http://schemas.openxmlformats.org/officeDocument/2006/relationships/tags" Target="../tags/tag461.xml" /><Relationship Id="rId4" Type="http://schemas.openxmlformats.org/officeDocument/2006/relationships/tags" Target="../tags/tag462.xml" /><Relationship Id="rId5" Type="http://schemas.openxmlformats.org/officeDocument/2006/relationships/tags" Target="../tags/tag463.xml" /><Relationship Id="rId6" Type="http://schemas.openxmlformats.org/officeDocument/2006/relationships/tags" Target="../tags/tag464.xml" /><Relationship Id="rId7" Type="http://schemas.openxmlformats.org/officeDocument/2006/relationships/tags" Target="../tags/tag465.xml" /><Relationship Id="rId8" Type="http://schemas.openxmlformats.org/officeDocument/2006/relationships/tags" Target="../tags/tag466.xml" /><Relationship Id="rId9" Type="http://schemas.openxmlformats.org/officeDocument/2006/relationships/tags" Target="../tags/tag467.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486.xml" /><Relationship Id="rId11" Type="http://schemas.openxmlformats.org/officeDocument/2006/relationships/tags" Target="../tags/tag487.xml" /><Relationship Id="rId12" Type="http://schemas.openxmlformats.org/officeDocument/2006/relationships/tags" Target="../tags/tag488.xml" /><Relationship Id="rId13" Type="http://schemas.openxmlformats.org/officeDocument/2006/relationships/image" Target="../media/image25.png" /><Relationship Id="rId14" Type="http://schemas.openxmlformats.org/officeDocument/2006/relationships/tags" Target="../tags/tag489.xml" /><Relationship Id="rId2" Type="http://schemas.openxmlformats.org/officeDocument/2006/relationships/notesSlide" Target="../notesSlides/notesSlide26.xml" /><Relationship Id="rId3" Type="http://schemas.openxmlformats.org/officeDocument/2006/relationships/tags" Target="../tags/tag479.xml" /><Relationship Id="rId4" Type="http://schemas.openxmlformats.org/officeDocument/2006/relationships/tags" Target="../tags/tag480.xml" /><Relationship Id="rId5" Type="http://schemas.openxmlformats.org/officeDocument/2006/relationships/tags" Target="../tags/tag481.xml" /><Relationship Id="rId6" Type="http://schemas.openxmlformats.org/officeDocument/2006/relationships/tags" Target="../tags/tag482.xml" /><Relationship Id="rId7" Type="http://schemas.openxmlformats.org/officeDocument/2006/relationships/tags" Target="../tags/tag483.xml" /><Relationship Id="rId8" Type="http://schemas.openxmlformats.org/officeDocument/2006/relationships/tags" Target="../tags/tag484.xml" /><Relationship Id="rId9" Type="http://schemas.openxmlformats.org/officeDocument/2006/relationships/tags" Target="../tags/tag485.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01.xml" /><Relationship Id="rId11" Type="http://schemas.openxmlformats.org/officeDocument/2006/relationships/image" Target="../media/image26.png" /><Relationship Id="rId12" Type="http://schemas.openxmlformats.org/officeDocument/2006/relationships/tags" Target="../tags/tag502.xml" /><Relationship Id="rId13" Type="http://schemas.openxmlformats.org/officeDocument/2006/relationships/tags" Target="../tags/tag503.xml" /><Relationship Id="rId14" Type="http://schemas.openxmlformats.org/officeDocument/2006/relationships/tags" Target="../tags/tag504.xml" /><Relationship Id="rId2" Type="http://schemas.openxmlformats.org/officeDocument/2006/relationships/notesSlide" Target="../notesSlides/notesSlide27.xml" /><Relationship Id="rId3" Type="http://schemas.openxmlformats.org/officeDocument/2006/relationships/tags" Target="../tags/tag494.xml" /><Relationship Id="rId4" Type="http://schemas.openxmlformats.org/officeDocument/2006/relationships/tags" Target="../tags/tag495.xml" /><Relationship Id="rId5" Type="http://schemas.openxmlformats.org/officeDocument/2006/relationships/tags" Target="../tags/tag496.xml" /><Relationship Id="rId6" Type="http://schemas.openxmlformats.org/officeDocument/2006/relationships/tags" Target="../tags/tag497.xml" /><Relationship Id="rId7" Type="http://schemas.openxmlformats.org/officeDocument/2006/relationships/tags" Target="../tags/tag498.xml" /><Relationship Id="rId8" Type="http://schemas.openxmlformats.org/officeDocument/2006/relationships/tags" Target="../tags/tag499.xml" /><Relationship Id="rId9" Type="http://schemas.openxmlformats.org/officeDocument/2006/relationships/tags" Target="../tags/tag500.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16.xml" /><Relationship Id="rId11" Type="http://schemas.openxmlformats.org/officeDocument/2006/relationships/tags" Target="../tags/tag517.xml" /><Relationship Id="rId12" Type="http://schemas.openxmlformats.org/officeDocument/2006/relationships/image" Target="../media/image27.png" /><Relationship Id="rId13" Type="http://schemas.openxmlformats.org/officeDocument/2006/relationships/tags" Target="../tags/tag518.xml" /><Relationship Id="rId14" Type="http://schemas.openxmlformats.org/officeDocument/2006/relationships/image" Target="../media/image28.png" /><Relationship Id="rId15" Type="http://schemas.openxmlformats.org/officeDocument/2006/relationships/tags" Target="../tags/tag519.xml" /><Relationship Id="rId16" Type="http://schemas.openxmlformats.org/officeDocument/2006/relationships/tags" Target="../tags/tag520.xml" /><Relationship Id="rId2" Type="http://schemas.openxmlformats.org/officeDocument/2006/relationships/notesSlide" Target="../notesSlides/notesSlide28.xml" /><Relationship Id="rId3" Type="http://schemas.openxmlformats.org/officeDocument/2006/relationships/tags" Target="../tags/tag509.xml" /><Relationship Id="rId4" Type="http://schemas.openxmlformats.org/officeDocument/2006/relationships/tags" Target="../tags/tag510.xml" /><Relationship Id="rId5" Type="http://schemas.openxmlformats.org/officeDocument/2006/relationships/tags" Target="../tags/tag511.xml" /><Relationship Id="rId6" Type="http://schemas.openxmlformats.org/officeDocument/2006/relationships/tags" Target="../tags/tag512.xml" /><Relationship Id="rId7" Type="http://schemas.openxmlformats.org/officeDocument/2006/relationships/tags" Target="../tags/tag513.xml" /><Relationship Id="rId8" Type="http://schemas.openxmlformats.org/officeDocument/2006/relationships/tags" Target="../tags/tag514.xml" /><Relationship Id="rId9" Type="http://schemas.openxmlformats.org/officeDocument/2006/relationships/tags" Target="../tags/tag51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9.png" /><Relationship Id="rId11" Type="http://schemas.openxmlformats.org/officeDocument/2006/relationships/tags" Target="../tags/tag68.xml" /><Relationship Id="rId12" Type="http://schemas.openxmlformats.org/officeDocument/2006/relationships/tags" Target="../tags/tag69.xml" /><Relationship Id="rId13" Type="http://schemas.openxmlformats.org/officeDocument/2006/relationships/tags" Target="../tags/tag70.xml" /><Relationship Id="rId2" Type="http://schemas.openxmlformats.org/officeDocument/2006/relationships/notesSlide" Target="../notesSlides/notesSlide2.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tags" Target="../tags/tag64.xml"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tags" Target="../tags/tag67.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32.xml" /><Relationship Id="rId11" Type="http://schemas.openxmlformats.org/officeDocument/2006/relationships/image" Target="../media/image29.png" /><Relationship Id="rId12" Type="http://schemas.openxmlformats.org/officeDocument/2006/relationships/tags" Target="../tags/tag533.xml" /><Relationship Id="rId13" Type="http://schemas.openxmlformats.org/officeDocument/2006/relationships/image" Target="../media/image30.png" /><Relationship Id="rId14" Type="http://schemas.openxmlformats.org/officeDocument/2006/relationships/tags" Target="../tags/tag534.xml" /><Relationship Id="rId15" Type="http://schemas.openxmlformats.org/officeDocument/2006/relationships/tags" Target="../tags/tag535.xml" /><Relationship Id="rId16" Type="http://schemas.openxmlformats.org/officeDocument/2006/relationships/tags" Target="../tags/tag536.xml" /><Relationship Id="rId2" Type="http://schemas.openxmlformats.org/officeDocument/2006/relationships/notesSlide" Target="../notesSlides/notesSlide29.xml" /><Relationship Id="rId3" Type="http://schemas.openxmlformats.org/officeDocument/2006/relationships/tags" Target="../tags/tag525.xml" /><Relationship Id="rId4" Type="http://schemas.openxmlformats.org/officeDocument/2006/relationships/tags" Target="../tags/tag526.xml" /><Relationship Id="rId5" Type="http://schemas.openxmlformats.org/officeDocument/2006/relationships/tags" Target="../tags/tag527.xml" /><Relationship Id="rId6" Type="http://schemas.openxmlformats.org/officeDocument/2006/relationships/tags" Target="../tags/tag528.xml" /><Relationship Id="rId7" Type="http://schemas.openxmlformats.org/officeDocument/2006/relationships/tags" Target="../tags/tag529.xml" /><Relationship Id="rId8" Type="http://schemas.openxmlformats.org/officeDocument/2006/relationships/tags" Target="../tags/tag530.xml" /><Relationship Id="rId9" Type="http://schemas.openxmlformats.org/officeDocument/2006/relationships/tags" Target="../tags/tag531.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48.xml" /><Relationship Id="rId11" Type="http://schemas.openxmlformats.org/officeDocument/2006/relationships/tags" Target="../tags/tag549.xml" /><Relationship Id="rId12" Type="http://schemas.openxmlformats.org/officeDocument/2006/relationships/tags" Target="../tags/tag550.xml" /><Relationship Id="rId13" Type="http://schemas.openxmlformats.org/officeDocument/2006/relationships/tags" Target="../tags/tag551.xml" /><Relationship Id="rId14" Type="http://schemas.openxmlformats.org/officeDocument/2006/relationships/tags" Target="../tags/tag552.xml" /><Relationship Id="rId15" Type="http://schemas.openxmlformats.org/officeDocument/2006/relationships/tags" Target="../tags/tag553.xml" /><Relationship Id="rId16" Type="http://schemas.openxmlformats.org/officeDocument/2006/relationships/tags" Target="../tags/tag554.xml" /><Relationship Id="rId17" Type="http://schemas.openxmlformats.org/officeDocument/2006/relationships/tags" Target="../tags/tag555.xml" /><Relationship Id="rId18" Type="http://schemas.openxmlformats.org/officeDocument/2006/relationships/tags" Target="../tags/tag556.xml" /><Relationship Id="rId19" Type="http://schemas.openxmlformats.org/officeDocument/2006/relationships/tags" Target="../tags/tag557.xml" /><Relationship Id="rId2" Type="http://schemas.openxmlformats.org/officeDocument/2006/relationships/notesSlide" Target="../notesSlides/notesSlide30.xml" /><Relationship Id="rId20" Type="http://schemas.openxmlformats.org/officeDocument/2006/relationships/tags" Target="../tags/tag558.xml" /><Relationship Id="rId21" Type="http://schemas.openxmlformats.org/officeDocument/2006/relationships/tags" Target="../tags/tag559.xml" /><Relationship Id="rId22" Type="http://schemas.openxmlformats.org/officeDocument/2006/relationships/tags" Target="../tags/tag560.xml" /><Relationship Id="rId23" Type="http://schemas.openxmlformats.org/officeDocument/2006/relationships/tags" Target="../tags/tag561.xml" /><Relationship Id="rId24" Type="http://schemas.openxmlformats.org/officeDocument/2006/relationships/tags" Target="../tags/tag562.xml" /><Relationship Id="rId25" Type="http://schemas.openxmlformats.org/officeDocument/2006/relationships/tags" Target="../tags/tag563.xml" /><Relationship Id="rId26" Type="http://schemas.openxmlformats.org/officeDocument/2006/relationships/tags" Target="../tags/tag564.xml" /><Relationship Id="rId27" Type="http://schemas.openxmlformats.org/officeDocument/2006/relationships/tags" Target="../tags/tag565.xml" /><Relationship Id="rId28" Type="http://schemas.openxmlformats.org/officeDocument/2006/relationships/tags" Target="../tags/tag566.xml" /><Relationship Id="rId3" Type="http://schemas.openxmlformats.org/officeDocument/2006/relationships/tags" Target="../tags/tag541.xml" /><Relationship Id="rId4" Type="http://schemas.openxmlformats.org/officeDocument/2006/relationships/tags" Target="../tags/tag542.xml" /><Relationship Id="rId5" Type="http://schemas.openxmlformats.org/officeDocument/2006/relationships/tags" Target="../tags/tag543.xml" /><Relationship Id="rId6" Type="http://schemas.openxmlformats.org/officeDocument/2006/relationships/tags" Target="../tags/tag544.xml" /><Relationship Id="rId7" Type="http://schemas.openxmlformats.org/officeDocument/2006/relationships/tags" Target="../tags/tag545.xml" /><Relationship Id="rId8" Type="http://schemas.openxmlformats.org/officeDocument/2006/relationships/tags" Target="../tags/tag546.xml" /><Relationship Id="rId9" Type="http://schemas.openxmlformats.org/officeDocument/2006/relationships/tags" Target="../tags/tag547.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578.xml" /><Relationship Id="rId11" Type="http://schemas.openxmlformats.org/officeDocument/2006/relationships/tags" Target="../tags/tag579.xml" /><Relationship Id="rId12" Type="http://schemas.openxmlformats.org/officeDocument/2006/relationships/image" Target="../media/image31.png" /><Relationship Id="rId13" Type="http://schemas.openxmlformats.org/officeDocument/2006/relationships/tags" Target="../tags/tag580.xml" /><Relationship Id="rId14" Type="http://schemas.openxmlformats.org/officeDocument/2006/relationships/image" Target="../media/image32.png" /><Relationship Id="rId15" Type="http://schemas.openxmlformats.org/officeDocument/2006/relationships/tags" Target="../tags/tag581.xml" /><Relationship Id="rId16" Type="http://schemas.openxmlformats.org/officeDocument/2006/relationships/tags" Target="../tags/tag582.xml" /><Relationship Id="rId17" Type="http://schemas.openxmlformats.org/officeDocument/2006/relationships/image" Target="../media/image33.png" /><Relationship Id="rId18" Type="http://schemas.openxmlformats.org/officeDocument/2006/relationships/tags" Target="../tags/tag583.xml" /><Relationship Id="rId2" Type="http://schemas.openxmlformats.org/officeDocument/2006/relationships/notesSlide" Target="../notesSlides/notesSlide31.xml" /><Relationship Id="rId3" Type="http://schemas.openxmlformats.org/officeDocument/2006/relationships/tags" Target="../tags/tag571.xml" /><Relationship Id="rId4" Type="http://schemas.openxmlformats.org/officeDocument/2006/relationships/tags" Target="../tags/tag572.xml" /><Relationship Id="rId5" Type="http://schemas.openxmlformats.org/officeDocument/2006/relationships/tags" Target="../tags/tag573.xml" /><Relationship Id="rId6" Type="http://schemas.openxmlformats.org/officeDocument/2006/relationships/tags" Target="../tags/tag574.xml" /><Relationship Id="rId7" Type="http://schemas.openxmlformats.org/officeDocument/2006/relationships/tags" Target="../tags/tag575.xml" /><Relationship Id="rId8" Type="http://schemas.openxmlformats.org/officeDocument/2006/relationships/tags" Target="../tags/tag576.xml" /><Relationship Id="rId9" Type="http://schemas.openxmlformats.org/officeDocument/2006/relationships/tags" Target="../tags/tag577.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10.png" /><Relationship Id="rId11" Type="http://schemas.openxmlformats.org/officeDocument/2006/relationships/tags" Target="../tags/tag82.xml" /><Relationship Id="rId12" Type="http://schemas.openxmlformats.org/officeDocument/2006/relationships/tags" Target="../tags/tag83.xml" /><Relationship Id="rId13" Type="http://schemas.openxmlformats.org/officeDocument/2006/relationships/tags" Target="../tags/tag84.xml" /><Relationship Id="rId2" Type="http://schemas.openxmlformats.org/officeDocument/2006/relationships/notesSlide" Target="../notesSlides/notesSlide3.xml" /><Relationship Id="rId3" Type="http://schemas.openxmlformats.org/officeDocument/2006/relationships/tags" Target="../tags/tag75.xml" /><Relationship Id="rId4" Type="http://schemas.openxmlformats.org/officeDocument/2006/relationships/tags" Target="../tags/tag76.xml" /><Relationship Id="rId5" Type="http://schemas.openxmlformats.org/officeDocument/2006/relationships/tags" Target="../tags/tag77.xml" /><Relationship Id="rId6" Type="http://schemas.openxmlformats.org/officeDocument/2006/relationships/tags" Target="../tags/tag78.xml" /><Relationship Id="rId7" Type="http://schemas.openxmlformats.org/officeDocument/2006/relationships/tags" Target="../tags/tag79.xml" /><Relationship Id="rId8" Type="http://schemas.openxmlformats.org/officeDocument/2006/relationships/tags" Target="../tags/tag80.xml" /><Relationship Id="rId9" Type="http://schemas.openxmlformats.org/officeDocument/2006/relationships/tags" Target="../tags/tag8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96.xml" /><Relationship Id="rId11" Type="http://schemas.openxmlformats.org/officeDocument/2006/relationships/tags" Target="../tags/tag97.xml" /><Relationship Id="rId12" Type="http://schemas.openxmlformats.org/officeDocument/2006/relationships/tags" Target="../tags/tag98.xml" /><Relationship Id="rId13" Type="http://schemas.openxmlformats.org/officeDocument/2006/relationships/tags" Target="../tags/tag99.xml" /><Relationship Id="rId14" Type="http://schemas.openxmlformats.org/officeDocument/2006/relationships/tags" Target="../tags/tag100.xml" /><Relationship Id="rId15" Type="http://schemas.openxmlformats.org/officeDocument/2006/relationships/image" Target="../media/image11.png" /><Relationship Id="rId16" Type="http://schemas.openxmlformats.org/officeDocument/2006/relationships/tags" Target="../tags/tag101.xml" /><Relationship Id="rId17" Type="http://schemas.openxmlformats.org/officeDocument/2006/relationships/tags" Target="../tags/tag102.xml" /><Relationship Id="rId18" Type="http://schemas.openxmlformats.org/officeDocument/2006/relationships/tags" Target="../tags/tag103.xml" /><Relationship Id="rId2" Type="http://schemas.openxmlformats.org/officeDocument/2006/relationships/notesSlide" Target="../notesSlides/notesSlide4.xml"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tags" Target="../tags/tag91.xml" /><Relationship Id="rId6" Type="http://schemas.openxmlformats.org/officeDocument/2006/relationships/tags" Target="../tags/tag92.xml" /><Relationship Id="rId7" Type="http://schemas.openxmlformats.org/officeDocument/2006/relationships/tags" Target="../tags/tag93.xml" /><Relationship Id="rId8" Type="http://schemas.openxmlformats.org/officeDocument/2006/relationships/tags" Target="../tags/tag94.xml" /><Relationship Id="rId9" Type="http://schemas.openxmlformats.org/officeDocument/2006/relationships/tags" Target="../tags/tag95.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15.xml" /><Relationship Id="rId11" Type="http://schemas.openxmlformats.org/officeDocument/2006/relationships/tags" Target="../tags/tag116.xml" /><Relationship Id="rId12" Type="http://schemas.openxmlformats.org/officeDocument/2006/relationships/tags" Target="../tags/tag117.xml" /><Relationship Id="rId13" Type="http://schemas.openxmlformats.org/officeDocument/2006/relationships/tags" Target="../tags/tag118.xml" /><Relationship Id="rId14" Type="http://schemas.openxmlformats.org/officeDocument/2006/relationships/tags" Target="../tags/tag119.xml" /><Relationship Id="rId15" Type="http://schemas.openxmlformats.org/officeDocument/2006/relationships/tags" Target="../tags/tag120.xml" /><Relationship Id="rId2" Type="http://schemas.openxmlformats.org/officeDocument/2006/relationships/notesSlide" Target="../notesSlides/notesSlide5.xml" /><Relationship Id="rId3" Type="http://schemas.openxmlformats.org/officeDocument/2006/relationships/tags" Target="../tags/tag108.xml" /><Relationship Id="rId4" Type="http://schemas.openxmlformats.org/officeDocument/2006/relationships/tags" Target="../tags/tag109.xml" /><Relationship Id="rId5" Type="http://schemas.openxmlformats.org/officeDocument/2006/relationships/tags" Target="../tags/tag110.xml" /><Relationship Id="rId6" Type="http://schemas.openxmlformats.org/officeDocument/2006/relationships/tags" Target="../tags/tag111.xml" /><Relationship Id="rId7" Type="http://schemas.openxmlformats.org/officeDocument/2006/relationships/tags" Target="../tags/tag112.xml" /><Relationship Id="rId8" Type="http://schemas.openxmlformats.org/officeDocument/2006/relationships/tags" Target="../tags/tag113.xml" /><Relationship Id="rId9" Type="http://schemas.openxmlformats.org/officeDocument/2006/relationships/tags" Target="../tags/tag114.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2.xml" /><Relationship Id="rId11" Type="http://schemas.openxmlformats.org/officeDocument/2006/relationships/tags" Target="../tags/tag133.xml" /><Relationship Id="rId12" Type="http://schemas.openxmlformats.org/officeDocument/2006/relationships/image" Target="../media/image12.png" /><Relationship Id="rId13" Type="http://schemas.openxmlformats.org/officeDocument/2006/relationships/tags" Target="../tags/tag134.xml" /><Relationship Id="rId14" Type="http://schemas.openxmlformats.org/officeDocument/2006/relationships/tags" Target="../tags/tag135.xml" /><Relationship Id="rId2" Type="http://schemas.openxmlformats.org/officeDocument/2006/relationships/notesSlide" Target="../notesSlides/notesSlide6.xml" /><Relationship Id="rId3" Type="http://schemas.openxmlformats.org/officeDocument/2006/relationships/tags" Target="../tags/tag125.xml" /><Relationship Id="rId4" Type="http://schemas.openxmlformats.org/officeDocument/2006/relationships/tags" Target="../tags/tag126.xml" /><Relationship Id="rId5" Type="http://schemas.openxmlformats.org/officeDocument/2006/relationships/tags" Target="../tags/tag127.xml" /><Relationship Id="rId6" Type="http://schemas.openxmlformats.org/officeDocument/2006/relationships/tags" Target="../tags/tag128.xml" /><Relationship Id="rId7" Type="http://schemas.openxmlformats.org/officeDocument/2006/relationships/tags" Target="../tags/tag129.xml" /><Relationship Id="rId8" Type="http://schemas.openxmlformats.org/officeDocument/2006/relationships/tags" Target="../tags/tag130.xml" /><Relationship Id="rId9" Type="http://schemas.openxmlformats.org/officeDocument/2006/relationships/tags" Target="../tags/tag13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47.xml" /><Relationship Id="rId11" Type="http://schemas.openxmlformats.org/officeDocument/2006/relationships/tags" Target="../tags/tag148.xml" /><Relationship Id="rId12" Type="http://schemas.openxmlformats.org/officeDocument/2006/relationships/image" Target="../media/image13.png" /><Relationship Id="rId13" Type="http://schemas.openxmlformats.org/officeDocument/2006/relationships/tags" Target="../tags/tag149.xml" /><Relationship Id="rId14" Type="http://schemas.openxmlformats.org/officeDocument/2006/relationships/tags" Target="../tags/tag150.xml" /><Relationship Id="rId15" Type="http://schemas.openxmlformats.org/officeDocument/2006/relationships/tags" Target="../tags/tag151.xml" /><Relationship Id="rId16" Type="http://schemas.openxmlformats.org/officeDocument/2006/relationships/tags" Target="../tags/tag152.xml" /><Relationship Id="rId17" Type="http://schemas.openxmlformats.org/officeDocument/2006/relationships/tags" Target="../tags/tag153.xml" /><Relationship Id="rId2" Type="http://schemas.openxmlformats.org/officeDocument/2006/relationships/notesSlide" Target="../notesSlides/notesSlide7.xml" /><Relationship Id="rId3" Type="http://schemas.openxmlformats.org/officeDocument/2006/relationships/tags" Target="../tags/tag140.xml" /><Relationship Id="rId4" Type="http://schemas.openxmlformats.org/officeDocument/2006/relationships/tags" Target="../tags/tag141.xml" /><Relationship Id="rId5" Type="http://schemas.openxmlformats.org/officeDocument/2006/relationships/tags" Target="../tags/tag142.xml" /><Relationship Id="rId6" Type="http://schemas.openxmlformats.org/officeDocument/2006/relationships/tags" Target="../tags/tag143.xml" /><Relationship Id="rId7" Type="http://schemas.openxmlformats.org/officeDocument/2006/relationships/tags" Target="../tags/tag144.xml" /><Relationship Id="rId8" Type="http://schemas.openxmlformats.org/officeDocument/2006/relationships/tags" Target="../tags/tag145.xml" /><Relationship Id="rId9" Type="http://schemas.openxmlformats.org/officeDocument/2006/relationships/tags" Target="../tags/tag146.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65.xml" /><Relationship Id="rId11" Type="http://schemas.openxmlformats.org/officeDocument/2006/relationships/tags" Target="../tags/tag166.xml" /><Relationship Id="rId12" Type="http://schemas.openxmlformats.org/officeDocument/2006/relationships/tags" Target="../tags/tag167.xml" /><Relationship Id="rId13" Type="http://schemas.openxmlformats.org/officeDocument/2006/relationships/image" Target="../media/image12.png" /><Relationship Id="rId14" Type="http://schemas.openxmlformats.org/officeDocument/2006/relationships/tags" Target="../tags/tag168.xml" /><Relationship Id="rId15" Type="http://schemas.openxmlformats.org/officeDocument/2006/relationships/tags" Target="../tags/tag169.xml" /><Relationship Id="rId16" Type="http://schemas.openxmlformats.org/officeDocument/2006/relationships/tags" Target="../tags/tag170.xml" /><Relationship Id="rId17" Type="http://schemas.openxmlformats.org/officeDocument/2006/relationships/tags" Target="../tags/tag171.xml" /><Relationship Id="rId18" Type="http://schemas.openxmlformats.org/officeDocument/2006/relationships/tags" Target="../tags/tag172.xml" /><Relationship Id="rId19" Type="http://schemas.openxmlformats.org/officeDocument/2006/relationships/tags" Target="../tags/tag173.xml" /><Relationship Id="rId2" Type="http://schemas.openxmlformats.org/officeDocument/2006/relationships/notesSlide" Target="../notesSlides/notesSlide8.xml" /><Relationship Id="rId20" Type="http://schemas.openxmlformats.org/officeDocument/2006/relationships/tags" Target="../tags/tag174.xml" /><Relationship Id="rId3" Type="http://schemas.openxmlformats.org/officeDocument/2006/relationships/tags" Target="../tags/tag158.xml" /><Relationship Id="rId4" Type="http://schemas.openxmlformats.org/officeDocument/2006/relationships/tags" Target="../tags/tag159.xml" /><Relationship Id="rId5" Type="http://schemas.openxmlformats.org/officeDocument/2006/relationships/tags" Target="../tags/tag160.xml" /><Relationship Id="rId6" Type="http://schemas.openxmlformats.org/officeDocument/2006/relationships/tags" Target="../tags/tag161.xml" /><Relationship Id="rId7" Type="http://schemas.openxmlformats.org/officeDocument/2006/relationships/tags" Target="../tags/tag162.xml" /><Relationship Id="rId8" Type="http://schemas.openxmlformats.org/officeDocument/2006/relationships/tags" Target="../tags/tag163.xml" /><Relationship Id="rId9" Type="http://schemas.openxmlformats.org/officeDocument/2006/relationships/tags" Target="../tags/tag164.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grpSp>
        <p:nvGrpSpPr>
          <p:cNvPr id="16" name="组合 15" title=""/>
          <p:cNvGrpSpPr/>
          <p:nvPr>
            <p:custDataLst>
              <p:tags r:id="rId3"/>
            </p:custDataLst>
          </p:nvPr>
        </p:nvGrpSpPr>
        <p:grpSpPr>
          <a:xfrm>
            <a:off x="0" y="2143991"/>
            <a:ext cx="12191999" cy="2815938"/>
            <a:chOff x="0" y="2143991"/>
            <a:chExt cx="12191999" cy="2815938"/>
          </a:xfrm>
        </p:grpSpPr>
        <p:sp>
          <p:nvSpPr>
            <p:cNvPr id="2" name="矩形 1"/>
            <p:cNvSpPr/>
            <p:nvPr>
              <p:custDataLst>
                <p:tags r:id="rId4"/>
              </p:custDataLst>
            </p:nvPr>
          </p:nvSpPr>
          <p:spPr>
            <a:xfrm>
              <a:off x="0" y="2143991"/>
              <a:ext cx="12191999" cy="2815938"/>
            </a:xfrm>
            <a:prstGeom prst="rect">
              <a:avLst/>
            </a:prstGeom>
            <a:solidFill>
              <a:srgbClr val="37496B"/>
            </a:solidFill>
            <a:ln w="12700" cap="flat" cmpd="sng" algn="ctr">
              <a:noFill/>
              <a:prstDash val="solid"/>
              <a:miter lim="800000"/>
            </a:ln>
            <a:effectLst>
              <a:outerShdw blurRad="190500" dist="63500" dir="2700000" algn="tl" rotWithShape="0">
                <a:prstClr val="black">
                  <a:alpha val="25000"/>
                </a:prstClr>
              </a:outerShdw>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阿里巴巴普惠体"/>
                <a:ea typeface="阿里巴巴普惠体"/>
                <a:cs typeface="+mn-cs"/>
              </a:endParaRPr>
            </a:p>
          </p:txBody>
        </p:sp>
        <p:sp>
          <p:nvSpPr>
            <p:cNvPr id="15" name="任意多边形 14"/>
            <p:cNvSpPr/>
            <p:nvPr>
              <p:custDataLst>
                <p:tags r:id="rId5"/>
              </p:custDataLst>
            </p:nvPr>
          </p:nvSpPr>
          <p:spPr>
            <a:xfrm rot="3030775">
              <a:off x="200160" y="3082232"/>
              <a:ext cx="891863" cy="939455"/>
            </a:xfrm>
            <a:custGeom>
              <a:gdLst>
                <a:gd name="connsiteX0" fmla="*/ 2945837 w 3037540"/>
                <a:gd name="connsiteY0" fmla="*/ 1003140 h 3037540"/>
                <a:gd name="connsiteX1" fmla="*/ 2969259 w 3037540"/>
                <a:gd name="connsiteY1" fmla="*/ 1067134 h 3037540"/>
                <a:gd name="connsiteX2" fmla="*/ 3037540 w 3037540"/>
                <a:gd name="connsiteY2" fmla="*/ 1518770 h 3037540"/>
                <a:gd name="connsiteX3" fmla="*/ 2969259 w 3037540"/>
                <a:gd name="connsiteY3" fmla="*/ 1970406 h 3037540"/>
                <a:gd name="connsiteX4" fmla="*/ 2945837 w 3037540"/>
                <a:gd name="connsiteY4" fmla="*/ 2034400 h 3037540"/>
                <a:gd name="connsiteX5" fmla="*/ 92385 w 3037540"/>
                <a:gd name="connsiteY5" fmla="*/ 1001277 h 3037540"/>
                <a:gd name="connsiteX6" fmla="*/ 92385 w 3037540"/>
                <a:gd name="connsiteY6" fmla="*/ 2036264 h 3037540"/>
                <a:gd name="connsiteX7" fmla="*/ 68281 w 3037540"/>
                <a:gd name="connsiteY7" fmla="*/ 1970406 h 3037540"/>
                <a:gd name="connsiteX8" fmla="*/ 0 w 3037540"/>
                <a:gd name="connsiteY8" fmla="*/ 1518770 h 3037540"/>
                <a:gd name="connsiteX9" fmla="*/ 68281 w 3037540"/>
                <a:gd name="connsiteY9" fmla="*/ 1067134 h 3037540"/>
                <a:gd name="connsiteX10" fmla="*/ 2760902 w 3037540"/>
                <a:gd name="connsiteY10" fmla="*/ 646535 h 3037540"/>
                <a:gd name="connsiteX11" fmla="*/ 2778158 w 3037540"/>
                <a:gd name="connsiteY11" fmla="*/ 669611 h 3037540"/>
                <a:gd name="connsiteX12" fmla="*/ 2854233 w 3037540"/>
                <a:gd name="connsiteY12" fmla="*/ 794834 h 3037540"/>
                <a:gd name="connsiteX13" fmla="*/ 2866410 w 3037540"/>
                <a:gd name="connsiteY13" fmla="*/ 820112 h 3037540"/>
                <a:gd name="connsiteX14" fmla="*/ 2866410 w 3037540"/>
                <a:gd name="connsiteY14" fmla="*/ 2217428 h 3037540"/>
                <a:gd name="connsiteX15" fmla="*/ 2854233 w 3037540"/>
                <a:gd name="connsiteY15" fmla="*/ 2242706 h 3037540"/>
                <a:gd name="connsiteX16" fmla="*/ 2778158 w 3037540"/>
                <a:gd name="connsiteY16" fmla="*/ 2367929 h 3037540"/>
                <a:gd name="connsiteX17" fmla="*/ 2760902 w 3037540"/>
                <a:gd name="connsiteY17" fmla="*/ 2391005 h 3037540"/>
                <a:gd name="connsiteX18" fmla="*/ 277320 w 3037540"/>
                <a:gd name="connsiteY18" fmla="*/ 645623 h 3037540"/>
                <a:gd name="connsiteX19" fmla="*/ 277320 w 3037540"/>
                <a:gd name="connsiteY19" fmla="*/ 2391917 h 3037540"/>
                <a:gd name="connsiteX20" fmla="*/ 259382 w 3037540"/>
                <a:gd name="connsiteY20" fmla="*/ 2367929 h 3037540"/>
                <a:gd name="connsiteX21" fmla="*/ 183307 w 3037540"/>
                <a:gd name="connsiteY21" fmla="*/ 2242706 h 3037540"/>
                <a:gd name="connsiteX22" fmla="*/ 171812 w 3037540"/>
                <a:gd name="connsiteY22" fmla="*/ 2218844 h 3037540"/>
                <a:gd name="connsiteX23" fmla="*/ 171812 w 3037540"/>
                <a:gd name="connsiteY23" fmla="*/ 818697 h 3037540"/>
                <a:gd name="connsiteX24" fmla="*/ 183307 w 3037540"/>
                <a:gd name="connsiteY24" fmla="*/ 794834 h 3037540"/>
                <a:gd name="connsiteX25" fmla="*/ 259382 w 3037540"/>
                <a:gd name="connsiteY25" fmla="*/ 669611 h 3037540"/>
                <a:gd name="connsiteX26" fmla="*/ 2575967 w 3037540"/>
                <a:gd name="connsiteY26" fmla="*/ 429627 h 3037540"/>
                <a:gd name="connsiteX27" fmla="*/ 2592703 w 3037540"/>
                <a:gd name="connsiteY27" fmla="*/ 444837 h 3037540"/>
                <a:gd name="connsiteX28" fmla="*/ 2681475 w 3037540"/>
                <a:gd name="connsiteY28" fmla="*/ 542512 h 3037540"/>
                <a:gd name="connsiteX29" fmla="*/ 2681475 w 3037540"/>
                <a:gd name="connsiteY29" fmla="*/ 2495029 h 3037540"/>
                <a:gd name="connsiteX30" fmla="*/ 2592703 w 3037540"/>
                <a:gd name="connsiteY30" fmla="*/ 2592703 h 3037540"/>
                <a:gd name="connsiteX31" fmla="*/ 2575967 w 3037540"/>
                <a:gd name="connsiteY31" fmla="*/ 2607913 h 3037540"/>
                <a:gd name="connsiteX32" fmla="*/ 462255 w 3037540"/>
                <a:gd name="connsiteY32" fmla="*/ 429007 h 3037540"/>
                <a:gd name="connsiteX33" fmla="*/ 462255 w 3037540"/>
                <a:gd name="connsiteY33" fmla="*/ 2608533 h 3037540"/>
                <a:gd name="connsiteX34" fmla="*/ 444837 w 3037540"/>
                <a:gd name="connsiteY34" fmla="*/ 2592703 h 3037540"/>
                <a:gd name="connsiteX35" fmla="*/ 356747 w 3037540"/>
                <a:gd name="connsiteY35" fmla="*/ 2495779 h 3037540"/>
                <a:gd name="connsiteX36" fmla="*/ 356747 w 3037540"/>
                <a:gd name="connsiteY36" fmla="*/ 541761 h 3037540"/>
                <a:gd name="connsiteX37" fmla="*/ 444837 w 3037540"/>
                <a:gd name="connsiteY37" fmla="*/ 444837 h 3037540"/>
                <a:gd name="connsiteX38" fmla="*/ 2391032 w 3037540"/>
                <a:gd name="connsiteY38" fmla="*/ 276658 h 3037540"/>
                <a:gd name="connsiteX39" fmla="*/ 2484849 w 3037540"/>
                <a:gd name="connsiteY39" fmla="*/ 346813 h 3037540"/>
                <a:gd name="connsiteX40" fmla="*/ 2496540 w 3037540"/>
                <a:gd name="connsiteY40" fmla="*/ 357439 h 3037540"/>
                <a:gd name="connsiteX41" fmla="*/ 2496540 w 3037540"/>
                <a:gd name="connsiteY41" fmla="*/ 2680102 h 3037540"/>
                <a:gd name="connsiteX42" fmla="*/ 2484849 w 3037540"/>
                <a:gd name="connsiteY42" fmla="*/ 2690727 h 3037540"/>
                <a:gd name="connsiteX43" fmla="*/ 2391032 w 3037540"/>
                <a:gd name="connsiteY43" fmla="*/ 2760882 h 3037540"/>
                <a:gd name="connsiteX44" fmla="*/ 647190 w 3037540"/>
                <a:gd name="connsiteY44" fmla="*/ 276148 h 3037540"/>
                <a:gd name="connsiteX45" fmla="*/ 647190 w 3037540"/>
                <a:gd name="connsiteY45" fmla="*/ 2761392 h 3037540"/>
                <a:gd name="connsiteX46" fmla="*/ 552691 w 3037540"/>
                <a:gd name="connsiteY46" fmla="*/ 2690727 h 3037540"/>
                <a:gd name="connsiteX47" fmla="*/ 541682 w 3037540"/>
                <a:gd name="connsiteY47" fmla="*/ 2680722 h 3037540"/>
                <a:gd name="connsiteX48" fmla="*/ 541682 w 3037540"/>
                <a:gd name="connsiteY48" fmla="*/ 356819 h 3037540"/>
                <a:gd name="connsiteX49" fmla="*/ 552691 w 3037540"/>
                <a:gd name="connsiteY49" fmla="*/ 346813 h 3037540"/>
                <a:gd name="connsiteX50" fmla="*/ 2206097 w 3037540"/>
                <a:gd name="connsiteY50" fmla="*/ 165672 h 3037540"/>
                <a:gd name="connsiteX51" fmla="*/ 2242706 w 3037540"/>
                <a:gd name="connsiteY51" fmla="*/ 183307 h 3037540"/>
                <a:gd name="connsiteX52" fmla="*/ 2311605 w 3037540"/>
                <a:gd name="connsiteY52" fmla="*/ 225164 h 3037540"/>
                <a:gd name="connsiteX53" fmla="*/ 2311605 w 3037540"/>
                <a:gd name="connsiteY53" fmla="*/ 2812376 h 3037540"/>
                <a:gd name="connsiteX54" fmla="*/ 2242706 w 3037540"/>
                <a:gd name="connsiteY54" fmla="*/ 2854233 h 3037540"/>
                <a:gd name="connsiteX55" fmla="*/ 2206097 w 3037540"/>
                <a:gd name="connsiteY55" fmla="*/ 2871869 h 3037540"/>
                <a:gd name="connsiteX56" fmla="*/ 832125 w 3037540"/>
                <a:gd name="connsiteY56" fmla="*/ 165343 h 3037540"/>
                <a:gd name="connsiteX57" fmla="*/ 832125 w 3037540"/>
                <a:gd name="connsiteY57" fmla="*/ 2872197 h 3037540"/>
                <a:gd name="connsiteX58" fmla="*/ 794834 w 3037540"/>
                <a:gd name="connsiteY58" fmla="*/ 2854233 h 3037540"/>
                <a:gd name="connsiteX59" fmla="*/ 726617 w 3037540"/>
                <a:gd name="connsiteY59" fmla="*/ 2812790 h 3037540"/>
                <a:gd name="connsiteX60" fmla="*/ 726617 w 3037540"/>
                <a:gd name="connsiteY60" fmla="*/ 224750 h 3037540"/>
                <a:gd name="connsiteX61" fmla="*/ 794834 w 3037540"/>
                <a:gd name="connsiteY61" fmla="*/ 183307 h 3037540"/>
                <a:gd name="connsiteX62" fmla="*/ 2021162 w 3037540"/>
                <a:gd name="connsiteY62" fmla="*/ 86858 h 3037540"/>
                <a:gd name="connsiteX63" fmla="*/ 2109944 w 3037540"/>
                <a:gd name="connsiteY63" fmla="*/ 119353 h 3037540"/>
                <a:gd name="connsiteX64" fmla="*/ 2126670 w 3037540"/>
                <a:gd name="connsiteY64" fmla="*/ 127410 h 3037540"/>
                <a:gd name="connsiteX65" fmla="*/ 2126670 w 3037540"/>
                <a:gd name="connsiteY65" fmla="*/ 2910131 h 3037540"/>
                <a:gd name="connsiteX66" fmla="*/ 2109944 w 3037540"/>
                <a:gd name="connsiteY66" fmla="*/ 2918188 h 3037540"/>
                <a:gd name="connsiteX67" fmla="*/ 2021162 w 3037540"/>
                <a:gd name="connsiteY67" fmla="*/ 2950682 h 3037540"/>
                <a:gd name="connsiteX68" fmla="*/ 1017060 w 3037540"/>
                <a:gd name="connsiteY68" fmla="*/ 86608 h 3037540"/>
                <a:gd name="connsiteX69" fmla="*/ 1017060 w 3037540"/>
                <a:gd name="connsiteY69" fmla="*/ 2950932 h 3037540"/>
                <a:gd name="connsiteX70" fmla="*/ 927596 w 3037540"/>
                <a:gd name="connsiteY70" fmla="*/ 2918188 h 3037540"/>
                <a:gd name="connsiteX71" fmla="*/ 911552 w 3037540"/>
                <a:gd name="connsiteY71" fmla="*/ 2910459 h 3037540"/>
                <a:gd name="connsiteX72" fmla="*/ 911552 w 3037540"/>
                <a:gd name="connsiteY72" fmla="*/ 127081 h 3037540"/>
                <a:gd name="connsiteX73" fmla="*/ 927596 w 3037540"/>
                <a:gd name="connsiteY73" fmla="*/ 119353 h 3037540"/>
                <a:gd name="connsiteX74" fmla="*/ 1836227 w 3037540"/>
                <a:gd name="connsiteY74" fmla="*/ 33780 h 3037540"/>
                <a:gd name="connsiteX75" fmla="*/ 1941735 w 3037540"/>
                <a:gd name="connsiteY75" fmla="*/ 60909 h 3037540"/>
                <a:gd name="connsiteX76" fmla="*/ 1941735 w 3037540"/>
                <a:gd name="connsiteY76" fmla="*/ 2976631 h 3037540"/>
                <a:gd name="connsiteX77" fmla="*/ 1836227 w 3037540"/>
                <a:gd name="connsiteY77" fmla="*/ 3003760 h 3037540"/>
                <a:gd name="connsiteX78" fmla="*/ 1201995 w 3037540"/>
                <a:gd name="connsiteY78" fmla="*/ 33605 h 3037540"/>
                <a:gd name="connsiteX79" fmla="*/ 1201995 w 3037540"/>
                <a:gd name="connsiteY79" fmla="*/ 3003936 h 3037540"/>
                <a:gd name="connsiteX80" fmla="*/ 1096487 w 3037540"/>
                <a:gd name="connsiteY80" fmla="*/ 2976807 h 3037540"/>
                <a:gd name="connsiteX81" fmla="*/ 1096487 w 3037540"/>
                <a:gd name="connsiteY81" fmla="*/ 60734 h 3037540"/>
                <a:gd name="connsiteX82" fmla="*/ 1651292 w 3037540"/>
                <a:gd name="connsiteY82" fmla="*/ 6692 h 3037540"/>
                <a:gd name="connsiteX83" fmla="*/ 1674055 w 3037540"/>
                <a:gd name="connsiteY83" fmla="*/ 7841 h 3037540"/>
                <a:gd name="connsiteX84" fmla="*/ 1756800 w 3037540"/>
                <a:gd name="connsiteY84" fmla="*/ 20470 h 3037540"/>
                <a:gd name="connsiteX85" fmla="*/ 1756800 w 3037540"/>
                <a:gd name="connsiteY85" fmla="*/ 3017071 h 3037540"/>
                <a:gd name="connsiteX86" fmla="*/ 1674055 w 3037540"/>
                <a:gd name="connsiteY86" fmla="*/ 3029699 h 3037540"/>
                <a:gd name="connsiteX87" fmla="*/ 1651292 w 3037540"/>
                <a:gd name="connsiteY87" fmla="*/ 3030848 h 3037540"/>
                <a:gd name="connsiteX88" fmla="*/ 1386930 w 3037540"/>
                <a:gd name="connsiteY88" fmla="*/ 6657 h 3037540"/>
                <a:gd name="connsiteX89" fmla="*/ 1386930 w 3037540"/>
                <a:gd name="connsiteY89" fmla="*/ 3030883 h 3037540"/>
                <a:gd name="connsiteX90" fmla="*/ 1363485 w 3037540"/>
                <a:gd name="connsiteY90" fmla="*/ 3029699 h 3037540"/>
                <a:gd name="connsiteX91" fmla="*/ 1281422 w 3037540"/>
                <a:gd name="connsiteY91" fmla="*/ 3017175 h 3037540"/>
                <a:gd name="connsiteX92" fmla="*/ 1281422 w 3037540"/>
                <a:gd name="connsiteY92" fmla="*/ 20366 h 3037540"/>
                <a:gd name="connsiteX93" fmla="*/ 1363485 w 3037540"/>
                <a:gd name="connsiteY93" fmla="*/ 7841 h 3037540"/>
                <a:gd name="connsiteX94" fmla="*/ 1518770 w 3037540"/>
                <a:gd name="connsiteY94" fmla="*/ 0 h 3037540"/>
                <a:gd name="connsiteX95" fmla="*/ 1571865 w 3037540"/>
                <a:gd name="connsiteY95" fmla="*/ 2681 h 3037540"/>
                <a:gd name="connsiteX96" fmla="*/ 1571865 w 3037540"/>
                <a:gd name="connsiteY96" fmla="*/ 3034859 h 3037540"/>
                <a:gd name="connsiteX97" fmla="*/ 1518770 w 3037540"/>
                <a:gd name="connsiteY97" fmla="*/ 3037540 h 3037540"/>
                <a:gd name="connsiteX98" fmla="*/ 1466357 w 3037540"/>
                <a:gd name="connsiteY98" fmla="*/ 3034894 h 3037540"/>
                <a:gd name="connsiteX99" fmla="*/ 1466357 w 3037540"/>
                <a:gd name="connsiteY99" fmla="*/ 2647 h 303754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037540" h="3037540">
                  <a:moveTo>
                    <a:pt x="2945837" y="1003140"/>
                  </a:moveTo>
                  <a:lnTo>
                    <a:pt x="2969259" y="1067134"/>
                  </a:lnTo>
                  <a:cubicBezTo>
                    <a:pt x="3013635" y="1209806"/>
                    <a:pt x="3037540" y="1361496"/>
                    <a:pt x="3037540" y="1518770"/>
                  </a:cubicBezTo>
                  <a:cubicBezTo>
                    <a:pt x="3037540" y="1676044"/>
                    <a:pt x="3013635" y="1827734"/>
                    <a:pt x="2969259" y="1970406"/>
                  </a:cubicBezTo>
                  <a:lnTo>
                    <a:pt x="2945837" y="2034400"/>
                  </a:lnTo>
                  <a:close/>
                  <a:moveTo>
                    <a:pt x="92385" y="1001277"/>
                  </a:moveTo>
                  <a:lnTo>
                    <a:pt x="92385" y="2036264"/>
                  </a:lnTo>
                  <a:lnTo>
                    <a:pt x="68281" y="1970406"/>
                  </a:lnTo>
                  <a:cubicBezTo>
                    <a:pt x="23905" y="1827734"/>
                    <a:pt x="0" y="1676044"/>
                    <a:pt x="0" y="1518770"/>
                  </a:cubicBezTo>
                  <a:cubicBezTo>
                    <a:pt x="0" y="1361496"/>
                    <a:pt x="23905" y="1209806"/>
                    <a:pt x="68281" y="1067134"/>
                  </a:cubicBezTo>
                  <a:close/>
                  <a:moveTo>
                    <a:pt x="2760902" y="646535"/>
                  </a:moveTo>
                  <a:lnTo>
                    <a:pt x="2778158" y="669611"/>
                  </a:lnTo>
                  <a:cubicBezTo>
                    <a:pt x="2805451" y="710011"/>
                    <a:pt x="2830852" y="751794"/>
                    <a:pt x="2854233" y="794834"/>
                  </a:cubicBezTo>
                  <a:lnTo>
                    <a:pt x="2866410" y="820112"/>
                  </a:lnTo>
                  <a:lnTo>
                    <a:pt x="2866410" y="2217428"/>
                  </a:lnTo>
                  <a:lnTo>
                    <a:pt x="2854233" y="2242706"/>
                  </a:lnTo>
                  <a:cubicBezTo>
                    <a:pt x="2830852" y="2285746"/>
                    <a:pt x="2805451" y="2327530"/>
                    <a:pt x="2778158" y="2367929"/>
                  </a:cubicBezTo>
                  <a:lnTo>
                    <a:pt x="2760902" y="2391005"/>
                  </a:lnTo>
                  <a:close/>
                  <a:moveTo>
                    <a:pt x="277320" y="645623"/>
                  </a:moveTo>
                  <a:lnTo>
                    <a:pt x="277320" y="2391917"/>
                  </a:lnTo>
                  <a:lnTo>
                    <a:pt x="259382" y="2367929"/>
                  </a:lnTo>
                  <a:cubicBezTo>
                    <a:pt x="232089" y="2327530"/>
                    <a:pt x="206688" y="2285746"/>
                    <a:pt x="183307" y="2242706"/>
                  </a:cubicBezTo>
                  <a:lnTo>
                    <a:pt x="171812" y="2218844"/>
                  </a:lnTo>
                  <a:lnTo>
                    <a:pt x="171812" y="818697"/>
                  </a:lnTo>
                  <a:lnTo>
                    <a:pt x="183307" y="794834"/>
                  </a:lnTo>
                  <a:cubicBezTo>
                    <a:pt x="206688" y="751794"/>
                    <a:pt x="232089" y="710011"/>
                    <a:pt x="259382" y="669611"/>
                  </a:cubicBezTo>
                  <a:close/>
                  <a:moveTo>
                    <a:pt x="2575967" y="429627"/>
                  </a:moveTo>
                  <a:lnTo>
                    <a:pt x="2592703" y="444837"/>
                  </a:lnTo>
                  <a:lnTo>
                    <a:pt x="2681475" y="542512"/>
                  </a:lnTo>
                  <a:lnTo>
                    <a:pt x="2681475" y="2495029"/>
                  </a:lnTo>
                  <a:lnTo>
                    <a:pt x="2592703" y="2592703"/>
                  </a:lnTo>
                  <a:lnTo>
                    <a:pt x="2575967" y="2607913"/>
                  </a:lnTo>
                  <a:close/>
                  <a:moveTo>
                    <a:pt x="462255" y="429007"/>
                  </a:moveTo>
                  <a:lnTo>
                    <a:pt x="462255" y="2608533"/>
                  </a:lnTo>
                  <a:lnTo>
                    <a:pt x="444837" y="2592703"/>
                  </a:lnTo>
                  <a:lnTo>
                    <a:pt x="356747" y="2495779"/>
                  </a:lnTo>
                  <a:lnTo>
                    <a:pt x="356747" y="541761"/>
                  </a:lnTo>
                  <a:lnTo>
                    <a:pt x="444837" y="444837"/>
                  </a:lnTo>
                  <a:close/>
                  <a:moveTo>
                    <a:pt x="2391032" y="276658"/>
                  </a:moveTo>
                  <a:lnTo>
                    <a:pt x="2484849" y="346813"/>
                  </a:lnTo>
                  <a:lnTo>
                    <a:pt x="2496540" y="357439"/>
                  </a:lnTo>
                  <a:lnTo>
                    <a:pt x="2496540" y="2680102"/>
                  </a:lnTo>
                  <a:lnTo>
                    <a:pt x="2484849" y="2690727"/>
                  </a:lnTo>
                  <a:lnTo>
                    <a:pt x="2391032" y="2760882"/>
                  </a:lnTo>
                  <a:close/>
                  <a:moveTo>
                    <a:pt x="647190" y="276148"/>
                  </a:moveTo>
                  <a:lnTo>
                    <a:pt x="647190" y="2761392"/>
                  </a:lnTo>
                  <a:lnTo>
                    <a:pt x="552691" y="2690727"/>
                  </a:lnTo>
                  <a:lnTo>
                    <a:pt x="541682" y="2680722"/>
                  </a:lnTo>
                  <a:lnTo>
                    <a:pt x="541682" y="356819"/>
                  </a:lnTo>
                  <a:lnTo>
                    <a:pt x="552691" y="346813"/>
                  </a:lnTo>
                  <a:close/>
                  <a:moveTo>
                    <a:pt x="2206097" y="165672"/>
                  </a:moveTo>
                  <a:lnTo>
                    <a:pt x="2242706" y="183307"/>
                  </a:lnTo>
                  <a:lnTo>
                    <a:pt x="2311605" y="225164"/>
                  </a:lnTo>
                  <a:lnTo>
                    <a:pt x="2311605" y="2812376"/>
                  </a:lnTo>
                  <a:lnTo>
                    <a:pt x="2242706" y="2854233"/>
                  </a:lnTo>
                  <a:lnTo>
                    <a:pt x="2206097" y="2871869"/>
                  </a:lnTo>
                  <a:close/>
                  <a:moveTo>
                    <a:pt x="832125" y="165343"/>
                  </a:moveTo>
                  <a:lnTo>
                    <a:pt x="832125" y="2872197"/>
                  </a:lnTo>
                  <a:lnTo>
                    <a:pt x="794834" y="2854233"/>
                  </a:lnTo>
                  <a:lnTo>
                    <a:pt x="726617" y="2812790"/>
                  </a:lnTo>
                  <a:lnTo>
                    <a:pt x="726617" y="224750"/>
                  </a:lnTo>
                  <a:lnTo>
                    <a:pt x="794834" y="183307"/>
                  </a:lnTo>
                  <a:close/>
                  <a:moveTo>
                    <a:pt x="2021162" y="86858"/>
                  </a:moveTo>
                  <a:lnTo>
                    <a:pt x="2109944" y="119353"/>
                  </a:lnTo>
                  <a:lnTo>
                    <a:pt x="2126670" y="127410"/>
                  </a:lnTo>
                  <a:lnTo>
                    <a:pt x="2126670" y="2910131"/>
                  </a:lnTo>
                  <a:lnTo>
                    <a:pt x="2109944" y="2918188"/>
                  </a:lnTo>
                  <a:lnTo>
                    <a:pt x="2021162" y="2950682"/>
                  </a:lnTo>
                  <a:close/>
                  <a:moveTo>
                    <a:pt x="1017060" y="86608"/>
                  </a:moveTo>
                  <a:lnTo>
                    <a:pt x="1017060" y="2950932"/>
                  </a:lnTo>
                  <a:lnTo>
                    <a:pt x="927596" y="2918188"/>
                  </a:lnTo>
                  <a:lnTo>
                    <a:pt x="911552" y="2910459"/>
                  </a:lnTo>
                  <a:lnTo>
                    <a:pt x="911552" y="127081"/>
                  </a:lnTo>
                  <a:lnTo>
                    <a:pt x="927596" y="119353"/>
                  </a:lnTo>
                  <a:close/>
                  <a:moveTo>
                    <a:pt x="1836227" y="33780"/>
                  </a:moveTo>
                  <a:lnTo>
                    <a:pt x="1941735" y="60909"/>
                  </a:lnTo>
                  <a:lnTo>
                    <a:pt x="1941735" y="2976631"/>
                  </a:lnTo>
                  <a:lnTo>
                    <a:pt x="1836227" y="3003760"/>
                  </a:lnTo>
                  <a:close/>
                  <a:moveTo>
                    <a:pt x="1201995" y="33605"/>
                  </a:moveTo>
                  <a:lnTo>
                    <a:pt x="1201995" y="3003936"/>
                  </a:lnTo>
                  <a:lnTo>
                    <a:pt x="1096487" y="2976807"/>
                  </a:lnTo>
                  <a:lnTo>
                    <a:pt x="1096487" y="60734"/>
                  </a:lnTo>
                  <a:close/>
                  <a:moveTo>
                    <a:pt x="1651292" y="6692"/>
                  </a:moveTo>
                  <a:lnTo>
                    <a:pt x="1674055" y="7841"/>
                  </a:lnTo>
                  <a:lnTo>
                    <a:pt x="1756800" y="20470"/>
                  </a:lnTo>
                  <a:lnTo>
                    <a:pt x="1756800" y="3017071"/>
                  </a:lnTo>
                  <a:lnTo>
                    <a:pt x="1674055" y="3029699"/>
                  </a:lnTo>
                  <a:lnTo>
                    <a:pt x="1651292" y="3030848"/>
                  </a:lnTo>
                  <a:close/>
                  <a:moveTo>
                    <a:pt x="1386930" y="6657"/>
                  </a:moveTo>
                  <a:lnTo>
                    <a:pt x="1386930" y="3030883"/>
                  </a:lnTo>
                  <a:lnTo>
                    <a:pt x="1363485" y="3029699"/>
                  </a:lnTo>
                  <a:lnTo>
                    <a:pt x="1281422" y="3017175"/>
                  </a:lnTo>
                  <a:lnTo>
                    <a:pt x="1281422" y="20366"/>
                  </a:lnTo>
                  <a:lnTo>
                    <a:pt x="1363485" y="7841"/>
                  </a:lnTo>
                  <a:close/>
                  <a:moveTo>
                    <a:pt x="1518770" y="0"/>
                  </a:moveTo>
                  <a:lnTo>
                    <a:pt x="1571865" y="2681"/>
                  </a:lnTo>
                  <a:lnTo>
                    <a:pt x="1571865" y="3034859"/>
                  </a:lnTo>
                  <a:lnTo>
                    <a:pt x="1518770" y="3037540"/>
                  </a:lnTo>
                  <a:lnTo>
                    <a:pt x="1466357" y="3034894"/>
                  </a:lnTo>
                  <a:lnTo>
                    <a:pt x="1466357" y="2647"/>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3" name="矩形 2" title=""/>
          <p:cNvSpPr/>
          <p:nvPr>
            <p:custDataLst>
              <p:tags r:id="rId6"/>
            </p:custDataLst>
          </p:nvPr>
        </p:nvSpPr>
        <p:spPr>
          <a:xfrm>
            <a:off x="1135380" y="3198495"/>
            <a:ext cx="6095365" cy="706755"/>
          </a:xfrm>
          <a:prstGeom prst="rect">
            <a:avLst/>
          </a:prstGeom>
          <a:noFill/>
        </p:spPr>
        <p:txBody>
          <a:bodyPr wrap="square" lIns="91440" tIns="45720" rIns="91440" bIns="45720">
            <a:spAutoFit/>
          </a:bodyPr>
          <a:lstStyle/>
          <a:p>
            <a:pPr algn="ctr"/>
            <a:r>
              <a:rPr lang="zh-CN" altLang="en-US" sz="4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第二节</a:t>
            </a:r>
            <a:r>
              <a:rPr lang="en-US" altLang="zh-CN" sz="4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zh-CN" altLang="en-US" sz="4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牛顿第一定律</a:t>
            </a:r>
            <a:endParaRPr lang="zh-CN" sz="40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矩形 4" title=""/>
          <p:cNvSpPr/>
          <p:nvPr>
            <p:custDataLst>
              <p:tags r:id="rId7"/>
            </p:custDataLst>
          </p:nvPr>
        </p:nvSpPr>
        <p:spPr>
          <a:xfrm>
            <a:off x="414020" y="238125"/>
            <a:ext cx="4733925" cy="768350"/>
          </a:xfrm>
          <a:prstGeom prst="rect">
            <a:avLst/>
          </a:prstGeom>
          <a:noFill/>
        </p:spPr>
        <p:txBody>
          <a:bodyPr wrap="square" lIns="91440" tIns="45720" rIns="91440" bIns="45720">
            <a:spAutoFit/>
          </a:bodyPr>
          <a:lstStyle/>
          <a:p>
            <a:pPr algn="ctr"/>
            <a:r>
              <a:rPr lang="zh-CN" altLang="en-US" sz="4400" b="1" u="sng" cap="none" spc="0">
                <a:ln w="12700">
                  <a:solidFill>
                    <a:schemeClr val="accent1"/>
                  </a:solidFill>
                  <a:prstDash val="solid"/>
                </a:ln>
                <a:solidFill>
                  <a:schemeClr val="tx1"/>
                </a:solidFill>
                <a:effectLst>
                  <a:outerShdw dist="38100" dir="2640000" algn="bl" rotWithShape="0">
                    <a:schemeClr val="accent1"/>
                  </a:outerShdw>
                </a:effectLst>
              </a:rPr>
              <a:t>第八章</a:t>
            </a:r>
            <a:r>
              <a:rPr lang="en-US" altLang="zh-CN" sz="4400" b="1" u="sng" cap="none" spc="0">
                <a:ln w="12700">
                  <a:solidFill>
                    <a:schemeClr val="accent1"/>
                  </a:solidFill>
                  <a:prstDash val="solid"/>
                </a:ln>
                <a:solidFill>
                  <a:schemeClr val="tx1"/>
                </a:solidFill>
                <a:effectLst>
                  <a:outerShdw dist="38100" dir="2640000" algn="bl" rotWithShape="0">
                    <a:schemeClr val="accent1"/>
                  </a:outerShdw>
                </a:effectLst>
              </a:rPr>
              <a:t> </a:t>
            </a:r>
            <a:r>
              <a:rPr lang="zh-CN" altLang="en-US" sz="4400" b="1" u="sng" cap="none" spc="0">
                <a:ln w="12700">
                  <a:solidFill>
                    <a:schemeClr val="accent1"/>
                  </a:solidFill>
                  <a:prstDash val="solid"/>
                </a:ln>
                <a:solidFill>
                  <a:schemeClr val="tx1"/>
                </a:solidFill>
                <a:effectLst>
                  <a:outerShdw dist="38100" dir="2640000" algn="bl" rotWithShape="0">
                    <a:schemeClr val="accent1"/>
                  </a:outerShdw>
                </a:effectLst>
              </a:rPr>
              <a:t>力与运动</a:t>
            </a:r>
            <a:endParaRPr lang="zh-CN" altLang="en-US" sz="4400" b="1" u="sng" cap="none" spc="0">
              <a:ln w="12700">
                <a:solidFill>
                  <a:schemeClr val="accent1"/>
                </a:solidFill>
                <a:prstDash val="solid"/>
              </a:ln>
              <a:solidFill>
                <a:schemeClr val="tx1"/>
              </a:solidFill>
              <a:effectLst>
                <a:outerShdw dist="38100" dir="2640000" algn="bl" rotWithShape="0">
                  <a:schemeClr val="accent1"/>
                </a:outerShdw>
              </a:effectLst>
            </a:endParaRPr>
          </a:p>
        </p:txBody>
      </p:sp>
      <p:pic>
        <p:nvPicPr>
          <p:cNvPr id="4" name="图片 3" title=""/>
          <p:cNvPicPr>
            <a:picLocks noChangeAspect="1"/>
          </p:cNvPicPr>
          <p:nvPr>
            <p:custDataLst>
              <p:tags r:id="rId9"/>
            </p:custDataLst>
          </p:nvPr>
        </p:nvPicPr>
        <p:blipFill>
          <a:blip r:embed="rId8"/>
          <a:stretch>
            <a:fillRect/>
          </a:stretch>
        </p:blipFill>
        <p:spPr>
          <a:xfrm>
            <a:off x="7526655" y="2143760"/>
            <a:ext cx="4665345" cy="28162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1000"/>
                                        <p:tgtEl>
                                          <p:spTgt spid="16"/>
                                        </p:tgtEl>
                                      </p:cBhvr>
                                    </p:animEffect>
                                  </p:childTnLst>
                                </p:cTn>
                              </p:par>
                            </p:childTnLst>
                          </p:cTn>
                        </p:par>
                        <p:par>
                          <p:cTn id="8" fill="hold" nodeType="afterGroup">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750"/>
                                        <p:tgtEl>
                                          <p:spTgt spid="3"/>
                                        </p:tgtEl>
                                      </p:cBhvr>
                                    </p:animEffect>
                                  </p:childTnLst>
                                </p:cTn>
                              </p:par>
                            </p:childTnLst>
                          </p:cTn>
                        </p:par>
                        <p:par>
                          <p:cTn id="12" fill="hold" nodeType="afterGroup">
                            <p:stCondLst>
                              <p:cond delay="175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思考讨论</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8" name="文本框 7" title=""/>
          <p:cNvSpPr txBox="1"/>
          <p:nvPr>
            <p:custDataLst>
              <p:tags r:id="rId12"/>
            </p:custDataLst>
          </p:nvPr>
        </p:nvSpPr>
        <p:spPr>
          <a:xfrm>
            <a:off x="2511425" y="1845310"/>
            <a:ext cx="7256145" cy="521970"/>
          </a:xfrm>
          <a:prstGeom prst="rect">
            <a:avLst/>
          </a:prstGeom>
          <a:solidFill>
            <a:schemeClr val="accent5">
              <a:lumMod val="40000"/>
              <a:lumOff val="60000"/>
            </a:schemeClr>
          </a:solidFill>
          <a:effectLst>
            <a:softEdge rad="101600"/>
          </a:effectLst>
        </p:spPr>
        <p:txBody>
          <a:bodyPr wrap="square" rtlCol="0" anchor="t">
            <a:spAutoFit/>
          </a:bodyPr>
          <a:lstStyle/>
          <a:p>
            <a:r>
              <a:rPr lang="zh-CN" altLang="en-US" sz="2800">
                <a:latin typeface="楷体" panose="02010609060101010101" charset="-122"/>
                <a:ea typeface="楷体" panose="02010609060101010101" charset="-122"/>
                <a:sym typeface="+mn-ea"/>
              </a:rPr>
              <a:t>④怎样控制小车从平面开始运动的速度相同？</a:t>
            </a:r>
            <a:endParaRPr lang="zh-CN" altLang="en-US" sz="2800">
              <a:latin typeface="楷体" panose="02010609060101010101" charset="-122"/>
              <a:ea typeface="楷体" panose="02010609060101010101" charset="-122"/>
              <a:sym typeface="+mn-ea"/>
            </a:endParaRPr>
          </a:p>
        </p:txBody>
      </p:sp>
      <p:pic>
        <p:nvPicPr>
          <p:cNvPr id="17" name="图片 16" title=""/>
          <p:cNvPicPr>
            <a:picLocks noChangeAspect="1"/>
          </p:cNvPicPr>
          <p:nvPr>
            <p:custDataLst>
              <p:tags r:id="rId14"/>
            </p:custDataLst>
          </p:nvPr>
        </p:nvPicPr>
        <p:blipFill>
          <a:blip r:embed="rId13"/>
          <a:stretch>
            <a:fillRect/>
          </a:stretch>
        </p:blipFill>
        <p:spPr>
          <a:xfrm>
            <a:off x="3410585" y="2395855"/>
            <a:ext cx="5579745" cy="3061335"/>
          </a:xfrm>
          <a:prstGeom prst="rect">
            <a:avLst/>
          </a:prstGeom>
        </p:spPr>
      </p:pic>
      <p:sp>
        <p:nvSpPr>
          <p:cNvPr id="20" name="文本框 19" title=""/>
          <p:cNvSpPr txBox="1"/>
          <p:nvPr>
            <p:custDataLst>
              <p:tags r:id="rId15"/>
            </p:custDataLst>
          </p:nvPr>
        </p:nvSpPr>
        <p:spPr>
          <a:xfrm>
            <a:off x="2419985" y="5749925"/>
            <a:ext cx="1665605"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相同斜面</a:t>
            </a:r>
            <a:endParaRPr lang="zh-CN" altLang="en-US" sz="2800">
              <a:latin typeface="楷体" panose="02010609060101010101" charset="-122"/>
              <a:ea typeface="楷体" panose="02010609060101010101" charset="-122"/>
              <a:sym typeface="+mn-ea"/>
            </a:endParaRPr>
          </a:p>
        </p:txBody>
      </p:sp>
      <p:sp>
        <p:nvSpPr>
          <p:cNvPr id="21" name="文本框 20" title=""/>
          <p:cNvSpPr txBox="1"/>
          <p:nvPr>
            <p:custDataLst>
              <p:tags r:id="rId16"/>
            </p:custDataLst>
          </p:nvPr>
        </p:nvSpPr>
        <p:spPr>
          <a:xfrm>
            <a:off x="4367530" y="5749925"/>
            <a:ext cx="1665605"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相同小车</a:t>
            </a:r>
            <a:endParaRPr lang="zh-CN" altLang="en-US" sz="2800">
              <a:latin typeface="楷体" panose="02010609060101010101" charset="-122"/>
              <a:ea typeface="楷体" panose="02010609060101010101" charset="-122"/>
              <a:sym typeface="+mn-ea"/>
            </a:endParaRPr>
          </a:p>
        </p:txBody>
      </p:sp>
      <p:sp>
        <p:nvSpPr>
          <p:cNvPr id="22" name="文本框 21" title=""/>
          <p:cNvSpPr txBox="1"/>
          <p:nvPr>
            <p:custDataLst>
              <p:tags r:id="rId17"/>
            </p:custDataLst>
          </p:nvPr>
        </p:nvSpPr>
        <p:spPr>
          <a:xfrm>
            <a:off x="6314440" y="5749925"/>
            <a:ext cx="162941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同一高度</a:t>
            </a:r>
            <a:endParaRPr lang="zh-CN" altLang="en-US" sz="2800">
              <a:latin typeface="楷体" panose="02010609060101010101" charset="-122"/>
              <a:ea typeface="楷体" panose="02010609060101010101" charset="-122"/>
              <a:sym typeface="+mn-ea"/>
            </a:endParaRPr>
          </a:p>
        </p:txBody>
      </p:sp>
      <p:sp>
        <p:nvSpPr>
          <p:cNvPr id="23" name="文本框 22" title=""/>
          <p:cNvSpPr txBox="1"/>
          <p:nvPr>
            <p:custDataLst>
              <p:tags r:id="rId18"/>
            </p:custDataLst>
          </p:nvPr>
        </p:nvSpPr>
        <p:spPr>
          <a:xfrm>
            <a:off x="8251190" y="5749925"/>
            <a:ext cx="167005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静止释放</a:t>
            </a:r>
            <a:endParaRPr lang="zh-CN" altLang="en-US" sz="2800">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思考讨论</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8" name="文本框 7" title=""/>
          <p:cNvSpPr txBox="1"/>
          <p:nvPr>
            <p:custDataLst>
              <p:tags r:id="rId12"/>
            </p:custDataLst>
          </p:nvPr>
        </p:nvSpPr>
        <p:spPr>
          <a:xfrm>
            <a:off x="2511425" y="1873885"/>
            <a:ext cx="5798820" cy="521970"/>
          </a:xfrm>
          <a:prstGeom prst="rect">
            <a:avLst/>
          </a:prstGeom>
          <a:solidFill>
            <a:schemeClr val="accent5">
              <a:lumMod val="40000"/>
              <a:lumOff val="60000"/>
            </a:schemeClr>
          </a:solidFill>
          <a:effectLst>
            <a:softEdge rad="101600"/>
          </a:effectLst>
        </p:spPr>
        <p:txBody>
          <a:bodyPr wrap="square" rtlCol="0" anchor="t">
            <a:spAutoFit/>
          </a:bodyPr>
          <a:lstStyle/>
          <a:p>
            <a:r>
              <a:rPr lang="zh-CN" altLang="en-US" sz="2800">
                <a:latin typeface="楷体" panose="02010609060101010101" charset="-122"/>
                <a:ea typeface="楷体" panose="02010609060101010101" charset="-122"/>
                <a:sym typeface="+mn-ea"/>
              </a:rPr>
              <a:t>⑤实验需要观察、记录哪些物理量？</a:t>
            </a:r>
            <a:endParaRPr lang="zh-CN" altLang="en-US" sz="2800">
              <a:latin typeface="楷体" panose="02010609060101010101" charset="-122"/>
              <a:ea typeface="楷体" panose="02010609060101010101" charset="-122"/>
              <a:sym typeface="+mn-ea"/>
            </a:endParaRPr>
          </a:p>
        </p:txBody>
      </p:sp>
      <p:pic>
        <p:nvPicPr>
          <p:cNvPr id="2" name="图片 1" title=""/>
          <p:cNvPicPr>
            <a:picLocks noChangeAspect="1"/>
          </p:cNvPicPr>
          <p:nvPr>
            <p:custDataLst>
              <p:tags r:id="rId14"/>
            </p:custDataLst>
          </p:nvPr>
        </p:nvPicPr>
        <p:blipFill>
          <a:blip r:embed="rId13"/>
          <a:stretch>
            <a:fillRect/>
          </a:stretch>
        </p:blipFill>
        <p:spPr>
          <a:xfrm>
            <a:off x="2705735" y="2372360"/>
            <a:ext cx="6199505" cy="3486785"/>
          </a:xfrm>
          <a:prstGeom prst="rect">
            <a:avLst/>
          </a:prstGeom>
        </p:spPr>
      </p:pic>
      <p:sp>
        <p:nvSpPr>
          <p:cNvPr id="4" name="文本框 3" title=""/>
          <p:cNvSpPr txBox="1"/>
          <p:nvPr>
            <p:custDataLst>
              <p:tags r:id="rId15"/>
            </p:custDataLst>
          </p:nvPr>
        </p:nvSpPr>
        <p:spPr>
          <a:xfrm>
            <a:off x="3809365" y="5859145"/>
            <a:ext cx="1665605"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阻力大小</a:t>
            </a:r>
            <a:endParaRPr lang="zh-CN" altLang="en-US" sz="2800">
              <a:latin typeface="楷体" panose="02010609060101010101" charset="-122"/>
              <a:ea typeface="楷体" panose="02010609060101010101" charset="-122"/>
              <a:sym typeface="+mn-ea"/>
            </a:endParaRPr>
          </a:p>
        </p:txBody>
      </p:sp>
      <p:sp>
        <p:nvSpPr>
          <p:cNvPr id="5" name="文本框 4" title=""/>
          <p:cNvSpPr txBox="1"/>
          <p:nvPr>
            <p:custDataLst>
              <p:tags r:id="rId16"/>
            </p:custDataLst>
          </p:nvPr>
        </p:nvSpPr>
        <p:spPr>
          <a:xfrm>
            <a:off x="5756910" y="5859145"/>
            <a:ext cx="2374265"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小车运动距离</a:t>
            </a:r>
            <a:endParaRPr lang="zh-CN" altLang="en-US" sz="2800">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实验探究</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8" name="文本框 7" title=""/>
          <p:cNvSpPr txBox="1"/>
          <p:nvPr>
            <p:custDataLst>
              <p:tags r:id="rId12"/>
            </p:custDataLst>
          </p:nvPr>
        </p:nvSpPr>
        <p:spPr>
          <a:xfrm>
            <a:off x="4183380" y="1768475"/>
            <a:ext cx="3825240" cy="521970"/>
          </a:xfrm>
          <a:prstGeom prst="rect">
            <a:avLst/>
          </a:prstGeom>
          <a:solidFill>
            <a:schemeClr val="accent5">
              <a:lumMod val="40000"/>
              <a:lumOff val="60000"/>
            </a:schemeClr>
          </a:solidFill>
          <a:effectLst>
            <a:softEdge rad="101600"/>
          </a:effectLst>
        </p:spPr>
        <p:txBody>
          <a:bodyPr wrap="square" rtlCol="0" anchor="t">
            <a:spAutoFit/>
          </a:bodyPr>
          <a:lstStyle/>
          <a:p>
            <a:r>
              <a:rPr lang="zh-CN" altLang="en-US" sz="2800">
                <a:latin typeface="楷体" panose="02010609060101010101" charset="-122"/>
                <a:ea typeface="楷体" panose="02010609060101010101" charset="-122"/>
                <a:sym typeface="+mn-ea"/>
              </a:rPr>
              <a:t>阻力对物体运动的影响</a:t>
            </a:r>
            <a:endParaRPr lang="zh-CN" altLang="en-US" sz="2800">
              <a:latin typeface="楷体" panose="02010609060101010101" charset="-122"/>
              <a:ea typeface="楷体" panose="02010609060101010101" charset="-122"/>
              <a:sym typeface="+mn-ea"/>
            </a:endParaRPr>
          </a:p>
        </p:txBody>
      </p:sp>
      <p:pic>
        <p:nvPicPr>
          <p:cNvPr id="2" name="图片 1" title=""/>
          <p:cNvPicPr>
            <a:picLocks noChangeAspect="1"/>
          </p:cNvPicPr>
          <p:nvPr>
            <p:custDataLst>
              <p:tags r:id="rId14"/>
            </p:custDataLst>
          </p:nvPr>
        </p:nvPicPr>
        <p:blipFill>
          <a:blip r:embed="rId13"/>
          <a:stretch>
            <a:fillRect/>
          </a:stretch>
        </p:blipFill>
        <p:spPr>
          <a:xfrm>
            <a:off x="3665855" y="2805430"/>
            <a:ext cx="5227320" cy="2940050"/>
          </a:xfrm>
          <a:prstGeom prst="rect">
            <a:avLst/>
          </a:prstGeom>
        </p:spPr>
      </p:pic>
      <p:cxnSp>
        <p:nvCxnSpPr>
          <p:cNvPr id="7" name="直接连接符 6" title=""/>
          <p:cNvCxnSpPr/>
          <p:nvPr>
            <p:custDataLst>
              <p:tags r:id="rId15"/>
            </p:custDataLst>
          </p:nvPr>
        </p:nvCxnSpPr>
        <p:spPr>
          <a:xfrm flipH="1">
            <a:off x="4762500" y="2853690"/>
            <a:ext cx="0" cy="2606675"/>
          </a:xfrm>
          <a:prstGeom prst="line">
            <a:avLst/>
          </a:prstGeom>
          <a:ln w="31750" cmpd="sng">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圆角矩形标注 9" title=""/>
          <p:cNvSpPr/>
          <p:nvPr>
            <p:custDataLst>
              <p:tags r:id="rId16"/>
            </p:custDataLst>
          </p:nvPr>
        </p:nvSpPr>
        <p:spPr>
          <a:xfrm>
            <a:off x="1991995" y="4607560"/>
            <a:ext cx="1803400" cy="737870"/>
          </a:xfrm>
          <a:prstGeom prst="wedgeRoundRectCallout">
            <a:avLst>
              <a:gd name="adj1" fmla="val 100393"/>
              <a:gd name="adj2" fmla="val -14661"/>
              <a:gd name="adj3" fmla="val 166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楷体" panose="02010609060101010101" charset="-122"/>
                <a:ea typeface="楷体" panose="02010609060101010101" charset="-122"/>
              </a:rPr>
              <a:t>在同一斜面的同一高度</a:t>
            </a:r>
            <a:endParaRPr lang="zh-CN" altLang="en-US" sz="2400">
              <a:solidFill>
                <a:schemeClr val="tx1"/>
              </a:solidFill>
              <a:latin typeface="楷体" panose="02010609060101010101" charset="-122"/>
              <a:ea typeface="楷体" panose="02010609060101010101" charset="-122"/>
            </a:endParaRPr>
          </a:p>
        </p:txBody>
      </p:sp>
      <p:sp>
        <p:nvSpPr>
          <p:cNvPr id="11" name="圆角矩形标注 10" title=""/>
          <p:cNvSpPr/>
          <p:nvPr>
            <p:custDataLst>
              <p:tags r:id="rId17"/>
            </p:custDataLst>
          </p:nvPr>
        </p:nvSpPr>
        <p:spPr>
          <a:xfrm>
            <a:off x="1924685" y="2395855"/>
            <a:ext cx="3335020" cy="467360"/>
          </a:xfrm>
          <a:prstGeom prst="wedgeRoundRectCallout">
            <a:avLst>
              <a:gd name="adj1" fmla="val 33434"/>
              <a:gd name="adj2" fmla="val 120244"/>
              <a:gd name="adj3" fmla="val 166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楷体" panose="02010609060101010101" charset="-122"/>
                <a:ea typeface="楷体" panose="02010609060101010101" charset="-122"/>
              </a:rPr>
              <a:t>相同的小车由静止滑下</a:t>
            </a:r>
            <a:endParaRPr lang="zh-CN" altLang="en-US" sz="2400">
              <a:solidFill>
                <a:schemeClr val="tx1"/>
              </a:solidFill>
              <a:latin typeface="楷体" panose="02010609060101010101" charset="-122"/>
              <a:ea typeface="楷体" panose="02010609060101010101" charset="-122"/>
            </a:endParaRPr>
          </a:p>
        </p:txBody>
      </p:sp>
      <p:sp>
        <p:nvSpPr>
          <p:cNvPr id="12" name="圆角矩形标注 11" title=""/>
          <p:cNvSpPr/>
          <p:nvPr>
            <p:custDataLst>
              <p:tags r:id="rId18"/>
            </p:custDataLst>
          </p:nvPr>
        </p:nvSpPr>
        <p:spPr>
          <a:xfrm>
            <a:off x="5617210" y="2395855"/>
            <a:ext cx="3335020" cy="467360"/>
          </a:xfrm>
          <a:prstGeom prst="wedgeRoundRectCallout">
            <a:avLst>
              <a:gd name="adj1" fmla="val -62833"/>
              <a:gd name="adj2" fmla="val 179755"/>
              <a:gd name="adj3" fmla="val 1666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tx1"/>
                </a:solidFill>
                <a:latin typeface="楷体" panose="02010609060101010101" charset="-122"/>
                <a:ea typeface="楷体" panose="02010609060101010101" charset="-122"/>
              </a:rPr>
              <a:t>到达斜面底端速度相同</a:t>
            </a:r>
            <a:endParaRPr lang="zh-CN" altLang="en-US" sz="2400">
              <a:solidFill>
                <a:schemeClr val="tx1"/>
              </a:solidFill>
              <a:latin typeface="楷体" panose="02010609060101010101" charset="-122"/>
              <a:ea typeface="楷体" panose="02010609060101010101" charset="-122"/>
            </a:endParaRPr>
          </a:p>
        </p:txBody>
      </p:sp>
      <p:sp>
        <p:nvSpPr>
          <p:cNvPr id="17" name="文本框 16" title=""/>
          <p:cNvSpPr txBox="1"/>
          <p:nvPr>
            <p:custDataLst>
              <p:tags r:id="rId19"/>
            </p:custDataLst>
          </p:nvPr>
        </p:nvSpPr>
        <p:spPr>
          <a:xfrm>
            <a:off x="9144000" y="3512185"/>
            <a:ext cx="197358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控制变量法</a:t>
            </a:r>
            <a:endParaRPr lang="zh-CN" altLang="en-US" sz="2800">
              <a:latin typeface="楷体" panose="02010609060101010101" charset="-122"/>
              <a:ea typeface="楷体" panose="02010609060101010101" charset="-122"/>
              <a:sym typeface="+mn-ea"/>
            </a:endParaRPr>
          </a:p>
        </p:txBody>
      </p:sp>
      <p:sp>
        <p:nvSpPr>
          <p:cNvPr id="19" name="左大括号 18" title=""/>
          <p:cNvSpPr/>
          <p:nvPr>
            <p:custDataLst>
              <p:tags r:id="rId20"/>
            </p:custDataLst>
          </p:nvPr>
        </p:nvSpPr>
        <p:spPr>
          <a:xfrm rot="16200000">
            <a:off x="5951220" y="4352925"/>
            <a:ext cx="168910" cy="2153920"/>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流程图: 可选过程 20" title=""/>
          <p:cNvSpPr/>
          <p:nvPr>
            <p:custDataLst>
              <p:tags r:id="rId21"/>
            </p:custDataLst>
          </p:nvPr>
        </p:nvSpPr>
        <p:spPr>
          <a:xfrm>
            <a:off x="4516755" y="5773420"/>
            <a:ext cx="3037840" cy="412115"/>
          </a:xfrm>
          <a:prstGeom prst="flowChartAlternateProcess">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比较小车运动的距离</a:t>
            </a:r>
            <a:endParaRPr lang="zh-CN" altLang="en-US" sz="2400">
              <a:solidFill>
                <a:schemeClr val="tx1"/>
              </a:solidFill>
              <a:latin typeface="楷体" panose="02010609060101010101" charset="-122"/>
              <a:ea typeface="楷体" panose="02010609060101010101" charset="-122"/>
              <a:sym typeface="+mn-ea"/>
            </a:endParaRPr>
          </a:p>
        </p:txBody>
      </p:sp>
      <p:sp>
        <p:nvSpPr>
          <p:cNvPr id="22" name="文本框 21" title=""/>
          <p:cNvSpPr txBox="1"/>
          <p:nvPr>
            <p:custDataLst>
              <p:tags r:id="rId22"/>
            </p:custDataLst>
          </p:nvPr>
        </p:nvSpPr>
        <p:spPr>
          <a:xfrm>
            <a:off x="9450705" y="4085590"/>
            <a:ext cx="136017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转换法</a:t>
            </a:r>
            <a:endParaRPr lang="zh-CN" altLang="en-US" sz="2800">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P spid="21" grpId="0" animBg="1"/>
      <p:bldP spid="22" grpId="0" animBg="1"/>
      <p:bldP spid="19"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记录表格</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graphicFrame>
        <p:nvGraphicFramePr>
          <p:cNvPr id="4" name="表格 3" title=""/>
          <p:cNvGraphicFramePr>
            <a:graphicFrameLocks noGrp="1"/>
          </p:cNvGraphicFramePr>
          <p:nvPr>
            <p:custDataLst>
              <p:tags r:id="rId11"/>
            </p:custDataLst>
          </p:nvPr>
        </p:nvGraphicFramePr>
        <p:xfrm>
          <a:off x="1534160" y="2479675"/>
          <a:ext cx="9632315" cy="3564085"/>
        </p:xfrm>
        <a:graphic>
          <a:graphicData uri="http://schemas.openxmlformats.org/drawingml/2006/table">
            <a:tbl>
              <a:tblPr firstRow="1" bandRow="1">
                <a:tableStyleId>{5C22544A-7EE6-4342-B048-85BDC9FD1C3A}</a:tableStyleId>
              </a:tblPr>
              <a:tblGrid>
                <a:gridCol w="2132965"/>
                <a:gridCol w="2132965"/>
                <a:gridCol w="2937510"/>
                <a:gridCol w="2428875"/>
              </a:tblGrid>
              <a:tr h="1188085">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实验序号</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水平面的材料</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小车所受阻力的情况</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小车在水平面上运动的距离</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r>
              <a:tr h="792000">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①</a:t>
                      </a: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r>
              <a:tr h="792000">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②</a:t>
                      </a: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r>
              <a:tr h="792000">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③</a:t>
                      </a: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r>
            </a:tbl>
          </a:graphicData>
        </a:graphic>
      </p:graphicFrame>
      <p:sp>
        <p:nvSpPr>
          <p:cNvPr id="20" name="文本框 19" title=""/>
          <p:cNvSpPr txBox="1"/>
          <p:nvPr>
            <p:custDataLst>
              <p:tags r:id="rId12"/>
            </p:custDataLst>
          </p:nvPr>
        </p:nvSpPr>
        <p:spPr>
          <a:xfrm>
            <a:off x="2498090" y="1835150"/>
            <a:ext cx="3895725" cy="521970"/>
          </a:xfrm>
          <a:prstGeom prst="rect">
            <a:avLst/>
          </a:prstGeom>
          <a:noFill/>
        </p:spPr>
        <p:txBody>
          <a:bodyPr wrap="square" rtlCol="0" anchor="t">
            <a:spAutoFit/>
          </a:bodyPr>
          <a:lstStyle/>
          <a:p>
            <a:r>
              <a:rPr lang="zh-CN" altLang="en-US" sz="2800">
                <a:latin typeface="楷体" panose="02010609060101010101" charset="-122"/>
                <a:ea typeface="楷体" panose="02010609060101010101" charset="-122"/>
                <a:cs typeface="楷体" panose="02010609060101010101" charset="-122"/>
              </a:rPr>
              <a:t> 将实验情况填入下表：</a:t>
            </a:r>
            <a:endParaRPr lang="zh-CN" altLang="en-US" sz="2800">
              <a:latin typeface="楷体" panose="02010609060101010101" charset="-122"/>
              <a:ea typeface="楷体" panose="02010609060101010101" charset="-122"/>
              <a:cs typeface="楷体" panose="02010609060101010101" charset="-122"/>
            </a:endParaRPr>
          </a:p>
        </p:txBody>
      </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实验探究</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pic>
        <p:nvPicPr>
          <p:cNvPr id="2" name="6312efcd680c36ff7c1de66e115ad1e8" title="">
            <a:hlinkClick action="ppaction://media"/>
          </p:cNvPr>
          <p:cNvPicPr/>
          <p:nvPr>
            <a:videoFile r:link="rId13"/>
            <p:custDataLst>
              <p:tags r:id="rId12"/>
            </p:custDataLst>
            <p:extLst>
              <p:ext uri="{DAA4B4D4-6D71-4841-9C94-3DE7FCFB9230}">
                <p14:media xmlns:p14="http://schemas.microsoft.com/office/powerpoint/2010/main" r:embed="rId14"/>
              </p:ext>
            </p:extLst>
          </p:nvPr>
        </p:nvPicPr>
        <p:blipFill>
          <a:blip r:embed="rId11"/>
          <a:stretch>
            <a:fillRect/>
          </a:stretch>
        </p:blipFill>
        <p:spPr>
          <a:xfrm>
            <a:off x="1828800" y="1751965"/>
            <a:ext cx="8635365" cy="4838700"/>
          </a:xfrm>
          <a:prstGeom prst="rect">
            <a:avLst/>
          </a:prstGeom>
        </p:spPr>
      </p:pic>
    </p:spTree>
  </p:cSld>
  <p:clrMapOvr>
    <a:masterClrMapping/>
  </p:clrMapOvr>
  <p:transition/>
  <p:timing>
    <p:tnLst>
      <p:par>
        <p:cTn id="1" dur="indefinite" restart="never" nodeType="tmRoot">
          <p:childTnLst>
            <p:video>
              <p:cMediaNode>
                <p:cTn id="2"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实验现象</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pic>
        <p:nvPicPr>
          <p:cNvPr id="3" name="图片 2" title=""/>
          <p:cNvPicPr>
            <a:picLocks noChangeAspect="1"/>
          </p:cNvPicPr>
          <p:nvPr>
            <p:custDataLst>
              <p:tags r:id="rId12"/>
            </p:custDataLst>
          </p:nvPr>
        </p:nvPicPr>
        <p:blipFill>
          <a:blip r:embed="rId11"/>
          <a:stretch>
            <a:fillRect/>
          </a:stretch>
        </p:blipFill>
        <p:spPr>
          <a:xfrm>
            <a:off x="3392170" y="1793240"/>
            <a:ext cx="5290185" cy="4784090"/>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分析交流</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graphicFrame>
        <p:nvGraphicFramePr>
          <p:cNvPr id="4" name="表格 3" title=""/>
          <p:cNvGraphicFramePr>
            <a:graphicFrameLocks noGrp="1"/>
          </p:cNvGraphicFramePr>
          <p:nvPr>
            <p:custDataLst>
              <p:tags r:id="rId11"/>
            </p:custDataLst>
          </p:nvPr>
        </p:nvGraphicFramePr>
        <p:xfrm>
          <a:off x="1473835" y="1870075"/>
          <a:ext cx="9632315" cy="3564085"/>
        </p:xfrm>
        <a:graphic>
          <a:graphicData uri="http://schemas.openxmlformats.org/drawingml/2006/table">
            <a:tbl>
              <a:tblPr firstRow="1" bandRow="1">
                <a:tableStyleId>{5C22544A-7EE6-4342-B048-85BDC9FD1C3A}</a:tableStyleId>
              </a:tblPr>
              <a:tblGrid>
                <a:gridCol w="2132965"/>
                <a:gridCol w="2132965"/>
                <a:gridCol w="2937510"/>
                <a:gridCol w="2428875"/>
              </a:tblGrid>
              <a:tr h="1188085">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实验序号</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水平面的材料</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小车所受阻力的情况</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c>
                  <a:txBody>
                    <a:bodyPr vert="horz" wrap="square"/>
                    <a:lstStyle/>
                    <a:p>
                      <a:pPr algn="ctr">
                        <a:buNone/>
                      </a:pPr>
                      <a:r>
                        <a:rPr lang="zh-CN" altLang="en-US" sz="2400">
                          <a:solidFill>
                            <a:schemeClr val="accent5"/>
                          </a:solidFill>
                          <a:latin typeface="楷体" panose="02010609060101010101" charset="-122"/>
                          <a:ea typeface="楷体" panose="02010609060101010101" charset="-122"/>
                        </a:rPr>
                        <a:t>小车在水平面上运动的距离</a:t>
                      </a:r>
                      <a:endParaRPr lang="zh-CN" altLang="en-US" sz="2400">
                        <a:solidFill>
                          <a:schemeClr val="accent5"/>
                        </a:solidFill>
                        <a:latin typeface="楷体" panose="02010609060101010101" charset="-122"/>
                        <a:ea typeface="楷体" panose="02010609060101010101" charset="-122"/>
                      </a:endParaRPr>
                    </a:p>
                  </a:txBody>
                  <a:tcPr anchor="ctr">
                    <a:solidFill>
                      <a:schemeClr val="accent5">
                        <a:lumMod val="20000"/>
                        <a:lumOff val="80000"/>
                      </a:schemeClr>
                    </a:solidFill>
                  </a:tcPr>
                </a:tc>
              </a:tr>
              <a:tr h="792000">
                <a:tc>
                  <a:txBody>
                    <a:bodyPr vert="horz" wrap="square"/>
                    <a:lstStyle/>
                    <a:p>
                      <a:pPr algn="ctr">
                        <a:buNone/>
                      </a:pPr>
                      <a:r>
                        <a:rPr lang="zh-CN" altLang="en-US" sz="2400">
                          <a:solidFill>
                            <a:schemeClr val="tx1"/>
                          </a:solidFill>
                          <a:latin typeface="楷体" panose="02010609060101010101" charset="-122"/>
                          <a:ea typeface="楷体" panose="02010609060101010101" charset="-122"/>
                        </a:rPr>
                        <a:t>①</a:t>
                      </a:r>
                      <a:endParaRPr lang="zh-CN" altLang="en-US" sz="2400">
                        <a:solidFill>
                          <a:schemeClr val="tx1"/>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r>
                        <a:rPr lang="zh-CN" altLang="en-US" sz="2400">
                          <a:solidFill>
                            <a:schemeClr val="tx1"/>
                          </a:solidFill>
                          <a:latin typeface="楷体" panose="02010609060101010101" charset="-122"/>
                          <a:ea typeface="楷体" panose="02010609060101010101" charset="-122"/>
                        </a:rPr>
                        <a:t>毛巾</a:t>
                      </a:r>
                      <a:endParaRPr lang="zh-CN" altLang="en-US" sz="2400">
                        <a:solidFill>
                          <a:schemeClr val="tx1"/>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r>
              <a:tr h="792000">
                <a:tc>
                  <a:txBody>
                    <a:bodyPr vert="horz" wrap="square"/>
                    <a:lstStyle/>
                    <a:p>
                      <a:pPr algn="ctr">
                        <a:buNone/>
                      </a:pPr>
                      <a:r>
                        <a:rPr lang="zh-CN" altLang="en-US" sz="2400">
                          <a:solidFill>
                            <a:schemeClr val="tx1"/>
                          </a:solidFill>
                          <a:latin typeface="楷体" panose="02010609060101010101" charset="-122"/>
                          <a:ea typeface="楷体" panose="02010609060101010101" charset="-122"/>
                        </a:rPr>
                        <a:t>②</a:t>
                      </a:r>
                      <a:endParaRPr lang="zh-CN" altLang="en-US" sz="2400">
                        <a:solidFill>
                          <a:schemeClr val="tx1"/>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r>
                        <a:rPr lang="zh-CN" altLang="en-US" sz="2400">
                          <a:solidFill>
                            <a:schemeClr val="tx1"/>
                          </a:solidFill>
                          <a:latin typeface="楷体" panose="02010609060101010101" charset="-122"/>
                          <a:ea typeface="楷体" panose="02010609060101010101" charset="-122"/>
                        </a:rPr>
                        <a:t>棉布</a:t>
                      </a:r>
                      <a:endParaRPr lang="zh-CN" altLang="en-US" sz="2400">
                        <a:solidFill>
                          <a:schemeClr val="tx1"/>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r>
              <a:tr h="792000">
                <a:tc>
                  <a:txBody>
                    <a:bodyPr vert="horz" wrap="square"/>
                    <a:lstStyle/>
                    <a:p>
                      <a:pPr algn="ctr">
                        <a:buNone/>
                      </a:pPr>
                      <a:r>
                        <a:rPr lang="zh-CN" altLang="en-US" sz="2400">
                          <a:solidFill>
                            <a:schemeClr val="tx1"/>
                          </a:solidFill>
                          <a:latin typeface="楷体" panose="02010609060101010101" charset="-122"/>
                          <a:ea typeface="楷体" panose="02010609060101010101" charset="-122"/>
                        </a:rPr>
                        <a:t>③</a:t>
                      </a:r>
                      <a:endParaRPr lang="zh-CN" altLang="en-US" sz="2400">
                        <a:solidFill>
                          <a:schemeClr val="tx1"/>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r>
                        <a:rPr lang="zh-CN" altLang="en-US" sz="2400">
                          <a:solidFill>
                            <a:schemeClr val="tx1"/>
                          </a:solidFill>
                          <a:latin typeface="楷体" panose="02010609060101010101" charset="-122"/>
                          <a:ea typeface="楷体" panose="02010609060101010101" charset="-122"/>
                        </a:rPr>
                        <a:t>玻璃板</a:t>
                      </a:r>
                      <a:endParaRPr lang="zh-CN" altLang="en-US" sz="2400">
                        <a:solidFill>
                          <a:schemeClr val="tx1"/>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c>
                  <a:txBody>
                    <a:bodyPr vert="horz" wrap="square"/>
                    <a:lstStyle/>
                    <a:p>
                      <a:pPr algn="ctr">
                        <a:buNone/>
                      </a:pPr>
                      <a:endParaRPr lang="zh-CN" altLang="en-US" sz="2400">
                        <a:solidFill>
                          <a:schemeClr val="accent5"/>
                        </a:solidFill>
                        <a:latin typeface="楷体" panose="02010609060101010101" charset="-122"/>
                        <a:ea typeface="楷体" panose="02010609060101010101" charset="-122"/>
                      </a:endParaRPr>
                    </a:p>
                  </a:txBody>
                  <a:tcPr anchor="ctr">
                    <a:solidFill>
                      <a:schemeClr val="bg2"/>
                    </a:solidFill>
                  </a:tcPr>
                </a:tc>
              </a:tr>
            </a:tbl>
          </a:graphicData>
        </a:graphic>
      </p:graphicFrame>
      <p:sp>
        <p:nvSpPr>
          <p:cNvPr id="2" name="文本框 1" title=""/>
          <p:cNvSpPr txBox="1"/>
          <p:nvPr>
            <p:custDataLst>
              <p:tags r:id="rId12"/>
            </p:custDataLst>
          </p:nvPr>
        </p:nvSpPr>
        <p:spPr>
          <a:xfrm>
            <a:off x="6710045" y="3248025"/>
            <a:ext cx="567055" cy="460375"/>
          </a:xfrm>
          <a:prstGeom prst="rect">
            <a:avLst/>
          </a:prstGeom>
          <a:noFill/>
        </p:spPr>
        <p:txBody>
          <a:bodyPr wrap="square" rtlCol="0">
            <a:spAutoFit/>
          </a:bodyPr>
          <a:lstStyle/>
          <a:p>
            <a:r>
              <a:rPr lang="zh-CN" altLang="en-US" sz="2400">
                <a:solidFill>
                  <a:srgbClr val="C00000"/>
                </a:solidFill>
                <a:latin typeface="楷体" panose="02010609060101010101" charset="-122"/>
                <a:ea typeface="楷体" panose="02010609060101010101" charset="-122"/>
              </a:rPr>
              <a:t>大</a:t>
            </a:r>
            <a:endParaRPr lang="zh-CN" altLang="en-US" sz="2400">
              <a:solidFill>
                <a:srgbClr val="C00000"/>
              </a:solidFill>
              <a:latin typeface="楷体" panose="02010609060101010101" charset="-122"/>
              <a:ea typeface="楷体" panose="02010609060101010101" charset="-122"/>
            </a:endParaRPr>
          </a:p>
        </p:txBody>
      </p:sp>
      <p:sp>
        <p:nvSpPr>
          <p:cNvPr id="3" name="文本框 2" title=""/>
          <p:cNvSpPr txBox="1"/>
          <p:nvPr>
            <p:custDataLst>
              <p:tags r:id="rId13"/>
            </p:custDataLst>
          </p:nvPr>
        </p:nvSpPr>
        <p:spPr>
          <a:xfrm>
            <a:off x="9630410" y="3267075"/>
            <a:ext cx="567055" cy="368300"/>
          </a:xfrm>
          <a:prstGeom prst="rect">
            <a:avLst/>
          </a:prstGeom>
          <a:noFill/>
        </p:spPr>
        <p:txBody>
          <a:bodyPr wrap="square" rtlCol="0">
            <a:spAutoFit/>
          </a:bodyPr>
          <a:lstStyle/>
          <a:p>
            <a:pPr lvl="0" algn="l">
              <a:buClrTx/>
              <a:buSzTx/>
              <a:buFontTx/>
            </a:pPr>
            <a:r>
              <a:rPr lang="zh-CN" altLang="en-US" sz="2400">
                <a:solidFill>
                  <a:srgbClr val="C00000"/>
                </a:solidFill>
                <a:latin typeface="楷体" panose="02010609060101010101" charset="-122"/>
                <a:ea typeface="楷体" panose="02010609060101010101" charset="-122"/>
                <a:sym typeface="+mn-ea"/>
              </a:rPr>
              <a:t>近</a:t>
            </a:r>
            <a:endParaRPr lang="zh-CN" altLang="en-US" sz="2400">
              <a:solidFill>
                <a:srgbClr val="C00000"/>
              </a:solidFill>
              <a:latin typeface="楷体" panose="02010609060101010101" charset="-122"/>
              <a:ea typeface="楷体" panose="02010609060101010101" charset="-122"/>
              <a:sym typeface="+mn-ea"/>
            </a:endParaRPr>
          </a:p>
        </p:txBody>
      </p:sp>
      <p:sp>
        <p:nvSpPr>
          <p:cNvPr id="5" name="文本框 4" title=""/>
          <p:cNvSpPr txBox="1"/>
          <p:nvPr>
            <p:custDataLst>
              <p:tags r:id="rId14"/>
            </p:custDataLst>
          </p:nvPr>
        </p:nvSpPr>
        <p:spPr>
          <a:xfrm>
            <a:off x="6710045" y="4064635"/>
            <a:ext cx="567055" cy="368300"/>
          </a:xfrm>
          <a:prstGeom prst="rect">
            <a:avLst/>
          </a:prstGeom>
          <a:noFill/>
        </p:spPr>
        <p:txBody>
          <a:bodyPr wrap="square" rtlCol="0">
            <a:spAutoFit/>
          </a:bodyPr>
          <a:lstStyle/>
          <a:p>
            <a:pPr lvl="0" algn="l">
              <a:buClrTx/>
              <a:buSzTx/>
              <a:buFontTx/>
            </a:pPr>
            <a:r>
              <a:rPr lang="zh-CN" altLang="en-US" sz="2400">
                <a:solidFill>
                  <a:srgbClr val="C00000"/>
                </a:solidFill>
                <a:latin typeface="楷体" panose="02010609060101010101" charset="-122"/>
                <a:ea typeface="楷体" panose="02010609060101010101" charset="-122"/>
                <a:sym typeface="+mn-ea"/>
              </a:rPr>
              <a:t>小</a:t>
            </a:r>
            <a:endParaRPr lang="zh-CN" altLang="en-US" sz="2400">
              <a:solidFill>
                <a:srgbClr val="C00000"/>
              </a:solidFill>
              <a:latin typeface="楷体" panose="02010609060101010101" charset="-122"/>
              <a:ea typeface="楷体" panose="02010609060101010101" charset="-122"/>
              <a:sym typeface="+mn-ea"/>
            </a:endParaRPr>
          </a:p>
        </p:txBody>
      </p:sp>
      <p:sp>
        <p:nvSpPr>
          <p:cNvPr id="7" name="文本框 6" title=""/>
          <p:cNvSpPr txBox="1"/>
          <p:nvPr>
            <p:custDataLst>
              <p:tags r:id="rId15"/>
            </p:custDataLst>
          </p:nvPr>
        </p:nvSpPr>
        <p:spPr>
          <a:xfrm>
            <a:off x="9630410" y="4083685"/>
            <a:ext cx="567055" cy="368300"/>
          </a:xfrm>
          <a:prstGeom prst="rect">
            <a:avLst/>
          </a:prstGeom>
          <a:noFill/>
        </p:spPr>
        <p:txBody>
          <a:bodyPr wrap="square" rtlCol="0">
            <a:spAutoFit/>
          </a:bodyPr>
          <a:lstStyle/>
          <a:p>
            <a:pPr lvl="0" algn="l">
              <a:buClrTx/>
              <a:buSzTx/>
              <a:buFontTx/>
            </a:pPr>
            <a:r>
              <a:rPr lang="zh-CN" altLang="en-US" sz="2400">
                <a:solidFill>
                  <a:srgbClr val="C00000"/>
                </a:solidFill>
                <a:latin typeface="楷体" panose="02010609060101010101" charset="-122"/>
                <a:ea typeface="楷体" panose="02010609060101010101" charset="-122"/>
                <a:sym typeface="+mn-ea"/>
              </a:rPr>
              <a:t>远</a:t>
            </a:r>
            <a:endParaRPr lang="zh-CN" altLang="en-US" sz="2400">
              <a:solidFill>
                <a:srgbClr val="C00000"/>
              </a:solidFill>
              <a:latin typeface="楷体" panose="02010609060101010101" charset="-122"/>
              <a:ea typeface="楷体" panose="02010609060101010101" charset="-122"/>
              <a:sym typeface="+mn-ea"/>
            </a:endParaRPr>
          </a:p>
        </p:txBody>
      </p:sp>
      <p:sp>
        <p:nvSpPr>
          <p:cNvPr id="8" name="文本框 7" title=""/>
          <p:cNvSpPr txBox="1"/>
          <p:nvPr>
            <p:custDataLst>
              <p:tags r:id="rId16"/>
            </p:custDataLst>
          </p:nvPr>
        </p:nvSpPr>
        <p:spPr>
          <a:xfrm>
            <a:off x="6546215" y="4845685"/>
            <a:ext cx="997585" cy="460375"/>
          </a:xfrm>
          <a:prstGeom prst="rect">
            <a:avLst/>
          </a:prstGeom>
          <a:noFill/>
        </p:spPr>
        <p:txBody>
          <a:bodyPr wrap="square" rtlCol="0">
            <a:spAutoFit/>
          </a:bodyPr>
          <a:lstStyle/>
          <a:p>
            <a:pPr lvl="0" algn="l">
              <a:buClrTx/>
              <a:buSzTx/>
              <a:buFontTx/>
            </a:pPr>
            <a:r>
              <a:rPr lang="zh-CN" altLang="en-US" sz="2400">
                <a:solidFill>
                  <a:srgbClr val="C00000"/>
                </a:solidFill>
                <a:latin typeface="楷体" panose="02010609060101010101" charset="-122"/>
                <a:ea typeface="楷体" panose="02010609060101010101" charset="-122"/>
                <a:sym typeface="+mn-ea"/>
              </a:rPr>
              <a:t>最小</a:t>
            </a:r>
            <a:endParaRPr lang="zh-CN" altLang="en-US" sz="2400">
              <a:solidFill>
                <a:srgbClr val="C00000"/>
              </a:solidFill>
              <a:latin typeface="楷体" panose="02010609060101010101" charset="-122"/>
              <a:ea typeface="楷体" panose="02010609060101010101" charset="-122"/>
              <a:sym typeface="+mn-ea"/>
            </a:endParaRPr>
          </a:p>
        </p:txBody>
      </p:sp>
      <p:sp>
        <p:nvSpPr>
          <p:cNvPr id="10" name="文本框 9" title=""/>
          <p:cNvSpPr txBox="1"/>
          <p:nvPr>
            <p:custDataLst>
              <p:tags r:id="rId17"/>
            </p:custDataLst>
          </p:nvPr>
        </p:nvSpPr>
        <p:spPr>
          <a:xfrm>
            <a:off x="9534525" y="4845685"/>
            <a:ext cx="1075055" cy="460375"/>
          </a:xfrm>
          <a:prstGeom prst="rect">
            <a:avLst/>
          </a:prstGeom>
          <a:noFill/>
        </p:spPr>
        <p:txBody>
          <a:bodyPr wrap="square" rtlCol="0">
            <a:spAutoFit/>
          </a:bodyPr>
          <a:lstStyle/>
          <a:p>
            <a:pPr lvl="0" algn="l">
              <a:buClrTx/>
              <a:buSzTx/>
              <a:buFontTx/>
            </a:pPr>
            <a:r>
              <a:rPr lang="zh-CN" altLang="en-US" sz="2400">
                <a:solidFill>
                  <a:srgbClr val="C00000"/>
                </a:solidFill>
                <a:latin typeface="楷体" panose="02010609060101010101" charset="-122"/>
                <a:ea typeface="楷体" panose="02010609060101010101" charset="-122"/>
                <a:sym typeface="+mn-ea"/>
              </a:rPr>
              <a:t>更远</a:t>
            </a:r>
            <a:endParaRPr lang="zh-CN" altLang="en-US" sz="2400">
              <a:solidFill>
                <a:srgbClr val="C00000"/>
              </a:solidFill>
              <a:latin typeface="楷体" panose="02010609060101010101" charset="-122"/>
              <a:ea typeface="楷体" panose="02010609060101010101" charset="-122"/>
              <a:sym typeface="+mn-ea"/>
            </a:endParaRPr>
          </a:p>
        </p:txBody>
      </p:sp>
      <p:sp>
        <p:nvSpPr>
          <p:cNvPr id="11" name="文本框 10" title=""/>
          <p:cNvSpPr txBox="1"/>
          <p:nvPr>
            <p:custDataLst>
              <p:tags r:id="rId18"/>
            </p:custDataLst>
          </p:nvPr>
        </p:nvSpPr>
        <p:spPr>
          <a:xfrm>
            <a:off x="2068195" y="5612765"/>
            <a:ext cx="6096000" cy="460375"/>
          </a:xfrm>
          <a:prstGeom prst="rect">
            <a:avLst/>
          </a:prstGeom>
          <a:noFill/>
        </p:spPr>
        <p:txBody>
          <a:bodyPr wrap="square" rtlCol="0" anchor="t">
            <a:spAutoFit/>
          </a:bodyPr>
          <a:lstStyle/>
          <a:p>
            <a:r>
              <a:rPr lang="zh-CN" altLang="en-US" sz="2400">
                <a:latin typeface="楷体" panose="02010609060101010101" charset="-122"/>
                <a:ea typeface="楷体" panose="02010609060101010101" charset="-122"/>
                <a:cs typeface="楷体" panose="02010609060101010101" charset="-122"/>
              </a:rPr>
              <a:t>1.若平面绝对光滑，小车将如何运动？</a:t>
            </a:r>
            <a:endParaRPr lang="zh-CN" altLang="en-US" sz="2400">
              <a:latin typeface="楷体" panose="02010609060101010101" charset="-122"/>
              <a:ea typeface="楷体" panose="02010609060101010101" charset="-122"/>
              <a:cs typeface="楷体" panose="02010609060101010101" charset="-122"/>
            </a:endParaRPr>
          </a:p>
        </p:txBody>
      </p:sp>
      <p:sp>
        <p:nvSpPr>
          <p:cNvPr id="12" name="文本框 11" title=""/>
          <p:cNvSpPr txBox="1"/>
          <p:nvPr>
            <p:custDataLst>
              <p:tags r:id="rId19"/>
            </p:custDataLst>
          </p:nvPr>
        </p:nvSpPr>
        <p:spPr>
          <a:xfrm>
            <a:off x="2068195" y="6188710"/>
            <a:ext cx="6697345" cy="460375"/>
          </a:xfrm>
          <a:prstGeom prst="rect">
            <a:avLst/>
          </a:prstGeom>
          <a:noFill/>
        </p:spPr>
        <p:txBody>
          <a:bodyPr wrap="square" rtlCol="0" anchor="t">
            <a:spAutoFit/>
          </a:bodyPr>
          <a:lstStyle/>
          <a:p>
            <a:r>
              <a:rPr lang="zh-CN" altLang="en-US" sz="2400">
                <a:latin typeface="楷体" panose="02010609060101010101" charset="-122"/>
                <a:ea typeface="楷体" panose="02010609060101010101" charset="-122"/>
                <a:cs typeface="楷体" panose="02010609060101010101" charset="-122"/>
              </a:rPr>
              <a:t>2.如何在地面上创设阻力很小的实验条件呢？</a:t>
            </a:r>
            <a:endParaRPr lang="zh-CN" altLang="en-US" sz="2400">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10" grpId="0"/>
      <p:bldP spid="11" grpId="0"/>
      <p:bldP spid="1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拓展实验</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11" name="文本框 10" title=""/>
          <p:cNvSpPr txBox="1"/>
          <p:nvPr>
            <p:custDataLst>
              <p:tags r:id="rId11"/>
            </p:custDataLst>
          </p:nvPr>
        </p:nvSpPr>
        <p:spPr>
          <a:xfrm>
            <a:off x="2145665" y="1676400"/>
            <a:ext cx="8409940" cy="829945"/>
          </a:xfrm>
          <a:prstGeom prst="rect">
            <a:avLst/>
          </a:prstGeom>
          <a:noFill/>
        </p:spPr>
        <p:txBody>
          <a:bodyPr wrap="square" rtlCol="0" anchor="t">
            <a:spAutoFit/>
          </a:bodyPr>
          <a:lstStyle/>
          <a:p>
            <a:pPr indent="457200" fontAlgn="auto"/>
            <a:r>
              <a:rPr lang="zh-CN" altLang="en-US" sz="2400">
                <a:latin typeface="楷体" panose="02010609060101010101" charset="-122"/>
                <a:ea typeface="楷体" panose="02010609060101010101" charset="-122"/>
                <a:cs typeface="楷体" panose="02010609060101010101" charset="-122"/>
              </a:rPr>
              <a:t>用气垫导轨演示阻力很小时滑块的运动情况，请同学们认真观察有什么现象，并思考产生这种现象的原因是什么呢？</a:t>
            </a:r>
            <a:endParaRPr lang="zh-CN" altLang="en-US" sz="2400">
              <a:latin typeface="楷体" panose="02010609060101010101" charset="-122"/>
              <a:ea typeface="楷体" panose="02010609060101010101" charset="-122"/>
              <a:cs typeface="楷体" panose="02010609060101010101" charset="-122"/>
            </a:endParaRPr>
          </a:p>
        </p:txBody>
      </p:sp>
      <p:pic>
        <p:nvPicPr>
          <p:cNvPr id="17" name="305c1b57e62f913ce9cc4034d962a240" title="">
            <a:hlinkClick action="ppaction://media"/>
          </p:cNvPr>
          <p:cNvPicPr/>
          <p:nvPr>
            <a:videoFile r:link="rId14"/>
            <p:custDataLst>
              <p:tags r:id="rId13"/>
            </p:custDataLst>
            <p:extLst>
              <p:ext uri="{DAA4B4D4-6D71-4841-9C94-3DE7FCFB9230}">
                <p14:media xmlns:p14="http://schemas.microsoft.com/office/powerpoint/2010/main" r:embed="rId15"/>
              </p:ext>
            </p:extLst>
          </p:nvPr>
        </p:nvPicPr>
        <p:blipFill>
          <a:blip r:embed="rId12"/>
          <a:stretch>
            <a:fillRect/>
          </a:stretch>
        </p:blipFill>
        <p:spPr>
          <a:xfrm>
            <a:off x="4074795" y="2481580"/>
            <a:ext cx="4735830" cy="3295650"/>
          </a:xfrm>
          <a:prstGeom prst="rect">
            <a:avLst/>
          </a:prstGeom>
        </p:spPr>
      </p:pic>
      <p:sp>
        <p:nvSpPr>
          <p:cNvPr id="19" name="矩形 18" title=""/>
          <p:cNvSpPr/>
          <p:nvPr>
            <p:custDataLst>
              <p:tags r:id="rId16"/>
            </p:custDataLst>
          </p:nvPr>
        </p:nvSpPr>
        <p:spPr>
          <a:xfrm>
            <a:off x="1904365" y="5843270"/>
            <a:ext cx="9103995" cy="92202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分析：水平方向滑块受到的阻力很小，滑块接近匀速滑动。若物体水平方向不受力作用时，速度就不会减小，物体将永远运动下去。</a:t>
            </a:r>
            <a:endParaRPr lang="zh-CN" altLang="en-US" sz="2400">
              <a:solidFill>
                <a:schemeClr val="tx1"/>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7"/>
                </p:tgtEl>
              </p:cMediaNode>
            </p:video>
          </p:childTnLst>
        </p:cTn>
      </p:par>
    </p:tnLst>
    <p:bldLst>
      <p:bldP spid="19"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实验推测</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grpSp>
        <p:nvGrpSpPr>
          <p:cNvPr id="22" name="组合 21" title=""/>
          <p:cNvGrpSpPr/>
          <p:nvPr>
            <p:custDataLst>
              <p:tags r:id="rId11"/>
            </p:custDataLst>
          </p:nvPr>
        </p:nvGrpSpPr>
        <p:grpSpPr>
          <a:xfrm>
            <a:off x="8639810" y="1934845"/>
            <a:ext cx="1554480" cy="2232660"/>
            <a:chOff x="13606" y="3047"/>
            <a:chExt cx="2448" cy="3516"/>
          </a:xfrm>
        </p:grpSpPr>
        <p:pic>
          <p:nvPicPr>
            <p:cNvPr id="2" name="图片 1"/>
            <p:cNvPicPr>
              <a:picLocks noChangeAspect="1"/>
            </p:cNvPicPr>
            <p:nvPr>
              <p:custDataLst>
                <p:tags r:id="rId13"/>
              </p:custDataLst>
            </p:nvPr>
          </p:nvPicPr>
          <p:blipFill>
            <a:blip r:embed="rId12"/>
            <a:stretch>
              <a:fillRect/>
            </a:stretch>
          </p:blipFill>
          <p:spPr>
            <a:xfrm>
              <a:off x="13606" y="3047"/>
              <a:ext cx="2449" cy="3001"/>
            </a:xfrm>
            <a:prstGeom prst="rect">
              <a:avLst/>
            </a:prstGeom>
          </p:spPr>
        </p:pic>
        <p:sp>
          <p:nvSpPr>
            <p:cNvPr id="4" name="文本框 3"/>
            <p:cNvSpPr txBox="1"/>
            <p:nvPr>
              <p:custDataLst>
                <p:tags r:id="rId14"/>
              </p:custDataLst>
            </p:nvPr>
          </p:nvSpPr>
          <p:spPr>
            <a:xfrm>
              <a:off x="14097" y="5983"/>
              <a:ext cx="1467" cy="580"/>
            </a:xfrm>
            <a:prstGeom prst="rect">
              <a:avLst/>
            </a:prstGeom>
            <a:noFill/>
          </p:spPr>
          <p:txBody>
            <a:bodyPr wrap="square" rtlCol="0" anchor="t">
              <a:spAutoFit/>
            </a:bodyPr>
            <a:lstStyle/>
            <a:p>
              <a:r>
                <a:rPr lang="zh-CN" altLang="en-US">
                  <a:latin typeface="楷体" panose="02010609060101010101" charset="-122"/>
                  <a:ea typeface="楷体" panose="02010609060101010101" charset="-122"/>
                </a:rPr>
                <a:t>伽利略</a:t>
              </a:r>
              <a:endParaRPr lang="zh-CN" altLang="en-US">
                <a:latin typeface="楷体" panose="02010609060101010101" charset="-122"/>
                <a:ea typeface="楷体" panose="02010609060101010101" charset="-122"/>
              </a:endParaRPr>
            </a:p>
          </p:txBody>
        </p:sp>
      </p:grpSp>
      <p:grpSp>
        <p:nvGrpSpPr>
          <p:cNvPr id="23" name="组合 22" title=""/>
          <p:cNvGrpSpPr/>
          <p:nvPr>
            <p:custDataLst>
              <p:tags r:id="rId15"/>
            </p:custDataLst>
          </p:nvPr>
        </p:nvGrpSpPr>
        <p:grpSpPr>
          <a:xfrm>
            <a:off x="2283460" y="3677285"/>
            <a:ext cx="1503680" cy="2273300"/>
            <a:chOff x="3596" y="5791"/>
            <a:chExt cx="2368" cy="3580"/>
          </a:xfrm>
        </p:grpSpPr>
        <p:pic>
          <p:nvPicPr>
            <p:cNvPr id="3" name="图片 2"/>
            <p:cNvPicPr>
              <a:picLocks noChangeAspect="1"/>
            </p:cNvPicPr>
            <p:nvPr>
              <p:custDataLst>
                <p:tags r:id="rId17"/>
              </p:custDataLst>
            </p:nvPr>
          </p:nvPicPr>
          <p:blipFill>
            <a:blip r:embed="rId16"/>
            <a:stretch>
              <a:fillRect/>
            </a:stretch>
          </p:blipFill>
          <p:spPr>
            <a:xfrm>
              <a:off x="3596" y="5791"/>
              <a:ext cx="2369" cy="2834"/>
            </a:xfrm>
            <a:prstGeom prst="rect">
              <a:avLst/>
            </a:prstGeom>
          </p:spPr>
        </p:pic>
        <p:sp>
          <p:nvSpPr>
            <p:cNvPr id="5" name="文本框 4"/>
            <p:cNvSpPr txBox="1"/>
            <p:nvPr>
              <p:custDataLst>
                <p:tags r:id="rId18"/>
              </p:custDataLst>
            </p:nvPr>
          </p:nvSpPr>
          <p:spPr>
            <a:xfrm>
              <a:off x="4216" y="8791"/>
              <a:ext cx="1129" cy="580"/>
            </a:xfrm>
            <a:prstGeom prst="rect">
              <a:avLst/>
            </a:prstGeom>
            <a:noFill/>
          </p:spPr>
          <p:txBody>
            <a:bodyPr wrap="square" rtlCol="0" anchor="t">
              <a:spAutoFit/>
            </a:bodyPr>
            <a:lstStyle/>
            <a:p>
              <a:r>
                <a:rPr lang="zh-CN" altLang="en-US">
                  <a:latin typeface="楷体" panose="02010609060101010101" charset="-122"/>
                  <a:ea typeface="楷体" panose="02010609060101010101" charset="-122"/>
                </a:rPr>
                <a:t>牛顿</a:t>
              </a:r>
              <a:endParaRPr lang="zh-CN" altLang="en-US">
                <a:latin typeface="楷体" panose="02010609060101010101" charset="-122"/>
                <a:ea typeface="楷体" panose="02010609060101010101" charset="-122"/>
              </a:endParaRPr>
            </a:p>
          </p:txBody>
        </p:sp>
      </p:grpSp>
      <p:sp>
        <p:nvSpPr>
          <p:cNvPr id="7" name="矩形 6" title=""/>
          <p:cNvSpPr/>
          <p:nvPr>
            <p:custDataLst>
              <p:tags r:id="rId19"/>
            </p:custDataLst>
          </p:nvPr>
        </p:nvSpPr>
        <p:spPr>
          <a:xfrm>
            <a:off x="1991360" y="2289175"/>
            <a:ext cx="3430270" cy="11271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l" fontAlgn="auto">
              <a:buClrTx/>
              <a:buSzTx/>
              <a:buFontTx/>
            </a:pPr>
            <a:r>
              <a:rPr lang="zh-CN" altLang="en-US" sz="2400">
                <a:solidFill>
                  <a:schemeClr val="tx1"/>
                </a:solidFill>
                <a:latin typeface="楷体" panose="02010609060101010101" charset="-122"/>
                <a:ea typeface="楷体" panose="02010609060101010101" charset="-122"/>
                <a:sym typeface="+mn-ea"/>
              </a:rPr>
              <a:t>如果物体受到的阻力为零，速度就不会减小，它将永远运动下去。</a:t>
            </a:r>
            <a:endParaRPr lang="zh-CN" altLang="en-US" sz="2400">
              <a:solidFill>
                <a:schemeClr val="tx1"/>
              </a:solidFill>
              <a:latin typeface="楷体" panose="02010609060101010101" charset="-122"/>
              <a:ea typeface="楷体" panose="02010609060101010101" charset="-122"/>
              <a:sym typeface="+mn-ea"/>
            </a:endParaRPr>
          </a:p>
        </p:txBody>
      </p:sp>
      <p:sp>
        <p:nvSpPr>
          <p:cNvPr id="8" name="左箭头 7" title=""/>
          <p:cNvSpPr/>
          <p:nvPr>
            <p:custDataLst>
              <p:tags r:id="rId20"/>
            </p:custDataLst>
          </p:nvPr>
        </p:nvSpPr>
        <p:spPr>
          <a:xfrm>
            <a:off x="5970905" y="2861945"/>
            <a:ext cx="2432050" cy="21463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title=""/>
          <p:cNvSpPr txBox="1"/>
          <p:nvPr>
            <p:custDataLst>
              <p:tags r:id="rId21"/>
            </p:custDataLst>
          </p:nvPr>
        </p:nvSpPr>
        <p:spPr>
          <a:xfrm>
            <a:off x="6165850" y="2493645"/>
            <a:ext cx="2237105" cy="460375"/>
          </a:xfrm>
          <a:prstGeom prst="rect">
            <a:avLst/>
          </a:prstGeom>
          <a:noFill/>
        </p:spPr>
        <p:txBody>
          <a:bodyPr wrap="square" rtlCol="0" anchor="t">
            <a:spAutoFit/>
          </a:bodyPr>
          <a:lstStyle/>
          <a:p>
            <a:r>
              <a:rPr lang="zh-CN" altLang="en-US" sz="2400">
                <a:solidFill>
                  <a:schemeClr val="accent5"/>
                </a:solidFill>
                <a:latin typeface="楷体" panose="02010609060101010101" charset="-122"/>
                <a:ea typeface="楷体" panose="02010609060101010101" charset="-122"/>
              </a:rPr>
              <a:t>分析类似实验</a:t>
            </a:r>
            <a:endParaRPr lang="zh-CN" altLang="en-US" sz="2400">
              <a:solidFill>
                <a:schemeClr val="accent5"/>
              </a:solidFill>
              <a:latin typeface="楷体" panose="02010609060101010101" charset="-122"/>
              <a:ea typeface="楷体" panose="02010609060101010101" charset="-122"/>
            </a:endParaRPr>
          </a:p>
        </p:txBody>
      </p:sp>
      <p:sp>
        <p:nvSpPr>
          <p:cNvPr id="12" name="圆角右箭头 11" title=""/>
          <p:cNvSpPr/>
          <p:nvPr>
            <p:custDataLst>
              <p:tags r:id="rId22"/>
            </p:custDataLst>
          </p:nvPr>
        </p:nvSpPr>
        <p:spPr>
          <a:xfrm flipV="1">
            <a:off x="4218305" y="3604895"/>
            <a:ext cx="2963545" cy="1728470"/>
          </a:xfrm>
          <a:prstGeom prst="bentArrow">
            <a:avLst>
              <a:gd name="adj1" fmla="val 5680"/>
              <a:gd name="adj2" fmla="val 7798"/>
              <a:gd name="adj3" fmla="val 12246"/>
              <a:gd name="adj4" fmla="val 40396"/>
            </a:avLst>
          </a:prstGeom>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文本框 19" title=""/>
          <p:cNvSpPr txBox="1"/>
          <p:nvPr>
            <p:custDataLst>
              <p:tags r:id="rId23"/>
            </p:custDataLst>
          </p:nvPr>
        </p:nvSpPr>
        <p:spPr>
          <a:xfrm>
            <a:off x="4809490" y="5333365"/>
            <a:ext cx="2281555" cy="829945"/>
          </a:xfrm>
          <a:prstGeom prst="rect">
            <a:avLst/>
          </a:prstGeom>
          <a:noFill/>
        </p:spPr>
        <p:txBody>
          <a:bodyPr wrap="square" rtlCol="0" anchor="t">
            <a:spAutoFit/>
          </a:bodyPr>
          <a:lstStyle/>
          <a:p>
            <a:pPr lvl="0" algn="l">
              <a:buClrTx/>
              <a:buSzTx/>
              <a:buFontTx/>
            </a:pPr>
            <a:r>
              <a:rPr lang="zh-CN" altLang="en-US" sz="2400">
                <a:solidFill>
                  <a:schemeClr val="accent5"/>
                </a:solidFill>
                <a:latin typeface="楷体" panose="02010609060101010101" charset="-122"/>
                <a:ea typeface="楷体" panose="02010609060101010101" charset="-122"/>
                <a:sym typeface="+mn-ea"/>
              </a:rPr>
              <a:t>总结伽利略等</a:t>
            </a:r>
            <a:endParaRPr lang="zh-CN" altLang="en-US" sz="2400">
              <a:solidFill>
                <a:schemeClr val="accent5"/>
              </a:solidFill>
              <a:latin typeface="楷体" panose="02010609060101010101" charset="-122"/>
              <a:ea typeface="楷体" panose="02010609060101010101" charset="-122"/>
              <a:sym typeface="+mn-ea"/>
            </a:endParaRPr>
          </a:p>
          <a:p>
            <a:pPr lvl="0" algn="l">
              <a:buClrTx/>
              <a:buSzTx/>
              <a:buFontTx/>
            </a:pPr>
            <a:r>
              <a:rPr lang="zh-CN" altLang="en-US" sz="2400">
                <a:solidFill>
                  <a:schemeClr val="accent5"/>
                </a:solidFill>
                <a:latin typeface="楷体" panose="02010609060101010101" charset="-122"/>
                <a:ea typeface="楷体" panose="02010609060101010101" charset="-122"/>
                <a:sym typeface="+mn-ea"/>
              </a:rPr>
              <a:t>人的研究成果</a:t>
            </a:r>
            <a:endParaRPr lang="zh-CN" altLang="en-US" sz="2400">
              <a:solidFill>
                <a:schemeClr val="accent5"/>
              </a:solidFill>
              <a:latin typeface="楷体" panose="02010609060101010101" charset="-122"/>
              <a:ea typeface="楷体" panose="02010609060101010101" charset="-122"/>
              <a:sym typeface="+mn-ea"/>
            </a:endParaRPr>
          </a:p>
        </p:txBody>
      </p:sp>
      <p:sp>
        <p:nvSpPr>
          <p:cNvPr id="21" name="矩形 20" title=""/>
          <p:cNvSpPr/>
          <p:nvPr>
            <p:custDataLst>
              <p:tags r:id="rId24"/>
            </p:custDataLst>
          </p:nvPr>
        </p:nvSpPr>
        <p:spPr>
          <a:xfrm>
            <a:off x="7611745" y="4617085"/>
            <a:ext cx="3890010" cy="10896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ctr">
              <a:buClrTx/>
              <a:buSzTx/>
              <a:buFontTx/>
            </a:pPr>
            <a:r>
              <a:rPr lang="zh-CN" altLang="en-US" sz="2400">
                <a:solidFill>
                  <a:schemeClr val="tx1"/>
                </a:solidFill>
                <a:latin typeface="楷体" panose="02010609060101010101" charset="-122"/>
                <a:ea typeface="楷体" panose="02010609060101010101" charset="-122"/>
                <a:sym typeface="+mn-ea"/>
              </a:rPr>
              <a:t>牛顿第一定律</a:t>
            </a:r>
            <a:endParaRPr lang="zh-CN" altLang="en-US" sz="2400">
              <a:solidFill>
                <a:schemeClr val="tx1"/>
              </a:solidFill>
              <a:latin typeface="楷体" panose="02010609060101010101" charset="-122"/>
              <a:ea typeface="楷体" panose="02010609060101010101" charset="-122"/>
              <a:sym typeface="+mn-ea"/>
            </a:endParaRPr>
          </a:p>
          <a:p>
            <a:pPr lvl="0" indent="457200" algn="ctr">
              <a:buClrTx/>
              <a:buSzTx/>
              <a:buFontTx/>
            </a:pPr>
            <a:r>
              <a:rPr lang="en-US" altLang="zh-CN" sz="2400">
                <a:solidFill>
                  <a:schemeClr val="tx1"/>
                </a:solidFill>
                <a:latin typeface="楷体" panose="02010609060101010101" charset="-122"/>
                <a:ea typeface="楷体" panose="02010609060101010101" charset="-122"/>
                <a:sym typeface="+mn-ea"/>
              </a:rPr>
              <a:t>---</a:t>
            </a:r>
            <a:r>
              <a:rPr lang="zh-CN" altLang="en-US" sz="2400">
                <a:solidFill>
                  <a:schemeClr val="tx1"/>
                </a:solidFill>
                <a:latin typeface="楷体" panose="02010609060101010101" charset="-122"/>
                <a:ea typeface="楷体" panose="02010609060101010101" charset="-122"/>
                <a:sym typeface="+mn-ea"/>
              </a:rPr>
              <a:t>物理学基本定律之一</a:t>
            </a:r>
            <a:endParaRPr lang="zh-CN" altLang="en-US" sz="2400">
              <a:solidFill>
                <a:schemeClr val="tx1"/>
              </a:solidFill>
              <a:latin typeface="楷体" panose="02010609060101010101" charset="-122"/>
              <a:ea typeface="楷体" panose="02010609060101010101" charset="-122"/>
              <a:sym typeface="+mn-ea"/>
            </a:endParaRPr>
          </a:p>
        </p:txBody>
      </p:sp>
      <p:pic>
        <p:nvPicPr>
          <p:cNvPr id="11" name="Picture 11"/>
          <p:cNvPicPr>
            <a:picLocks noChangeAspect="1"/>
          </p:cNvPicPr>
          <p:nvPr>
            <p:custDataLst>
              <p:tags r:id="rId26"/>
            </p:custDataLst>
          </p:nvPr>
        </p:nvPicPr>
        <p:blipFill>
          <a:blip r:embed="rId25"/>
          <a:stretch>
            <a:fillRect/>
          </a:stretch>
        </p:blipFill>
        <p:spPr>
          <a:xfrm flipH="1">
            <a:off x="11544300" y="117983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7" grpId="0" animBg="1"/>
      <p:bldP spid="12" grpId="0" animBg="1"/>
      <p:bldP spid="21" grpId="0" animBg="1"/>
      <p:bldP spid="20"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grpSp>
        <p:nvGrpSpPr>
          <p:cNvPr id="17" name="组合 16" title=""/>
          <p:cNvGrpSpPr/>
          <p:nvPr>
            <p:custDataLst>
              <p:tags r:id="rId10"/>
            </p:custDataLst>
          </p:nvPr>
        </p:nvGrpSpPr>
        <p:grpSpPr>
          <a:xfrm>
            <a:off x="5402580" y="3401695"/>
            <a:ext cx="1617980" cy="2189053"/>
            <a:chOff x="13768" y="6133"/>
            <a:chExt cx="2449" cy="3530"/>
          </a:xfrm>
        </p:grpSpPr>
        <p:pic>
          <p:nvPicPr>
            <p:cNvPr id="2" name="图片 1"/>
            <p:cNvPicPr>
              <a:picLocks noChangeAspect="1"/>
            </p:cNvPicPr>
            <p:nvPr>
              <p:custDataLst>
                <p:tags r:id="rId12"/>
              </p:custDataLst>
            </p:nvPr>
          </p:nvPicPr>
          <p:blipFill>
            <a:blip r:embed="rId11"/>
            <a:stretch>
              <a:fillRect/>
            </a:stretch>
          </p:blipFill>
          <p:spPr>
            <a:xfrm>
              <a:off x="13768" y="6133"/>
              <a:ext cx="2449" cy="3001"/>
            </a:xfrm>
            <a:prstGeom prst="rect">
              <a:avLst/>
            </a:prstGeom>
          </p:spPr>
        </p:pic>
        <p:sp>
          <p:nvSpPr>
            <p:cNvPr id="4" name="文本框 3"/>
            <p:cNvSpPr txBox="1"/>
            <p:nvPr>
              <p:custDataLst>
                <p:tags r:id="rId13"/>
              </p:custDataLst>
            </p:nvPr>
          </p:nvSpPr>
          <p:spPr>
            <a:xfrm>
              <a:off x="14258" y="9069"/>
              <a:ext cx="1713" cy="594"/>
            </a:xfrm>
            <a:prstGeom prst="rect">
              <a:avLst/>
            </a:prstGeom>
            <a:noFill/>
          </p:spPr>
          <p:txBody>
            <a:bodyPr wrap="square" rtlCol="0" anchor="t">
              <a:spAutoFit/>
            </a:bodyPr>
            <a:lstStyle/>
            <a:p>
              <a:r>
                <a:rPr lang="zh-CN" altLang="en-US">
                  <a:latin typeface="楷体" panose="02010609060101010101" charset="-122"/>
                  <a:ea typeface="楷体" panose="02010609060101010101" charset="-122"/>
                </a:rPr>
                <a:t>伽利略</a:t>
              </a:r>
              <a:endParaRPr lang="zh-CN" altLang="en-US">
                <a:latin typeface="楷体" panose="02010609060101010101" charset="-122"/>
                <a:ea typeface="楷体" panose="02010609060101010101" charset="-122"/>
              </a:endParaRPr>
            </a:p>
          </p:txBody>
        </p:sp>
      </p:grpSp>
      <p:grpSp>
        <p:nvGrpSpPr>
          <p:cNvPr id="19" name="组合 18" title=""/>
          <p:cNvGrpSpPr/>
          <p:nvPr>
            <p:custDataLst>
              <p:tags r:id="rId14"/>
            </p:custDataLst>
          </p:nvPr>
        </p:nvGrpSpPr>
        <p:grpSpPr>
          <a:xfrm>
            <a:off x="8547735" y="3432810"/>
            <a:ext cx="1504315" cy="2157730"/>
            <a:chOff x="3596" y="5791"/>
            <a:chExt cx="2369" cy="3398"/>
          </a:xfrm>
        </p:grpSpPr>
        <p:pic>
          <p:nvPicPr>
            <p:cNvPr id="3" name="图片 2"/>
            <p:cNvPicPr>
              <a:picLocks noChangeAspect="1"/>
            </p:cNvPicPr>
            <p:nvPr>
              <p:custDataLst>
                <p:tags r:id="rId16"/>
              </p:custDataLst>
            </p:nvPr>
          </p:nvPicPr>
          <p:blipFill>
            <a:blip r:embed="rId15"/>
            <a:stretch>
              <a:fillRect/>
            </a:stretch>
          </p:blipFill>
          <p:spPr>
            <a:xfrm>
              <a:off x="3596" y="5791"/>
              <a:ext cx="2369" cy="2834"/>
            </a:xfrm>
            <a:prstGeom prst="rect">
              <a:avLst/>
            </a:prstGeom>
          </p:spPr>
        </p:pic>
        <p:sp>
          <p:nvSpPr>
            <p:cNvPr id="5" name="文本框 4"/>
            <p:cNvSpPr txBox="1"/>
            <p:nvPr>
              <p:custDataLst>
                <p:tags r:id="rId17"/>
              </p:custDataLst>
            </p:nvPr>
          </p:nvSpPr>
          <p:spPr>
            <a:xfrm>
              <a:off x="4216" y="8609"/>
              <a:ext cx="1129" cy="580"/>
            </a:xfrm>
            <a:prstGeom prst="rect">
              <a:avLst/>
            </a:prstGeom>
            <a:noFill/>
          </p:spPr>
          <p:txBody>
            <a:bodyPr wrap="square" rtlCol="0" anchor="t">
              <a:spAutoFit/>
            </a:bodyPr>
            <a:lstStyle/>
            <a:p>
              <a:r>
                <a:rPr lang="zh-CN" altLang="en-US">
                  <a:latin typeface="楷体" panose="02010609060101010101" charset="-122"/>
                  <a:ea typeface="楷体" panose="02010609060101010101" charset="-122"/>
                </a:rPr>
                <a:t>牛顿</a:t>
              </a:r>
              <a:endParaRPr lang="zh-CN" altLang="en-US">
                <a:latin typeface="楷体" panose="02010609060101010101" charset="-122"/>
                <a:ea typeface="楷体" panose="02010609060101010101" charset="-122"/>
              </a:endParaRPr>
            </a:p>
          </p:txBody>
        </p:sp>
      </p:grpSp>
      <p:sp>
        <p:nvSpPr>
          <p:cNvPr id="11" name="文本框 10" title=""/>
          <p:cNvSpPr txBox="1"/>
          <p:nvPr>
            <p:custDataLst>
              <p:tags r:id="rId18"/>
            </p:custDataLst>
          </p:nvPr>
        </p:nvSpPr>
        <p:spPr>
          <a:xfrm>
            <a:off x="2011045" y="1156970"/>
            <a:ext cx="7693660" cy="1753235"/>
          </a:xfrm>
          <a:prstGeom prst="rect">
            <a:avLst/>
          </a:prstGeom>
          <a:noFill/>
        </p:spPr>
        <p:txBody>
          <a:bodyPr wrap="square" rtlCol="0" anchor="t">
            <a:spAutoFit/>
          </a:bodyPr>
          <a:lstStyle/>
          <a:p>
            <a:pPr lvl="0" indent="457200" algn="l" fontAlgn="auto">
              <a:lnSpc>
                <a:spcPct val="150000"/>
              </a:lnSpc>
              <a:buClrTx/>
              <a:buSzTx/>
              <a:buFontTx/>
            </a:pPr>
            <a:r>
              <a:rPr lang="zh-CN" altLang="en-US" sz="2400">
                <a:solidFill>
                  <a:srgbClr val="0070C0"/>
                </a:solidFill>
                <a:latin typeface="楷体" panose="02010609060101010101" charset="-122"/>
                <a:ea typeface="楷体" panose="02010609060101010101" charset="-122"/>
                <a:sym typeface="+mn-ea"/>
              </a:rPr>
              <a:t>牛顿第一定律</a:t>
            </a:r>
            <a:endParaRPr lang="zh-CN" altLang="en-US" sz="2400">
              <a:solidFill>
                <a:schemeClr val="accent5"/>
              </a:solidFill>
              <a:latin typeface="楷体" panose="02010609060101010101" charset="-122"/>
              <a:ea typeface="楷体" panose="02010609060101010101" charset="-122"/>
              <a:cs typeface="楷体" panose="02010609060101010101" charset="-122"/>
              <a:sym typeface="+mn-ea"/>
            </a:endParaRPr>
          </a:p>
          <a:p>
            <a:pPr lvl="0" indent="457200" algn="l" fontAlgn="auto">
              <a:lnSpc>
                <a:spcPct val="150000"/>
              </a:lnSpc>
              <a:buClrTx/>
              <a:buSzTx/>
              <a:buFontTx/>
            </a:pPr>
            <a:r>
              <a:rPr lang="zh-CN" altLang="en-US" sz="2400">
                <a:solidFill>
                  <a:srgbClr val="0070C0"/>
                </a:solidFill>
                <a:latin typeface="楷体" panose="02010609060101010101" charset="-122"/>
                <a:ea typeface="楷体" panose="02010609060101010101" charset="-122"/>
                <a:cs typeface="楷体" panose="02010609060101010101" charset="-122"/>
                <a:sym typeface="+mn-ea"/>
              </a:rPr>
              <a:t>一切</a:t>
            </a:r>
            <a:r>
              <a:rPr lang="zh-CN" altLang="en-US" sz="2400">
                <a:latin typeface="楷体" panose="02010609060101010101" charset="-122"/>
                <a:ea typeface="楷体" panose="02010609060101010101" charset="-122"/>
                <a:cs typeface="楷体" panose="02010609060101010101" charset="-122"/>
                <a:sym typeface="+mn-ea"/>
              </a:rPr>
              <a:t>物体</a:t>
            </a:r>
            <a:r>
              <a:rPr lang="zh-CN" altLang="en-US" sz="2400">
                <a:solidFill>
                  <a:srgbClr val="0070C0"/>
                </a:solidFill>
                <a:latin typeface="楷体" panose="02010609060101010101" charset="-122"/>
                <a:ea typeface="楷体" panose="02010609060101010101" charset="-122"/>
                <a:cs typeface="楷体" panose="02010609060101010101" charset="-122"/>
                <a:sym typeface="+mn-ea"/>
              </a:rPr>
              <a:t>都</a:t>
            </a:r>
            <a:r>
              <a:rPr lang="zh-CN" altLang="en-US" sz="2400">
                <a:latin typeface="楷体" panose="02010609060101010101" charset="-122"/>
                <a:ea typeface="楷体" panose="02010609060101010101" charset="-122"/>
                <a:cs typeface="楷体" panose="02010609060101010101" charset="-122"/>
                <a:sym typeface="+mn-ea"/>
              </a:rPr>
              <a:t>保持静止状态</a:t>
            </a:r>
            <a:r>
              <a:rPr lang="zh-CN" altLang="en-US" sz="2400">
                <a:solidFill>
                  <a:srgbClr val="0070C0"/>
                </a:solidFill>
                <a:latin typeface="楷体" panose="02010609060101010101" charset="-122"/>
                <a:ea typeface="楷体" panose="02010609060101010101" charset="-122"/>
                <a:cs typeface="楷体" panose="02010609060101010101" charset="-122"/>
                <a:sym typeface="+mn-ea"/>
              </a:rPr>
              <a:t>或</a:t>
            </a:r>
            <a:r>
              <a:rPr lang="zh-CN" altLang="en-US" sz="2400">
                <a:latin typeface="楷体" panose="02010609060101010101" charset="-122"/>
                <a:ea typeface="楷体" panose="02010609060101010101" charset="-122"/>
                <a:cs typeface="楷体" panose="02010609060101010101" charset="-122"/>
                <a:sym typeface="+mn-ea"/>
              </a:rPr>
              <a:t>匀速直线运动状态，</a:t>
            </a:r>
            <a:r>
              <a:rPr lang="zh-CN" altLang="en-US" sz="2400">
                <a:solidFill>
                  <a:srgbClr val="0070C0"/>
                </a:solidFill>
                <a:latin typeface="楷体" panose="02010609060101010101" charset="-122"/>
                <a:ea typeface="楷体" panose="02010609060101010101" charset="-122"/>
                <a:cs typeface="楷体" panose="02010609060101010101" charset="-122"/>
                <a:sym typeface="+mn-ea"/>
              </a:rPr>
              <a:t>除非</a:t>
            </a:r>
            <a:r>
              <a:rPr lang="zh-CN" altLang="en-US" sz="2400">
                <a:latin typeface="楷体" panose="02010609060101010101" charset="-122"/>
                <a:ea typeface="楷体" panose="02010609060101010101" charset="-122"/>
                <a:cs typeface="楷体" panose="02010609060101010101" charset="-122"/>
                <a:sym typeface="+mn-ea"/>
              </a:rPr>
              <a:t>有</a:t>
            </a:r>
            <a:r>
              <a:rPr lang="zh-CN" altLang="en-US" sz="2400">
                <a:solidFill>
                  <a:srgbClr val="0070C0"/>
                </a:solidFill>
                <a:latin typeface="楷体" panose="02010609060101010101" charset="-122"/>
                <a:ea typeface="楷体" panose="02010609060101010101" charset="-122"/>
                <a:cs typeface="楷体" panose="02010609060101010101" charset="-122"/>
                <a:sym typeface="+mn-ea"/>
              </a:rPr>
              <a:t>力</a:t>
            </a:r>
            <a:r>
              <a:rPr lang="zh-CN" altLang="en-US" sz="2400">
                <a:latin typeface="楷体" panose="02010609060101010101" charset="-122"/>
                <a:ea typeface="楷体" panose="02010609060101010101" charset="-122"/>
                <a:cs typeface="楷体" panose="02010609060101010101" charset="-122"/>
                <a:sym typeface="+mn-ea"/>
              </a:rPr>
              <a:t>迫使它</a:t>
            </a:r>
            <a:r>
              <a:rPr lang="zh-CN" altLang="en-US" sz="2400">
                <a:solidFill>
                  <a:srgbClr val="0070C0"/>
                </a:solidFill>
                <a:latin typeface="楷体" panose="02010609060101010101" charset="-122"/>
                <a:ea typeface="楷体" panose="02010609060101010101" charset="-122"/>
                <a:cs typeface="楷体" panose="02010609060101010101" charset="-122"/>
                <a:sym typeface="+mn-ea"/>
              </a:rPr>
              <a:t>改变</a:t>
            </a:r>
            <a:r>
              <a:rPr lang="zh-CN" altLang="en-US" sz="2400">
                <a:latin typeface="楷体" panose="02010609060101010101" charset="-122"/>
                <a:ea typeface="楷体" panose="02010609060101010101" charset="-122"/>
                <a:cs typeface="楷体" panose="02010609060101010101" charset="-122"/>
                <a:sym typeface="+mn-ea"/>
              </a:rPr>
              <a:t>这种运动状态。</a:t>
            </a:r>
            <a:endParaRPr lang="zh-CN" altLang="en-US" sz="2400">
              <a:latin typeface="楷体" panose="02010609060101010101" charset="-122"/>
              <a:ea typeface="楷体" panose="02010609060101010101" charset="-122"/>
              <a:cs typeface="楷体" panose="02010609060101010101" charset="-122"/>
              <a:sym typeface="+mn-ea"/>
            </a:endParaRPr>
          </a:p>
        </p:txBody>
      </p:sp>
      <p:grpSp>
        <p:nvGrpSpPr>
          <p:cNvPr id="24" name="组合 23" title=""/>
          <p:cNvGrpSpPr/>
          <p:nvPr>
            <p:custDataLst>
              <p:tags r:id="rId19"/>
            </p:custDataLst>
          </p:nvPr>
        </p:nvGrpSpPr>
        <p:grpSpPr>
          <a:xfrm>
            <a:off x="2543810" y="3393440"/>
            <a:ext cx="1374140" cy="2197100"/>
            <a:chOff x="5984" y="5873"/>
            <a:chExt cx="2164" cy="3460"/>
          </a:xfrm>
        </p:grpSpPr>
        <p:pic>
          <p:nvPicPr>
            <p:cNvPr id="22" name="图片 21"/>
            <p:cNvPicPr>
              <a:picLocks noChangeAspect="1"/>
            </p:cNvPicPr>
            <p:nvPr>
              <p:custDataLst>
                <p:tags r:id="rId21"/>
              </p:custDataLst>
            </p:nvPr>
          </p:nvPicPr>
          <p:blipFill>
            <a:blip r:embed="rId20"/>
            <a:stretch>
              <a:fillRect/>
            </a:stretch>
          </p:blipFill>
          <p:spPr>
            <a:xfrm>
              <a:off x="5984" y="5873"/>
              <a:ext cx="2164" cy="2805"/>
            </a:xfrm>
            <a:prstGeom prst="rect">
              <a:avLst/>
            </a:prstGeom>
          </p:spPr>
        </p:pic>
        <p:sp>
          <p:nvSpPr>
            <p:cNvPr id="23" name="文本框 22"/>
            <p:cNvSpPr txBox="1"/>
            <p:nvPr>
              <p:custDataLst>
                <p:tags r:id="rId22"/>
              </p:custDataLst>
            </p:nvPr>
          </p:nvSpPr>
          <p:spPr>
            <a:xfrm>
              <a:off x="5984" y="8753"/>
              <a:ext cx="2097" cy="580"/>
            </a:xfrm>
            <a:prstGeom prst="rect">
              <a:avLst/>
            </a:prstGeom>
            <a:noFill/>
          </p:spPr>
          <p:txBody>
            <a:bodyPr wrap="square" rtlCol="0" anchor="t">
              <a:spAutoFit/>
            </a:bodyPr>
            <a:lstStyle/>
            <a:p>
              <a:r>
                <a:rPr lang="zh-CN" altLang="en-US">
                  <a:latin typeface="楷体" panose="02010609060101010101" charset="-122"/>
                  <a:ea typeface="楷体" panose="02010609060101010101" charset="-122"/>
                </a:rPr>
                <a:t>亚里士多德</a:t>
              </a:r>
              <a:endParaRPr lang="zh-CN" altLang="en-US">
                <a:latin typeface="楷体" panose="02010609060101010101" charset="-122"/>
                <a:ea typeface="楷体" panose="02010609060101010101" charset="-122"/>
              </a:endParaRPr>
            </a:p>
          </p:txBody>
        </p:sp>
      </p:grpSp>
      <p:sp>
        <p:nvSpPr>
          <p:cNvPr id="25" name="文本框 24" title=""/>
          <p:cNvSpPr txBox="1"/>
          <p:nvPr>
            <p:custDataLst>
              <p:tags r:id="rId23"/>
            </p:custDataLst>
          </p:nvPr>
        </p:nvSpPr>
        <p:spPr>
          <a:xfrm>
            <a:off x="2665095" y="5746750"/>
            <a:ext cx="1130935" cy="368300"/>
          </a:xfrm>
          <a:prstGeom prst="rect">
            <a:avLst/>
          </a:prstGeom>
          <a:noFill/>
        </p:spPr>
        <p:txBody>
          <a:bodyPr wrap="square" rtlCol="0" anchor="t">
            <a:spAutoFit/>
          </a:bodyPr>
          <a:lstStyle/>
          <a:p>
            <a:pPr lvl="0" algn="l">
              <a:buClrTx/>
              <a:buSzTx/>
              <a:buFontTx/>
            </a:pPr>
            <a:r>
              <a:rPr lang="zh-CN" altLang="en-US">
                <a:solidFill>
                  <a:srgbClr val="C00000"/>
                </a:solidFill>
                <a:latin typeface="楷体" panose="02010609060101010101" charset="-122"/>
                <a:ea typeface="楷体" panose="02010609060101010101" charset="-122"/>
                <a:sym typeface="+mn-ea"/>
              </a:rPr>
              <a:t>提出问题</a:t>
            </a:r>
            <a:endParaRPr lang="zh-CN" altLang="en-US">
              <a:solidFill>
                <a:srgbClr val="C00000"/>
              </a:solidFill>
              <a:latin typeface="楷体" panose="02010609060101010101" charset="-122"/>
              <a:ea typeface="楷体" panose="02010609060101010101" charset="-122"/>
              <a:sym typeface="+mn-ea"/>
            </a:endParaRPr>
          </a:p>
        </p:txBody>
      </p:sp>
      <p:sp>
        <p:nvSpPr>
          <p:cNvPr id="26" name="文本框 25" title=""/>
          <p:cNvSpPr txBox="1"/>
          <p:nvPr>
            <p:custDataLst>
              <p:tags r:id="rId24"/>
            </p:custDataLst>
          </p:nvPr>
        </p:nvSpPr>
        <p:spPr>
          <a:xfrm>
            <a:off x="5837555" y="5754370"/>
            <a:ext cx="748030" cy="368300"/>
          </a:xfrm>
          <a:prstGeom prst="rect">
            <a:avLst/>
          </a:prstGeom>
          <a:noFill/>
        </p:spPr>
        <p:txBody>
          <a:bodyPr wrap="square" rtlCol="0" anchor="t">
            <a:spAutoFit/>
          </a:bodyPr>
          <a:lstStyle/>
          <a:p>
            <a:pPr lvl="0" algn="l">
              <a:buClrTx/>
              <a:buSzTx/>
              <a:buFontTx/>
            </a:pPr>
            <a:r>
              <a:rPr lang="zh-CN" altLang="en-US">
                <a:solidFill>
                  <a:srgbClr val="C00000"/>
                </a:solidFill>
                <a:latin typeface="楷体" panose="02010609060101010101" charset="-122"/>
                <a:ea typeface="楷体" panose="02010609060101010101" charset="-122"/>
                <a:sym typeface="+mn-ea"/>
              </a:rPr>
              <a:t>质疑</a:t>
            </a:r>
            <a:endParaRPr lang="zh-CN" altLang="en-US">
              <a:solidFill>
                <a:srgbClr val="C00000"/>
              </a:solidFill>
              <a:latin typeface="楷体" panose="02010609060101010101" charset="-122"/>
              <a:ea typeface="楷体" panose="02010609060101010101" charset="-122"/>
              <a:sym typeface="+mn-ea"/>
            </a:endParaRPr>
          </a:p>
        </p:txBody>
      </p:sp>
      <p:sp>
        <p:nvSpPr>
          <p:cNvPr id="27" name="文本框 26" title=""/>
          <p:cNvSpPr txBox="1"/>
          <p:nvPr>
            <p:custDataLst>
              <p:tags r:id="rId25"/>
            </p:custDataLst>
          </p:nvPr>
        </p:nvSpPr>
        <p:spPr>
          <a:xfrm>
            <a:off x="8916670" y="5755005"/>
            <a:ext cx="748030" cy="368300"/>
          </a:xfrm>
          <a:prstGeom prst="rect">
            <a:avLst/>
          </a:prstGeom>
          <a:noFill/>
        </p:spPr>
        <p:txBody>
          <a:bodyPr wrap="square" rtlCol="0" anchor="t">
            <a:spAutoFit/>
          </a:bodyPr>
          <a:lstStyle/>
          <a:p>
            <a:pPr lvl="0" algn="l">
              <a:buClrTx/>
              <a:buSzTx/>
              <a:buFontTx/>
            </a:pPr>
            <a:r>
              <a:rPr lang="zh-CN" altLang="en-US">
                <a:solidFill>
                  <a:srgbClr val="C00000"/>
                </a:solidFill>
                <a:latin typeface="楷体" panose="02010609060101010101" charset="-122"/>
                <a:ea typeface="楷体" panose="02010609060101010101" charset="-122"/>
                <a:sym typeface="+mn-ea"/>
              </a:rPr>
              <a:t>总结</a:t>
            </a:r>
            <a:endParaRPr lang="zh-CN" altLang="en-US">
              <a:solidFill>
                <a:srgbClr val="C00000"/>
              </a:solidFill>
              <a:latin typeface="楷体" panose="02010609060101010101" charset="-122"/>
              <a:ea typeface="楷体" panose="02010609060101010101" charset="-122"/>
              <a:sym typeface="+mn-ea"/>
            </a:endParaRPr>
          </a:p>
        </p:txBody>
      </p:sp>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17" name="文本框 16" title=""/>
          <p:cNvSpPr txBox="1"/>
          <p:nvPr>
            <p:custDataLst>
              <p:tags r:id="rId9"/>
            </p:custDataLst>
          </p:nvPr>
        </p:nvSpPr>
        <p:spPr>
          <a:xfrm>
            <a:off x="1406525" y="254635"/>
            <a:ext cx="2445385"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导入新课</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矩形 2" title=""/>
          <p:cNvSpPr/>
          <p:nvPr>
            <p:custDataLst>
              <p:tags r:id="rId10"/>
            </p:custDataLst>
          </p:nvPr>
        </p:nvSpPr>
        <p:spPr>
          <a:xfrm>
            <a:off x="1534160" y="1137920"/>
            <a:ext cx="9289415" cy="521970"/>
          </a:xfrm>
          <a:prstGeom prst="rect">
            <a:avLst/>
          </a:prstGeom>
        </p:spPr>
        <p:txBody>
          <a:bodyPr wrap="square" rtlCol="0" anchor="t">
            <a:spAutoFit/>
          </a:bodyPr>
          <a:lstStyle/>
          <a:p>
            <a:pPr lvl="0" algn="l">
              <a:buClrTx/>
              <a:buSzTx/>
              <a:buFontTx/>
              <a:defRPr/>
            </a:pPr>
            <a:r>
              <a:rPr sz="2800" b="1">
                <a:latin typeface="楷体" panose="02010609060101010101" charset="-122"/>
                <a:ea typeface="楷体" panose="02010609060101010101" charset="-122"/>
                <a:sym typeface="+mn-ea"/>
              </a:rPr>
              <a:t>请欣赏魔术表演。思考：为什么螺母没有随圆筒一起飞出？</a:t>
            </a:r>
            <a:endParaRPr sz="2800" b="1">
              <a:latin typeface="楷体" panose="02010609060101010101" charset="-122"/>
              <a:ea typeface="楷体" panose="02010609060101010101" charset="-122"/>
              <a:sym typeface="+mn-ea"/>
            </a:endParaRPr>
          </a:p>
        </p:txBody>
      </p:sp>
      <p:pic>
        <p:nvPicPr>
          <p:cNvPr id="4" name="图片 3" title=""/>
          <p:cNvPicPr>
            <a:picLocks noChangeAspect="1"/>
          </p:cNvPicPr>
          <p:nvPr>
            <p:custDataLst>
              <p:tags r:id="rId12"/>
            </p:custDataLst>
          </p:nvPr>
        </p:nvPicPr>
        <p:blipFill>
          <a:blip r:embed="rId11"/>
          <a:stretch>
            <a:fillRect/>
          </a:stretch>
        </p:blipFill>
        <p:spPr>
          <a:xfrm>
            <a:off x="1152525" y="1966595"/>
            <a:ext cx="9886950" cy="4619625"/>
          </a:xfrm>
          <a:prstGeom prst="rect">
            <a:avLst/>
          </a:prstGeom>
        </p:spPr>
      </p:pic>
      <p:pic>
        <p:nvPicPr>
          <p:cNvPr id="5" name="964701efaf4edf6e4bb1856ef946f48d" title="">
            <a:hlinkClick action="ppaction://media"/>
          </p:cNvPr>
          <p:cNvPicPr/>
          <p:nvPr>
            <a:videoFile r:link="rId15"/>
            <p:custDataLst>
              <p:tags r:id="rId14"/>
            </p:custDataLst>
            <p:extLst>
              <p:ext uri="{DAA4B4D4-6D71-4841-9C94-3DE7FCFB9230}">
                <p14:media xmlns:p14="http://schemas.microsoft.com/office/powerpoint/2010/main" r:embed="rId16"/>
              </p:ext>
            </p:extLst>
          </p:nvPr>
        </p:nvPicPr>
        <p:blipFill>
          <a:blip r:embed="rId13"/>
          <a:stretch>
            <a:fillRect/>
          </a:stretch>
        </p:blipFill>
        <p:spPr>
          <a:xfrm>
            <a:off x="1406525" y="2055495"/>
            <a:ext cx="9244965" cy="43999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定律解读</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3" name="文本框 22" title=""/>
          <p:cNvSpPr txBox="1"/>
          <p:nvPr>
            <p:custDataLst>
              <p:tags r:id="rId11"/>
            </p:custDataLst>
          </p:nvPr>
        </p:nvSpPr>
        <p:spPr>
          <a:xfrm>
            <a:off x="2406015" y="1637665"/>
            <a:ext cx="7379335" cy="645160"/>
          </a:xfrm>
          <a:prstGeom prst="rect">
            <a:avLst/>
          </a:prstGeom>
          <a:noFill/>
        </p:spPr>
        <p:txBody>
          <a:bodyPr wrap="square" rtlCol="0" anchor="t">
            <a:spAutoFit/>
          </a:bodyPr>
          <a:lstStyle/>
          <a:p>
            <a:pPr lvl="0" indent="457200" algn="l">
              <a:lnSpc>
                <a:spcPct val="150000"/>
              </a:lnSpc>
              <a:buClrTx/>
              <a:buSzTx/>
              <a:buFontTx/>
            </a:pPr>
            <a:r>
              <a:rPr lang="zh-CN" altLang="en-US" sz="2400">
                <a:solidFill>
                  <a:schemeClr val="tx1"/>
                </a:solidFill>
                <a:latin typeface="楷体" panose="02010609060101010101" charset="-122"/>
                <a:ea typeface="楷体" panose="02010609060101010101" charset="-122"/>
                <a:sym typeface="+mn-ea"/>
              </a:rPr>
              <a:t>1.</a:t>
            </a:r>
            <a:r>
              <a:rPr lang="zh-CN" altLang="en-US" sz="2400">
                <a:solidFill>
                  <a:schemeClr val="accent5"/>
                </a:solidFill>
                <a:latin typeface="楷体" panose="02010609060101010101" charset="-122"/>
                <a:ea typeface="楷体" panose="02010609060101010101" charset="-122"/>
                <a:sym typeface="+mn-ea"/>
              </a:rPr>
              <a:t>“一切”</a:t>
            </a:r>
            <a:r>
              <a:rPr lang="zh-CN" altLang="en-US" sz="2400">
                <a:solidFill>
                  <a:schemeClr val="tx1"/>
                </a:solidFill>
                <a:latin typeface="楷体" panose="02010609060101010101" charset="-122"/>
                <a:ea typeface="楷体" panose="02010609060101010101" charset="-122"/>
                <a:sym typeface="+mn-ea"/>
              </a:rPr>
              <a:t>表明这个规律的普适性，不是特殊现象。</a:t>
            </a:r>
            <a:endParaRPr lang="zh-CN" altLang="en-US" sz="2400">
              <a:solidFill>
                <a:schemeClr val="tx1"/>
              </a:solidFill>
              <a:latin typeface="楷体" panose="02010609060101010101" charset="-122"/>
              <a:ea typeface="楷体" panose="02010609060101010101" charset="-122"/>
              <a:sym typeface="+mn-ea"/>
            </a:endParaRPr>
          </a:p>
        </p:txBody>
      </p:sp>
      <p:sp>
        <p:nvSpPr>
          <p:cNvPr id="24" name="文本框 23" title=""/>
          <p:cNvSpPr txBox="1"/>
          <p:nvPr>
            <p:custDataLst>
              <p:tags r:id="rId12"/>
            </p:custDataLst>
          </p:nvPr>
        </p:nvSpPr>
        <p:spPr>
          <a:xfrm>
            <a:off x="2406015" y="2154555"/>
            <a:ext cx="6096000" cy="598170"/>
          </a:xfrm>
          <a:prstGeom prst="rect">
            <a:avLst/>
          </a:prstGeom>
          <a:noFill/>
        </p:spPr>
        <p:txBody>
          <a:bodyPr wrap="square" rtlCol="0" anchor="t">
            <a:no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2. </a:t>
            </a:r>
            <a:r>
              <a:rPr lang="zh-CN" altLang="en-US" sz="2400">
                <a:solidFill>
                  <a:schemeClr val="accent5"/>
                </a:solidFill>
                <a:latin typeface="楷体" panose="02010609060101010101" charset="-122"/>
                <a:ea typeface="楷体" panose="02010609060101010101" charset="-122"/>
                <a:sym typeface="+mn-ea"/>
              </a:rPr>
              <a:t>“总”</a:t>
            </a:r>
            <a:r>
              <a:rPr lang="zh-CN" altLang="en-US" sz="2400">
                <a:latin typeface="楷体" panose="02010609060101010101" charset="-122"/>
                <a:ea typeface="楷体" panose="02010609060101010101" charset="-122"/>
                <a:sym typeface="+mn-ea"/>
              </a:rPr>
              <a:t>是指总是这样，没有例外。</a:t>
            </a:r>
            <a:endParaRPr lang="zh-CN" altLang="en-US" sz="2400">
              <a:latin typeface="楷体" panose="02010609060101010101" charset="-122"/>
              <a:ea typeface="楷体" panose="02010609060101010101" charset="-122"/>
              <a:sym typeface="+mn-ea"/>
            </a:endParaRPr>
          </a:p>
        </p:txBody>
      </p:sp>
      <p:sp>
        <p:nvSpPr>
          <p:cNvPr id="25" name="文本框 24" title=""/>
          <p:cNvSpPr txBox="1"/>
          <p:nvPr>
            <p:custDataLst>
              <p:tags r:id="rId13"/>
            </p:custDataLst>
          </p:nvPr>
        </p:nvSpPr>
        <p:spPr>
          <a:xfrm>
            <a:off x="2406015" y="2729230"/>
            <a:ext cx="7207250" cy="645160"/>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3. </a:t>
            </a:r>
            <a:r>
              <a:rPr lang="zh-CN" altLang="en-US" sz="2400">
                <a:solidFill>
                  <a:schemeClr val="accent5"/>
                </a:solidFill>
                <a:latin typeface="楷体" panose="02010609060101010101" charset="-122"/>
                <a:ea typeface="楷体" panose="02010609060101010101" charset="-122"/>
                <a:sym typeface="+mn-ea"/>
              </a:rPr>
              <a:t>“或”</a:t>
            </a:r>
            <a:r>
              <a:rPr lang="zh-CN" altLang="en-US" sz="2400">
                <a:latin typeface="楷体" panose="02010609060101010101" charset="-122"/>
                <a:ea typeface="楷体" panose="02010609060101010101" charset="-122"/>
                <a:sym typeface="+mn-ea"/>
              </a:rPr>
              <a:t>指两种状态居其一，不能同时存在。</a:t>
            </a:r>
            <a:endParaRPr lang="zh-CN" altLang="en-US" sz="2400">
              <a:latin typeface="楷体" panose="02010609060101010101" charset="-122"/>
              <a:ea typeface="楷体" panose="02010609060101010101" charset="-122"/>
              <a:sym typeface="+mn-ea"/>
            </a:endParaRPr>
          </a:p>
        </p:txBody>
      </p:sp>
      <p:sp>
        <p:nvSpPr>
          <p:cNvPr id="26" name="文本框 25" title=""/>
          <p:cNvSpPr txBox="1"/>
          <p:nvPr>
            <p:custDataLst>
              <p:tags r:id="rId14"/>
            </p:custDataLst>
          </p:nvPr>
        </p:nvSpPr>
        <p:spPr>
          <a:xfrm>
            <a:off x="2406015" y="3264535"/>
            <a:ext cx="7764145" cy="1198880"/>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4.</a:t>
            </a:r>
            <a:r>
              <a:rPr lang="zh-CN" altLang="en-US" sz="2400">
                <a:solidFill>
                  <a:schemeClr val="accent5"/>
                </a:solidFill>
                <a:latin typeface="楷体" panose="02010609060101010101" charset="-122"/>
                <a:ea typeface="楷体" panose="02010609060101010101" charset="-122"/>
                <a:sym typeface="+mn-ea"/>
              </a:rPr>
              <a:t>“除非”</a:t>
            </a:r>
            <a:r>
              <a:rPr lang="zh-CN" altLang="en-US" sz="2400">
                <a:latin typeface="楷体" panose="02010609060101010101" charset="-122"/>
                <a:ea typeface="楷体" panose="02010609060101010101" charset="-122"/>
                <a:sym typeface="+mn-ea"/>
              </a:rPr>
              <a:t>指要改变物体的运动状态，必须且只有对物体施加力的作用。</a:t>
            </a:r>
            <a:endParaRPr lang="zh-CN" altLang="en-US" sz="2400">
              <a:latin typeface="楷体" panose="02010609060101010101" charset="-122"/>
              <a:ea typeface="楷体" panose="02010609060101010101" charset="-122"/>
              <a:sym typeface="+mn-ea"/>
            </a:endParaRPr>
          </a:p>
        </p:txBody>
      </p:sp>
      <p:sp>
        <p:nvSpPr>
          <p:cNvPr id="27" name="文本框 26" title=""/>
          <p:cNvSpPr txBox="1"/>
          <p:nvPr>
            <p:custDataLst>
              <p:tags r:id="rId15"/>
            </p:custDataLst>
          </p:nvPr>
        </p:nvSpPr>
        <p:spPr>
          <a:xfrm>
            <a:off x="2406015" y="4300855"/>
            <a:ext cx="7428230" cy="1198880"/>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5. 牛顿第一定律是在大量经验事实的基础上，用</a:t>
            </a:r>
            <a:r>
              <a:rPr lang="zh-CN" altLang="en-US" sz="2400">
                <a:solidFill>
                  <a:schemeClr val="accent5"/>
                </a:solidFill>
                <a:latin typeface="楷体" panose="02010609060101010101" charset="-122"/>
                <a:ea typeface="楷体" panose="02010609060101010101" charset="-122"/>
                <a:sym typeface="+mn-ea"/>
              </a:rPr>
              <a:t>推理</a:t>
            </a:r>
            <a:r>
              <a:rPr lang="zh-CN" altLang="en-US" sz="2400">
                <a:latin typeface="楷体" panose="02010609060101010101" charset="-122"/>
                <a:ea typeface="楷体" panose="02010609060101010101" charset="-122"/>
                <a:sym typeface="+mn-ea"/>
              </a:rPr>
              <a:t>的方法概括出来的，不能用实验直接证明。</a:t>
            </a:r>
            <a:endParaRPr lang="zh-CN" altLang="en-US" sz="2400">
              <a:latin typeface="楷体" panose="02010609060101010101" charset="-122"/>
              <a:ea typeface="楷体" panose="02010609060101010101" charset="-122"/>
              <a:sym typeface="+mn-ea"/>
            </a:endParaRPr>
          </a:p>
        </p:txBody>
      </p:sp>
      <p:sp>
        <p:nvSpPr>
          <p:cNvPr id="28" name="文本框 27" title=""/>
          <p:cNvSpPr txBox="1"/>
          <p:nvPr>
            <p:custDataLst>
              <p:tags r:id="rId16"/>
            </p:custDataLst>
          </p:nvPr>
        </p:nvSpPr>
        <p:spPr>
          <a:xfrm>
            <a:off x="2406015" y="5339080"/>
            <a:ext cx="7456805" cy="1198880"/>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6.牛顿第一定律揭示了运动和力的关系：</a:t>
            </a:r>
            <a:r>
              <a:rPr lang="zh-CN" altLang="en-US" sz="2400">
                <a:solidFill>
                  <a:schemeClr val="accent5"/>
                </a:solidFill>
                <a:latin typeface="楷体" panose="02010609060101010101" charset="-122"/>
                <a:ea typeface="楷体" panose="02010609060101010101" charset="-122"/>
                <a:sym typeface="+mn-ea"/>
              </a:rPr>
              <a:t>力不是维持物体运动的原因</a:t>
            </a:r>
            <a:r>
              <a:rPr lang="zh-CN" altLang="en-US" sz="2400">
                <a:latin typeface="楷体" panose="02010609060101010101" charset="-122"/>
                <a:ea typeface="楷体" panose="02010609060101010101" charset="-122"/>
                <a:sym typeface="+mn-ea"/>
              </a:rPr>
              <a:t>，而是</a:t>
            </a:r>
            <a:r>
              <a:rPr lang="zh-CN" altLang="en-US" sz="2400">
                <a:solidFill>
                  <a:schemeClr val="accent5"/>
                </a:solidFill>
                <a:latin typeface="楷体" panose="02010609060101010101" charset="-122"/>
                <a:ea typeface="楷体" panose="02010609060101010101" charset="-122"/>
                <a:sym typeface="+mn-ea"/>
              </a:rPr>
              <a:t>改变</a:t>
            </a:r>
            <a:r>
              <a:rPr lang="zh-CN" altLang="en-US" sz="2400">
                <a:latin typeface="楷体" panose="02010609060101010101" charset="-122"/>
                <a:ea typeface="楷体" panose="02010609060101010101" charset="-122"/>
                <a:sym typeface="+mn-ea"/>
              </a:rPr>
              <a:t>物体运动状态的原因。</a:t>
            </a:r>
            <a:endParaRPr lang="zh-CN" altLang="en-US" sz="2400">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学生活动</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3" name="文本框 22" title=""/>
          <p:cNvSpPr txBox="1"/>
          <p:nvPr>
            <p:custDataLst>
              <p:tags r:id="rId11"/>
            </p:custDataLst>
          </p:nvPr>
        </p:nvSpPr>
        <p:spPr>
          <a:xfrm>
            <a:off x="2406015" y="1637665"/>
            <a:ext cx="7379335" cy="1198880"/>
          </a:xfrm>
          <a:prstGeom prst="rect">
            <a:avLst/>
          </a:prstGeom>
          <a:noFill/>
        </p:spPr>
        <p:txBody>
          <a:bodyPr wrap="square" rtlCol="0" anchor="t">
            <a:spAutoFit/>
          </a:bodyPr>
          <a:lstStyle/>
          <a:p>
            <a:pPr lvl="0" indent="457200" algn="l" fontAlgn="auto">
              <a:lnSpc>
                <a:spcPct val="150000"/>
              </a:lnSpc>
              <a:buClrTx/>
              <a:buSzTx/>
              <a:buFontTx/>
            </a:pPr>
            <a:r>
              <a:rPr lang="zh-CN" altLang="en-US" sz="2400">
                <a:latin typeface="楷体" panose="02010609060101010101" charset="-122"/>
                <a:ea typeface="楷体" panose="02010609060101010101" charset="-122"/>
                <a:sym typeface="+mn-ea"/>
              </a:rPr>
              <a:t>桌面上放有一摞棋子，用尺沿水平方向快速击打最下面的棋子。你观察到什么现象？</a:t>
            </a:r>
            <a:endParaRPr lang="zh-CN" altLang="en-US" sz="2400">
              <a:latin typeface="楷体" panose="02010609060101010101" charset="-122"/>
              <a:ea typeface="楷体" panose="02010609060101010101" charset="-122"/>
              <a:sym typeface="+mn-ea"/>
            </a:endParaRPr>
          </a:p>
        </p:txBody>
      </p:sp>
      <p:pic>
        <p:nvPicPr>
          <p:cNvPr id="2" name="图片 1" title=""/>
          <p:cNvPicPr>
            <a:picLocks noChangeAspect="1"/>
          </p:cNvPicPr>
          <p:nvPr>
            <p:custDataLst>
              <p:tags r:id="rId13"/>
            </p:custDataLst>
          </p:nvPr>
        </p:nvPicPr>
        <p:blipFill>
          <a:blip r:embed="rId12"/>
          <a:stretch>
            <a:fillRect/>
          </a:stretch>
        </p:blipFill>
        <p:spPr>
          <a:xfrm>
            <a:off x="4420870" y="3055620"/>
            <a:ext cx="3982720" cy="1419860"/>
          </a:xfrm>
          <a:prstGeom prst="rect">
            <a:avLst/>
          </a:prstGeom>
        </p:spPr>
      </p:pic>
      <p:sp>
        <p:nvSpPr>
          <p:cNvPr id="3" name="矩形 2" title=""/>
          <p:cNvSpPr/>
          <p:nvPr>
            <p:custDataLst>
              <p:tags r:id="rId14"/>
            </p:custDataLst>
          </p:nvPr>
        </p:nvSpPr>
        <p:spPr>
          <a:xfrm>
            <a:off x="3603625" y="4934585"/>
            <a:ext cx="4676140" cy="5067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上面的棋子落在下方的桌面上</a:t>
            </a:r>
            <a:endParaRPr lang="zh-CN" altLang="en-US" sz="2400">
              <a:solidFill>
                <a:schemeClr val="tx1"/>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思考讨论</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3" name="矩形 2" title=""/>
          <p:cNvSpPr/>
          <p:nvPr>
            <p:custDataLst>
              <p:tags r:id="rId11"/>
            </p:custDataLst>
          </p:nvPr>
        </p:nvSpPr>
        <p:spPr>
          <a:xfrm>
            <a:off x="2449830" y="2042160"/>
            <a:ext cx="2099945" cy="5067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牛顿第一定律</a:t>
            </a:r>
            <a:endParaRPr lang="zh-CN" altLang="en-US" sz="2400">
              <a:solidFill>
                <a:schemeClr val="tx1"/>
              </a:solidFill>
              <a:latin typeface="楷体" panose="02010609060101010101" charset="-122"/>
              <a:ea typeface="楷体" panose="02010609060101010101" charset="-122"/>
              <a:sym typeface="+mn-ea"/>
            </a:endParaRPr>
          </a:p>
        </p:txBody>
      </p:sp>
      <p:sp>
        <p:nvSpPr>
          <p:cNvPr id="4" name="矩形 3" title=""/>
          <p:cNvSpPr/>
          <p:nvPr>
            <p:custDataLst>
              <p:tags r:id="rId12"/>
            </p:custDataLst>
          </p:nvPr>
        </p:nvSpPr>
        <p:spPr>
          <a:xfrm>
            <a:off x="6542405" y="2042160"/>
            <a:ext cx="3657600" cy="6451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物体为什么会保持静止状态或匀速直线运动状态呢？</a:t>
            </a:r>
            <a:endParaRPr lang="zh-CN" altLang="en-US" sz="2400">
              <a:solidFill>
                <a:schemeClr val="tx1"/>
              </a:solidFill>
              <a:latin typeface="楷体" panose="02010609060101010101" charset="-122"/>
              <a:ea typeface="楷体" panose="02010609060101010101" charset="-122"/>
              <a:sym typeface="+mn-ea"/>
            </a:endParaRPr>
          </a:p>
        </p:txBody>
      </p:sp>
      <p:sp>
        <p:nvSpPr>
          <p:cNvPr id="5" name="矩形 4" title=""/>
          <p:cNvSpPr/>
          <p:nvPr>
            <p:custDataLst>
              <p:tags r:id="rId13"/>
            </p:custDataLst>
          </p:nvPr>
        </p:nvSpPr>
        <p:spPr>
          <a:xfrm>
            <a:off x="7033895" y="3649980"/>
            <a:ext cx="2674620" cy="3683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不受力（不是外因）</a:t>
            </a:r>
            <a:endParaRPr lang="zh-CN" altLang="en-US" sz="2400">
              <a:solidFill>
                <a:schemeClr val="tx1"/>
              </a:solidFill>
              <a:latin typeface="楷体" panose="02010609060101010101" charset="-122"/>
              <a:ea typeface="楷体" panose="02010609060101010101" charset="-122"/>
              <a:sym typeface="+mn-ea"/>
            </a:endParaRPr>
          </a:p>
        </p:txBody>
      </p:sp>
      <p:sp>
        <p:nvSpPr>
          <p:cNvPr id="7" name="矩形 6" title=""/>
          <p:cNvSpPr/>
          <p:nvPr>
            <p:custDataLst>
              <p:tags r:id="rId14"/>
            </p:custDataLst>
          </p:nvPr>
        </p:nvSpPr>
        <p:spPr>
          <a:xfrm>
            <a:off x="6542405" y="4980940"/>
            <a:ext cx="4171315" cy="368300"/>
          </a:xfrm>
          <a:prstGeom prst="rect">
            <a:avLst/>
          </a:pr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（寻找内因）物体自身的属性</a:t>
            </a:r>
            <a:endParaRPr lang="zh-CN" altLang="en-US" sz="2400">
              <a:solidFill>
                <a:schemeClr val="tx1"/>
              </a:solidFill>
              <a:latin typeface="楷体" panose="02010609060101010101" charset="-122"/>
              <a:ea typeface="楷体" panose="02010609060101010101" charset="-122"/>
              <a:sym typeface="+mn-ea"/>
            </a:endParaRPr>
          </a:p>
        </p:txBody>
      </p:sp>
      <p:sp>
        <p:nvSpPr>
          <p:cNvPr id="8" name="矩形 7" title=""/>
          <p:cNvSpPr/>
          <p:nvPr>
            <p:custDataLst>
              <p:tags r:id="rId15"/>
            </p:custDataLst>
          </p:nvPr>
        </p:nvSpPr>
        <p:spPr>
          <a:xfrm>
            <a:off x="2952750" y="4935855"/>
            <a:ext cx="1111885" cy="368300"/>
          </a:xfrm>
          <a:prstGeom prst="rect">
            <a:avLst/>
          </a:pr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惯性</a:t>
            </a:r>
            <a:endParaRPr lang="zh-CN" altLang="en-US" sz="2400">
              <a:solidFill>
                <a:schemeClr val="tx1"/>
              </a:solidFill>
              <a:latin typeface="楷体" panose="02010609060101010101" charset="-122"/>
              <a:ea typeface="楷体" panose="02010609060101010101" charset="-122"/>
              <a:sym typeface="+mn-ea"/>
            </a:endParaRPr>
          </a:p>
        </p:txBody>
      </p:sp>
      <p:sp>
        <p:nvSpPr>
          <p:cNvPr id="10" name="矩形 9" title=""/>
          <p:cNvSpPr/>
          <p:nvPr>
            <p:custDataLst>
              <p:tags r:id="rId16"/>
            </p:custDataLst>
          </p:nvPr>
        </p:nvSpPr>
        <p:spPr>
          <a:xfrm>
            <a:off x="2449830" y="2556510"/>
            <a:ext cx="2117090" cy="368300"/>
          </a:xfrm>
          <a:prstGeom prst="rect">
            <a:avLst/>
          </a:pr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又叫惯性定律</a:t>
            </a:r>
            <a:endParaRPr lang="zh-CN" altLang="en-US" sz="2400">
              <a:solidFill>
                <a:schemeClr val="tx1"/>
              </a:solidFill>
              <a:latin typeface="楷体" panose="02010609060101010101" charset="-122"/>
              <a:ea typeface="楷体" panose="02010609060101010101" charset="-122"/>
              <a:sym typeface="+mn-ea"/>
            </a:endParaRPr>
          </a:p>
        </p:txBody>
      </p:sp>
      <p:sp>
        <p:nvSpPr>
          <p:cNvPr id="11" name="右箭头 10" title=""/>
          <p:cNvSpPr/>
          <p:nvPr>
            <p:custDataLst>
              <p:tags r:id="rId17"/>
            </p:custDataLst>
          </p:nvPr>
        </p:nvSpPr>
        <p:spPr>
          <a:xfrm>
            <a:off x="4810760" y="2249805"/>
            <a:ext cx="1466215" cy="191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title=""/>
          <p:cNvSpPr/>
          <p:nvPr>
            <p:custDataLst>
              <p:tags r:id="rId18"/>
            </p:custDataLst>
          </p:nvPr>
        </p:nvSpPr>
        <p:spPr>
          <a:xfrm rot="5400000">
            <a:off x="7968615" y="3051810"/>
            <a:ext cx="805180" cy="233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title=""/>
          <p:cNvSpPr/>
          <p:nvPr>
            <p:custDataLst>
              <p:tags r:id="rId19"/>
            </p:custDataLst>
          </p:nvPr>
        </p:nvSpPr>
        <p:spPr>
          <a:xfrm rot="5400000">
            <a:off x="7968615" y="4382770"/>
            <a:ext cx="805180" cy="233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title=""/>
          <p:cNvSpPr/>
          <p:nvPr>
            <p:custDataLst>
              <p:tags r:id="rId20"/>
            </p:custDataLst>
          </p:nvPr>
        </p:nvSpPr>
        <p:spPr>
          <a:xfrm rot="10800000">
            <a:off x="4951730" y="5070475"/>
            <a:ext cx="805180" cy="233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右箭头 19" title=""/>
          <p:cNvSpPr/>
          <p:nvPr>
            <p:custDataLst>
              <p:tags r:id="rId21"/>
            </p:custDataLst>
          </p:nvPr>
        </p:nvSpPr>
        <p:spPr>
          <a:xfrm rot="16200000">
            <a:off x="2766695" y="3891280"/>
            <a:ext cx="1466215" cy="1917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4" grpId="0" animBg="1"/>
      <p:bldP spid="12" grpId="0" animBg="1"/>
      <p:bldP spid="5" grpId="0" animBg="1"/>
      <p:bldP spid="17" grpId="0" animBg="1"/>
      <p:bldP spid="7" grpId="0" animBg="1"/>
      <p:bldP spid="19" grpId="0" animBg="1"/>
      <p:bldP spid="8" grpId="0" animBg="1"/>
      <p:bldP spid="20" grpId="0" animBg="1"/>
      <p:bldP spid="10"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sp>
        <p:nvSpPr>
          <p:cNvPr id="2" name="文本框 1" title=""/>
          <p:cNvSpPr txBox="1"/>
          <p:nvPr>
            <p:custDataLst>
              <p:tags r:id="rId10"/>
            </p:custDataLst>
          </p:nvPr>
        </p:nvSpPr>
        <p:spPr>
          <a:xfrm>
            <a:off x="1534160" y="1243965"/>
            <a:ext cx="8644890" cy="1383665"/>
          </a:xfrm>
          <a:prstGeom prst="rect">
            <a:avLst/>
          </a:prstGeom>
          <a:noFill/>
        </p:spPr>
        <p:txBody>
          <a:bodyPr wrap="square" rtlCol="0" anchor="t">
            <a:spAutoFit/>
          </a:bodyPr>
          <a:lstStyle/>
          <a:p>
            <a:pPr indent="457200" fontAlgn="auto">
              <a:lnSpc>
                <a:spcPct val="150000"/>
              </a:lnSpc>
            </a:pPr>
            <a:r>
              <a:rPr lang="zh-CN" altLang="en-US" sz="2800">
                <a:solidFill>
                  <a:schemeClr val="tx1"/>
                </a:solidFill>
                <a:latin typeface="楷体" panose="02010609060101010101" charset="-122"/>
                <a:ea typeface="楷体" panose="02010609060101010101" charset="-122"/>
                <a:cs typeface="楷体" panose="02010609060101010101" charset="-122"/>
              </a:rPr>
              <a:t>物理学中把物体这种保持原来匀速直线运动状态或静止状态的性质叫作</a:t>
            </a:r>
            <a:r>
              <a:rPr lang="zh-CN" altLang="en-US" sz="2800">
                <a:solidFill>
                  <a:schemeClr val="accent5"/>
                </a:solidFill>
                <a:latin typeface="楷体" panose="02010609060101010101" charset="-122"/>
                <a:ea typeface="楷体" panose="02010609060101010101" charset="-122"/>
                <a:cs typeface="楷体" panose="02010609060101010101" charset="-122"/>
              </a:rPr>
              <a:t>惯性</a:t>
            </a:r>
            <a:r>
              <a:rPr lang="zh-CN" altLang="en-US" sz="2800">
                <a:solidFill>
                  <a:schemeClr val="tx1"/>
                </a:solidFill>
                <a:latin typeface="楷体" panose="02010609060101010101" charset="-122"/>
                <a:ea typeface="楷体" panose="02010609060101010101" charset="-122"/>
                <a:cs typeface="楷体" panose="02010609060101010101" charset="-122"/>
              </a:rPr>
              <a:t>。</a:t>
            </a:r>
            <a:endParaRPr lang="zh-CN" altLang="en-US" sz="2800">
              <a:solidFill>
                <a:schemeClr val="tx1"/>
              </a:solidFill>
              <a:latin typeface="楷体" panose="02010609060101010101" charset="-122"/>
              <a:ea typeface="楷体" panose="02010609060101010101" charset="-122"/>
              <a:cs typeface="楷体" panose="02010609060101010101" charset="-122"/>
            </a:endParaRPr>
          </a:p>
        </p:txBody>
      </p:sp>
      <p:pic>
        <p:nvPicPr>
          <p:cNvPr id="21" name="图片 20" title=""/>
          <p:cNvPicPr>
            <a:picLocks noChangeAspect="1"/>
          </p:cNvPicPr>
          <p:nvPr>
            <p:custDataLst>
              <p:tags r:id="rId12"/>
            </p:custDataLst>
          </p:nvPr>
        </p:nvPicPr>
        <p:blipFill>
          <a:blip r:embed="rId11"/>
          <a:stretch>
            <a:fillRect/>
          </a:stretch>
        </p:blipFill>
        <p:spPr>
          <a:xfrm>
            <a:off x="4528820" y="3119120"/>
            <a:ext cx="4573905" cy="1630680"/>
          </a:xfrm>
          <a:prstGeom prst="rect">
            <a:avLst/>
          </a:prstGeom>
        </p:spPr>
      </p:pic>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流程图: 终止 5" title=""/>
          <p:cNvSpPr/>
          <p:nvPr>
            <p:custDataLst>
              <p:tags r:id="rId9"/>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定义解读</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3" name="文本框 22" title=""/>
          <p:cNvSpPr txBox="1"/>
          <p:nvPr>
            <p:custDataLst>
              <p:tags r:id="rId10"/>
            </p:custDataLst>
          </p:nvPr>
        </p:nvSpPr>
        <p:spPr>
          <a:xfrm>
            <a:off x="2406015" y="1637665"/>
            <a:ext cx="7973060" cy="1198880"/>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（1）</a:t>
            </a:r>
            <a:r>
              <a:rPr lang="zh-CN" altLang="en-US" sz="2400">
                <a:solidFill>
                  <a:schemeClr val="accent5"/>
                </a:solidFill>
                <a:latin typeface="楷体" panose="02010609060101010101" charset="-122"/>
                <a:ea typeface="楷体" panose="02010609060101010101" charset="-122"/>
                <a:sym typeface="+mn-ea"/>
              </a:rPr>
              <a:t>普遍性</a:t>
            </a:r>
            <a:r>
              <a:rPr lang="zh-CN" altLang="en-US" sz="2400">
                <a:latin typeface="楷体" panose="02010609060101010101" charset="-122"/>
                <a:ea typeface="楷体" panose="02010609060101010101" charset="-122"/>
                <a:sym typeface="+mn-ea"/>
              </a:rPr>
              <a:t>：一切物体在任何情况下都具有惯性，与物体是否受力及运动状态无关。</a:t>
            </a:r>
            <a:endParaRPr lang="zh-CN" altLang="en-US" sz="2400">
              <a:latin typeface="楷体" panose="02010609060101010101" charset="-122"/>
              <a:ea typeface="楷体" panose="02010609060101010101" charset="-122"/>
              <a:sym typeface="+mn-ea"/>
            </a:endParaRPr>
          </a:p>
        </p:txBody>
      </p:sp>
      <p:sp>
        <p:nvSpPr>
          <p:cNvPr id="24" name="文本框 23" title=""/>
          <p:cNvSpPr txBox="1"/>
          <p:nvPr>
            <p:custDataLst>
              <p:tags r:id="rId11"/>
            </p:custDataLst>
          </p:nvPr>
        </p:nvSpPr>
        <p:spPr>
          <a:xfrm>
            <a:off x="2406015" y="2836545"/>
            <a:ext cx="8051165" cy="598170"/>
          </a:xfrm>
          <a:prstGeom prst="rect">
            <a:avLst/>
          </a:prstGeom>
          <a:noFill/>
        </p:spPr>
        <p:txBody>
          <a:bodyPr wrap="square" rtlCol="0" anchor="t">
            <a:no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（2）</a:t>
            </a:r>
            <a:r>
              <a:rPr lang="zh-CN" altLang="en-US" sz="2400">
                <a:solidFill>
                  <a:schemeClr val="accent5"/>
                </a:solidFill>
                <a:latin typeface="楷体" panose="02010609060101010101" charset="-122"/>
                <a:ea typeface="楷体" panose="02010609060101010101" charset="-122"/>
                <a:sym typeface="+mn-ea"/>
              </a:rPr>
              <a:t>大小</a:t>
            </a:r>
            <a:r>
              <a:rPr lang="zh-CN" altLang="en-US" sz="2400">
                <a:latin typeface="楷体" panose="02010609060101010101" charset="-122"/>
                <a:ea typeface="楷体" panose="02010609060101010101" charset="-122"/>
                <a:sym typeface="+mn-ea"/>
              </a:rPr>
              <a:t>：惯性的大小仅取决于物体的质量：质量越大，惯性越大；质量越小，惯性越小。</a:t>
            </a:r>
            <a:endParaRPr lang="zh-CN" altLang="en-US" sz="2400">
              <a:latin typeface="楷体" panose="02010609060101010101" charset="-122"/>
              <a:ea typeface="楷体" panose="02010609060101010101" charset="-122"/>
              <a:sym typeface="+mn-ea"/>
            </a:endParaRPr>
          </a:p>
        </p:txBody>
      </p:sp>
      <p:sp>
        <p:nvSpPr>
          <p:cNvPr id="25" name="文本框 24" title=""/>
          <p:cNvSpPr txBox="1"/>
          <p:nvPr>
            <p:custDataLst>
              <p:tags r:id="rId12"/>
            </p:custDataLst>
          </p:nvPr>
        </p:nvSpPr>
        <p:spPr>
          <a:xfrm>
            <a:off x="2492375" y="3998595"/>
            <a:ext cx="8021955" cy="1753235"/>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（3）惯性是物体的</a:t>
            </a:r>
            <a:r>
              <a:rPr lang="zh-CN" altLang="en-US" sz="2400">
                <a:solidFill>
                  <a:schemeClr val="accent5"/>
                </a:solidFill>
                <a:latin typeface="楷体" panose="02010609060101010101" charset="-122"/>
                <a:ea typeface="楷体" panose="02010609060101010101" charset="-122"/>
                <a:sym typeface="+mn-ea"/>
              </a:rPr>
              <a:t>固有属性</a:t>
            </a:r>
            <a:r>
              <a:rPr lang="zh-CN" altLang="en-US" sz="2400">
                <a:latin typeface="楷体" panose="02010609060101010101" charset="-122"/>
                <a:ea typeface="楷体" panose="02010609060101010101" charset="-122"/>
                <a:sym typeface="+mn-ea"/>
              </a:rPr>
              <a:t>。注意：惯性不是“力”，不能说“受到惯性”“惯性作用”或“惯性力”；只能说“具有惯性”“由于惯性”。</a:t>
            </a:r>
            <a:endParaRPr lang="zh-CN" altLang="en-US" sz="2400">
              <a:latin typeface="楷体" panose="02010609060101010101" charset="-122"/>
              <a:ea typeface="楷体" panose="02010609060101010101" charset="-122"/>
              <a:sym typeface="+mn-ea"/>
            </a:endParaRPr>
          </a:p>
        </p:txBody>
      </p:sp>
      <p:sp>
        <p:nvSpPr>
          <p:cNvPr id="2" name="文本框 1" title=""/>
          <p:cNvSpPr txBox="1"/>
          <p:nvPr>
            <p:custDataLst>
              <p:tags r:id="rId13"/>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流程图: 终止 5" title=""/>
          <p:cNvSpPr/>
          <p:nvPr>
            <p:custDataLst>
              <p:tags r:id="rId9"/>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问题反馈</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3" name="文本框 22" title=""/>
          <p:cNvSpPr txBox="1"/>
          <p:nvPr>
            <p:custDataLst>
              <p:tags r:id="rId10"/>
            </p:custDataLst>
          </p:nvPr>
        </p:nvSpPr>
        <p:spPr>
          <a:xfrm>
            <a:off x="2406015" y="1670685"/>
            <a:ext cx="7973060" cy="645160"/>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揭秘魔术。沟什么螺母没有飞出去，而是竖直下落呢？</a:t>
            </a:r>
            <a:endParaRPr lang="zh-CN" altLang="en-US" sz="2400">
              <a:latin typeface="楷体" panose="02010609060101010101" charset="-122"/>
              <a:ea typeface="楷体" panose="02010609060101010101" charset="-122"/>
              <a:sym typeface="+mn-ea"/>
            </a:endParaRPr>
          </a:p>
        </p:txBody>
      </p:sp>
      <p:sp>
        <p:nvSpPr>
          <p:cNvPr id="2" name="文本框 1" title=""/>
          <p:cNvSpPr txBox="1"/>
          <p:nvPr>
            <p:custDataLst>
              <p:tags r:id="rId11"/>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pic>
        <p:nvPicPr>
          <p:cNvPr id="5" name="964701efaf4edf6e4bb1856ef946f48d" title="">
            <a:hlinkClick action="ppaction://media"/>
          </p:cNvPr>
          <p:cNvPicPr/>
          <p:nvPr>
            <a:videoFile r:link="rId14"/>
            <p:custDataLst>
              <p:tags r:id="rId13"/>
            </p:custDataLst>
            <p:extLst>
              <p:ext uri="{DAA4B4D4-6D71-4841-9C94-3DE7FCFB9230}">
                <p14:media xmlns:p14="http://schemas.microsoft.com/office/powerpoint/2010/main" r:embed="rId15"/>
              </p:ext>
            </p:extLst>
          </p:nvPr>
        </p:nvPicPr>
        <p:blipFill>
          <a:blip r:embed="rId12"/>
          <a:stretch>
            <a:fillRect/>
          </a:stretch>
        </p:blipFill>
        <p:spPr>
          <a:xfrm>
            <a:off x="3064510" y="2524125"/>
            <a:ext cx="6887210" cy="32607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流程图: 终止 5" title=""/>
          <p:cNvSpPr/>
          <p:nvPr>
            <p:custDataLst>
              <p:tags r:id="rId9"/>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学生活动</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3" name="文本框 22" title=""/>
          <p:cNvSpPr txBox="1"/>
          <p:nvPr>
            <p:custDataLst>
              <p:tags r:id="rId10"/>
            </p:custDataLst>
          </p:nvPr>
        </p:nvSpPr>
        <p:spPr>
          <a:xfrm>
            <a:off x="1881505" y="1928495"/>
            <a:ext cx="4878705" cy="1753235"/>
          </a:xfrm>
          <a:prstGeom prst="rect">
            <a:avLst/>
          </a:prstGeom>
          <a:noFill/>
        </p:spPr>
        <p:txBody>
          <a:bodyPr wrap="square" rtlCol="0" anchor="t">
            <a:spAutoFit/>
          </a:bodyPr>
          <a:lstStyle/>
          <a:p>
            <a:pPr lvl="0" indent="457200" algn="l">
              <a:lnSpc>
                <a:spcPct val="150000"/>
              </a:lnSpc>
              <a:buClrTx/>
              <a:buSzTx/>
              <a:buFontTx/>
            </a:pPr>
            <a:r>
              <a:rPr lang="zh-CN" altLang="en-US" sz="2400">
                <a:latin typeface="楷体" panose="02010609060101010101" charset="-122"/>
                <a:ea typeface="楷体" panose="02010609060101010101" charset="-122"/>
                <a:sym typeface="+mn-ea"/>
              </a:rPr>
              <a:t>拨动簧片，把小球与支座之间的金属片弹出时，观察小球和金属片的运动情况。</a:t>
            </a:r>
            <a:endParaRPr lang="zh-CN" altLang="en-US" sz="2400">
              <a:latin typeface="楷体" panose="02010609060101010101" charset="-122"/>
              <a:ea typeface="楷体" panose="02010609060101010101" charset="-122"/>
              <a:sym typeface="+mn-ea"/>
            </a:endParaRPr>
          </a:p>
        </p:txBody>
      </p:sp>
      <p:sp>
        <p:nvSpPr>
          <p:cNvPr id="2" name="文本框 1" title=""/>
          <p:cNvSpPr txBox="1"/>
          <p:nvPr>
            <p:custDataLst>
              <p:tags r:id="rId11"/>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pic>
        <p:nvPicPr>
          <p:cNvPr id="4" name="图片 3" title=""/>
          <p:cNvPicPr>
            <a:picLocks noChangeAspect="1"/>
          </p:cNvPicPr>
          <p:nvPr>
            <p:custDataLst>
              <p:tags r:id="rId13"/>
            </p:custDataLst>
          </p:nvPr>
        </p:nvPicPr>
        <p:blipFill>
          <a:blip r:embed="rId12"/>
          <a:stretch>
            <a:fillRect/>
          </a:stretch>
        </p:blipFill>
        <p:spPr>
          <a:xfrm>
            <a:off x="7091045" y="3866515"/>
            <a:ext cx="2766695" cy="2141220"/>
          </a:xfrm>
          <a:prstGeom prst="rect">
            <a:avLst/>
          </a:prstGeom>
        </p:spPr>
      </p:pic>
      <p:sp>
        <p:nvSpPr>
          <p:cNvPr id="7" name="矩形 6" title=""/>
          <p:cNvSpPr/>
          <p:nvPr>
            <p:custDataLst>
              <p:tags r:id="rId14"/>
            </p:custDataLst>
          </p:nvPr>
        </p:nvSpPr>
        <p:spPr>
          <a:xfrm>
            <a:off x="1976755" y="4779010"/>
            <a:ext cx="5114290" cy="47942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000">
                <a:solidFill>
                  <a:schemeClr val="tx1"/>
                </a:solidFill>
                <a:latin typeface="楷体" panose="02010609060101010101" charset="-122"/>
                <a:ea typeface="楷体" panose="02010609060101010101" charset="-122"/>
                <a:sym typeface="+mn-ea"/>
              </a:rPr>
              <a:t>问题1：依据生活经历猜测实验现象是什么？</a:t>
            </a:r>
            <a:endParaRPr lang="zh-CN" altLang="en-US" sz="2000">
              <a:solidFill>
                <a:schemeClr val="tx1"/>
              </a:solidFill>
              <a:latin typeface="楷体" panose="02010609060101010101" charset="-122"/>
              <a:ea typeface="楷体" panose="02010609060101010101" charset="-122"/>
              <a:sym typeface="+mn-ea"/>
            </a:endParaRPr>
          </a:p>
        </p:txBody>
      </p:sp>
      <p:sp>
        <p:nvSpPr>
          <p:cNvPr id="8" name="矩形 7" title=""/>
          <p:cNvSpPr/>
          <p:nvPr>
            <p:custDataLst>
              <p:tags r:id="rId15"/>
            </p:custDataLst>
          </p:nvPr>
        </p:nvSpPr>
        <p:spPr>
          <a:xfrm>
            <a:off x="1976755" y="5258435"/>
            <a:ext cx="5113655" cy="3683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000">
                <a:solidFill>
                  <a:schemeClr val="tx1"/>
                </a:solidFill>
                <a:latin typeface="楷体" panose="02010609060101010101" charset="-122"/>
                <a:ea typeface="楷体" panose="02010609060101010101" charset="-122"/>
                <a:sym typeface="+mn-ea"/>
              </a:rPr>
              <a:t>问题2：你能说说发生这个现象的原因吗？</a:t>
            </a:r>
            <a:endParaRPr lang="zh-CN" altLang="en-US" sz="2000">
              <a:solidFill>
                <a:schemeClr val="tx1"/>
              </a:solidFill>
              <a:latin typeface="楷体" panose="02010609060101010101" charset="-122"/>
              <a:ea typeface="楷体" panose="02010609060101010101" charset="-122"/>
              <a:sym typeface="+mn-ea"/>
            </a:endParaRPr>
          </a:p>
        </p:txBody>
      </p:sp>
      <p:sp>
        <p:nvSpPr>
          <p:cNvPr id="10" name="同侧圆角矩形 9" title=""/>
          <p:cNvSpPr/>
          <p:nvPr>
            <p:custDataLst>
              <p:tags r:id="rId16"/>
            </p:custDataLst>
          </p:nvPr>
        </p:nvSpPr>
        <p:spPr>
          <a:xfrm>
            <a:off x="1976755" y="4451985"/>
            <a:ext cx="1254125" cy="327025"/>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tx1"/>
                </a:solidFill>
                <a:latin typeface="楷体" panose="02010609060101010101" charset="-122"/>
                <a:ea typeface="楷体" panose="02010609060101010101" charset="-122"/>
                <a:sym typeface="+mn-ea"/>
              </a:rPr>
              <a:t>提出问题</a:t>
            </a:r>
            <a:endParaRPr lang="zh-CN" altLang="en-US" sz="2000">
              <a:solidFill>
                <a:schemeClr val="tx1"/>
              </a:solidFill>
              <a:latin typeface="楷体" panose="02010609060101010101" charset="-122"/>
              <a:ea typeface="楷体" panose="02010609060101010101" charset="-122"/>
              <a:sym typeface="+mn-ea"/>
            </a:endParaRPr>
          </a:p>
        </p:txBody>
      </p:sp>
      <p:pic>
        <p:nvPicPr>
          <p:cNvPr id="11" name="f4df370df9d038db8984a56fa040a6c8" title="">
            <a:hlinkClick action="ppaction://media"/>
          </p:cNvPr>
          <p:cNvPicPr/>
          <p:nvPr>
            <a:videoFile r:link="rId19"/>
            <p:custDataLst>
              <p:tags r:id="rId18"/>
            </p:custDataLst>
            <p:extLst>
              <p:ext uri="{DAA4B4D4-6D71-4841-9C94-3DE7FCFB9230}">
                <p14:media xmlns:p14="http://schemas.microsoft.com/office/powerpoint/2010/main" r:embed="rId20"/>
              </p:ext>
            </p:extLst>
          </p:nvPr>
        </p:nvPicPr>
        <p:blipFill>
          <a:blip r:embed="rId17"/>
          <a:stretch>
            <a:fillRect/>
          </a:stretch>
        </p:blipFill>
        <p:spPr>
          <a:xfrm>
            <a:off x="7148830" y="1645285"/>
            <a:ext cx="2708910" cy="184785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cTn>
                <p:tgtEl>
                  <p:spTgt spid="11"/>
                </p:tgtEl>
              </p:cMediaNode>
            </p:video>
          </p:childTnLst>
        </p:cTn>
      </p:par>
    </p:tnLst>
    <p:bldLst>
      <p:bldP spid="7" grpId="0" animBg="1"/>
      <p:bldP spid="10" grpId="0" animBg="1"/>
      <p:bldP spid="8"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流程图: 终止 5" title=""/>
          <p:cNvSpPr/>
          <p:nvPr>
            <p:custDataLst>
              <p:tags r:id="rId9"/>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归纳总结</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3" name="文本框 22" title=""/>
          <p:cNvSpPr txBox="1"/>
          <p:nvPr>
            <p:custDataLst>
              <p:tags r:id="rId10"/>
            </p:custDataLst>
          </p:nvPr>
        </p:nvSpPr>
        <p:spPr>
          <a:xfrm>
            <a:off x="3440430" y="1774825"/>
            <a:ext cx="5501640" cy="737235"/>
          </a:xfrm>
          <a:prstGeom prst="rect">
            <a:avLst/>
          </a:prstGeom>
          <a:noFill/>
        </p:spPr>
        <p:txBody>
          <a:bodyPr wrap="square" rtlCol="0" anchor="t">
            <a:spAutoFit/>
          </a:bodyPr>
          <a:lstStyle/>
          <a:p>
            <a:pPr lvl="0" indent="457200" algn="l">
              <a:lnSpc>
                <a:spcPct val="150000"/>
              </a:lnSpc>
              <a:buClrTx/>
              <a:buSzTx/>
              <a:buFontTx/>
            </a:pPr>
            <a:r>
              <a:rPr lang="zh-CN" altLang="en-US" sz="2800">
                <a:latin typeface="楷体" panose="02010609060101010101" charset="-122"/>
                <a:ea typeface="楷体" panose="02010609060101010101" charset="-122"/>
                <a:sym typeface="+mn-ea"/>
              </a:rPr>
              <a:t>用惯性解释有关现象的方法</a:t>
            </a:r>
            <a:endParaRPr lang="zh-CN" altLang="en-US" sz="2800">
              <a:latin typeface="楷体" panose="02010609060101010101" charset="-122"/>
              <a:ea typeface="楷体" panose="02010609060101010101" charset="-122"/>
              <a:sym typeface="+mn-ea"/>
            </a:endParaRPr>
          </a:p>
        </p:txBody>
      </p:sp>
      <p:sp>
        <p:nvSpPr>
          <p:cNvPr id="2" name="文本框 1" title=""/>
          <p:cNvSpPr txBox="1"/>
          <p:nvPr>
            <p:custDataLst>
              <p:tags r:id="rId11"/>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graphicFrame>
        <p:nvGraphicFramePr>
          <p:cNvPr id="3" name="表格 2" title=""/>
          <p:cNvGraphicFramePr>
            <a:graphicFrameLocks noGrp="1"/>
          </p:cNvGraphicFramePr>
          <p:nvPr>
            <p:custDataLst>
              <p:tags r:id="rId12"/>
            </p:custDataLst>
          </p:nvPr>
        </p:nvGraphicFramePr>
        <p:xfrm>
          <a:off x="2068195" y="2606040"/>
          <a:ext cx="8533765" cy="1021080"/>
        </p:xfrm>
        <a:graphic>
          <a:graphicData uri="http://schemas.openxmlformats.org/drawingml/2006/table">
            <a:tbl>
              <a:tblPr firstRow="1" bandRow="1">
                <a:tableStyleId>{5C22544A-7EE6-4342-B048-85BDC9FD1C3A}</a:tableStyleId>
              </a:tblPr>
              <a:tblGrid>
                <a:gridCol w="3016250"/>
                <a:gridCol w="2787015"/>
                <a:gridCol w="2729230"/>
              </a:tblGrid>
              <a:tr h="640080">
                <a:tc>
                  <a:txBody>
                    <a:bodyPr vert="horz" wrap="square"/>
                    <a:lstStyle/>
                    <a:p>
                      <a:pPr algn="ctr">
                        <a:buNone/>
                      </a:pPr>
                      <a:r>
                        <a:rPr lang="zh-CN" altLang="en-US" sz="2400" b="0">
                          <a:solidFill>
                            <a:schemeClr val="tx1"/>
                          </a:solidFill>
                          <a:latin typeface="楷体" panose="02010609060101010101" charset="-122"/>
                          <a:ea typeface="楷体" panose="02010609060101010101" charset="-122"/>
                        </a:rPr>
                        <a:t>①物体原有状态</a:t>
                      </a:r>
                      <a:endParaRPr lang="zh-CN" altLang="en-US" sz="2400" b="0">
                        <a:solidFill>
                          <a:schemeClr val="tx1"/>
                        </a:solidFill>
                        <a:latin typeface="楷体" panose="02010609060101010101" charset="-122"/>
                        <a:ea typeface="楷体" panose="02010609060101010101" charset="-122"/>
                      </a:endParaRPr>
                    </a:p>
                  </a:txBody>
                  <a:tcPr>
                    <a:solidFill>
                      <a:schemeClr val="accent1">
                        <a:lumMod val="40000"/>
                        <a:lumOff val="60000"/>
                      </a:schemeClr>
                    </a:solidFill>
                  </a:tcPr>
                </a:tc>
                <a:tc>
                  <a:txBody>
                    <a:bodyPr vert="horz" wrap="square"/>
                    <a:lstStyle/>
                    <a:p>
                      <a:pPr algn="ctr">
                        <a:buNone/>
                      </a:pPr>
                      <a:r>
                        <a:rPr lang="zh-CN" altLang="en-US" sz="2400" b="0">
                          <a:solidFill>
                            <a:schemeClr val="tx1"/>
                          </a:solidFill>
                          <a:latin typeface="楷体" panose="02010609060101010101" charset="-122"/>
                          <a:ea typeface="楷体" panose="02010609060101010101" charset="-122"/>
                        </a:rPr>
                        <a:t>②受力作用的物体的状态</a:t>
                      </a:r>
                      <a:endParaRPr lang="zh-CN" altLang="en-US" sz="2400" b="0">
                        <a:solidFill>
                          <a:schemeClr val="tx1"/>
                        </a:solidFill>
                        <a:latin typeface="楷体" panose="02010609060101010101" charset="-122"/>
                        <a:ea typeface="楷体" panose="02010609060101010101" charset="-122"/>
                      </a:endParaRPr>
                    </a:p>
                  </a:txBody>
                  <a:tcPr>
                    <a:solidFill>
                      <a:schemeClr val="accent1">
                        <a:lumMod val="40000"/>
                        <a:lumOff val="60000"/>
                      </a:schemeClr>
                    </a:solidFill>
                  </a:tcPr>
                </a:tc>
                <a:tc>
                  <a:txBody>
                    <a:bodyPr vert="horz" wrap="square"/>
                    <a:lstStyle/>
                    <a:p>
                      <a:pPr algn="ctr">
                        <a:buNone/>
                      </a:pPr>
                      <a:r>
                        <a:rPr lang="zh-CN" altLang="en-US" sz="2400" b="0">
                          <a:solidFill>
                            <a:schemeClr val="tx1"/>
                          </a:solidFill>
                          <a:latin typeface="楷体" panose="02010609060101010101" charset="-122"/>
                          <a:ea typeface="楷体" panose="02010609060101010101" charset="-122"/>
                        </a:rPr>
                        <a:t>③未受击打力作用物体的运动状态</a:t>
                      </a:r>
                      <a:endParaRPr lang="zh-CN" altLang="en-US" sz="2400" b="0">
                        <a:solidFill>
                          <a:schemeClr val="tx1"/>
                        </a:solidFill>
                        <a:latin typeface="楷体" panose="02010609060101010101" charset="-122"/>
                        <a:ea typeface="楷体" panose="02010609060101010101" charset="-122"/>
                      </a:endParaRPr>
                    </a:p>
                  </a:txBody>
                  <a:tcPr>
                    <a:solidFill>
                      <a:schemeClr val="accent1">
                        <a:lumMod val="40000"/>
                        <a:lumOff val="60000"/>
                      </a:schemeClr>
                    </a:solidFill>
                  </a:tcPr>
                </a:tc>
              </a:tr>
              <a:tr h="381000">
                <a:tc>
                  <a:txBody>
                    <a:bodyPr vert="horz" wrap="square"/>
                    <a:lstStyle/>
                    <a:p>
                      <a:pPr algn="ctr">
                        <a:buNone/>
                      </a:pPr>
                      <a:r>
                        <a:rPr lang="zh-CN" altLang="en-US" sz="2400" b="0">
                          <a:solidFill>
                            <a:schemeClr val="tx1"/>
                          </a:solidFill>
                          <a:latin typeface="楷体" panose="02010609060101010101" charset="-122"/>
                          <a:ea typeface="楷体" panose="02010609060101010101" charset="-122"/>
                          <a:cs typeface="楷体" panose="02010609060101010101" charset="-122"/>
                        </a:rPr>
                        <a:t>金属片和小球</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b="0">
                          <a:solidFill>
                            <a:schemeClr val="tx1"/>
                          </a:solidFill>
                          <a:latin typeface="楷体" panose="02010609060101010101" charset="-122"/>
                          <a:ea typeface="楷体" panose="02010609060101010101" charset="-122"/>
                          <a:cs typeface="楷体" panose="02010609060101010101" charset="-122"/>
                        </a:rPr>
                        <a:t>静止</a:t>
                      </a:r>
                      <a:endParaRPr lang="zh-CN" altLang="en-US" sz="2400" b="0">
                        <a:solidFill>
                          <a:schemeClr val="tx1"/>
                        </a:solidFill>
                        <a:latin typeface="楷体" panose="02010609060101010101" charset="-122"/>
                        <a:ea typeface="楷体" panose="02010609060101010101" charset="-122"/>
                        <a:cs typeface="楷体" panose="02010609060101010101" charset="-122"/>
                      </a:endParaRPr>
                    </a:p>
                  </a:txBody>
                  <a:tcPr>
                    <a:solidFill>
                      <a:schemeClr val="accent1">
                        <a:lumMod val="40000"/>
                        <a:lumOff val="60000"/>
                      </a:schemeClr>
                    </a:solidFill>
                  </a:tcPr>
                </a:tc>
                <a:tc>
                  <a:txBody>
                    <a:bodyPr vert="horz" wrap="square"/>
                    <a:lstStyle/>
                    <a:p>
                      <a:pPr algn="ctr">
                        <a:buNone/>
                      </a:pPr>
                      <a:r>
                        <a:rPr lang="zh-CN" altLang="en-US" sz="2400" b="0">
                          <a:solidFill>
                            <a:schemeClr val="tx1"/>
                          </a:solidFill>
                          <a:latin typeface="楷体" panose="02010609060101010101" charset="-122"/>
                          <a:ea typeface="楷体" panose="02010609060101010101" charset="-122"/>
                          <a:cs typeface="楷体" panose="02010609060101010101" charset="-122"/>
                        </a:rPr>
                        <a:t>金属片受击打力</a:t>
                      </a:r>
                      <a:r>
                        <a:rPr lang="zh-CN" altLang="en-US" sz="2400">
                          <a:solidFill>
                            <a:schemeClr val="tx1"/>
                          </a:solidFill>
                          <a:latin typeface="楷体" panose="02010609060101010101" charset="-122"/>
                          <a:ea typeface="楷体" panose="02010609060101010101" charset="-122"/>
                          <a:cs typeface="楷体" panose="02010609060101010101" charset="-122"/>
                          <a:sym typeface="+mn-ea"/>
                        </a:rPr>
                        <a:t>→</a:t>
                      </a:r>
                      <a:r>
                        <a:rPr lang="zh-CN" altLang="en-US" sz="2400" b="0">
                          <a:solidFill>
                            <a:schemeClr val="tx1"/>
                          </a:solidFill>
                          <a:latin typeface="楷体" panose="02010609060101010101" charset="-122"/>
                          <a:ea typeface="楷体" panose="02010609060101010101" charset="-122"/>
                          <a:cs typeface="楷体" panose="02010609060101010101" charset="-122"/>
                        </a:rPr>
                        <a:t>由静止变力运动</a:t>
                      </a:r>
                      <a:endParaRPr lang="zh-CN" altLang="en-US" sz="2400" b="0">
                        <a:solidFill>
                          <a:schemeClr val="tx1"/>
                        </a:solidFill>
                        <a:latin typeface="楷体" panose="02010609060101010101" charset="-122"/>
                        <a:ea typeface="楷体" panose="02010609060101010101" charset="-122"/>
                        <a:cs typeface="楷体" panose="02010609060101010101" charset="-122"/>
                      </a:endParaRPr>
                    </a:p>
                  </a:txBody>
                  <a:tcPr>
                    <a:solidFill>
                      <a:schemeClr val="accent1">
                        <a:lumMod val="40000"/>
                        <a:lumOff val="60000"/>
                      </a:schemeClr>
                    </a:solidFill>
                  </a:tcPr>
                </a:tc>
                <a:tc>
                  <a:txBody>
                    <a:bodyPr vert="horz" wrap="square"/>
                    <a:lstStyle/>
                    <a:p>
                      <a:pPr algn="ctr">
                        <a:buNone/>
                      </a:pPr>
                      <a:r>
                        <a:rPr lang="zh-CN" altLang="en-US" sz="2400" b="0">
                          <a:solidFill>
                            <a:schemeClr val="tx1"/>
                          </a:solidFill>
                          <a:latin typeface="楷体" panose="02010609060101010101" charset="-122"/>
                          <a:ea typeface="楷体" panose="02010609060101010101" charset="-122"/>
                          <a:cs typeface="楷体" panose="02010609060101010101" charset="-122"/>
                        </a:rPr>
                        <a:t>小球由于惯性→</a:t>
                      </a:r>
                      <a:endParaRPr lang="zh-CN" altLang="en-US" sz="2400" b="0">
                        <a:solidFill>
                          <a:schemeClr val="tx1"/>
                        </a:solidFill>
                        <a:latin typeface="楷体" panose="02010609060101010101" charset="-122"/>
                        <a:ea typeface="楷体" panose="02010609060101010101" charset="-122"/>
                        <a:cs typeface="楷体" panose="02010609060101010101" charset="-122"/>
                      </a:endParaRPr>
                    </a:p>
                    <a:p>
                      <a:pPr algn="ctr">
                        <a:buNone/>
                      </a:pPr>
                      <a:r>
                        <a:rPr lang="zh-CN" altLang="en-US" sz="2400" b="0">
                          <a:solidFill>
                            <a:schemeClr val="tx1"/>
                          </a:solidFill>
                          <a:latin typeface="楷体" panose="02010609060101010101" charset="-122"/>
                          <a:ea typeface="楷体" panose="02010609060101010101" charset="-122"/>
                          <a:cs typeface="楷体" panose="02010609060101010101" charset="-122"/>
                        </a:rPr>
                        <a:t>保持静止</a:t>
                      </a:r>
                      <a:endParaRPr lang="zh-CN" altLang="en-US" sz="2400" b="0">
                        <a:solidFill>
                          <a:schemeClr val="tx1"/>
                        </a:solidFill>
                        <a:latin typeface="楷体" panose="02010609060101010101" charset="-122"/>
                        <a:ea typeface="楷体" panose="02010609060101010101" charset="-122"/>
                        <a:cs typeface="楷体" panose="02010609060101010101" charset="-122"/>
                      </a:endParaRPr>
                    </a:p>
                  </a:txBody>
                  <a:tcPr>
                    <a:solidFill>
                      <a:schemeClr val="accent1">
                        <a:lumMod val="40000"/>
                        <a:lumOff val="60000"/>
                      </a:schemeClr>
                    </a:solidFill>
                  </a:tcPr>
                </a:tc>
              </a:tr>
            </a:tbl>
          </a:graphicData>
        </a:graphic>
      </p:graphicFrame>
      <p:pic>
        <p:nvPicPr>
          <p:cNvPr id="5" name="图片 4" title=""/>
          <p:cNvPicPr>
            <a:picLocks noChangeAspect="1"/>
          </p:cNvPicPr>
          <p:nvPr>
            <p:custDataLst>
              <p:tags r:id="rId14"/>
            </p:custDataLst>
          </p:nvPr>
        </p:nvPicPr>
        <p:blipFill>
          <a:blip r:embed="rId13"/>
          <a:srcRect t="4748"/>
          <a:stretch>
            <a:fillRect/>
          </a:stretch>
        </p:blipFill>
        <p:spPr>
          <a:xfrm>
            <a:off x="1821180" y="4671060"/>
            <a:ext cx="9161780" cy="1602105"/>
          </a:xfrm>
          <a:prstGeom prst="rect">
            <a:avLst/>
          </a:prstGeom>
        </p:spPr>
      </p:pic>
    </p:spTree>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流程图: 终止 5" title=""/>
          <p:cNvSpPr/>
          <p:nvPr>
            <p:custDataLst>
              <p:tags r:id="rId9"/>
            </p:custDataLst>
          </p:nvPr>
        </p:nvSpPr>
        <p:spPr>
          <a:xfrm>
            <a:off x="1821180" y="1204595"/>
            <a:ext cx="2193290"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物理与生活</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 name="文本框 1" title=""/>
          <p:cNvSpPr txBox="1"/>
          <p:nvPr>
            <p:custDataLst>
              <p:tags r:id="rId10"/>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pic>
        <p:nvPicPr>
          <p:cNvPr id="4" name="图片 3" title=""/>
          <p:cNvPicPr>
            <a:picLocks noChangeAspect="1"/>
          </p:cNvPicPr>
          <p:nvPr>
            <p:custDataLst>
              <p:tags r:id="rId12"/>
            </p:custDataLst>
          </p:nvPr>
        </p:nvPicPr>
        <p:blipFill>
          <a:blip r:embed="rId11"/>
          <a:stretch>
            <a:fillRect/>
          </a:stretch>
        </p:blipFill>
        <p:spPr>
          <a:xfrm>
            <a:off x="1089025" y="4846955"/>
            <a:ext cx="3657600" cy="1533525"/>
          </a:xfrm>
          <a:prstGeom prst="rect">
            <a:avLst/>
          </a:prstGeom>
        </p:spPr>
      </p:pic>
      <p:sp>
        <p:nvSpPr>
          <p:cNvPr id="7" name="文本框 6" title=""/>
          <p:cNvSpPr txBox="1"/>
          <p:nvPr>
            <p:custDataLst>
              <p:tags r:id="rId13"/>
            </p:custDataLst>
          </p:nvPr>
        </p:nvSpPr>
        <p:spPr>
          <a:xfrm>
            <a:off x="1735455" y="1711325"/>
            <a:ext cx="9174480" cy="2030095"/>
          </a:xfrm>
          <a:prstGeom prst="rect">
            <a:avLst/>
          </a:prstGeom>
          <a:noFill/>
        </p:spPr>
        <p:txBody>
          <a:bodyPr wrap="square" rtlCol="0" anchor="t">
            <a:spAutoFit/>
          </a:bodyPr>
          <a:lstStyle/>
          <a:p>
            <a:pPr lvl="0" indent="457200" algn="l">
              <a:lnSpc>
                <a:spcPct val="150000"/>
              </a:lnSpc>
              <a:buClrTx/>
              <a:buSzTx/>
              <a:buFontTx/>
            </a:pPr>
            <a:r>
              <a:rPr lang="zh-CN" altLang="en-US" sz="2800">
                <a:latin typeface="楷体" panose="02010609060101010101" charset="-122"/>
                <a:ea typeface="楷体" panose="02010609060101010101" charset="-122"/>
                <a:sym typeface="+mn-ea"/>
              </a:rPr>
              <a:t>行驶中的汽车突然刹车时，乘客的身体会向前倾；汽车突然开动时，乘客的身体会向后仰。想一想，身体向前倾、向后仰的原因是什么？</a:t>
            </a:r>
            <a:endParaRPr lang="zh-CN" altLang="en-US" sz="2800">
              <a:latin typeface="楷体" panose="02010609060101010101" charset="-122"/>
              <a:ea typeface="楷体" panose="02010609060101010101" charset="-122"/>
              <a:sym typeface="+mn-ea"/>
            </a:endParaRPr>
          </a:p>
        </p:txBody>
      </p:sp>
      <p:sp>
        <p:nvSpPr>
          <p:cNvPr id="8" name="矩形 7" title=""/>
          <p:cNvSpPr/>
          <p:nvPr>
            <p:custDataLst>
              <p:tags r:id="rId14"/>
            </p:custDataLst>
          </p:nvPr>
        </p:nvSpPr>
        <p:spPr>
          <a:xfrm>
            <a:off x="4746625" y="3917950"/>
            <a:ext cx="6096000" cy="2290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l" fontAlgn="auto">
              <a:buClrTx/>
              <a:buSzTx/>
              <a:buFontTx/>
            </a:pPr>
            <a:r>
              <a:rPr lang="zh-CN" altLang="en-US" sz="2400">
                <a:solidFill>
                  <a:schemeClr val="tx1"/>
                </a:solidFill>
                <a:latin typeface="楷体" panose="02010609060101010101" charset="-122"/>
                <a:ea typeface="楷体" panose="02010609060101010101" charset="-122"/>
                <a:sym typeface="+mn-ea"/>
              </a:rPr>
              <a:t>分析：汽车突然刹车时，乘客的脚已随车慢下来，而身体的上部由于惯性要保持原来运动的状态，因此身体会向前倾。同样的道理，当汽车突然开动时，乘客的脚已随车开始运动，而身体的上部由于惯性要保持原来静止的状态，因此身体会向后仰。</a:t>
            </a:r>
            <a:endParaRPr lang="zh-CN" altLang="en-US" sz="2400">
              <a:solidFill>
                <a:schemeClr val="tx1"/>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6" name="流程图: 终止 5" title=""/>
          <p:cNvSpPr/>
          <p:nvPr>
            <p:custDataLst>
              <p:tags r:id="rId9"/>
            </p:custDataLst>
          </p:nvPr>
        </p:nvSpPr>
        <p:spPr>
          <a:xfrm>
            <a:off x="1821180" y="1204595"/>
            <a:ext cx="2193290"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物理与生活</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 name="文本框 1" title=""/>
          <p:cNvSpPr txBox="1"/>
          <p:nvPr>
            <p:custDataLst>
              <p:tags r:id="rId10"/>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sp>
        <p:nvSpPr>
          <p:cNvPr id="7" name="文本框 6" title=""/>
          <p:cNvSpPr txBox="1"/>
          <p:nvPr>
            <p:custDataLst>
              <p:tags r:id="rId11"/>
            </p:custDataLst>
          </p:nvPr>
        </p:nvSpPr>
        <p:spPr>
          <a:xfrm>
            <a:off x="1477010" y="1711325"/>
            <a:ext cx="4361180" cy="2030095"/>
          </a:xfrm>
          <a:prstGeom prst="rect">
            <a:avLst/>
          </a:prstGeom>
          <a:noFill/>
        </p:spPr>
        <p:txBody>
          <a:bodyPr wrap="square" rtlCol="0" anchor="t">
            <a:spAutoFit/>
          </a:bodyPr>
          <a:lstStyle/>
          <a:p>
            <a:pPr lvl="0" indent="457200" algn="l">
              <a:lnSpc>
                <a:spcPct val="150000"/>
              </a:lnSpc>
              <a:buClrTx/>
              <a:buSzTx/>
              <a:buFontTx/>
            </a:pPr>
            <a:r>
              <a:rPr lang="zh-CN" altLang="en-US" sz="2800">
                <a:latin typeface="楷体" panose="02010609060101010101" charset="-122"/>
                <a:ea typeface="楷体" panose="02010609060101010101" charset="-122"/>
                <a:sym typeface="+mn-ea"/>
              </a:rPr>
              <a:t>运动员在投（踢）球时，当把球投出后，由于惯性，球仍然继续向前运动。</a:t>
            </a:r>
            <a:endParaRPr lang="zh-CN" altLang="en-US" sz="2800">
              <a:latin typeface="楷体" panose="02010609060101010101" charset="-122"/>
              <a:ea typeface="楷体" panose="02010609060101010101" charset="-122"/>
              <a:sym typeface="+mn-ea"/>
            </a:endParaRPr>
          </a:p>
        </p:txBody>
      </p:sp>
      <p:pic>
        <p:nvPicPr>
          <p:cNvPr id="3" name="图片 2" title=""/>
          <p:cNvPicPr>
            <a:picLocks noChangeAspect="1"/>
          </p:cNvPicPr>
          <p:nvPr>
            <p:custDataLst>
              <p:tags r:id="rId13"/>
            </p:custDataLst>
          </p:nvPr>
        </p:nvPicPr>
        <p:blipFill>
          <a:blip r:embed="rId12"/>
          <a:stretch>
            <a:fillRect/>
          </a:stretch>
        </p:blipFill>
        <p:spPr>
          <a:xfrm>
            <a:off x="5838190" y="1800860"/>
            <a:ext cx="5855970" cy="2079625"/>
          </a:xfrm>
          <a:prstGeom prst="rect">
            <a:avLst/>
          </a:prstGeom>
        </p:spPr>
      </p:pic>
      <p:pic>
        <p:nvPicPr>
          <p:cNvPr id="5" name="图片 4" title=""/>
          <p:cNvPicPr>
            <a:picLocks noChangeAspect="1"/>
          </p:cNvPicPr>
          <p:nvPr>
            <p:custDataLst>
              <p:tags r:id="rId15"/>
            </p:custDataLst>
          </p:nvPr>
        </p:nvPicPr>
        <p:blipFill>
          <a:blip r:embed="rId14"/>
          <a:stretch>
            <a:fillRect/>
          </a:stretch>
        </p:blipFill>
        <p:spPr>
          <a:xfrm>
            <a:off x="8787130" y="3741420"/>
            <a:ext cx="2052955" cy="3014980"/>
          </a:xfrm>
          <a:prstGeom prst="rect">
            <a:avLst/>
          </a:prstGeom>
        </p:spPr>
      </p:pic>
      <p:sp>
        <p:nvSpPr>
          <p:cNvPr id="9" name="矩形 8" title=""/>
          <p:cNvSpPr/>
          <p:nvPr>
            <p:custDataLst>
              <p:tags r:id="rId16"/>
            </p:custDataLst>
          </p:nvPr>
        </p:nvSpPr>
        <p:spPr>
          <a:xfrm>
            <a:off x="1821180" y="4645025"/>
            <a:ext cx="6663055" cy="122936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l">
              <a:buClrTx/>
              <a:buSzTx/>
              <a:buFontTx/>
            </a:pPr>
            <a:r>
              <a:rPr lang="zh-CN" altLang="en-US" sz="2800">
                <a:solidFill>
                  <a:schemeClr val="tx1"/>
                </a:solidFill>
                <a:latin typeface="楷体" panose="02010609060101010101" charset="-122"/>
                <a:ea typeface="楷体" panose="02010609060101010101" charset="-122"/>
                <a:sym typeface="+mn-ea"/>
              </a:rPr>
              <a:t>当网球离开球拍时，由于惯性，仍要保持它原来的运动状态（离开手时的速度和方向），所以会继续向前运动。</a:t>
            </a:r>
            <a:endParaRPr lang="zh-CN" altLang="en-US" sz="2800">
              <a:solidFill>
                <a:schemeClr val="tx1"/>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pic>
        <p:nvPicPr>
          <p:cNvPr id="4" name="图片 3" title=""/>
          <p:cNvPicPr>
            <a:picLocks noChangeAspect="1"/>
          </p:cNvPicPr>
          <p:nvPr>
            <p:custDataLst>
              <p:tags r:id="rId11"/>
            </p:custDataLst>
          </p:nvPr>
        </p:nvPicPr>
        <p:blipFill>
          <a:blip r:embed="rId10"/>
          <a:stretch>
            <a:fillRect/>
          </a:stretch>
        </p:blipFill>
        <p:spPr>
          <a:xfrm>
            <a:off x="2252345" y="1738630"/>
            <a:ext cx="7376160" cy="3552190"/>
          </a:xfrm>
          <a:prstGeom prst="rect">
            <a:avLst/>
          </a:prstGeom>
        </p:spPr>
      </p:pic>
      <p:sp>
        <p:nvSpPr>
          <p:cNvPr id="5" name="矩形 4" title=""/>
          <p:cNvSpPr/>
          <p:nvPr>
            <p:custDataLst>
              <p:tags r:id="rId12"/>
            </p:custDataLst>
          </p:nvPr>
        </p:nvSpPr>
        <p:spPr>
          <a:xfrm>
            <a:off x="1534160" y="1216660"/>
            <a:ext cx="7846060" cy="521970"/>
          </a:xfrm>
          <a:prstGeom prst="rect">
            <a:avLst/>
          </a:prstGeom>
        </p:spPr>
        <p:txBody>
          <a:bodyPr wrap="square" rtlCol="0" anchor="t">
            <a:spAutoFit/>
          </a:bodyPr>
          <a:lstStyle/>
          <a:p>
            <a:pPr lvl="0" algn="l">
              <a:buClrTx/>
              <a:buSzTx/>
              <a:buFontTx/>
              <a:defRPr/>
            </a:pPr>
            <a:r>
              <a:rPr sz="2800" b="1">
                <a:latin typeface="楷体" panose="02010609060101010101" charset="-122"/>
                <a:ea typeface="楷体" panose="02010609060101010101" charset="-122"/>
                <a:sym typeface="+mn-ea"/>
              </a:rPr>
              <a:t>滑板车滑行时，人没有蹬地，车会立即停下来吗？</a:t>
            </a:r>
            <a:endParaRPr sz="2800" b="1">
              <a:latin typeface="楷体" panose="02010609060101010101" charset="-122"/>
              <a:ea typeface="楷体" panose="02010609060101010101" charset="-122"/>
              <a:sym typeface="+mn-ea"/>
            </a:endParaRPr>
          </a:p>
        </p:txBody>
      </p:sp>
      <p:sp>
        <p:nvSpPr>
          <p:cNvPr id="6" name="矩形 5" title=""/>
          <p:cNvSpPr/>
          <p:nvPr>
            <p:custDataLst>
              <p:tags r:id="rId13"/>
            </p:custDataLst>
          </p:nvPr>
        </p:nvSpPr>
        <p:spPr>
          <a:xfrm>
            <a:off x="1819275" y="5667375"/>
            <a:ext cx="8742045" cy="953135"/>
          </a:xfrm>
          <a:prstGeom prst="rect">
            <a:avLst/>
          </a:prstGeom>
        </p:spPr>
        <p:txBody>
          <a:bodyPr wrap="square" rtlCol="0" anchor="t">
            <a:spAutoFit/>
          </a:bodyPr>
          <a:lstStyle/>
          <a:p>
            <a:pPr lvl="0" indent="457200" algn="l" fontAlgn="auto">
              <a:buClrTx/>
              <a:buSzTx/>
              <a:buFontTx/>
              <a:defRPr/>
            </a:pPr>
            <a:r>
              <a:rPr sz="2800" b="1">
                <a:solidFill>
                  <a:schemeClr val="accent5"/>
                </a:solidFill>
                <a:latin typeface="楷体" panose="02010609060101010101" charset="-122"/>
                <a:ea typeface="楷体" panose="02010609060101010101" charset="-122"/>
                <a:sym typeface="+mn-ea"/>
              </a:rPr>
              <a:t>不会立即停下来，我们看到滑板车还会继续向前滑行一段距离</a:t>
            </a:r>
            <a:r>
              <a:rPr lang="zh-CN" sz="2800" b="1">
                <a:solidFill>
                  <a:schemeClr val="accent5"/>
                </a:solidFill>
                <a:latin typeface="楷体" panose="02010609060101010101" charset="-122"/>
                <a:ea typeface="楷体" panose="02010609060101010101" charset="-122"/>
                <a:sym typeface="+mn-ea"/>
              </a:rPr>
              <a:t>。</a:t>
            </a:r>
            <a:endParaRPr lang="zh-CN" sz="2800" b="1">
              <a:solidFill>
                <a:schemeClr val="accent5"/>
              </a:solidFill>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 name="文本框 1"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惯性</a:t>
            </a:r>
            <a:endParaRPr lang="zh-CN" altLang="en-US" sz="3000">
              <a:solidFill>
                <a:prstClr val="black"/>
              </a:solidFill>
              <a:latin typeface="黑体" panose="02010609060101010101" pitchFamily="49" charset="-122"/>
              <a:ea typeface="黑体" panose="02010609060101010101" pitchFamily="49" charset="-122"/>
            </a:endParaRPr>
          </a:p>
        </p:txBody>
      </p:sp>
      <p:sp>
        <p:nvSpPr>
          <p:cNvPr id="7" name="文本框 6" title=""/>
          <p:cNvSpPr txBox="1"/>
          <p:nvPr>
            <p:custDataLst>
              <p:tags r:id="rId10"/>
            </p:custDataLst>
          </p:nvPr>
        </p:nvSpPr>
        <p:spPr>
          <a:xfrm>
            <a:off x="1734820" y="1019175"/>
            <a:ext cx="8888730" cy="2030095"/>
          </a:xfrm>
          <a:prstGeom prst="rect">
            <a:avLst/>
          </a:prstGeom>
          <a:noFill/>
        </p:spPr>
        <p:txBody>
          <a:bodyPr wrap="square" rtlCol="0" anchor="t">
            <a:spAutoFit/>
          </a:bodyPr>
          <a:lstStyle/>
          <a:p>
            <a:pPr lvl="0" indent="457200" algn="l">
              <a:lnSpc>
                <a:spcPct val="150000"/>
              </a:lnSpc>
              <a:buClrTx/>
              <a:buSzTx/>
              <a:buFontTx/>
            </a:pPr>
            <a:r>
              <a:rPr lang="zh-CN" altLang="en-US" sz="2800">
                <a:latin typeface="楷体" panose="02010609060101010101" charset="-122"/>
                <a:ea typeface="楷体" panose="02010609060101010101" charset="-122"/>
                <a:sym typeface="+mn-ea"/>
              </a:rPr>
              <a:t>问题1：惯性对我们来说是利还是弊呢？</a:t>
            </a:r>
            <a:endParaRPr lang="zh-CN" altLang="en-US" sz="2800">
              <a:latin typeface="楷体" panose="02010609060101010101" charset="-122"/>
              <a:ea typeface="楷体" panose="02010609060101010101" charset="-122"/>
              <a:sym typeface="+mn-ea"/>
            </a:endParaRPr>
          </a:p>
          <a:p>
            <a:pPr lvl="0" indent="457200" algn="l">
              <a:lnSpc>
                <a:spcPct val="150000"/>
              </a:lnSpc>
              <a:buClrTx/>
              <a:buSzTx/>
              <a:buFontTx/>
            </a:pPr>
            <a:r>
              <a:rPr lang="zh-CN" altLang="en-US" sz="2800">
                <a:latin typeface="楷体" panose="02010609060101010101" charset="-122"/>
                <a:ea typeface="楷体" panose="02010609060101010101" charset="-122"/>
                <a:sym typeface="+mn-ea"/>
              </a:rPr>
              <a:t>问题2：阅读教材和联系生活实际，列举生活中有关利用惯性的实例，有哪些措施可以防止惯性带来的危害。</a:t>
            </a:r>
            <a:endParaRPr lang="zh-CN" altLang="en-US" sz="2800">
              <a:latin typeface="楷体" panose="02010609060101010101" charset="-122"/>
              <a:ea typeface="楷体" panose="02010609060101010101" charset="-122"/>
              <a:sym typeface="+mn-ea"/>
            </a:endParaRPr>
          </a:p>
        </p:txBody>
      </p:sp>
      <p:pic>
        <p:nvPicPr>
          <p:cNvPr id="4" name="图片 3" title=""/>
          <p:cNvPicPr>
            <a:picLocks noChangeAspect="1"/>
          </p:cNvPicPr>
          <p:nvPr>
            <p:custDataLst>
              <p:tags r:id="rId12"/>
            </p:custDataLst>
          </p:nvPr>
        </p:nvPicPr>
        <p:blipFill>
          <a:blip r:embed="rId11"/>
          <a:stretch>
            <a:fillRect/>
          </a:stretch>
        </p:blipFill>
        <p:spPr>
          <a:xfrm>
            <a:off x="2782570" y="3429000"/>
            <a:ext cx="3051810" cy="2295525"/>
          </a:xfrm>
          <a:prstGeom prst="rect">
            <a:avLst/>
          </a:prstGeom>
        </p:spPr>
      </p:pic>
      <p:pic>
        <p:nvPicPr>
          <p:cNvPr id="8" name="图片 7" title=""/>
          <p:cNvPicPr>
            <a:picLocks noChangeAspect="1"/>
          </p:cNvPicPr>
          <p:nvPr>
            <p:custDataLst>
              <p:tags r:id="rId14"/>
            </p:custDataLst>
          </p:nvPr>
        </p:nvPicPr>
        <p:blipFill>
          <a:blip r:embed="rId13"/>
          <a:stretch>
            <a:fillRect/>
          </a:stretch>
        </p:blipFill>
        <p:spPr>
          <a:xfrm>
            <a:off x="6470650" y="3429000"/>
            <a:ext cx="2534285" cy="2332990"/>
          </a:xfrm>
          <a:prstGeom prst="rect">
            <a:avLst/>
          </a:prstGeom>
        </p:spPr>
      </p:pic>
      <p:sp>
        <p:nvSpPr>
          <p:cNvPr id="10" name="文本框 9" title=""/>
          <p:cNvSpPr txBox="1"/>
          <p:nvPr>
            <p:custDataLst>
              <p:tags r:id="rId15"/>
            </p:custDataLst>
          </p:nvPr>
        </p:nvSpPr>
        <p:spPr>
          <a:xfrm>
            <a:off x="3645535" y="5848985"/>
            <a:ext cx="1410970" cy="398780"/>
          </a:xfrm>
          <a:prstGeom prst="rect">
            <a:avLst/>
          </a:prstGeom>
          <a:noFill/>
        </p:spPr>
        <p:txBody>
          <a:bodyPr wrap="square" rtlCol="0" anchor="t">
            <a:spAutoFit/>
          </a:bodyPr>
          <a:lstStyle/>
          <a:p>
            <a:r>
              <a:rPr lang="zh-CN" altLang="en-US" sz="2000">
                <a:latin typeface="楷体" panose="02010609060101010101" charset="-122"/>
                <a:ea typeface="楷体" panose="02010609060101010101" charset="-122"/>
              </a:rPr>
              <a:t>利用惯性</a:t>
            </a:r>
            <a:endParaRPr lang="zh-CN" altLang="en-US" sz="2000">
              <a:latin typeface="楷体" panose="02010609060101010101" charset="-122"/>
              <a:ea typeface="楷体" panose="02010609060101010101" charset="-122"/>
            </a:endParaRPr>
          </a:p>
        </p:txBody>
      </p:sp>
      <p:sp>
        <p:nvSpPr>
          <p:cNvPr id="11" name="文本框 10" title=""/>
          <p:cNvSpPr txBox="1"/>
          <p:nvPr>
            <p:custDataLst>
              <p:tags r:id="rId16"/>
            </p:custDataLst>
          </p:nvPr>
        </p:nvSpPr>
        <p:spPr>
          <a:xfrm>
            <a:off x="6595110" y="5848985"/>
            <a:ext cx="2564765" cy="398780"/>
          </a:xfrm>
          <a:prstGeom prst="rect">
            <a:avLst/>
          </a:prstGeom>
          <a:noFill/>
        </p:spPr>
        <p:txBody>
          <a:bodyPr wrap="square" rtlCol="0" anchor="t">
            <a:spAutoFit/>
          </a:bodyPr>
          <a:lstStyle/>
          <a:p>
            <a:r>
              <a:rPr lang="zh-CN" altLang="en-US" sz="2000">
                <a:latin typeface="楷体" panose="02010609060101010101" charset="-122"/>
                <a:ea typeface="楷体" panose="02010609060101010101" charset="-122"/>
              </a:rPr>
              <a:t>防止惯性带来的危害</a:t>
            </a:r>
            <a:endParaRPr lang="zh-CN" altLang="en-US" sz="200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sp>
        <p:nvSpPr>
          <p:cNvPr id="10" name="文本框 9" title=""/>
          <p:cNvSpPr txBox="1"/>
          <p:nvPr>
            <p:custDataLst>
              <p:tags r:id="rId4"/>
            </p:custDataLst>
          </p:nvPr>
        </p:nvSpPr>
        <p:spPr>
          <a:xfrm>
            <a:off x="1148080" y="278130"/>
            <a:ext cx="391922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小结与评价</a:t>
            </a:r>
            <a:endParaRPr lang="zh-CN" altLang="en-US" sz="3000">
              <a:solidFill>
                <a:prstClr val="black"/>
              </a:solidFill>
              <a:latin typeface="黑体" panose="02010609060101010101" pitchFamily="49" charset="-122"/>
              <a:ea typeface="黑体" panose="02010609060101010101" pitchFamily="49" charset="-122"/>
            </a:endParaRPr>
          </a:p>
        </p:txBody>
      </p:sp>
      <p:grpSp>
        <p:nvGrpSpPr>
          <p:cNvPr id="18" name="组合 17" title=""/>
          <p:cNvGrpSpPr/>
          <p:nvPr>
            <p:custDataLst>
              <p:tags r:id="rId5"/>
            </p:custDataLst>
          </p:nvPr>
        </p:nvGrpSpPr>
        <p:grpSpPr>
          <a:xfrm>
            <a:off x="859790" y="549275"/>
            <a:ext cx="6230620" cy="469900"/>
            <a:chOff x="4367" y="1786"/>
            <a:chExt cx="9812" cy="740"/>
          </a:xfrm>
        </p:grpSpPr>
        <p:cxnSp>
          <p:nvCxnSpPr>
            <p:cNvPr id="13" name="直接连接符 12"/>
            <p:cNvCxnSpPr/>
            <p:nvPr>
              <p:custDataLst>
                <p:tags r:id="rId6"/>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7"/>
              </p:custDataLst>
            </p:nvPr>
          </p:nvGrpSpPr>
          <p:grpSpPr>
            <a:xfrm>
              <a:off x="4367" y="1786"/>
              <a:ext cx="702" cy="740"/>
              <a:chOff x="2121873" y="1511588"/>
              <a:chExt cx="445481" cy="469613"/>
            </a:xfrm>
          </p:grpSpPr>
          <p:sp>
            <p:nvSpPr>
              <p:cNvPr id="15" name="矩形 14"/>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楷体" panose="02010609060101010101" charset="-122"/>
                  <a:ea typeface="楷体" panose="02010609060101010101" charset="-122"/>
                </a:endParaRPr>
              </a:p>
            </p:txBody>
          </p:sp>
          <p:sp>
            <p:nvSpPr>
              <p:cNvPr id="16" name="矩形 15"/>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楷体" panose="02010609060101010101" charset="-122"/>
                  <a:ea typeface="楷体" panose="02010609060101010101" charset="-122"/>
                </a:endParaRPr>
              </a:p>
            </p:txBody>
          </p:sp>
        </p:grpSp>
      </p:grpSp>
      <p:sp>
        <p:nvSpPr>
          <p:cNvPr id="4" name="文本框 3" title=""/>
          <p:cNvSpPr txBox="1"/>
          <p:nvPr>
            <p:custDataLst>
              <p:tags r:id="rId10"/>
            </p:custDataLst>
          </p:nvPr>
        </p:nvSpPr>
        <p:spPr>
          <a:xfrm>
            <a:off x="1148080" y="278130"/>
            <a:ext cx="391922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小结与评价</a:t>
            </a:r>
            <a:endParaRPr lang="zh-CN" altLang="en-US" sz="3000">
              <a:solidFill>
                <a:prstClr val="black"/>
              </a:solidFill>
              <a:latin typeface="黑体" panose="02010609060101010101" pitchFamily="49" charset="-122"/>
              <a:ea typeface="黑体" panose="02010609060101010101" pitchFamily="49" charset="-122"/>
            </a:endParaRPr>
          </a:p>
        </p:txBody>
      </p:sp>
      <p:grpSp>
        <p:nvGrpSpPr>
          <p:cNvPr id="5" name="组合 4" title=""/>
          <p:cNvGrpSpPr/>
          <p:nvPr>
            <p:custDataLst>
              <p:tags r:id="rId11"/>
            </p:custDataLst>
          </p:nvPr>
        </p:nvGrpSpPr>
        <p:grpSpPr>
          <a:xfrm>
            <a:off x="859790" y="549275"/>
            <a:ext cx="6230620" cy="469900"/>
            <a:chOff x="4367" y="1786"/>
            <a:chExt cx="9812" cy="740"/>
          </a:xfrm>
        </p:grpSpPr>
        <p:cxnSp>
          <p:nvCxnSpPr>
            <p:cNvPr id="7" name="直接连接符 6"/>
            <p:cNvCxnSpPr/>
            <p:nvPr>
              <p:custDataLst>
                <p:tags r:id="rId12"/>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custDataLst>
                <p:tags r:id="rId13"/>
              </p:custDataLst>
            </p:nvPr>
          </p:nvGrpSpPr>
          <p:grpSpPr>
            <a:xfrm>
              <a:off x="4367" y="1786"/>
              <a:ext cx="702" cy="740"/>
              <a:chOff x="2121873" y="1511588"/>
              <a:chExt cx="445481" cy="469613"/>
            </a:xfrm>
          </p:grpSpPr>
          <p:sp>
            <p:nvSpPr>
              <p:cNvPr id="9" name="矩形 8"/>
              <p:cNvSpPr/>
              <p:nvPr>
                <p:custDataLst>
                  <p:tags r:id="rId14"/>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楷体" panose="02010609060101010101" charset="-122"/>
                  <a:ea typeface="楷体" panose="02010609060101010101" charset="-122"/>
                </a:endParaRPr>
              </a:p>
            </p:txBody>
          </p:sp>
          <p:sp>
            <p:nvSpPr>
              <p:cNvPr id="23" name="矩形 22"/>
              <p:cNvSpPr/>
              <p:nvPr>
                <p:custDataLst>
                  <p:tags r:id="rId15"/>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楷体" panose="02010609060101010101" charset="-122"/>
                  <a:ea typeface="楷体" panose="02010609060101010101" charset="-122"/>
                </a:endParaRPr>
              </a:p>
            </p:txBody>
          </p:sp>
        </p:grpSp>
      </p:grpSp>
      <p:sp>
        <p:nvSpPr>
          <p:cNvPr id="34" name="矩形 33" title=""/>
          <p:cNvSpPr/>
          <p:nvPr>
            <p:custDataLst>
              <p:tags r:id="rId16"/>
            </p:custDataLst>
          </p:nvPr>
        </p:nvSpPr>
        <p:spPr>
          <a:xfrm>
            <a:off x="685800" y="2171065"/>
            <a:ext cx="459740" cy="251650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r">
              <a:buClrTx/>
              <a:buSzTx/>
              <a:buFontTx/>
            </a:pPr>
            <a:r>
              <a:rPr lang="zh-CN" altLang="en-US" sz="2400">
                <a:solidFill>
                  <a:schemeClr val="tx1"/>
                </a:solidFill>
                <a:latin typeface="楷体" panose="02010609060101010101" charset="-122"/>
                <a:ea typeface="楷体" panose="02010609060101010101" charset="-122"/>
                <a:sym typeface="+mn-ea"/>
              </a:rPr>
              <a:t>牛顿第一定律</a:t>
            </a:r>
            <a:endParaRPr lang="zh-CN" altLang="en-US" sz="2400">
              <a:solidFill>
                <a:schemeClr val="tx1"/>
              </a:solidFill>
              <a:latin typeface="楷体" panose="02010609060101010101" charset="-122"/>
              <a:ea typeface="楷体" panose="02010609060101010101" charset="-122"/>
              <a:sym typeface="+mn-ea"/>
            </a:endParaRPr>
          </a:p>
        </p:txBody>
      </p:sp>
      <p:sp>
        <p:nvSpPr>
          <p:cNvPr id="35" name="矩形 34" title=""/>
          <p:cNvSpPr/>
          <p:nvPr>
            <p:custDataLst>
              <p:tags r:id="rId17"/>
            </p:custDataLst>
          </p:nvPr>
        </p:nvSpPr>
        <p:spPr>
          <a:xfrm>
            <a:off x="1642745" y="1231265"/>
            <a:ext cx="1478915" cy="77978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楷体" panose="02010609060101010101" charset="-122"/>
                <a:ea typeface="楷体" panose="02010609060101010101" charset="-122"/>
                <a:sym typeface="+mn-ea"/>
              </a:rPr>
              <a:t>阻力对运</a:t>
            </a:r>
            <a:endParaRPr lang="zh-CN" altLang="en-US" sz="2400">
              <a:solidFill>
                <a:schemeClr val="tx1"/>
              </a:solidFill>
              <a:latin typeface="楷体" panose="02010609060101010101" charset="-122"/>
              <a:ea typeface="楷体" panose="02010609060101010101" charset="-122"/>
              <a:sym typeface="+mn-ea"/>
            </a:endParaRPr>
          </a:p>
          <a:p>
            <a:pPr lvl="0" algn="l">
              <a:buClrTx/>
              <a:buSzTx/>
              <a:buFontTx/>
            </a:pPr>
            <a:r>
              <a:rPr lang="zh-CN" altLang="en-US" sz="2400">
                <a:solidFill>
                  <a:schemeClr val="tx1"/>
                </a:solidFill>
                <a:latin typeface="楷体" panose="02010609060101010101" charset="-122"/>
                <a:ea typeface="楷体" panose="02010609060101010101" charset="-122"/>
                <a:sym typeface="+mn-ea"/>
              </a:rPr>
              <a:t>动的影响</a:t>
            </a:r>
            <a:endParaRPr lang="zh-CN" altLang="en-US" sz="2400">
              <a:solidFill>
                <a:schemeClr val="tx1"/>
              </a:solidFill>
              <a:latin typeface="楷体" panose="02010609060101010101" charset="-122"/>
              <a:ea typeface="楷体" panose="02010609060101010101" charset="-122"/>
              <a:sym typeface="+mn-ea"/>
            </a:endParaRPr>
          </a:p>
        </p:txBody>
      </p:sp>
      <p:sp>
        <p:nvSpPr>
          <p:cNvPr id="36" name="矩形 35" title=""/>
          <p:cNvSpPr/>
          <p:nvPr>
            <p:custDataLst>
              <p:tags r:id="rId18"/>
            </p:custDataLst>
          </p:nvPr>
        </p:nvSpPr>
        <p:spPr>
          <a:xfrm>
            <a:off x="1765935" y="2964815"/>
            <a:ext cx="1151255" cy="70485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0" algn="l" fontAlgn="auto">
              <a:buClrTx/>
              <a:buSzTx/>
              <a:buFontTx/>
            </a:pPr>
            <a:r>
              <a:rPr lang="zh-CN" altLang="en-US" sz="2400">
                <a:solidFill>
                  <a:schemeClr val="tx1"/>
                </a:solidFill>
                <a:latin typeface="楷体" panose="02010609060101010101" charset="-122"/>
                <a:ea typeface="楷体" panose="02010609060101010101" charset="-122"/>
                <a:sym typeface="+mn-ea"/>
              </a:rPr>
              <a:t>牛顿第</a:t>
            </a:r>
            <a:endParaRPr lang="zh-CN" altLang="en-US" sz="2400">
              <a:solidFill>
                <a:schemeClr val="tx1"/>
              </a:solidFill>
              <a:latin typeface="楷体" panose="02010609060101010101" charset="-122"/>
              <a:ea typeface="楷体" panose="02010609060101010101" charset="-122"/>
              <a:sym typeface="+mn-ea"/>
            </a:endParaRPr>
          </a:p>
          <a:p>
            <a:pPr lvl="0" indent="0" algn="l" fontAlgn="auto">
              <a:buClrTx/>
              <a:buSzTx/>
              <a:buFontTx/>
            </a:pPr>
            <a:r>
              <a:rPr lang="zh-CN" altLang="en-US" sz="2400">
                <a:solidFill>
                  <a:schemeClr val="tx1"/>
                </a:solidFill>
                <a:latin typeface="楷体" panose="02010609060101010101" charset="-122"/>
                <a:ea typeface="楷体" panose="02010609060101010101" charset="-122"/>
                <a:sym typeface="+mn-ea"/>
              </a:rPr>
              <a:t>一定律</a:t>
            </a:r>
            <a:endParaRPr lang="zh-CN" altLang="en-US" sz="2400">
              <a:solidFill>
                <a:schemeClr val="tx1"/>
              </a:solidFill>
              <a:latin typeface="楷体" panose="02010609060101010101" charset="-122"/>
              <a:ea typeface="楷体" panose="02010609060101010101" charset="-122"/>
              <a:sym typeface="+mn-ea"/>
            </a:endParaRPr>
          </a:p>
        </p:txBody>
      </p:sp>
      <p:sp>
        <p:nvSpPr>
          <p:cNvPr id="37" name="矩形 36" title=""/>
          <p:cNvSpPr/>
          <p:nvPr>
            <p:custDataLst>
              <p:tags r:id="rId19"/>
            </p:custDataLst>
          </p:nvPr>
        </p:nvSpPr>
        <p:spPr>
          <a:xfrm>
            <a:off x="1642745" y="5247005"/>
            <a:ext cx="1254760" cy="4191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楷体" panose="02010609060101010101" charset="-122"/>
                <a:ea typeface="楷体" panose="02010609060101010101" charset="-122"/>
                <a:sym typeface="+mn-ea"/>
              </a:rPr>
              <a:t>惯性</a:t>
            </a:r>
            <a:endParaRPr lang="zh-CN" altLang="en-US" sz="2400">
              <a:solidFill>
                <a:schemeClr val="tx1"/>
              </a:solidFill>
              <a:latin typeface="楷体" panose="02010609060101010101" charset="-122"/>
              <a:ea typeface="楷体" panose="02010609060101010101" charset="-122"/>
              <a:sym typeface="+mn-ea"/>
            </a:endParaRPr>
          </a:p>
        </p:txBody>
      </p:sp>
      <p:sp>
        <p:nvSpPr>
          <p:cNvPr id="38" name="矩形 37" title=""/>
          <p:cNvSpPr/>
          <p:nvPr>
            <p:custDataLst>
              <p:tags r:id="rId20"/>
            </p:custDataLst>
          </p:nvPr>
        </p:nvSpPr>
        <p:spPr>
          <a:xfrm>
            <a:off x="3994785" y="1068705"/>
            <a:ext cx="7692390" cy="11049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楷体" panose="02010609060101010101" charset="-122"/>
                <a:ea typeface="楷体" panose="02010609060101010101" charset="-122"/>
                <a:sym typeface="+mn-ea"/>
              </a:rPr>
              <a:t>运动物体受到的阻力越小，速度减小得越慢。若运动的物体不受阻力，将保持做匀速直线运动。</a:t>
            </a:r>
            <a:endParaRPr lang="zh-CN" altLang="en-US" sz="2400">
              <a:solidFill>
                <a:schemeClr val="tx1"/>
              </a:solidFill>
              <a:latin typeface="楷体" panose="02010609060101010101" charset="-122"/>
              <a:ea typeface="楷体" panose="02010609060101010101" charset="-122"/>
              <a:sym typeface="+mn-ea"/>
            </a:endParaRPr>
          </a:p>
        </p:txBody>
      </p:sp>
      <p:sp>
        <p:nvSpPr>
          <p:cNvPr id="39" name="矩形 38" title=""/>
          <p:cNvSpPr/>
          <p:nvPr>
            <p:custDataLst>
              <p:tags r:id="rId21"/>
            </p:custDataLst>
          </p:nvPr>
        </p:nvSpPr>
        <p:spPr>
          <a:xfrm>
            <a:off x="3994785" y="2411095"/>
            <a:ext cx="7692390" cy="197675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楷体" panose="02010609060101010101" charset="-122"/>
                <a:ea typeface="楷体" panose="02010609060101010101" charset="-122"/>
                <a:sym typeface="+mn-ea"/>
              </a:rPr>
              <a:t>①内容：一切物体总保持匀速直线运动状态或静止状态，除非作用在它上面的力迫使它改变这种状态。</a:t>
            </a:r>
            <a:endParaRPr lang="zh-CN" altLang="en-US" sz="2400">
              <a:solidFill>
                <a:schemeClr val="tx1"/>
              </a:solidFill>
              <a:latin typeface="楷体" panose="02010609060101010101" charset="-122"/>
              <a:ea typeface="楷体" panose="02010609060101010101" charset="-122"/>
              <a:sym typeface="+mn-ea"/>
            </a:endParaRPr>
          </a:p>
          <a:p>
            <a:pPr lvl="0" algn="l">
              <a:buClrTx/>
              <a:buSzTx/>
              <a:buFontTx/>
            </a:pPr>
            <a:r>
              <a:rPr lang="zh-CN" altLang="en-US" sz="2400">
                <a:solidFill>
                  <a:schemeClr val="tx1"/>
                </a:solidFill>
                <a:latin typeface="楷体" panose="02010609060101010101" charset="-122"/>
                <a:ea typeface="楷体" panose="02010609060101010101" charset="-122"/>
                <a:sym typeface="+mn-ea"/>
              </a:rPr>
              <a:t>②力和运动的关系：力是改变物体运动状态的原因。</a:t>
            </a:r>
            <a:endParaRPr lang="zh-CN" altLang="en-US" sz="2400">
              <a:solidFill>
                <a:schemeClr val="tx1"/>
              </a:solidFill>
              <a:latin typeface="楷体" panose="02010609060101010101" charset="-122"/>
              <a:ea typeface="楷体" panose="02010609060101010101" charset="-122"/>
              <a:sym typeface="+mn-ea"/>
            </a:endParaRPr>
          </a:p>
          <a:p>
            <a:pPr lvl="0" algn="l">
              <a:buClrTx/>
              <a:buSzTx/>
              <a:buFontTx/>
            </a:pPr>
            <a:r>
              <a:rPr lang="zh-CN" altLang="en-US" sz="2400">
                <a:solidFill>
                  <a:schemeClr val="tx1"/>
                </a:solidFill>
                <a:latin typeface="楷体" panose="02010609060101010101" charset="-122"/>
                <a:ea typeface="楷体" panose="02010609060101010101" charset="-122"/>
                <a:sym typeface="+mn-ea"/>
              </a:rPr>
              <a:t>③建立过程：在经验事实的基础上，通过科学推理得出。</a:t>
            </a:r>
            <a:endParaRPr lang="zh-CN" altLang="en-US" sz="2400">
              <a:solidFill>
                <a:schemeClr val="tx1"/>
              </a:solidFill>
              <a:latin typeface="楷体" panose="02010609060101010101" charset="-122"/>
              <a:ea typeface="楷体" panose="02010609060101010101" charset="-122"/>
              <a:sym typeface="+mn-ea"/>
            </a:endParaRPr>
          </a:p>
        </p:txBody>
      </p:sp>
      <p:sp>
        <p:nvSpPr>
          <p:cNvPr id="40" name="矩形 39" title=""/>
          <p:cNvSpPr/>
          <p:nvPr>
            <p:custDataLst>
              <p:tags r:id="rId22"/>
            </p:custDataLst>
          </p:nvPr>
        </p:nvSpPr>
        <p:spPr>
          <a:xfrm>
            <a:off x="3994785" y="4538345"/>
            <a:ext cx="7692390" cy="188785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楷体" panose="02010609060101010101" charset="-122"/>
                <a:ea typeface="楷体" panose="02010609060101010101" charset="-122"/>
                <a:sym typeface="+mn-ea"/>
              </a:rPr>
              <a:t>①惯性：物理学中把物体这种保持原来匀速直线运动状态或静止状态的性质叫作惯性。</a:t>
            </a:r>
            <a:endParaRPr lang="zh-CN" altLang="en-US" sz="2400">
              <a:solidFill>
                <a:schemeClr val="tx1"/>
              </a:solidFill>
              <a:latin typeface="楷体" panose="02010609060101010101" charset="-122"/>
              <a:ea typeface="楷体" panose="02010609060101010101" charset="-122"/>
              <a:sym typeface="+mn-ea"/>
            </a:endParaRPr>
          </a:p>
          <a:p>
            <a:pPr lvl="0" algn="l">
              <a:buClrTx/>
              <a:buSzTx/>
              <a:buFontTx/>
            </a:pPr>
            <a:r>
              <a:rPr lang="zh-CN" altLang="en-US" sz="2400">
                <a:solidFill>
                  <a:schemeClr val="tx1"/>
                </a:solidFill>
                <a:latin typeface="楷体" panose="02010609060101010101" charset="-122"/>
                <a:ea typeface="楷体" panose="02010609060101010101" charset="-122"/>
                <a:sym typeface="+mn-ea"/>
              </a:rPr>
              <a:t>②惯性是物体本身的一种属性。一切物体在任何情况下都具有惯性。物体的质量越大，惯性越大。</a:t>
            </a:r>
            <a:endParaRPr lang="zh-CN" altLang="en-US" sz="2400">
              <a:solidFill>
                <a:schemeClr val="tx1"/>
              </a:solidFill>
              <a:latin typeface="楷体" panose="02010609060101010101" charset="-122"/>
              <a:ea typeface="楷体" panose="02010609060101010101" charset="-122"/>
              <a:sym typeface="+mn-ea"/>
            </a:endParaRPr>
          </a:p>
          <a:p>
            <a:pPr lvl="0" algn="l">
              <a:buClrTx/>
              <a:buSzTx/>
              <a:buFontTx/>
            </a:pPr>
            <a:r>
              <a:rPr lang="zh-CN" altLang="en-US" sz="2400">
                <a:solidFill>
                  <a:schemeClr val="tx1"/>
                </a:solidFill>
                <a:latin typeface="楷体" panose="02010609060101010101" charset="-122"/>
                <a:ea typeface="楷体" panose="02010609060101010101" charset="-122"/>
                <a:sym typeface="+mn-ea"/>
              </a:rPr>
              <a:t>③惯性的利用与防范。</a:t>
            </a:r>
            <a:endParaRPr lang="zh-CN" altLang="en-US" sz="2400">
              <a:solidFill>
                <a:schemeClr val="tx1"/>
              </a:solidFill>
              <a:latin typeface="楷体" panose="02010609060101010101" charset="-122"/>
              <a:ea typeface="楷体" panose="02010609060101010101" charset="-122"/>
              <a:sym typeface="+mn-ea"/>
            </a:endParaRPr>
          </a:p>
        </p:txBody>
      </p:sp>
      <p:grpSp>
        <p:nvGrpSpPr>
          <p:cNvPr id="43" name="组合 42" title=""/>
          <p:cNvGrpSpPr/>
          <p:nvPr>
            <p:custDataLst>
              <p:tags r:id="rId23"/>
            </p:custDataLst>
          </p:nvPr>
        </p:nvGrpSpPr>
        <p:grpSpPr>
          <a:xfrm>
            <a:off x="1145540" y="1725930"/>
            <a:ext cx="613410" cy="3782060"/>
            <a:chOff x="1804" y="2718"/>
            <a:chExt cx="966" cy="5956"/>
          </a:xfrm>
        </p:grpSpPr>
        <p:sp>
          <p:nvSpPr>
            <p:cNvPr id="41" name="左中括号 40"/>
            <p:cNvSpPr/>
            <p:nvPr>
              <p:custDataLst>
                <p:tags r:id="rId24"/>
              </p:custDataLst>
            </p:nvPr>
          </p:nvSpPr>
          <p:spPr>
            <a:xfrm>
              <a:off x="2105" y="2718"/>
              <a:ext cx="481" cy="5956"/>
            </a:xfrm>
            <a:prstGeom prst="leftBracket">
              <a:avLst/>
            </a:prstGeom>
            <a:ln w="28575" cmpd="sng">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2" name="直接连接符 41"/>
            <p:cNvCxnSpPr>
              <a:stCxn id="34" idx="3"/>
            </p:cNvCxnSpPr>
            <p:nvPr>
              <p:custDataLst>
                <p:tags r:id="rId25"/>
              </p:custDataLst>
            </p:nvPr>
          </p:nvCxnSpPr>
          <p:spPr>
            <a:xfrm>
              <a:off x="1804" y="5401"/>
              <a:ext cx="967" cy="12"/>
            </a:xfrm>
            <a:prstGeom prst="line">
              <a:avLst/>
            </a:prstGeom>
            <a:ln w="28575" cmpd="sng">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4" name="右箭头 43" title=""/>
          <p:cNvSpPr/>
          <p:nvPr>
            <p:custDataLst>
              <p:tags r:id="rId26"/>
            </p:custDataLst>
          </p:nvPr>
        </p:nvSpPr>
        <p:spPr>
          <a:xfrm>
            <a:off x="3286760" y="1616710"/>
            <a:ext cx="613410" cy="21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title=""/>
          <p:cNvSpPr/>
          <p:nvPr>
            <p:custDataLst>
              <p:tags r:id="rId27"/>
            </p:custDataLst>
          </p:nvPr>
        </p:nvSpPr>
        <p:spPr>
          <a:xfrm>
            <a:off x="3286760" y="3226435"/>
            <a:ext cx="613410" cy="21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右箭头 45" title=""/>
          <p:cNvSpPr/>
          <p:nvPr>
            <p:custDataLst>
              <p:tags r:id="rId28"/>
            </p:custDataLst>
          </p:nvPr>
        </p:nvSpPr>
        <p:spPr>
          <a:xfrm>
            <a:off x="3286760" y="5376545"/>
            <a:ext cx="613410" cy="210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sp>
        <p:nvSpPr>
          <p:cNvPr id="10" name="文本框 9" title=""/>
          <p:cNvSpPr txBox="1"/>
          <p:nvPr>
            <p:custDataLst>
              <p:tags r:id="rId4"/>
            </p:custDataLst>
          </p:nvPr>
        </p:nvSpPr>
        <p:spPr>
          <a:xfrm>
            <a:off x="1148080" y="278130"/>
            <a:ext cx="341122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实践与练习</a:t>
            </a:r>
            <a:endParaRPr lang="zh-CN" altLang="en-US" sz="3000">
              <a:solidFill>
                <a:prstClr val="black"/>
              </a:solidFill>
              <a:latin typeface="黑体" panose="02010609060101010101" pitchFamily="49" charset="-122"/>
              <a:ea typeface="黑体" panose="02010609060101010101" pitchFamily="49" charset="-122"/>
            </a:endParaRPr>
          </a:p>
        </p:txBody>
      </p:sp>
      <p:grpSp>
        <p:nvGrpSpPr>
          <p:cNvPr id="18" name="组合 17" title=""/>
          <p:cNvGrpSpPr/>
          <p:nvPr>
            <p:custDataLst>
              <p:tags r:id="rId5"/>
            </p:custDataLst>
          </p:nvPr>
        </p:nvGrpSpPr>
        <p:grpSpPr>
          <a:xfrm>
            <a:off x="859790" y="549275"/>
            <a:ext cx="6230620" cy="469900"/>
            <a:chOff x="4367" y="1786"/>
            <a:chExt cx="9812" cy="740"/>
          </a:xfrm>
        </p:grpSpPr>
        <p:cxnSp>
          <p:nvCxnSpPr>
            <p:cNvPr id="13" name="直接连接符 12"/>
            <p:cNvCxnSpPr/>
            <p:nvPr>
              <p:custDataLst>
                <p:tags r:id="rId6"/>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7"/>
              </p:custDataLst>
            </p:nvPr>
          </p:nvGrpSpPr>
          <p:grpSpPr>
            <a:xfrm>
              <a:off x="4367" y="1786"/>
              <a:ext cx="702" cy="740"/>
              <a:chOff x="2121873" y="1511588"/>
              <a:chExt cx="445481" cy="469613"/>
            </a:xfrm>
          </p:grpSpPr>
          <p:sp>
            <p:nvSpPr>
              <p:cNvPr id="15" name="矩形 14"/>
              <p:cNvSpPr/>
              <p:nvPr>
                <p:custDataLst>
                  <p:tags r:id="rId8"/>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楷体" panose="02010609060101010101" charset="-122"/>
                  <a:ea typeface="楷体" panose="02010609060101010101" charset="-122"/>
                </a:endParaRPr>
              </a:p>
            </p:txBody>
          </p:sp>
          <p:sp>
            <p:nvSpPr>
              <p:cNvPr id="16" name="矩形 15"/>
              <p:cNvSpPr/>
              <p:nvPr>
                <p:custDataLst>
                  <p:tags r:id="rId9"/>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楷体" panose="02010609060101010101" charset="-122"/>
                  <a:ea typeface="楷体" panose="02010609060101010101" charset="-122"/>
                </a:endParaRPr>
              </a:p>
            </p:txBody>
          </p:sp>
        </p:grpSp>
      </p:grpSp>
      <p:sp>
        <p:nvSpPr>
          <p:cNvPr id="36" name="Text Box 2" title=""/>
          <p:cNvSpPr txBox="1"/>
          <p:nvPr>
            <p:custDataLst>
              <p:tags r:id="rId10"/>
            </p:custDataLst>
          </p:nvPr>
        </p:nvSpPr>
        <p:spPr>
          <a:xfrm>
            <a:off x="902335" y="849630"/>
            <a:ext cx="10156825" cy="1116965"/>
          </a:xfrm>
          <a:prstGeom prst="rect">
            <a:avLst/>
          </a:prstGeom>
          <a:noFill/>
          <a:ln w="9525">
            <a:noFill/>
          </a:ln>
        </p:spPr>
        <p:txBody>
          <a:bodyPr wrap="square">
            <a:spAutoFit/>
          </a:bodyPr>
          <a:lstStyle/>
          <a:p>
            <a:pPr indent="539750" defTabSz="685165">
              <a:lnSpc>
                <a:spcPts val="4000"/>
              </a:lnSpc>
              <a:defRPr/>
            </a:pPr>
            <a:r>
              <a:rPr lang="zh-CN" altLang="en-US" sz="2400" b="1">
                <a:latin typeface="楷体" panose="02010609060101010101" charset="-122"/>
                <a:ea typeface="楷体" panose="02010609060101010101" charset="-122"/>
                <a:cs typeface="楷体" panose="02010609060101010101" charset="-122"/>
              </a:rPr>
              <a:t>1.</a:t>
            </a:r>
            <a:r>
              <a:rPr lang="zh-CN" altLang="en-US" sz="2800">
                <a:latin typeface="楷体" panose="02010609060101010101" charset="-122"/>
                <a:ea typeface="楷体" panose="02010609060101010101" charset="-122"/>
                <a:cs typeface="楷体" panose="02010609060101010101" charset="-122"/>
              </a:rPr>
              <a:t>子弹从枪膛射出后，虽然不再受到推力的作用，但仍能向前运动。这是为什么？</a:t>
            </a:r>
            <a:endParaRPr lang="zh-CN" altLang="en-US" sz="2800">
              <a:latin typeface="楷体" panose="02010609060101010101" charset="-122"/>
              <a:ea typeface="楷体" panose="02010609060101010101" charset="-122"/>
              <a:cs typeface="楷体" panose="02010609060101010101" charset="-122"/>
            </a:endParaRPr>
          </a:p>
        </p:txBody>
      </p:sp>
      <p:sp>
        <p:nvSpPr>
          <p:cNvPr id="2" name="文本框 1" title=""/>
          <p:cNvSpPr txBox="1"/>
          <p:nvPr>
            <p:custDataLst>
              <p:tags r:id="rId11"/>
            </p:custDataLst>
          </p:nvPr>
        </p:nvSpPr>
        <p:spPr>
          <a:xfrm>
            <a:off x="859790" y="2008505"/>
            <a:ext cx="6408420" cy="2143125"/>
          </a:xfrm>
          <a:prstGeom prst="rect">
            <a:avLst/>
          </a:prstGeom>
          <a:noFill/>
          <a:ln w="9525">
            <a:noFill/>
          </a:ln>
        </p:spPr>
        <p:txBody>
          <a:bodyPr wrap="square" rtlCol="0" anchor="t">
            <a:spAutoFit/>
          </a:bodyPr>
          <a:lstStyle/>
          <a:p>
            <a:pPr lvl="0" indent="539750" algn="l" defTabSz="685165">
              <a:lnSpc>
                <a:spcPts val="4000"/>
              </a:lnSpc>
              <a:buClrTx/>
              <a:buSzTx/>
              <a:buFontTx/>
              <a:defRPr/>
            </a:pPr>
            <a:r>
              <a:rPr lang="zh-CN" altLang="en-US" sz="2800">
                <a:latin typeface="楷体" panose="02010609060101010101" charset="-122"/>
                <a:ea typeface="楷体" panose="02010609060101010101" charset="-122"/>
                <a:cs typeface="楷体" panose="02010609060101010101" charset="-122"/>
                <a:sym typeface="+mn-ea"/>
              </a:rPr>
              <a:t>2.</a:t>
            </a:r>
            <a:r>
              <a:rPr sz="2800">
                <a:latin typeface="楷体" panose="02010609060101010101" charset="-122"/>
                <a:ea typeface="楷体" panose="02010609060101010101" charset="-122"/>
                <a:cs typeface="楷体" panose="02010609060101010101" charset="-122"/>
                <a:sym typeface="+mn-ea"/>
              </a:rPr>
              <a:t>如图 8-13 所示，公交车将要启动时，乘客常会听到“车辆起步，请站稳扶好”的语音提示。请你解释其中的道理。</a:t>
            </a:r>
            <a:endParaRPr sz="2800">
              <a:latin typeface="楷体" panose="02010609060101010101" charset="-122"/>
              <a:ea typeface="楷体" panose="02010609060101010101" charset="-122"/>
              <a:cs typeface="楷体" panose="02010609060101010101" charset="-122"/>
              <a:sym typeface="+mn-ea"/>
            </a:endParaRPr>
          </a:p>
        </p:txBody>
      </p:sp>
      <p:pic>
        <p:nvPicPr>
          <p:cNvPr id="6" name="Picture 6" title=""/>
          <p:cNvPicPr>
            <a:picLocks noChangeAspect="1"/>
          </p:cNvPicPr>
          <p:nvPr>
            <p:custDataLst>
              <p:tags r:id="rId13"/>
            </p:custDataLst>
          </p:nvPr>
        </p:nvPicPr>
        <p:blipFill>
          <a:blip r:embed="rId12"/>
          <a:stretch>
            <a:fillRect/>
          </a:stretch>
        </p:blipFill>
        <p:spPr>
          <a:xfrm flipH="1">
            <a:off x="10629900" y="10439400"/>
            <a:ext cx="0" cy="0"/>
          </a:xfrm>
          <a:prstGeom prst="rect">
            <a:avLst/>
          </a:prstGeom>
          <a:ln>
            <a:noFill/>
          </a:ln>
        </p:spPr>
      </p:pic>
      <p:pic>
        <p:nvPicPr>
          <p:cNvPr id="7" name="图片 6" title=""/>
          <p:cNvPicPr>
            <a:picLocks noChangeAspect="1"/>
          </p:cNvPicPr>
          <p:nvPr>
            <p:custDataLst>
              <p:tags r:id="rId15"/>
            </p:custDataLst>
          </p:nvPr>
        </p:nvPicPr>
        <p:blipFill>
          <a:blip r:embed="rId14"/>
          <a:stretch>
            <a:fillRect/>
          </a:stretch>
        </p:blipFill>
        <p:spPr>
          <a:xfrm>
            <a:off x="7402830" y="2011045"/>
            <a:ext cx="3114675" cy="2089150"/>
          </a:xfrm>
          <a:prstGeom prst="rect">
            <a:avLst/>
          </a:prstGeom>
        </p:spPr>
      </p:pic>
      <p:sp>
        <p:nvSpPr>
          <p:cNvPr id="8" name="文本框 7" title=""/>
          <p:cNvSpPr txBox="1"/>
          <p:nvPr>
            <p:custDataLst>
              <p:tags r:id="rId16"/>
            </p:custDataLst>
          </p:nvPr>
        </p:nvSpPr>
        <p:spPr>
          <a:xfrm>
            <a:off x="902335" y="4151630"/>
            <a:ext cx="6268720" cy="2656205"/>
          </a:xfrm>
          <a:prstGeom prst="rect">
            <a:avLst/>
          </a:prstGeom>
          <a:noFill/>
          <a:ln w="9525">
            <a:noFill/>
          </a:ln>
        </p:spPr>
        <p:txBody>
          <a:bodyPr wrap="square" rtlCol="0" anchor="t">
            <a:spAutoFit/>
          </a:bodyPr>
          <a:lstStyle/>
          <a:p>
            <a:pPr lvl="0" indent="539750" algn="l" defTabSz="685165">
              <a:lnSpc>
                <a:spcPts val="4000"/>
              </a:lnSpc>
              <a:buClrTx/>
              <a:buSzTx/>
              <a:buFontTx/>
              <a:defRPr/>
            </a:pPr>
            <a:r>
              <a:rPr lang="zh-CN" altLang="en-US" sz="2800">
                <a:latin typeface="楷体" panose="02010609060101010101" charset="-122"/>
                <a:ea typeface="楷体" panose="02010609060101010101" charset="-122"/>
                <a:cs typeface="楷体" panose="02010609060101010101" charset="-122"/>
                <a:sym typeface="+mn-ea"/>
              </a:rPr>
              <a:t>3.如图 8-14 所示，飞机在飞行中投放救援物资。若投放时飞机恰好在目标位置正上方，物资能落到目标位置吗？应该怎样投放才能使物资恰好落到目标位置？</a:t>
            </a:r>
            <a:endParaRPr lang="zh-CN" altLang="en-US" sz="2800">
              <a:latin typeface="楷体" panose="02010609060101010101" charset="-122"/>
              <a:ea typeface="楷体" panose="02010609060101010101" charset="-122"/>
              <a:cs typeface="楷体" panose="02010609060101010101" charset="-122"/>
              <a:sym typeface="+mn-ea"/>
            </a:endParaRPr>
          </a:p>
        </p:txBody>
      </p:sp>
      <p:pic>
        <p:nvPicPr>
          <p:cNvPr id="9" name="图片 8" title=""/>
          <p:cNvPicPr>
            <a:picLocks noChangeAspect="1"/>
          </p:cNvPicPr>
          <p:nvPr>
            <p:custDataLst>
              <p:tags r:id="rId18"/>
            </p:custDataLst>
          </p:nvPr>
        </p:nvPicPr>
        <p:blipFill>
          <a:blip r:embed="rId17"/>
          <a:stretch>
            <a:fillRect/>
          </a:stretch>
        </p:blipFill>
        <p:spPr>
          <a:xfrm>
            <a:off x="8004810" y="4100830"/>
            <a:ext cx="2512695" cy="2707005"/>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pic>
        <p:nvPicPr>
          <p:cNvPr id="2" name="图片 1" title=""/>
          <p:cNvPicPr>
            <a:picLocks noChangeAspect="1"/>
          </p:cNvPicPr>
          <p:nvPr>
            <p:custDataLst>
              <p:tags r:id="rId11"/>
            </p:custDataLst>
          </p:nvPr>
        </p:nvPicPr>
        <p:blipFill>
          <a:blip r:embed="rId10"/>
          <a:stretch>
            <a:fillRect/>
          </a:stretch>
        </p:blipFill>
        <p:spPr>
          <a:xfrm>
            <a:off x="2672080" y="1738630"/>
            <a:ext cx="7201535" cy="4514850"/>
          </a:xfrm>
          <a:prstGeom prst="rect">
            <a:avLst/>
          </a:prstGeom>
        </p:spPr>
      </p:pic>
      <p:sp>
        <p:nvSpPr>
          <p:cNvPr id="7" name="圆角矩形标注 6" title=""/>
          <p:cNvSpPr/>
          <p:nvPr>
            <p:custDataLst>
              <p:tags r:id="rId12"/>
            </p:custDataLst>
          </p:nvPr>
        </p:nvSpPr>
        <p:spPr>
          <a:xfrm>
            <a:off x="1305560" y="1518285"/>
            <a:ext cx="2453640" cy="1698625"/>
          </a:xfrm>
          <a:prstGeom prst="wedgeRoundRectCallout">
            <a:avLst>
              <a:gd name="adj1" fmla="val 27832"/>
              <a:gd name="adj2" fmla="val 73069"/>
              <a:gd name="adj3" fmla="val 16667"/>
            </a:avLst>
          </a:prstGeom>
          <a:gradFill>
            <a:gsLst>
              <a:gs pos="0">
                <a:srgbClr val="FBA8B7">
                  <a:alpha val="0"/>
                </a:srgbClr>
              </a:gs>
              <a:gs pos="100000">
                <a:srgbClr val="832B2B"/>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r>
              <a:rPr lang="zh-CN" altLang="en-US">
                <a:solidFill>
                  <a:schemeClr val="tx1"/>
                </a:solidFill>
                <a:latin typeface="楷体" panose="02010609060101010101" charset="-122"/>
                <a:ea typeface="楷体" panose="02010609060101010101" charset="-122"/>
              </a:rPr>
              <a:t>静止的小推车，如果不推它，它就不会动。这说明，没有力的作用，物体就不能运动。</a:t>
            </a:r>
            <a:endParaRPr lang="zh-CN" altLang="en-US">
              <a:solidFill>
                <a:schemeClr val="tx1"/>
              </a:solidFill>
              <a:latin typeface="楷体" panose="02010609060101010101" charset="-122"/>
              <a:ea typeface="楷体" panose="02010609060101010101" charset="-122"/>
            </a:endParaRPr>
          </a:p>
        </p:txBody>
      </p:sp>
      <p:sp>
        <p:nvSpPr>
          <p:cNvPr id="8" name="圆角矩形标注 7" title=""/>
          <p:cNvSpPr/>
          <p:nvPr>
            <p:custDataLst>
              <p:tags r:id="rId13"/>
            </p:custDataLst>
          </p:nvPr>
        </p:nvSpPr>
        <p:spPr>
          <a:xfrm>
            <a:off x="8842375" y="1518285"/>
            <a:ext cx="2098040" cy="1698625"/>
          </a:xfrm>
          <a:prstGeom prst="wedgeRoundRectCallout">
            <a:avLst>
              <a:gd name="adj1" fmla="val -16495"/>
              <a:gd name="adj2" fmla="val 81514"/>
              <a:gd name="adj3" fmla="val 16667"/>
            </a:avLst>
          </a:prstGeom>
          <a:gradFill>
            <a:gsLst>
              <a:gs pos="0">
                <a:srgbClr val="FBA8B7">
                  <a:alpha val="0"/>
                </a:srgbClr>
              </a:gs>
              <a:gs pos="100000">
                <a:srgbClr val="832B2B"/>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r>
              <a:rPr lang="zh-CN" altLang="en-US">
                <a:solidFill>
                  <a:schemeClr val="tx1"/>
                </a:solidFill>
                <a:latin typeface="楷体" panose="02010609060101010101" charset="-122"/>
                <a:ea typeface="楷体" panose="02010609060101010101" charset="-122"/>
              </a:rPr>
              <a:t>对！ 风 吹 树</a:t>
            </a:r>
            <a:endParaRPr lang="zh-CN" altLang="en-US">
              <a:solidFill>
                <a:schemeClr val="tx1"/>
              </a:solidFill>
              <a:latin typeface="楷体" panose="02010609060101010101" charset="-122"/>
              <a:ea typeface="楷体" panose="02010609060101010101" charset="-122"/>
            </a:endParaRPr>
          </a:p>
          <a:p>
            <a:pPr indent="0" algn="ctr" fontAlgn="auto"/>
            <a:r>
              <a:rPr lang="zh-CN" altLang="en-US">
                <a:solidFill>
                  <a:schemeClr val="tx1"/>
                </a:solidFill>
                <a:latin typeface="楷体" panose="02010609060101010101" charset="-122"/>
                <a:ea typeface="楷体" panose="02010609060101010101" charset="-122"/>
              </a:rPr>
              <a:t>摇，风停树静。</a:t>
            </a:r>
            <a:endParaRPr lang="zh-CN" altLang="en-US">
              <a:solidFill>
                <a:schemeClr val="tx1"/>
              </a:solidFill>
              <a:latin typeface="楷体" panose="02010609060101010101" charset="-122"/>
              <a:ea typeface="楷体" panose="02010609060101010101" charset="-122"/>
            </a:endParaRPr>
          </a:p>
          <a:p>
            <a:pPr indent="0" algn="ctr" fontAlgn="auto"/>
            <a:r>
              <a:rPr lang="zh-CN" altLang="en-US">
                <a:solidFill>
                  <a:schemeClr val="tx1"/>
                </a:solidFill>
                <a:latin typeface="楷体" panose="02010609060101010101" charset="-122"/>
                <a:ea typeface="楷体" panose="02010609060101010101" charset="-122"/>
              </a:rPr>
              <a:t>这说明，力是物</a:t>
            </a:r>
            <a:endParaRPr lang="zh-CN" altLang="en-US">
              <a:solidFill>
                <a:schemeClr val="tx1"/>
              </a:solidFill>
              <a:latin typeface="楷体" panose="02010609060101010101" charset="-122"/>
              <a:ea typeface="楷体" panose="02010609060101010101" charset="-122"/>
            </a:endParaRPr>
          </a:p>
          <a:p>
            <a:pPr indent="0" algn="ctr" fontAlgn="auto"/>
            <a:r>
              <a:rPr lang="zh-CN" altLang="en-US">
                <a:solidFill>
                  <a:schemeClr val="tx1"/>
                </a:solidFill>
                <a:latin typeface="楷体" panose="02010609060101010101" charset="-122"/>
                <a:ea typeface="楷体" panose="02010609060101010101" charset="-122"/>
              </a:rPr>
              <a:t>体运动的原因。</a:t>
            </a:r>
            <a:endParaRPr lang="zh-CN" altLang="en-US">
              <a:solidFill>
                <a:schemeClr val="tx1"/>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bg1"/>
              </a:solidFill>
              <a:latin typeface="黑体" panose="02010609060101010101" pitchFamily="49" charset="-122"/>
              <a:ea typeface="黑体" panose="02010609060101010101" pitchFamily="49" charset="-122"/>
              <a:sym typeface="+mn-ea"/>
            </a:endParaRPr>
          </a:p>
          <a:p>
            <a:pPr algn="ctr"/>
            <a:r>
              <a:rPr lang="zh-CN" altLang="en-US" sz="2800" b="1">
                <a:solidFill>
                  <a:schemeClr val="bg1"/>
                </a:solidFill>
                <a:latin typeface="黑体" panose="02010609060101010101" pitchFamily="49" charset="-122"/>
                <a:ea typeface="黑体" panose="02010609060101010101" pitchFamily="49" charset="-122"/>
                <a:sym typeface="+mn-ea"/>
              </a:rPr>
              <a:t>发现问题</a:t>
            </a:r>
            <a:endParaRPr lang="zh-CN" altLang="en-US" sz="2800" b="1">
              <a:solidFill>
                <a:schemeClr val="bg1"/>
              </a:solidFill>
              <a:latin typeface="黑体" panose="02010609060101010101" pitchFamily="49" charset="-122"/>
              <a:ea typeface="黑体" panose="02010609060101010101" pitchFamily="49" charset="-122"/>
              <a:sym typeface="+mn-ea"/>
            </a:endParaRPr>
          </a:p>
          <a:p>
            <a:pPr algn="ctr"/>
            <a:endParaRPr lang="zh-CN" altLang="en-US" sz="2800" b="1"/>
          </a:p>
        </p:txBody>
      </p:sp>
      <p:sp>
        <p:nvSpPr>
          <p:cNvPr id="10" name="流程图: 终止 9" title=""/>
          <p:cNvSpPr/>
          <p:nvPr>
            <p:custDataLst>
              <p:tags r:id="rId12"/>
            </p:custDataLst>
          </p:nvPr>
        </p:nvSpPr>
        <p:spPr>
          <a:xfrm>
            <a:off x="3840480" y="1971675"/>
            <a:ext cx="5048885" cy="440690"/>
          </a:xfrm>
          <a:prstGeom prst="flowChartTerminator">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solidFill>
                  <a:schemeClr val="tx1"/>
                </a:solidFill>
                <a:latin typeface="楷体" panose="02010609060101010101" charset="-122"/>
                <a:ea typeface="楷体" panose="02010609060101010101" charset="-122"/>
                <a:sym typeface="+mn-ea"/>
              </a:rPr>
              <a:t>运动和力之间有什么关系呢？</a:t>
            </a:r>
            <a:endParaRPr lang="zh-CN" altLang="en-US" sz="2800" b="1">
              <a:solidFill>
                <a:schemeClr val="tx1"/>
              </a:solidFill>
              <a:latin typeface="楷体" panose="02010609060101010101" charset="-122"/>
              <a:ea typeface="楷体" panose="02010609060101010101" charset="-122"/>
              <a:sym typeface="+mn-ea"/>
            </a:endParaRPr>
          </a:p>
        </p:txBody>
      </p:sp>
      <p:sp>
        <p:nvSpPr>
          <p:cNvPr id="11" name="圆角矩形 10" title=""/>
          <p:cNvSpPr/>
          <p:nvPr>
            <p:custDataLst>
              <p:tags r:id="rId13"/>
            </p:custDataLst>
          </p:nvPr>
        </p:nvSpPr>
        <p:spPr>
          <a:xfrm>
            <a:off x="1889760" y="2672715"/>
            <a:ext cx="9102725" cy="75692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800">
              <a:solidFill>
                <a:schemeClr val="tx1"/>
              </a:solidFill>
              <a:latin typeface="楷体" panose="02010609060101010101" charset="-122"/>
              <a:ea typeface="楷体" panose="02010609060101010101" charset="-122"/>
              <a:sym typeface="+mn-ea"/>
            </a:endParaRPr>
          </a:p>
          <a:p>
            <a:pPr lvl="0" algn="ctr">
              <a:buClrTx/>
              <a:buSzTx/>
              <a:buFontTx/>
            </a:pPr>
            <a:r>
              <a:rPr lang="zh-CN" altLang="en-US" sz="2800">
                <a:solidFill>
                  <a:schemeClr val="tx1"/>
                </a:solidFill>
                <a:latin typeface="楷体" panose="02010609060101010101" charset="-122"/>
                <a:ea typeface="楷体" panose="02010609060101010101" charset="-122"/>
                <a:sym typeface="+mn-ea"/>
              </a:rPr>
              <a:t>自古以来，就有很多人认为：物体的运动需要力来维持。</a:t>
            </a:r>
            <a:endParaRPr lang="zh-CN" altLang="en-US" sz="2800">
              <a:solidFill>
                <a:schemeClr val="tx1"/>
              </a:solidFill>
              <a:latin typeface="楷体" panose="02010609060101010101" charset="-122"/>
              <a:ea typeface="楷体" panose="02010609060101010101" charset="-122"/>
              <a:sym typeface="+mn-ea"/>
            </a:endParaRPr>
          </a:p>
          <a:p>
            <a:pPr lvl="0" algn="ctr">
              <a:buClrTx/>
              <a:buSzTx/>
              <a:buFontTx/>
            </a:pPr>
            <a:endParaRPr lang="zh-CN" altLang="en-US" sz="2800">
              <a:solidFill>
                <a:schemeClr val="tx1"/>
              </a:solidFill>
              <a:latin typeface="楷体" panose="02010609060101010101" charset="-122"/>
              <a:ea typeface="楷体" panose="02010609060101010101" charset="-122"/>
              <a:sym typeface="+mn-ea"/>
            </a:endParaRPr>
          </a:p>
        </p:txBody>
      </p:sp>
      <p:sp>
        <p:nvSpPr>
          <p:cNvPr id="12" name="圆角矩形 11" title=""/>
          <p:cNvSpPr/>
          <p:nvPr>
            <p:custDataLst>
              <p:tags r:id="rId14"/>
            </p:custDataLst>
          </p:nvPr>
        </p:nvSpPr>
        <p:spPr>
          <a:xfrm>
            <a:off x="2051685" y="4812665"/>
            <a:ext cx="6487160" cy="129349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indent="457200" algn="ctr" fontAlgn="auto">
              <a:buClrTx/>
              <a:buSzTx/>
              <a:buFontTx/>
            </a:pPr>
            <a:endParaRPr lang="zh-CN" altLang="en-US" sz="2800">
              <a:solidFill>
                <a:schemeClr val="tx1"/>
              </a:solidFill>
              <a:latin typeface="楷体" panose="02010609060101010101" charset="-122"/>
              <a:ea typeface="楷体" panose="02010609060101010101" charset="-122"/>
              <a:sym typeface="+mn-ea"/>
            </a:endParaRPr>
          </a:p>
          <a:p>
            <a:pPr lvl="0" indent="457200" algn="l" fontAlgn="auto">
              <a:buClrTx/>
              <a:buSzTx/>
              <a:buFontTx/>
            </a:pPr>
            <a:r>
              <a:rPr lang="zh-CN" altLang="en-US" sz="2800">
                <a:solidFill>
                  <a:schemeClr val="tx1"/>
                </a:solidFill>
                <a:latin typeface="楷体" panose="02010609060101010101" charset="-122"/>
                <a:ea typeface="楷体" panose="02010609060101010101" charset="-122"/>
                <a:sym typeface="+mn-ea"/>
              </a:rPr>
              <a:t>伽利略认为：物体的运动并不需要力来维持，运动的物体之所以会停下来，是因为受到了阻力。</a:t>
            </a:r>
            <a:endParaRPr lang="zh-CN" altLang="en-US" sz="2800">
              <a:solidFill>
                <a:schemeClr val="tx1"/>
              </a:solidFill>
              <a:latin typeface="楷体" panose="02010609060101010101" charset="-122"/>
              <a:ea typeface="楷体" panose="02010609060101010101" charset="-122"/>
              <a:sym typeface="+mn-ea"/>
            </a:endParaRPr>
          </a:p>
          <a:p>
            <a:pPr lvl="0" indent="457200" algn="ctr" fontAlgn="auto">
              <a:buClrTx/>
              <a:buSzTx/>
              <a:buFontTx/>
            </a:pPr>
            <a:endParaRPr lang="zh-CN" altLang="en-US" sz="2800">
              <a:solidFill>
                <a:schemeClr val="tx1"/>
              </a:solidFill>
              <a:latin typeface="楷体" panose="02010609060101010101" charset="-122"/>
              <a:ea typeface="楷体" panose="02010609060101010101" charset="-122"/>
              <a:sym typeface="+mn-ea"/>
            </a:endParaRPr>
          </a:p>
        </p:txBody>
      </p:sp>
      <p:pic>
        <p:nvPicPr>
          <p:cNvPr id="17" name="图片 16" title=""/>
          <p:cNvPicPr>
            <a:picLocks noChangeAspect="1"/>
          </p:cNvPicPr>
          <p:nvPr>
            <p:custDataLst>
              <p:tags r:id="rId16"/>
            </p:custDataLst>
          </p:nvPr>
        </p:nvPicPr>
        <p:blipFill>
          <a:blip r:embed="rId15"/>
          <a:stretch>
            <a:fillRect/>
          </a:stretch>
        </p:blipFill>
        <p:spPr>
          <a:xfrm>
            <a:off x="9144000" y="4391025"/>
            <a:ext cx="1784985" cy="2187575"/>
          </a:xfrm>
          <a:prstGeom prst="rect">
            <a:avLst/>
          </a:prstGeom>
        </p:spPr>
      </p:pic>
      <p:sp>
        <p:nvSpPr>
          <p:cNvPr id="19" name="矩形 18" title=""/>
          <p:cNvSpPr/>
          <p:nvPr>
            <p:custDataLst>
              <p:tags r:id="rId17"/>
            </p:custDataLst>
          </p:nvPr>
        </p:nvSpPr>
        <p:spPr>
          <a:xfrm>
            <a:off x="6775450" y="3877945"/>
            <a:ext cx="3691255" cy="513080"/>
          </a:xfrm>
          <a:prstGeom prst="rect">
            <a:avLst/>
          </a:prstGeom>
        </p:spPr>
        <p:txBody>
          <a:bodyPr wrap="square" rtlCol="0" anchor="t">
            <a:noAutofit/>
          </a:bodyPr>
          <a:lstStyle/>
          <a:p>
            <a:pPr lvl="0" indent="457200" algn="l">
              <a:buClrTx/>
              <a:buSzTx/>
              <a:buFontTx/>
              <a:defRPr/>
            </a:pPr>
            <a:r>
              <a:rPr sz="2800" b="1">
                <a:solidFill>
                  <a:schemeClr val="accent5"/>
                </a:solidFill>
                <a:latin typeface="楷体" panose="02010609060101010101" charset="-122"/>
                <a:ea typeface="楷体" panose="02010609060101010101" charset="-122"/>
                <a:sym typeface="+mn-ea"/>
              </a:rPr>
              <a:t>通过实验研究</a:t>
            </a:r>
            <a:endParaRPr sz="2800" b="1">
              <a:solidFill>
                <a:schemeClr val="accent5"/>
              </a:solidFill>
              <a:latin typeface="楷体" panose="02010609060101010101" charset="-122"/>
              <a:ea typeface="楷体" panose="02010609060101010101" charset="-122"/>
              <a:sym typeface="+mn-ea"/>
            </a:endParaRPr>
          </a:p>
          <a:p>
            <a:pPr lvl="0" indent="457200" algn="l">
              <a:buClrTx/>
              <a:buSzTx/>
              <a:buFontTx/>
              <a:defRPr/>
            </a:pPr>
            <a:endParaRPr sz="2800" b="1">
              <a:solidFill>
                <a:schemeClr val="accent5"/>
              </a:solidFill>
              <a:latin typeface="楷体" panose="02010609060101010101" charset="-122"/>
              <a:ea typeface="楷体" panose="02010609060101010101" charset="-122"/>
              <a:sym typeface="+mn-ea"/>
            </a:endParaRPr>
          </a:p>
        </p:txBody>
      </p:sp>
      <p:sp>
        <p:nvSpPr>
          <p:cNvPr id="20" name="文本框 19" title=""/>
          <p:cNvSpPr txBox="1"/>
          <p:nvPr>
            <p:custDataLst>
              <p:tags r:id="rId18"/>
            </p:custDataLst>
          </p:nvPr>
        </p:nvSpPr>
        <p:spPr>
          <a:xfrm>
            <a:off x="5582920" y="3768090"/>
            <a:ext cx="835025" cy="706755"/>
          </a:xfrm>
          <a:prstGeom prst="rect">
            <a:avLst/>
          </a:prstGeom>
          <a:noFill/>
        </p:spPr>
        <p:txBody>
          <a:bodyPr wrap="square" rtlCol="0" anchor="t">
            <a:spAutoFit/>
          </a:bodyPr>
          <a:lstStyle/>
          <a:p>
            <a:r>
              <a:rPr lang="zh-CN" altLang="en-US" sz="4000">
                <a:solidFill>
                  <a:schemeClr val="accent5"/>
                </a:solidFill>
                <a:latin typeface="+mj-ea"/>
                <a:ea typeface="+mj-ea"/>
                <a:sym typeface="+mn-ea"/>
              </a:rPr>
              <a:t>VS</a:t>
            </a:r>
            <a:endParaRPr lang="zh-CN" altLang="en-US" sz="4000">
              <a:solidFill>
                <a:schemeClr val="accent5"/>
              </a:solidFill>
              <a:latin typeface="+mj-ea"/>
              <a:ea typeface="+mj-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12"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a:solidFill>
                <a:schemeClr val="bg1"/>
              </a:solidFill>
              <a:latin typeface="黑体" panose="02010609060101010101" pitchFamily="49" charset="-122"/>
              <a:ea typeface="黑体" panose="02010609060101010101" pitchFamily="49" charset="-122"/>
              <a:sym typeface="+mn-ea"/>
            </a:endParaRPr>
          </a:p>
          <a:p>
            <a:pPr algn="ctr"/>
            <a:r>
              <a:rPr lang="zh-CN" altLang="en-US" sz="2800" b="1">
                <a:solidFill>
                  <a:schemeClr val="bg1"/>
                </a:solidFill>
                <a:latin typeface="黑体" panose="02010609060101010101" pitchFamily="49" charset="-122"/>
                <a:ea typeface="黑体" panose="02010609060101010101" pitchFamily="49" charset="-122"/>
                <a:sym typeface="+mn-ea"/>
              </a:rPr>
              <a:t>提出问题</a:t>
            </a:r>
            <a:endParaRPr lang="zh-CN" altLang="en-US" sz="2800" b="1">
              <a:solidFill>
                <a:schemeClr val="bg1"/>
              </a:solidFill>
              <a:latin typeface="黑体" panose="02010609060101010101" pitchFamily="49" charset="-122"/>
              <a:ea typeface="黑体" panose="02010609060101010101" pitchFamily="49" charset="-122"/>
              <a:sym typeface="+mn-ea"/>
            </a:endParaRPr>
          </a:p>
          <a:p>
            <a:pPr algn="ctr"/>
            <a:endParaRPr lang="zh-CN" altLang="en-US" sz="2800" b="1"/>
          </a:p>
        </p:txBody>
      </p:sp>
      <p:sp>
        <p:nvSpPr>
          <p:cNvPr id="2" name="流程图: 终止 1" title=""/>
          <p:cNvSpPr/>
          <p:nvPr>
            <p:custDataLst>
              <p:tags r:id="rId12"/>
            </p:custDataLst>
          </p:nvPr>
        </p:nvSpPr>
        <p:spPr>
          <a:xfrm>
            <a:off x="1821180" y="267398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进行猜想</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24" name="文本框 23" title=""/>
          <p:cNvSpPr txBox="1"/>
          <p:nvPr>
            <p:custDataLst>
              <p:tags r:id="rId13"/>
            </p:custDataLst>
          </p:nvPr>
        </p:nvSpPr>
        <p:spPr>
          <a:xfrm>
            <a:off x="3840480" y="1837690"/>
            <a:ext cx="4754245" cy="608330"/>
          </a:xfrm>
          <a:prstGeom prst="rect">
            <a:avLst/>
          </a:prstGeom>
          <a:solidFill>
            <a:schemeClr val="accent5">
              <a:lumMod val="40000"/>
              <a:lumOff val="60000"/>
            </a:schemeClr>
          </a:solidFill>
          <a:effectLst>
            <a:softEdge rad="101600"/>
          </a:effectLst>
        </p:spPr>
        <p:txBody>
          <a:bodyPr wrap="square" rtlCol="0" anchor="t">
            <a:noAutofit/>
          </a:bodyPr>
          <a:lstStyle/>
          <a:p>
            <a:pPr lvl="0" algn="l">
              <a:buClrTx/>
              <a:buSzTx/>
              <a:buFontTx/>
            </a:pPr>
            <a:r>
              <a:rPr lang="zh-CN" altLang="en-US" sz="2800">
                <a:latin typeface="楷体" panose="02010609060101010101" charset="-122"/>
                <a:ea typeface="楷体" panose="02010609060101010101" charset="-122"/>
                <a:sym typeface="+mn-ea"/>
              </a:rPr>
              <a:t>阻力对物体运动有什么影响？</a:t>
            </a:r>
            <a:endParaRPr lang="zh-CN" altLang="en-US" sz="2800">
              <a:latin typeface="楷体" panose="02010609060101010101" charset="-122"/>
              <a:ea typeface="楷体" panose="02010609060101010101" charset="-122"/>
              <a:sym typeface="+mn-ea"/>
            </a:endParaRPr>
          </a:p>
        </p:txBody>
      </p:sp>
      <p:sp>
        <p:nvSpPr>
          <p:cNvPr id="25" name="文本框 24" title=""/>
          <p:cNvSpPr txBox="1"/>
          <p:nvPr>
            <p:custDataLst>
              <p:tags r:id="rId14"/>
            </p:custDataLst>
          </p:nvPr>
        </p:nvSpPr>
        <p:spPr>
          <a:xfrm>
            <a:off x="3699510" y="3744595"/>
            <a:ext cx="544449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①阻力越大，物体运动距离越短。</a:t>
            </a:r>
            <a:endParaRPr lang="zh-CN" altLang="en-US" sz="2800">
              <a:latin typeface="楷体" panose="02010609060101010101" charset="-122"/>
              <a:ea typeface="楷体" panose="02010609060101010101" charset="-122"/>
              <a:sym typeface="+mn-ea"/>
            </a:endParaRPr>
          </a:p>
        </p:txBody>
      </p:sp>
      <p:sp>
        <p:nvSpPr>
          <p:cNvPr id="26" name="文本框 25" title=""/>
          <p:cNvSpPr txBox="1"/>
          <p:nvPr>
            <p:custDataLst>
              <p:tags r:id="rId15"/>
            </p:custDataLst>
          </p:nvPr>
        </p:nvSpPr>
        <p:spPr>
          <a:xfrm>
            <a:off x="3699510" y="4465955"/>
            <a:ext cx="544449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②阻力越小，物体运动距离越长。</a:t>
            </a:r>
            <a:endParaRPr lang="zh-CN" altLang="en-US" sz="2800">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思考讨论</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pic>
        <p:nvPicPr>
          <p:cNvPr id="7" name="图片 6" title=""/>
          <p:cNvPicPr>
            <a:picLocks noChangeAspect="1"/>
          </p:cNvPicPr>
          <p:nvPr>
            <p:custDataLst>
              <p:tags r:id="rId13"/>
            </p:custDataLst>
          </p:nvPr>
        </p:nvPicPr>
        <p:blipFill>
          <a:blip r:embed="rId12"/>
          <a:stretch>
            <a:fillRect/>
          </a:stretch>
        </p:blipFill>
        <p:spPr>
          <a:xfrm>
            <a:off x="3235960" y="2270760"/>
            <a:ext cx="6252845" cy="3516630"/>
          </a:xfrm>
          <a:prstGeom prst="rect">
            <a:avLst/>
          </a:prstGeom>
        </p:spPr>
      </p:pic>
      <p:sp>
        <p:nvSpPr>
          <p:cNvPr id="8" name="文本框 7" title=""/>
          <p:cNvSpPr txBox="1"/>
          <p:nvPr>
            <p:custDataLst>
              <p:tags r:id="rId14"/>
            </p:custDataLst>
          </p:nvPr>
        </p:nvSpPr>
        <p:spPr>
          <a:xfrm>
            <a:off x="3603625" y="1748790"/>
            <a:ext cx="4802505" cy="521970"/>
          </a:xfrm>
          <a:prstGeom prst="rect">
            <a:avLst/>
          </a:prstGeom>
          <a:solidFill>
            <a:schemeClr val="accent5">
              <a:lumMod val="40000"/>
              <a:lumOff val="60000"/>
            </a:schemeClr>
          </a:solidFill>
          <a:effectLst>
            <a:softEdge rad="101600"/>
          </a:effectLst>
        </p:spPr>
        <p:txBody>
          <a:bodyPr wrap="square" rtlCol="0" anchor="t">
            <a:spAutoFit/>
          </a:bodyPr>
          <a:lstStyle/>
          <a:p>
            <a:r>
              <a:rPr lang="zh-CN" altLang="en-US" sz="2800">
                <a:latin typeface="楷体" panose="02010609060101010101" charset="-122"/>
                <a:ea typeface="楷体" panose="02010609060101010101" charset="-122"/>
                <a:sym typeface="+mn-ea"/>
              </a:rPr>
              <a:t>①怎样改变小车受到的阻力？</a:t>
            </a:r>
            <a:endParaRPr lang="zh-CN" altLang="en-US" sz="2800">
              <a:latin typeface="楷体" panose="02010609060101010101" charset="-122"/>
              <a:ea typeface="楷体" panose="02010609060101010101" charset="-122"/>
              <a:sym typeface="+mn-ea"/>
            </a:endParaRP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6" name="流程图: 终止 5" title=""/>
          <p:cNvSpPr/>
          <p:nvPr>
            <p:custDataLst>
              <p:tags r:id="rId10"/>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思考讨论</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8" name="文本框 7" title=""/>
          <p:cNvSpPr txBox="1"/>
          <p:nvPr>
            <p:custDataLst>
              <p:tags r:id="rId11"/>
            </p:custDataLst>
          </p:nvPr>
        </p:nvSpPr>
        <p:spPr>
          <a:xfrm>
            <a:off x="3260725" y="1830705"/>
            <a:ext cx="6364605" cy="521970"/>
          </a:xfrm>
          <a:prstGeom prst="rect">
            <a:avLst/>
          </a:prstGeom>
          <a:solidFill>
            <a:schemeClr val="accent5">
              <a:lumMod val="40000"/>
              <a:lumOff val="60000"/>
            </a:schemeClr>
          </a:solidFill>
          <a:effectLst>
            <a:softEdge rad="101600"/>
          </a:effectLst>
        </p:spPr>
        <p:txBody>
          <a:bodyPr wrap="square" rtlCol="0" anchor="t">
            <a:spAutoFit/>
          </a:bodyPr>
          <a:lstStyle/>
          <a:p>
            <a:r>
              <a:rPr lang="zh-CN" altLang="en-US" sz="2800">
                <a:latin typeface="楷体" panose="02010609060101010101" charset="-122"/>
                <a:ea typeface="楷体" panose="02010609060101010101" charset="-122"/>
                <a:sym typeface="+mn-ea"/>
              </a:rPr>
              <a:t>②怎样显示不同阻力对物体运动的影响？</a:t>
            </a:r>
            <a:endParaRPr lang="zh-CN" altLang="en-US" sz="2800">
              <a:latin typeface="楷体" panose="02010609060101010101" charset="-122"/>
              <a:ea typeface="楷体" panose="02010609060101010101" charset="-122"/>
              <a:sym typeface="+mn-ea"/>
            </a:endParaRPr>
          </a:p>
        </p:txBody>
      </p:sp>
      <p:pic>
        <p:nvPicPr>
          <p:cNvPr id="2" name="图片 1" title=""/>
          <p:cNvPicPr>
            <a:picLocks noChangeAspect="1"/>
          </p:cNvPicPr>
          <p:nvPr>
            <p:custDataLst>
              <p:tags r:id="rId13"/>
            </p:custDataLst>
          </p:nvPr>
        </p:nvPicPr>
        <p:blipFill>
          <a:blip r:embed="rId12"/>
          <a:stretch>
            <a:fillRect/>
          </a:stretch>
        </p:blipFill>
        <p:spPr>
          <a:xfrm>
            <a:off x="3352165" y="2352675"/>
            <a:ext cx="6181725" cy="2799080"/>
          </a:xfrm>
          <a:prstGeom prst="rect">
            <a:avLst/>
          </a:prstGeom>
        </p:spPr>
      </p:pic>
      <p:sp>
        <p:nvSpPr>
          <p:cNvPr id="4" name="左大括号 3" title=""/>
          <p:cNvSpPr/>
          <p:nvPr>
            <p:custDataLst>
              <p:tags r:id="rId14"/>
            </p:custDataLst>
          </p:nvPr>
        </p:nvSpPr>
        <p:spPr>
          <a:xfrm rot="16200000">
            <a:off x="4175760" y="2759075"/>
            <a:ext cx="172720" cy="865505"/>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左大括号 4" title=""/>
          <p:cNvSpPr/>
          <p:nvPr>
            <p:custDataLst>
              <p:tags r:id="rId15"/>
            </p:custDataLst>
          </p:nvPr>
        </p:nvSpPr>
        <p:spPr>
          <a:xfrm rot="16200000">
            <a:off x="5004435" y="2848610"/>
            <a:ext cx="182880" cy="2535555"/>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左大括号 9" title=""/>
          <p:cNvSpPr/>
          <p:nvPr>
            <p:custDataLst>
              <p:tags r:id="rId16"/>
            </p:custDataLst>
          </p:nvPr>
        </p:nvSpPr>
        <p:spPr>
          <a:xfrm rot="16200000">
            <a:off x="5798820" y="2999740"/>
            <a:ext cx="168910" cy="4109085"/>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 name="文本框 10" title=""/>
          <p:cNvSpPr txBox="1"/>
          <p:nvPr>
            <p:custDataLst>
              <p:tags r:id="rId17"/>
            </p:custDataLst>
          </p:nvPr>
        </p:nvSpPr>
        <p:spPr>
          <a:xfrm>
            <a:off x="4386580" y="5500370"/>
            <a:ext cx="3418840" cy="521970"/>
          </a:xfrm>
          <a:prstGeom prst="rect">
            <a:avLst/>
          </a:prstGeom>
          <a:solidFill>
            <a:schemeClr val="accent5">
              <a:lumMod val="40000"/>
              <a:lumOff val="60000"/>
            </a:schemeClr>
          </a:solidFill>
          <a:effectLst>
            <a:softEdge rad="101600"/>
          </a:effectLst>
        </p:spPr>
        <p:txBody>
          <a:bodyPr wrap="square" rtlCol="0" anchor="t">
            <a:spAutoFit/>
          </a:bodyPr>
          <a:lstStyle/>
          <a:p>
            <a:pPr lvl="0" algn="l">
              <a:buClrTx/>
              <a:buSzTx/>
              <a:buFontTx/>
            </a:pPr>
            <a:r>
              <a:rPr lang="zh-CN" altLang="en-US" sz="2800">
                <a:latin typeface="楷体" panose="02010609060101010101" charset="-122"/>
                <a:ea typeface="楷体" panose="02010609060101010101" charset="-122"/>
                <a:sym typeface="+mn-ea"/>
              </a:rPr>
              <a:t>比较小车滑行的距离</a:t>
            </a:r>
            <a:endParaRPr lang="zh-CN" altLang="en-US" sz="2800">
              <a:latin typeface="楷体" panose="02010609060101010101" charset="-122"/>
              <a:ea typeface="楷体" panose="02010609060101010101"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3"/>
          </p:custDataLst>
        </p:nvPr>
      </p:nvGrpSpPr>
      <p:grpSpPr>
        <a:xfrm>
          <a:off x="0" y="0"/>
          <a:ext cx="0" cy="0"/>
        </a:xfrm>
      </p:grpSpPr>
      <p:grpSp>
        <p:nvGrpSpPr>
          <p:cNvPr id="18" name="组合 17" title=""/>
          <p:cNvGrpSpPr/>
          <p:nvPr>
            <p:custDataLst>
              <p:tags r:id="rId4"/>
            </p:custDataLst>
          </p:nvPr>
        </p:nvGrpSpPr>
        <p:grpSpPr>
          <a:xfrm>
            <a:off x="859790" y="549275"/>
            <a:ext cx="6230620" cy="469900"/>
            <a:chOff x="4367" y="1786"/>
            <a:chExt cx="9812" cy="740"/>
          </a:xfrm>
        </p:grpSpPr>
        <p:cxnSp>
          <p:nvCxnSpPr>
            <p:cNvPr id="13" name="直接连接符 12"/>
            <p:cNvCxnSpPr/>
            <p:nvPr>
              <p:custDataLst>
                <p:tags r:id="rId5"/>
              </p:custDataLst>
            </p:nvPr>
          </p:nvCxnSpPr>
          <p:spPr>
            <a:xfrm flipV="1">
              <a:off x="5429" y="2193"/>
              <a:ext cx="8751" cy="37"/>
            </a:xfrm>
            <a:prstGeom prst="line">
              <a:avLst/>
            </a:prstGeom>
            <a:ln w="12700">
              <a:solidFill>
                <a:srgbClr val="01431D"/>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custDataLst>
                <p:tags r:id="rId6"/>
              </p:custDataLst>
            </p:nvPr>
          </p:nvGrpSpPr>
          <p:grpSpPr>
            <a:xfrm>
              <a:off x="4367" y="1786"/>
              <a:ext cx="702" cy="740"/>
              <a:chOff x="2121873" y="1511588"/>
              <a:chExt cx="445481" cy="469613"/>
            </a:xfrm>
          </p:grpSpPr>
          <p:sp>
            <p:nvSpPr>
              <p:cNvPr id="15" name="矩形 14"/>
              <p:cNvSpPr/>
              <p:nvPr>
                <p:custDataLst>
                  <p:tags r:id="rId7"/>
                </p:custDataLst>
              </p:nvPr>
            </p:nvSpPr>
            <p:spPr>
              <a:xfrm>
                <a:off x="2121873" y="1511588"/>
                <a:ext cx="363415" cy="363415"/>
              </a:xfrm>
              <a:prstGeom prst="rect">
                <a:avLst/>
              </a:prstGeom>
              <a:solidFill>
                <a:srgbClr val="014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custDataLst>
                  <p:tags r:id="rId8"/>
                </p:custDataLst>
              </p:nvPr>
            </p:nvSpPr>
            <p:spPr>
              <a:xfrm>
                <a:off x="2321171" y="1735018"/>
                <a:ext cx="246183" cy="246183"/>
              </a:xfrm>
              <a:prstGeom prst="rect">
                <a:avLst/>
              </a:prstGeom>
              <a:solidFill>
                <a:srgbClr val="016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9" name="文本框 8" title=""/>
          <p:cNvSpPr txBox="1"/>
          <p:nvPr>
            <p:custDataLst>
              <p:tags r:id="rId9"/>
            </p:custDataLst>
          </p:nvPr>
        </p:nvSpPr>
        <p:spPr>
          <a:xfrm>
            <a:off x="1406525" y="254635"/>
            <a:ext cx="3288030" cy="553085"/>
          </a:xfrm>
          <a:prstGeom prst="rect">
            <a:avLst/>
          </a:prstGeom>
          <a:noFill/>
        </p:spPr>
        <p:txBody>
          <a:bodyPr wrap="square" rtlCol="0">
            <a:spAutoFit/>
          </a:bodyPr>
          <a:lstStyle/>
          <a:p>
            <a:pPr algn="ctr"/>
            <a:r>
              <a:rPr lang="zh-CN" altLang="en-US" sz="3000">
                <a:solidFill>
                  <a:prstClr val="black"/>
                </a:solidFill>
                <a:latin typeface="黑体" panose="02010609060101010101" pitchFamily="49" charset="-122"/>
                <a:ea typeface="黑体" panose="02010609060101010101" pitchFamily="49" charset="-122"/>
              </a:rPr>
              <a:t>牛顿第一定律</a:t>
            </a:r>
            <a:endParaRPr lang="zh-CN" altLang="en-US" sz="3000">
              <a:solidFill>
                <a:prstClr val="black"/>
              </a:solidFill>
              <a:latin typeface="黑体" panose="02010609060101010101" pitchFamily="49" charset="-122"/>
              <a:ea typeface="黑体" panose="02010609060101010101" pitchFamily="49" charset="-122"/>
            </a:endParaRPr>
          </a:p>
        </p:txBody>
      </p:sp>
      <p:sp>
        <p:nvSpPr>
          <p:cNvPr id="3" name="文本框 2" title=""/>
          <p:cNvSpPr txBox="1"/>
          <p:nvPr>
            <p:custDataLst>
              <p:tags r:id="rId10"/>
            </p:custDataLst>
          </p:nvPr>
        </p:nvSpPr>
        <p:spPr>
          <a:xfrm>
            <a:off x="3048000" y="2967990"/>
            <a:ext cx="6096000" cy="645160"/>
          </a:xfrm>
          <a:prstGeom prst="rect">
            <a:avLst/>
          </a:prstGeom>
          <a:noFill/>
        </p:spPr>
        <p:txBody>
          <a:bodyPr wrap="square" rtlCol="0" anchor="t">
            <a:spAutoFit/>
          </a:bodyPr>
          <a:lstStyle/>
          <a:p>
            <a:endParaRPr lang="zh-CN" altLang="en-US"/>
          </a:p>
          <a:p>
            <a:endParaRPr lang="zh-CN" altLang="en-US"/>
          </a:p>
        </p:txBody>
      </p:sp>
      <p:sp>
        <p:nvSpPr>
          <p:cNvPr id="6" name="流程图: 终止 5" title=""/>
          <p:cNvSpPr/>
          <p:nvPr>
            <p:custDataLst>
              <p:tags r:id="rId11"/>
            </p:custDataLst>
          </p:nvPr>
        </p:nvSpPr>
        <p:spPr>
          <a:xfrm>
            <a:off x="1821180" y="1204595"/>
            <a:ext cx="1782445" cy="44069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bg1"/>
                </a:solidFill>
                <a:latin typeface="黑体" panose="02010609060101010101" pitchFamily="49" charset="-122"/>
                <a:ea typeface="黑体" panose="02010609060101010101" pitchFamily="49" charset="-122"/>
                <a:sym typeface="+mn-ea"/>
              </a:rPr>
              <a:t>思考讨论</a:t>
            </a:r>
            <a:endParaRPr lang="zh-CN" altLang="en-US" sz="2800" b="1">
              <a:solidFill>
                <a:schemeClr val="bg1"/>
              </a:solidFill>
              <a:latin typeface="黑体" panose="02010609060101010101" pitchFamily="49" charset="-122"/>
              <a:ea typeface="黑体" panose="02010609060101010101" pitchFamily="49" charset="-122"/>
              <a:sym typeface="+mn-ea"/>
            </a:endParaRPr>
          </a:p>
        </p:txBody>
      </p:sp>
      <p:sp>
        <p:nvSpPr>
          <p:cNvPr id="8" name="文本框 7" title=""/>
          <p:cNvSpPr txBox="1"/>
          <p:nvPr>
            <p:custDataLst>
              <p:tags r:id="rId12"/>
            </p:custDataLst>
          </p:nvPr>
        </p:nvSpPr>
        <p:spPr>
          <a:xfrm>
            <a:off x="2511425" y="1833245"/>
            <a:ext cx="7427595" cy="521970"/>
          </a:xfrm>
          <a:prstGeom prst="rect">
            <a:avLst/>
          </a:prstGeom>
          <a:solidFill>
            <a:schemeClr val="accent5">
              <a:lumMod val="40000"/>
              <a:lumOff val="60000"/>
            </a:schemeClr>
          </a:solidFill>
          <a:effectLst>
            <a:softEdge rad="101600"/>
          </a:effectLst>
        </p:spPr>
        <p:txBody>
          <a:bodyPr wrap="square" rtlCol="0" anchor="t">
            <a:spAutoFit/>
          </a:bodyPr>
          <a:lstStyle/>
          <a:p>
            <a:r>
              <a:rPr lang="zh-CN" altLang="en-US" sz="2800">
                <a:latin typeface="楷体" panose="02010609060101010101" charset="-122"/>
                <a:ea typeface="楷体" panose="02010609060101010101" charset="-122"/>
                <a:sym typeface="+mn-ea"/>
              </a:rPr>
              <a:t>③还有什么因素影响小车在平面上运动的距离？</a:t>
            </a:r>
            <a:endParaRPr lang="zh-CN" altLang="en-US" sz="2800">
              <a:latin typeface="楷体" panose="02010609060101010101" charset="-122"/>
              <a:ea typeface="楷体" panose="02010609060101010101" charset="-122"/>
              <a:sym typeface="+mn-ea"/>
            </a:endParaRPr>
          </a:p>
        </p:txBody>
      </p:sp>
      <p:pic>
        <p:nvPicPr>
          <p:cNvPr id="7" name="图片 6" title=""/>
          <p:cNvPicPr>
            <a:picLocks noChangeAspect="1"/>
          </p:cNvPicPr>
          <p:nvPr>
            <p:custDataLst>
              <p:tags r:id="rId14"/>
            </p:custDataLst>
          </p:nvPr>
        </p:nvPicPr>
        <p:blipFill>
          <a:blip r:embed="rId13"/>
          <a:stretch>
            <a:fillRect/>
          </a:stretch>
        </p:blipFill>
        <p:spPr>
          <a:xfrm>
            <a:off x="3549015" y="2710815"/>
            <a:ext cx="5352415" cy="3152140"/>
          </a:xfrm>
          <a:prstGeom prst="rect">
            <a:avLst/>
          </a:prstGeom>
        </p:spPr>
      </p:pic>
      <p:cxnSp>
        <p:nvCxnSpPr>
          <p:cNvPr id="2" name="直接箭头连接符 1" title=""/>
          <p:cNvCxnSpPr/>
          <p:nvPr>
            <p:custDataLst>
              <p:tags r:id="rId15"/>
            </p:custDataLst>
          </p:nvPr>
        </p:nvCxnSpPr>
        <p:spPr>
          <a:xfrm flipV="1">
            <a:off x="4824095" y="3046730"/>
            <a:ext cx="1038225" cy="1333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直接箭头连接符 3" title=""/>
          <p:cNvCxnSpPr/>
          <p:nvPr>
            <p:custDataLst>
              <p:tags r:id="rId16"/>
            </p:custDataLst>
          </p:nvPr>
        </p:nvCxnSpPr>
        <p:spPr>
          <a:xfrm flipV="1">
            <a:off x="4824095" y="4014470"/>
            <a:ext cx="1038225" cy="1333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title=""/>
          <p:cNvCxnSpPr/>
          <p:nvPr>
            <p:custDataLst>
              <p:tags r:id="rId17"/>
            </p:custDataLst>
          </p:nvPr>
        </p:nvCxnSpPr>
        <p:spPr>
          <a:xfrm flipV="1">
            <a:off x="4824095" y="4982210"/>
            <a:ext cx="1038225" cy="13335"/>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8"/>
            </p:custDataLst>
          </p:nvPr>
        </p:nvSpPr>
        <p:spPr>
          <a:xfrm>
            <a:off x="5742940" y="2413635"/>
            <a:ext cx="921385" cy="554355"/>
          </a:xfrm>
          <a:prstGeom prst="rect">
            <a:avLst/>
          </a:prstGeom>
          <a:noFill/>
        </p:spPr>
        <p:txBody>
          <a:bodyPr wrap="square" rtlCol="0">
            <a:noAutofit/>
          </a:bodyPr>
          <a:lstStyle/>
          <a:p>
            <a:r>
              <a:rPr lang="en-US" altLang="zh-CN" sz="3600">
                <a:solidFill>
                  <a:srgbClr val="FF0000"/>
                </a:solidFill>
                <a:latin typeface="Vijaya" panose="020b0604020202020204" charset="0"/>
                <a:cs typeface="Vijaya" panose="020b0604020202020204" charset="0"/>
              </a:rPr>
              <a:t>v</a:t>
            </a:r>
            <a:endParaRPr lang="en-US" altLang="zh-CN" sz="3600">
              <a:solidFill>
                <a:srgbClr val="FF0000"/>
              </a:solidFill>
              <a:latin typeface="Vijaya" panose="020b0604020202020204" charset="0"/>
              <a:cs typeface="Vijaya" panose="020b0604020202020204" charset="0"/>
            </a:endParaRPr>
          </a:p>
        </p:txBody>
      </p:sp>
      <p:sp>
        <p:nvSpPr>
          <p:cNvPr id="11" name="文本框 10" title=""/>
          <p:cNvSpPr txBox="1"/>
          <p:nvPr>
            <p:custDataLst>
              <p:tags r:id="rId19"/>
            </p:custDataLst>
          </p:nvPr>
        </p:nvSpPr>
        <p:spPr>
          <a:xfrm>
            <a:off x="5772785" y="3466465"/>
            <a:ext cx="921385" cy="554355"/>
          </a:xfrm>
          <a:prstGeom prst="rect">
            <a:avLst/>
          </a:prstGeom>
          <a:noFill/>
        </p:spPr>
        <p:txBody>
          <a:bodyPr wrap="square" rtlCol="0">
            <a:noAutofit/>
          </a:bodyPr>
          <a:lstStyle/>
          <a:p>
            <a:r>
              <a:rPr lang="en-US" altLang="zh-CN" sz="3600">
                <a:solidFill>
                  <a:srgbClr val="FF0000"/>
                </a:solidFill>
                <a:latin typeface="Vijaya" panose="020b0604020202020204" charset="0"/>
                <a:cs typeface="Vijaya" panose="020b0604020202020204" charset="0"/>
              </a:rPr>
              <a:t>v</a:t>
            </a:r>
            <a:endParaRPr lang="en-US" altLang="zh-CN" sz="3600">
              <a:solidFill>
                <a:srgbClr val="FF0000"/>
              </a:solidFill>
              <a:latin typeface="Vijaya" panose="020b0604020202020204" charset="0"/>
              <a:cs typeface="Vijaya" panose="020b0604020202020204" charset="0"/>
            </a:endParaRPr>
          </a:p>
        </p:txBody>
      </p:sp>
      <p:sp>
        <p:nvSpPr>
          <p:cNvPr id="12" name="文本框 11" title=""/>
          <p:cNvSpPr txBox="1"/>
          <p:nvPr>
            <p:custDataLst>
              <p:tags r:id="rId20"/>
            </p:custDataLst>
          </p:nvPr>
        </p:nvSpPr>
        <p:spPr>
          <a:xfrm>
            <a:off x="5772785" y="4415790"/>
            <a:ext cx="921385" cy="554355"/>
          </a:xfrm>
          <a:prstGeom prst="rect">
            <a:avLst/>
          </a:prstGeom>
          <a:noFill/>
        </p:spPr>
        <p:txBody>
          <a:bodyPr wrap="square" rtlCol="0">
            <a:noAutofit/>
          </a:bodyPr>
          <a:lstStyle/>
          <a:p>
            <a:r>
              <a:rPr lang="en-US" altLang="zh-CN" sz="3600">
                <a:solidFill>
                  <a:srgbClr val="FF0000"/>
                </a:solidFill>
                <a:latin typeface="Vijaya" panose="020b0604020202020204" charset="0"/>
                <a:cs typeface="Vijaya" panose="020b0604020202020204" charset="0"/>
              </a:rPr>
              <a:t>v</a:t>
            </a:r>
            <a:endParaRPr lang="en-US" altLang="zh-CN" sz="3600">
              <a:solidFill>
                <a:srgbClr val="FF0000"/>
              </a:solidFill>
              <a:latin typeface="Vijaya" panose="020b0604020202020204" charset="0"/>
              <a:cs typeface="Vijaya" panose="020b06040202020202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p="http://schemas.openxmlformats.org/presentationml/2006/main">
  <p:tag name="AS_UNIQUEID" val="5126"/>
</p:tagLst>
</file>

<file path=ppt/tags/tag10.xml><?xml version="1.0" encoding="utf-8"?>
<p:tagLst xmlns:p="http://schemas.openxmlformats.org/presentationml/2006/main">
  <p:tag name="AS_UNIQUEID" val="5129"/>
</p:tagLst>
</file>

<file path=ppt/tags/tag100.xml><?xml version="1.0" encoding="utf-8"?>
<p:tagLst xmlns:p="http://schemas.openxmlformats.org/presentationml/2006/main">
  <p:tag name="AS_UNIQUEID" val="5156"/>
</p:tagLst>
</file>

<file path=ppt/tags/tag101.xml><?xml version="1.0" encoding="utf-8"?>
<p:tagLst xmlns:p="http://schemas.openxmlformats.org/presentationml/2006/main">
  <p:tag name="AS_UNIQUEID" val="5157"/>
  <p:tag name="KSO_WM_UNIT_PLACING_PICTURE_USER_VIEWPORT" val="{&quot;height&quot;:3445,&quot;width&quot;:2811}"/>
</p:tagLst>
</file>

<file path=ppt/tags/tag102.xml><?xml version="1.0" encoding="utf-8"?>
<p:tagLst xmlns:p="http://schemas.openxmlformats.org/presentationml/2006/main">
  <p:tag name="AS_UNIQUEID" val="5158"/>
</p:tagLst>
</file>

<file path=ppt/tags/tag103.xml><?xml version="1.0" encoding="utf-8"?>
<p:tagLst xmlns:p="http://schemas.openxmlformats.org/presentationml/2006/main">
  <p:tag name="AS_UNIQUEID" val="5159"/>
</p:tagLst>
</file>

<file path=ppt/tags/tag104.xml><?xml version="1.0" encoding="utf-8"?>
<p:tagLst xmlns:p="http://schemas.openxmlformats.org/presentationml/2006/main">
  <p:tag name="AS_UNIQUEID" val="5160"/>
</p:tagLst>
</file>

<file path=ppt/tags/tag105.xml><?xml version="1.0" encoding="utf-8"?>
<p:tagLst xmlns:p="http://schemas.openxmlformats.org/presentationml/2006/main">
  <p:tag name="AS_UNIQUEID" val="4778"/>
</p:tagLst>
</file>

<file path=ppt/tags/tag106.xml><?xml version="1.0" encoding="utf-8"?>
<p:tagLst xmlns:p="http://schemas.openxmlformats.org/presentationml/2006/main">
  <p:tag name="AS_UNIQUEID" val="4779"/>
</p:tagLst>
</file>

<file path=ppt/tags/tag107.xml><?xml version="1.0" encoding="utf-8"?>
<p:tagLst xmlns:p="http://schemas.openxmlformats.org/presentationml/2006/main">
  <p:tag name="AS_UNIQUEID" val="4780"/>
</p:tagLst>
</file>

<file path=ppt/tags/tag108.xml><?xml version="1.0" encoding="utf-8"?>
<p:tagLst xmlns:p="http://schemas.openxmlformats.org/presentationml/2006/main">
  <p:tag name="AS_UNIQUEID" val="5161"/>
</p:tagLst>
</file>

<file path=ppt/tags/tag109.xml><?xml version="1.0" encoding="utf-8"?>
<p:tagLst xmlns:p="http://schemas.openxmlformats.org/presentationml/2006/main">
  <p:tag name="AS_UNIQUEID" val="4782"/>
</p:tagLst>
</file>

<file path=ppt/tags/tag11.xml><?xml version="1.0" encoding="utf-8"?>
<p:tagLst xmlns:p="http://schemas.openxmlformats.org/presentationml/2006/main">
  <p:tag name="AS_UNIQUEID" val="4741"/>
</p:tagLst>
</file>

<file path=ppt/tags/tag110.xml><?xml version="1.0" encoding="utf-8"?>
<p:tagLst xmlns:p="http://schemas.openxmlformats.org/presentationml/2006/main">
  <p:tag name="AS_UNIQUEID" val="4783"/>
  <p:tag name="KSO_WM_BEAUTIFY_FLAG" val=""/>
</p:tagLst>
</file>

<file path=ppt/tags/tag111.xml><?xml version="1.0" encoding="utf-8"?>
<p:tagLst xmlns:p="http://schemas.openxmlformats.org/presentationml/2006/main">
  <p:tag name="AS_UNIQUEID" val="4784"/>
</p:tagLst>
</file>

<file path=ppt/tags/tag112.xml><?xml version="1.0" encoding="utf-8"?>
<p:tagLst xmlns:p="http://schemas.openxmlformats.org/presentationml/2006/main">
  <p:tag name="AS_UNIQUEID" val="4785"/>
  <p:tag name="KSO_WM_BEAUTIFY_FLAG" val=""/>
</p:tagLst>
</file>

<file path=ppt/tags/tag113.xml><?xml version="1.0" encoding="utf-8"?>
<p:tagLst xmlns:p="http://schemas.openxmlformats.org/presentationml/2006/main">
  <p:tag name="AS_UNIQUEID" val="4786"/>
  <p:tag name="KSO_WM_BEAUTIFY_FLAG" val=""/>
</p:tagLst>
</file>

<file path=ppt/tags/tag114.xml><?xml version="1.0" encoding="utf-8"?>
<p:tagLst xmlns:p="http://schemas.openxmlformats.org/presentationml/2006/main">
  <p:tag name="AS_UNIQUEID" val="4787"/>
</p:tagLst>
</file>

<file path=ppt/tags/tag115.xml><?xml version="1.0" encoding="utf-8"?>
<p:tagLst xmlns:p="http://schemas.openxmlformats.org/presentationml/2006/main">
  <p:tag name="AS_UNIQUEID" val="5162"/>
</p:tagLst>
</file>

<file path=ppt/tags/tag116.xml><?xml version="1.0" encoding="utf-8"?>
<p:tagLst xmlns:p="http://schemas.openxmlformats.org/presentationml/2006/main">
  <p:tag name="AS_UNIQUEID" val="5163"/>
</p:tagLst>
</file>

<file path=ppt/tags/tag117.xml><?xml version="1.0" encoding="utf-8"?>
<p:tagLst xmlns:p="http://schemas.openxmlformats.org/presentationml/2006/main">
  <p:tag name="AS_UNIQUEID" val="5164"/>
</p:tagLst>
</file>

<file path=ppt/tags/tag118.xml><?xml version="1.0" encoding="utf-8"?>
<p:tagLst xmlns:p="http://schemas.openxmlformats.org/presentationml/2006/main">
  <p:tag name="AS_UNIQUEID" val="5165"/>
</p:tagLst>
</file>

<file path=ppt/tags/tag119.xml><?xml version="1.0" encoding="utf-8"?>
<p:tagLst xmlns:p="http://schemas.openxmlformats.org/presentationml/2006/main">
  <p:tag name="AS_UNIQUEID" val="5166"/>
</p:tagLst>
</file>

<file path=ppt/tags/tag12.xml><?xml version="1.0" encoding="utf-8"?>
<p:tagLst xmlns:p="http://schemas.openxmlformats.org/presentationml/2006/main">
  <p:tag name="AS_UNIQUEID" val="4742"/>
</p:tagLst>
</file>

<file path=ppt/tags/tag120.xml><?xml version="1.0" encoding="utf-8"?>
<p:tagLst xmlns:p="http://schemas.openxmlformats.org/presentationml/2006/main">
  <p:tag name="AS_UNIQUEID" val="5167"/>
</p:tagLst>
</file>

<file path=ppt/tags/tag121.xml><?xml version="1.0" encoding="utf-8"?>
<p:tagLst xmlns:p="http://schemas.openxmlformats.org/presentationml/2006/main">
  <p:tag name="AS_UNIQUEID" val="5168"/>
</p:tagLst>
</file>

<file path=ppt/tags/tag122.xml><?xml version="1.0" encoding="utf-8"?>
<p:tagLst xmlns:p="http://schemas.openxmlformats.org/presentationml/2006/main">
  <p:tag name="AS_UNIQUEID" val="4778"/>
</p:tagLst>
</file>

<file path=ppt/tags/tag123.xml><?xml version="1.0" encoding="utf-8"?>
<p:tagLst xmlns:p="http://schemas.openxmlformats.org/presentationml/2006/main">
  <p:tag name="AS_UNIQUEID" val="4779"/>
</p:tagLst>
</file>

<file path=ppt/tags/tag124.xml><?xml version="1.0" encoding="utf-8"?>
<p:tagLst xmlns:p="http://schemas.openxmlformats.org/presentationml/2006/main">
  <p:tag name="AS_UNIQUEID" val="4780"/>
</p:tagLst>
</file>

<file path=ppt/tags/tag125.xml><?xml version="1.0" encoding="utf-8"?>
<p:tagLst xmlns:p="http://schemas.openxmlformats.org/presentationml/2006/main">
  <p:tag name="AS_UNIQUEID" val="5169"/>
</p:tagLst>
</file>

<file path=ppt/tags/tag126.xml><?xml version="1.0" encoding="utf-8"?>
<p:tagLst xmlns:p="http://schemas.openxmlformats.org/presentationml/2006/main">
  <p:tag name="AS_UNIQUEID" val="4782"/>
</p:tagLst>
</file>

<file path=ppt/tags/tag127.xml><?xml version="1.0" encoding="utf-8"?>
<p:tagLst xmlns:p="http://schemas.openxmlformats.org/presentationml/2006/main">
  <p:tag name="AS_UNIQUEID" val="4783"/>
  <p:tag name="KSO_WM_BEAUTIFY_FLAG" val=""/>
</p:tagLst>
</file>

<file path=ppt/tags/tag128.xml><?xml version="1.0" encoding="utf-8"?>
<p:tagLst xmlns:p="http://schemas.openxmlformats.org/presentationml/2006/main">
  <p:tag name="AS_UNIQUEID" val="4784"/>
</p:tagLst>
</file>

<file path=ppt/tags/tag129.xml><?xml version="1.0" encoding="utf-8"?>
<p:tagLst xmlns:p="http://schemas.openxmlformats.org/presentationml/2006/main">
  <p:tag name="AS_UNIQUEID" val="4785"/>
  <p:tag name="KSO_WM_BEAUTIFY_FLAG" val=""/>
</p:tagLst>
</file>

<file path=ppt/tags/tag13.xml><?xml version="1.0" encoding="utf-8"?>
<p:tagLst xmlns:p="http://schemas.openxmlformats.org/presentationml/2006/main">
  <p:tag name="AS_UNIQUEID" val="4743"/>
</p:tagLst>
</file>

<file path=ppt/tags/tag130.xml><?xml version="1.0" encoding="utf-8"?>
<p:tagLst xmlns:p="http://schemas.openxmlformats.org/presentationml/2006/main">
  <p:tag name="AS_UNIQUEID" val="4786"/>
  <p:tag name="KSO_WM_BEAUTIFY_FLAG" val=""/>
</p:tagLst>
</file>

<file path=ppt/tags/tag131.xml><?xml version="1.0" encoding="utf-8"?>
<p:tagLst xmlns:p="http://schemas.openxmlformats.org/presentationml/2006/main">
  <p:tag name="AS_UNIQUEID" val="4787"/>
</p:tagLst>
</file>

<file path=ppt/tags/tag132.xml><?xml version="1.0" encoding="utf-8"?>
<p:tagLst xmlns:p="http://schemas.openxmlformats.org/presentationml/2006/main">
  <p:tag name="AS_UNIQUEID" val="5170"/>
</p:tagLst>
</file>

<file path=ppt/tags/tag133.xml><?xml version="1.0" encoding="utf-8"?>
<p:tagLst xmlns:p="http://schemas.openxmlformats.org/presentationml/2006/main">
  <p:tag name="AS_UNIQUEID" val="5171"/>
</p:tagLst>
</file>

<file path=ppt/tags/tag134.xml><?xml version="1.0" encoding="utf-8"?>
<p:tagLst xmlns:p="http://schemas.openxmlformats.org/presentationml/2006/main">
  <p:tag name="AS_UNIQUEID" val="5172"/>
</p:tagLst>
</file>

<file path=ppt/tags/tag135.xml><?xml version="1.0" encoding="utf-8"?>
<p:tagLst xmlns:p="http://schemas.openxmlformats.org/presentationml/2006/main">
  <p:tag name="AS_UNIQUEID" val="5173"/>
</p:tagLst>
</file>

<file path=ppt/tags/tag136.xml><?xml version="1.0" encoding="utf-8"?>
<p:tagLst xmlns:p="http://schemas.openxmlformats.org/presentationml/2006/main">
  <p:tag name="AS_UNIQUEID" val="5174"/>
</p:tagLst>
</file>

<file path=ppt/tags/tag137.xml><?xml version="1.0" encoding="utf-8"?>
<p:tagLst xmlns:p="http://schemas.openxmlformats.org/presentationml/2006/main">
  <p:tag name="AS_UNIQUEID" val="4778"/>
</p:tagLst>
</file>

<file path=ppt/tags/tag138.xml><?xml version="1.0" encoding="utf-8"?>
<p:tagLst xmlns:p="http://schemas.openxmlformats.org/presentationml/2006/main">
  <p:tag name="AS_UNIQUEID" val="4779"/>
</p:tagLst>
</file>

<file path=ppt/tags/tag139.xml><?xml version="1.0" encoding="utf-8"?>
<p:tagLst xmlns:p="http://schemas.openxmlformats.org/presentationml/2006/main">
  <p:tag name="AS_UNIQUEID" val="4780"/>
</p:tagLst>
</file>

<file path=ppt/tags/tag14.xml><?xml version="1.0" encoding="utf-8"?>
<p:tagLst xmlns:p="http://schemas.openxmlformats.org/presentationml/2006/main">
  <p:tag name="AS_UNIQUEID" val="5130"/>
</p:tagLst>
</file>

<file path=ppt/tags/tag140.xml><?xml version="1.0" encoding="utf-8"?>
<p:tagLst xmlns:p="http://schemas.openxmlformats.org/presentationml/2006/main">
  <p:tag name="AS_UNIQUEID" val="5175"/>
</p:tagLst>
</file>

<file path=ppt/tags/tag141.xml><?xml version="1.0" encoding="utf-8"?>
<p:tagLst xmlns:p="http://schemas.openxmlformats.org/presentationml/2006/main">
  <p:tag name="AS_UNIQUEID" val="4782"/>
</p:tagLst>
</file>

<file path=ppt/tags/tag142.xml><?xml version="1.0" encoding="utf-8"?>
<p:tagLst xmlns:p="http://schemas.openxmlformats.org/presentationml/2006/main">
  <p:tag name="AS_UNIQUEID" val="4783"/>
  <p:tag name="KSO_WM_BEAUTIFY_FLAG" val=""/>
</p:tagLst>
</file>

<file path=ppt/tags/tag143.xml><?xml version="1.0" encoding="utf-8"?>
<p:tagLst xmlns:p="http://schemas.openxmlformats.org/presentationml/2006/main">
  <p:tag name="AS_UNIQUEID" val="4784"/>
</p:tagLst>
</file>

<file path=ppt/tags/tag144.xml><?xml version="1.0" encoding="utf-8"?>
<p:tagLst xmlns:p="http://schemas.openxmlformats.org/presentationml/2006/main">
  <p:tag name="AS_UNIQUEID" val="4785"/>
  <p:tag name="KSO_WM_BEAUTIFY_FLAG" val=""/>
</p:tagLst>
</file>

<file path=ppt/tags/tag145.xml><?xml version="1.0" encoding="utf-8"?>
<p:tagLst xmlns:p="http://schemas.openxmlformats.org/presentationml/2006/main">
  <p:tag name="AS_UNIQUEID" val="4786"/>
  <p:tag name="KSO_WM_BEAUTIFY_FLAG" val=""/>
</p:tagLst>
</file>

<file path=ppt/tags/tag146.xml><?xml version="1.0" encoding="utf-8"?>
<p:tagLst xmlns:p="http://schemas.openxmlformats.org/presentationml/2006/main">
  <p:tag name="AS_UNIQUEID" val="4787"/>
</p:tagLst>
</file>

<file path=ppt/tags/tag147.xml><?xml version="1.0" encoding="utf-8"?>
<p:tagLst xmlns:p="http://schemas.openxmlformats.org/presentationml/2006/main">
  <p:tag name="AS_UNIQUEID" val="5176"/>
</p:tagLst>
</file>

<file path=ppt/tags/tag148.xml><?xml version="1.0" encoding="utf-8"?>
<p:tagLst xmlns:p="http://schemas.openxmlformats.org/presentationml/2006/main">
  <p:tag name="AS_UNIQUEID" val="5177"/>
</p:tagLst>
</file>

<file path=ppt/tags/tag149.xml><?xml version="1.0" encoding="utf-8"?>
<p:tagLst xmlns:p="http://schemas.openxmlformats.org/presentationml/2006/main">
  <p:tag name="AS_UNIQUEID" val="5178"/>
</p:tagLst>
</file>

<file path=ppt/tags/tag15.xml><?xml version="1.0" encoding="utf-8"?>
<p:tagLst xmlns:p="http://schemas.openxmlformats.org/presentationml/2006/main">
  <p:tag name="AS_UNIQUEID" val="1459"/>
</p:tagLst>
</file>

<file path=ppt/tags/tag150.xml><?xml version="1.0" encoding="utf-8"?>
<p:tagLst xmlns:p="http://schemas.openxmlformats.org/presentationml/2006/main">
  <p:tag name="AS_UNIQUEID" val="5179"/>
</p:tagLst>
</file>

<file path=ppt/tags/tag151.xml><?xml version="1.0" encoding="utf-8"?>
<p:tagLst xmlns:p="http://schemas.openxmlformats.org/presentationml/2006/main">
  <p:tag name="AS_UNIQUEID" val="5180"/>
</p:tagLst>
</file>

<file path=ppt/tags/tag152.xml><?xml version="1.0" encoding="utf-8"?>
<p:tagLst xmlns:p="http://schemas.openxmlformats.org/presentationml/2006/main">
  <p:tag name="AS_UNIQUEID" val="5181"/>
</p:tagLst>
</file>

<file path=ppt/tags/tag153.xml><?xml version="1.0" encoding="utf-8"?>
<p:tagLst xmlns:p="http://schemas.openxmlformats.org/presentationml/2006/main">
  <p:tag name="AS_UNIQUEID" val="5182"/>
</p:tagLst>
</file>

<file path=ppt/tags/tag154.xml><?xml version="1.0" encoding="utf-8"?>
<p:tagLst xmlns:p="http://schemas.openxmlformats.org/presentationml/2006/main">
  <p:tag name="AS_UNIQUEID" val="5183"/>
</p:tagLst>
</file>

<file path=ppt/tags/tag155.xml><?xml version="1.0" encoding="utf-8"?>
<p:tagLst xmlns:p="http://schemas.openxmlformats.org/presentationml/2006/main">
  <p:tag name="AS_UNIQUEID" val="4778"/>
</p:tagLst>
</file>

<file path=ppt/tags/tag156.xml><?xml version="1.0" encoding="utf-8"?>
<p:tagLst xmlns:p="http://schemas.openxmlformats.org/presentationml/2006/main">
  <p:tag name="AS_UNIQUEID" val="4779"/>
</p:tagLst>
</file>

<file path=ppt/tags/tag157.xml><?xml version="1.0" encoding="utf-8"?>
<p:tagLst xmlns:p="http://schemas.openxmlformats.org/presentationml/2006/main">
  <p:tag name="AS_UNIQUEID" val="4780"/>
</p:tagLst>
</file>

<file path=ppt/tags/tag158.xml><?xml version="1.0" encoding="utf-8"?>
<p:tagLst xmlns:p="http://schemas.openxmlformats.org/presentationml/2006/main">
  <p:tag name="AS_UNIQUEID" val="5184"/>
</p:tagLst>
</file>

<file path=ppt/tags/tag159.xml><?xml version="1.0" encoding="utf-8"?>
<p:tagLst xmlns:p="http://schemas.openxmlformats.org/presentationml/2006/main">
  <p:tag name="AS_UNIQUEID" val="4782"/>
</p:tagLst>
</file>

<file path=ppt/tags/tag16.xml><?xml version="1.0" encoding="utf-8"?>
<p:tagLst xmlns:p="http://schemas.openxmlformats.org/presentationml/2006/main">
  <p:tag name="AS_UNIQUEID" val="1460"/>
</p:tagLst>
</file>

<file path=ppt/tags/tag160.xml><?xml version="1.0" encoding="utf-8"?>
<p:tagLst xmlns:p="http://schemas.openxmlformats.org/presentationml/2006/main">
  <p:tag name="AS_UNIQUEID" val="4783"/>
  <p:tag name="KSO_WM_BEAUTIFY_FLAG" val=""/>
</p:tagLst>
</file>

<file path=ppt/tags/tag161.xml><?xml version="1.0" encoding="utf-8"?>
<p:tagLst xmlns:p="http://schemas.openxmlformats.org/presentationml/2006/main">
  <p:tag name="AS_UNIQUEID" val="4784"/>
</p:tagLst>
</file>

<file path=ppt/tags/tag162.xml><?xml version="1.0" encoding="utf-8"?>
<p:tagLst xmlns:p="http://schemas.openxmlformats.org/presentationml/2006/main">
  <p:tag name="AS_UNIQUEID" val="4785"/>
  <p:tag name="KSO_WM_BEAUTIFY_FLAG" val=""/>
</p:tagLst>
</file>

<file path=ppt/tags/tag163.xml><?xml version="1.0" encoding="utf-8"?>
<p:tagLst xmlns:p="http://schemas.openxmlformats.org/presentationml/2006/main">
  <p:tag name="AS_UNIQUEID" val="4786"/>
  <p:tag name="KSO_WM_BEAUTIFY_FLAG" val=""/>
</p:tagLst>
</file>

<file path=ppt/tags/tag164.xml><?xml version="1.0" encoding="utf-8"?>
<p:tagLst xmlns:p="http://schemas.openxmlformats.org/presentationml/2006/main">
  <p:tag name="AS_UNIQUEID" val="4787"/>
</p:tagLst>
</file>

<file path=ppt/tags/tag165.xml><?xml version="1.0" encoding="utf-8"?>
<p:tagLst xmlns:p="http://schemas.openxmlformats.org/presentationml/2006/main">
  <p:tag name="AS_UNIQUEID" val="5185"/>
</p:tagLst>
</file>

<file path=ppt/tags/tag166.xml><?xml version="1.0" encoding="utf-8"?>
<p:tagLst xmlns:p="http://schemas.openxmlformats.org/presentationml/2006/main">
  <p:tag name="AS_UNIQUEID" val="5186"/>
</p:tagLst>
</file>

<file path=ppt/tags/tag167.xml><?xml version="1.0" encoding="utf-8"?>
<p:tagLst xmlns:p="http://schemas.openxmlformats.org/presentationml/2006/main">
  <p:tag name="AS_UNIQUEID" val="5187"/>
</p:tagLst>
</file>

<file path=ppt/tags/tag168.xml><?xml version="1.0" encoding="utf-8"?>
<p:tagLst xmlns:p="http://schemas.openxmlformats.org/presentationml/2006/main">
  <p:tag name="AS_UNIQUEID" val="5188"/>
</p:tagLst>
</file>

<file path=ppt/tags/tag169.xml><?xml version="1.0" encoding="utf-8"?>
<p:tagLst xmlns:p="http://schemas.openxmlformats.org/presentationml/2006/main">
  <p:tag name="AS_UNIQUEID" val="5189"/>
</p:tagLst>
</file>

<file path=ppt/tags/tag17.xml><?xml version="1.0" encoding="utf-8"?>
<p:tagLst xmlns:p="http://schemas.openxmlformats.org/presentationml/2006/main">
  <p:tag name="AS_UNIQUEID" val="1461"/>
</p:tagLst>
</file>

<file path=ppt/tags/tag170.xml><?xml version="1.0" encoding="utf-8"?>
<p:tagLst xmlns:p="http://schemas.openxmlformats.org/presentationml/2006/main">
  <p:tag name="AS_UNIQUEID" val="5190"/>
</p:tagLst>
</file>

<file path=ppt/tags/tag171.xml><?xml version="1.0" encoding="utf-8"?>
<p:tagLst xmlns:p="http://schemas.openxmlformats.org/presentationml/2006/main">
  <p:tag name="AS_UNIQUEID" val="5191"/>
</p:tagLst>
</file>

<file path=ppt/tags/tag172.xml><?xml version="1.0" encoding="utf-8"?>
<p:tagLst xmlns:p="http://schemas.openxmlformats.org/presentationml/2006/main">
  <p:tag name="AS_UNIQUEID" val="5192"/>
</p:tagLst>
</file>

<file path=ppt/tags/tag173.xml><?xml version="1.0" encoding="utf-8"?>
<p:tagLst xmlns:p="http://schemas.openxmlformats.org/presentationml/2006/main">
  <p:tag name="AS_UNIQUEID" val="5193"/>
</p:tagLst>
</file>

<file path=ppt/tags/tag174.xml><?xml version="1.0" encoding="utf-8"?>
<p:tagLst xmlns:p="http://schemas.openxmlformats.org/presentationml/2006/main">
  <p:tag name="AS_UNIQUEID" val="5194"/>
</p:tagLst>
</file>

<file path=ppt/tags/tag175.xml><?xml version="1.0" encoding="utf-8"?>
<p:tagLst xmlns:p="http://schemas.openxmlformats.org/presentationml/2006/main">
  <p:tag name="AS_UNIQUEID" val="5195"/>
</p:tagLst>
</file>

<file path=ppt/tags/tag176.xml><?xml version="1.0" encoding="utf-8"?>
<p:tagLst xmlns:p="http://schemas.openxmlformats.org/presentationml/2006/main">
  <p:tag name="AS_UNIQUEID" val="4778"/>
</p:tagLst>
</file>

<file path=ppt/tags/tag177.xml><?xml version="1.0" encoding="utf-8"?>
<p:tagLst xmlns:p="http://schemas.openxmlformats.org/presentationml/2006/main">
  <p:tag name="AS_UNIQUEID" val="4779"/>
</p:tagLst>
</file>

<file path=ppt/tags/tag178.xml><?xml version="1.0" encoding="utf-8"?>
<p:tagLst xmlns:p="http://schemas.openxmlformats.org/presentationml/2006/main">
  <p:tag name="AS_UNIQUEID" val="4780"/>
</p:tagLst>
</file>

<file path=ppt/tags/tag179.xml><?xml version="1.0" encoding="utf-8"?>
<p:tagLst xmlns:p="http://schemas.openxmlformats.org/presentationml/2006/main">
  <p:tag name="AS_UNIQUEID" val="5196"/>
</p:tagLst>
</file>

<file path=ppt/tags/tag18.xml><?xml version="1.0" encoding="utf-8"?>
<p:tagLst xmlns:p="http://schemas.openxmlformats.org/presentationml/2006/main">
  <p:tag name="AS_UNIQUEID" val="5131"/>
</p:tagLst>
</file>

<file path=ppt/tags/tag180.xml><?xml version="1.0" encoding="utf-8"?>
<p:tagLst xmlns:p="http://schemas.openxmlformats.org/presentationml/2006/main">
  <p:tag name="AS_UNIQUEID" val="4782"/>
</p:tagLst>
</file>

<file path=ppt/tags/tag181.xml><?xml version="1.0" encoding="utf-8"?>
<p:tagLst xmlns:p="http://schemas.openxmlformats.org/presentationml/2006/main">
  <p:tag name="AS_UNIQUEID" val="4783"/>
  <p:tag name="KSO_WM_BEAUTIFY_FLAG" val=""/>
</p:tagLst>
</file>

<file path=ppt/tags/tag182.xml><?xml version="1.0" encoding="utf-8"?>
<p:tagLst xmlns:p="http://schemas.openxmlformats.org/presentationml/2006/main">
  <p:tag name="AS_UNIQUEID" val="4784"/>
</p:tagLst>
</file>

<file path=ppt/tags/tag183.xml><?xml version="1.0" encoding="utf-8"?>
<p:tagLst xmlns:p="http://schemas.openxmlformats.org/presentationml/2006/main">
  <p:tag name="AS_UNIQUEID" val="4785"/>
  <p:tag name="KSO_WM_BEAUTIFY_FLAG" val=""/>
</p:tagLst>
</file>

<file path=ppt/tags/tag184.xml><?xml version="1.0" encoding="utf-8"?>
<p:tagLst xmlns:p="http://schemas.openxmlformats.org/presentationml/2006/main">
  <p:tag name="AS_UNIQUEID" val="4786"/>
  <p:tag name="KSO_WM_BEAUTIFY_FLAG" val=""/>
</p:tagLst>
</file>

<file path=ppt/tags/tag185.xml><?xml version="1.0" encoding="utf-8"?>
<p:tagLst xmlns:p="http://schemas.openxmlformats.org/presentationml/2006/main">
  <p:tag name="AS_UNIQUEID" val="4787"/>
</p:tagLst>
</file>

<file path=ppt/tags/tag186.xml><?xml version="1.0" encoding="utf-8"?>
<p:tagLst xmlns:p="http://schemas.openxmlformats.org/presentationml/2006/main">
  <p:tag name="AS_UNIQUEID" val="5197"/>
</p:tagLst>
</file>

<file path=ppt/tags/tag187.xml><?xml version="1.0" encoding="utf-8"?>
<p:tagLst xmlns:p="http://schemas.openxmlformats.org/presentationml/2006/main">
  <p:tag name="AS_UNIQUEID" val="5198"/>
</p:tagLst>
</file>

<file path=ppt/tags/tag188.xml><?xml version="1.0" encoding="utf-8"?>
<p:tagLst xmlns:p="http://schemas.openxmlformats.org/presentationml/2006/main">
  <p:tag name="AS_UNIQUEID" val="5199"/>
</p:tagLst>
</file>

<file path=ppt/tags/tag189.xml><?xml version="1.0" encoding="utf-8"?>
<p:tagLst xmlns:p="http://schemas.openxmlformats.org/presentationml/2006/main">
  <p:tag name="AS_UNIQUEID" val="5200"/>
</p:tagLst>
</file>

<file path=ppt/tags/tag19.xml><?xml version="1.0" encoding="utf-8"?>
<p:tagLst xmlns:p="http://schemas.openxmlformats.org/presentationml/2006/main">
  <p:tag name="AS_UNIQUEID" val="4746"/>
</p:tagLst>
</file>

<file path=ppt/tags/tag190.xml><?xml version="1.0" encoding="utf-8"?>
<p:tagLst xmlns:p="http://schemas.openxmlformats.org/presentationml/2006/main">
  <p:tag name="AS_UNIQUEID" val="5201"/>
</p:tagLst>
</file>

<file path=ppt/tags/tag191.xml><?xml version="1.0" encoding="utf-8"?>
<p:tagLst xmlns:p="http://schemas.openxmlformats.org/presentationml/2006/main">
  <p:tag name="AS_UNIQUEID" val="5202"/>
</p:tagLst>
</file>

<file path=ppt/tags/tag192.xml><?xml version="1.0" encoding="utf-8"?>
<p:tagLst xmlns:p="http://schemas.openxmlformats.org/presentationml/2006/main">
  <p:tag name="AS_UNIQUEID" val="5203"/>
</p:tagLst>
</file>

<file path=ppt/tags/tag193.xml><?xml version="1.0" encoding="utf-8"?>
<p:tagLst xmlns:p="http://schemas.openxmlformats.org/presentationml/2006/main">
  <p:tag name="AS_UNIQUEID" val="5204"/>
</p:tagLst>
</file>

<file path=ppt/tags/tag194.xml><?xml version="1.0" encoding="utf-8"?>
<p:tagLst xmlns:p="http://schemas.openxmlformats.org/presentationml/2006/main">
  <p:tag name="AS_UNIQUEID" val="5205"/>
</p:tagLst>
</file>

<file path=ppt/tags/tag195.xml><?xml version="1.0" encoding="utf-8"?>
<p:tagLst xmlns:p="http://schemas.openxmlformats.org/presentationml/2006/main">
  <p:tag name="AS_UNIQUEID" val="4778"/>
</p:tagLst>
</file>

<file path=ppt/tags/tag196.xml><?xml version="1.0" encoding="utf-8"?>
<p:tagLst xmlns:p="http://schemas.openxmlformats.org/presentationml/2006/main">
  <p:tag name="AS_UNIQUEID" val="4779"/>
</p:tagLst>
</file>

<file path=ppt/tags/tag197.xml><?xml version="1.0" encoding="utf-8"?>
<p:tagLst xmlns:p="http://schemas.openxmlformats.org/presentationml/2006/main">
  <p:tag name="AS_UNIQUEID" val="4780"/>
</p:tagLst>
</file>

<file path=ppt/tags/tag198.xml><?xml version="1.0" encoding="utf-8"?>
<p:tagLst xmlns:p="http://schemas.openxmlformats.org/presentationml/2006/main">
  <p:tag name="AS_UNIQUEID" val="5206"/>
</p:tagLst>
</file>

<file path=ppt/tags/tag199.xml><?xml version="1.0" encoding="utf-8"?>
<p:tagLst xmlns:p="http://schemas.openxmlformats.org/presentationml/2006/main">
  <p:tag name="AS_UNIQUEID" val="4782"/>
</p:tagLst>
</file>

<file path=ppt/tags/tag2.xml><?xml version="1.0" encoding="utf-8"?>
<p:tagLst xmlns:p="http://schemas.openxmlformats.org/presentationml/2006/main">
  <p:tag name="AS_UNIQUEID" val="4732"/>
</p:tagLst>
</file>

<file path=ppt/tags/tag20.xml><?xml version="1.0" encoding="utf-8"?>
<p:tagLst xmlns:p="http://schemas.openxmlformats.org/presentationml/2006/main">
  <p:tag name="AS_UNIQUEID" val="4747"/>
</p:tagLst>
</file>

<file path=ppt/tags/tag200.xml><?xml version="1.0" encoding="utf-8"?>
<p:tagLst xmlns:p="http://schemas.openxmlformats.org/presentationml/2006/main">
  <p:tag name="AS_UNIQUEID" val="4783"/>
  <p:tag name="KSO_WM_BEAUTIFY_FLAG" val=""/>
</p:tagLst>
</file>

<file path=ppt/tags/tag201.xml><?xml version="1.0" encoding="utf-8"?>
<p:tagLst xmlns:p="http://schemas.openxmlformats.org/presentationml/2006/main">
  <p:tag name="AS_UNIQUEID" val="4784"/>
</p:tagLst>
</file>

<file path=ppt/tags/tag202.xml><?xml version="1.0" encoding="utf-8"?>
<p:tagLst xmlns:p="http://schemas.openxmlformats.org/presentationml/2006/main">
  <p:tag name="AS_UNIQUEID" val="4785"/>
  <p:tag name="KSO_WM_BEAUTIFY_FLAG" val=""/>
</p:tagLst>
</file>

<file path=ppt/tags/tag203.xml><?xml version="1.0" encoding="utf-8"?>
<p:tagLst xmlns:p="http://schemas.openxmlformats.org/presentationml/2006/main">
  <p:tag name="AS_UNIQUEID" val="4786"/>
  <p:tag name="KSO_WM_BEAUTIFY_FLAG" val=""/>
</p:tagLst>
</file>

<file path=ppt/tags/tag204.xml><?xml version="1.0" encoding="utf-8"?>
<p:tagLst xmlns:p="http://schemas.openxmlformats.org/presentationml/2006/main">
  <p:tag name="AS_UNIQUEID" val="4787"/>
</p:tagLst>
</file>

<file path=ppt/tags/tag205.xml><?xml version="1.0" encoding="utf-8"?>
<p:tagLst xmlns:p="http://schemas.openxmlformats.org/presentationml/2006/main">
  <p:tag name="AS_UNIQUEID" val="5207"/>
</p:tagLst>
</file>

<file path=ppt/tags/tag206.xml><?xml version="1.0" encoding="utf-8"?>
<p:tagLst xmlns:p="http://schemas.openxmlformats.org/presentationml/2006/main">
  <p:tag name="AS_UNIQUEID" val="5208"/>
</p:tagLst>
</file>

<file path=ppt/tags/tag207.xml><?xml version="1.0" encoding="utf-8"?>
<p:tagLst xmlns:p="http://schemas.openxmlformats.org/presentationml/2006/main">
  <p:tag name="AS_UNIQUEID" val="5209"/>
</p:tagLst>
</file>

<file path=ppt/tags/tag208.xml><?xml version="1.0" encoding="utf-8"?>
<p:tagLst xmlns:p="http://schemas.openxmlformats.org/presentationml/2006/main">
  <p:tag name="AS_UNIQUEID" val="5210"/>
</p:tagLst>
</file>

<file path=ppt/tags/tag209.xml><?xml version="1.0" encoding="utf-8"?>
<p:tagLst xmlns:p="http://schemas.openxmlformats.org/presentationml/2006/main">
  <p:tag name="AS_UNIQUEID" val="5211"/>
</p:tagLst>
</file>

<file path=ppt/tags/tag21.xml><?xml version="1.0" encoding="utf-8"?>
<p:tagLst xmlns:p="http://schemas.openxmlformats.org/presentationml/2006/main">
  <p:tag name="AS_UNIQUEID" val="4748"/>
</p:tagLst>
</file>

<file path=ppt/tags/tag210.xml><?xml version="1.0" encoding="utf-8"?>
<p:tagLst xmlns:p="http://schemas.openxmlformats.org/presentationml/2006/main">
  <p:tag name="AS_UNIQUEID" val="5212"/>
</p:tagLst>
</file>

<file path=ppt/tags/tag211.xml><?xml version="1.0" encoding="utf-8"?>
<p:tagLst xmlns:p="http://schemas.openxmlformats.org/presentationml/2006/main">
  <p:tag name="AS_UNIQUEID" val="5213"/>
</p:tagLst>
</file>

<file path=ppt/tags/tag212.xml><?xml version="1.0" encoding="utf-8"?>
<p:tagLst xmlns:p="http://schemas.openxmlformats.org/presentationml/2006/main">
  <p:tag name="AS_UNIQUEID" val="4778"/>
</p:tagLst>
</file>

<file path=ppt/tags/tag213.xml><?xml version="1.0" encoding="utf-8"?>
<p:tagLst xmlns:p="http://schemas.openxmlformats.org/presentationml/2006/main">
  <p:tag name="AS_UNIQUEID" val="4779"/>
</p:tagLst>
</file>

<file path=ppt/tags/tag214.xml><?xml version="1.0" encoding="utf-8"?>
<p:tagLst xmlns:p="http://schemas.openxmlformats.org/presentationml/2006/main">
  <p:tag name="AS_UNIQUEID" val="4780"/>
</p:tagLst>
</file>

<file path=ppt/tags/tag215.xml><?xml version="1.0" encoding="utf-8"?>
<p:tagLst xmlns:p="http://schemas.openxmlformats.org/presentationml/2006/main">
  <p:tag name="AS_UNIQUEID" val="5214"/>
</p:tagLst>
</file>

<file path=ppt/tags/tag216.xml><?xml version="1.0" encoding="utf-8"?>
<p:tagLst xmlns:p="http://schemas.openxmlformats.org/presentationml/2006/main">
  <p:tag name="AS_UNIQUEID" val="4782"/>
</p:tagLst>
</file>

<file path=ppt/tags/tag217.xml><?xml version="1.0" encoding="utf-8"?>
<p:tagLst xmlns:p="http://schemas.openxmlformats.org/presentationml/2006/main">
  <p:tag name="AS_UNIQUEID" val="4783"/>
  <p:tag name="KSO_WM_BEAUTIFY_FLAG" val=""/>
</p:tagLst>
</file>

<file path=ppt/tags/tag218.xml><?xml version="1.0" encoding="utf-8"?>
<p:tagLst xmlns:p="http://schemas.openxmlformats.org/presentationml/2006/main">
  <p:tag name="AS_UNIQUEID" val="4784"/>
</p:tagLst>
</file>

<file path=ppt/tags/tag219.xml><?xml version="1.0" encoding="utf-8"?>
<p:tagLst xmlns:p="http://schemas.openxmlformats.org/presentationml/2006/main">
  <p:tag name="AS_UNIQUEID" val="4785"/>
  <p:tag name="KSO_WM_BEAUTIFY_FLAG" val=""/>
</p:tagLst>
</file>

<file path=ppt/tags/tag22.xml><?xml version="1.0" encoding="utf-8"?>
<p:tagLst xmlns:p="http://schemas.openxmlformats.org/presentationml/2006/main">
  <p:tag name="AS_UNIQUEID" val="4749"/>
</p:tagLst>
</file>

<file path=ppt/tags/tag220.xml><?xml version="1.0" encoding="utf-8"?>
<p:tagLst xmlns:p="http://schemas.openxmlformats.org/presentationml/2006/main">
  <p:tag name="AS_UNIQUEID" val="4786"/>
  <p:tag name="KSO_WM_BEAUTIFY_FLAG" val=""/>
</p:tagLst>
</file>

<file path=ppt/tags/tag221.xml><?xml version="1.0" encoding="utf-8"?>
<p:tagLst xmlns:p="http://schemas.openxmlformats.org/presentationml/2006/main">
  <p:tag name="AS_UNIQUEID" val="4787"/>
</p:tagLst>
</file>

<file path=ppt/tags/tag222.xml><?xml version="1.0" encoding="utf-8"?>
<p:tagLst xmlns:p="http://schemas.openxmlformats.org/presentationml/2006/main">
  <p:tag name="AS_UNIQUEID" val="5215"/>
</p:tagLst>
</file>

<file path=ppt/tags/tag223.xml><?xml version="1.0" encoding="utf-8"?>
<p:tagLst xmlns:p="http://schemas.openxmlformats.org/presentationml/2006/main">
  <p:tag name="AS_UNIQUEID" val="5216"/>
</p:tagLst>
</file>

<file path=ppt/tags/tag224.xml><?xml version="1.0" encoding="utf-8"?>
<p:tagLst xmlns:p="http://schemas.openxmlformats.org/presentationml/2006/main">
  <p:tag name="AS_UNIQUEID" val="5217"/>
</p:tagLst>
</file>

<file path=ppt/tags/tag225.xml><?xml version="1.0" encoding="utf-8"?>
<p:tagLst xmlns:p="http://schemas.openxmlformats.org/presentationml/2006/main">
  <p:tag name="AS_UNIQUEID" val="5218"/>
</p:tagLst>
</file>

<file path=ppt/tags/tag226.xml><?xml version="1.0" encoding="utf-8"?>
<p:tagLst xmlns:p="http://schemas.openxmlformats.org/presentationml/2006/main">
  <p:tag name="AS_UNIQUEID" val="5219"/>
</p:tagLst>
</file>

<file path=ppt/tags/tag227.xml><?xml version="1.0" encoding="utf-8"?>
<p:tagLst xmlns:p="http://schemas.openxmlformats.org/presentationml/2006/main">
  <p:tag name="AS_UNIQUEID" val="5220"/>
</p:tagLst>
</file>

<file path=ppt/tags/tag228.xml><?xml version="1.0" encoding="utf-8"?>
<p:tagLst xmlns:p="http://schemas.openxmlformats.org/presentationml/2006/main">
  <p:tag name="AS_UNIQUEID" val="5221"/>
</p:tagLst>
</file>

<file path=ppt/tags/tag229.xml><?xml version="1.0" encoding="utf-8"?>
<p:tagLst xmlns:p="http://schemas.openxmlformats.org/presentationml/2006/main">
  <p:tag name="AS_UNIQUEID" val="5222"/>
</p:tagLst>
</file>

<file path=ppt/tags/tag23.xml><?xml version="1.0" encoding="utf-8"?>
<p:tagLst xmlns:p="http://schemas.openxmlformats.org/presentationml/2006/main">
  <p:tag name="AS_UNIQUEID" val="5132"/>
</p:tagLst>
</file>

<file path=ppt/tags/tag230.xml><?xml version="1.0" encoding="utf-8"?>
<p:tagLst xmlns:p="http://schemas.openxmlformats.org/presentationml/2006/main">
  <p:tag name="AS_UNIQUEID" val="5223"/>
</p:tagLst>
</file>

<file path=ppt/tags/tag231.xml><?xml version="1.0" encoding="utf-8"?>
<p:tagLst xmlns:p="http://schemas.openxmlformats.org/presentationml/2006/main">
  <p:tag name="AS_UNIQUEID" val="5224"/>
</p:tagLst>
</file>

<file path=ppt/tags/tag232.xml><?xml version="1.0" encoding="utf-8"?>
<p:tagLst xmlns:p="http://schemas.openxmlformats.org/presentationml/2006/main">
  <p:tag name="AS_UNIQUEID" val="5225"/>
</p:tagLst>
</file>

<file path=ppt/tags/tag233.xml><?xml version="1.0" encoding="utf-8"?>
<p:tagLst xmlns:p="http://schemas.openxmlformats.org/presentationml/2006/main">
  <p:tag name="AS_UNIQUEID" val="5226"/>
</p:tagLst>
</file>

<file path=ppt/tags/tag234.xml><?xml version="1.0" encoding="utf-8"?>
<p:tagLst xmlns:p="http://schemas.openxmlformats.org/presentationml/2006/main">
  <p:tag name="AS_UNIQUEID" val="5227"/>
</p:tagLst>
</file>

<file path=ppt/tags/tag235.xml><?xml version="1.0" encoding="utf-8"?>
<p:tagLst xmlns:p="http://schemas.openxmlformats.org/presentationml/2006/main">
  <p:tag name="AS_UNIQUEID" val="4778"/>
</p:tagLst>
</file>

<file path=ppt/tags/tag236.xml><?xml version="1.0" encoding="utf-8"?>
<p:tagLst xmlns:p="http://schemas.openxmlformats.org/presentationml/2006/main">
  <p:tag name="AS_UNIQUEID" val="4779"/>
</p:tagLst>
</file>

<file path=ppt/tags/tag237.xml><?xml version="1.0" encoding="utf-8"?>
<p:tagLst xmlns:p="http://schemas.openxmlformats.org/presentationml/2006/main">
  <p:tag name="AS_UNIQUEID" val="4780"/>
</p:tagLst>
</file>

<file path=ppt/tags/tag238.xml><?xml version="1.0" encoding="utf-8"?>
<p:tagLst xmlns:p="http://schemas.openxmlformats.org/presentationml/2006/main">
  <p:tag name="AS_UNIQUEID" val="5228"/>
</p:tagLst>
</file>

<file path=ppt/tags/tag239.xml><?xml version="1.0" encoding="utf-8"?>
<p:tagLst xmlns:p="http://schemas.openxmlformats.org/presentationml/2006/main">
  <p:tag name="AS_UNIQUEID" val="4782"/>
</p:tagLst>
</file>

<file path=ppt/tags/tag24.xml><?xml version="1.0" encoding="utf-8"?>
<p:tagLst xmlns:p="http://schemas.openxmlformats.org/presentationml/2006/main">
  <p:tag name="AS_UNIQUEID" val="5133"/>
</p:tagLst>
</file>

<file path=ppt/tags/tag240.xml><?xml version="1.0" encoding="utf-8"?>
<p:tagLst xmlns:p="http://schemas.openxmlformats.org/presentationml/2006/main">
  <p:tag name="AS_UNIQUEID" val="4783"/>
  <p:tag name="KSO_WM_BEAUTIFY_FLAG" val=""/>
</p:tagLst>
</file>

<file path=ppt/tags/tag241.xml><?xml version="1.0" encoding="utf-8"?>
<p:tagLst xmlns:p="http://schemas.openxmlformats.org/presentationml/2006/main">
  <p:tag name="AS_UNIQUEID" val="4784"/>
</p:tagLst>
</file>

<file path=ppt/tags/tag242.xml><?xml version="1.0" encoding="utf-8"?>
<p:tagLst xmlns:p="http://schemas.openxmlformats.org/presentationml/2006/main">
  <p:tag name="AS_UNIQUEID" val="4785"/>
  <p:tag name="KSO_WM_BEAUTIFY_FLAG" val=""/>
</p:tagLst>
</file>

<file path=ppt/tags/tag243.xml><?xml version="1.0" encoding="utf-8"?>
<p:tagLst xmlns:p="http://schemas.openxmlformats.org/presentationml/2006/main">
  <p:tag name="AS_UNIQUEID" val="4786"/>
  <p:tag name="KSO_WM_BEAUTIFY_FLAG" val=""/>
</p:tagLst>
</file>

<file path=ppt/tags/tag244.xml><?xml version="1.0" encoding="utf-8"?>
<p:tagLst xmlns:p="http://schemas.openxmlformats.org/presentationml/2006/main">
  <p:tag name="AS_UNIQUEID" val="4787"/>
</p:tagLst>
</file>

<file path=ppt/tags/tag245.xml><?xml version="1.0" encoding="utf-8"?>
<p:tagLst xmlns:p="http://schemas.openxmlformats.org/presentationml/2006/main">
  <p:tag name="AS_UNIQUEID" val="5229"/>
</p:tagLst>
</file>

<file path=ppt/tags/tag246.xml><?xml version="1.0" encoding="utf-8"?>
<p:tagLst xmlns:p="http://schemas.openxmlformats.org/presentationml/2006/main">
  <p:tag name="AS_UNIQUEID" val="5230"/>
  <p:tag name="KSO_WM_UNIT_TABLE_BEAUTIFY" val="smartTable{5ca5aa63-c973-4e95-9f79-9cc0d6e3ce3d}"/>
</p:tagLst>
</file>

<file path=ppt/tags/tag247.xml><?xml version="1.0" encoding="utf-8"?>
<p:tagLst xmlns:p="http://schemas.openxmlformats.org/presentationml/2006/main">
  <p:tag name="AS_UNIQUEID" val="5231"/>
</p:tagLst>
</file>

<file path=ppt/tags/tag248.xml><?xml version="1.0" encoding="utf-8"?>
<p:tagLst xmlns:p="http://schemas.openxmlformats.org/presentationml/2006/main">
  <p:tag name="AS_UNIQUEID" val="5232"/>
</p:tagLst>
</file>

<file path=ppt/tags/tag249.xml><?xml version="1.0" encoding="utf-8"?>
<p:tagLst xmlns:p="http://schemas.openxmlformats.org/presentationml/2006/main">
  <p:tag name="AS_UNIQUEID" val="4778"/>
</p:tagLst>
</file>

<file path=ppt/tags/tag25.xml><?xml version="1.0" encoding="utf-8"?>
<p:tagLst xmlns:p="http://schemas.openxmlformats.org/presentationml/2006/main">
  <p:tag name="AS_UNIQUEID" val="4751"/>
</p:tagLst>
</file>

<file path=ppt/tags/tag250.xml><?xml version="1.0" encoding="utf-8"?>
<p:tagLst xmlns:p="http://schemas.openxmlformats.org/presentationml/2006/main">
  <p:tag name="AS_UNIQUEID" val="4779"/>
</p:tagLst>
</file>

<file path=ppt/tags/tag251.xml><?xml version="1.0" encoding="utf-8"?>
<p:tagLst xmlns:p="http://schemas.openxmlformats.org/presentationml/2006/main">
  <p:tag name="AS_UNIQUEID" val="4780"/>
</p:tagLst>
</file>

<file path=ppt/tags/tag252.xml><?xml version="1.0" encoding="utf-8"?>
<p:tagLst xmlns:p="http://schemas.openxmlformats.org/presentationml/2006/main">
  <p:tag name="AS_UNIQUEID" val="5233"/>
</p:tagLst>
</file>

<file path=ppt/tags/tag253.xml><?xml version="1.0" encoding="utf-8"?>
<p:tagLst xmlns:p="http://schemas.openxmlformats.org/presentationml/2006/main">
  <p:tag name="AS_UNIQUEID" val="4782"/>
</p:tagLst>
</file>

<file path=ppt/tags/tag254.xml><?xml version="1.0" encoding="utf-8"?>
<p:tagLst xmlns:p="http://schemas.openxmlformats.org/presentationml/2006/main">
  <p:tag name="AS_UNIQUEID" val="4783"/>
  <p:tag name="KSO_WM_BEAUTIFY_FLAG" val=""/>
</p:tagLst>
</file>

<file path=ppt/tags/tag255.xml><?xml version="1.0" encoding="utf-8"?>
<p:tagLst xmlns:p="http://schemas.openxmlformats.org/presentationml/2006/main">
  <p:tag name="AS_UNIQUEID" val="4784"/>
</p:tagLst>
</file>

<file path=ppt/tags/tag256.xml><?xml version="1.0" encoding="utf-8"?>
<p:tagLst xmlns:p="http://schemas.openxmlformats.org/presentationml/2006/main">
  <p:tag name="AS_UNIQUEID" val="4785"/>
  <p:tag name="KSO_WM_BEAUTIFY_FLAG" val=""/>
</p:tagLst>
</file>

<file path=ppt/tags/tag257.xml><?xml version="1.0" encoding="utf-8"?>
<p:tagLst xmlns:p="http://schemas.openxmlformats.org/presentationml/2006/main">
  <p:tag name="AS_UNIQUEID" val="4786"/>
  <p:tag name="KSO_WM_BEAUTIFY_FLAG" val=""/>
</p:tagLst>
</file>

<file path=ppt/tags/tag258.xml><?xml version="1.0" encoding="utf-8"?>
<p:tagLst xmlns:p="http://schemas.openxmlformats.org/presentationml/2006/main">
  <p:tag name="AS_UNIQUEID" val="4787"/>
</p:tagLst>
</file>

<file path=ppt/tags/tag259.xml><?xml version="1.0" encoding="utf-8"?>
<p:tagLst xmlns:p="http://schemas.openxmlformats.org/presentationml/2006/main">
  <p:tag name="AS_UNIQUEID" val="5234"/>
</p:tagLst>
</file>

<file path=ppt/tags/tag26.xml><?xml version="1.0" encoding="utf-8"?>
<p:tagLst xmlns:p="http://schemas.openxmlformats.org/presentationml/2006/main">
  <p:tag name="AS_UNIQUEID" val="4752"/>
</p:tagLst>
</file>

<file path=ppt/tags/tag260.xml><?xml version="1.0" encoding="utf-8"?>
<p:tagLst xmlns:p="http://schemas.openxmlformats.org/presentationml/2006/main">
  <p:tag name="AS_UNIQUEID" val="5235"/>
</p:tagLst>
</file>

<file path=ppt/tags/tag261.xml><?xml version="1.0" encoding="utf-8"?>
<p:tagLst xmlns:p="http://schemas.openxmlformats.org/presentationml/2006/main">
  <p:tag name="AS_UNIQUEID" val="5236"/>
</p:tagLst>
</file>

<file path=ppt/tags/tag262.xml><?xml version="1.0" encoding="utf-8"?>
<p:tagLst xmlns:p="http://schemas.openxmlformats.org/presentationml/2006/main">
  <p:tag name="AS_UNIQUEID" val="4778"/>
</p:tagLst>
</file>

<file path=ppt/tags/tag263.xml><?xml version="1.0" encoding="utf-8"?>
<p:tagLst xmlns:p="http://schemas.openxmlformats.org/presentationml/2006/main">
  <p:tag name="AS_UNIQUEID" val="4779"/>
</p:tagLst>
</file>

<file path=ppt/tags/tag264.xml><?xml version="1.0" encoding="utf-8"?>
<p:tagLst xmlns:p="http://schemas.openxmlformats.org/presentationml/2006/main">
  <p:tag name="AS_UNIQUEID" val="4780"/>
</p:tagLst>
</file>

<file path=ppt/tags/tag265.xml><?xml version="1.0" encoding="utf-8"?>
<p:tagLst xmlns:p="http://schemas.openxmlformats.org/presentationml/2006/main">
  <p:tag name="AS_UNIQUEID" val="5237"/>
</p:tagLst>
</file>

<file path=ppt/tags/tag266.xml><?xml version="1.0" encoding="utf-8"?>
<p:tagLst xmlns:p="http://schemas.openxmlformats.org/presentationml/2006/main">
  <p:tag name="AS_UNIQUEID" val="4782"/>
</p:tagLst>
</file>

<file path=ppt/tags/tag267.xml><?xml version="1.0" encoding="utf-8"?>
<p:tagLst xmlns:p="http://schemas.openxmlformats.org/presentationml/2006/main">
  <p:tag name="AS_UNIQUEID" val="4783"/>
  <p:tag name="KSO_WM_BEAUTIFY_FLAG" val=""/>
</p:tagLst>
</file>

<file path=ppt/tags/tag268.xml><?xml version="1.0" encoding="utf-8"?>
<p:tagLst xmlns:p="http://schemas.openxmlformats.org/presentationml/2006/main">
  <p:tag name="AS_UNIQUEID" val="4784"/>
</p:tagLst>
</file>

<file path=ppt/tags/tag269.xml><?xml version="1.0" encoding="utf-8"?>
<p:tagLst xmlns:p="http://schemas.openxmlformats.org/presentationml/2006/main">
  <p:tag name="AS_UNIQUEID" val="4785"/>
  <p:tag name="KSO_WM_BEAUTIFY_FLAG" val=""/>
</p:tagLst>
</file>

<file path=ppt/tags/tag27.xml><?xml version="1.0" encoding="utf-8"?>
<p:tagLst xmlns:p="http://schemas.openxmlformats.org/presentationml/2006/main">
  <p:tag name="AS_UNIQUEID" val="4753"/>
</p:tagLst>
</file>

<file path=ppt/tags/tag270.xml><?xml version="1.0" encoding="utf-8"?>
<p:tagLst xmlns:p="http://schemas.openxmlformats.org/presentationml/2006/main">
  <p:tag name="AS_UNIQUEID" val="4786"/>
  <p:tag name="KSO_WM_BEAUTIFY_FLAG" val=""/>
</p:tagLst>
</file>

<file path=ppt/tags/tag271.xml><?xml version="1.0" encoding="utf-8"?>
<p:tagLst xmlns:p="http://schemas.openxmlformats.org/presentationml/2006/main">
  <p:tag name="AS_UNIQUEID" val="4787"/>
</p:tagLst>
</file>

<file path=ppt/tags/tag272.xml><?xml version="1.0" encoding="utf-8"?>
<p:tagLst xmlns:p="http://schemas.openxmlformats.org/presentationml/2006/main">
  <p:tag name="AS_UNIQUEID" val="5238"/>
</p:tagLst>
</file>

<file path=ppt/tags/tag273.xml><?xml version="1.0" encoding="utf-8"?>
<p:tagLst xmlns:p="http://schemas.openxmlformats.org/presentationml/2006/main">
  <p:tag name="AS_UNIQUEID" val="5239"/>
</p:tagLst>
</file>

<file path=ppt/tags/tag274.xml><?xml version="1.0" encoding="utf-8"?>
<p:tagLst xmlns:p="http://schemas.openxmlformats.org/presentationml/2006/main">
  <p:tag name="AS_UNIQUEID" val="5240"/>
</p:tagLst>
</file>

<file path=ppt/tags/tag275.xml><?xml version="1.0" encoding="utf-8"?>
<p:tagLst xmlns:p="http://schemas.openxmlformats.org/presentationml/2006/main">
  <p:tag name="AS_UNIQUEID" val="4778"/>
</p:tagLst>
</file>

<file path=ppt/tags/tag276.xml><?xml version="1.0" encoding="utf-8"?>
<p:tagLst xmlns:p="http://schemas.openxmlformats.org/presentationml/2006/main">
  <p:tag name="AS_UNIQUEID" val="4779"/>
</p:tagLst>
</file>

<file path=ppt/tags/tag277.xml><?xml version="1.0" encoding="utf-8"?>
<p:tagLst xmlns:p="http://schemas.openxmlformats.org/presentationml/2006/main">
  <p:tag name="AS_UNIQUEID" val="4780"/>
</p:tagLst>
</file>

<file path=ppt/tags/tag278.xml><?xml version="1.0" encoding="utf-8"?>
<p:tagLst xmlns:p="http://schemas.openxmlformats.org/presentationml/2006/main">
  <p:tag name="AS_UNIQUEID" val="5241"/>
</p:tagLst>
</file>

<file path=ppt/tags/tag279.xml><?xml version="1.0" encoding="utf-8"?>
<p:tagLst xmlns:p="http://schemas.openxmlformats.org/presentationml/2006/main">
  <p:tag name="AS_UNIQUEID" val="4782"/>
</p:tagLst>
</file>

<file path=ppt/tags/tag28.xml><?xml version="1.0" encoding="utf-8"?>
<p:tagLst xmlns:p="http://schemas.openxmlformats.org/presentationml/2006/main">
  <p:tag name="AS_UNIQUEID" val="4754"/>
</p:tagLst>
</file>

<file path=ppt/tags/tag280.xml><?xml version="1.0" encoding="utf-8"?>
<p:tagLst xmlns:p="http://schemas.openxmlformats.org/presentationml/2006/main">
  <p:tag name="AS_UNIQUEID" val="4783"/>
  <p:tag name="KSO_WM_BEAUTIFY_FLAG" val=""/>
</p:tagLst>
</file>

<file path=ppt/tags/tag281.xml><?xml version="1.0" encoding="utf-8"?>
<p:tagLst xmlns:p="http://schemas.openxmlformats.org/presentationml/2006/main">
  <p:tag name="AS_UNIQUEID" val="4784"/>
</p:tagLst>
</file>

<file path=ppt/tags/tag282.xml><?xml version="1.0" encoding="utf-8"?>
<p:tagLst xmlns:p="http://schemas.openxmlformats.org/presentationml/2006/main">
  <p:tag name="AS_UNIQUEID" val="4785"/>
  <p:tag name="KSO_WM_BEAUTIFY_FLAG" val=""/>
</p:tagLst>
</file>

<file path=ppt/tags/tag283.xml><?xml version="1.0" encoding="utf-8"?>
<p:tagLst xmlns:p="http://schemas.openxmlformats.org/presentationml/2006/main">
  <p:tag name="AS_UNIQUEID" val="4786"/>
  <p:tag name="KSO_WM_BEAUTIFY_FLAG" val=""/>
</p:tagLst>
</file>

<file path=ppt/tags/tag284.xml><?xml version="1.0" encoding="utf-8"?>
<p:tagLst xmlns:p="http://schemas.openxmlformats.org/presentationml/2006/main">
  <p:tag name="AS_UNIQUEID" val="4787"/>
</p:tagLst>
</file>

<file path=ppt/tags/tag285.xml><?xml version="1.0" encoding="utf-8"?>
<p:tagLst xmlns:p="http://schemas.openxmlformats.org/presentationml/2006/main">
  <p:tag name="AS_UNIQUEID" val="5242"/>
</p:tagLst>
</file>

<file path=ppt/tags/tag286.xml><?xml version="1.0" encoding="utf-8"?>
<p:tagLst xmlns:p="http://schemas.openxmlformats.org/presentationml/2006/main">
  <p:tag name="AS_UNIQUEID" val="5243"/>
  <p:tag name="KSO_WM_UNIT_TABLE_BEAUTIFY" val="smartTable{5ca5aa63-c973-4e95-9f79-9cc0d6e3ce3d}"/>
</p:tagLst>
</file>

<file path=ppt/tags/tag287.xml><?xml version="1.0" encoding="utf-8"?>
<p:tagLst xmlns:p="http://schemas.openxmlformats.org/presentationml/2006/main">
  <p:tag name="AS_UNIQUEID" val="5244"/>
</p:tagLst>
</file>

<file path=ppt/tags/tag288.xml><?xml version="1.0" encoding="utf-8"?>
<p:tagLst xmlns:p="http://schemas.openxmlformats.org/presentationml/2006/main">
  <p:tag name="AS_UNIQUEID" val="5245"/>
</p:tagLst>
</file>

<file path=ppt/tags/tag289.xml><?xml version="1.0" encoding="utf-8"?>
<p:tagLst xmlns:p="http://schemas.openxmlformats.org/presentationml/2006/main">
  <p:tag name="AS_UNIQUEID" val="5246"/>
</p:tagLst>
</file>

<file path=ppt/tags/tag29.xml><?xml version="1.0" encoding="utf-8"?>
<p:tagLst xmlns:p="http://schemas.openxmlformats.org/presentationml/2006/main">
  <p:tag name="AS_UNIQUEID" val="4755"/>
</p:tagLst>
</file>

<file path=ppt/tags/tag290.xml><?xml version="1.0" encoding="utf-8"?>
<p:tagLst xmlns:p="http://schemas.openxmlformats.org/presentationml/2006/main">
  <p:tag name="AS_UNIQUEID" val="5247"/>
</p:tagLst>
</file>

<file path=ppt/tags/tag291.xml><?xml version="1.0" encoding="utf-8"?>
<p:tagLst xmlns:p="http://schemas.openxmlformats.org/presentationml/2006/main">
  <p:tag name="AS_UNIQUEID" val="5248"/>
</p:tagLst>
</file>

<file path=ppt/tags/tag292.xml><?xml version="1.0" encoding="utf-8"?>
<p:tagLst xmlns:p="http://schemas.openxmlformats.org/presentationml/2006/main">
  <p:tag name="AS_UNIQUEID" val="5249"/>
</p:tagLst>
</file>

<file path=ppt/tags/tag293.xml><?xml version="1.0" encoding="utf-8"?>
<p:tagLst xmlns:p="http://schemas.openxmlformats.org/presentationml/2006/main">
  <p:tag name="AS_UNIQUEID" val="5250"/>
</p:tagLst>
</file>

<file path=ppt/tags/tag294.xml><?xml version="1.0" encoding="utf-8"?>
<p:tagLst xmlns:p="http://schemas.openxmlformats.org/presentationml/2006/main">
  <p:tag name="AS_UNIQUEID" val="5251"/>
</p:tagLst>
</file>

<file path=ppt/tags/tag295.xml><?xml version="1.0" encoding="utf-8"?>
<p:tagLst xmlns:p="http://schemas.openxmlformats.org/presentationml/2006/main">
  <p:tag name="AS_UNIQUEID" val="5252"/>
</p:tagLst>
</file>

<file path=ppt/tags/tag296.xml><?xml version="1.0" encoding="utf-8"?>
<p:tagLst xmlns:p="http://schemas.openxmlformats.org/presentationml/2006/main">
  <p:tag name="AS_UNIQUEID" val="4778"/>
</p:tagLst>
</file>

<file path=ppt/tags/tag297.xml><?xml version="1.0" encoding="utf-8"?>
<p:tagLst xmlns:p="http://schemas.openxmlformats.org/presentationml/2006/main">
  <p:tag name="AS_UNIQUEID" val="4779"/>
</p:tagLst>
</file>

<file path=ppt/tags/tag298.xml><?xml version="1.0" encoding="utf-8"?>
<p:tagLst xmlns:p="http://schemas.openxmlformats.org/presentationml/2006/main">
  <p:tag name="AS_UNIQUEID" val="4780"/>
</p:tagLst>
</file>

<file path=ppt/tags/tag299.xml><?xml version="1.0" encoding="utf-8"?>
<p:tagLst xmlns:p="http://schemas.openxmlformats.org/presentationml/2006/main">
  <p:tag name="AS_UNIQUEID" val="5253"/>
</p:tagLst>
</file>

<file path=ppt/tags/tag3.xml><?xml version="1.0" encoding="utf-8"?>
<p:tagLst xmlns:p="http://schemas.openxmlformats.org/presentationml/2006/main">
  <p:tag name="AS_UNIQUEID" val="4733"/>
</p:tagLst>
</file>

<file path=ppt/tags/tag30.xml><?xml version="1.0" encoding="utf-8"?>
<p:tagLst xmlns:p="http://schemas.openxmlformats.org/presentationml/2006/main">
  <p:tag name="AS_UNIQUEID" val="4756"/>
</p:tagLst>
</file>

<file path=ppt/tags/tag300.xml><?xml version="1.0" encoding="utf-8"?>
<p:tagLst xmlns:p="http://schemas.openxmlformats.org/presentationml/2006/main">
  <p:tag name="AS_UNIQUEID" val="4782"/>
</p:tagLst>
</file>

<file path=ppt/tags/tag301.xml><?xml version="1.0" encoding="utf-8"?>
<p:tagLst xmlns:p="http://schemas.openxmlformats.org/presentationml/2006/main">
  <p:tag name="AS_UNIQUEID" val="4783"/>
  <p:tag name="KSO_WM_BEAUTIFY_FLAG" val=""/>
</p:tagLst>
</file>

<file path=ppt/tags/tag302.xml><?xml version="1.0" encoding="utf-8"?>
<p:tagLst xmlns:p="http://schemas.openxmlformats.org/presentationml/2006/main">
  <p:tag name="AS_UNIQUEID" val="4784"/>
</p:tagLst>
</file>

<file path=ppt/tags/tag303.xml><?xml version="1.0" encoding="utf-8"?>
<p:tagLst xmlns:p="http://schemas.openxmlformats.org/presentationml/2006/main">
  <p:tag name="AS_UNIQUEID" val="4785"/>
  <p:tag name="KSO_WM_BEAUTIFY_FLAG" val=""/>
</p:tagLst>
</file>

<file path=ppt/tags/tag304.xml><?xml version="1.0" encoding="utf-8"?>
<p:tagLst xmlns:p="http://schemas.openxmlformats.org/presentationml/2006/main">
  <p:tag name="AS_UNIQUEID" val="4786"/>
  <p:tag name="KSO_WM_BEAUTIFY_FLAG" val=""/>
</p:tagLst>
</file>

<file path=ppt/tags/tag305.xml><?xml version="1.0" encoding="utf-8"?>
<p:tagLst xmlns:p="http://schemas.openxmlformats.org/presentationml/2006/main">
  <p:tag name="AS_UNIQUEID" val="4787"/>
</p:tagLst>
</file>

<file path=ppt/tags/tag306.xml><?xml version="1.0" encoding="utf-8"?>
<p:tagLst xmlns:p="http://schemas.openxmlformats.org/presentationml/2006/main">
  <p:tag name="AS_UNIQUEID" val="5254"/>
</p:tagLst>
</file>

<file path=ppt/tags/tag307.xml><?xml version="1.0" encoding="utf-8"?>
<p:tagLst xmlns:p="http://schemas.openxmlformats.org/presentationml/2006/main">
  <p:tag name="AS_UNIQUEID" val="5255"/>
</p:tagLst>
</file>

<file path=ppt/tags/tag308.xml><?xml version="1.0" encoding="utf-8"?>
<p:tagLst xmlns:p="http://schemas.openxmlformats.org/presentationml/2006/main">
  <p:tag name="AS_UNIQUEID" val="5256"/>
</p:tagLst>
</file>

<file path=ppt/tags/tag309.xml><?xml version="1.0" encoding="utf-8"?>
<p:tagLst xmlns:p="http://schemas.openxmlformats.org/presentationml/2006/main">
  <p:tag name="AS_UNIQUEID" val="5257"/>
</p:tagLst>
</file>

<file path=ppt/tags/tag31.xml><?xml version="1.0" encoding="utf-8"?>
<p:tagLst xmlns:p="http://schemas.openxmlformats.org/presentationml/2006/main">
  <p:tag name="AS_UNIQUEID" val="5134"/>
</p:tagLst>
</file>

<file path=ppt/tags/tag310.xml><?xml version="1.0" encoding="utf-8"?>
<p:tagLst xmlns:p="http://schemas.openxmlformats.org/presentationml/2006/main">
  <p:tag name="AS_UNIQUEID" val="5258"/>
</p:tagLst>
</file>

<file path=ppt/tags/tag311.xml><?xml version="1.0" encoding="utf-8"?>
<p:tagLst xmlns:p="http://schemas.openxmlformats.org/presentationml/2006/main">
  <p:tag name="AS_UNIQUEID" val="4778"/>
</p:tagLst>
</file>

<file path=ppt/tags/tag312.xml><?xml version="1.0" encoding="utf-8"?>
<p:tagLst xmlns:p="http://schemas.openxmlformats.org/presentationml/2006/main">
  <p:tag name="AS_UNIQUEID" val="4779"/>
</p:tagLst>
</file>

<file path=ppt/tags/tag313.xml><?xml version="1.0" encoding="utf-8"?>
<p:tagLst xmlns:p="http://schemas.openxmlformats.org/presentationml/2006/main">
  <p:tag name="AS_UNIQUEID" val="4780"/>
</p:tagLst>
</file>

<file path=ppt/tags/tag314.xml><?xml version="1.0" encoding="utf-8"?>
<p:tagLst xmlns:p="http://schemas.openxmlformats.org/presentationml/2006/main">
  <p:tag name="AS_UNIQUEID" val="5259"/>
</p:tagLst>
</file>

<file path=ppt/tags/tag315.xml><?xml version="1.0" encoding="utf-8"?>
<p:tagLst xmlns:p="http://schemas.openxmlformats.org/presentationml/2006/main">
  <p:tag name="AS_UNIQUEID" val="4782"/>
</p:tagLst>
</file>

<file path=ppt/tags/tag316.xml><?xml version="1.0" encoding="utf-8"?>
<p:tagLst xmlns:p="http://schemas.openxmlformats.org/presentationml/2006/main">
  <p:tag name="AS_UNIQUEID" val="4783"/>
  <p:tag name="KSO_WM_BEAUTIFY_FLAG" val=""/>
</p:tagLst>
</file>

<file path=ppt/tags/tag317.xml><?xml version="1.0" encoding="utf-8"?>
<p:tagLst xmlns:p="http://schemas.openxmlformats.org/presentationml/2006/main">
  <p:tag name="AS_UNIQUEID" val="4784"/>
</p:tagLst>
</file>

<file path=ppt/tags/tag318.xml><?xml version="1.0" encoding="utf-8"?>
<p:tagLst xmlns:p="http://schemas.openxmlformats.org/presentationml/2006/main">
  <p:tag name="AS_UNIQUEID" val="4785"/>
  <p:tag name="KSO_WM_BEAUTIFY_FLAG" val=""/>
</p:tagLst>
</file>

<file path=ppt/tags/tag319.xml><?xml version="1.0" encoding="utf-8"?>
<p:tagLst xmlns:p="http://schemas.openxmlformats.org/presentationml/2006/main">
  <p:tag name="AS_UNIQUEID" val="4786"/>
  <p:tag name="KSO_WM_BEAUTIFY_FLAG" val=""/>
</p:tagLst>
</file>

<file path=ppt/tags/tag32.xml><?xml version="1.0" encoding="utf-8"?>
<p:tagLst xmlns:p="http://schemas.openxmlformats.org/presentationml/2006/main">
  <p:tag name="AS_UNIQUEID" val="4758"/>
</p:tagLst>
</file>

<file path=ppt/tags/tag320.xml><?xml version="1.0" encoding="utf-8"?>
<p:tagLst xmlns:p="http://schemas.openxmlformats.org/presentationml/2006/main">
  <p:tag name="AS_UNIQUEID" val="4787"/>
</p:tagLst>
</file>

<file path=ppt/tags/tag321.xml><?xml version="1.0" encoding="utf-8"?>
<p:tagLst xmlns:p="http://schemas.openxmlformats.org/presentationml/2006/main">
  <p:tag name="AS_UNIQUEID" val="5260"/>
</p:tagLst>
</file>

<file path=ppt/tags/tag322.xml><?xml version="1.0" encoding="utf-8"?>
<p:tagLst xmlns:p="http://schemas.openxmlformats.org/presentationml/2006/main">
  <p:tag name="AS_UNIQUEID" val="5261"/>
</p:tagLst>
</file>

<file path=ppt/tags/tag323.xml><?xml version="1.0" encoding="utf-8"?>
<p:tagLst xmlns:p="http://schemas.openxmlformats.org/presentationml/2006/main">
  <p:tag name="AS_UNIQUEID" val="5262"/>
</p:tagLst>
</file>

<file path=ppt/tags/tag324.xml><?xml version="1.0" encoding="utf-8"?>
<p:tagLst xmlns:p="http://schemas.openxmlformats.org/presentationml/2006/main">
  <p:tag name="AS_UNIQUEID" val="5263"/>
</p:tagLst>
</file>

<file path=ppt/tags/tag325.xml><?xml version="1.0" encoding="utf-8"?>
<p:tagLst xmlns:p="http://schemas.openxmlformats.org/presentationml/2006/main">
  <p:tag name="AS_UNIQUEID" val="5264"/>
</p:tagLst>
</file>

<file path=ppt/tags/tag326.xml><?xml version="1.0" encoding="utf-8"?>
<p:tagLst xmlns:p="http://schemas.openxmlformats.org/presentationml/2006/main">
  <p:tag name="AS_UNIQUEID" val="5265"/>
  <p:tag name="KSO_WM_BEAUTIFY_FLAG" val=""/>
</p:tagLst>
</file>

<file path=ppt/tags/tag327.xml><?xml version="1.0" encoding="utf-8"?>
<p:tagLst xmlns:p="http://schemas.openxmlformats.org/presentationml/2006/main">
  <p:tag name="AS_UNIQUEID" val="5266"/>
</p:tagLst>
</file>

<file path=ppt/tags/tag328.xml><?xml version="1.0" encoding="utf-8"?>
<p:tagLst xmlns:p="http://schemas.openxmlformats.org/presentationml/2006/main">
  <p:tag name="AS_UNIQUEID" val="5267"/>
</p:tagLst>
</file>

<file path=ppt/tags/tag329.xml><?xml version="1.0" encoding="utf-8"?>
<p:tagLst xmlns:p="http://schemas.openxmlformats.org/presentationml/2006/main">
  <p:tag name="AS_UNIQUEID" val="5268"/>
</p:tagLst>
</file>

<file path=ppt/tags/tag33.xml><?xml version="1.0" encoding="utf-8"?>
<p:tagLst xmlns:p="http://schemas.openxmlformats.org/presentationml/2006/main">
  <p:tag name="AS_UNIQUEID" val="4759"/>
</p:tagLst>
</file>

<file path=ppt/tags/tag330.xml><?xml version="1.0" encoding="utf-8"?>
<p:tagLst xmlns:p="http://schemas.openxmlformats.org/presentationml/2006/main">
  <p:tag name="AS_UNIQUEID" val="5269"/>
</p:tagLst>
</file>

<file path=ppt/tags/tag331.xml><?xml version="1.0" encoding="utf-8"?>
<p:tagLst xmlns:p="http://schemas.openxmlformats.org/presentationml/2006/main">
  <p:tag name="AS_UNIQUEID" val="5270"/>
</p:tagLst>
</file>

<file path=ppt/tags/tag332.xml><?xml version="1.0" encoding="utf-8"?>
<p:tagLst xmlns:p="http://schemas.openxmlformats.org/presentationml/2006/main">
  <p:tag name="AS_UNIQUEID" val="5271"/>
</p:tagLst>
</file>

<file path=ppt/tags/tag333.xml><?xml version="1.0" encoding="utf-8"?>
<p:tagLst xmlns:p="http://schemas.openxmlformats.org/presentationml/2006/main">
  <p:tag name="AS_UNIQUEID" val="5272"/>
</p:tagLst>
</file>

<file path=ppt/tags/tag334.xml><?xml version="1.0" encoding="utf-8"?>
<p:tagLst xmlns:p="http://schemas.openxmlformats.org/presentationml/2006/main">
  <p:tag name="AS_UNIQUEID" val="5387"/>
</p:tagLst>
</file>

<file path=ppt/tags/tag335.xml><?xml version="1.0" encoding="utf-8"?>
<p:tagLst xmlns:p="http://schemas.openxmlformats.org/presentationml/2006/main">
  <p:tag name="AS_UNIQUEID" val="5273"/>
</p:tagLst>
</file>

<file path=ppt/tags/tag336.xml><?xml version="1.0" encoding="utf-8"?>
<p:tagLst xmlns:p="http://schemas.openxmlformats.org/presentationml/2006/main">
  <p:tag name="AS_UNIQUEID" val="4778"/>
</p:tagLst>
</file>

<file path=ppt/tags/tag337.xml><?xml version="1.0" encoding="utf-8"?>
<p:tagLst xmlns:p="http://schemas.openxmlformats.org/presentationml/2006/main">
  <p:tag name="AS_UNIQUEID" val="4779"/>
</p:tagLst>
</file>

<file path=ppt/tags/tag338.xml><?xml version="1.0" encoding="utf-8"?>
<p:tagLst xmlns:p="http://schemas.openxmlformats.org/presentationml/2006/main">
  <p:tag name="AS_UNIQUEID" val="4780"/>
</p:tagLst>
</file>

<file path=ppt/tags/tag339.xml><?xml version="1.0" encoding="utf-8"?>
<p:tagLst xmlns:p="http://schemas.openxmlformats.org/presentationml/2006/main">
  <p:tag name="AS_UNIQUEID" val="5274"/>
</p:tagLst>
</file>

<file path=ppt/tags/tag34.xml><?xml version="1.0" encoding="utf-8"?>
<p:tagLst xmlns:p="http://schemas.openxmlformats.org/presentationml/2006/main">
  <p:tag name="AS_UNIQUEID" val="4760"/>
</p:tagLst>
</file>

<file path=ppt/tags/tag340.xml><?xml version="1.0" encoding="utf-8"?>
<p:tagLst xmlns:p="http://schemas.openxmlformats.org/presentationml/2006/main">
  <p:tag name="AS_UNIQUEID" val="4782"/>
</p:tagLst>
</file>

<file path=ppt/tags/tag341.xml><?xml version="1.0" encoding="utf-8"?>
<p:tagLst xmlns:p="http://schemas.openxmlformats.org/presentationml/2006/main">
  <p:tag name="AS_UNIQUEID" val="4783"/>
  <p:tag name="KSO_WM_BEAUTIFY_FLAG" val=""/>
</p:tagLst>
</file>

<file path=ppt/tags/tag342.xml><?xml version="1.0" encoding="utf-8"?>
<p:tagLst xmlns:p="http://schemas.openxmlformats.org/presentationml/2006/main">
  <p:tag name="AS_UNIQUEID" val="4784"/>
</p:tagLst>
</file>

<file path=ppt/tags/tag343.xml><?xml version="1.0" encoding="utf-8"?>
<p:tagLst xmlns:p="http://schemas.openxmlformats.org/presentationml/2006/main">
  <p:tag name="AS_UNIQUEID" val="4785"/>
  <p:tag name="KSO_WM_BEAUTIFY_FLAG" val=""/>
</p:tagLst>
</file>

<file path=ppt/tags/tag344.xml><?xml version="1.0" encoding="utf-8"?>
<p:tagLst xmlns:p="http://schemas.openxmlformats.org/presentationml/2006/main">
  <p:tag name="AS_UNIQUEID" val="4786"/>
  <p:tag name="KSO_WM_BEAUTIFY_FLAG" val=""/>
</p:tagLst>
</file>

<file path=ppt/tags/tag345.xml><?xml version="1.0" encoding="utf-8"?>
<p:tagLst xmlns:p="http://schemas.openxmlformats.org/presentationml/2006/main">
  <p:tag name="AS_UNIQUEID" val="4787"/>
</p:tagLst>
</file>

<file path=ppt/tags/tag346.xml><?xml version="1.0" encoding="utf-8"?>
<p:tagLst xmlns:p="http://schemas.openxmlformats.org/presentationml/2006/main">
  <p:tag name="AS_UNIQUEID" val="5275"/>
</p:tagLst>
</file>

<file path=ppt/tags/tag347.xml><?xml version="1.0" encoding="utf-8"?>
<p:tagLst xmlns:p="http://schemas.openxmlformats.org/presentationml/2006/main">
  <p:tag name="AS_UNIQUEID" val="5276"/>
</p:tagLst>
</file>

<file path=ppt/tags/tag348.xml><?xml version="1.0" encoding="utf-8"?>
<p:tagLst xmlns:p="http://schemas.openxmlformats.org/presentationml/2006/main">
  <p:tag name="AS_UNIQUEID" val="5277"/>
</p:tagLst>
</file>

<file path=ppt/tags/tag349.xml><?xml version="1.0" encoding="utf-8"?>
<p:tagLst xmlns:p="http://schemas.openxmlformats.org/presentationml/2006/main">
  <p:tag name="AS_UNIQUEID" val="5278"/>
</p:tagLst>
</file>

<file path=ppt/tags/tag35.xml><?xml version="1.0" encoding="utf-8"?>
<p:tagLst xmlns:p="http://schemas.openxmlformats.org/presentationml/2006/main">
  <p:tag name="AS_UNIQUEID" val="4761"/>
</p:tagLst>
</file>

<file path=ppt/tags/tag350.xml><?xml version="1.0" encoding="utf-8"?>
<p:tagLst xmlns:p="http://schemas.openxmlformats.org/presentationml/2006/main">
  <p:tag name="AS_UNIQUEID" val="5279"/>
  <p:tag name="KSO_WM_BEAUTIFY_FLAG" val=""/>
</p:tagLst>
</file>

<file path=ppt/tags/tag351.xml><?xml version="1.0" encoding="utf-8"?>
<p:tagLst xmlns:p="http://schemas.openxmlformats.org/presentationml/2006/main">
  <p:tag name="AS_UNIQUEID" val="5280"/>
</p:tagLst>
</file>

<file path=ppt/tags/tag352.xml><?xml version="1.0" encoding="utf-8"?>
<p:tagLst xmlns:p="http://schemas.openxmlformats.org/presentationml/2006/main">
  <p:tag name="AS_UNIQUEID" val="5281"/>
</p:tagLst>
</file>

<file path=ppt/tags/tag353.xml><?xml version="1.0" encoding="utf-8"?>
<p:tagLst xmlns:p="http://schemas.openxmlformats.org/presentationml/2006/main">
  <p:tag name="AS_UNIQUEID" val="5282"/>
</p:tagLst>
</file>

<file path=ppt/tags/tag354.xml><?xml version="1.0" encoding="utf-8"?>
<p:tagLst xmlns:p="http://schemas.openxmlformats.org/presentationml/2006/main">
  <p:tag name="AS_UNIQUEID" val="5283"/>
</p:tagLst>
</file>

<file path=ppt/tags/tag355.xml><?xml version="1.0" encoding="utf-8"?>
<p:tagLst xmlns:p="http://schemas.openxmlformats.org/presentationml/2006/main">
  <p:tag name="AS_UNIQUEID" val="5284"/>
  <p:tag name="KSO_WM_BEAUTIFY_FLAG" val=""/>
</p:tagLst>
</file>

<file path=ppt/tags/tag356.xml><?xml version="1.0" encoding="utf-8"?>
<p:tagLst xmlns:p="http://schemas.openxmlformats.org/presentationml/2006/main">
  <p:tag name="AS_UNIQUEID" val="5285"/>
</p:tagLst>
</file>

<file path=ppt/tags/tag357.xml><?xml version="1.0" encoding="utf-8"?>
<p:tagLst xmlns:p="http://schemas.openxmlformats.org/presentationml/2006/main">
  <p:tag name="AS_UNIQUEID" val="5286"/>
  <p:tag name="KSO_WM_BEAUTIFY_FLAG" val=""/>
</p:tagLst>
</file>

<file path=ppt/tags/tag358.xml><?xml version="1.0" encoding="utf-8"?>
<p:tagLst xmlns:p="http://schemas.openxmlformats.org/presentationml/2006/main">
  <p:tag name="AS_UNIQUEID" val="5287"/>
  <p:tag name="KSO_WM_BEAUTIFY_FLAG" val=""/>
</p:tagLst>
</file>

<file path=ppt/tags/tag359.xml><?xml version="1.0" encoding="utf-8"?>
<p:tagLst xmlns:p="http://schemas.openxmlformats.org/presentationml/2006/main">
  <p:tag name="AS_UNIQUEID" val="5288"/>
</p:tagLst>
</file>

<file path=ppt/tags/tag36.xml><?xml version="1.0" encoding="utf-8"?>
<p:tagLst xmlns:p="http://schemas.openxmlformats.org/presentationml/2006/main">
  <p:tag name="AS_UNIQUEID" val="5135"/>
</p:tagLst>
</file>

<file path=ppt/tags/tag360.xml><?xml version="1.0" encoding="utf-8"?>
<p:tagLst xmlns:p="http://schemas.openxmlformats.org/presentationml/2006/main">
  <p:tag name="AS_UNIQUEID" val="4778"/>
</p:tagLst>
</file>

<file path=ppt/tags/tag361.xml><?xml version="1.0" encoding="utf-8"?>
<p:tagLst xmlns:p="http://schemas.openxmlformats.org/presentationml/2006/main">
  <p:tag name="AS_UNIQUEID" val="4779"/>
</p:tagLst>
</file>

<file path=ppt/tags/tag362.xml><?xml version="1.0" encoding="utf-8"?>
<p:tagLst xmlns:p="http://schemas.openxmlformats.org/presentationml/2006/main">
  <p:tag name="AS_UNIQUEID" val="4780"/>
</p:tagLst>
</file>

<file path=ppt/tags/tag363.xml><?xml version="1.0" encoding="utf-8"?>
<p:tagLst xmlns:p="http://schemas.openxmlformats.org/presentationml/2006/main">
  <p:tag name="AS_UNIQUEID" val="5289"/>
</p:tagLst>
</file>

<file path=ppt/tags/tag364.xml><?xml version="1.0" encoding="utf-8"?>
<p:tagLst xmlns:p="http://schemas.openxmlformats.org/presentationml/2006/main">
  <p:tag name="AS_UNIQUEID" val="4782"/>
</p:tagLst>
</file>

<file path=ppt/tags/tag365.xml><?xml version="1.0" encoding="utf-8"?>
<p:tagLst xmlns:p="http://schemas.openxmlformats.org/presentationml/2006/main">
  <p:tag name="AS_UNIQUEID" val="4783"/>
  <p:tag name="KSO_WM_BEAUTIFY_FLAG" val=""/>
</p:tagLst>
</file>

<file path=ppt/tags/tag366.xml><?xml version="1.0" encoding="utf-8"?>
<p:tagLst xmlns:p="http://schemas.openxmlformats.org/presentationml/2006/main">
  <p:tag name="AS_UNIQUEID" val="4784"/>
</p:tagLst>
</file>

<file path=ppt/tags/tag367.xml><?xml version="1.0" encoding="utf-8"?>
<p:tagLst xmlns:p="http://schemas.openxmlformats.org/presentationml/2006/main">
  <p:tag name="AS_UNIQUEID" val="4785"/>
  <p:tag name="KSO_WM_BEAUTIFY_FLAG" val=""/>
</p:tagLst>
</file>

<file path=ppt/tags/tag368.xml><?xml version="1.0" encoding="utf-8"?>
<p:tagLst xmlns:p="http://schemas.openxmlformats.org/presentationml/2006/main">
  <p:tag name="AS_UNIQUEID" val="4786"/>
  <p:tag name="KSO_WM_BEAUTIFY_FLAG" val=""/>
</p:tagLst>
</file>

<file path=ppt/tags/tag369.xml><?xml version="1.0" encoding="utf-8"?>
<p:tagLst xmlns:p="http://schemas.openxmlformats.org/presentationml/2006/main">
  <p:tag name="AS_UNIQUEID" val="4787"/>
</p:tagLst>
</file>

<file path=ppt/tags/tag37.xml><?xml version="1.0" encoding="utf-8"?>
<p:tagLst xmlns:p="http://schemas.openxmlformats.org/presentationml/2006/main">
  <p:tag name="AS_UNIQUEID" val="4725"/>
</p:tagLst>
</file>

<file path=ppt/tags/tag370.xml><?xml version="1.0" encoding="utf-8"?>
<p:tagLst xmlns:p="http://schemas.openxmlformats.org/presentationml/2006/main">
  <p:tag name="AS_UNIQUEID" val="5290"/>
</p:tagLst>
</file>

<file path=ppt/tags/tag371.xml><?xml version="1.0" encoding="utf-8"?>
<p:tagLst xmlns:p="http://schemas.openxmlformats.org/presentationml/2006/main">
  <p:tag name="AS_UNIQUEID" val="5291"/>
</p:tagLst>
</file>

<file path=ppt/tags/tag372.xml><?xml version="1.0" encoding="utf-8"?>
<p:tagLst xmlns:p="http://schemas.openxmlformats.org/presentationml/2006/main">
  <p:tag name="AS_UNIQUEID" val="5292"/>
</p:tagLst>
</file>

<file path=ppt/tags/tag373.xml><?xml version="1.0" encoding="utf-8"?>
<p:tagLst xmlns:p="http://schemas.openxmlformats.org/presentationml/2006/main">
  <p:tag name="AS_UNIQUEID" val="5293"/>
</p:tagLst>
</file>

<file path=ppt/tags/tag374.xml><?xml version="1.0" encoding="utf-8"?>
<p:tagLst xmlns:p="http://schemas.openxmlformats.org/presentationml/2006/main">
  <p:tag name="AS_UNIQUEID" val="5294"/>
</p:tagLst>
</file>

<file path=ppt/tags/tag375.xml><?xml version="1.0" encoding="utf-8"?>
<p:tagLst xmlns:p="http://schemas.openxmlformats.org/presentationml/2006/main">
  <p:tag name="AS_UNIQUEID" val="5295"/>
</p:tagLst>
</file>

<file path=ppt/tags/tag376.xml><?xml version="1.0" encoding="utf-8"?>
<p:tagLst xmlns:p="http://schemas.openxmlformats.org/presentationml/2006/main">
  <p:tag name="AS_UNIQUEID" val="5296"/>
</p:tagLst>
</file>

<file path=ppt/tags/tag377.xml><?xml version="1.0" encoding="utf-8"?>
<p:tagLst xmlns:p="http://schemas.openxmlformats.org/presentationml/2006/main">
  <p:tag name="AS_UNIQUEID" val="5297"/>
</p:tagLst>
</file>

<file path=ppt/tags/tag378.xml><?xml version="1.0" encoding="utf-8"?>
<p:tagLst xmlns:p="http://schemas.openxmlformats.org/presentationml/2006/main">
  <p:tag name="AS_UNIQUEID" val="4778"/>
</p:tagLst>
</file>

<file path=ppt/tags/tag379.xml><?xml version="1.0" encoding="utf-8"?>
<p:tagLst xmlns:p="http://schemas.openxmlformats.org/presentationml/2006/main">
  <p:tag name="AS_UNIQUEID" val="4779"/>
</p:tagLst>
</file>

<file path=ppt/tags/tag38.xml><?xml version="1.0" encoding="utf-8"?>
<p:tagLst xmlns:p="http://schemas.openxmlformats.org/presentationml/2006/main">
  <p:tag name="AS_UNIQUEID" val="4726"/>
</p:tagLst>
</file>

<file path=ppt/tags/tag380.xml><?xml version="1.0" encoding="utf-8"?>
<p:tagLst xmlns:p="http://schemas.openxmlformats.org/presentationml/2006/main">
  <p:tag name="AS_UNIQUEID" val="4780"/>
</p:tagLst>
</file>

<file path=ppt/tags/tag381.xml><?xml version="1.0" encoding="utf-8"?>
<p:tagLst xmlns:p="http://schemas.openxmlformats.org/presentationml/2006/main">
  <p:tag name="AS_UNIQUEID" val="5298"/>
</p:tagLst>
</file>

<file path=ppt/tags/tag382.xml><?xml version="1.0" encoding="utf-8"?>
<p:tagLst xmlns:p="http://schemas.openxmlformats.org/presentationml/2006/main">
  <p:tag name="AS_UNIQUEID" val="4782"/>
</p:tagLst>
</file>

<file path=ppt/tags/tag383.xml><?xml version="1.0" encoding="utf-8"?>
<p:tagLst xmlns:p="http://schemas.openxmlformats.org/presentationml/2006/main">
  <p:tag name="AS_UNIQUEID" val="4783"/>
  <p:tag name="KSO_WM_BEAUTIFY_FLAG" val=""/>
</p:tagLst>
</file>

<file path=ppt/tags/tag384.xml><?xml version="1.0" encoding="utf-8"?>
<p:tagLst xmlns:p="http://schemas.openxmlformats.org/presentationml/2006/main">
  <p:tag name="AS_UNIQUEID" val="4784"/>
</p:tagLst>
</file>

<file path=ppt/tags/tag385.xml><?xml version="1.0" encoding="utf-8"?>
<p:tagLst xmlns:p="http://schemas.openxmlformats.org/presentationml/2006/main">
  <p:tag name="AS_UNIQUEID" val="4785"/>
  <p:tag name="KSO_WM_BEAUTIFY_FLAG" val=""/>
</p:tagLst>
</file>

<file path=ppt/tags/tag386.xml><?xml version="1.0" encoding="utf-8"?>
<p:tagLst xmlns:p="http://schemas.openxmlformats.org/presentationml/2006/main">
  <p:tag name="AS_UNIQUEID" val="4786"/>
  <p:tag name="KSO_WM_BEAUTIFY_FLAG" val=""/>
</p:tagLst>
</file>

<file path=ppt/tags/tag387.xml><?xml version="1.0" encoding="utf-8"?>
<p:tagLst xmlns:p="http://schemas.openxmlformats.org/presentationml/2006/main">
  <p:tag name="AS_UNIQUEID" val="4787"/>
</p:tagLst>
</file>

<file path=ppt/tags/tag388.xml><?xml version="1.0" encoding="utf-8"?>
<p:tagLst xmlns:p="http://schemas.openxmlformats.org/presentationml/2006/main">
  <p:tag name="AS_UNIQUEID" val="5299"/>
</p:tagLst>
</file>

<file path=ppt/tags/tag389.xml><?xml version="1.0" encoding="utf-8"?>
<p:tagLst xmlns:p="http://schemas.openxmlformats.org/presentationml/2006/main">
  <p:tag name="AS_UNIQUEID" val="5300"/>
</p:tagLst>
</file>

<file path=ppt/tags/tag39.xml><?xml version="1.0" encoding="utf-8"?>
<p:tagLst xmlns:p="http://schemas.openxmlformats.org/presentationml/2006/main">
  <p:tag name="AS_UNIQUEID" val="4727"/>
</p:tagLst>
</file>

<file path=ppt/tags/tag390.xml><?xml version="1.0" encoding="utf-8"?>
<p:tagLst xmlns:p="http://schemas.openxmlformats.org/presentationml/2006/main">
  <p:tag name="AS_UNIQUEID" val="5301"/>
  <p:tag name="KSO_WM_BEAUTIFY_FLAG" val=""/>
</p:tagLst>
</file>

<file path=ppt/tags/tag391.xml><?xml version="1.0" encoding="utf-8"?>
<p:tagLst xmlns:p="http://schemas.openxmlformats.org/presentationml/2006/main">
  <p:tag name="AS_UNIQUEID" val="5302"/>
</p:tagLst>
</file>

<file path=ppt/tags/tag392.xml><?xml version="1.0" encoding="utf-8"?>
<p:tagLst xmlns:p="http://schemas.openxmlformats.org/presentationml/2006/main">
  <p:tag name="AS_UNIQUEID" val="5303"/>
</p:tagLst>
</file>

<file path=ppt/tags/tag393.xml><?xml version="1.0" encoding="utf-8"?>
<p:tagLst xmlns:p="http://schemas.openxmlformats.org/presentationml/2006/main">
  <p:tag name="AS_UNIQUEID" val="4778"/>
</p:tagLst>
</file>

<file path=ppt/tags/tag394.xml><?xml version="1.0" encoding="utf-8"?>
<p:tagLst xmlns:p="http://schemas.openxmlformats.org/presentationml/2006/main">
  <p:tag name="AS_UNIQUEID" val="4779"/>
</p:tagLst>
</file>

<file path=ppt/tags/tag395.xml><?xml version="1.0" encoding="utf-8"?>
<p:tagLst xmlns:p="http://schemas.openxmlformats.org/presentationml/2006/main">
  <p:tag name="AS_UNIQUEID" val="4780"/>
</p:tagLst>
</file>

<file path=ppt/tags/tag396.xml><?xml version="1.0" encoding="utf-8"?>
<p:tagLst xmlns:p="http://schemas.openxmlformats.org/presentationml/2006/main">
  <p:tag name="AS_UNIQUEID" val="5304"/>
</p:tagLst>
</file>

<file path=ppt/tags/tag397.xml><?xml version="1.0" encoding="utf-8"?>
<p:tagLst xmlns:p="http://schemas.openxmlformats.org/presentationml/2006/main">
  <p:tag name="AS_UNIQUEID" val="4782"/>
</p:tagLst>
</file>

<file path=ppt/tags/tag398.xml><?xml version="1.0" encoding="utf-8"?>
<p:tagLst xmlns:p="http://schemas.openxmlformats.org/presentationml/2006/main">
  <p:tag name="AS_UNIQUEID" val="4783"/>
  <p:tag name="KSO_WM_BEAUTIFY_FLAG" val=""/>
</p:tagLst>
</file>

<file path=ppt/tags/tag399.xml><?xml version="1.0" encoding="utf-8"?>
<p:tagLst xmlns:p="http://schemas.openxmlformats.org/presentationml/2006/main">
  <p:tag name="AS_UNIQUEID" val="4784"/>
</p:tagLst>
</file>

<file path=ppt/tags/tag4.xml><?xml version="1.0" encoding="utf-8"?>
<p:tagLst xmlns:p="http://schemas.openxmlformats.org/presentationml/2006/main">
  <p:tag name="AS_UNIQUEID" val="4734"/>
</p:tagLst>
</file>

<file path=ppt/tags/tag40.xml><?xml version="1.0" encoding="utf-8"?>
<p:tagLst xmlns:p="http://schemas.openxmlformats.org/presentationml/2006/main">
  <p:tag name="AS_UNIQUEID" val="4730"/>
</p:tagLst>
</file>

<file path=ppt/tags/tag400.xml><?xml version="1.0" encoding="utf-8"?>
<p:tagLst xmlns:p="http://schemas.openxmlformats.org/presentationml/2006/main">
  <p:tag name="AS_UNIQUEID" val="4785"/>
  <p:tag name="KSO_WM_BEAUTIFY_FLAG" val=""/>
</p:tagLst>
</file>

<file path=ppt/tags/tag401.xml><?xml version="1.0" encoding="utf-8"?>
<p:tagLst xmlns:p="http://schemas.openxmlformats.org/presentationml/2006/main">
  <p:tag name="AS_UNIQUEID" val="4786"/>
  <p:tag name="KSO_WM_BEAUTIFY_FLAG" val=""/>
</p:tagLst>
</file>

<file path=ppt/tags/tag402.xml><?xml version="1.0" encoding="utf-8"?>
<p:tagLst xmlns:p="http://schemas.openxmlformats.org/presentationml/2006/main">
  <p:tag name="AS_UNIQUEID" val="4787"/>
</p:tagLst>
</file>

<file path=ppt/tags/tag403.xml><?xml version="1.0" encoding="utf-8"?>
<p:tagLst xmlns:p="http://schemas.openxmlformats.org/presentationml/2006/main">
  <p:tag name="AS_UNIQUEID" val="5305"/>
</p:tagLst>
</file>

<file path=ppt/tags/tag404.xml><?xml version="1.0" encoding="utf-8"?>
<p:tagLst xmlns:p="http://schemas.openxmlformats.org/presentationml/2006/main">
  <p:tag name="AS_UNIQUEID" val="5306"/>
</p:tagLst>
</file>

<file path=ppt/tags/tag405.xml><?xml version="1.0" encoding="utf-8"?>
<p:tagLst xmlns:p="http://schemas.openxmlformats.org/presentationml/2006/main">
  <p:tag name="AS_UNIQUEID" val="5307"/>
</p:tagLst>
</file>

<file path=ppt/tags/tag406.xml><?xml version="1.0" encoding="utf-8"?>
<p:tagLst xmlns:p="http://schemas.openxmlformats.org/presentationml/2006/main">
  <p:tag name="AS_UNIQUEID" val="5308"/>
</p:tagLst>
</file>

<file path=ppt/tags/tag407.xml><?xml version="1.0" encoding="utf-8"?>
<p:tagLst xmlns:p="http://schemas.openxmlformats.org/presentationml/2006/main">
  <p:tag name="AS_UNIQUEID" val="5309"/>
</p:tagLst>
</file>

<file path=ppt/tags/tag408.xml><?xml version="1.0" encoding="utf-8"?>
<p:tagLst xmlns:p="http://schemas.openxmlformats.org/presentationml/2006/main">
  <p:tag name="AS_UNIQUEID" val="5310"/>
</p:tagLst>
</file>

<file path=ppt/tags/tag409.xml><?xml version="1.0" encoding="utf-8"?>
<p:tagLst xmlns:p="http://schemas.openxmlformats.org/presentationml/2006/main">
  <p:tag name="AS_UNIQUEID" val="5311"/>
</p:tagLst>
</file>

<file path=ppt/tags/tag41.xml><?xml version="1.0" encoding="utf-8"?>
<p:tagLst xmlns:p="http://schemas.openxmlformats.org/presentationml/2006/main">
  <p:tag name="AS_UNIQUEID" val="4730"/>
  <p:tag name="KSO_WM_BEAUTIFY_FLAG" val=""/>
</p:tagLst>
</file>

<file path=ppt/tags/tag410.xml><?xml version="1.0" encoding="utf-8"?>
<p:tagLst xmlns:p="http://schemas.openxmlformats.org/presentationml/2006/main">
  <p:tag name="AS_UNIQUEID" val="5312"/>
</p:tagLst>
</file>

<file path=ppt/tags/tag411.xml><?xml version="1.0" encoding="utf-8"?>
<p:tagLst xmlns:p="http://schemas.openxmlformats.org/presentationml/2006/main">
  <p:tag name="AS_UNIQUEID" val="5313"/>
</p:tagLst>
</file>

<file path=ppt/tags/tag412.xml><?xml version="1.0" encoding="utf-8"?>
<p:tagLst xmlns:p="http://schemas.openxmlformats.org/presentationml/2006/main">
  <p:tag name="AS_UNIQUEID" val="5314"/>
</p:tagLst>
</file>

<file path=ppt/tags/tag413.xml><?xml version="1.0" encoding="utf-8"?>
<p:tagLst xmlns:p="http://schemas.openxmlformats.org/presentationml/2006/main">
  <p:tag name="AS_UNIQUEID" val="5315"/>
</p:tagLst>
</file>

<file path=ppt/tags/tag414.xml><?xml version="1.0" encoding="utf-8"?>
<p:tagLst xmlns:p="http://schemas.openxmlformats.org/presentationml/2006/main">
  <p:tag name="AS_UNIQUEID" val="5316"/>
</p:tagLst>
</file>

<file path=ppt/tags/tag415.xml><?xml version="1.0" encoding="utf-8"?>
<p:tagLst xmlns:p="http://schemas.openxmlformats.org/presentationml/2006/main">
  <p:tag name="AS_UNIQUEID" val="5317"/>
</p:tagLst>
</file>

<file path=ppt/tags/tag416.xml><?xml version="1.0" encoding="utf-8"?>
<p:tagLst xmlns:p="http://schemas.openxmlformats.org/presentationml/2006/main">
  <p:tag name="AS_UNIQUEID" val="4778"/>
</p:tagLst>
</file>

<file path=ppt/tags/tag417.xml><?xml version="1.0" encoding="utf-8"?>
<p:tagLst xmlns:p="http://schemas.openxmlformats.org/presentationml/2006/main">
  <p:tag name="AS_UNIQUEID" val="4779"/>
</p:tagLst>
</file>

<file path=ppt/tags/tag418.xml><?xml version="1.0" encoding="utf-8"?>
<p:tagLst xmlns:p="http://schemas.openxmlformats.org/presentationml/2006/main">
  <p:tag name="AS_UNIQUEID" val="4780"/>
</p:tagLst>
</file>

<file path=ppt/tags/tag419.xml><?xml version="1.0" encoding="utf-8"?>
<p:tagLst xmlns:p="http://schemas.openxmlformats.org/presentationml/2006/main">
  <p:tag name="AS_UNIQUEID" val="5318"/>
</p:tagLst>
</file>

<file path=ppt/tags/tag42.xml><?xml version="1.0" encoding="utf-8"?>
<p:tagLst xmlns:p="http://schemas.openxmlformats.org/presentationml/2006/main">
  <p:tag name="AS_UNIQUEID" val="4763"/>
</p:tagLst>
</file>

<file path=ppt/tags/tag420.xml><?xml version="1.0" encoding="utf-8"?>
<p:tagLst xmlns:p="http://schemas.openxmlformats.org/presentationml/2006/main">
  <p:tag name="AS_UNIQUEID" val="4782"/>
</p:tagLst>
</file>

<file path=ppt/tags/tag421.xml><?xml version="1.0" encoding="utf-8"?>
<p:tagLst xmlns:p="http://schemas.openxmlformats.org/presentationml/2006/main">
  <p:tag name="AS_UNIQUEID" val="4783"/>
  <p:tag name="KSO_WM_BEAUTIFY_FLAG" val=""/>
</p:tagLst>
</file>

<file path=ppt/tags/tag422.xml><?xml version="1.0" encoding="utf-8"?>
<p:tagLst xmlns:p="http://schemas.openxmlformats.org/presentationml/2006/main">
  <p:tag name="AS_UNIQUEID" val="4784"/>
</p:tagLst>
</file>

<file path=ppt/tags/tag423.xml><?xml version="1.0" encoding="utf-8"?>
<p:tagLst xmlns:p="http://schemas.openxmlformats.org/presentationml/2006/main">
  <p:tag name="AS_UNIQUEID" val="4785"/>
  <p:tag name="KSO_WM_BEAUTIFY_FLAG" val=""/>
</p:tagLst>
</file>

<file path=ppt/tags/tag424.xml><?xml version="1.0" encoding="utf-8"?>
<p:tagLst xmlns:p="http://schemas.openxmlformats.org/presentationml/2006/main">
  <p:tag name="AS_UNIQUEID" val="4786"/>
  <p:tag name="KSO_WM_BEAUTIFY_FLAG" val=""/>
</p:tagLst>
</file>

<file path=ppt/tags/tag425.xml><?xml version="1.0" encoding="utf-8"?>
<p:tagLst xmlns:p="http://schemas.openxmlformats.org/presentationml/2006/main">
  <p:tag name="AS_UNIQUEID" val="4787"/>
</p:tagLst>
</file>

<file path=ppt/tags/tag426.xml><?xml version="1.0" encoding="utf-8"?>
<p:tagLst xmlns:p="http://schemas.openxmlformats.org/presentationml/2006/main">
  <p:tag name="AS_UNIQUEID" val="5319"/>
</p:tagLst>
</file>

<file path=ppt/tags/tag427.xml><?xml version="1.0" encoding="utf-8"?>
<p:tagLst xmlns:p="http://schemas.openxmlformats.org/presentationml/2006/main">
  <p:tag name="AS_UNIQUEID" val="5320"/>
  <p:tag name="KSO_WM_BEAUTIFY_FLAG" val=""/>
</p:tagLst>
</file>

<file path=ppt/tags/tag428.xml><?xml version="1.0" encoding="utf-8"?>
<p:tagLst xmlns:p="http://schemas.openxmlformats.org/presentationml/2006/main">
  <p:tag name="AS_UNIQUEID" val="5321"/>
</p:tagLst>
</file>

<file path=ppt/tags/tag429.xml><?xml version="1.0" encoding="utf-8"?>
<p:tagLst xmlns:p="http://schemas.openxmlformats.org/presentationml/2006/main">
  <p:tag name="AS_UNIQUEID" val="4778"/>
</p:tagLst>
</file>

<file path=ppt/tags/tag43.xml><?xml version="1.0" encoding="utf-8"?>
<p:tagLst xmlns:p="http://schemas.openxmlformats.org/presentationml/2006/main">
  <p:tag name="AS_UNIQUEID" val="5136"/>
</p:tagLst>
</file>

<file path=ppt/tags/tag430.xml><?xml version="1.0" encoding="utf-8"?>
<p:tagLst xmlns:p="http://schemas.openxmlformats.org/presentationml/2006/main">
  <p:tag name="AS_UNIQUEID" val="4779"/>
</p:tagLst>
</file>

<file path=ppt/tags/tag431.xml><?xml version="1.0" encoding="utf-8"?>
<p:tagLst xmlns:p="http://schemas.openxmlformats.org/presentationml/2006/main">
  <p:tag name="AS_UNIQUEID" val="4780"/>
</p:tagLst>
</file>

<file path=ppt/tags/tag432.xml><?xml version="1.0" encoding="utf-8"?>
<p:tagLst xmlns:p="http://schemas.openxmlformats.org/presentationml/2006/main">
  <p:tag name="AS_UNIQUEID" val="5322"/>
</p:tagLst>
</file>

<file path=ppt/tags/tag433.xml><?xml version="1.0" encoding="utf-8"?>
<p:tagLst xmlns:p="http://schemas.openxmlformats.org/presentationml/2006/main">
  <p:tag name="AS_UNIQUEID" val="4782"/>
</p:tagLst>
</file>

<file path=ppt/tags/tag434.xml><?xml version="1.0" encoding="utf-8"?>
<p:tagLst xmlns:p="http://schemas.openxmlformats.org/presentationml/2006/main">
  <p:tag name="AS_UNIQUEID" val="4783"/>
  <p:tag name="KSO_WM_BEAUTIFY_FLAG" val=""/>
</p:tagLst>
</file>

<file path=ppt/tags/tag435.xml><?xml version="1.0" encoding="utf-8"?>
<p:tagLst xmlns:p="http://schemas.openxmlformats.org/presentationml/2006/main">
  <p:tag name="AS_UNIQUEID" val="4784"/>
</p:tagLst>
</file>

<file path=ppt/tags/tag436.xml><?xml version="1.0" encoding="utf-8"?>
<p:tagLst xmlns:p="http://schemas.openxmlformats.org/presentationml/2006/main">
  <p:tag name="AS_UNIQUEID" val="4785"/>
  <p:tag name="KSO_WM_BEAUTIFY_FLAG" val=""/>
</p:tagLst>
</file>

<file path=ppt/tags/tag437.xml><?xml version="1.0" encoding="utf-8"?>
<p:tagLst xmlns:p="http://schemas.openxmlformats.org/presentationml/2006/main">
  <p:tag name="AS_UNIQUEID" val="4786"/>
  <p:tag name="KSO_WM_BEAUTIFY_FLAG" val=""/>
</p:tagLst>
</file>

<file path=ppt/tags/tag438.xml><?xml version="1.0" encoding="utf-8"?>
<p:tagLst xmlns:p="http://schemas.openxmlformats.org/presentationml/2006/main">
  <p:tag name="AS_UNIQUEID" val="5323"/>
</p:tagLst>
</file>

<file path=ppt/tags/tag439.xml><?xml version="1.0" encoding="utf-8"?>
<p:tagLst xmlns:p="http://schemas.openxmlformats.org/presentationml/2006/main">
  <p:tag name="AS_UNIQUEID" val="5324"/>
</p:tagLst>
</file>

<file path=ppt/tags/tag44.xml><?xml version="1.0" encoding="utf-8"?>
<p:tagLst xmlns:p="http://schemas.openxmlformats.org/presentationml/2006/main">
  <p:tag name="AS_UNIQUEID" val="4765"/>
</p:tagLst>
</file>

<file path=ppt/tags/tag440.xml><?xml version="1.0" encoding="utf-8"?>
<p:tagLst xmlns:p="http://schemas.openxmlformats.org/presentationml/2006/main">
  <p:tag name="AS_UNIQUEID" val="5325"/>
</p:tagLst>
</file>

<file path=ppt/tags/tag441.xml><?xml version="1.0" encoding="utf-8"?>
<p:tagLst xmlns:p="http://schemas.openxmlformats.org/presentationml/2006/main">
  <p:tag name="AS_UNIQUEID" val="5326"/>
</p:tagLst>
</file>

<file path=ppt/tags/tag442.xml><?xml version="1.0" encoding="utf-8"?>
<p:tagLst xmlns:p="http://schemas.openxmlformats.org/presentationml/2006/main">
  <p:tag name="AS_UNIQUEID" val="4787"/>
  <p:tag name="KSO_WM_BEAUTIFY_FLAG" val=""/>
</p:tagLst>
</file>

<file path=ppt/tags/tag443.xml><?xml version="1.0" encoding="utf-8"?>
<p:tagLst xmlns:p="http://schemas.openxmlformats.org/presentationml/2006/main">
  <p:tag name="AS_UNIQUEID" val="5327"/>
</p:tagLst>
</file>

<file path=ppt/tags/tag444.xml><?xml version="1.0" encoding="utf-8"?>
<p:tagLst xmlns:p="http://schemas.openxmlformats.org/presentationml/2006/main">
  <p:tag name="AS_UNIQUEID" val="4778"/>
</p:tagLst>
</file>

<file path=ppt/tags/tag445.xml><?xml version="1.0" encoding="utf-8"?>
<p:tagLst xmlns:p="http://schemas.openxmlformats.org/presentationml/2006/main">
  <p:tag name="AS_UNIQUEID" val="4779"/>
</p:tagLst>
</file>

<file path=ppt/tags/tag446.xml><?xml version="1.0" encoding="utf-8"?>
<p:tagLst xmlns:p="http://schemas.openxmlformats.org/presentationml/2006/main">
  <p:tag name="AS_UNIQUEID" val="4780"/>
</p:tagLst>
</file>

<file path=ppt/tags/tag447.xml><?xml version="1.0" encoding="utf-8"?>
<p:tagLst xmlns:p="http://schemas.openxmlformats.org/presentationml/2006/main">
  <p:tag name="AS_UNIQUEID" val="5328"/>
</p:tagLst>
</file>

<file path=ppt/tags/tag448.xml><?xml version="1.0" encoding="utf-8"?>
<p:tagLst xmlns:p="http://schemas.openxmlformats.org/presentationml/2006/main">
  <p:tag name="AS_UNIQUEID" val="4782"/>
</p:tagLst>
</file>

<file path=ppt/tags/tag449.xml><?xml version="1.0" encoding="utf-8"?>
<p:tagLst xmlns:p="http://schemas.openxmlformats.org/presentationml/2006/main">
  <p:tag name="AS_UNIQUEID" val="4783"/>
  <p:tag name="KSO_WM_BEAUTIFY_FLAG" val=""/>
</p:tagLst>
</file>

<file path=ppt/tags/tag45.xml><?xml version="1.0" encoding="utf-8"?>
<p:tagLst xmlns:p="http://schemas.openxmlformats.org/presentationml/2006/main">
  <p:tag name="AS_UNIQUEID" val="4766"/>
</p:tagLst>
</file>

<file path=ppt/tags/tag450.xml><?xml version="1.0" encoding="utf-8"?>
<p:tagLst xmlns:p="http://schemas.openxmlformats.org/presentationml/2006/main">
  <p:tag name="AS_UNIQUEID" val="4784"/>
</p:tagLst>
</file>

<file path=ppt/tags/tag451.xml><?xml version="1.0" encoding="utf-8"?>
<p:tagLst xmlns:p="http://schemas.openxmlformats.org/presentationml/2006/main">
  <p:tag name="AS_UNIQUEID" val="4785"/>
  <p:tag name="KSO_WM_BEAUTIFY_FLAG" val=""/>
</p:tagLst>
</file>

<file path=ppt/tags/tag452.xml><?xml version="1.0" encoding="utf-8"?>
<p:tagLst xmlns:p="http://schemas.openxmlformats.org/presentationml/2006/main">
  <p:tag name="AS_UNIQUEID" val="4786"/>
  <p:tag name="KSO_WM_BEAUTIFY_FLAG" val=""/>
</p:tagLst>
</file>

<file path=ppt/tags/tag453.xml><?xml version="1.0" encoding="utf-8"?>
<p:tagLst xmlns:p="http://schemas.openxmlformats.org/presentationml/2006/main">
  <p:tag name="AS_UNIQUEID" val="5329"/>
</p:tagLst>
</file>

<file path=ppt/tags/tag454.xml><?xml version="1.0" encoding="utf-8"?>
<p:tagLst xmlns:p="http://schemas.openxmlformats.org/presentationml/2006/main">
  <p:tag name="AS_UNIQUEID" val="5330"/>
</p:tagLst>
</file>

<file path=ppt/tags/tag455.xml><?xml version="1.0" encoding="utf-8"?>
<p:tagLst xmlns:p="http://schemas.openxmlformats.org/presentationml/2006/main">
  <p:tag name="AS_UNIQUEID" val="4787"/>
  <p:tag name="KSO_WM_BEAUTIFY_FLAG" val=""/>
</p:tagLst>
</file>

<file path=ppt/tags/tag456.xml><?xml version="1.0" encoding="utf-8"?>
<p:tagLst xmlns:p="http://schemas.openxmlformats.org/presentationml/2006/main">
  <p:tag name="AS_UNIQUEID" val="5331"/>
  <p:tag name="KSO_WM_BEAUTIFY_FLAG" val=""/>
</p:tagLst>
</file>

<file path=ppt/tags/tag457.xml><?xml version="1.0" encoding="utf-8"?>
<p:tagLst xmlns:p="http://schemas.openxmlformats.org/presentationml/2006/main">
  <p:tag name="AS_UNIQUEID" val="5332"/>
</p:tagLst>
</file>

<file path=ppt/tags/tag458.xml><?xml version="1.0" encoding="utf-8"?>
<p:tagLst xmlns:p="http://schemas.openxmlformats.org/presentationml/2006/main">
  <p:tag name="AS_UNIQUEID" val="4778"/>
</p:tagLst>
</file>

<file path=ppt/tags/tag459.xml><?xml version="1.0" encoding="utf-8"?>
<p:tagLst xmlns:p="http://schemas.openxmlformats.org/presentationml/2006/main">
  <p:tag name="AS_UNIQUEID" val="4779"/>
</p:tagLst>
</file>

<file path=ppt/tags/tag46.xml><?xml version="1.0" encoding="utf-8"?>
<p:tagLst xmlns:p="http://schemas.openxmlformats.org/presentationml/2006/main">
  <p:tag name="AS_UNIQUEID" val="4767"/>
</p:tagLst>
</file>

<file path=ppt/tags/tag460.xml><?xml version="1.0" encoding="utf-8"?>
<p:tagLst xmlns:p="http://schemas.openxmlformats.org/presentationml/2006/main">
  <p:tag name="AS_UNIQUEID" val="4780"/>
</p:tagLst>
</file>

<file path=ppt/tags/tag461.xml><?xml version="1.0" encoding="utf-8"?>
<p:tagLst xmlns:p="http://schemas.openxmlformats.org/presentationml/2006/main">
  <p:tag name="AS_UNIQUEID" val="5333"/>
</p:tagLst>
</file>

<file path=ppt/tags/tag462.xml><?xml version="1.0" encoding="utf-8"?>
<p:tagLst xmlns:p="http://schemas.openxmlformats.org/presentationml/2006/main">
  <p:tag name="AS_UNIQUEID" val="4782"/>
</p:tagLst>
</file>

<file path=ppt/tags/tag463.xml><?xml version="1.0" encoding="utf-8"?>
<p:tagLst xmlns:p="http://schemas.openxmlformats.org/presentationml/2006/main">
  <p:tag name="AS_UNIQUEID" val="4783"/>
  <p:tag name="KSO_WM_BEAUTIFY_FLAG" val=""/>
</p:tagLst>
</file>

<file path=ppt/tags/tag464.xml><?xml version="1.0" encoding="utf-8"?>
<p:tagLst xmlns:p="http://schemas.openxmlformats.org/presentationml/2006/main">
  <p:tag name="AS_UNIQUEID" val="4784"/>
</p:tagLst>
</file>

<file path=ppt/tags/tag465.xml><?xml version="1.0" encoding="utf-8"?>
<p:tagLst xmlns:p="http://schemas.openxmlformats.org/presentationml/2006/main">
  <p:tag name="AS_UNIQUEID" val="4785"/>
  <p:tag name="KSO_WM_BEAUTIFY_FLAG" val=""/>
</p:tagLst>
</file>

<file path=ppt/tags/tag466.xml><?xml version="1.0" encoding="utf-8"?>
<p:tagLst xmlns:p="http://schemas.openxmlformats.org/presentationml/2006/main">
  <p:tag name="AS_UNIQUEID" val="4786"/>
  <p:tag name="KSO_WM_BEAUTIFY_FLAG" val=""/>
</p:tagLst>
</file>

<file path=ppt/tags/tag467.xml><?xml version="1.0" encoding="utf-8"?>
<p:tagLst xmlns:p="http://schemas.openxmlformats.org/presentationml/2006/main">
  <p:tag name="AS_UNIQUEID" val="5334"/>
</p:tagLst>
</file>

<file path=ppt/tags/tag468.xml><?xml version="1.0" encoding="utf-8"?>
<p:tagLst xmlns:p="http://schemas.openxmlformats.org/presentationml/2006/main">
  <p:tag name="AS_UNIQUEID" val="5335"/>
</p:tagLst>
</file>

<file path=ppt/tags/tag469.xml><?xml version="1.0" encoding="utf-8"?>
<p:tagLst xmlns:p="http://schemas.openxmlformats.org/presentationml/2006/main">
  <p:tag name="AS_UNIQUEID" val="4787"/>
  <p:tag name="KSO_WM_BEAUTIFY_FLAG" val=""/>
</p:tagLst>
</file>

<file path=ppt/tags/tag47.xml><?xml version="1.0" encoding="utf-8"?>
<p:tagLst xmlns:p="http://schemas.openxmlformats.org/presentationml/2006/main">
  <p:tag name="AS_UNIQUEID" val="5137"/>
</p:tagLst>
</file>

<file path=ppt/tags/tag470.xml><?xml version="1.0" encoding="utf-8"?>
<p:tagLst xmlns:p="http://schemas.openxmlformats.org/presentationml/2006/main">
  <p:tag name="AS_UNIQUEID" val="5336"/>
</p:tagLst>
</file>

<file path=ppt/tags/tag471.xml><?xml version="1.0" encoding="utf-8"?>
<p:tagLst xmlns:p="http://schemas.openxmlformats.org/presentationml/2006/main">
  <p:tag name="AS_UNIQUEID" val="5337"/>
</p:tagLst>
</file>

<file path=ppt/tags/tag472.xml><?xml version="1.0" encoding="utf-8"?>
<p:tagLst xmlns:p="http://schemas.openxmlformats.org/presentationml/2006/main">
  <p:tag name="AS_UNIQUEID" val="5338"/>
</p:tagLst>
</file>

<file path=ppt/tags/tag473.xml><?xml version="1.0" encoding="utf-8"?>
<p:tagLst xmlns:p="http://schemas.openxmlformats.org/presentationml/2006/main">
  <p:tag name="AS_UNIQUEID" val="5339"/>
</p:tagLst>
</file>

<file path=ppt/tags/tag474.xml><?xml version="1.0" encoding="utf-8"?>
<p:tagLst xmlns:p="http://schemas.openxmlformats.org/presentationml/2006/main">
  <p:tag name="AS_UNIQUEID" val="5340"/>
</p:tagLst>
</file>

<file path=ppt/tags/tag475.xml><?xml version="1.0" encoding="utf-8"?>
<p:tagLst xmlns:p="http://schemas.openxmlformats.org/presentationml/2006/main">
  <p:tag name="AS_UNIQUEID" val="5341"/>
</p:tagLst>
</file>

<file path=ppt/tags/tag476.xml><?xml version="1.0" encoding="utf-8"?>
<p:tagLst xmlns:p="http://schemas.openxmlformats.org/presentationml/2006/main">
  <p:tag name="AS_UNIQUEID" val="4778"/>
</p:tagLst>
</file>

<file path=ppt/tags/tag477.xml><?xml version="1.0" encoding="utf-8"?>
<p:tagLst xmlns:p="http://schemas.openxmlformats.org/presentationml/2006/main">
  <p:tag name="AS_UNIQUEID" val="4779"/>
</p:tagLst>
</file>

<file path=ppt/tags/tag478.xml><?xml version="1.0" encoding="utf-8"?>
<p:tagLst xmlns:p="http://schemas.openxmlformats.org/presentationml/2006/main">
  <p:tag name="AS_UNIQUEID" val="4780"/>
</p:tagLst>
</file>

<file path=ppt/tags/tag479.xml><?xml version="1.0" encoding="utf-8"?>
<p:tagLst xmlns:p="http://schemas.openxmlformats.org/presentationml/2006/main">
  <p:tag name="AS_UNIQUEID" val="5342"/>
</p:tagLst>
</file>

<file path=ppt/tags/tag48.xml><?xml version="1.0" encoding="utf-8"?>
<p:tagLst xmlns:p="http://schemas.openxmlformats.org/presentationml/2006/main">
  <p:tag name="AS_UNIQUEID" val="4769"/>
</p:tagLst>
</file>

<file path=ppt/tags/tag480.xml><?xml version="1.0" encoding="utf-8"?>
<p:tagLst xmlns:p="http://schemas.openxmlformats.org/presentationml/2006/main">
  <p:tag name="AS_UNIQUEID" val="4782"/>
</p:tagLst>
</file>

<file path=ppt/tags/tag481.xml><?xml version="1.0" encoding="utf-8"?>
<p:tagLst xmlns:p="http://schemas.openxmlformats.org/presentationml/2006/main">
  <p:tag name="AS_UNIQUEID" val="4783"/>
  <p:tag name="KSO_WM_BEAUTIFY_FLAG" val=""/>
</p:tagLst>
</file>

<file path=ppt/tags/tag482.xml><?xml version="1.0" encoding="utf-8"?>
<p:tagLst xmlns:p="http://schemas.openxmlformats.org/presentationml/2006/main">
  <p:tag name="AS_UNIQUEID" val="4784"/>
</p:tagLst>
</file>

<file path=ppt/tags/tag483.xml><?xml version="1.0" encoding="utf-8"?>
<p:tagLst xmlns:p="http://schemas.openxmlformats.org/presentationml/2006/main">
  <p:tag name="AS_UNIQUEID" val="4785"/>
  <p:tag name="KSO_WM_BEAUTIFY_FLAG" val=""/>
</p:tagLst>
</file>

<file path=ppt/tags/tag484.xml><?xml version="1.0" encoding="utf-8"?>
<p:tagLst xmlns:p="http://schemas.openxmlformats.org/presentationml/2006/main">
  <p:tag name="AS_UNIQUEID" val="4786"/>
  <p:tag name="KSO_WM_BEAUTIFY_FLAG" val=""/>
</p:tagLst>
</file>

<file path=ppt/tags/tag485.xml><?xml version="1.0" encoding="utf-8"?>
<p:tagLst xmlns:p="http://schemas.openxmlformats.org/presentationml/2006/main">
  <p:tag name="AS_UNIQUEID" val="5343"/>
</p:tagLst>
</file>

<file path=ppt/tags/tag486.xml><?xml version="1.0" encoding="utf-8"?>
<p:tagLst xmlns:p="http://schemas.openxmlformats.org/presentationml/2006/main">
  <p:tag name="AS_UNIQUEID" val="5344"/>
</p:tagLst>
</file>

<file path=ppt/tags/tag487.xml><?xml version="1.0" encoding="utf-8"?>
<p:tagLst xmlns:p="http://schemas.openxmlformats.org/presentationml/2006/main">
  <p:tag name="AS_UNIQUEID" val="4787"/>
  <p:tag name="KSO_WM_BEAUTIFY_FLAG" val=""/>
</p:tagLst>
</file>

<file path=ppt/tags/tag488.xml><?xml version="1.0" encoding="utf-8"?>
<p:tagLst xmlns:p="http://schemas.openxmlformats.org/presentationml/2006/main">
  <p:tag name="AS_UNIQUEID" val="5345"/>
  <p:tag name="KSO_WM_UNIT_TABLE_BEAUTIFY" val="smartTable{53628979-b340-4216-af20-6d63255d0e6f}"/>
</p:tagLst>
</file>

<file path=ppt/tags/tag489.xml><?xml version="1.0" encoding="utf-8"?>
<p:tagLst xmlns:p="http://schemas.openxmlformats.org/presentationml/2006/main">
  <p:tag name="AS_UNIQUEID" val="5346"/>
</p:tagLst>
</file>

<file path=ppt/tags/tag49.xml><?xml version="1.0" encoding="utf-8"?>
<p:tagLst xmlns:p="http://schemas.openxmlformats.org/presentationml/2006/main">
  <p:tag name="AS_UNIQUEID" val="4770"/>
  <p:tag name="KSO_WM_BEAUTIFY_FLAG" val=""/>
</p:tagLst>
</file>

<file path=ppt/tags/tag490.xml><?xml version="1.0" encoding="utf-8"?>
<p:tagLst xmlns:p="http://schemas.openxmlformats.org/presentationml/2006/main">
  <p:tag name="AS_UNIQUEID" val="5347"/>
</p:tagLst>
</file>

<file path=ppt/tags/tag491.xml><?xml version="1.0" encoding="utf-8"?>
<p:tagLst xmlns:p="http://schemas.openxmlformats.org/presentationml/2006/main">
  <p:tag name="AS_UNIQUEID" val="4778"/>
</p:tagLst>
</file>

<file path=ppt/tags/tag492.xml><?xml version="1.0" encoding="utf-8"?>
<p:tagLst xmlns:p="http://schemas.openxmlformats.org/presentationml/2006/main">
  <p:tag name="AS_UNIQUEID" val="4779"/>
</p:tagLst>
</file>

<file path=ppt/tags/tag493.xml><?xml version="1.0" encoding="utf-8"?>
<p:tagLst xmlns:p="http://schemas.openxmlformats.org/presentationml/2006/main">
  <p:tag name="AS_UNIQUEID" val="4780"/>
</p:tagLst>
</file>

<file path=ppt/tags/tag494.xml><?xml version="1.0" encoding="utf-8"?>
<p:tagLst xmlns:p="http://schemas.openxmlformats.org/presentationml/2006/main">
  <p:tag name="AS_UNIQUEID" val="5348"/>
</p:tagLst>
</file>

<file path=ppt/tags/tag495.xml><?xml version="1.0" encoding="utf-8"?>
<p:tagLst xmlns:p="http://schemas.openxmlformats.org/presentationml/2006/main">
  <p:tag name="AS_UNIQUEID" val="4782"/>
</p:tagLst>
</file>

<file path=ppt/tags/tag496.xml><?xml version="1.0" encoding="utf-8"?>
<p:tagLst xmlns:p="http://schemas.openxmlformats.org/presentationml/2006/main">
  <p:tag name="AS_UNIQUEID" val="4783"/>
  <p:tag name="KSO_WM_BEAUTIFY_FLAG" val=""/>
</p:tagLst>
</file>

<file path=ppt/tags/tag497.xml><?xml version="1.0" encoding="utf-8"?>
<p:tagLst xmlns:p="http://schemas.openxmlformats.org/presentationml/2006/main">
  <p:tag name="AS_UNIQUEID" val="4784"/>
</p:tagLst>
</file>

<file path=ppt/tags/tag498.xml><?xml version="1.0" encoding="utf-8"?>
<p:tagLst xmlns:p="http://schemas.openxmlformats.org/presentationml/2006/main">
  <p:tag name="AS_UNIQUEID" val="4785"/>
  <p:tag name="KSO_WM_BEAUTIFY_FLAG" val=""/>
</p:tagLst>
</file>

<file path=ppt/tags/tag499.xml><?xml version="1.0" encoding="utf-8"?>
<p:tagLst xmlns:p="http://schemas.openxmlformats.org/presentationml/2006/main">
  <p:tag name="AS_UNIQUEID" val="4786"/>
  <p:tag name="KSO_WM_BEAUTIFY_FLAG" val=""/>
</p:tagLst>
</file>

<file path=ppt/tags/tag5.xml><?xml version="1.0" encoding="utf-8"?>
<p:tagLst xmlns:p="http://schemas.openxmlformats.org/presentationml/2006/main">
  <p:tag name="AS_UNIQUEID" val="4735"/>
</p:tagLst>
</file>

<file path=ppt/tags/tag50.xml><?xml version="1.0" encoding="utf-8"?>
<p:tagLst xmlns:p="http://schemas.openxmlformats.org/presentationml/2006/main">
  <p:tag name="AS_UNIQUEID" val="4771"/>
</p:tagLst>
</file>

<file path=ppt/tags/tag500.xml><?xml version="1.0" encoding="utf-8"?>
<p:tagLst xmlns:p="http://schemas.openxmlformats.org/presentationml/2006/main">
  <p:tag name="AS_UNIQUEID" val="5349"/>
</p:tagLst>
</file>

<file path=ppt/tags/tag501.xml><?xml version="1.0" encoding="utf-8"?>
<p:tagLst xmlns:p="http://schemas.openxmlformats.org/presentationml/2006/main">
  <p:tag name="AS_UNIQUEID" val="4787"/>
  <p:tag name="KSO_WM_BEAUTIFY_FLAG" val=""/>
</p:tagLst>
</file>

<file path=ppt/tags/tag502.xml><?xml version="1.0" encoding="utf-8"?>
<p:tagLst xmlns:p="http://schemas.openxmlformats.org/presentationml/2006/main">
  <p:tag name="AS_UNIQUEID" val="5350"/>
</p:tagLst>
</file>

<file path=ppt/tags/tag503.xml><?xml version="1.0" encoding="utf-8"?>
<p:tagLst xmlns:p="http://schemas.openxmlformats.org/presentationml/2006/main">
  <p:tag name="AS_UNIQUEID" val="5351"/>
</p:tagLst>
</file>

<file path=ppt/tags/tag504.xml><?xml version="1.0" encoding="utf-8"?>
<p:tagLst xmlns:p="http://schemas.openxmlformats.org/presentationml/2006/main">
  <p:tag name="AS_UNIQUEID" val="5352"/>
</p:tagLst>
</file>

<file path=ppt/tags/tag505.xml><?xml version="1.0" encoding="utf-8"?>
<p:tagLst xmlns:p="http://schemas.openxmlformats.org/presentationml/2006/main">
  <p:tag name="AS_UNIQUEID" val="5353"/>
</p:tagLst>
</file>

<file path=ppt/tags/tag506.xml><?xml version="1.0" encoding="utf-8"?>
<p:tagLst xmlns:p="http://schemas.openxmlformats.org/presentationml/2006/main">
  <p:tag name="AS_UNIQUEID" val="4778"/>
</p:tagLst>
</file>

<file path=ppt/tags/tag507.xml><?xml version="1.0" encoding="utf-8"?>
<p:tagLst xmlns:p="http://schemas.openxmlformats.org/presentationml/2006/main">
  <p:tag name="AS_UNIQUEID" val="4779"/>
</p:tagLst>
</file>

<file path=ppt/tags/tag508.xml><?xml version="1.0" encoding="utf-8"?>
<p:tagLst xmlns:p="http://schemas.openxmlformats.org/presentationml/2006/main">
  <p:tag name="AS_UNIQUEID" val="4780"/>
</p:tagLst>
</file>

<file path=ppt/tags/tag509.xml><?xml version="1.0" encoding="utf-8"?>
<p:tagLst xmlns:p="http://schemas.openxmlformats.org/presentationml/2006/main">
  <p:tag name="AS_UNIQUEID" val="5354"/>
</p:tagLst>
</file>

<file path=ppt/tags/tag51.xml><?xml version="1.0" encoding="utf-8"?>
<p:tagLst xmlns:p="http://schemas.openxmlformats.org/presentationml/2006/main">
  <p:tag name="AS_UNIQUEID" val="4772"/>
  <p:tag name="KSO_WM_BEAUTIFY_FLAG" val=""/>
</p:tagLst>
</file>

<file path=ppt/tags/tag510.xml><?xml version="1.0" encoding="utf-8"?>
<p:tagLst xmlns:p="http://schemas.openxmlformats.org/presentationml/2006/main">
  <p:tag name="AS_UNIQUEID" val="4782"/>
</p:tagLst>
</file>

<file path=ppt/tags/tag511.xml><?xml version="1.0" encoding="utf-8"?>
<p:tagLst xmlns:p="http://schemas.openxmlformats.org/presentationml/2006/main">
  <p:tag name="AS_UNIQUEID" val="4783"/>
  <p:tag name="KSO_WM_BEAUTIFY_FLAG" val=""/>
</p:tagLst>
</file>

<file path=ppt/tags/tag512.xml><?xml version="1.0" encoding="utf-8"?>
<p:tagLst xmlns:p="http://schemas.openxmlformats.org/presentationml/2006/main">
  <p:tag name="AS_UNIQUEID" val="4784"/>
</p:tagLst>
</file>

<file path=ppt/tags/tag513.xml><?xml version="1.0" encoding="utf-8"?>
<p:tagLst xmlns:p="http://schemas.openxmlformats.org/presentationml/2006/main">
  <p:tag name="AS_UNIQUEID" val="4785"/>
  <p:tag name="KSO_WM_BEAUTIFY_FLAG" val=""/>
</p:tagLst>
</file>

<file path=ppt/tags/tag514.xml><?xml version="1.0" encoding="utf-8"?>
<p:tagLst xmlns:p="http://schemas.openxmlformats.org/presentationml/2006/main">
  <p:tag name="AS_UNIQUEID" val="4786"/>
  <p:tag name="KSO_WM_BEAUTIFY_FLAG" val=""/>
</p:tagLst>
</file>

<file path=ppt/tags/tag515.xml><?xml version="1.0" encoding="utf-8"?>
<p:tagLst xmlns:p="http://schemas.openxmlformats.org/presentationml/2006/main">
  <p:tag name="AS_UNIQUEID" val="5355"/>
</p:tagLst>
</file>

<file path=ppt/tags/tag516.xml><?xml version="1.0" encoding="utf-8"?>
<p:tagLst xmlns:p="http://schemas.openxmlformats.org/presentationml/2006/main">
  <p:tag name="AS_UNIQUEID" val="4787"/>
  <p:tag name="KSO_WM_BEAUTIFY_FLAG" val=""/>
</p:tagLst>
</file>

<file path=ppt/tags/tag517.xml><?xml version="1.0" encoding="utf-8"?>
<p:tagLst xmlns:p="http://schemas.openxmlformats.org/presentationml/2006/main">
  <p:tag name="AS_UNIQUEID" val="5356"/>
</p:tagLst>
</file>

<file path=ppt/tags/tag518.xml><?xml version="1.0" encoding="utf-8"?>
<p:tagLst xmlns:p="http://schemas.openxmlformats.org/presentationml/2006/main">
  <p:tag name="AS_UNIQUEID" val="5357"/>
</p:tagLst>
</file>

<file path=ppt/tags/tag519.xml><?xml version="1.0" encoding="utf-8"?>
<p:tagLst xmlns:p="http://schemas.openxmlformats.org/presentationml/2006/main">
  <p:tag name="AS_UNIQUEID" val="5358"/>
</p:tagLst>
</file>

<file path=ppt/tags/tag52.xml><?xml version="1.0" encoding="utf-8"?>
<p:tagLst xmlns:p="http://schemas.openxmlformats.org/presentationml/2006/main">
  <p:tag name="AS_UNIQUEID" val="4773"/>
  <p:tag name="KSO_WM_BEAUTIFY_FLAG" val=""/>
</p:tagLst>
</file>

<file path=ppt/tags/tag520.xml><?xml version="1.0" encoding="utf-8"?>
<p:tagLst xmlns:p="http://schemas.openxmlformats.org/presentationml/2006/main">
  <p:tag name="AS_UNIQUEID" val="5359"/>
</p:tagLst>
</file>

<file path=ppt/tags/tag521.xml><?xml version="1.0" encoding="utf-8"?>
<p:tagLst xmlns:p="http://schemas.openxmlformats.org/presentationml/2006/main">
  <p:tag name="AS_UNIQUEID" val="5360"/>
</p:tagLst>
</file>

<file path=ppt/tags/tag522.xml><?xml version="1.0" encoding="utf-8"?>
<p:tagLst xmlns:p="http://schemas.openxmlformats.org/presentationml/2006/main">
  <p:tag name="AS_UNIQUEID" val="4778"/>
</p:tagLst>
</file>

<file path=ppt/tags/tag523.xml><?xml version="1.0" encoding="utf-8"?>
<p:tagLst xmlns:p="http://schemas.openxmlformats.org/presentationml/2006/main">
  <p:tag name="AS_UNIQUEID" val="4779"/>
</p:tagLst>
</file>

<file path=ppt/tags/tag524.xml><?xml version="1.0" encoding="utf-8"?>
<p:tagLst xmlns:p="http://schemas.openxmlformats.org/presentationml/2006/main">
  <p:tag name="AS_UNIQUEID" val="4780"/>
</p:tagLst>
</file>

<file path=ppt/tags/tag525.xml><?xml version="1.0" encoding="utf-8"?>
<p:tagLst xmlns:p="http://schemas.openxmlformats.org/presentationml/2006/main">
  <p:tag name="AS_UNIQUEID" val="5361"/>
</p:tagLst>
</file>

<file path=ppt/tags/tag526.xml><?xml version="1.0" encoding="utf-8"?>
<p:tagLst xmlns:p="http://schemas.openxmlformats.org/presentationml/2006/main">
  <p:tag name="AS_UNIQUEID" val="4782"/>
</p:tagLst>
</file>

<file path=ppt/tags/tag527.xml><?xml version="1.0" encoding="utf-8"?>
<p:tagLst xmlns:p="http://schemas.openxmlformats.org/presentationml/2006/main">
  <p:tag name="AS_UNIQUEID" val="4783"/>
  <p:tag name="KSO_WM_BEAUTIFY_FLAG" val=""/>
</p:tagLst>
</file>

<file path=ppt/tags/tag528.xml><?xml version="1.0" encoding="utf-8"?>
<p:tagLst xmlns:p="http://schemas.openxmlformats.org/presentationml/2006/main">
  <p:tag name="AS_UNIQUEID" val="4784"/>
</p:tagLst>
</file>

<file path=ppt/tags/tag529.xml><?xml version="1.0" encoding="utf-8"?>
<p:tagLst xmlns:p="http://schemas.openxmlformats.org/presentationml/2006/main">
  <p:tag name="AS_UNIQUEID" val="4785"/>
  <p:tag name="KSO_WM_BEAUTIFY_FLAG" val=""/>
</p:tagLst>
</file>

<file path=ppt/tags/tag53.xml><?xml version="1.0" encoding="utf-8"?>
<p:tagLst xmlns:p="http://schemas.openxmlformats.org/presentationml/2006/main">
  <p:tag name="AS_UNIQUEID" val="4774"/>
  <p:tag name="KSO_WM_BEAUTIFY_FLAG" val=""/>
</p:tagLst>
</file>

<file path=ppt/tags/tag530.xml><?xml version="1.0" encoding="utf-8"?>
<p:tagLst xmlns:p="http://schemas.openxmlformats.org/presentationml/2006/main">
  <p:tag name="AS_UNIQUEID" val="4786"/>
  <p:tag name="KSO_WM_BEAUTIFY_FLAG" val=""/>
</p:tagLst>
</file>

<file path=ppt/tags/tag531.xml><?xml version="1.0" encoding="utf-8"?>
<p:tagLst xmlns:p="http://schemas.openxmlformats.org/presentationml/2006/main">
  <p:tag name="AS_UNIQUEID" val="4787"/>
  <p:tag name="KSO_WM_BEAUTIFY_FLAG" val=""/>
</p:tagLst>
</file>

<file path=ppt/tags/tag532.xml><?xml version="1.0" encoding="utf-8"?>
<p:tagLst xmlns:p="http://schemas.openxmlformats.org/presentationml/2006/main">
  <p:tag name="AS_UNIQUEID" val="5362"/>
</p:tagLst>
</file>

<file path=ppt/tags/tag533.xml><?xml version="1.0" encoding="utf-8"?>
<p:tagLst xmlns:p="http://schemas.openxmlformats.org/presentationml/2006/main">
  <p:tag name="AS_UNIQUEID" val="5363"/>
</p:tagLst>
</file>

<file path=ppt/tags/tag534.xml><?xml version="1.0" encoding="utf-8"?>
<p:tagLst xmlns:p="http://schemas.openxmlformats.org/presentationml/2006/main">
  <p:tag name="AS_UNIQUEID" val="5364"/>
</p:tagLst>
</file>

<file path=ppt/tags/tag535.xml><?xml version="1.0" encoding="utf-8"?>
<p:tagLst xmlns:p="http://schemas.openxmlformats.org/presentationml/2006/main">
  <p:tag name="AS_UNIQUEID" val="5365"/>
</p:tagLst>
</file>

<file path=ppt/tags/tag536.xml><?xml version="1.0" encoding="utf-8"?>
<p:tagLst xmlns:p="http://schemas.openxmlformats.org/presentationml/2006/main">
  <p:tag name="AS_UNIQUEID" val="5366"/>
</p:tagLst>
</file>

<file path=ppt/tags/tag537.xml><?xml version="1.0" encoding="utf-8"?>
<p:tagLst xmlns:p="http://schemas.openxmlformats.org/presentationml/2006/main">
  <p:tag name="AS_UNIQUEID" val="5367"/>
</p:tagLst>
</file>

<file path=ppt/tags/tag538.xml><?xml version="1.0" encoding="utf-8"?>
<p:tagLst xmlns:p="http://schemas.openxmlformats.org/presentationml/2006/main">
  <p:tag name="AS_UNIQUEID" val="5090"/>
</p:tagLst>
</file>

<file path=ppt/tags/tag539.xml><?xml version="1.0" encoding="utf-8"?>
<p:tagLst xmlns:p="http://schemas.openxmlformats.org/presentationml/2006/main">
  <p:tag name="AS_UNIQUEID" val="5091"/>
</p:tagLst>
</file>

<file path=ppt/tags/tag54.xml><?xml version="1.0" encoding="utf-8"?>
<p:tagLst xmlns:p="http://schemas.openxmlformats.org/presentationml/2006/main">
  <p:tag name="AS_UNIQUEID" val="4776"/>
</p:tagLst>
</file>

<file path=ppt/tags/tag540.xml><?xml version="1.0" encoding="utf-8"?>
<p:tagLst xmlns:p="http://schemas.openxmlformats.org/presentationml/2006/main">
  <p:tag name="AS_UNIQUEID" val="5092"/>
</p:tagLst>
</file>

<file path=ppt/tags/tag541.xml><?xml version="1.0" encoding="utf-8"?>
<p:tagLst xmlns:p="http://schemas.openxmlformats.org/presentationml/2006/main">
  <p:tag name="AS_UNIQUEID" val="5368"/>
</p:tagLst>
</file>

<file path=ppt/tags/tag542.xml><?xml version="1.0" encoding="utf-8"?>
<p:tagLst xmlns:p="http://schemas.openxmlformats.org/presentationml/2006/main">
  <p:tag name="AS_UNIQUEID" val="5094"/>
</p:tagLst>
</file>

<file path=ppt/tags/tag543.xml><?xml version="1.0" encoding="utf-8"?>
<p:tagLst xmlns:p="http://schemas.openxmlformats.org/presentationml/2006/main">
  <p:tag name="AS_UNIQUEID" val="5095"/>
</p:tagLst>
</file>

<file path=ppt/tags/tag544.xml><?xml version="1.0" encoding="utf-8"?>
<p:tagLst xmlns:p="http://schemas.openxmlformats.org/presentationml/2006/main">
  <p:tag name="AS_UNIQUEID" val="5096"/>
  <p:tag name="KSO_WM_BEAUTIFY_FLAG" val=""/>
</p:tagLst>
</file>

<file path=ppt/tags/tag545.xml><?xml version="1.0" encoding="utf-8"?>
<p:tagLst xmlns:p="http://schemas.openxmlformats.org/presentationml/2006/main">
  <p:tag name="AS_UNIQUEID" val="5097"/>
</p:tagLst>
</file>

<file path=ppt/tags/tag546.xml><?xml version="1.0" encoding="utf-8"?>
<p:tagLst xmlns:p="http://schemas.openxmlformats.org/presentationml/2006/main">
  <p:tag name="AS_UNIQUEID" val="5098"/>
  <p:tag name="KSO_WM_BEAUTIFY_FLAG" val=""/>
</p:tagLst>
</file>

<file path=ppt/tags/tag547.xml><?xml version="1.0" encoding="utf-8"?>
<p:tagLst xmlns:p="http://schemas.openxmlformats.org/presentationml/2006/main">
  <p:tag name="AS_UNIQUEID" val="5099"/>
  <p:tag name="KSO_WM_BEAUTIFY_FLAG" val=""/>
</p:tagLst>
</file>

<file path=ppt/tags/tag548.xml><?xml version="1.0" encoding="utf-8"?>
<p:tagLst xmlns:p="http://schemas.openxmlformats.org/presentationml/2006/main">
  <p:tag name="AS_UNIQUEID" val="5094"/>
</p:tagLst>
</file>

<file path=ppt/tags/tag549.xml><?xml version="1.0" encoding="utf-8"?>
<p:tagLst xmlns:p="http://schemas.openxmlformats.org/presentationml/2006/main">
  <p:tag name="AS_UNIQUEID" val="5095"/>
</p:tagLst>
</file>

<file path=ppt/tags/tag55.xml><?xml version="1.0" encoding="utf-8"?>
<p:tagLst xmlns:p="http://schemas.openxmlformats.org/presentationml/2006/main">
  <p:tag name="AS_UNIQUEID" val="5138"/>
</p:tagLst>
</file>

<file path=ppt/tags/tag550.xml><?xml version="1.0" encoding="utf-8"?>
<p:tagLst xmlns:p="http://schemas.openxmlformats.org/presentationml/2006/main">
  <p:tag name="AS_UNIQUEID" val="5096"/>
  <p:tag name="KSO_WM_BEAUTIFY_FLAG" val=""/>
</p:tagLst>
</file>

<file path=ppt/tags/tag551.xml><?xml version="1.0" encoding="utf-8"?>
<p:tagLst xmlns:p="http://schemas.openxmlformats.org/presentationml/2006/main">
  <p:tag name="AS_UNIQUEID" val="5097"/>
</p:tagLst>
</file>

<file path=ppt/tags/tag552.xml><?xml version="1.0" encoding="utf-8"?>
<p:tagLst xmlns:p="http://schemas.openxmlformats.org/presentationml/2006/main">
  <p:tag name="AS_UNIQUEID" val="5098"/>
  <p:tag name="KSO_WM_BEAUTIFY_FLAG" val=""/>
</p:tagLst>
</file>

<file path=ppt/tags/tag553.xml><?xml version="1.0" encoding="utf-8"?>
<p:tagLst xmlns:p="http://schemas.openxmlformats.org/presentationml/2006/main">
  <p:tag name="AS_UNIQUEID" val="5099"/>
  <p:tag name="KSO_WM_BEAUTIFY_FLAG" val=""/>
</p:tagLst>
</file>

<file path=ppt/tags/tag554.xml><?xml version="1.0" encoding="utf-8"?>
<p:tagLst xmlns:p="http://schemas.openxmlformats.org/presentationml/2006/main">
  <p:tag name="AS_UNIQUEID" val="5369"/>
</p:tagLst>
</file>

<file path=ppt/tags/tag555.xml><?xml version="1.0" encoding="utf-8"?>
<p:tagLst xmlns:p="http://schemas.openxmlformats.org/presentationml/2006/main">
  <p:tag name="AS_UNIQUEID" val="5370"/>
</p:tagLst>
</file>

<file path=ppt/tags/tag556.xml><?xml version="1.0" encoding="utf-8"?>
<p:tagLst xmlns:p="http://schemas.openxmlformats.org/presentationml/2006/main">
  <p:tag name="AS_UNIQUEID" val="5371"/>
</p:tagLst>
</file>

<file path=ppt/tags/tag557.xml><?xml version="1.0" encoding="utf-8"?>
<p:tagLst xmlns:p="http://schemas.openxmlformats.org/presentationml/2006/main">
  <p:tag name="AS_UNIQUEID" val="5372"/>
</p:tagLst>
</file>

<file path=ppt/tags/tag558.xml><?xml version="1.0" encoding="utf-8"?>
<p:tagLst xmlns:p="http://schemas.openxmlformats.org/presentationml/2006/main">
  <p:tag name="AS_UNIQUEID" val="5373"/>
</p:tagLst>
</file>

<file path=ppt/tags/tag559.xml><?xml version="1.0" encoding="utf-8"?>
<p:tagLst xmlns:p="http://schemas.openxmlformats.org/presentationml/2006/main">
  <p:tag name="AS_UNIQUEID" val="5374"/>
</p:tagLst>
</file>

<file path=ppt/tags/tag56.xml><?xml version="1.0" encoding="utf-8"?>
<p:tagLst xmlns:p="http://schemas.openxmlformats.org/presentationml/2006/main">
  <p:tag name="AS_UNIQUEID" val="5139"/>
</p:tagLst>
</file>

<file path=ppt/tags/tag560.xml><?xml version="1.0" encoding="utf-8"?>
<p:tagLst xmlns:p="http://schemas.openxmlformats.org/presentationml/2006/main">
  <p:tag name="AS_UNIQUEID" val="5375"/>
</p:tagLst>
</file>

<file path=ppt/tags/tag561.xml><?xml version="1.0" encoding="utf-8"?>
<p:tagLst xmlns:p="http://schemas.openxmlformats.org/presentationml/2006/main">
  <p:tag name="AS_UNIQUEID" val="5376"/>
</p:tagLst>
</file>

<file path=ppt/tags/tag562.xml><?xml version="1.0" encoding="utf-8"?>
<p:tagLst xmlns:p="http://schemas.openxmlformats.org/presentationml/2006/main">
  <p:tag name="AS_UNIQUEID" val="5377"/>
</p:tagLst>
</file>

<file path=ppt/tags/tag563.xml><?xml version="1.0" encoding="utf-8"?>
<p:tagLst xmlns:p="http://schemas.openxmlformats.org/presentationml/2006/main">
  <p:tag name="AS_UNIQUEID" val="5378"/>
</p:tagLst>
</file>

<file path=ppt/tags/tag564.xml><?xml version="1.0" encoding="utf-8"?>
<p:tagLst xmlns:p="http://schemas.openxmlformats.org/presentationml/2006/main">
  <p:tag name="AS_UNIQUEID" val="5379"/>
</p:tagLst>
</file>

<file path=ppt/tags/tag565.xml><?xml version="1.0" encoding="utf-8"?>
<p:tagLst xmlns:p="http://schemas.openxmlformats.org/presentationml/2006/main">
  <p:tag name="AS_UNIQUEID" val="5380"/>
  <p:tag name="KSO_WM_BEAUTIFY_FLAG" val=""/>
</p:tagLst>
</file>

<file path=ppt/tags/tag566.xml><?xml version="1.0" encoding="utf-8"?>
<p:tagLst xmlns:p="http://schemas.openxmlformats.org/presentationml/2006/main">
  <p:tag name="AS_UNIQUEID" val="5381"/>
  <p:tag name="KSO_WM_BEAUTIFY_FLAG" val=""/>
</p:tagLst>
</file>

<file path=ppt/tags/tag567.xml><?xml version="1.0" encoding="utf-8"?>
<p:tagLst xmlns:p="http://schemas.openxmlformats.org/presentationml/2006/main">
  <p:tag name="AS_UNIQUEID" val="5382"/>
</p:tagLst>
</file>

<file path=ppt/tags/tag568.xml><?xml version="1.0" encoding="utf-8"?>
<p:tagLst xmlns:p="http://schemas.openxmlformats.org/presentationml/2006/main">
  <p:tag name="AS_UNIQUEID" val="5111"/>
</p:tagLst>
</file>

<file path=ppt/tags/tag569.xml><?xml version="1.0" encoding="utf-8"?>
<p:tagLst xmlns:p="http://schemas.openxmlformats.org/presentationml/2006/main">
  <p:tag name="AS_UNIQUEID" val="5112"/>
</p:tagLst>
</file>

<file path=ppt/tags/tag57.xml><?xml version="1.0" encoding="utf-8"?>
<p:tagLst xmlns:p="http://schemas.openxmlformats.org/presentationml/2006/main">
  <p:tag name="AS_UNIQUEID" val="5140"/>
</p:tagLst>
</file>

<file path=ppt/tags/tag570.xml><?xml version="1.0" encoding="utf-8"?>
<p:tagLst xmlns:p="http://schemas.openxmlformats.org/presentationml/2006/main">
  <p:tag name="AS_UNIQUEID" val="5113"/>
</p:tagLst>
</file>

<file path=ppt/tags/tag571.xml><?xml version="1.0" encoding="utf-8"?>
<p:tagLst xmlns:p="http://schemas.openxmlformats.org/presentationml/2006/main">
  <p:tag name="AS_UNIQUEID" val="5383"/>
</p:tagLst>
</file>

<file path=ppt/tags/tag572.xml><?xml version="1.0" encoding="utf-8"?>
<p:tagLst xmlns:p="http://schemas.openxmlformats.org/presentationml/2006/main">
  <p:tag name="AS_UNIQUEID" val="5115"/>
</p:tagLst>
</file>

<file path=ppt/tags/tag573.xml><?xml version="1.0" encoding="utf-8"?>
<p:tagLst xmlns:p="http://schemas.openxmlformats.org/presentationml/2006/main">
  <p:tag name="AS_UNIQUEID" val="5116"/>
</p:tagLst>
</file>

<file path=ppt/tags/tag574.xml><?xml version="1.0" encoding="utf-8"?>
<p:tagLst xmlns:p="http://schemas.openxmlformats.org/presentationml/2006/main">
  <p:tag name="AS_UNIQUEID" val="5117"/>
  <p:tag name="KSO_WM_BEAUTIFY_FLAG" val=""/>
</p:tagLst>
</file>

<file path=ppt/tags/tag575.xml><?xml version="1.0" encoding="utf-8"?>
<p:tagLst xmlns:p="http://schemas.openxmlformats.org/presentationml/2006/main">
  <p:tag name="AS_UNIQUEID" val="5118"/>
</p:tagLst>
</file>

<file path=ppt/tags/tag576.xml><?xml version="1.0" encoding="utf-8"?>
<p:tagLst xmlns:p="http://schemas.openxmlformats.org/presentationml/2006/main">
  <p:tag name="AS_UNIQUEID" val="5119"/>
  <p:tag name="KSO_WM_BEAUTIFY_FLAG" val=""/>
</p:tagLst>
</file>

<file path=ppt/tags/tag577.xml><?xml version="1.0" encoding="utf-8"?>
<p:tagLst xmlns:p="http://schemas.openxmlformats.org/presentationml/2006/main">
  <p:tag name="AS_UNIQUEID" val="5120"/>
  <p:tag name="KSO_WM_BEAUTIFY_FLAG" val=""/>
</p:tagLst>
</file>

<file path=ppt/tags/tag578.xml><?xml version="1.0" encoding="utf-8"?>
<p:tagLst xmlns:p="http://schemas.openxmlformats.org/presentationml/2006/main">
  <p:tag name="AS_UNIQUEID" val="3560"/>
</p:tagLst>
</file>

<file path=ppt/tags/tag579.xml><?xml version="1.0" encoding="utf-8"?>
<p:tagLst xmlns:p="http://schemas.openxmlformats.org/presentationml/2006/main">
  <p:tag name="AS_UNIQUEID" val="5121"/>
</p:tagLst>
</file>

<file path=ppt/tags/tag58.xml><?xml version="1.0" encoding="utf-8"?>
<p:tagLst xmlns:p="http://schemas.openxmlformats.org/presentationml/2006/main">
  <p:tag name="AS_UNIQUEID" val="4778"/>
</p:tagLst>
</file>

<file path=ppt/tags/tag580.xml><?xml version="1.0" encoding="utf-8"?>
<p:tagLst xmlns:p="http://schemas.openxmlformats.org/presentationml/2006/main">
  <p:tag name="AS_UNIQUEID" val="5125"/>
</p:tagLst>
</file>

<file path=ppt/tags/tag581.xml><?xml version="1.0" encoding="utf-8"?>
<p:tagLst xmlns:p="http://schemas.openxmlformats.org/presentationml/2006/main">
  <p:tag name="AS_UNIQUEID" val="5384"/>
  <p:tag name="KSO_WM_BEAUTIFY_FLAG" val=""/>
</p:tagLst>
</file>

<file path=ppt/tags/tag582.xml><?xml version="1.0" encoding="utf-8"?>
<p:tagLst xmlns:p="http://schemas.openxmlformats.org/presentationml/2006/main">
  <p:tag name="AS_UNIQUEID" val="5385"/>
</p:tagLst>
</file>

<file path=ppt/tags/tag583.xml><?xml version="1.0" encoding="utf-8"?>
<p:tagLst xmlns:p="http://schemas.openxmlformats.org/presentationml/2006/main">
  <p:tag name="AS_UNIQUEID" val="5386"/>
  <p:tag name="KSO_WM_BEAUTIFY_FLAG" val=""/>
</p:tagLst>
</file>

<file path=ppt/tags/tag584.xml><?xml version="1.0" encoding="utf-8"?>
<p:tagLst xmlns:p="http://schemas.openxmlformats.org/presentationml/2006/main">
  <p:tag name="AS_OS" val="Unix 3.10 unknown"/>
  <p:tag name="AS_RELEASE_DATE" val="2023.03.31"/>
  <p:tag name="AS_TITLE" val="Aspose.Slides for Java"/>
  <p:tag name="AS_VERSION" val="23.3"/>
  <p:tag name="COMMONDATA" val="eyJoZGlkIjoiMzczZTRhNjgyZDY5MWQ1YjQ5ZTgwMDQ4ODZlMjVlMjMifQ=="/>
  <p:tag name="KSO_WPP_MARK_KEY" val="f45c9c3e-e688-497f-9794-ec145ffb7bc0"/>
</p:tagLst>
</file>

<file path=ppt/tags/tag59.xml><?xml version="1.0" encoding="utf-8"?>
<p:tagLst xmlns:p="http://schemas.openxmlformats.org/presentationml/2006/main">
  <p:tag name="AS_UNIQUEID" val="4779"/>
</p:tagLst>
</file>

<file path=ppt/tags/tag6.xml><?xml version="1.0" encoding="utf-8"?>
<p:tagLst xmlns:p="http://schemas.openxmlformats.org/presentationml/2006/main">
  <p:tag name="AS_UNIQUEID" val="4736"/>
</p:tagLst>
</file>

<file path=ppt/tags/tag60.xml><?xml version="1.0" encoding="utf-8"?>
<p:tagLst xmlns:p="http://schemas.openxmlformats.org/presentationml/2006/main">
  <p:tag name="AS_UNIQUEID" val="4780"/>
</p:tagLst>
</file>

<file path=ppt/tags/tag61.xml><?xml version="1.0" encoding="utf-8"?>
<p:tagLst xmlns:p="http://schemas.openxmlformats.org/presentationml/2006/main">
  <p:tag name="AS_UNIQUEID" val="5141"/>
</p:tagLst>
</file>

<file path=ppt/tags/tag62.xml><?xml version="1.0" encoding="utf-8"?>
<p:tagLst xmlns:p="http://schemas.openxmlformats.org/presentationml/2006/main">
  <p:tag name="AS_UNIQUEID" val="4782"/>
</p:tagLst>
</file>

<file path=ppt/tags/tag63.xml><?xml version="1.0" encoding="utf-8"?>
<p:tagLst xmlns:p="http://schemas.openxmlformats.org/presentationml/2006/main">
  <p:tag name="AS_UNIQUEID" val="4783"/>
  <p:tag name="KSO_WM_BEAUTIFY_FLAG" val=""/>
</p:tagLst>
</file>

<file path=ppt/tags/tag64.xml><?xml version="1.0" encoding="utf-8"?>
<p:tagLst xmlns:p="http://schemas.openxmlformats.org/presentationml/2006/main">
  <p:tag name="AS_UNIQUEID" val="4784"/>
</p:tagLst>
</file>

<file path=ppt/tags/tag65.xml><?xml version="1.0" encoding="utf-8"?>
<p:tagLst xmlns:p="http://schemas.openxmlformats.org/presentationml/2006/main">
  <p:tag name="AS_UNIQUEID" val="4785"/>
  <p:tag name="KSO_WM_BEAUTIFY_FLAG" val=""/>
</p:tagLst>
</file>

<file path=ppt/tags/tag66.xml><?xml version="1.0" encoding="utf-8"?>
<p:tagLst xmlns:p="http://schemas.openxmlformats.org/presentationml/2006/main">
  <p:tag name="AS_UNIQUEID" val="4786"/>
  <p:tag name="KSO_WM_BEAUTIFY_FLAG" val=""/>
</p:tagLst>
</file>

<file path=ppt/tags/tag67.xml><?xml version="1.0" encoding="utf-8"?>
<p:tagLst xmlns:p="http://schemas.openxmlformats.org/presentationml/2006/main">
  <p:tag name="AS_UNIQUEID" val="4787"/>
</p:tagLst>
</file>

<file path=ppt/tags/tag68.xml><?xml version="1.0" encoding="utf-8"?>
<p:tagLst xmlns:p="http://schemas.openxmlformats.org/presentationml/2006/main">
  <p:tag name="AS_UNIQUEID" val="5142"/>
</p:tagLst>
</file>

<file path=ppt/tags/tag69.xml><?xml version="1.0" encoding="utf-8"?>
<p:tagLst xmlns:p="http://schemas.openxmlformats.org/presentationml/2006/main">
  <p:tag name="AS_UNIQUEID" val="5143"/>
</p:tagLst>
</file>

<file path=ppt/tags/tag7.xml><?xml version="1.0" encoding="utf-8"?>
<p:tagLst xmlns:p="http://schemas.openxmlformats.org/presentationml/2006/main">
  <p:tag name="AS_UNIQUEID" val="5127"/>
</p:tagLst>
</file>

<file path=ppt/tags/tag70.xml><?xml version="1.0" encoding="utf-8"?>
<p:tagLst xmlns:p="http://schemas.openxmlformats.org/presentationml/2006/main">
  <p:tag name="AS_UNIQUEID" val="5144"/>
</p:tagLst>
</file>

<file path=ppt/tags/tag71.xml><?xml version="1.0" encoding="utf-8"?>
<p:tagLst xmlns:p="http://schemas.openxmlformats.org/presentationml/2006/main">
  <p:tag name="AS_UNIQUEID" val="5145"/>
</p:tagLst>
</file>

<file path=ppt/tags/tag72.xml><?xml version="1.0" encoding="utf-8"?>
<p:tagLst xmlns:p="http://schemas.openxmlformats.org/presentationml/2006/main">
  <p:tag name="AS_UNIQUEID" val="4778"/>
</p:tagLst>
</file>

<file path=ppt/tags/tag73.xml><?xml version="1.0" encoding="utf-8"?>
<p:tagLst xmlns:p="http://schemas.openxmlformats.org/presentationml/2006/main">
  <p:tag name="AS_UNIQUEID" val="4779"/>
</p:tagLst>
</file>

<file path=ppt/tags/tag74.xml><?xml version="1.0" encoding="utf-8"?>
<p:tagLst xmlns:p="http://schemas.openxmlformats.org/presentationml/2006/main">
  <p:tag name="AS_UNIQUEID" val="4780"/>
</p:tagLst>
</file>

<file path=ppt/tags/tag75.xml><?xml version="1.0" encoding="utf-8"?>
<p:tagLst xmlns:p="http://schemas.openxmlformats.org/presentationml/2006/main">
  <p:tag name="AS_UNIQUEID" val="5146"/>
</p:tagLst>
</file>

<file path=ppt/tags/tag76.xml><?xml version="1.0" encoding="utf-8"?>
<p:tagLst xmlns:p="http://schemas.openxmlformats.org/presentationml/2006/main">
  <p:tag name="AS_UNIQUEID" val="4782"/>
</p:tagLst>
</file>

<file path=ppt/tags/tag77.xml><?xml version="1.0" encoding="utf-8"?>
<p:tagLst xmlns:p="http://schemas.openxmlformats.org/presentationml/2006/main">
  <p:tag name="AS_UNIQUEID" val="4783"/>
  <p:tag name="KSO_WM_BEAUTIFY_FLAG" val=""/>
</p:tagLst>
</file>

<file path=ppt/tags/tag78.xml><?xml version="1.0" encoding="utf-8"?>
<p:tagLst xmlns:p="http://schemas.openxmlformats.org/presentationml/2006/main">
  <p:tag name="AS_UNIQUEID" val="4784"/>
</p:tagLst>
</file>

<file path=ppt/tags/tag79.xml><?xml version="1.0" encoding="utf-8"?>
<p:tagLst xmlns:p="http://schemas.openxmlformats.org/presentationml/2006/main">
  <p:tag name="AS_UNIQUEID" val="4785"/>
  <p:tag name="KSO_WM_BEAUTIFY_FLAG" val=""/>
</p:tagLst>
</file>

<file path=ppt/tags/tag8.xml><?xml version="1.0" encoding="utf-8"?>
<p:tagLst xmlns:p="http://schemas.openxmlformats.org/presentationml/2006/main">
  <p:tag name="AS_UNIQUEID" val="4738"/>
</p:tagLst>
</file>

<file path=ppt/tags/tag80.xml><?xml version="1.0" encoding="utf-8"?>
<p:tagLst xmlns:p="http://schemas.openxmlformats.org/presentationml/2006/main">
  <p:tag name="AS_UNIQUEID" val="4786"/>
  <p:tag name="KSO_WM_BEAUTIFY_FLAG" val=""/>
</p:tagLst>
</file>

<file path=ppt/tags/tag81.xml><?xml version="1.0" encoding="utf-8"?>
<p:tagLst xmlns:p="http://schemas.openxmlformats.org/presentationml/2006/main">
  <p:tag name="AS_UNIQUEID" val="4787"/>
</p:tagLst>
</file>

<file path=ppt/tags/tag82.xml><?xml version="1.0" encoding="utf-8"?>
<p:tagLst xmlns:p="http://schemas.openxmlformats.org/presentationml/2006/main">
  <p:tag name="AS_UNIQUEID" val="5147"/>
  <p:tag name="KSO_WM_BEAUTIFY_FLAG" val=""/>
</p:tagLst>
</file>

<file path=ppt/tags/tag83.xml><?xml version="1.0" encoding="utf-8"?>
<p:tagLst xmlns:p="http://schemas.openxmlformats.org/presentationml/2006/main">
  <p:tag name="AS_UNIQUEID" val="5148"/>
</p:tagLst>
</file>

<file path=ppt/tags/tag84.xml><?xml version="1.0" encoding="utf-8"?>
<p:tagLst xmlns:p="http://schemas.openxmlformats.org/presentationml/2006/main">
  <p:tag name="AS_UNIQUEID" val="5149"/>
</p:tagLst>
</file>

<file path=ppt/tags/tag85.xml><?xml version="1.0" encoding="utf-8"?>
<p:tagLst xmlns:p="http://schemas.openxmlformats.org/presentationml/2006/main">
  <p:tag name="AS_UNIQUEID" val="5150"/>
</p:tagLst>
</file>

<file path=ppt/tags/tag86.xml><?xml version="1.0" encoding="utf-8"?>
<p:tagLst xmlns:p="http://schemas.openxmlformats.org/presentationml/2006/main">
  <p:tag name="AS_UNIQUEID" val="4778"/>
</p:tagLst>
</file>

<file path=ppt/tags/tag87.xml><?xml version="1.0" encoding="utf-8"?>
<p:tagLst xmlns:p="http://schemas.openxmlformats.org/presentationml/2006/main">
  <p:tag name="AS_UNIQUEID" val="4779"/>
</p:tagLst>
</file>

<file path=ppt/tags/tag88.xml><?xml version="1.0" encoding="utf-8"?>
<p:tagLst xmlns:p="http://schemas.openxmlformats.org/presentationml/2006/main">
  <p:tag name="AS_UNIQUEID" val="4780"/>
</p:tagLst>
</file>

<file path=ppt/tags/tag89.xml><?xml version="1.0" encoding="utf-8"?>
<p:tagLst xmlns:p="http://schemas.openxmlformats.org/presentationml/2006/main">
  <p:tag name="AS_UNIQUEID" val="5151"/>
</p:tagLst>
</file>

<file path=ppt/tags/tag9.xml><?xml version="1.0" encoding="utf-8"?>
<p:tagLst xmlns:p="http://schemas.openxmlformats.org/presentationml/2006/main">
  <p:tag name="AS_UNIQUEID" val="5128"/>
</p:tagLst>
</file>

<file path=ppt/tags/tag90.xml><?xml version="1.0" encoding="utf-8"?>
<p:tagLst xmlns:p="http://schemas.openxmlformats.org/presentationml/2006/main">
  <p:tag name="AS_UNIQUEID" val="4782"/>
</p:tagLst>
</file>

<file path=ppt/tags/tag91.xml><?xml version="1.0" encoding="utf-8"?>
<p:tagLst xmlns:p="http://schemas.openxmlformats.org/presentationml/2006/main">
  <p:tag name="AS_UNIQUEID" val="4783"/>
  <p:tag name="KSO_WM_BEAUTIFY_FLAG" val=""/>
</p:tagLst>
</file>

<file path=ppt/tags/tag92.xml><?xml version="1.0" encoding="utf-8"?>
<p:tagLst xmlns:p="http://schemas.openxmlformats.org/presentationml/2006/main">
  <p:tag name="AS_UNIQUEID" val="4784"/>
</p:tagLst>
</file>

<file path=ppt/tags/tag93.xml><?xml version="1.0" encoding="utf-8"?>
<p:tagLst xmlns:p="http://schemas.openxmlformats.org/presentationml/2006/main">
  <p:tag name="AS_UNIQUEID" val="4785"/>
  <p:tag name="KSO_WM_BEAUTIFY_FLAG" val=""/>
</p:tagLst>
</file>

<file path=ppt/tags/tag94.xml><?xml version="1.0" encoding="utf-8"?>
<p:tagLst xmlns:p="http://schemas.openxmlformats.org/presentationml/2006/main">
  <p:tag name="AS_UNIQUEID" val="4786"/>
  <p:tag name="KSO_WM_BEAUTIFY_FLAG" val=""/>
</p:tagLst>
</file>

<file path=ppt/tags/tag95.xml><?xml version="1.0" encoding="utf-8"?>
<p:tagLst xmlns:p="http://schemas.openxmlformats.org/presentationml/2006/main">
  <p:tag name="AS_UNIQUEID" val="4787"/>
</p:tagLst>
</file>

<file path=ppt/tags/tag96.xml><?xml version="1.0" encoding="utf-8"?>
<p:tagLst xmlns:p="http://schemas.openxmlformats.org/presentationml/2006/main">
  <p:tag name="AS_UNIQUEID" val="5152"/>
</p:tagLst>
</file>

<file path=ppt/tags/tag97.xml><?xml version="1.0" encoding="utf-8"?>
<p:tagLst xmlns:p="http://schemas.openxmlformats.org/presentationml/2006/main">
  <p:tag name="AS_UNIQUEID" val="5153"/>
</p:tagLst>
</file>

<file path=ppt/tags/tag98.xml><?xml version="1.0" encoding="utf-8"?>
<p:tagLst xmlns:p="http://schemas.openxmlformats.org/presentationml/2006/main">
  <p:tag name="AS_UNIQUEID" val="5154"/>
  <p:tag name="KSO_WM_BEAUTIFY_FLAG" val=""/>
</p:tagLst>
</file>

<file path=ppt/tags/tag99.xml><?xml version="1.0" encoding="utf-8"?>
<p:tagLst xmlns:p="http://schemas.openxmlformats.org/presentationml/2006/main">
  <p:tag name="AS_UNIQUEID" val="5155"/>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171</Paragraphs>
  <Slides>32</Slides>
  <Notes>31</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 Light</vt:lpstr>
      <vt:lpstr>宋体</vt:lpstr>
      <vt:lpstr>Calibri</vt:lpstr>
      <vt:lpstr>黑体</vt:lpstr>
      <vt:lpstr>华文楷体</vt:lpstr>
      <vt:lpstr>微软雅黑</vt:lpstr>
      <vt:lpstr>等线</vt:lpstr>
      <vt:lpstr>阿里巴巴普惠体</vt:lpstr>
      <vt:lpstr>楷体</vt:lpstr>
      <vt:lpstr>Vijaya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2026-01-30T22:32:54Z</cp:lastPrinted>
  <dcterms:created xsi:type="dcterms:W3CDTF">2026-01-30T22:32:54Z</dcterms:created>
  <dcterms:modified xsi:type="dcterms:W3CDTF">2026-01-30T14:32:54Z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