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华文中宋" panose="02010600040101010101" charset="-122"/>
      <p:regular r:id="rId24"/>
    </p:embeddedFont>
    <p:embeddedFont>
      <p:font typeface="微软雅黑" panose="020B0503020204020204" charset="-122"/>
      <p:regular r:id="rId25"/>
    </p:embeddedFont>
    <p:embeddedFont>
      <p:font typeface="方正楷体_GBK" panose="03000509000000000000" charset="-122"/>
      <p:regular r:id="rId26"/>
    </p:embeddedFont>
    <p:embeddedFont>
      <p:font typeface="楷体" panose="02010609060101010101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4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396.xml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b="1"/>
              <a:t>单击此处编辑文本</a:t>
            </a:r>
            <a:endParaRPr lang="zh-CN" altLang="en-US" b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b="1" smtClean="0"/>
              <a:t>单击此处编辑文本</a:t>
            </a:r>
            <a:endParaRPr lang="zh-CN" altLang="en-US" b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 fontScale="90000"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1" Type="http://schemas.openxmlformats.org/officeDocument/2006/relationships/theme" Target="../theme/theme1.xml"/><Relationship Id="rId40" Type="http://schemas.openxmlformats.org/officeDocument/2006/relationships/tags" Target="../tags/tag140.xml"/><Relationship Id="rId4" Type="http://schemas.openxmlformats.org/officeDocument/2006/relationships/slideLayout" Target="../slideLayouts/slideLayout4.xml"/><Relationship Id="rId39" Type="http://schemas.openxmlformats.org/officeDocument/2006/relationships/image" Target="file:///D:\qq&#25991;&#20214;\712321467\Image\C2C\Image2\%7b75232B38-A165-1FB7-499C-2E1C792CACB5%7d.png" TargetMode="External"/><Relationship Id="rId38" Type="http://schemas.openxmlformats.org/officeDocument/2006/relationships/image" Target="../media/image1.png"/><Relationship Id="rId37" Type="http://schemas.openxmlformats.org/officeDocument/2006/relationships/tags" Target="../tags/tag139.xml"/><Relationship Id="rId36" Type="http://schemas.openxmlformats.org/officeDocument/2006/relationships/tags" Target="../tags/tag138.xml"/><Relationship Id="rId35" Type="http://schemas.openxmlformats.org/officeDocument/2006/relationships/tags" Target="../tags/tag137.xml"/><Relationship Id="rId34" Type="http://schemas.openxmlformats.org/officeDocument/2006/relationships/tags" Target="../tags/tag136.xml"/><Relationship Id="rId33" Type="http://schemas.openxmlformats.org/officeDocument/2006/relationships/tags" Target="../tags/tag135.xml"/><Relationship Id="rId32" Type="http://schemas.openxmlformats.org/officeDocument/2006/relationships/tags" Target="../tags/tag134.xml"/><Relationship Id="rId31" Type="http://schemas.openxmlformats.org/officeDocument/2006/relationships/tags" Target="../tags/tag133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36"/>
            </p:custDataLst>
          </p:nvPr>
        </p:nvSpPr>
        <p:spPr>
          <a:xfrm>
            <a:off x="742315" y="5843270"/>
            <a:ext cx="1375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0000">
                    <a:alpha val="0"/>
                  </a:srgbClr>
                </a:solidFill>
              </a:rPr>
              <a:t>24002</a:t>
            </a:r>
            <a:endParaRPr lang="en-US" altLang="zh-CN">
              <a:solidFill>
                <a:srgbClr val="000000">
                  <a:alpha val="0"/>
                </a:srgbClr>
              </a:solidFill>
            </a:endParaRPr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 r:link="rId3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4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10.xml.rels><?xml version="1.0" encoding="UTF-8" standalone="yes"?>
<Relationships xmlns="http://schemas.openxmlformats.org/package/2006/relationships"><Relationship Id="rId99" Type="http://schemas.openxmlformats.org/officeDocument/2006/relationships/tags" Target="../tags/tag309.xml"/><Relationship Id="rId98" Type="http://schemas.openxmlformats.org/officeDocument/2006/relationships/tags" Target="../tags/tag308.xml"/><Relationship Id="rId97" Type="http://schemas.openxmlformats.org/officeDocument/2006/relationships/tags" Target="../tags/tag307.xml"/><Relationship Id="rId96" Type="http://schemas.openxmlformats.org/officeDocument/2006/relationships/tags" Target="../tags/tag306.xml"/><Relationship Id="rId95" Type="http://schemas.openxmlformats.org/officeDocument/2006/relationships/tags" Target="../tags/tag305.xml"/><Relationship Id="rId94" Type="http://schemas.openxmlformats.org/officeDocument/2006/relationships/tags" Target="../tags/tag304.xml"/><Relationship Id="rId93" Type="http://schemas.openxmlformats.org/officeDocument/2006/relationships/tags" Target="../tags/tag303.xml"/><Relationship Id="rId92" Type="http://schemas.openxmlformats.org/officeDocument/2006/relationships/tags" Target="../tags/tag302.xml"/><Relationship Id="rId91" Type="http://schemas.openxmlformats.org/officeDocument/2006/relationships/tags" Target="../tags/tag301.xml"/><Relationship Id="rId90" Type="http://schemas.openxmlformats.org/officeDocument/2006/relationships/tags" Target="../tags/tag300.xml"/><Relationship Id="rId9" Type="http://schemas.openxmlformats.org/officeDocument/2006/relationships/tags" Target="../tags/tag219.xml"/><Relationship Id="rId89" Type="http://schemas.openxmlformats.org/officeDocument/2006/relationships/tags" Target="../tags/tag299.xml"/><Relationship Id="rId88" Type="http://schemas.openxmlformats.org/officeDocument/2006/relationships/tags" Target="../tags/tag298.xml"/><Relationship Id="rId87" Type="http://schemas.openxmlformats.org/officeDocument/2006/relationships/tags" Target="../tags/tag297.xml"/><Relationship Id="rId86" Type="http://schemas.openxmlformats.org/officeDocument/2006/relationships/tags" Target="../tags/tag296.xml"/><Relationship Id="rId85" Type="http://schemas.openxmlformats.org/officeDocument/2006/relationships/tags" Target="../tags/tag295.xml"/><Relationship Id="rId84" Type="http://schemas.openxmlformats.org/officeDocument/2006/relationships/tags" Target="../tags/tag294.xml"/><Relationship Id="rId83" Type="http://schemas.openxmlformats.org/officeDocument/2006/relationships/tags" Target="../tags/tag293.xml"/><Relationship Id="rId82" Type="http://schemas.openxmlformats.org/officeDocument/2006/relationships/tags" Target="../tags/tag292.xml"/><Relationship Id="rId81" Type="http://schemas.openxmlformats.org/officeDocument/2006/relationships/tags" Target="../tags/tag291.xml"/><Relationship Id="rId80" Type="http://schemas.openxmlformats.org/officeDocument/2006/relationships/tags" Target="../tags/tag290.xml"/><Relationship Id="rId8" Type="http://schemas.openxmlformats.org/officeDocument/2006/relationships/tags" Target="../tags/tag218.xml"/><Relationship Id="rId79" Type="http://schemas.openxmlformats.org/officeDocument/2006/relationships/tags" Target="../tags/tag289.xml"/><Relationship Id="rId78" Type="http://schemas.openxmlformats.org/officeDocument/2006/relationships/tags" Target="../tags/tag288.xml"/><Relationship Id="rId77" Type="http://schemas.openxmlformats.org/officeDocument/2006/relationships/tags" Target="../tags/tag287.xml"/><Relationship Id="rId76" Type="http://schemas.openxmlformats.org/officeDocument/2006/relationships/tags" Target="../tags/tag286.xml"/><Relationship Id="rId75" Type="http://schemas.openxmlformats.org/officeDocument/2006/relationships/tags" Target="../tags/tag285.xml"/><Relationship Id="rId74" Type="http://schemas.openxmlformats.org/officeDocument/2006/relationships/tags" Target="../tags/tag284.xml"/><Relationship Id="rId73" Type="http://schemas.openxmlformats.org/officeDocument/2006/relationships/tags" Target="../tags/tag283.xml"/><Relationship Id="rId72" Type="http://schemas.openxmlformats.org/officeDocument/2006/relationships/tags" Target="../tags/tag282.xml"/><Relationship Id="rId71" Type="http://schemas.openxmlformats.org/officeDocument/2006/relationships/tags" Target="../tags/tag281.xml"/><Relationship Id="rId70" Type="http://schemas.openxmlformats.org/officeDocument/2006/relationships/tags" Target="../tags/tag280.xml"/><Relationship Id="rId7" Type="http://schemas.openxmlformats.org/officeDocument/2006/relationships/tags" Target="../tags/tag217.xml"/><Relationship Id="rId69" Type="http://schemas.openxmlformats.org/officeDocument/2006/relationships/tags" Target="../tags/tag279.xml"/><Relationship Id="rId68" Type="http://schemas.openxmlformats.org/officeDocument/2006/relationships/tags" Target="../tags/tag278.xml"/><Relationship Id="rId67" Type="http://schemas.openxmlformats.org/officeDocument/2006/relationships/tags" Target="../tags/tag277.xml"/><Relationship Id="rId66" Type="http://schemas.openxmlformats.org/officeDocument/2006/relationships/tags" Target="../tags/tag276.xml"/><Relationship Id="rId65" Type="http://schemas.openxmlformats.org/officeDocument/2006/relationships/tags" Target="../tags/tag275.xml"/><Relationship Id="rId64" Type="http://schemas.openxmlformats.org/officeDocument/2006/relationships/tags" Target="../tags/tag274.xml"/><Relationship Id="rId63" Type="http://schemas.openxmlformats.org/officeDocument/2006/relationships/tags" Target="../tags/tag273.xml"/><Relationship Id="rId62" Type="http://schemas.openxmlformats.org/officeDocument/2006/relationships/tags" Target="../tags/tag272.xml"/><Relationship Id="rId61" Type="http://schemas.openxmlformats.org/officeDocument/2006/relationships/tags" Target="../tags/tag271.xml"/><Relationship Id="rId60" Type="http://schemas.openxmlformats.org/officeDocument/2006/relationships/tags" Target="../tags/tag270.xml"/><Relationship Id="rId6" Type="http://schemas.openxmlformats.org/officeDocument/2006/relationships/tags" Target="../tags/tag216.xml"/><Relationship Id="rId59" Type="http://schemas.openxmlformats.org/officeDocument/2006/relationships/tags" Target="../tags/tag269.xml"/><Relationship Id="rId58" Type="http://schemas.openxmlformats.org/officeDocument/2006/relationships/tags" Target="../tags/tag268.xml"/><Relationship Id="rId57" Type="http://schemas.openxmlformats.org/officeDocument/2006/relationships/tags" Target="../tags/tag267.xml"/><Relationship Id="rId56" Type="http://schemas.openxmlformats.org/officeDocument/2006/relationships/tags" Target="../tags/tag266.xml"/><Relationship Id="rId55" Type="http://schemas.openxmlformats.org/officeDocument/2006/relationships/tags" Target="../tags/tag265.xml"/><Relationship Id="rId54" Type="http://schemas.openxmlformats.org/officeDocument/2006/relationships/tags" Target="../tags/tag264.xml"/><Relationship Id="rId53" Type="http://schemas.openxmlformats.org/officeDocument/2006/relationships/tags" Target="../tags/tag263.xml"/><Relationship Id="rId52" Type="http://schemas.openxmlformats.org/officeDocument/2006/relationships/tags" Target="../tags/tag262.xml"/><Relationship Id="rId51" Type="http://schemas.openxmlformats.org/officeDocument/2006/relationships/tags" Target="../tags/tag261.xml"/><Relationship Id="rId50" Type="http://schemas.openxmlformats.org/officeDocument/2006/relationships/tags" Target="../tags/tag260.xml"/><Relationship Id="rId5" Type="http://schemas.openxmlformats.org/officeDocument/2006/relationships/tags" Target="../tags/tag215.xml"/><Relationship Id="rId49" Type="http://schemas.openxmlformats.org/officeDocument/2006/relationships/tags" Target="../tags/tag259.xml"/><Relationship Id="rId48" Type="http://schemas.openxmlformats.org/officeDocument/2006/relationships/tags" Target="../tags/tag258.xml"/><Relationship Id="rId47" Type="http://schemas.openxmlformats.org/officeDocument/2006/relationships/tags" Target="../tags/tag257.xml"/><Relationship Id="rId46" Type="http://schemas.openxmlformats.org/officeDocument/2006/relationships/tags" Target="../tags/tag256.xml"/><Relationship Id="rId45" Type="http://schemas.openxmlformats.org/officeDocument/2006/relationships/tags" Target="../tags/tag255.xml"/><Relationship Id="rId44" Type="http://schemas.openxmlformats.org/officeDocument/2006/relationships/tags" Target="../tags/tag254.xml"/><Relationship Id="rId43" Type="http://schemas.openxmlformats.org/officeDocument/2006/relationships/tags" Target="../tags/tag253.xml"/><Relationship Id="rId42" Type="http://schemas.openxmlformats.org/officeDocument/2006/relationships/tags" Target="../tags/tag252.xml"/><Relationship Id="rId41" Type="http://schemas.openxmlformats.org/officeDocument/2006/relationships/tags" Target="../tags/tag251.xml"/><Relationship Id="rId40" Type="http://schemas.openxmlformats.org/officeDocument/2006/relationships/tags" Target="../tags/tag250.xml"/><Relationship Id="rId4" Type="http://schemas.openxmlformats.org/officeDocument/2006/relationships/tags" Target="../tags/tag214.xml"/><Relationship Id="rId39" Type="http://schemas.openxmlformats.org/officeDocument/2006/relationships/tags" Target="../tags/tag249.xml"/><Relationship Id="rId38" Type="http://schemas.openxmlformats.org/officeDocument/2006/relationships/tags" Target="../tags/tag248.xml"/><Relationship Id="rId37" Type="http://schemas.openxmlformats.org/officeDocument/2006/relationships/tags" Target="../tags/tag247.xml"/><Relationship Id="rId36" Type="http://schemas.openxmlformats.org/officeDocument/2006/relationships/tags" Target="../tags/tag246.xml"/><Relationship Id="rId35" Type="http://schemas.openxmlformats.org/officeDocument/2006/relationships/tags" Target="../tags/tag245.xml"/><Relationship Id="rId34" Type="http://schemas.openxmlformats.org/officeDocument/2006/relationships/tags" Target="../tags/tag244.xml"/><Relationship Id="rId33" Type="http://schemas.openxmlformats.org/officeDocument/2006/relationships/tags" Target="../tags/tag243.xml"/><Relationship Id="rId32" Type="http://schemas.openxmlformats.org/officeDocument/2006/relationships/tags" Target="../tags/tag242.xml"/><Relationship Id="rId31" Type="http://schemas.openxmlformats.org/officeDocument/2006/relationships/tags" Target="../tags/tag241.xml"/><Relationship Id="rId30" Type="http://schemas.openxmlformats.org/officeDocument/2006/relationships/tags" Target="../tags/tag240.xml"/><Relationship Id="rId3" Type="http://schemas.openxmlformats.org/officeDocument/2006/relationships/tags" Target="../tags/tag213.xml"/><Relationship Id="rId29" Type="http://schemas.openxmlformats.org/officeDocument/2006/relationships/tags" Target="../tags/tag239.xml"/><Relationship Id="rId28" Type="http://schemas.openxmlformats.org/officeDocument/2006/relationships/tags" Target="../tags/tag238.xml"/><Relationship Id="rId27" Type="http://schemas.openxmlformats.org/officeDocument/2006/relationships/tags" Target="../tags/tag237.xml"/><Relationship Id="rId26" Type="http://schemas.openxmlformats.org/officeDocument/2006/relationships/tags" Target="../tags/tag236.xml"/><Relationship Id="rId25" Type="http://schemas.openxmlformats.org/officeDocument/2006/relationships/tags" Target="../tags/tag235.xml"/><Relationship Id="rId24" Type="http://schemas.openxmlformats.org/officeDocument/2006/relationships/tags" Target="../tags/tag234.xml"/><Relationship Id="rId23" Type="http://schemas.openxmlformats.org/officeDocument/2006/relationships/tags" Target="../tags/tag233.xml"/><Relationship Id="rId22" Type="http://schemas.openxmlformats.org/officeDocument/2006/relationships/tags" Target="../tags/tag232.xml"/><Relationship Id="rId21" Type="http://schemas.openxmlformats.org/officeDocument/2006/relationships/tags" Target="../tags/tag231.xml"/><Relationship Id="rId20" Type="http://schemas.openxmlformats.org/officeDocument/2006/relationships/tags" Target="../tags/tag230.xml"/><Relationship Id="rId2" Type="http://schemas.openxmlformats.org/officeDocument/2006/relationships/tags" Target="../tags/tag212.xml"/><Relationship Id="rId19" Type="http://schemas.openxmlformats.org/officeDocument/2006/relationships/tags" Target="../tags/tag229.xml"/><Relationship Id="rId18" Type="http://schemas.openxmlformats.org/officeDocument/2006/relationships/tags" Target="../tags/tag228.xml"/><Relationship Id="rId17" Type="http://schemas.openxmlformats.org/officeDocument/2006/relationships/tags" Target="../tags/tag227.xml"/><Relationship Id="rId16" Type="http://schemas.openxmlformats.org/officeDocument/2006/relationships/tags" Target="../tags/tag226.xml"/><Relationship Id="rId15" Type="http://schemas.openxmlformats.org/officeDocument/2006/relationships/tags" Target="../tags/tag225.xml"/><Relationship Id="rId14" Type="http://schemas.openxmlformats.org/officeDocument/2006/relationships/tags" Target="../tags/tag224.xml"/><Relationship Id="rId13" Type="http://schemas.openxmlformats.org/officeDocument/2006/relationships/tags" Target="../tags/tag223.xml"/><Relationship Id="rId12" Type="http://schemas.openxmlformats.org/officeDocument/2006/relationships/tags" Target="../tags/tag222.xml"/><Relationship Id="rId113" Type="http://schemas.openxmlformats.org/officeDocument/2006/relationships/slideLayout" Target="../slideLayouts/slideLayout21.xml"/><Relationship Id="rId112" Type="http://schemas.openxmlformats.org/officeDocument/2006/relationships/tags" Target="../tags/tag322.xml"/><Relationship Id="rId111" Type="http://schemas.openxmlformats.org/officeDocument/2006/relationships/tags" Target="../tags/tag321.xml"/><Relationship Id="rId110" Type="http://schemas.openxmlformats.org/officeDocument/2006/relationships/tags" Target="../tags/tag320.xml"/><Relationship Id="rId11" Type="http://schemas.openxmlformats.org/officeDocument/2006/relationships/tags" Target="../tags/tag221.xml"/><Relationship Id="rId109" Type="http://schemas.openxmlformats.org/officeDocument/2006/relationships/tags" Target="../tags/tag319.xml"/><Relationship Id="rId108" Type="http://schemas.openxmlformats.org/officeDocument/2006/relationships/tags" Target="../tags/tag318.xml"/><Relationship Id="rId107" Type="http://schemas.openxmlformats.org/officeDocument/2006/relationships/tags" Target="../tags/tag317.xml"/><Relationship Id="rId106" Type="http://schemas.openxmlformats.org/officeDocument/2006/relationships/tags" Target="../tags/tag316.xml"/><Relationship Id="rId105" Type="http://schemas.openxmlformats.org/officeDocument/2006/relationships/tags" Target="../tags/tag315.xml"/><Relationship Id="rId104" Type="http://schemas.openxmlformats.org/officeDocument/2006/relationships/tags" Target="../tags/tag314.xml"/><Relationship Id="rId103" Type="http://schemas.openxmlformats.org/officeDocument/2006/relationships/tags" Target="../tags/tag313.xml"/><Relationship Id="rId102" Type="http://schemas.openxmlformats.org/officeDocument/2006/relationships/tags" Target="../tags/tag312.xml"/><Relationship Id="rId101" Type="http://schemas.openxmlformats.org/officeDocument/2006/relationships/tags" Target="../tags/tag311.xml"/><Relationship Id="rId100" Type="http://schemas.openxmlformats.org/officeDocument/2006/relationships/tags" Target="../tags/tag310.xml"/><Relationship Id="rId10" Type="http://schemas.openxmlformats.org/officeDocument/2006/relationships/tags" Target="../tags/tag220.xml"/><Relationship Id="rId1" Type="http://schemas.openxmlformats.org/officeDocument/2006/relationships/tags" Target="../tags/tag21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30.xml"/><Relationship Id="rId8" Type="http://schemas.openxmlformats.org/officeDocument/2006/relationships/image" Target="../media/image10.png"/><Relationship Id="rId7" Type="http://schemas.openxmlformats.org/officeDocument/2006/relationships/tags" Target="../tags/tag329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7" Type="http://schemas.openxmlformats.org/officeDocument/2006/relationships/slideLayout" Target="../slideLayouts/slideLayout22.xml"/><Relationship Id="rId26" Type="http://schemas.openxmlformats.org/officeDocument/2006/relationships/image" Target="../media/image15.png"/><Relationship Id="rId25" Type="http://schemas.openxmlformats.org/officeDocument/2006/relationships/tags" Target="../tags/tag342.xml"/><Relationship Id="rId24" Type="http://schemas.openxmlformats.org/officeDocument/2006/relationships/tags" Target="../tags/tag341.xml"/><Relationship Id="rId23" Type="http://schemas.openxmlformats.org/officeDocument/2006/relationships/tags" Target="../tags/tag340.xml"/><Relationship Id="rId22" Type="http://schemas.openxmlformats.org/officeDocument/2006/relationships/tags" Target="../tags/tag339.xml"/><Relationship Id="rId21" Type="http://schemas.openxmlformats.org/officeDocument/2006/relationships/image" Target="../media/image14.png"/><Relationship Id="rId20" Type="http://schemas.openxmlformats.org/officeDocument/2006/relationships/tags" Target="../tags/tag338.xml"/><Relationship Id="rId2" Type="http://schemas.openxmlformats.org/officeDocument/2006/relationships/tags" Target="../tags/tag324.xml"/><Relationship Id="rId19" Type="http://schemas.openxmlformats.org/officeDocument/2006/relationships/image" Target="../media/image13.png"/><Relationship Id="rId18" Type="http://schemas.openxmlformats.org/officeDocument/2006/relationships/tags" Target="../tags/tag337.xml"/><Relationship Id="rId17" Type="http://schemas.openxmlformats.org/officeDocument/2006/relationships/image" Target="../media/image12.png"/><Relationship Id="rId16" Type="http://schemas.openxmlformats.org/officeDocument/2006/relationships/tags" Target="../tags/tag336.xml"/><Relationship Id="rId15" Type="http://schemas.openxmlformats.org/officeDocument/2006/relationships/image" Target="../media/image11.png"/><Relationship Id="rId14" Type="http://schemas.openxmlformats.org/officeDocument/2006/relationships/tags" Target="../tags/tag335.xml"/><Relationship Id="rId13" Type="http://schemas.openxmlformats.org/officeDocument/2006/relationships/tags" Target="../tags/tag334.xml"/><Relationship Id="rId12" Type="http://schemas.openxmlformats.org/officeDocument/2006/relationships/tags" Target="../tags/tag333.xml"/><Relationship Id="rId11" Type="http://schemas.openxmlformats.org/officeDocument/2006/relationships/tags" Target="../tags/tag332.xml"/><Relationship Id="rId10" Type="http://schemas.openxmlformats.org/officeDocument/2006/relationships/tags" Target="../tags/tag331.xml"/><Relationship Id="rId1" Type="http://schemas.openxmlformats.org/officeDocument/2006/relationships/tags" Target="../tags/tag323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tags" Target="../tags/tag346.xml"/><Relationship Id="rId4" Type="http://schemas.openxmlformats.org/officeDocument/2006/relationships/image" Target="../media/image16.png"/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tags" Target="../tags/tag34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" Type="http://schemas.openxmlformats.org/officeDocument/2006/relationships/tags" Target="../tags/tag34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image" Target="../media/image18.png"/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" Type="http://schemas.openxmlformats.org/officeDocument/2006/relationships/tags" Target="../tags/tag35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8" Type="http://schemas.openxmlformats.org/officeDocument/2006/relationships/slideLayout" Target="../slideLayouts/slideLayout26.xml"/><Relationship Id="rId17" Type="http://schemas.openxmlformats.org/officeDocument/2006/relationships/image" Target="../media/image2.png"/><Relationship Id="rId16" Type="http://schemas.openxmlformats.org/officeDocument/2006/relationships/tags" Target="../tags/tag368.xml"/><Relationship Id="rId15" Type="http://schemas.openxmlformats.org/officeDocument/2006/relationships/tags" Target="../tags/tag367.xml"/><Relationship Id="rId14" Type="http://schemas.openxmlformats.org/officeDocument/2006/relationships/tags" Target="../tags/tag366.xml"/><Relationship Id="rId13" Type="http://schemas.openxmlformats.org/officeDocument/2006/relationships/tags" Target="../tags/tag365.xml"/><Relationship Id="rId12" Type="http://schemas.openxmlformats.org/officeDocument/2006/relationships/image" Target="../media/image10.png"/><Relationship Id="rId11" Type="http://schemas.openxmlformats.org/officeDocument/2006/relationships/tags" Target="../tags/tag364.xml"/><Relationship Id="rId10" Type="http://schemas.openxmlformats.org/officeDocument/2006/relationships/image" Target="../media/image19.png"/><Relationship Id="rId1" Type="http://schemas.openxmlformats.org/officeDocument/2006/relationships/tags" Target="../tags/tag35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77.xml"/><Relationship Id="rId8" Type="http://schemas.openxmlformats.org/officeDocument/2006/relationships/tags" Target="../tags/tag376.xml"/><Relationship Id="rId7" Type="http://schemas.openxmlformats.org/officeDocument/2006/relationships/tags" Target="../tags/tag375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4" Type="http://schemas.openxmlformats.org/officeDocument/2006/relationships/tags" Target="../tags/tag372.xml"/><Relationship Id="rId3" Type="http://schemas.openxmlformats.org/officeDocument/2006/relationships/tags" Target="../tags/tag371.xml"/><Relationship Id="rId22" Type="http://schemas.openxmlformats.org/officeDocument/2006/relationships/slideLayout" Target="../slideLayouts/slideLayout27.xml"/><Relationship Id="rId21" Type="http://schemas.openxmlformats.org/officeDocument/2006/relationships/image" Target="../media/image2.png"/><Relationship Id="rId20" Type="http://schemas.openxmlformats.org/officeDocument/2006/relationships/tags" Target="../tags/tag386.xml"/><Relationship Id="rId2" Type="http://schemas.openxmlformats.org/officeDocument/2006/relationships/tags" Target="../tags/tag370.xml"/><Relationship Id="rId19" Type="http://schemas.openxmlformats.org/officeDocument/2006/relationships/tags" Target="../tags/tag385.xml"/><Relationship Id="rId18" Type="http://schemas.openxmlformats.org/officeDocument/2006/relationships/tags" Target="../tags/tag384.xml"/><Relationship Id="rId17" Type="http://schemas.openxmlformats.org/officeDocument/2006/relationships/tags" Target="../tags/tag383.xml"/><Relationship Id="rId16" Type="http://schemas.openxmlformats.org/officeDocument/2006/relationships/image" Target="../media/image21.png"/><Relationship Id="rId15" Type="http://schemas.openxmlformats.org/officeDocument/2006/relationships/tags" Target="../tags/tag382.xml"/><Relationship Id="rId14" Type="http://schemas.openxmlformats.org/officeDocument/2006/relationships/tags" Target="../tags/tag381.xml"/><Relationship Id="rId13" Type="http://schemas.openxmlformats.org/officeDocument/2006/relationships/tags" Target="../tags/tag380.xml"/><Relationship Id="rId12" Type="http://schemas.openxmlformats.org/officeDocument/2006/relationships/tags" Target="../tags/tag379.xml"/><Relationship Id="rId11" Type="http://schemas.openxmlformats.org/officeDocument/2006/relationships/tags" Target="../tags/tag378.xml"/><Relationship Id="rId10" Type="http://schemas.openxmlformats.org/officeDocument/2006/relationships/image" Target="../media/image20.png"/><Relationship Id="rId1" Type="http://schemas.openxmlformats.org/officeDocument/2006/relationships/tags" Target="../tags/tag36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22.png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" Type="http://schemas.openxmlformats.org/officeDocument/2006/relationships/tags" Target="../tags/tag38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image" Target="../media/image24.png"/><Relationship Id="rId7" Type="http://schemas.openxmlformats.org/officeDocument/2006/relationships/tags" Target="../tags/tag395.xml"/><Relationship Id="rId6" Type="http://schemas.openxmlformats.org/officeDocument/2006/relationships/image" Target="../media/image23.jpeg"/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video" Target="../media/media3.mp4"/><Relationship Id="rId8" Type="http://schemas.openxmlformats.org/officeDocument/2006/relationships/image" Target="../media/image4.png"/><Relationship Id="rId7" Type="http://schemas.openxmlformats.org/officeDocument/2006/relationships/tags" Target="../tags/tag151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3.png"/><Relationship Id="rId3" Type="http://schemas.openxmlformats.org/officeDocument/2006/relationships/tags" Target="../tags/tag150.xml"/><Relationship Id="rId23" Type="http://schemas.openxmlformats.org/officeDocument/2006/relationships/slideLayout" Target="../slideLayouts/slideLayout14.xml"/><Relationship Id="rId22" Type="http://schemas.openxmlformats.org/officeDocument/2006/relationships/image" Target="../media/image2.png"/><Relationship Id="rId21" Type="http://schemas.openxmlformats.org/officeDocument/2006/relationships/tags" Target="../tags/tag158.xml"/><Relationship Id="rId20" Type="http://schemas.openxmlformats.org/officeDocument/2006/relationships/tags" Target="../tags/tag157.xml"/><Relationship Id="rId2" Type="http://schemas.microsoft.com/office/2007/relationships/media" Target="../media/media1.mp4"/><Relationship Id="rId19" Type="http://schemas.openxmlformats.org/officeDocument/2006/relationships/tags" Target="../tags/tag156.xml"/><Relationship Id="rId18" Type="http://schemas.openxmlformats.org/officeDocument/2006/relationships/tags" Target="../tags/tag155.xml"/><Relationship Id="rId17" Type="http://schemas.openxmlformats.org/officeDocument/2006/relationships/tags" Target="../tags/tag154.xml"/><Relationship Id="rId16" Type="http://schemas.openxmlformats.org/officeDocument/2006/relationships/image" Target="../media/image6.png"/><Relationship Id="rId15" Type="http://schemas.openxmlformats.org/officeDocument/2006/relationships/tags" Target="../tags/tag153.xml"/><Relationship Id="rId14" Type="http://schemas.microsoft.com/office/2007/relationships/media" Target="../media/media4.mp4"/><Relationship Id="rId13" Type="http://schemas.openxmlformats.org/officeDocument/2006/relationships/video" Target="../media/media4.mp4"/><Relationship Id="rId12" Type="http://schemas.openxmlformats.org/officeDocument/2006/relationships/image" Target="../media/image5.png"/><Relationship Id="rId11" Type="http://schemas.openxmlformats.org/officeDocument/2006/relationships/tags" Target="../tags/tag152.xml"/><Relationship Id="rId10" Type="http://schemas.microsoft.com/office/2007/relationships/media" Target="../media/media3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image" Target="../media/image7.png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3" Type="http://schemas.openxmlformats.org/officeDocument/2006/relationships/slideLayout" Target="../slideLayouts/slideLayout15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5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image" Target="../media/image9.png"/><Relationship Id="rId5" Type="http://schemas.openxmlformats.org/officeDocument/2006/relationships/tags" Target="../tags/tag183.xml"/><Relationship Id="rId4" Type="http://schemas.microsoft.com/office/2007/relationships/media" Target="../media/media5.mp4"/><Relationship Id="rId3" Type="http://schemas.openxmlformats.org/officeDocument/2006/relationships/video" Target="../media/media5.mp4"/><Relationship Id="rId2" Type="http://schemas.openxmlformats.org/officeDocument/2006/relationships/tags" Target="../tags/tag182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190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image" Target="../media/image2.png"/><Relationship Id="rId10" Type="http://schemas.openxmlformats.org/officeDocument/2006/relationships/tags" Target="../tags/tag187.xml"/><Relationship Id="rId1" Type="http://schemas.openxmlformats.org/officeDocument/2006/relationships/tags" Target="../tags/tag18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4" Type="http://schemas.openxmlformats.org/officeDocument/2006/relationships/slideLayout" Target="../slideLayouts/slideLayout19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tags" Target="../tags/tag19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 txBox="1"/>
          <p:nvPr>
            <p:custDataLst>
              <p:tags r:id="rId1"/>
            </p:custDataLst>
          </p:nvPr>
        </p:nvSpPr>
        <p:spPr>
          <a:xfrm>
            <a:off x="1732917" y="6415319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2"/>
            </p:custDataLst>
          </p:nvPr>
        </p:nvSpPr>
        <p:spPr>
          <a:xfrm>
            <a:off x="476336" y="6415319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3"/>
            </p:custDataLst>
          </p:nvPr>
        </p:nvSpPr>
        <p:spPr>
          <a:xfrm>
            <a:off x="2028190" y="3378200"/>
            <a:ext cx="7997190" cy="10331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4400" b="1">
                <a:solidFill>
                  <a:srgbClr val="F69D33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</a:t>
            </a:r>
            <a:r>
              <a:rPr lang="en-US" altLang="zh-CN" sz="4400" b="1">
                <a:solidFill>
                  <a:srgbClr val="F69D33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</a:t>
            </a:r>
            <a:r>
              <a:rPr lang="zh-CN" altLang="en-US" sz="4400" b="1">
                <a:solidFill>
                  <a:srgbClr val="F69D33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节</a:t>
            </a:r>
            <a:r>
              <a:rPr lang="en-US" altLang="zh-CN" sz="4400" b="1">
                <a:solidFill>
                  <a:srgbClr val="F69D33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4400" b="1">
                <a:solidFill>
                  <a:srgbClr val="F69D33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探究使用机械是否省功</a:t>
            </a:r>
            <a:endParaRPr lang="zh-CN" altLang="en-US" sz="4400" b="1">
              <a:solidFill>
                <a:srgbClr val="F69D33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6" name="标题 1"/>
          <p:cNvSpPr txBox="1"/>
          <p:nvPr>
            <p:custDataLst>
              <p:tags r:id="rId4"/>
            </p:custDataLst>
          </p:nvPr>
        </p:nvSpPr>
        <p:spPr>
          <a:xfrm>
            <a:off x="2701290" y="2195195"/>
            <a:ext cx="6789420" cy="105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6600" b="1">
                <a:solidFill>
                  <a:srgbClr val="3F999C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第九章 机械和功</a:t>
            </a:r>
            <a:endParaRPr kumimoji="1" lang="zh-CN" altLang="en-US" sz="5400" b="1">
              <a:ln w="12700">
                <a:noFill/>
              </a:ln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 flipH="1">
            <a:off x="1189990" y="1661795"/>
            <a:ext cx="1028700" cy="3688080"/>
            <a:chOff x="1406" y="1735"/>
            <a:chExt cx="709" cy="2381"/>
          </a:xfrm>
        </p:grpSpPr>
        <p:grpSp>
          <p:nvGrpSpPr>
            <p:cNvPr id="9" name="xjhlx8"/>
            <p:cNvGrpSpPr/>
            <p:nvPr>
              <p:custDataLst>
                <p:tags r:id="rId2"/>
              </p:custDataLst>
            </p:nvPr>
          </p:nvGrpSpPr>
          <p:grpSpPr>
            <a:xfrm rot="-5400000" flipH="1" flipV="1">
              <a:off x="1488" y="1810"/>
              <a:ext cx="494" cy="365"/>
              <a:chOff x="6892" y="783"/>
              <a:chExt cx="813" cy="579"/>
            </a:xfrm>
          </p:grpSpPr>
          <p:grpSp>
            <p:nvGrpSpPr>
              <p:cNvPr id="10" name="Group 146"/>
              <p:cNvGrpSpPr/>
              <p:nvPr>
                <p:custDataLst>
                  <p:tags r:id="rId3"/>
                </p:custDataLst>
              </p:nvPr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11" name="Oval 147"/>
                <p:cNvSpPr>
                  <a:spLocks noChangeAspect="1"/>
                </p:cNvSpPr>
                <p:nvPr>
                  <p:custDataLst>
                    <p:tags r:id="rId4"/>
                  </p:custDataLst>
                </p:nvPr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" name="Oval 148"/>
                <p:cNvSpPr>
                  <a:spLocks noChangeAspect="1"/>
                </p:cNvSpPr>
                <p:nvPr>
                  <p:custDataLst>
                    <p:tags r:id="rId5"/>
                  </p:custDataLst>
                </p:nvPr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" name="Oval 149"/>
                <p:cNvSpPr>
                  <a:spLocks noChangeAspect="1"/>
                </p:cNvSpPr>
                <p:nvPr>
                  <p:custDataLst>
                    <p:tags r:id="rId6"/>
                  </p:custDataLst>
                </p:nvPr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2" name="Oval 150"/>
                <p:cNvSpPr>
                  <a:spLocks noChangeAspect="1"/>
                </p:cNvSpPr>
                <p:nvPr>
                  <p:custDataLst>
                    <p:tags r:id="rId7"/>
                  </p:custDataLst>
                </p:nvPr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73" name="Rectangle 151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 sz="240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4" name="Line 165"/>
            <p:cNvSpPr/>
            <p:nvPr>
              <p:custDataLst>
                <p:tags r:id="rId9"/>
              </p:custDataLst>
            </p:nvPr>
          </p:nvSpPr>
          <p:spPr>
            <a:xfrm flipH="1">
              <a:off x="1904" y="2077"/>
              <a:ext cx="8" cy="114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75" name="Line 166"/>
            <p:cNvSpPr/>
            <p:nvPr>
              <p:custDataLst>
                <p:tags r:id="rId10"/>
              </p:custDataLst>
            </p:nvPr>
          </p:nvSpPr>
          <p:spPr>
            <a:xfrm>
              <a:off x="1559" y="2112"/>
              <a:ext cx="187" cy="84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grpSp>
          <p:nvGrpSpPr>
            <p:cNvPr id="76" name="组合 75"/>
            <p:cNvGrpSpPr/>
            <p:nvPr>
              <p:custDataLst>
                <p:tags r:id="rId11"/>
              </p:custDataLst>
            </p:nvPr>
          </p:nvGrpSpPr>
          <p:grpSpPr>
            <a:xfrm>
              <a:off x="1542" y="3569"/>
              <a:ext cx="427" cy="547"/>
              <a:chOff x="527" y="3436"/>
              <a:chExt cx="301" cy="397"/>
            </a:xfrm>
          </p:grpSpPr>
          <p:sp>
            <p:nvSpPr>
              <p:cNvPr id="77" name="Freeform 169"/>
              <p:cNvSpPr/>
              <p:nvPr>
                <p:custDataLst>
                  <p:tags r:id="rId12"/>
                </p:custDataLst>
              </p:nvPr>
            </p:nvSpPr>
            <p:spPr>
              <a:xfrm flipH="1" flipV="1">
                <a:off x="626" y="3436"/>
                <a:ext cx="71" cy="85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78" name="Rectangle 170"/>
              <p:cNvSpPr/>
              <p:nvPr>
                <p:custDataLst>
                  <p:tags r:id="rId13"/>
                </p:custDataLst>
              </p:nvPr>
            </p:nvSpPr>
            <p:spPr>
              <a:xfrm>
                <a:off x="527" y="3527"/>
                <a:ext cx="301" cy="306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9" name="Group 175"/>
            <p:cNvGrpSpPr/>
            <p:nvPr>
              <p:custDataLst>
                <p:tags r:id="rId14"/>
              </p:custDataLst>
            </p:nvPr>
          </p:nvGrpSpPr>
          <p:grpSpPr>
            <a:xfrm flipV="1">
              <a:off x="1406" y="1735"/>
              <a:ext cx="709" cy="39"/>
              <a:chOff x="3121" y="1752"/>
              <a:chExt cx="722" cy="130"/>
            </a:xfrm>
          </p:grpSpPr>
          <p:sp>
            <p:nvSpPr>
              <p:cNvPr id="80" name="Line 176"/>
              <p:cNvSpPr/>
              <p:nvPr>
                <p:custDataLst>
                  <p:tags r:id="rId15"/>
                </p:custDataLst>
              </p:nvPr>
            </p:nvSpPr>
            <p:spPr>
              <a:xfrm flipH="1">
                <a:off x="3121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81" name="Line 177"/>
              <p:cNvSpPr/>
              <p:nvPr>
                <p:custDataLst>
                  <p:tags r:id="rId16"/>
                </p:custDataLst>
              </p:nvPr>
            </p:nvSpPr>
            <p:spPr>
              <a:xfrm flipH="1">
                <a:off x="3241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82" name="Line 178"/>
              <p:cNvSpPr/>
              <p:nvPr>
                <p:custDataLst>
                  <p:tags r:id="rId17"/>
                </p:custDataLst>
              </p:nvPr>
            </p:nvSpPr>
            <p:spPr>
              <a:xfrm flipH="1">
                <a:off x="336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83" name="Line 179"/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348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84" name="Line 180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360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85" name="Line 181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3722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86" name="Line 182"/>
              <p:cNvSpPr/>
              <p:nvPr>
                <p:custDataLst>
                  <p:tags r:id="rId21"/>
                </p:custDataLst>
              </p:nvPr>
            </p:nvSpPr>
            <p:spPr>
              <a:xfrm>
                <a:off x="3144" y="1752"/>
                <a:ext cx="698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87" name="组合 86"/>
            <p:cNvGrpSpPr/>
            <p:nvPr>
              <p:custDataLst>
                <p:tags r:id="rId22"/>
              </p:custDataLst>
            </p:nvPr>
          </p:nvGrpSpPr>
          <p:grpSpPr>
            <a:xfrm>
              <a:off x="1548" y="2925"/>
              <a:ext cx="362" cy="666"/>
              <a:chOff x="1548" y="2925"/>
              <a:chExt cx="362" cy="666"/>
            </a:xfrm>
          </p:grpSpPr>
          <p:grpSp>
            <p:nvGrpSpPr>
              <p:cNvPr id="88" name="Group 153"/>
              <p:cNvGrpSpPr/>
              <p:nvPr>
                <p:custDataLst>
                  <p:tags r:id="rId23"/>
                </p:custDataLst>
              </p:nvPr>
            </p:nvGrpSpPr>
            <p:grpSpPr>
              <a:xfrm>
                <a:off x="1548" y="3069"/>
                <a:ext cx="347" cy="334"/>
                <a:chOff x="2400" y="2400"/>
                <a:chExt cx="1440" cy="1440"/>
              </a:xfrm>
            </p:grpSpPr>
            <p:sp>
              <p:nvSpPr>
                <p:cNvPr id="89" name="Oval 154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0" name="Oval 155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1" name="Oval 156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2" name="Oval 157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93" name="Group 184"/>
              <p:cNvGrpSpPr/>
              <p:nvPr>
                <p:custDataLst>
                  <p:tags r:id="rId28"/>
                </p:custDataLst>
              </p:nvPr>
            </p:nvGrpSpPr>
            <p:grpSpPr>
              <a:xfrm flipV="1">
                <a:off x="1563" y="3075"/>
                <a:ext cx="347" cy="334"/>
                <a:chOff x="2400" y="2400"/>
                <a:chExt cx="1440" cy="1440"/>
              </a:xfrm>
            </p:grpSpPr>
            <p:sp>
              <p:nvSpPr>
                <p:cNvPr id="94" name="Oval 185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5" name="Oval 186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6" name="Oval 187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7" name="Oval 188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98" name="组合 97"/>
              <p:cNvGrpSpPr/>
              <p:nvPr>
                <p:custDataLst>
                  <p:tags r:id="rId33"/>
                </p:custDataLst>
              </p:nvPr>
            </p:nvGrpSpPr>
            <p:grpSpPr>
              <a:xfrm>
                <a:off x="1689" y="2925"/>
                <a:ext cx="114" cy="666"/>
                <a:chOff x="243" y="2621"/>
                <a:chExt cx="114" cy="666"/>
              </a:xfrm>
            </p:grpSpPr>
            <p:sp>
              <p:nvSpPr>
                <p:cNvPr id="99" name="Freeform 210"/>
                <p:cNvSpPr/>
                <p:nvPr>
                  <p:custDataLst>
                    <p:tags r:id="rId34"/>
                  </p:custDataLst>
                </p:nvPr>
              </p:nvSpPr>
              <p:spPr>
                <a:xfrm flipV="1">
                  <a:off x="272" y="2621"/>
                  <a:ext cx="77" cy="106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0" name="Freeform 210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271" y="3181"/>
                  <a:ext cx="77" cy="106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1" name="Freeform 212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243" y="2910"/>
                  <a:ext cx="114" cy="271"/>
                </a:xfrm>
                <a:custGeom>
                  <a:avLst/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ahLst/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" name="Oval 214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268" y="3152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3" name="Freeform 212"/>
                <p:cNvSpPr/>
                <p:nvPr>
                  <p:custDataLst>
                    <p:tags r:id="rId38"/>
                  </p:custDataLst>
                </p:nvPr>
              </p:nvSpPr>
              <p:spPr>
                <a:xfrm flipV="1">
                  <a:off x="243" y="2699"/>
                  <a:ext cx="114" cy="242"/>
                </a:xfrm>
                <a:custGeom>
                  <a:avLst/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ahLst/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" name="Oval 213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271" y="2699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5" name="椭圆 104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262" y="2911"/>
                  <a:ext cx="81" cy="5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>
                        <a:gamma/>
                        <a:shade val="60392"/>
                        <a:invGamma/>
                      </a:srgbClr>
                    </a:gs>
                    <a:gs pos="50000">
                      <a:srgbClr val="969696"/>
                    </a:gs>
                    <a:gs pos="100000">
                      <a:srgbClr val="969696">
                        <a:gamma/>
                        <a:shade val="60392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6" name="Oval 213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274" y="2925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107" name="Line 164"/>
            <p:cNvSpPr/>
            <p:nvPr>
              <p:custDataLst>
                <p:tags r:id="rId42"/>
              </p:custDataLst>
            </p:nvPr>
          </p:nvSpPr>
          <p:spPr>
            <a:xfrm>
              <a:off x="1490" y="2681"/>
              <a:ext cx="74" cy="52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sm" len="lg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108" name="文本框 107"/>
          <p:cNvSpPr txBox="1"/>
          <p:nvPr>
            <p:custDataLst>
              <p:tags r:id="rId43"/>
            </p:custDataLst>
          </p:nvPr>
        </p:nvSpPr>
        <p:spPr>
          <a:xfrm>
            <a:off x="1818217" y="2526242"/>
            <a:ext cx="38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endParaRPr lang="en-US" altLang="zh-CN" sz="2400" b="1" i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9" name="文本框 108"/>
          <p:cNvSpPr txBox="1"/>
          <p:nvPr>
            <p:custDataLst>
              <p:tags r:id="rId44"/>
            </p:custDataLst>
          </p:nvPr>
        </p:nvSpPr>
        <p:spPr>
          <a:xfrm>
            <a:off x="1389803" y="4769908"/>
            <a:ext cx="4032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</a:t>
            </a:r>
            <a:endParaRPr lang="en-US" altLang="zh-CN" sz="2400" b="1" i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0" name="直接连接符 109"/>
          <p:cNvSpPr/>
          <p:nvPr>
            <p:custDataLst>
              <p:tags r:id="rId45"/>
            </p:custDataLst>
          </p:nvPr>
        </p:nvSpPr>
        <p:spPr>
          <a:xfrm>
            <a:off x="1974337" y="6047714"/>
            <a:ext cx="249269" cy="476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1" name="直接连接符 110"/>
          <p:cNvSpPr/>
          <p:nvPr>
            <p:custDataLst>
              <p:tags r:id="rId46"/>
            </p:custDataLst>
          </p:nvPr>
        </p:nvSpPr>
        <p:spPr>
          <a:xfrm>
            <a:off x="2170406" y="3139802"/>
            <a:ext cx="249269" cy="476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2" name="直接连接符 111"/>
          <p:cNvSpPr/>
          <p:nvPr>
            <p:custDataLst>
              <p:tags r:id="rId47"/>
            </p:custDataLst>
          </p:nvPr>
        </p:nvSpPr>
        <p:spPr>
          <a:xfrm>
            <a:off x="1992963" y="5333740"/>
            <a:ext cx="249269" cy="4764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3" name="直接连接符 112"/>
          <p:cNvSpPr/>
          <p:nvPr>
            <p:custDataLst>
              <p:tags r:id="rId48"/>
            </p:custDataLst>
          </p:nvPr>
        </p:nvSpPr>
        <p:spPr>
          <a:xfrm flipV="1">
            <a:off x="2405803" y="1176655"/>
            <a:ext cx="248920" cy="84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14" name="直接连接符 113"/>
          <p:cNvSpPr/>
          <p:nvPr>
            <p:custDataLst>
              <p:tags r:id="rId49"/>
            </p:custDataLst>
          </p:nvPr>
        </p:nvSpPr>
        <p:spPr>
          <a:xfrm>
            <a:off x="2133177" y="5333788"/>
            <a:ext cx="847" cy="71374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txBody>
          <a:bodyPr/>
          <a:lstStyle/>
          <a:p/>
        </p:txBody>
      </p:sp>
      <p:sp>
        <p:nvSpPr>
          <p:cNvPr id="115" name="直接连接符 114"/>
          <p:cNvSpPr/>
          <p:nvPr>
            <p:custDataLst>
              <p:tags r:id="rId50"/>
            </p:custDataLst>
          </p:nvPr>
        </p:nvSpPr>
        <p:spPr>
          <a:xfrm flipH="1">
            <a:off x="2241550" y="1176655"/>
            <a:ext cx="297180" cy="196850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txBody>
          <a:bodyPr/>
          <a:lstStyle/>
          <a:p/>
        </p:txBody>
      </p:sp>
      <p:sp>
        <p:nvSpPr>
          <p:cNvPr id="116" name="文本框 115"/>
          <p:cNvSpPr txBox="1"/>
          <p:nvPr>
            <p:custDataLst>
              <p:tags r:id="rId51"/>
            </p:custDataLst>
          </p:nvPr>
        </p:nvSpPr>
        <p:spPr>
          <a:xfrm>
            <a:off x="2327063" y="1754082"/>
            <a:ext cx="449580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  <a:endParaRPr lang="en-US" altLang="zh-CN" sz="2400" i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7" name="文本框 116"/>
          <p:cNvSpPr txBox="1"/>
          <p:nvPr>
            <p:custDataLst>
              <p:tags r:id="rId52"/>
            </p:custDataLst>
          </p:nvPr>
        </p:nvSpPr>
        <p:spPr>
          <a:xfrm>
            <a:off x="1718043" y="5357806"/>
            <a:ext cx="936740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</a:t>
            </a:r>
            <a:endParaRPr lang="en-US" altLang="zh-CN" sz="2400" i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8" name="文本框 117"/>
          <p:cNvSpPr txBox="1"/>
          <p:nvPr>
            <p:custDataLst>
              <p:tags r:id="rId53"/>
            </p:custDataLst>
          </p:nvPr>
        </p:nvSpPr>
        <p:spPr>
          <a:xfrm>
            <a:off x="3045460" y="3133090"/>
            <a:ext cx="1969135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有用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物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</a:t>
            </a:r>
            <a:endParaRPr lang="en-US" altLang="zh-CN" sz="2400" b="1" i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9" name="文本框 118"/>
          <p:cNvSpPr txBox="1"/>
          <p:nvPr>
            <p:custDataLst>
              <p:tags r:id="rId54"/>
            </p:custDataLst>
          </p:nvPr>
        </p:nvSpPr>
        <p:spPr>
          <a:xfrm>
            <a:off x="3045460" y="1874520"/>
            <a:ext cx="1322705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总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</a:t>
            </a:r>
            <a:endParaRPr lang="en-US" altLang="zh-CN" sz="2400" b="1" i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0" name="文本框 119"/>
          <p:cNvSpPr txBox="1"/>
          <p:nvPr>
            <p:custDataLst>
              <p:tags r:id="rId55"/>
            </p:custDataLst>
          </p:nvPr>
        </p:nvSpPr>
        <p:spPr>
          <a:xfrm>
            <a:off x="3045460" y="4569460"/>
            <a:ext cx="3298825" cy="82994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额外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动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</a:t>
            </a:r>
            <a:endParaRPr lang="en-US" altLang="zh-CN" sz="2400" b="1" i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（不计绳重和摩擦）</a:t>
            </a:r>
            <a:endParaRPr lang="zh-CN" altLang="en-US" sz="24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121" name="组合 120"/>
          <p:cNvGrpSpPr/>
          <p:nvPr>
            <p:custDataLst>
              <p:tags r:id="rId56"/>
            </p:custDataLst>
          </p:nvPr>
        </p:nvGrpSpPr>
        <p:grpSpPr>
          <a:xfrm rot="16200000" flipH="1">
            <a:off x="7889028" y="578485"/>
            <a:ext cx="1096433" cy="3688080"/>
            <a:chOff x="1406" y="1735"/>
            <a:chExt cx="709" cy="2381"/>
          </a:xfrm>
        </p:grpSpPr>
        <p:grpSp>
          <p:nvGrpSpPr>
            <p:cNvPr id="122" name="xjhlx8"/>
            <p:cNvGrpSpPr/>
            <p:nvPr>
              <p:custDataLst>
                <p:tags r:id="rId57"/>
              </p:custDataLst>
            </p:nvPr>
          </p:nvGrpSpPr>
          <p:grpSpPr>
            <a:xfrm rot="-5400000" flipH="1" flipV="1">
              <a:off x="1488" y="1810"/>
              <a:ext cx="494" cy="365"/>
              <a:chOff x="6892" y="783"/>
              <a:chExt cx="813" cy="579"/>
            </a:xfrm>
          </p:grpSpPr>
          <p:grpSp>
            <p:nvGrpSpPr>
              <p:cNvPr id="123" name="Group 146"/>
              <p:cNvGrpSpPr/>
              <p:nvPr>
                <p:custDataLst>
                  <p:tags r:id="rId58"/>
                </p:custDataLst>
              </p:nvPr>
            </p:nvGrpSpPr>
            <p:grpSpPr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124" name="Oval 147"/>
                <p:cNvSpPr>
                  <a:spLocks noChangeAspect="1"/>
                </p:cNvSpPr>
                <p:nvPr>
                  <p:custDataLst>
                    <p:tags r:id="rId59"/>
                  </p:custDataLst>
                </p:nvPr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5" name="Oval 148"/>
                <p:cNvSpPr>
                  <a:spLocks noChangeAspect="1"/>
                </p:cNvSpPr>
                <p:nvPr>
                  <p:custDataLst>
                    <p:tags r:id="rId60"/>
                  </p:custDataLst>
                </p:nvPr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6" name="Oval 149"/>
                <p:cNvSpPr>
                  <a:spLocks noChangeAspect="1"/>
                </p:cNvSpPr>
                <p:nvPr>
                  <p:custDataLst>
                    <p:tags r:id="rId61"/>
                  </p:custDataLst>
                </p:nvPr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7" name="Oval 150"/>
                <p:cNvSpPr>
                  <a:spLocks noChangeAspect="1"/>
                </p:cNvSpPr>
                <p:nvPr>
                  <p:custDataLst>
                    <p:tags r:id="rId62"/>
                  </p:custDataLst>
                </p:nvPr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28" name="Rectangle 151"/>
              <p:cNvSpPr>
                <a:spLocks noChangeAspect="1"/>
              </p:cNvSpPr>
              <p:nvPr>
                <p:custDataLst>
                  <p:tags r:id="rId63"/>
                </p:custDataLst>
              </p:nvPr>
            </p:nvSpPr>
            <p:spPr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FFFF"/>
                  </a:gs>
                  <a:gs pos="100000">
                    <a:srgbClr val="000000"/>
                  </a:gs>
                </a:gsLst>
                <a:lin ang="540000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/>
              <a:lstStyle/>
              <a:p>
                <a:endParaRPr lang="zh-CN" altLang="en-US" sz="240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29" name="Line 165"/>
            <p:cNvSpPr/>
            <p:nvPr>
              <p:custDataLst>
                <p:tags r:id="rId64"/>
              </p:custDataLst>
            </p:nvPr>
          </p:nvSpPr>
          <p:spPr>
            <a:xfrm flipH="1">
              <a:off x="1904" y="2077"/>
              <a:ext cx="8" cy="114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30" name="Line 166"/>
            <p:cNvSpPr/>
            <p:nvPr>
              <p:custDataLst>
                <p:tags r:id="rId65"/>
              </p:custDataLst>
            </p:nvPr>
          </p:nvSpPr>
          <p:spPr>
            <a:xfrm>
              <a:off x="1559" y="2112"/>
              <a:ext cx="187" cy="84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grpSp>
          <p:nvGrpSpPr>
            <p:cNvPr id="131" name="组合 130"/>
            <p:cNvGrpSpPr/>
            <p:nvPr>
              <p:custDataLst>
                <p:tags r:id="rId66"/>
              </p:custDataLst>
            </p:nvPr>
          </p:nvGrpSpPr>
          <p:grpSpPr>
            <a:xfrm>
              <a:off x="1542" y="3569"/>
              <a:ext cx="427" cy="547"/>
              <a:chOff x="527" y="3436"/>
              <a:chExt cx="301" cy="397"/>
            </a:xfrm>
          </p:grpSpPr>
          <p:sp>
            <p:nvSpPr>
              <p:cNvPr id="132" name="Freeform 169"/>
              <p:cNvSpPr/>
              <p:nvPr>
                <p:custDataLst>
                  <p:tags r:id="rId67"/>
                </p:custDataLst>
              </p:nvPr>
            </p:nvSpPr>
            <p:spPr>
              <a:xfrm flipH="1" flipV="1">
                <a:off x="626" y="3436"/>
                <a:ext cx="71" cy="85"/>
              </a:xfrm>
              <a:custGeom>
                <a:avLst/>
                <a:gdLst>
                  <a:gd name="txL" fmla="*/ 0 w 2020"/>
                  <a:gd name="txT" fmla="*/ 0 h 2594"/>
                  <a:gd name="txR" fmla="*/ 2020 w 2020"/>
                  <a:gd name="txB" fmla="*/ 2594 h 259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endParaRPr lang="zh-CN" altLang="en-US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133" name="Rectangle 170"/>
              <p:cNvSpPr/>
              <p:nvPr>
                <p:custDataLst>
                  <p:tags r:id="rId68"/>
                </p:custDataLst>
              </p:nvPr>
            </p:nvSpPr>
            <p:spPr>
              <a:xfrm>
                <a:off x="527" y="3527"/>
                <a:ext cx="301" cy="306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</a:gra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34" name="Group 175"/>
            <p:cNvGrpSpPr/>
            <p:nvPr>
              <p:custDataLst>
                <p:tags r:id="rId69"/>
              </p:custDataLst>
            </p:nvPr>
          </p:nvGrpSpPr>
          <p:grpSpPr>
            <a:xfrm flipV="1">
              <a:off x="1406" y="1735"/>
              <a:ext cx="709" cy="39"/>
              <a:chOff x="3121" y="1752"/>
              <a:chExt cx="722" cy="130"/>
            </a:xfrm>
          </p:grpSpPr>
          <p:sp>
            <p:nvSpPr>
              <p:cNvPr id="135" name="Line 176"/>
              <p:cNvSpPr/>
              <p:nvPr>
                <p:custDataLst>
                  <p:tags r:id="rId70"/>
                </p:custDataLst>
              </p:nvPr>
            </p:nvSpPr>
            <p:spPr>
              <a:xfrm flipH="1">
                <a:off x="3121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36" name="Line 177"/>
              <p:cNvSpPr/>
              <p:nvPr>
                <p:custDataLst>
                  <p:tags r:id="rId71"/>
                </p:custDataLst>
              </p:nvPr>
            </p:nvSpPr>
            <p:spPr>
              <a:xfrm flipH="1">
                <a:off x="3241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37" name="Line 178"/>
              <p:cNvSpPr/>
              <p:nvPr>
                <p:custDataLst>
                  <p:tags r:id="rId72"/>
                </p:custDataLst>
              </p:nvPr>
            </p:nvSpPr>
            <p:spPr>
              <a:xfrm flipH="1">
                <a:off x="336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38" name="Line 179"/>
              <p:cNvSpPr/>
              <p:nvPr>
                <p:custDataLst>
                  <p:tags r:id="rId73"/>
                </p:custDataLst>
              </p:nvPr>
            </p:nvSpPr>
            <p:spPr>
              <a:xfrm flipH="1">
                <a:off x="348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39" name="Line 180"/>
              <p:cNvSpPr/>
              <p:nvPr>
                <p:custDataLst>
                  <p:tags r:id="rId74"/>
                </p:custDataLst>
              </p:nvPr>
            </p:nvSpPr>
            <p:spPr>
              <a:xfrm flipH="1">
                <a:off x="3602" y="1760"/>
                <a:ext cx="120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40" name="Line 181"/>
              <p:cNvSpPr/>
              <p:nvPr>
                <p:custDataLst>
                  <p:tags r:id="rId75"/>
                </p:custDataLst>
              </p:nvPr>
            </p:nvSpPr>
            <p:spPr>
              <a:xfrm flipH="1">
                <a:off x="3722" y="1760"/>
                <a:ext cx="121" cy="12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41" name="Line 182"/>
              <p:cNvSpPr/>
              <p:nvPr>
                <p:custDataLst>
                  <p:tags r:id="rId76"/>
                </p:custDataLst>
              </p:nvPr>
            </p:nvSpPr>
            <p:spPr>
              <a:xfrm>
                <a:off x="3144" y="1752"/>
                <a:ext cx="698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142" name="组合 141"/>
            <p:cNvGrpSpPr/>
            <p:nvPr>
              <p:custDataLst>
                <p:tags r:id="rId77"/>
              </p:custDataLst>
            </p:nvPr>
          </p:nvGrpSpPr>
          <p:grpSpPr>
            <a:xfrm>
              <a:off x="1548" y="2925"/>
              <a:ext cx="362" cy="666"/>
              <a:chOff x="1548" y="2925"/>
              <a:chExt cx="362" cy="666"/>
            </a:xfrm>
          </p:grpSpPr>
          <p:grpSp>
            <p:nvGrpSpPr>
              <p:cNvPr id="143" name="Group 153"/>
              <p:cNvGrpSpPr/>
              <p:nvPr>
                <p:custDataLst>
                  <p:tags r:id="rId78"/>
                </p:custDataLst>
              </p:nvPr>
            </p:nvGrpSpPr>
            <p:grpSpPr>
              <a:xfrm>
                <a:off x="1548" y="3069"/>
                <a:ext cx="347" cy="334"/>
                <a:chOff x="2400" y="2400"/>
                <a:chExt cx="1440" cy="1440"/>
              </a:xfrm>
            </p:grpSpPr>
            <p:sp>
              <p:nvSpPr>
                <p:cNvPr id="144" name="Oval 154"/>
                <p:cNvSpPr/>
                <p:nvPr>
                  <p:custDataLst>
                    <p:tags r:id="rId79"/>
                  </p:custDataLst>
                </p:nvPr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5" name="Oval 155"/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6" name="Oval 156"/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7" name="Oval 157"/>
                <p:cNvSpPr/>
                <p:nvPr>
                  <p:custDataLst>
                    <p:tags r:id="rId82"/>
                  </p:custDataLst>
                </p:nvPr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48" name="Group 184"/>
              <p:cNvGrpSpPr/>
              <p:nvPr>
                <p:custDataLst>
                  <p:tags r:id="rId83"/>
                </p:custDataLst>
              </p:nvPr>
            </p:nvGrpSpPr>
            <p:grpSpPr>
              <a:xfrm flipV="1">
                <a:off x="1563" y="3075"/>
                <a:ext cx="347" cy="334"/>
                <a:chOff x="2400" y="2400"/>
                <a:chExt cx="1440" cy="1440"/>
              </a:xfrm>
            </p:grpSpPr>
            <p:sp>
              <p:nvSpPr>
                <p:cNvPr id="149" name="Oval 185"/>
                <p:cNvSpPr/>
                <p:nvPr>
                  <p:custDataLst>
                    <p:tags r:id="rId84"/>
                  </p:custDataLst>
                </p:nvPr>
              </p:nvSpPr>
              <p:spPr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8F8F8F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0" name="Oval 186"/>
                <p:cNvSpPr/>
                <p:nvPr>
                  <p:custDataLst>
                    <p:tags r:id="rId85"/>
                  </p:custDataLst>
                </p:nvPr>
              </p:nvSpPr>
              <p:spPr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2700000" scaled="1"/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1" name="Oval 187"/>
                <p:cNvSpPr/>
                <p:nvPr>
                  <p:custDataLst>
                    <p:tags r:id="rId86"/>
                  </p:custDataLst>
                </p:nvPr>
              </p:nvSpPr>
              <p:spPr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2" name="Oval 188"/>
                <p:cNvSpPr/>
                <p:nvPr>
                  <p:custDataLst>
                    <p:tags r:id="rId87"/>
                  </p:custDataLst>
                </p:nvPr>
              </p:nvSpPr>
              <p:spPr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53" name="组合 152"/>
              <p:cNvGrpSpPr/>
              <p:nvPr>
                <p:custDataLst>
                  <p:tags r:id="rId88"/>
                </p:custDataLst>
              </p:nvPr>
            </p:nvGrpSpPr>
            <p:grpSpPr>
              <a:xfrm>
                <a:off x="1689" y="2925"/>
                <a:ext cx="114" cy="666"/>
                <a:chOff x="243" y="2621"/>
                <a:chExt cx="114" cy="666"/>
              </a:xfrm>
            </p:grpSpPr>
            <p:sp>
              <p:nvSpPr>
                <p:cNvPr id="154" name="Freeform 210"/>
                <p:cNvSpPr/>
                <p:nvPr>
                  <p:custDataLst>
                    <p:tags r:id="rId89"/>
                  </p:custDataLst>
                </p:nvPr>
              </p:nvSpPr>
              <p:spPr>
                <a:xfrm flipV="1">
                  <a:off x="272" y="2621"/>
                  <a:ext cx="77" cy="106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5" name="Freeform 210"/>
                <p:cNvSpPr/>
                <p:nvPr>
                  <p:custDataLst>
                    <p:tags r:id="rId90"/>
                  </p:custDataLst>
                </p:nvPr>
              </p:nvSpPr>
              <p:spPr>
                <a:xfrm>
                  <a:off x="271" y="3181"/>
                  <a:ext cx="77" cy="106"/>
                </a:xfrm>
                <a:custGeom>
                  <a:avLst/>
                  <a:gdLst>
                    <a:gd name="txL" fmla="*/ 0 w 2020"/>
                    <a:gd name="txT" fmla="*/ 0 h 2594"/>
                    <a:gd name="txR" fmla="*/ 2020 w 2020"/>
                    <a:gd name="txB" fmla="*/ 2594 h 2594"/>
                  </a:gdLst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1" y="3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2" y="1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1" y="0"/>
                    </a:cxn>
                  </a:cxnLst>
                  <a:rect l="txL" t="txT" r="txR" b="tx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6" name="Freeform 212"/>
                <p:cNvSpPr/>
                <p:nvPr>
                  <p:custDataLst>
                    <p:tags r:id="rId91"/>
                  </p:custDataLst>
                </p:nvPr>
              </p:nvSpPr>
              <p:spPr>
                <a:xfrm>
                  <a:off x="243" y="2910"/>
                  <a:ext cx="114" cy="271"/>
                </a:xfrm>
                <a:custGeom>
                  <a:avLst/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ahLst/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7" name="Oval 214"/>
                <p:cNvSpPr/>
                <p:nvPr>
                  <p:custDataLst>
                    <p:tags r:id="rId92"/>
                  </p:custDataLst>
                </p:nvPr>
              </p:nvSpPr>
              <p:spPr>
                <a:xfrm>
                  <a:off x="268" y="3152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8" name="Freeform 212"/>
                <p:cNvSpPr/>
                <p:nvPr>
                  <p:custDataLst>
                    <p:tags r:id="rId93"/>
                  </p:custDataLst>
                </p:nvPr>
              </p:nvSpPr>
              <p:spPr>
                <a:xfrm flipV="1">
                  <a:off x="243" y="2699"/>
                  <a:ext cx="114" cy="242"/>
                </a:xfrm>
                <a:custGeom>
                  <a:avLst/>
                  <a:gdLst>
                    <a:gd name="txL" fmla="*/ 0 w 915"/>
                    <a:gd name="txT" fmla="*/ 0 h 1180"/>
                    <a:gd name="txR" fmla="*/ 915 w 915"/>
                    <a:gd name="txB" fmla="*/ 1180 h 1180"/>
                  </a:gdLst>
                  <a:ahLst/>
                  <a:cxnLst>
                    <a:cxn ang="0">
                      <a:pos x="0" y="0"/>
                    </a:cxn>
                    <a:cxn ang="0">
                      <a:pos x="915" y="15"/>
                    </a:cxn>
                    <a:cxn ang="0">
                      <a:pos x="630" y="1180"/>
                    </a:cxn>
                    <a:cxn ang="0">
                      <a:pos x="270" y="1155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endParaRPr lang="zh-CN" altLang="en-US" sz="24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9" name="Oval 213"/>
                <p:cNvSpPr/>
                <p:nvPr>
                  <p:custDataLst>
                    <p:tags r:id="rId94"/>
                  </p:custDataLst>
                </p:nvPr>
              </p:nvSpPr>
              <p:spPr>
                <a:xfrm>
                  <a:off x="271" y="2699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0" name="椭圆 159"/>
                <p:cNvSpPr/>
                <p:nvPr>
                  <p:custDataLst>
                    <p:tags r:id="rId95"/>
                  </p:custDataLst>
                </p:nvPr>
              </p:nvSpPr>
              <p:spPr>
                <a:xfrm>
                  <a:off x="262" y="2911"/>
                  <a:ext cx="81" cy="5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>
                        <a:gamma/>
                        <a:shade val="60392"/>
                        <a:invGamma/>
                      </a:srgbClr>
                    </a:gs>
                    <a:gs pos="50000">
                      <a:srgbClr val="969696"/>
                    </a:gs>
                    <a:gs pos="100000">
                      <a:srgbClr val="969696">
                        <a:gamma/>
                        <a:shade val="60392"/>
                        <a:invGamma/>
                      </a:srgbClr>
                    </a:gs>
                  </a:gsLst>
                  <a:lin ang="0" scaled="1"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1" name="Oval 213"/>
                <p:cNvSpPr/>
                <p:nvPr>
                  <p:custDataLst>
                    <p:tags r:id="rId96"/>
                  </p:custDataLst>
                </p:nvPr>
              </p:nvSpPr>
              <p:spPr>
                <a:xfrm>
                  <a:off x="274" y="2925"/>
                  <a:ext cx="54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162" name="Line 164"/>
            <p:cNvSpPr/>
            <p:nvPr>
              <p:custDataLst>
                <p:tags r:id="rId97"/>
              </p:custDataLst>
            </p:nvPr>
          </p:nvSpPr>
          <p:spPr>
            <a:xfrm>
              <a:off x="1490" y="2681"/>
              <a:ext cx="74" cy="52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triangle" w="sm" len="lg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163" name="Line 182"/>
          <p:cNvSpPr/>
          <p:nvPr>
            <p:custDataLst>
              <p:tags r:id="rId98"/>
            </p:custDataLst>
          </p:nvPr>
        </p:nvSpPr>
        <p:spPr>
          <a:xfrm flipH="1" flipV="1">
            <a:off x="6592782" y="2745105"/>
            <a:ext cx="5113020" cy="847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64" name="文本框 163"/>
          <p:cNvSpPr txBox="1"/>
          <p:nvPr>
            <p:custDataLst>
              <p:tags r:id="rId99"/>
            </p:custDataLst>
          </p:nvPr>
        </p:nvSpPr>
        <p:spPr>
          <a:xfrm>
            <a:off x="8209068" y="1384512"/>
            <a:ext cx="38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endParaRPr lang="en-US" altLang="zh-CN" sz="2400" b="1" i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5" name="直接连接符 164"/>
          <p:cNvSpPr/>
          <p:nvPr>
            <p:custDataLst>
              <p:tags r:id="rId100"/>
            </p:custDataLst>
          </p:nvPr>
        </p:nvSpPr>
        <p:spPr>
          <a:xfrm rot="16200000">
            <a:off x="7967768" y="1858645"/>
            <a:ext cx="277707" cy="84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66" name="直接连接符 165"/>
          <p:cNvSpPr/>
          <p:nvPr>
            <p:custDataLst>
              <p:tags r:id="rId101"/>
            </p:custDataLst>
          </p:nvPr>
        </p:nvSpPr>
        <p:spPr>
          <a:xfrm rot="16200000" flipV="1">
            <a:off x="6012815" y="1594485"/>
            <a:ext cx="248920" cy="84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67" name="直接连接符 166"/>
          <p:cNvSpPr/>
          <p:nvPr>
            <p:custDataLst>
              <p:tags r:id="rId102"/>
            </p:custDataLst>
          </p:nvPr>
        </p:nvSpPr>
        <p:spPr>
          <a:xfrm rot="16200000" flipH="1">
            <a:off x="6973782" y="787612"/>
            <a:ext cx="297180" cy="196850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txBody>
          <a:bodyPr/>
          <a:lstStyle/>
          <a:p/>
        </p:txBody>
      </p:sp>
      <p:sp>
        <p:nvSpPr>
          <p:cNvPr id="168" name="文本框 167"/>
          <p:cNvSpPr txBox="1"/>
          <p:nvPr>
            <p:custDataLst>
              <p:tags r:id="rId103"/>
            </p:custDataLst>
          </p:nvPr>
        </p:nvSpPr>
        <p:spPr>
          <a:xfrm rot="180000">
            <a:off x="6895888" y="1249045"/>
            <a:ext cx="701040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  <a:r>
              <a:rPr lang="zh-CN" altLang="en-US" sz="2400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绳</a:t>
            </a:r>
            <a:endParaRPr lang="zh-CN" altLang="en-US" sz="2400" baseline="-250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9" name="直接连接符 168"/>
          <p:cNvSpPr/>
          <p:nvPr>
            <p:custDataLst>
              <p:tags r:id="rId104"/>
            </p:custDataLst>
          </p:nvPr>
        </p:nvSpPr>
        <p:spPr>
          <a:xfrm rot="16200000" flipV="1">
            <a:off x="10158942" y="2708698"/>
            <a:ext cx="251460" cy="762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70" name="直接连接符 169"/>
          <p:cNvSpPr/>
          <p:nvPr>
            <p:custDataLst>
              <p:tags r:id="rId105"/>
            </p:custDataLst>
          </p:nvPr>
        </p:nvSpPr>
        <p:spPr>
          <a:xfrm rot="16200000">
            <a:off x="10872168" y="2726430"/>
            <a:ext cx="249269" cy="4764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71" name="直接连接符 170"/>
          <p:cNvSpPr/>
          <p:nvPr>
            <p:custDataLst>
              <p:tags r:id="rId106"/>
            </p:custDataLst>
          </p:nvPr>
        </p:nvSpPr>
        <p:spPr>
          <a:xfrm rot="16200000">
            <a:off x="10637308" y="2338705"/>
            <a:ext cx="847" cy="713740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txBody>
          <a:bodyPr/>
          <a:lstStyle/>
          <a:p/>
        </p:txBody>
      </p:sp>
      <p:sp>
        <p:nvSpPr>
          <p:cNvPr id="172" name="文本框 171"/>
          <p:cNvSpPr txBox="1"/>
          <p:nvPr>
            <p:custDataLst>
              <p:tags r:id="rId107"/>
            </p:custDataLst>
          </p:nvPr>
        </p:nvSpPr>
        <p:spPr>
          <a:xfrm>
            <a:off x="10335048" y="2604558"/>
            <a:ext cx="742527" cy="46037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  <a:r>
              <a:rPr lang="zh-CN" altLang="en-US" sz="2400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物</a:t>
            </a:r>
            <a:endParaRPr lang="zh-CN" altLang="en-US" sz="2400" baseline="-250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73" name="Line 164"/>
          <p:cNvSpPr/>
          <p:nvPr>
            <p:custDataLst>
              <p:tags r:id="rId108"/>
            </p:custDataLst>
          </p:nvPr>
        </p:nvSpPr>
        <p:spPr>
          <a:xfrm rot="4860000" flipH="1">
            <a:off x="10492528" y="1812078"/>
            <a:ext cx="182880" cy="119380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triangle" w="sm" len="lg"/>
            <a:tailEnd type="oval" w="med" len="med"/>
          </a:ln>
        </p:spPr>
        <p:txBody>
          <a:bodyPr/>
          <a:lstStyle/>
          <a:p/>
        </p:txBody>
      </p:sp>
      <p:sp>
        <p:nvSpPr>
          <p:cNvPr id="174" name="文本框 173"/>
          <p:cNvSpPr txBox="1"/>
          <p:nvPr>
            <p:custDataLst>
              <p:tags r:id="rId109"/>
            </p:custDataLst>
          </p:nvPr>
        </p:nvSpPr>
        <p:spPr>
          <a:xfrm>
            <a:off x="10739755" y="1808692"/>
            <a:ext cx="28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endParaRPr lang="en-US" altLang="zh-CN" sz="2400" b="1" i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75" name="文本框 174"/>
          <p:cNvSpPr txBox="1"/>
          <p:nvPr>
            <p:custDataLst>
              <p:tags r:id="rId110"/>
            </p:custDataLst>
          </p:nvPr>
        </p:nvSpPr>
        <p:spPr>
          <a:xfrm>
            <a:off x="7857490" y="4569460"/>
            <a:ext cx="1758315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有用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物</a:t>
            </a:r>
            <a:endParaRPr lang="zh-CN" altLang="en-US" sz="2400" b="1" baseline="-250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6" name="文本框 175"/>
          <p:cNvSpPr txBox="1"/>
          <p:nvPr>
            <p:custDataLst>
              <p:tags r:id="rId111"/>
            </p:custDataLst>
          </p:nvPr>
        </p:nvSpPr>
        <p:spPr>
          <a:xfrm>
            <a:off x="7857490" y="3311525"/>
            <a:ext cx="1758315" cy="4603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总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绳</a:t>
            </a:r>
            <a:endParaRPr lang="zh-CN" altLang="en-US" sz="2400" b="1" baseline="-250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7" name="文本框 176"/>
          <p:cNvSpPr txBox="1"/>
          <p:nvPr>
            <p:custDataLst>
              <p:tags r:id="rId112"/>
            </p:custDataLst>
          </p:nvPr>
        </p:nvSpPr>
        <p:spPr>
          <a:xfrm>
            <a:off x="4934585" y="595630"/>
            <a:ext cx="2435860" cy="4616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利用滑轮组做功</a:t>
            </a:r>
            <a:endParaRPr lang="zh-CN" altLang="en-US" sz="2400" b="1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7" dur="3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10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13" dur="3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16" dur="3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19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 prLst="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 prLst="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 prLst="">
                                      <p:cBhvr>
                                        <p:cTn id="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45" dur="3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48" dur="3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57" dur="3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60" dur="3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63" dur="3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 prLst="">
                                      <p:cBhvr>
                                        <p:cTn id="7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 prLst="">
                                      <p:cBhvr>
                                        <p:cTn id="7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dvAuto="0"/>
      <p:bldP spid="117" grpId="1" advAuto="0"/>
      <p:bldP spid="118" grpId="2" advAuto="0"/>
      <p:bldP spid="119" grpId="3" advAuto="0"/>
      <p:bldP spid="120" grpId="4" advAuto="0"/>
      <p:bldP spid="168" grpId="5" advAuto="0"/>
      <p:bldP spid="172" grpId="6" advAuto="0"/>
      <p:bldP spid="175" grpId="7" advAuto="0"/>
      <p:bldP spid="176" grpId="8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2"/>
          <p:cNvGrpSpPr/>
          <p:nvPr>
            <p:custDataLst>
              <p:tags r:id="rId1"/>
            </p:custDataLst>
          </p:nvPr>
        </p:nvGrpSpPr>
        <p:grpSpPr>
          <a:xfrm>
            <a:off x="2428875" y="638175"/>
            <a:ext cx="6877685" cy="647065"/>
            <a:chOff x="0" y="38022"/>
            <a:chExt cx="7020845" cy="704441"/>
          </a:xfrm>
        </p:grpSpPr>
        <p:sp>
          <p:nvSpPr>
            <p:cNvPr id="9" name="形状5"/>
            <p:cNvSpPr txBox="1"/>
            <p:nvPr>
              <p:custDataLst>
                <p:tags r:id="rId2"/>
              </p:custDataLst>
            </p:nvPr>
          </p:nvSpPr>
          <p:spPr>
            <a:xfrm>
              <a:off x="0" y="108535"/>
              <a:ext cx="7020845" cy="615263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FF6B42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0" name="文本5"/>
            <p:cNvSpPr txBox="1"/>
            <p:nvPr>
              <p:custDataLst>
                <p:tags r:id="rId3"/>
              </p:custDataLst>
            </p:nvPr>
          </p:nvSpPr>
          <p:spPr>
            <a:xfrm>
              <a:off x="1988732" y="38022"/>
              <a:ext cx="4807182" cy="70444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000"/>
                </a:lnSpc>
              </a:pPr>
              <a:r>
                <a:rPr lang="zh-CN" altLang="en-US" sz="2400" b="1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把</a:t>
              </a:r>
              <a:r>
                <a:rPr lang="zh-CN" altLang="en-US" sz="2400" b="1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有用功</a:t>
              </a:r>
              <a:r>
                <a:rPr lang="zh-CN" altLang="en-US" sz="2400" b="1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与</a:t>
              </a:r>
              <a:r>
                <a:rPr lang="zh-CN" altLang="en-US" sz="2400" b="1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总功</a:t>
              </a:r>
              <a:r>
                <a:rPr lang="zh-CN" altLang="en-US" sz="2400" b="1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的比值（百分比）</a:t>
              </a:r>
              <a:endPara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3"/>
          <p:cNvGrpSpPr/>
          <p:nvPr>
            <p:custDataLst>
              <p:tags r:id="rId4"/>
            </p:custDataLst>
          </p:nvPr>
        </p:nvGrpSpPr>
        <p:grpSpPr>
          <a:xfrm>
            <a:off x="2491105" y="722630"/>
            <a:ext cx="1678940" cy="534670"/>
            <a:chOff x="0" y="-12065"/>
            <a:chExt cx="1838068" cy="534670"/>
          </a:xfrm>
        </p:grpSpPr>
        <p:sp>
          <p:nvSpPr>
            <p:cNvPr id="2" name="形状6"/>
            <p:cNvSpPr txBox="1"/>
            <p:nvPr>
              <p:custDataLst>
                <p:tags r:id="rId5"/>
              </p:custDataLst>
            </p:nvPr>
          </p:nvSpPr>
          <p:spPr>
            <a:xfrm>
              <a:off x="0" y="35560"/>
              <a:ext cx="1731010" cy="410210"/>
            </a:xfrm>
            <a:prstGeom prst="roundRect">
              <a:avLst/>
            </a:prstGeom>
            <a:solidFill>
              <a:srgbClr val="FF6B42">
                <a:alpha val="100000"/>
              </a:srgbClr>
            </a:solidFill>
            <a:ln w="9525">
              <a:solidFill>
                <a:srgbClr val="FF6B42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3" name="文本6"/>
            <p:cNvSpPr txBox="1"/>
            <p:nvPr>
              <p:custDataLst>
                <p:tags r:id="rId6"/>
              </p:custDataLst>
            </p:nvPr>
          </p:nvSpPr>
          <p:spPr>
            <a:xfrm>
              <a:off x="31283" y="-12065"/>
              <a:ext cx="1806785" cy="5346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000"/>
                </a:lnSpc>
              </a:pPr>
              <a:r>
                <a:rPr lang="zh-CN" altLang="en-US" sz="2400" b="1" i="0">
                  <a:solidFill>
                    <a:srgbClr val="FFFFFF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机械效率</a:t>
              </a:r>
              <a:endParaRPr lang="zh-CN" altLang="en-US" sz="2400" b="1" i="0">
                <a:solidFill>
                  <a:srgbClr val="FFFFFF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" name="公式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01570" y="2384425"/>
            <a:ext cx="6308725" cy="1425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5" name="文本4"/>
          <p:cNvSpPr txBox="1"/>
          <p:nvPr>
            <p:custDataLst>
              <p:tags r:id="rId9"/>
            </p:custDataLst>
          </p:nvPr>
        </p:nvSpPr>
        <p:spPr>
          <a:xfrm>
            <a:off x="3291916" y="2384165"/>
            <a:ext cx="2511425" cy="124460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5"/>
          <p:cNvSpPr txBox="1"/>
          <p:nvPr>
            <p:custDataLst>
              <p:tags r:id="rId10"/>
            </p:custDataLst>
          </p:nvPr>
        </p:nvSpPr>
        <p:spPr>
          <a:xfrm>
            <a:off x="5221348" y="1571228"/>
            <a:ext cx="1647854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rgbClr val="F65E5E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重力G</a:t>
            </a:r>
            <a:endParaRPr lang="zh-CN" altLang="en-US" sz="2400" b="0" i="0">
              <a:solidFill>
                <a:srgbClr val="F65E5E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6"/>
          <p:cNvSpPr txBox="1"/>
          <p:nvPr>
            <p:custDataLst>
              <p:tags r:id="rId11"/>
            </p:custDataLst>
          </p:nvPr>
        </p:nvSpPr>
        <p:spPr>
          <a:xfrm>
            <a:off x="7115270" y="1571361"/>
            <a:ext cx="3146422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rgbClr val="F65E5E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重物上升高度h</a:t>
            </a:r>
            <a:endParaRPr lang="zh-CN" altLang="en-US" sz="2400" b="0" i="0">
              <a:solidFill>
                <a:srgbClr val="F65E5E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2" name="文本7"/>
          <p:cNvSpPr txBox="1"/>
          <p:nvPr>
            <p:custDataLst>
              <p:tags r:id="rId12"/>
            </p:custDataLst>
          </p:nvPr>
        </p:nvSpPr>
        <p:spPr>
          <a:xfrm>
            <a:off x="5258372" y="3745547"/>
            <a:ext cx="1574225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rgbClr val="F65E5E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拉力F</a:t>
            </a:r>
            <a:endParaRPr lang="zh-CN" altLang="en-US" sz="2400" b="0" i="0">
              <a:solidFill>
                <a:srgbClr val="F65E5E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5" name="文本8"/>
          <p:cNvSpPr txBox="1"/>
          <p:nvPr>
            <p:custDataLst>
              <p:tags r:id="rId13"/>
            </p:custDataLst>
          </p:nvPr>
        </p:nvSpPr>
        <p:spPr>
          <a:xfrm>
            <a:off x="6733851" y="3745719"/>
            <a:ext cx="2968628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rgbClr val="F65E5E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绳子移动距离s</a:t>
            </a:r>
            <a:endParaRPr lang="zh-CN" altLang="en-US" sz="2400" b="0" i="0">
              <a:solidFill>
                <a:srgbClr val="F65E5E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6" name="图片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000826" y="3546551"/>
            <a:ext cx="495300" cy="317500"/>
          </a:xfrm>
          <a:prstGeom prst="rect">
            <a:avLst/>
          </a:prstGeom>
        </p:spPr>
      </p:pic>
      <p:pic>
        <p:nvPicPr>
          <p:cNvPr id="27" name="图片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733899" y="3546885"/>
            <a:ext cx="495300" cy="317500"/>
          </a:xfrm>
          <a:prstGeom prst="rect">
            <a:avLst/>
          </a:prstGeom>
        </p:spPr>
      </p:pic>
      <p:pic>
        <p:nvPicPr>
          <p:cNvPr id="28" name="图片3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798144" y="2225948"/>
            <a:ext cx="495300" cy="317500"/>
          </a:xfrm>
          <a:prstGeom prst="rect">
            <a:avLst/>
          </a:prstGeom>
        </p:spPr>
      </p:pic>
      <p:pic>
        <p:nvPicPr>
          <p:cNvPr id="29" name="图片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894576" y="2225481"/>
            <a:ext cx="495300" cy="317500"/>
          </a:xfrm>
          <a:prstGeom prst="rect">
            <a:avLst/>
          </a:prstGeom>
        </p:spPr>
      </p:pic>
      <p:sp>
        <p:nvSpPr>
          <p:cNvPr id="30" name="文本4"/>
          <p:cNvSpPr txBox="1"/>
          <p:nvPr>
            <p:custDataLst>
              <p:tags r:id="rId22"/>
            </p:custDataLst>
          </p:nvPr>
        </p:nvSpPr>
        <p:spPr>
          <a:xfrm>
            <a:off x="2556510" y="5418455"/>
            <a:ext cx="4276090" cy="6953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2400" b="1" i="0">
                <a:solidFill>
                  <a:srgbClr val="E54B44"/>
                </a:solidFill>
                <a:latin typeface="Times New Roman" panose="02020603050405020304" charset="0"/>
                <a:ea typeface="宋体" panose="02010600030101010101" pitchFamily="2" charset="-122"/>
              </a:rPr>
              <a:t>不能，有用功始终小于总功。</a:t>
            </a:r>
            <a:endParaRPr lang="zh-CN" altLang="en-US" sz="2400" b="1" i="0">
              <a:solidFill>
                <a:srgbClr val="E54B4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31" name="组合5"/>
          <p:cNvGrpSpPr/>
          <p:nvPr>
            <p:custDataLst>
              <p:tags r:id="rId23"/>
            </p:custDataLst>
          </p:nvPr>
        </p:nvGrpSpPr>
        <p:grpSpPr>
          <a:xfrm>
            <a:off x="2151271" y="4649482"/>
            <a:ext cx="6831965" cy="1033145"/>
            <a:chOff x="0" y="-273050"/>
            <a:chExt cx="6831965" cy="1033145"/>
          </a:xfrm>
        </p:grpSpPr>
        <p:sp>
          <p:nvSpPr>
            <p:cNvPr id="32" name="文本8"/>
            <p:cNvSpPr txBox="1"/>
            <p:nvPr>
              <p:custDataLst>
                <p:tags r:id="rId24"/>
              </p:custDataLst>
            </p:nvPr>
          </p:nvSpPr>
          <p:spPr>
            <a:xfrm>
              <a:off x="403860" y="-194310"/>
              <a:ext cx="6428105" cy="95440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400" b="1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机械效率能达到/超过100%吗？</a:t>
              </a:r>
              <a:endPara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pic>
          <p:nvPicPr>
            <p:cNvPr id="33" name="图片2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rcRect l="19135" t="10493" r="20370" b="9876"/>
            <a:stretch>
              <a:fillRect/>
            </a:stretch>
          </p:blipFill>
          <p:spPr>
            <a:xfrm>
              <a:off x="0" y="-273050"/>
              <a:ext cx="405307" cy="535676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dvAuto="0"/>
      <p:bldP spid="3" grpId="1" advAuto="0"/>
      <p:bldP spid="5" grpId="2" advAuto="0"/>
      <p:bldP spid="6" grpId="3" advAuto="0"/>
      <p:bldP spid="28" grpId="4" advAuto="0"/>
      <p:bldP spid="7" grpId="5" advAuto="0"/>
      <p:bldP spid="29" grpId="6" advAuto="0"/>
      <p:bldP spid="22" grpId="7" advAuto="0"/>
      <p:bldP spid="26" grpId="8" advAuto="0"/>
      <p:bldP spid="25" grpId="9" advAuto="0"/>
      <p:bldP spid="27" grpId="10" advAuto="0"/>
      <p:bldP spid="31" grpId="11" advAuto="0"/>
      <p:bldP spid="30" grpId="12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53135" y="295910"/>
            <a:ext cx="10285095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例题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: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如图所示，工人利用滑轮组将一桶沙子从地面提升到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9m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高的楼层，桶和沙子的总质量为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118kg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，动滑轮的质量为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2kg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。忽略摩擦和绳重，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取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10N/kg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。求滑轮组的机械效率。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27735" y="1635125"/>
            <a:ext cx="7447915" cy="49650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解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: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桶和沙子所受的总重力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桶沙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=m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桶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g=118 kg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×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10N/kg = 1180 N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，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动滑轮所受的重力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  G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动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=m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动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g=2 kg x10N/kg=20 N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提升过程中的有用功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有用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=G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桶沙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h=1180N x 9m=10620J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提升过程中的额外功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额外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=G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动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 = 20Nx 9 m=180 J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拉力所做的总功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总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=W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有用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+W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额外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=10620J + 180J= 10800J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滑轮组的机械效率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答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: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滑轮组的机械效率为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98.3%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91865" y="5626735"/>
            <a:ext cx="2694127" cy="504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68105" y="2105025"/>
            <a:ext cx="1837690" cy="4025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>
            <p:custDataLst>
              <p:tags r:id="rId1"/>
            </p:custDataLst>
          </p:nvPr>
        </p:nvSpPr>
        <p:spPr>
          <a:xfrm>
            <a:off x="787400" y="385445"/>
            <a:ext cx="1924050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Source Han Sans CN Bold" panose="020B0800000000000000" charset="-122"/>
              </a:rPr>
              <a:t>【交流讨论】</a:t>
            </a:r>
            <a:endParaRPr kumimoji="1" lang="zh-CN" altLang="en-US" sz="2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Source Han Sans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558925" y="1085850"/>
            <a:ext cx="8152765" cy="497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1.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使用滑轮组提升重物时，影响其机械效率的因素有哪些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?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zh-CN" altLang="en-US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2"/>
          <p:cNvSpPr txBox="1"/>
          <p:nvPr>
            <p:custDataLst>
              <p:tags r:id="rId3"/>
            </p:custDataLst>
          </p:nvPr>
        </p:nvSpPr>
        <p:spPr>
          <a:xfrm>
            <a:off x="2767965" y="1815465"/>
            <a:ext cx="6664325" cy="39414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1、滑轮组轮与轴及轮与绳之间的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摩擦</a:t>
            </a:r>
            <a:endParaRPr lang="zh-CN" altLang="en-US" sz="2400" i="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（减小摩擦可以减少额外功，提高机械效率）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2 、所提升的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物重</a:t>
            </a:r>
            <a:endParaRPr lang="zh-CN" altLang="en-US" sz="2400" i="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（物重增加，机械效率也提高）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3、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动滑轮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的自重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（减少动滑轮的重力，机械效率也提高）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4、使用同一滑轮组，与滑轮组的绕法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无关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>
            <p:custDataLst>
              <p:tags r:id="rId1"/>
            </p:custDataLst>
          </p:nvPr>
        </p:nvSpPr>
        <p:spPr>
          <a:xfrm>
            <a:off x="716915" y="243840"/>
            <a:ext cx="1913890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Source Han Sans CN Bold" panose="020B0800000000000000" charset="-122"/>
              </a:rPr>
              <a:t>【</a:t>
            </a: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Source Han Sans CN Bold" panose="020B0800000000000000" charset="-122"/>
                <a:sym typeface="+mn-ea"/>
              </a:rPr>
              <a:t>交流讨论</a:t>
            </a: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Source Han Sans CN Bold" panose="020B0800000000000000" charset="-122"/>
              </a:rPr>
              <a:t>】</a:t>
            </a:r>
            <a:endParaRPr kumimoji="1" lang="zh-CN" altLang="en-US" sz="2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Source Han Sans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16915" y="600710"/>
            <a:ext cx="10711815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图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9.5-4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为某公司的一幅广告宣传画，一个巨大的滑轮提起一个小皮箱，宣传文字写着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事无大小，必尽全力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。请你分析滑轮组机械效率与物重的定性关系，并结合这个关系谈一谈你对这幅广告宣传画所表达观点的看法。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515475" y="2388235"/>
            <a:ext cx="1962785" cy="333375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16915" y="1979295"/>
            <a:ext cx="8658860" cy="209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buFont typeface="Arial" panose="020B0604020202020204"/>
              <a:buChar char="•"/>
            </a:pPr>
            <a:r>
              <a:rPr lang="zh-CN" altLang="en-US" sz="2000" b="1" i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合理性：</a:t>
            </a:r>
            <a:r>
              <a:rPr lang="zh-CN" altLang="en-US" sz="2000" b="0" i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“事无大小，必尽全力” 这句话，将大滑轮提起小皮箱的情景类比为无论事情大小，都要以认真负责的态度去对待。就像在滑轮组中，虽然提起小物重时机械效率相对较低，但仍然要付出努力去完成。这传达了一种积极的工作和生活态度，即不轻视任何一件小事，每一件事都值得用心去做，只有这样才能把事情做好，体现了一种敬业和专注的精神。</a:t>
            </a:r>
            <a:endParaRPr lang="zh-CN" altLang="en-US" sz="2000" b="0" i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713740" y="4051935"/>
            <a:ext cx="865886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20000"/>
              </a:lnSpc>
              <a:buFont typeface="Arial" panose="020B0604020202020204"/>
              <a:buChar char="•"/>
            </a:pPr>
            <a:r>
              <a:rPr lang="zh-CN" altLang="en-US" sz="2000" b="1" i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可探讨之处：</a:t>
            </a:r>
            <a:r>
              <a:rPr lang="zh-CN" altLang="en-US" sz="2000" b="0" i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然而，从实际的机械效率角度分析，在实际工作和生活中，我们也需要考虑效率问题。如果总是用</a:t>
            </a:r>
            <a:r>
              <a:rPr lang="en-US" altLang="zh-CN" sz="2000" b="0" i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“</a:t>
            </a:r>
            <a:r>
              <a:rPr lang="zh-CN" altLang="en-US" sz="2000" b="0" i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大滑轮提小皮箱</a:t>
            </a:r>
            <a:r>
              <a:rPr lang="en-US" altLang="zh-CN" sz="2000" b="0" i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 </a:t>
            </a:r>
            <a:r>
              <a:rPr lang="zh-CN" altLang="en-US" sz="2000" b="0" i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方式去做事，可能会造成资源的浪费和效率的低下。我们应该在保证把事情做好的前提下，根据事情的大小和重要程度，合理分配资源和精力，以达到更高的效率和效益。所以，对于一些小事，在尽力的同时，也需要注重方法的灵活性和高效性，不能一味地盲目投入，要学会权衡利弊，做到事半功倍。</a:t>
            </a:r>
            <a:endParaRPr lang="zh-CN" altLang="en-US" sz="2000" b="0" i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dvAuto="0"/>
      <p:bldP spid="5" grpId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326626" y="935363"/>
            <a:ext cx="4217670" cy="48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011" tIns="60006" rIns="120011" bIns="60006">
            <a:spAutoFit/>
          </a:bodyPr>
          <a:lstStyle/>
          <a:p>
            <a:pPr algn="l"/>
            <a:r>
              <a:rPr lang="zh-CN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一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、</a:t>
            </a:r>
            <a:r>
              <a:rPr lang="zh-CN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探究使用动滑轮是否省功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2375521" y="2071840"/>
            <a:ext cx="5757510" cy="55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3399"/>
              </a:buClr>
              <a:buSzPct val="90000"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</a:rPr>
              <a:t>二、</a:t>
            </a:r>
            <a:r>
              <a:rPr lang="zh-CN" altLang="en-US" sz="2400" b="1">
                <a:latin typeface="Times New Roman" panose="02020603050405020304" charset="0"/>
                <a:sym typeface="+mn-ea"/>
              </a:rPr>
              <a:t>机械效率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3169920" y="2580005"/>
            <a:ext cx="5229225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003399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zh-CN" altLang="en-US" sz="2400" b="1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W</a:t>
            </a:r>
            <a:r>
              <a:rPr lang="zh-CN" altLang="en-US" sz="2400" b="1" baseline="-2500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有</a:t>
            </a:r>
            <a:r>
              <a:rPr lang="zh-CN" altLang="en-US" sz="2400" b="1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：</a:t>
            </a:r>
            <a:r>
              <a:rPr lang="zh-CN" altLang="en-US" sz="2400" b="1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对人们有用，</a:t>
            </a:r>
            <a:r>
              <a:rPr lang="zh-CN" altLang="en-US" sz="2400" b="1">
                <a:solidFill>
                  <a:srgbClr val="F84D4D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对目标所做的功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微软雅黑" panose="020B0503020204020204" charset="-122"/>
            </a:endParaRPr>
          </a:p>
        </p:txBody>
      </p:sp>
      <p:sp>
        <p:nvSpPr>
          <p:cNvPr id="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2375535" y="5234940"/>
            <a:ext cx="43148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3399"/>
              </a:buClr>
              <a:buSzPct val="90000"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</a:rPr>
              <a:t>三、</a:t>
            </a:r>
            <a:r>
              <a:rPr lang="zh-CN" sz="2400" b="1">
                <a:latin typeface="Times New Roman" panose="02020603050405020304" charset="0"/>
                <a:sym typeface="+mn-ea"/>
              </a:rPr>
              <a:t>滑轮组的机械效率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3169920" y="3206750"/>
            <a:ext cx="5340350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003399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zh-CN" altLang="en-US" sz="2400" b="1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W</a:t>
            </a:r>
            <a:r>
              <a:rPr lang="zh-CN" altLang="en-US" sz="2400" b="1" baseline="-2500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额</a:t>
            </a:r>
            <a:r>
              <a:rPr lang="zh-CN" altLang="en-US" sz="2400" b="1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：对人们没用，但又</a:t>
            </a:r>
            <a:r>
              <a:rPr lang="zh-CN" altLang="en-US" sz="2400" b="1">
                <a:solidFill>
                  <a:srgbClr val="F84D4D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不得不做</a:t>
            </a:r>
            <a:r>
              <a:rPr lang="zh-CN" altLang="en-US" sz="2400" b="1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的功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微软雅黑" panose="020B0503020204020204" charset="-122"/>
            </a:endParaRPr>
          </a:p>
        </p:txBody>
      </p:sp>
      <p:sp>
        <p:nvSpPr>
          <p:cNvPr id="4" name="Rectangle 4"/>
          <p:cNvSpPr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3169920" y="3801110"/>
            <a:ext cx="6312535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003399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zh-CN" altLang="en-US" sz="2400" b="1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W</a:t>
            </a:r>
            <a:r>
              <a:rPr lang="zh-CN" altLang="en-US" sz="2400" b="1" baseline="-2500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总</a:t>
            </a:r>
            <a:r>
              <a:rPr lang="zh-CN" altLang="en-US" sz="2400" b="1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：动力所做的功（有用功和额外功的总和）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3169920" y="4442460"/>
            <a:ext cx="1846580" cy="720090"/>
            <a:chOff x="8579" y="7543"/>
            <a:chExt cx="2908" cy="1134"/>
          </a:xfrm>
        </p:grpSpPr>
        <p:sp>
          <p:nvSpPr>
            <p:cNvPr id="13" name="Rectangl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>
            <a:xfrm>
              <a:off x="8579" y="7543"/>
              <a:ext cx="2908" cy="1135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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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l">
                <a:buNone/>
              </a:pPr>
              <a:endParaRPr lang="zh-CN" altLang="en-US" sz="2400">
                <a:solidFill>
                  <a:schemeClr val="tx1"/>
                </a:solidFill>
                <a:latin typeface="Times New Roman" panose="02020603050405020304" charset="0"/>
                <a:cs typeface="微软雅黑" panose="020B0503020204020204" charset="-122"/>
              </a:endParaRPr>
            </a:p>
          </p:txBody>
        </p:sp>
        <p:pic>
          <p:nvPicPr>
            <p:cNvPr id="20" name="图片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8579" y="7543"/>
              <a:ext cx="2682" cy="1135"/>
            </a:xfrm>
            <a:prstGeom prst="rect">
              <a:avLst/>
            </a:prstGeom>
          </p:spPr>
        </p:pic>
      </p:grpSp>
      <p:pic>
        <p:nvPicPr>
          <p:cNvPr id="15" name="公式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00070" y="5676900"/>
            <a:ext cx="3252470" cy="7346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</p:pic>
      <p:sp>
        <p:nvSpPr>
          <p:cNvPr id="11" name="Rectangle 4"/>
          <p:cNvSpPr>
            <a:spLocks noChangeArrowheads="1"/>
          </p:cNvSpPr>
          <p:nvPr>
            <p:custDataLst>
              <p:tags r:id="rId13"/>
            </p:custDataLst>
          </p:nvPr>
        </p:nvSpPr>
        <p:spPr>
          <a:xfrm>
            <a:off x="3155950" y="1485265"/>
            <a:ext cx="4257675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003399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zh-CN" altLang="en-US" sz="2400" b="1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使用动滑轮提升物体不能省功</a:t>
            </a:r>
            <a:endParaRPr lang="zh-CN" altLang="en-US" sz="2400" b="1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cs typeface="微软雅黑" panose="020B0503020204020204" charset="-122"/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14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10" name="平行四边形 9"/>
            <p:cNvSpPr/>
            <p:nvPr>
              <p:custDataLst>
                <p:tags r:id="rId15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课堂小结</a:t>
              </a:r>
              <a:endPara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4" name="图片 13" descr="水星_#3333385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1"/>
          <p:cNvSpPr txBox="1"/>
          <p:nvPr>
            <p:custDataLst>
              <p:tags r:id="rId1"/>
            </p:custDataLst>
          </p:nvPr>
        </p:nvSpPr>
        <p:spPr>
          <a:xfrm>
            <a:off x="1670047" y="1002668"/>
            <a:ext cx="8166097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1、判断下面说法中是否正确？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1" name="文本2"/>
          <p:cNvSpPr txBox="1"/>
          <p:nvPr>
            <p:custDataLst>
              <p:tags r:id="rId2"/>
            </p:custDataLst>
          </p:nvPr>
        </p:nvSpPr>
        <p:spPr>
          <a:xfrm>
            <a:off x="1670047" y="1656712"/>
            <a:ext cx="8883653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①有用功越多，机械效率越高（        ）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2" name="文本3"/>
          <p:cNvSpPr txBox="1"/>
          <p:nvPr>
            <p:custDataLst>
              <p:tags r:id="rId3"/>
            </p:custDataLst>
          </p:nvPr>
        </p:nvSpPr>
        <p:spPr>
          <a:xfrm>
            <a:off x="1670047" y="2253615"/>
            <a:ext cx="9105900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②额外功越少，机械效率越高（        ）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" name="文本4"/>
          <p:cNvSpPr txBox="1"/>
          <p:nvPr>
            <p:custDataLst>
              <p:tags r:id="rId4"/>
            </p:custDataLst>
          </p:nvPr>
        </p:nvSpPr>
        <p:spPr>
          <a:xfrm>
            <a:off x="1670047" y="2847337"/>
            <a:ext cx="9477375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③物体做功越慢，机械效率越低（        ）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4" name="文本5"/>
          <p:cNvSpPr txBox="1"/>
          <p:nvPr>
            <p:custDataLst>
              <p:tags r:id="rId5"/>
            </p:custDataLst>
          </p:nvPr>
        </p:nvSpPr>
        <p:spPr>
          <a:xfrm>
            <a:off x="1670047" y="3545843"/>
            <a:ext cx="8705850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④做总功越多，机械效率越低（        ）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5" name="文本6"/>
          <p:cNvSpPr txBox="1"/>
          <p:nvPr>
            <p:custDataLst>
              <p:tags r:id="rId6"/>
            </p:custDataLst>
          </p:nvPr>
        </p:nvSpPr>
        <p:spPr>
          <a:xfrm>
            <a:off x="1670047" y="4247512"/>
            <a:ext cx="10458450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⑤做相同的有用功，额外功越少，机械效率越高（       ）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6" name="文本7"/>
          <p:cNvSpPr txBox="1"/>
          <p:nvPr>
            <p:custDataLst>
              <p:tags r:id="rId7"/>
            </p:custDataLst>
          </p:nvPr>
        </p:nvSpPr>
        <p:spPr>
          <a:xfrm>
            <a:off x="1670047" y="4939665"/>
            <a:ext cx="10458421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⑥做相同的总功时，有用功越多，机械效率越高（       ）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7" name="文本8"/>
          <p:cNvSpPr txBox="1"/>
          <p:nvPr>
            <p:custDataLst>
              <p:tags r:id="rId8"/>
            </p:custDataLst>
          </p:nvPr>
        </p:nvSpPr>
        <p:spPr>
          <a:xfrm>
            <a:off x="1670047" y="5587365"/>
            <a:ext cx="9020175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⑦机械效率越高，越省力（        ）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8" name="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553075" y="5867400"/>
            <a:ext cx="292100" cy="317500"/>
          </a:xfrm>
          <a:prstGeom prst="rect">
            <a:avLst/>
          </a:prstGeom>
        </p:spPr>
      </p:pic>
      <p:pic>
        <p:nvPicPr>
          <p:cNvPr id="29" name="图片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75375" y="3776980"/>
            <a:ext cx="292100" cy="317500"/>
          </a:xfrm>
          <a:prstGeom prst="rect">
            <a:avLst/>
          </a:prstGeom>
        </p:spPr>
      </p:pic>
      <p:pic>
        <p:nvPicPr>
          <p:cNvPr id="30" name="图片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477000" y="3055620"/>
            <a:ext cx="292100" cy="317500"/>
          </a:xfrm>
          <a:prstGeom prst="rect">
            <a:avLst/>
          </a:prstGeom>
        </p:spPr>
      </p:pic>
      <p:pic>
        <p:nvPicPr>
          <p:cNvPr id="31" name="图片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84900" y="2481580"/>
            <a:ext cx="292100" cy="317500"/>
          </a:xfrm>
          <a:prstGeom prst="rect">
            <a:avLst/>
          </a:prstGeom>
        </p:spPr>
      </p:pic>
      <p:pic>
        <p:nvPicPr>
          <p:cNvPr id="32" name="图片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84900" y="1867535"/>
            <a:ext cx="292100" cy="317500"/>
          </a:xfrm>
          <a:prstGeom prst="rect">
            <a:avLst/>
          </a:prstGeom>
        </p:spPr>
      </p:pic>
      <p:pic>
        <p:nvPicPr>
          <p:cNvPr id="33" name="图片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525510" y="4471035"/>
            <a:ext cx="431800" cy="317500"/>
          </a:xfrm>
          <a:prstGeom prst="rect">
            <a:avLst/>
          </a:prstGeom>
        </p:spPr>
      </p:pic>
      <p:pic>
        <p:nvPicPr>
          <p:cNvPr id="34" name="图片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525510" y="5146675"/>
            <a:ext cx="431800" cy="317500"/>
          </a:xfrm>
          <a:prstGeom prst="rect">
            <a:avLst/>
          </a:prstGeom>
        </p:spPr>
      </p:pic>
      <p:grpSp>
        <p:nvGrpSpPr>
          <p:cNvPr id="9" name="组合 8"/>
          <p:cNvGrpSpPr/>
          <p:nvPr>
            <p:custDataLst>
              <p:tags r:id="rId18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7" name="平行四边形 6"/>
            <p:cNvSpPr/>
            <p:nvPr>
              <p:custDataLst>
                <p:tags r:id="rId19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随堂练习</a:t>
              </a:r>
              <a:endPara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8" name="图片 7" descr="水星_#33333850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dvAuto="0"/>
      <p:bldP spid="31" grpId="1" advAuto="0"/>
      <p:bldP spid="30" grpId="2" advAuto="0"/>
      <p:bldP spid="29" grpId="3" advAuto="0"/>
      <p:bldP spid="33" grpId="4" advAuto="0"/>
      <p:bldP spid="34" grpId="5" advAuto="0"/>
      <p:bldP spid="28" grpId="6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6"/>
          <p:cNvSpPr txBox="1"/>
          <p:nvPr>
            <p:custDataLst>
              <p:tags r:id="rId1"/>
            </p:custDataLst>
          </p:nvPr>
        </p:nvSpPr>
        <p:spPr>
          <a:xfrm>
            <a:off x="2875915" y="1691640"/>
            <a:ext cx="5955030" cy="30156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en-US" altLang="zh-CN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2.</a:t>
            </a: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下列说法中正确的是(  </a:t>
            </a:r>
            <a:r>
              <a:rPr lang="en-US" altLang="zh-CN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     </a:t>
            </a: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)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A. 机械效率越高，机械做功一定越快　   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B. 做功越多的机械，机械效率一定越高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C. 功率越大的机械，机械效率一定越高 　 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D. 做功越快的机械，功率一定越大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7"/>
          <p:cNvSpPr txBox="1"/>
          <p:nvPr>
            <p:custDataLst>
              <p:tags r:id="rId2"/>
            </p:custDataLst>
          </p:nvPr>
        </p:nvSpPr>
        <p:spPr>
          <a:xfrm>
            <a:off x="6191885" y="1859280"/>
            <a:ext cx="465455" cy="4673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D</a:t>
            </a:r>
            <a:endParaRPr lang="zh-CN" altLang="en-US" sz="2400" b="0" i="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11849100" y="12598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 prLst="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1"/>
          <p:cNvSpPr txBox="1"/>
          <p:nvPr>
            <p:custDataLst>
              <p:tags r:id="rId1"/>
            </p:custDataLst>
          </p:nvPr>
        </p:nvSpPr>
        <p:spPr>
          <a:xfrm>
            <a:off x="1297940" y="647700"/>
            <a:ext cx="9382760" cy="1059815"/>
          </a:xfrm>
          <a:prstGeom prst="rect">
            <a:avLst/>
          </a:prstGeom>
          <a:noFill/>
        </p:spPr>
        <p:txBody>
          <a:bodyPr anchor="t"/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3.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起重机把量为0.5t的重物匀速提升了3m，而它的电动机所做的功是3.0×10</a:t>
            </a:r>
            <a:r>
              <a:rPr lang="zh-CN" altLang="en-US" sz="2400" i="0" baseline="3000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4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J，起重机的机械效率是多少？g取10N/kg。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文本2"/>
          <p:cNvSpPr txBox="1"/>
          <p:nvPr>
            <p:custDataLst>
              <p:tags r:id="rId2"/>
            </p:custDataLst>
          </p:nvPr>
        </p:nvSpPr>
        <p:spPr>
          <a:xfrm>
            <a:off x="1426581" y="1929015"/>
            <a:ext cx="7429500" cy="1059688"/>
          </a:xfrm>
          <a:prstGeom prst="rect">
            <a:avLst/>
          </a:prstGeom>
          <a:noFill/>
        </p:spPr>
        <p:txBody>
          <a:bodyPr anchor="t"/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解：m=0.5t=0.5×10</a:t>
            </a:r>
            <a:r>
              <a:rPr lang="zh-CN" altLang="en-US" sz="2400" b="0" i="0" baseline="3000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kg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    </a:t>
            </a:r>
            <a:r>
              <a:rPr lang="en-US" altLang="zh-CN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  </a:t>
            </a: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F=G=mg=0.5×10</a:t>
            </a:r>
            <a:r>
              <a:rPr lang="zh-CN" altLang="en-US" sz="2400" b="0" i="0" baseline="3000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kg×10N/kg=5×10</a:t>
            </a:r>
            <a:r>
              <a:rPr lang="zh-CN" altLang="en-US" sz="2400" b="0" i="0" baseline="3000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N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" name="文本3"/>
          <p:cNvSpPr txBox="1"/>
          <p:nvPr>
            <p:custDataLst>
              <p:tags r:id="rId3"/>
            </p:custDataLst>
          </p:nvPr>
        </p:nvSpPr>
        <p:spPr>
          <a:xfrm>
            <a:off x="1986915" y="3177540"/>
            <a:ext cx="4776470" cy="4838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W</a:t>
            </a:r>
            <a:r>
              <a:rPr lang="zh-CN" altLang="en-US" sz="2400" b="0" i="0" baseline="-2500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有</a:t>
            </a: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=Fh=5×10</a:t>
            </a:r>
            <a:r>
              <a:rPr lang="zh-CN" altLang="en-US" sz="2400" b="0" i="0" baseline="3000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N×3m=1.5×10</a:t>
            </a:r>
            <a:r>
              <a:rPr lang="zh-CN" altLang="en-US" sz="2400" b="0" i="0" baseline="3000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4</a:t>
            </a: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J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文本4"/>
          <p:cNvSpPr txBox="1"/>
          <p:nvPr>
            <p:custDataLst>
              <p:tags r:id="rId4"/>
            </p:custDataLst>
          </p:nvPr>
        </p:nvSpPr>
        <p:spPr>
          <a:xfrm>
            <a:off x="2018665" y="3684905"/>
            <a:ext cx="2270760" cy="5353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="0" i="0" baseline="-2500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总</a:t>
            </a: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=3.0×10</a:t>
            </a:r>
            <a:r>
              <a:rPr lang="zh-CN" altLang="en-US" sz="2400" b="0" i="0" baseline="3000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4</a:t>
            </a:r>
            <a:r>
              <a:rPr lang="zh-CN" altLang="en-US" sz="2400" b="0" i="0"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J</a:t>
            </a:r>
            <a:endParaRPr lang="zh-CN" altLang="en-US" sz="2400" b="0" i="0"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13" name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11061" b="1000"/>
          <a:stretch>
            <a:fillRect/>
          </a:stretch>
        </p:blipFill>
        <p:spPr>
          <a:xfrm>
            <a:off x="8668045" y="1996030"/>
            <a:ext cx="2123856" cy="3530451"/>
          </a:xfrm>
          <a:prstGeom prst="rect">
            <a:avLst/>
          </a:prstGeom>
        </p:spPr>
      </p:pic>
      <p:pic>
        <p:nvPicPr>
          <p:cNvPr id="14" name="公式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95659" y="4220153"/>
            <a:ext cx="4646767" cy="151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2" dur="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dvAuto="0"/>
      <p:bldP spid="10" grpId="1" advAuto="0"/>
      <p:bldP spid="11" grpId="2" advAuto="0"/>
      <p:bldP spid="14" grpId="3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133725" y="2251075"/>
            <a:ext cx="6022340" cy="23374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1.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理解机械不省功原理，掌握相关功的概念。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2.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实验分析机械做功，培养逻辑推理能力。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3.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设计实验探究，分析数据得出结论。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4.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了解机械效率在实际中的意义。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2974975" y="2090420"/>
            <a:ext cx="6259830" cy="2676525"/>
          </a:xfrm>
          <a:prstGeom prst="roundRect">
            <a:avLst/>
          </a:prstGeom>
          <a:noFill/>
          <a:ln w="28575" cmpd="sng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>
                <a:sym typeface="+mn-ea"/>
              </a:rPr>
              <a:t>     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16" name="平行四边形 15"/>
            <p:cNvSpPr/>
            <p:nvPr>
              <p:custDataLst>
                <p:tags r:id="rId4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学习目标</a:t>
              </a:r>
              <a:endPara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" name="图片 16" descr="水星_#3333385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07450" y="2046605"/>
            <a:ext cx="2432685" cy="4325620"/>
          </a:xfrm>
          <a:prstGeom prst="rect">
            <a:avLst/>
          </a:prstGeom>
        </p:spPr>
      </p:pic>
      <p:pic>
        <p:nvPicPr>
          <p:cNvPr id="3" name="视频2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2965" y="2046605"/>
            <a:ext cx="2433320" cy="4326255"/>
          </a:xfrm>
          <a:prstGeom prst="rect">
            <a:avLst/>
          </a:prstGeom>
        </p:spPr>
      </p:pic>
      <p:pic>
        <p:nvPicPr>
          <p:cNvPr id="4" name="视频3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10280" y="2025650"/>
            <a:ext cx="2445385" cy="4347210"/>
          </a:xfrm>
          <a:prstGeom prst="rect">
            <a:avLst/>
          </a:prstGeom>
        </p:spPr>
      </p:pic>
      <p:pic>
        <p:nvPicPr>
          <p:cNvPr id="5" name="视频4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175375" y="2025650"/>
            <a:ext cx="2434590" cy="4329430"/>
          </a:xfrm>
          <a:prstGeom prst="rect">
            <a:avLst/>
          </a:prstGeom>
        </p:spPr>
      </p:pic>
      <p:sp>
        <p:nvSpPr>
          <p:cNvPr id="6" name="形状1"/>
          <p:cNvSpPr txBox="1"/>
          <p:nvPr>
            <p:custDataLst>
              <p:tags r:id="rId17"/>
            </p:custDataLst>
          </p:nvPr>
        </p:nvSpPr>
        <p:spPr>
          <a:xfrm>
            <a:off x="890905" y="730250"/>
            <a:ext cx="10409555" cy="1178560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4700"/>
              </a:lnSpc>
            </a:pP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+mj-ea"/>
              </a:rPr>
              <a:t>要把质量为10t的装修材料（沙子、水泥和涂料等）运上五楼完成房屋装修，依据所学知识你能提出哪些方案？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+mj-ea"/>
            </a:endParaRPr>
          </a:p>
        </p:txBody>
      </p:sp>
      <p:sp>
        <p:nvSpPr>
          <p:cNvPr id="7" name="文本框 6"/>
          <p:cNvSpPr txBox="1"/>
          <p:nvPr>
            <p:custDataLst>
              <p:tags r:id="rId18"/>
            </p:custDataLst>
          </p:nvPr>
        </p:nvSpPr>
        <p:spPr>
          <a:xfrm>
            <a:off x="1661160" y="3198495"/>
            <a:ext cx="7910195" cy="46037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使用滑轮组、定滑轮和轮轴这些简单机械的优势是什么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?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>
            <p:custDataLst>
              <p:tags r:id="rId19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8" name="平行四边形 7"/>
            <p:cNvSpPr/>
            <p:nvPr>
              <p:custDataLst>
                <p:tags r:id="rId20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新知引入</a:t>
              </a:r>
              <a:endPara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0" name="图片 9" descr="水星_#33333850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2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2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2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形状4"/>
          <p:cNvSpPr txBox="1"/>
          <p:nvPr>
            <p:custDataLst>
              <p:tags r:id="rId1"/>
            </p:custDataLst>
          </p:nvPr>
        </p:nvSpPr>
        <p:spPr>
          <a:xfrm>
            <a:off x="1341120" y="1195705"/>
            <a:ext cx="2341245" cy="44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ct val="1000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1.明确实验目的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1"/>
          <p:cNvSpPr txBox="1"/>
          <p:nvPr>
            <p:custDataLst>
              <p:tags r:id="rId2"/>
            </p:custDataLst>
          </p:nvPr>
        </p:nvSpPr>
        <p:spPr>
          <a:xfrm>
            <a:off x="3730625" y="1195705"/>
            <a:ext cx="5255895" cy="495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0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比较用动滑轮和直接提升时所做的功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57320" y="1911985"/>
            <a:ext cx="4276725" cy="4264025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0" y="0"/>
            <a:ext cx="8197850" cy="812800"/>
            <a:chOff x="0" y="0"/>
            <a:chExt cx="12910" cy="1280"/>
          </a:xfrm>
        </p:grpSpPr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0" y="0"/>
              <a:ext cx="3664" cy="1280"/>
              <a:chOff x="1070" y="-166"/>
              <a:chExt cx="3664" cy="1280"/>
            </a:xfrm>
          </p:grpSpPr>
          <p:sp>
            <p:nvSpPr>
              <p:cNvPr id="15" name="平行四边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1640" y="304"/>
                <a:ext cx="3094" cy="810"/>
              </a:xfrm>
              <a:prstGeom prst="parallelogram">
                <a:avLst>
                  <a:gd name="adj" fmla="val 24995"/>
                </a:avLst>
              </a:prstGeom>
              <a:solidFill>
                <a:srgbClr val="FFBF53"/>
              </a:solidFill>
              <a:ln w="12700">
                <a:noFill/>
              </a:ln>
            </p:spPr>
            <p:txBody>
              <a:bodyPr anchor="ctr" anchorCtr="0"/>
              <a:lstStyle/>
              <a:p>
                <a:pPr algn="ctr"/>
                <a:r>
                  <a:rPr lang="zh-CN" altLang="en-US" sz="2400" b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新知学习</a:t>
                </a:r>
                <a:endPara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16" name="图片 15" descr="水星_#33333850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rcRect b="12800"/>
              <a:stretch>
                <a:fillRect/>
              </a:stretch>
            </p:blipFill>
            <p:spPr>
              <a:xfrm>
                <a:off x="1070" y="-166"/>
                <a:ext cx="952" cy="831"/>
              </a:xfrm>
              <a:prstGeom prst="rect">
                <a:avLst/>
              </a:prstGeom>
            </p:spPr>
          </p:pic>
        </p:grpSp>
        <p:grpSp>
          <p:nvGrpSpPr>
            <p:cNvPr id="5" name="组合 4"/>
            <p:cNvGrpSpPr/>
            <p:nvPr>
              <p:custDataLst>
                <p:tags r:id="rId10"/>
              </p:custDataLst>
            </p:nvPr>
          </p:nvGrpSpPr>
          <p:grpSpPr>
            <a:xfrm>
              <a:off x="3352" y="359"/>
              <a:ext cx="9558" cy="921"/>
              <a:chOff x="2320063" y="612761"/>
              <a:chExt cx="6069330" cy="585110"/>
            </a:xfrm>
          </p:grpSpPr>
          <p:sp>
            <p:nvSpPr>
              <p:cNvPr id="23" name="矩形 22"/>
              <p:cNvSpPr/>
              <p:nvPr>
                <p:custDataLst>
                  <p:tags r:id="rId11"/>
                </p:custDataLst>
              </p:nvPr>
            </p:nvSpPr>
            <p:spPr>
              <a:xfrm flipH="1" flipV="1">
                <a:off x="2320063" y="1121671"/>
                <a:ext cx="6068695" cy="76200"/>
              </a:xfrm>
              <a:prstGeom prst="rect">
                <a:avLst/>
              </a:prstGeom>
              <a:solidFill>
                <a:srgbClr val="FFB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3"/>
              <p:cNvSpPr/>
              <p:nvPr>
                <p:custDataLst>
                  <p:tags r:id="rId12"/>
                </p:custDataLst>
              </p:nvPr>
            </p:nvSpPr>
            <p:spPr>
              <a:xfrm>
                <a:off x="2518183" y="612761"/>
                <a:ext cx="5871210" cy="4565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noAutofit/>
              </a:bodyPr>
              <a:lstStyle/>
              <a:p>
                <a:pPr lvl="0" algn="l" eaLnBrk="1" hangingPunct="1">
                  <a:buNone/>
                </a:pPr>
                <a:r>
                  <a:rPr lang="zh-CN" sz="2800" b="1" smtClean="0">
                    <a:solidFill>
                      <a:srgbClr val="3F999C"/>
                    </a:solidFill>
                    <a:uFillTx/>
                    <a:latin typeface="+mj-ea"/>
                    <a:ea typeface="+mj-ea"/>
                    <a:cs typeface="方正楷体_GBK" panose="03000509000000000000" charset="-122"/>
                    <a:sym typeface="+mn-ea"/>
                  </a:rPr>
                  <a:t>知识点一：探究使用动滑轮是否省功</a:t>
                </a:r>
                <a:endParaRPr lang="zh-CN" altLang="en-US" sz="2800" b="1" smtClean="0">
                  <a:solidFill>
                    <a:srgbClr val="3F999C"/>
                  </a:solidFill>
                  <a:uFillTx/>
                  <a:latin typeface="+mj-ea"/>
                  <a:ea typeface="+mj-ea"/>
                  <a:cs typeface="方正楷体_GBK" panose="03000509000000000000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 prLst="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形状4"/>
          <p:cNvSpPr txBox="1"/>
          <p:nvPr>
            <p:custDataLst>
              <p:tags r:id="rId1"/>
            </p:custDataLst>
          </p:nvPr>
        </p:nvSpPr>
        <p:spPr>
          <a:xfrm>
            <a:off x="1397000" y="1061720"/>
            <a:ext cx="1695450" cy="4260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ct val="1000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2.设计实验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1"/>
          <p:cNvSpPr txBox="1"/>
          <p:nvPr>
            <p:custDataLst>
              <p:tags r:id="rId2"/>
            </p:custDataLst>
          </p:nvPr>
        </p:nvSpPr>
        <p:spPr>
          <a:xfrm>
            <a:off x="3175000" y="1059180"/>
            <a:ext cx="5426075" cy="48641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0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两次提升同一物体，且提升相同高度。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2"/>
          <p:cNvSpPr txBox="1"/>
          <p:nvPr>
            <p:custDataLst>
              <p:tags r:id="rId3"/>
            </p:custDataLst>
          </p:nvPr>
        </p:nvSpPr>
        <p:spPr>
          <a:xfrm>
            <a:off x="1350010" y="2143760"/>
            <a:ext cx="4606925" cy="2973070"/>
          </a:xfrm>
          <a:prstGeom prst="rect">
            <a:avLst/>
          </a:prstGeom>
          <a:noFill/>
        </p:spPr>
        <p:txBody>
          <a:bodyPr anchor="t"/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实验注意事项：</a:t>
            </a:r>
            <a:endParaRPr lang="zh-CN" altLang="en-US" sz="2400" i="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▸缓慢提升物体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▸测力计要在提升过程中读数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▸测量距离要记录始、末位置的刻度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18885" y="1757680"/>
            <a:ext cx="4646930" cy="37452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 prLst="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 prLst="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dvAuto="0"/>
      <p:bldP spid="8" grpId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形状4"/>
          <p:cNvSpPr txBox="1"/>
          <p:nvPr>
            <p:custDataLst>
              <p:tags r:id="rId1"/>
            </p:custDataLst>
          </p:nvPr>
        </p:nvSpPr>
        <p:spPr>
          <a:xfrm>
            <a:off x="1022985" y="680720"/>
            <a:ext cx="2949575" cy="462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ct val="1000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3.实验数据记录表格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aphicFrame>
        <p:nvGraphicFramePr>
          <p:cNvPr id="7" name="表格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022820" y="1399286"/>
          <a:ext cx="10011756" cy="1918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939"/>
                <a:gridCol w="2441575"/>
                <a:gridCol w="2381250"/>
                <a:gridCol w="2685992"/>
              </a:tblGrid>
              <a:tr h="631825"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提升方式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力／N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移动距离／m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力做的功／J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647700"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直接提升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400" b="1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F</a:t>
                      </a: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＝0.2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400" b="1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h</a:t>
                      </a: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=0.1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4200"/>
                        </a:lnSpc>
                      </a:pPr>
                      <a:r>
                        <a:rPr lang="zh-CN" altLang="en-US" sz="2400" b="1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W</a:t>
                      </a:r>
                      <a:r>
                        <a:rPr lang="zh-CN" altLang="en-US" sz="2400" b="1" i="0" baseline="-2500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＝</a:t>
                      </a:r>
                      <a:r>
                        <a:rPr lang="zh-CN" altLang="en-US" sz="2400" b="1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Fh</a:t>
                      </a: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＝0.02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638810"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用动滑轮提升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400" b="1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F</a:t>
                      </a: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’＝0.15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400" b="1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s</a:t>
                      </a: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=0.2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ctr">
                        <a:lnSpc>
                          <a:spcPts val="4200"/>
                        </a:lnSpc>
                      </a:pPr>
                      <a:r>
                        <a:rPr lang="zh-CN" altLang="en-US" sz="2400" b="1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W</a:t>
                      </a:r>
                      <a:r>
                        <a:rPr lang="zh-CN" altLang="en-US" sz="2400" b="1" i="0" baseline="-2500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=</a:t>
                      </a:r>
                      <a:r>
                        <a:rPr lang="zh-CN" altLang="en-US" sz="2400" b="1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F’s</a:t>
                      </a:r>
                      <a:r>
                        <a:rPr lang="zh-CN" altLang="en-US" sz="24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＝0.03</a:t>
                      </a:r>
                      <a:endParaRPr lang="zh-CN" altLang="en-US" sz="2400" b="1" i="0">
                        <a:solidFill>
                          <a:srgbClr val="000000">
                            <a:alpha val="100000"/>
                          </a:srgbClr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形状5"/>
          <p:cNvSpPr txBox="1"/>
          <p:nvPr>
            <p:custDataLst>
              <p:tags r:id="rId3"/>
            </p:custDataLst>
          </p:nvPr>
        </p:nvSpPr>
        <p:spPr>
          <a:xfrm>
            <a:off x="1083945" y="3879215"/>
            <a:ext cx="5435600" cy="501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ct val="1000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4.结论：使用动滑轮提升物体不能省功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形状5"/>
          <p:cNvSpPr txBox="1"/>
          <p:nvPr>
            <p:custDataLst>
              <p:tags r:id="rId4"/>
            </p:custDataLst>
          </p:nvPr>
        </p:nvSpPr>
        <p:spPr>
          <a:xfrm>
            <a:off x="1171575" y="4629150"/>
            <a:ext cx="9709150" cy="48641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使用动滑轮提升物体时，要克服动滑轮重力、绳子重及摩擦力等做功。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11" name="组合1"/>
          <p:cNvGrpSpPr/>
          <p:nvPr>
            <p:custDataLst>
              <p:tags r:id="rId5"/>
            </p:custDataLst>
          </p:nvPr>
        </p:nvGrpSpPr>
        <p:grpSpPr>
          <a:xfrm>
            <a:off x="987895" y="5141830"/>
            <a:ext cx="6376670" cy="874624"/>
            <a:chOff x="0" y="0"/>
            <a:chExt cx="6376670" cy="874624"/>
          </a:xfrm>
        </p:grpSpPr>
        <p:sp>
          <p:nvSpPr>
            <p:cNvPr id="2" name="形状7"/>
            <p:cNvSpPr txBox="1"/>
            <p:nvPr>
              <p:custDataLst>
                <p:tags r:id="rId6"/>
              </p:custDataLst>
            </p:nvPr>
          </p:nvSpPr>
          <p:spPr>
            <a:xfrm>
              <a:off x="501650" y="238760"/>
              <a:ext cx="5875020" cy="546735"/>
            </a:xfrm>
            <a:prstGeom prst="rect">
              <a:avLst/>
            </a:prstGeom>
            <a:solidFill>
              <a:srgbClr val="3B00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r>
                <a:rPr lang="zh-CN" altLang="en-US" sz="2400" b="0" i="0">
                  <a:solidFill>
                    <a:srgbClr val="FFFFFF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使用任何机械都不能省功（功的原理）</a:t>
              </a:r>
              <a:endParaRPr lang="zh-CN" altLang="en-US" sz="2400" b="0" i="0">
                <a:solidFill>
                  <a:srgbClr val="FFFFFF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3" name="形状8"/>
            <p:cNvSpPr txBox="1"/>
            <p:nvPr>
              <p:custDataLst>
                <p:tags r:id="rId7"/>
              </p:custDataLst>
            </p:nvPr>
          </p:nvSpPr>
          <p:spPr>
            <a:xfrm>
              <a:off x="0" y="0"/>
              <a:ext cx="760919" cy="874624"/>
            </a:xfrm>
            <a:custGeom>
              <a:avLst/>
              <a:gdLst>
                <a:gd name="connsiteX0" fmla="*/ 380459 w 760919"/>
                <a:gd name="connsiteY0" fmla="*/ 0 h 874624"/>
                <a:gd name="connsiteX1" fmla="*/ 760919 w 760919"/>
                <a:gd name="connsiteY1" fmla="*/ 874624 h 874624"/>
                <a:gd name="connsiteX2" fmla="*/ 0 w 760919"/>
                <a:gd name="connsiteY2" fmla="*/ 874624 h 874624"/>
                <a:gd name="connsiteX3" fmla="*/ 380459 w 760919"/>
                <a:gd name="connsiteY3" fmla="*/ 0 h 87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919" h="874624">
                  <a:moveTo>
                    <a:pt x="380459" y="0"/>
                  </a:moveTo>
                  <a:lnTo>
                    <a:pt x="760919" y="874624"/>
                  </a:lnTo>
                  <a:lnTo>
                    <a:pt x="0" y="874624"/>
                  </a:lnTo>
                  <a:lnTo>
                    <a:pt x="380459" y="0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7" name="形状6"/>
          <p:cNvSpPr txBox="1"/>
          <p:nvPr>
            <p:custDataLst>
              <p:tags r:id="rId8"/>
            </p:custDataLst>
          </p:nvPr>
        </p:nvSpPr>
        <p:spPr>
          <a:xfrm>
            <a:off x="9627870" y="3974465"/>
            <a:ext cx="1264285" cy="654685"/>
          </a:xfrm>
          <a:prstGeom prst="wedgeRoundRectCallout">
            <a:avLst/>
          </a:prstGeom>
          <a:solidFill>
            <a:srgbClr val="FFFFFF">
              <a:alpha val="0"/>
            </a:srgbClr>
          </a:solidFill>
          <a:ln w="25400">
            <a:solidFill>
              <a:srgbClr val="01839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额外功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 prLst="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 prLst="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dvAuto="0"/>
      <p:bldP spid="9" grpId="1" advAuto="0"/>
      <p:bldP spid="11" grpId="2" advAuto="0"/>
      <p:bldP spid="17" grpId="3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2"/>
          <p:cNvSpPr txBox="1"/>
          <p:nvPr>
            <p:custDataLst>
              <p:tags r:id="rId1"/>
            </p:custDataLst>
          </p:nvPr>
        </p:nvSpPr>
        <p:spPr>
          <a:xfrm>
            <a:off x="4224655" y="2655570"/>
            <a:ext cx="3495675" cy="65468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1.用水桶从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水井中打水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3"/>
          <p:cNvSpPr txBox="1"/>
          <p:nvPr>
            <p:custDataLst>
              <p:tags r:id="rId2"/>
            </p:custDataLst>
          </p:nvPr>
        </p:nvSpPr>
        <p:spPr>
          <a:xfrm>
            <a:off x="4224655" y="3429000"/>
            <a:ext cx="7094855" cy="7696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7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2.水桶不小心掉落在了水井中，</a:t>
            </a:r>
            <a:r>
              <a:rPr lang="zh-CN" altLang="en-US" sz="2400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从水井中打捞水桶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6" name="视频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10030" y="1487805"/>
            <a:ext cx="2529840" cy="4497070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0" y="0"/>
            <a:ext cx="5701030" cy="828675"/>
            <a:chOff x="0" y="0"/>
            <a:chExt cx="8978" cy="1305"/>
          </a:xfrm>
        </p:grpSpPr>
        <p:grpSp>
          <p:nvGrpSpPr>
            <p:cNvPr id="14" name="组合 13"/>
            <p:cNvGrpSpPr/>
            <p:nvPr>
              <p:custDataLst>
                <p:tags r:id="rId8"/>
              </p:custDataLst>
            </p:nvPr>
          </p:nvGrpSpPr>
          <p:grpSpPr>
            <a:xfrm>
              <a:off x="0" y="0"/>
              <a:ext cx="3664" cy="1280"/>
              <a:chOff x="1070" y="-166"/>
              <a:chExt cx="3664" cy="1280"/>
            </a:xfrm>
          </p:grpSpPr>
          <p:sp>
            <p:nvSpPr>
              <p:cNvPr id="15" name="平行四边形 14"/>
              <p:cNvSpPr/>
              <p:nvPr>
                <p:custDataLst>
                  <p:tags r:id="rId9"/>
                </p:custDataLst>
              </p:nvPr>
            </p:nvSpPr>
            <p:spPr>
              <a:xfrm>
                <a:off x="1640" y="304"/>
                <a:ext cx="3094" cy="810"/>
              </a:xfrm>
              <a:prstGeom prst="parallelogram">
                <a:avLst>
                  <a:gd name="adj" fmla="val 24995"/>
                </a:avLst>
              </a:prstGeom>
              <a:solidFill>
                <a:srgbClr val="FFBF53"/>
              </a:solidFill>
              <a:ln w="12700">
                <a:noFill/>
              </a:ln>
            </p:spPr>
            <p:txBody>
              <a:bodyPr anchor="ctr" anchorCtr="0"/>
              <a:lstStyle/>
              <a:p>
                <a:pPr algn="ctr"/>
                <a:r>
                  <a:rPr lang="zh-CN" altLang="en-US" sz="2400" b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新知学习</a:t>
                </a:r>
                <a:endPara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16" name="图片 15" descr="水星_#33333850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b="12800"/>
              <a:stretch>
                <a:fillRect/>
              </a:stretch>
            </p:blipFill>
            <p:spPr>
              <a:xfrm>
                <a:off x="1070" y="-166"/>
                <a:ext cx="952" cy="831"/>
              </a:xfrm>
              <a:prstGeom prst="rect">
                <a:avLst/>
              </a:prstGeom>
            </p:spPr>
          </p:pic>
        </p:grpSp>
        <p:grpSp>
          <p:nvGrpSpPr>
            <p:cNvPr id="7" name="组合 6"/>
            <p:cNvGrpSpPr/>
            <p:nvPr>
              <p:custDataLst>
                <p:tags r:id="rId12"/>
              </p:custDataLst>
            </p:nvPr>
          </p:nvGrpSpPr>
          <p:grpSpPr>
            <a:xfrm>
              <a:off x="3352" y="366"/>
              <a:ext cx="5626" cy="939"/>
              <a:chOff x="2320063" y="617481"/>
              <a:chExt cx="3572510" cy="596265"/>
            </a:xfrm>
          </p:grpSpPr>
          <p:sp>
            <p:nvSpPr>
              <p:cNvPr id="23" name="矩形 22"/>
              <p:cNvSpPr/>
              <p:nvPr>
                <p:custDataLst>
                  <p:tags r:id="rId13"/>
                </p:custDataLst>
              </p:nvPr>
            </p:nvSpPr>
            <p:spPr>
              <a:xfrm flipH="1" flipV="1">
                <a:off x="2320063" y="1122306"/>
                <a:ext cx="3572510" cy="91440"/>
              </a:xfrm>
              <a:prstGeom prst="rect">
                <a:avLst/>
              </a:prstGeom>
              <a:solidFill>
                <a:srgbClr val="FFB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3"/>
              <p:cNvSpPr/>
              <p:nvPr>
                <p:custDataLst>
                  <p:tags r:id="rId14"/>
                </p:custDataLst>
              </p:nvPr>
            </p:nvSpPr>
            <p:spPr>
              <a:xfrm>
                <a:off x="2509838" y="617481"/>
                <a:ext cx="3382010" cy="52070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 algn="l" eaLnBrk="1" hangingPunct="1">
                  <a:buNone/>
                </a:pPr>
                <a:r>
                  <a:rPr lang="zh-CN" sz="2800" b="1" smtClean="0">
                    <a:solidFill>
                      <a:srgbClr val="3F999C"/>
                    </a:solidFill>
                    <a:uFillTx/>
                    <a:latin typeface="+mj-ea"/>
                    <a:ea typeface="+mj-ea"/>
                    <a:cs typeface="方正楷体_GBK" panose="03000509000000000000" charset="-122"/>
                    <a:sym typeface="+mn-ea"/>
                  </a:rPr>
                  <a:t>知识点二：机械效率</a:t>
                </a:r>
                <a:endParaRPr lang="zh-CN" sz="2800" b="1" smtClean="0">
                  <a:solidFill>
                    <a:srgbClr val="3F999C"/>
                  </a:solidFill>
                  <a:uFillTx/>
                  <a:latin typeface="+mj-ea"/>
                  <a:ea typeface="+mj-ea"/>
                  <a:cs typeface="方正楷体_GBK" panose="03000509000000000000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dvAuto="0"/>
      <p:bldP spid="4" grpId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1"/>
          <p:cNvSpPr txBox="1"/>
          <p:nvPr>
            <p:custDataLst>
              <p:tags r:id="rId1"/>
            </p:custDataLst>
          </p:nvPr>
        </p:nvSpPr>
        <p:spPr>
          <a:xfrm>
            <a:off x="1019267" y="2076631"/>
            <a:ext cx="5249894" cy="25546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用水桶从井中提水时，对我们有用的功是</a:t>
            </a:r>
            <a:r>
              <a:rPr lang="zh-CN" altLang="en-US" sz="2400" i="0" u="sng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                   </a:t>
            </a:r>
            <a:r>
              <a:rPr lang="zh-CN" altLang="en-US" sz="2400" u="sng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         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，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6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对我们没有用，但又不得不做的功是</a:t>
            </a:r>
            <a:r>
              <a:rPr lang="zh-CN" altLang="en-US" sz="2400" i="0" u="sng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                   </a:t>
            </a:r>
            <a:r>
              <a:rPr lang="zh-CN" altLang="en-US" sz="2400" u="sng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          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12"/>
          <p:cNvSpPr txBox="1"/>
          <p:nvPr>
            <p:custDataLst>
              <p:tags r:id="rId2"/>
            </p:custDataLst>
          </p:nvPr>
        </p:nvSpPr>
        <p:spPr>
          <a:xfrm>
            <a:off x="6527009" y="2049605"/>
            <a:ext cx="5274393" cy="31456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如果桶掉到井里，从井里捞桶时，捞上来的桶里带了一些水，对我们有用的功是</a:t>
            </a:r>
            <a:r>
              <a:rPr lang="zh-CN" altLang="en-US" sz="2400" i="0" u="sng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                   </a:t>
            </a:r>
            <a:r>
              <a:rPr lang="zh-CN" altLang="en-US" sz="2400" u="sng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       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，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algn="l">
              <a:lnSpc>
                <a:spcPts val="4600"/>
              </a:lnSpc>
            </a:pP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对我们没有用但又不得不做的功是</a:t>
            </a:r>
            <a:r>
              <a:rPr lang="zh-CN" altLang="en-US" sz="2400" i="0" u="sng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                    </a:t>
            </a:r>
            <a:r>
              <a:rPr lang="zh-CN" altLang="en-US" sz="2400" u="sng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             </a:t>
            </a:r>
            <a:r>
              <a:rPr lang="zh-CN" altLang="en-US" sz="240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13"/>
          <p:cNvSpPr txBox="1"/>
          <p:nvPr>
            <p:custDataLst>
              <p:tags r:id="rId3"/>
            </p:custDataLst>
          </p:nvPr>
        </p:nvSpPr>
        <p:spPr>
          <a:xfrm>
            <a:off x="1752600" y="2811780"/>
            <a:ext cx="2837180" cy="39878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克服水的重力做功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14"/>
          <p:cNvSpPr txBox="1"/>
          <p:nvPr>
            <p:custDataLst>
              <p:tags r:id="rId4"/>
            </p:custDataLst>
          </p:nvPr>
        </p:nvSpPr>
        <p:spPr>
          <a:xfrm>
            <a:off x="1410970" y="3928110"/>
            <a:ext cx="2726690" cy="43053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8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克服桶的重力做功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15"/>
          <p:cNvSpPr txBox="1"/>
          <p:nvPr>
            <p:custDataLst>
              <p:tags r:id="rId5"/>
            </p:custDataLst>
          </p:nvPr>
        </p:nvSpPr>
        <p:spPr>
          <a:xfrm>
            <a:off x="7473315" y="3369310"/>
            <a:ext cx="2725420" cy="4660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克服桶的重力做功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16"/>
          <p:cNvSpPr txBox="1"/>
          <p:nvPr>
            <p:custDataLst>
              <p:tags r:id="rId6"/>
            </p:custDataLst>
          </p:nvPr>
        </p:nvSpPr>
        <p:spPr>
          <a:xfrm>
            <a:off x="7066280" y="4511040"/>
            <a:ext cx="2686685" cy="4603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克服水的重力做功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17"/>
          <p:cNvSpPr txBox="1"/>
          <p:nvPr>
            <p:custDataLst>
              <p:tags r:id="rId7"/>
            </p:custDataLst>
          </p:nvPr>
        </p:nvSpPr>
        <p:spPr>
          <a:xfrm>
            <a:off x="2282596" y="1235602"/>
            <a:ext cx="1093311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目的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文本18"/>
          <p:cNvSpPr txBox="1"/>
          <p:nvPr>
            <p:custDataLst>
              <p:tags r:id="rId8"/>
            </p:custDataLst>
          </p:nvPr>
        </p:nvSpPr>
        <p:spPr>
          <a:xfrm>
            <a:off x="7964805" y="1198245"/>
            <a:ext cx="889635" cy="7137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目的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" name="文本19"/>
          <p:cNvSpPr txBox="1"/>
          <p:nvPr>
            <p:custDataLst>
              <p:tags r:id="rId9"/>
            </p:custDataLst>
          </p:nvPr>
        </p:nvSpPr>
        <p:spPr>
          <a:xfrm>
            <a:off x="3138805" y="1235710"/>
            <a:ext cx="1093470" cy="5518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提水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文本20"/>
          <p:cNvSpPr txBox="1"/>
          <p:nvPr>
            <p:custDataLst>
              <p:tags r:id="rId10"/>
            </p:custDataLst>
          </p:nvPr>
        </p:nvSpPr>
        <p:spPr>
          <a:xfrm>
            <a:off x="8748894" y="1201322"/>
            <a:ext cx="1093311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捞桶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3" name="文本21"/>
          <p:cNvSpPr txBox="1"/>
          <p:nvPr>
            <p:custDataLst>
              <p:tags r:id="rId11"/>
            </p:custDataLst>
          </p:nvPr>
        </p:nvSpPr>
        <p:spPr>
          <a:xfrm>
            <a:off x="1207770" y="5450840"/>
            <a:ext cx="8990965" cy="4718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/>
          <a:p>
            <a:pPr marL="0" algn="l">
              <a:lnSpc>
                <a:spcPct val="100000"/>
              </a:lnSpc>
            </a:pP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如：桶重5N，水重150N，井深约3m,则对桶和水分别做了多少功？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" name="圆角矩形 13"/>
          <p:cNvSpPr/>
          <p:nvPr>
            <p:custDataLst>
              <p:tags r:id="rId12"/>
            </p:custDataLst>
          </p:nvPr>
        </p:nvSpPr>
        <p:spPr>
          <a:xfrm>
            <a:off x="898525" y="495300"/>
            <a:ext cx="1012190" cy="4762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思考：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3"/>
            </p:custDataLst>
          </p:nvPr>
        </p:nvCxnSpPr>
        <p:spPr>
          <a:xfrm flipH="1">
            <a:off x="6191250" y="971550"/>
            <a:ext cx="3175" cy="408813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dvAuto="0"/>
      <p:bldP spid="4" grpId="1" advAuto="0"/>
      <p:bldP spid="5" grpId="2" advAuto="0"/>
      <p:bldP spid="11" grpId="3" advAuto="0"/>
      <p:bldP spid="6" grpId="4" advAuto="0"/>
      <p:bldP spid="7" grpId="5" advAuto="0"/>
      <p:bldP spid="13" grpId="6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1"/>
          <p:cNvSpPr txBox="1"/>
          <p:nvPr>
            <p:custDataLst>
              <p:tags r:id="rId1"/>
            </p:custDataLst>
          </p:nvPr>
        </p:nvSpPr>
        <p:spPr>
          <a:xfrm>
            <a:off x="3799205" y="1090295"/>
            <a:ext cx="5413375" cy="7505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600"/>
              </a:lnSpc>
            </a:pPr>
            <a:r>
              <a:rPr lang="zh-CN" altLang="en-US" sz="2400" b="1" i="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="1" i="0" baseline="-2500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有</a:t>
            </a:r>
            <a:r>
              <a:rPr lang="zh-CN" altLang="en-US" sz="2400" b="1" i="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：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对人们有用，</a:t>
            </a:r>
            <a:r>
              <a:rPr lang="zh-CN" altLang="en-US" sz="2400" b="1" i="0">
                <a:solidFill>
                  <a:srgbClr val="F84D4D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对目标所做的功</a:t>
            </a:r>
            <a:r>
              <a:rPr lang="zh-CN" altLang="en-US" sz="2400" b="1" i="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 b="1" i="0">
              <a:solidFill>
                <a:srgbClr val="060212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2"/>
          <p:cNvSpPr txBox="1"/>
          <p:nvPr>
            <p:custDataLst>
              <p:tags r:id="rId2"/>
            </p:custDataLst>
          </p:nvPr>
        </p:nvSpPr>
        <p:spPr>
          <a:xfrm>
            <a:off x="3798570" y="2120265"/>
            <a:ext cx="5654040" cy="7505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600"/>
              </a:lnSpc>
            </a:pPr>
            <a:r>
              <a:rPr lang="zh-CN" altLang="en-US" sz="2400" b="1" i="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="1" i="0" baseline="-2500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额</a:t>
            </a:r>
            <a:r>
              <a:rPr lang="zh-CN" altLang="en-US" sz="2400" b="1" i="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：对人们没用，但又</a:t>
            </a:r>
            <a:r>
              <a:rPr lang="zh-CN" altLang="en-US" sz="2400" b="1" i="0">
                <a:solidFill>
                  <a:srgbClr val="F84D4D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不得不做</a:t>
            </a:r>
            <a:r>
              <a:rPr lang="zh-CN" altLang="en-US" sz="2400" b="1" i="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的功</a:t>
            </a: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3"/>
          <p:cNvSpPr txBox="1"/>
          <p:nvPr>
            <p:custDataLst>
              <p:tags r:id="rId3"/>
            </p:custDataLst>
          </p:nvPr>
        </p:nvSpPr>
        <p:spPr>
          <a:xfrm>
            <a:off x="3798570" y="3414395"/>
            <a:ext cx="6978015" cy="6762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2400" b="1" i="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="1" i="0" baseline="-2500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总</a:t>
            </a:r>
            <a:r>
              <a:rPr lang="zh-CN" altLang="en-US" sz="2400" b="1" i="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：动力所做的功（有用功和额外功的总和）。</a:t>
            </a:r>
            <a:endParaRPr lang="zh-CN" altLang="en-US" sz="2400" b="1" i="0">
              <a:solidFill>
                <a:srgbClr val="060212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6" name="文本5"/>
          <p:cNvSpPr txBox="1"/>
          <p:nvPr>
            <p:custDataLst>
              <p:tags r:id="rId4"/>
            </p:custDataLst>
          </p:nvPr>
        </p:nvSpPr>
        <p:spPr>
          <a:xfrm>
            <a:off x="3798678" y="4314225"/>
            <a:ext cx="3884895" cy="77508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800"/>
              </a:lnSpc>
            </a:pPr>
            <a:r>
              <a:rPr lang="zh-CN" altLang="en-US" sz="2400" b="1" i="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W</a:t>
            </a:r>
            <a:r>
              <a:rPr lang="zh-CN" altLang="en-US" sz="2400" b="1" i="0" baseline="-2500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总</a:t>
            </a:r>
            <a:r>
              <a:rPr lang="zh-CN" altLang="en-US" sz="2400" b="1" i="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=W</a:t>
            </a:r>
            <a:r>
              <a:rPr lang="zh-CN" altLang="en-US" sz="2400" b="1" i="0" baseline="-2500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有用</a:t>
            </a:r>
            <a:r>
              <a:rPr lang="zh-CN" altLang="en-US" sz="2400" b="1" i="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+W</a:t>
            </a:r>
            <a:r>
              <a:rPr lang="zh-CN" altLang="en-US" sz="2400" b="1" i="0" baseline="-25000">
                <a:solidFill>
                  <a:srgbClr val="060212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额</a:t>
            </a:r>
            <a:endParaRPr lang="zh-CN" altLang="en-US" sz="2400" b="1" i="0" baseline="-25000">
              <a:solidFill>
                <a:srgbClr val="060212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>
            <p:custDataLst>
              <p:tags r:id="rId5"/>
            </p:custDataLst>
          </p:nvPr>
        </p:nvSpPr>
        <p:spPr>
          <a:xfrm>
            <a:off x="1939925" y="1346835"/>
            <a:ext cx="1611630" cy="55753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有用功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6"/>
            </p:custDataLst>
          </p:nvPr>
        </p:nvSpPr>
        <p:spPr>
          <a:xfrm>
            <a:off x="1939290" y="2362200"/>
            <a:ext cx="1611630" cy="55753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额外功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7"/>
            </p:custDataLst>
          </p:nvPr>
        </p:nvSpPr>
        <p:spPr>
          <a:xfrm>
            <a:off x="1939925" y="3474085"/>
            <a:ext cx="1611630" cy="55753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总功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dvAuto="0"/>
      <p:bldP spid="5" grpId="1" advAuto="0"/>
      <p:bldP spid="6" grpId="2" advAuto="0"/>
      <p:bldP spid="16" grpId="3" advAuto="0"/>
    </p:bldLst>
  </p:timing>
</p:sld>
</file>

<file path=ppt/tags/tag1.xml><?xml version="1.0" encoding="utf-8"?>
<p:tagLst xmlns:p="http://schemas.openxmlformats.org/presentationml/2006/main">
  <p:tag name="AS_UNIQUEID" val="22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AS_UNIQUEID" val="22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2363"/>
</p:tagLst>
</file>

<file path=ppt/tags/tag101.xml><?xml version="1.0" encoding="utf-8"?>
<p:tagLst xmlns:p="http://schemas.openxmlformats.org/presentationml/2006/main">
  <p:tag name="AS_UNIQUEID" val="2365"/>
</p:tagLst>
</file>

<file path=ppt/tags/tag102.xml><?xml version="1.0" encoding="utf-8"?>
<p:tagLst xmlns:p="http://schemas.openxmlformats.org/presentationml/2006/main">
  <p:tag name="AS_UNIQUEID" val="2366"/>
</p:tagLst>
</file>

<file path=ppt/tags/tag103.xml><?xml version="1.0" encoding="utf-8"?>
<p:tagLst xmlns:p="http://schemas.openxmlformats.org/presentationml/2006/main">
  <p:tag name="AS_UNIQUEID" val="2367"/>
</p:tagLst>
</file>

<file path=ppt/tags/tag104.xml><?xml version="1.0" encoding="utf-8"?>
<p:tagLst xmlns:p="http://schemas.openxmlformats.org/presentationml/2006/main">
  <p:tag name="AS_UNIQUEID" val="2368"/>
</p:tagLst>
</file>

<file path=ppt/tags/tag105.xml><?xml version="1.0" encoding="utf-8"?>
<p:tagLst xmlns:p="http://schemas.openxmlformats.org/presentationml/2006/main">
  <p:tag name="AS_UNIQUEID" val="2370"/>
</p:tagLst>
</file>

<file path=ppt/tags/tag106.xml><?xml version="1.0" encoding="utf-8"?>
<p:tagLst xmlns:p="http://schemas.openxmlformats.org/presentationml/2006/main">
  <p:tag name="AS_UNIQUEID" val="2371"/>
</p:tagLst>
</file>

<file path=ppt/tags/tag107.xml><?xml version="1.0" encoding="utf-8"?>
<p:tagLst xmlns:p="http://schemas.openxmlformats.org/presentationml/2006/main">
  <p:tag name="AS_UNIQUEID" val="2372"/>
</p:tagLst>
</file>

<file path=ppt/tags/tag108.xml><?xml version="1.0" encoding="utf-8"?>
<p:tagLst xmlns:p="http://schemas.openxmlformats.org/presentationml/2006/main">
  <p:tag name="AS_UNIQUEID" val="2373"/>
</p:tagLst>
</file>

<file path=ppt/tags/tag109.xml><?xml version="1.0" encoding="utf-8"?>
<p:tagLst xmlns:p="http://schemas.openxmlformats.org/presentationml/2006/main">
  <p:tag name="AS_UNIQUEID" val="2375"/>
</p:tagLst>
</file>

<file path=ppt/tags/tag11.xml><?xml version="1.0" encoding="utf-8"?>
<p:tagLst xmlns:p="http://schemas.openxmlformats.org/presentationml/2006/main">
  <p:tag name="AS_UNIQUEID" val="22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AS_UNIQUEID" val="2376"/>
</p:tagLst>
</file>

<file path=ppt/tags/tag111.xml><?xml version="1.0" encoding="utf-8"?>
<p:tagLst xmlns:p="http://schemas.openxmlformats.org/presentationml/2006/main">
  <p:tag name="AS_UNIQUEID" val="2377"/>
</p:tagLst>
</file>

<file path=ppt/tags/tag112.xml><?xml version="1.0" encoding="utf-8"?>
<p:tagLst xmlns:p="http://schemas.openxmlformats.org/presentationml/2006/main">
  <p:tag name="AS_UNIQUEID" val="2378"/>
</p:tagLst>
</file>

<file path=ppt/tags/tag113.xml><?xml version="1.0" encoding="utf-8"?>
<p:tagLst xmlns:p="http://schemas.openxmlformats.org/presentationml/2006/main">
  <p:tag name="AS_UNIQUEID" val="2380"/>
</p:tagLst>
</file>

<file path=ppt/tags/tag114.xml><?xml version="1.0" encoding="utf-8"?>
<p:tagLst xmlns:p="http://schemas.openxmlformats.org/presentationml/2006/main">
  <p:tag name="AS_UNIQUEID" val="2381"/>
</p:tagLst>
</file>

<file path=ppt/tags/tag115.xml><?xml version="1.0" encoding="utf-8"?>
<p:tagLst xmlns:p="http://schemas.openxmlformats.org/presentationml/2006/main">
  <p:tag name="AS_UNIQUEID" val="2382"/>
</p:tagLst>
</file>

<file path=ppt/tags/tag116.xml><?xml version="1.0" encoding="utf-8"?>
<p:tagLst xmlns:p="http://schemas.openxmlformats.org/presentationml/2006/main">
  <p:tag name="AS_UNIQUEID" val="2383"/>
</p:tagLst>
</file>

<file path=ppt/tags/tag117.xml><?xml version="1.0" encoding="utf-8"?>
<p:tagLst xmlns:p="http://schemas.openxmlformats.org/presentationml/2006/main">
  <p:tag name="AS_UNIQUEID" val="2385"/>
</p:tagLst>
</file>

<file path=ppt/tags/tag118.xml><?xml version="1.0" encoding="utf-8"?>
<p:tagLst xmlns:p="http://schemas.openxmlformats.org/presentationml/2006/main">
  <p:tag name="AS_UNIQUEID" val="2386"/>
</p:tagLst>
</file>

<file path=ppt/tags/tag119.xml><?xml version="1.0" encoding="utf-8"?>
<p:tagLst xmlns:p="http://schemas.openxmlformats.org/presentationml/2006/main">
  <p:tag name="AS_UNIQUEID" val="2387"/>
</p:tagLst>
</file>

<file path=ppt/tags/tag12.xml><?xml version="1.0" encoding="utf-8"?>
<p:tagLst xmlns:p="http://schemas.openxmlformats.org/presentationml/2006/main">
  <p:tag name="AS_UNIQUEID" val="22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AS_UNIQUEID" val="2388"/>
</p:tagLst>
</file>

<file path=ppt/tags/tag121.xml><?xml version="1.0" encoding="utf-8"?>
<p:tagLst xmlns:p="http://schemas.openxmlformats.org/presentationml/2006/main">
  <p:tag name="AS_UNIQUEID" val="2390"/>
</p:tagLst>
</file>

<file path=ppt/tags/tag122.xml><?xml version="1.0" encoding="utf-8"?>
<p:tagLst xmlns:p="http://schemas.openxmlformats.org/presentationml/2006/main">
  <p:tag name="AS_UNIQUEID" val="2391"/>
</p:tagLst>
</file>

<file path=ppt/tags/tag123.xml><?xml version="1.0" encoding="utf-8"?>
<p:tagLst xmlns:p="http://schemas.openxmlformats.org/presentationml/2006/main">
  <p:tag name="AS_UNIQUEID" val="2392"/>
</p:tagLst>
</file>

<file path=ppt/tags/tag124.xml><?xml version="1.0" encoding="utf-8"?>
<p:tagLst xmlns:p="http://schemas.openxmlformats.org/presentationml/2006/main">
  <p:tag name="AS_UNIQUEID" val="2393"/>
</p:tagLst>
</file>

<file path=ppt/tags/tag125.xml><?xml version="1.0" encoding="utf-8"?>
<p:tagLst xmlns:p="http://schemas.openxmlformats.org/presentationml/2006/main">
  <p:tag name="AS_UNIQUEID" val="2395"/>
</p:tagLst>
</file>

<file path=ppt/tags/tag126.xml><?xml version="1.0" encoding="utf-8"?>
<p:tagLst xmlns:p="http://schemas.openxmlformats.org/presentationml/2006/main">
  <p:tag name="AS_UNIQUEID" val="2396"/>
</p:tagLst>
</file>

<file path=ppt/tags/tag127.xml><?xml version="1.0" encoding="utf-8"?>
<p:tagLst xmlns:p="http://schemas.openxmlformats.org/presentationml/2006/main">
  <p:tag name="AS_UNIQUEID" val="2397"/>
</p:tagLst>
</file>

<file path=ppt/tags/tag128.xml><?xml version="1.0" encoding="utf-8"?>
<p:tagLst xmlns:p="http://schemas.openxmlformats.org/presentationml/2006/main">
  <p:tag name="AS_UNIQUEID" val="2398"/>
</p:tagLst>
</file>

<file path=ppt/tags/tag129.xml><?xml version="1.0" encoding="utf-8"?>
<p:tagLst xmlns:p="http://schemas.openxmlformats.org/presentationml/2006/main">
  <p:tag name="AS_UNIQUEID" val="2400"/>
</p:tagLst>
</file>

<file path=ppt/tags/tag13.xml><?xml version="1.0" encoding="utf-8"?>
<p:tagLst xmlns:p="http://schemas.openxmlformats.org/presentationml/2006/main">
  <p:tag name="AS_UNIQUEID" val="22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2401"/>
</p:tagLst>
</file>

<file path=ppt/tags/tag131.xml><?xml version="1.0" encoding="utf-8"?>
<p:tagLst xmlns:p="http://schemas.openxmlformats.org/presentationml/2006/main">
  <p:tag name="AS_UNIQUEID" val="2402"/>
</p:tagLst>
</file>

<file path=ppt/tags/tag132.xml><?xml version="1.0" encoding="utf-8"?>
<p:tagLst xmlns:p="http://schemas.openxmlformats.org/presentationml/2006/main">
  <p:tag name="AS_UNIQUEID" val="2403"/>
</p:tagLst>
</file>

<file path=ppt/tags/tag133.xml><?xml version="1.0" encoding="utf-8"?>
<p:tagLst xmlns:p="http://schemas.openxmlformats.org/presentationml/2006/main">
  <p:tag name="AS_UNIQUEID" val="2405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4.xml><?xml version="1.0" encoding="utf-8"?>
<p:tagLst xmlns:p="http://schemas.openxmlformats.org/presentationml/2006/main">
  <p:tag name="AS_UNIQUEID" val="2406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5.xml><?xml version="1.0" encoding="utf-8"?>
<p:tagLst xmlns:p="http://schemas.openxmlformats.org/presentationml/2006/main">
  <p:tag name="AS_UNIQUEID" val="24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6.xml><?xml version="1.0" encoding="utf-8"?>
<p:tagLst xmlns:p="http://schemas.openxmlformats.org/presentationml/2006/main">
  <p:tag name="AS_UNIQUEID" val="24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7.xml><?xml version="1.0" encoding="utf-8"?>
<p:tagLst xmlns:p="http://schemas.openxmlformats.org/presentationml/2006/main">
  <p:tag name="AS_UNIQUEID" val="24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8.xml><?xml version="1.0" encoding="utf-8"?>
<p:tagLst xmlns:p="http://schemas.openxmlformats.org/presentationml/2006/main">
  <p:tag name="AS_UNIQUEID" val="2410"/>
</p:tagLst>
</file>

<file path=ppt/tags/tag139.xml><?xml version="1.0" encoding="utf-8"?>
<p:tagLst xmlns:p="http://schemas.openxmlformats.org/presentationml/2006/main">
  <p:tag name="AS_UNIQUEID" val="2411"/>
</p:tagLst>
</file>

<file path=ppt/tags/tag14.xml><?xml version="1.0" encoding="utf-8"?>
<p:tagLst xmlns:p="http://schemas.openxmlformats.org/presentationml/2006/main">
  <p:tag name="AS_UNIQUEID" val="22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41.xml><?xml version="1.0" encoding="utf-8"?>
<p:tagLst xmlns:p="http://schemas.openxmlformats.org/presentationml/2006/main">
  <p:tag name="AS_UNIQUEID" val="2413"/>
</p:tagLst>
</file>

<file path=ppt/tags/tag142.xml><?xml version="1.0" encoding="utf-8"?>
<p:tagLst xmlns:p="http://schemas.openxmlformats.org/presentationml/2006/main">
  <p:tag name="AS_UNIQUEID" val="2414"/>
</p:tagLst>
</file>

<file path=ppt/tags/tag143.xml><?xml version="1.0" encoding="utf-8"?>
<p:tagLst xmlns:p="http://schemas.openxmlformats.org/presentationml/2006/main">
  <p:tag name="AS_UNIQUEID" val="2415"/>
</p:tagLst>
</file>

<file path=ppt/tags/tag144.xml><?xml version="1.0" encoding="utf-8"?>
<p:tagLst xmlns:p="http://schemas.openxmlformats.org/presentationml/2006/main">
  <p:tag name="AS_UNIQUEID" val="2416"/>
</p:tagLst>
</file>

<file path=ppt/tags/tag145.xml><?xml version="1.0" encoding="utf-8"?>
<p:tagLst xmlns:p="http://schemas.openxmlformats.org/presentationml/2006/main">
  <p:tag name="AS_UNIQUEID" val="2418"/>
</p:tagLst>
</file>

<file path=ppt/tags/tag146.xml><?xml version="1.0" encoding="utf-8"?>
<p:tagLst xmlns:p="http://schemas.openxmlformats.org/presentationml/2006/main">
  <p:tag name="AS_UNIQUEID" val="2241"/>
  <p:tag name="KSO_WM_BEAUTIFY_FLAG" val=""/>
</p:tagLst>
</file>

<file path=ppt/tags/tag147.xml><?xml version="1.0" encoding="utf-8"?>
<p:tagLst xmlns:p="http://schemas.openxmlformats.org/presentationml/2006/main">
  <p:tag name="AS_UNIQUEID" val="2419"/>
</p:tagLst>
</file>

<file path=ppt/tags/tag148.xml><?xml version="1.0" encoding="utf-8"?>
<p:tagLst xmlns:p="http://schemas.openxmlformats.org/presentationml/2006/main">
  <p:tag name="AS_UNIQUEID" val="2420"/>
  <p:tag name="KSO_WM_DIAGRAM_VIRTUALLY_FRAME" val="{&quot;height&quot;:617.5499877929688,&quot;left&quot;:81.7,&quot;top&quot;:36,&quot;width&quot;:771.3}"/>
</p:tagLst>
</file>

<file path=ppt/tags/tag149.xml><?xml version="1.0" encoding="utf-8"?>
<p:tagLst xmlns:p="http://schemas.openxmlformats.org/presentationml/2006/main">
  <p:tag name="AS_UNIQUEID" val="2421"/>
  <p:tag name="KSO_WM_BEAUTIFY_FLAG" val=""/>
</p:tagLst>
</file>

<file path=ppt/tags/tag15.xml><?xml version="1.0" encoding="utf-8"?>
<p:tagLst xmlns:p="http://schemas.openxmlformats.org/presentationml/2006/main">
  <p:tag name="AS_UNIQUEID" val="22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2423"/>
</p:tagLst>
</file>

<file path=ppt/tags/tag151.xml><?xml version="1.0" encoding="utf-8"?>
<p:tagLst xmlns:p="http://schemas.openxmlformats.org/presentationml/2006/main">
  <p:tag name="AS_UNIQUEID" val="2424"/>
</p:tagLst>
</file>

<file path=ppt/tags/tag152.xml><?xml version="1.0" encoding="utf-8"?>
<p:tagLst xmlns:p="http://schemas.openxmlformats.org/presentationml/2006/main">
  <p:tag name="AS_UNIQUEID" val="2425"/>
</p:tagLst>
</file>

<file path=ppt/tags/tag153.xml><?xml version="1.0" encoding="utf-8"?>
<p:tagLst xmlns:p="http://schemas.openxmlformats.org/presentationml/2006/main">
  <p:tag name="AS_UNIQUEID" val="2426"/>
</p:tagLst>
</file>

<file path=ppt/tags/tag154.xml><?xml version="1.0" encoding="utf-8"?>
<p:tagLst xmlns:p="http://schemas.openxmlformats.org/presentationml/2006/main">
  <p:tag name="AS_UNIQUEID" val="2427"/>
</p:tagLst>
</file>

<file path=ppt/tags/tag155.xml><?xml version="1.0" encoding="utf-8"?>
<p:tagLst xmlns:p="http://schemas.openxmlformats.org/presentationml/2006/main">
  <p:tag name="AS_UNIQUEID" val="2428"/>
</p:tagLst>
</file>

<file path=ppt/tags/tag156.xml><?xml version="1.0" encoding="utf-8"?>
<p:tagLst xmlns:p="http://schemas.openxmlformats.org/presentationml/2006/main">
  <p:tag name="AS_UNIQUEID" val="2429"/>
</p:tagLst>
</file>

<file path=ppt/tags/tag157.xml><?xml version="1.0" encoding="utf-8"?>
<p:tagLst xmlns:p="http://schemas.openxmlformats.org/presentationml/2006/main">
  <p:tag name="AS_UNIQUEID" val="2430"/>
  <p:tag name="KSO_WM_DIAGRAM_VIRTUALLY_FRAME" val="{&quot;height&quot;:617.5499877929688,&quot;left&quot;:81.7,&quot;top&quot;:36,&quot;width&quot;:771.3}"/>
</p:tagLst>
</file>

<file path=ppt/tags/tag158.xml><?xml version="1.0" encoding="utf-8"?>
<p:tagLst xmlns:p="http://schemas.openxmlformats.org/presentationml/2006/main">
  <p:tag name="AS_UNIQUEID" val="2431"/>
  <p:tag name="KSO_WM_BEAUTIFY_FLAG" val=""/>
</p:tagLst>
</file>

<file path=ppt/tags/tag159.xml><?xml version="1.0" encoding="utf-8"?>
<p:tagLst xmlns:p="http://schemas.openxmlformats.org/presentationml/2006/main">
  <p:tag name="AS_UNIQUEID" val="2433"/>
</p:tagLst>
</file>

<file path=ppt/tags/tag16.xml><?xml version="1.0" encoding="utf-8"?>
<p:tagLst xmlns:p="http://schemas.openxmlformats.org/presentationml/2006/main">
  <p:tag name="AS_UNIQUEID" val="22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0.xml><?xml version="1.0" encoding="utf-8"?>
<p:tagLst xmlns:p="http://schemas.openxmlformats.org/presentationml/2006/main">
  <p:tag name="AS_UNIQUEID" val="2434"/>
</p:tagLst>
</file>

<file path=ppt/tags/tag161.xml><?xml version="1.0" encoding="utf-8"?>
<p:tagLst xmlns:p="http://schemas.openxmlformats.org/presentationml/2006/main">
  <p:tag name="AS_UNIQUEID" val="2435"/>
</p:tagLst>
</file>

<file path=ppt/tags/tag162.xml><?xml version="1.0" encoding="utf-8"?>
<p:tagLst xmlns:p="http://schemas.openxmlformats.org/presentationml/2006/main">
  <p:tag name="AS_UNIQUEID" val="2436"/>
</p:tagLst>
</file>

<file path=ppt/tags/tag163.xml><?xml version="1.0" encoding="utf-8"?>
<p:tagLst xmlns:p="http://schemas.openxmlformats.org/presentationml/2006/main">
  <p:tag name="AS_UNIQUEID" val="2437"/>
</p:tagLst>
</file>

<file path=ppt/tags/tag164.xml><?xml version="1.0" encoding="utf-8"?>
<p:tagLst xmlns:p="http://schemas.openxmlformats.org/presentationml/2006/main">
  <p:tag name="AS_UNIQUEID" val="2438"/>
  <p:tag name="KSO_WM_DIAGRAM_VIRTUALLY_FRAME" val="{&quot;height&quot;:617.5499877929688,&quot;left&quot;:81.7,&quot;top&quot;:36,&quot;width&quot;:771.3}"/>
</p:tagLst>
</file>

<file path=ppt/tags/tag165.xml><?xml version="1.0" encoding="utf-8"?>
<p:tagLst xmlns:p="http://schemas.openxmlformats.org/presentationml/2006/main">
  <p:tag name="AS_UNIQUEID" val="2439"/>
  <p:tag name="KSO_WM_BEAUTIFY_FLAG" val=""/>
</p:tagLst>
</file>

<file path=ppt/tags/tag166.xml><?xml version="1.0" encoding="utf-8"?>
<p:tagLst xmlns:p="http://schemas.openxmlformats.org/presentationml/2006/main">
  <p:tag name="AS_UNIQUEID" val="2440"/>
</p:tagLst>
</file>

<file path=ppt/tags/tag167.xml><?xml version="1.0" encoding="utf-8"?>
<p:tagLst xmlns:p="http://schemas.openxmlformats.org/presentationml/2006/main">
  <p:tag name="AS_UNIQUEID" val="2441"/>
</p:tagLst>
</file>

<file path=ppt/tags/tag168.xml><?xml version="1.0" encoding="utf-8"?>
<p:tagLst xmlns:p="http://schemas.openxmlformats.org/presentationml/2006/main">
  <p:tag name="AS_UNIQUEID" val="2442"/>
</p:tagLst>
</file>

<file path=ppt/tags/tag169.xml><?xml version="1.0" encoding="utf-8"?>
<p:tagLst xmlns:p="http://schemas.openxmlformats.org/presentationml/2006/main">
  <p:tag name="AS_UNIQUEID" val="2444"/>
</p:tagLst>
</file>

<file path=ppt/tags/tag17.xml><?xml version="1.0" encoding="utf-8"?>
<p:tagLst xmlns:p="http://schemas.openxmlformats.org/presentationml/2006/main">
  <p:tag name="AS_UNIQUEID" val="22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AS_UNIQUEID" val="2445"/>
</p:tagLst>
</file>

<file path=ppt/tags/tag171.xml><?xml version="1.0" encoding="utf-8"?>
<p:tagLst xmlns:p="http://schemas.openxmlformats.org/presentationml/2006/main">
  <p:tag name="AS_UNIQUEID" val="2446"/>
</p:tagLst>
</file>

<file path=ppt/tags/tag172.xml><?xml version="1.0" encoding="utf-8"?>
<p:tagLst xmlns:p="http://schemas.openxmlformats.org/presentationml/2006/main">
  <p:tag name="AS_UNIQUEID" val="2447"/>
</p:tagLst>
</file>

<file path=ppt/tags/tag173.xml><?xml version="1.0" encoding="utf-8"?>
<p:tagLst xmlns:p="http://schemas.openxmlformats.org/presentationml/2006/main">
  <p:tag name="AS_UNIQUEID" val="2449"/>
</p:tagLst>
</file>

<file path=ppt/tags/tag174.xml><?xml version="1.0" encoding="utf-8"?>
<p:tagLst xmlns:p="http://schemas.openxmlformats.org/presentationml/2006/main">
  <p:tag name="AS_UNIQUEID" val="2450"/>
</p:tagLst>
</file>

<file path=ppt/tags/tag175.xml><?xml version="1.0" encoding="utf-8"?>
<p:tagLst xmlns:p="http://schemas.openxmlformats.org/presentationml/2006/main">
  <p:tag name="AS_UNIQUEID" val="2451"/>
</p:tagLst>
</file>

<file path=ppt/tags/tag176.xml><?xml version="1.0" encoding="utf-8"?>
<p:tagLst xmlns:p="http://schemas.openxmlformats.org/presentationml/2006/main">
  <p:tag name="AS_UNIQUEID" val="2452"/>
</p:tagLst>
</file>

<file path=ppt/tags/tag177.xml><?xml version="1.0" encoding="utf-8"?>
<p:tagLst xmlns:p="http://schemas.openxmlformats.org/presentationml/2006/main">
  <p:tag name="AS_UNIQUEID" val="2453"/>
</p:tagLst>
</file>

<file path=ppt/tags/tag178.xml><?xml version="1.0" encoding="utf-8"?>
<p:tagLst xmlns:p="http://schemas.openxmlformats.org/presentationml/2006/main">
  <p:tag name="AS_UNIQUEID" val="2454"/>
</p:tagLst>
</file>

<file path=ppt/tags/tag179.xml><?xml version="1.0" encoding="utf-8"?>
<p:tagLst xmlns:p="http://schemas.openxmlformats.org/presentationml/2006/main">
  <p:tag name="AS_UNIQUEID" val="2455"/>
</p:tagLst>
</file>

<file path=ppt/tags/tag18.xml><?xml version="1.0" encoding="utf-8"?>
<p:tagLst xmlns:p="http://schemas.openxmlformats.org/presentationml/2006/main">
  <p:tag name="AS_UNIQUEID" val="22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AS_UNIQUEID" val="2456"/>
</p:tagLst>
</file>

<file path=ppt/tags/tag181.xml><?xml version="1.0" encoding="utf-8"?>
<p:tagLst xmlns:p="http://schemas.openxmlformats.org/presentationml/2006/main">
  <p:tag name="AS_UNIQUEID" val="2458"/>
</p:tagLst>
</file>

<file path=ppt/tags/tag182.xml><?xml version="1.0" encoding="utf-8"?>
<p:tagLst xmlns:p="http://schemas.openxmlformats.org/presentationml/2006/main">
  <p:tag name="AS_UNIQUEID" val="2459"/>
</p:tagLst>
</file>

<file path=ppt/tags/tag183.xml><?xml version="1.0" encoding="utf-8"?>
<p:tagLst xmlns:p="http://schemas.openxmlformats.org/presentationml/2006/main">
  <p:tag name="AS_UNIQUEID" val="2460"/>
</p:tagLst>
</file>

<file path=ppt/tags/tag184.xml><?xml version="1.0" encoding="utf-8"?>
<p:tagLst xmlns:p="http://schemas.openxmlformats.org/presentationml/2006/main">
  <p:tag name="AS_UNIQUEID" val="2461"/>
</p:tagLst>
</file>

<file path=ppt/tags/tag185.xml><?xml version="1.0" encoding="utf-8"?>
<p:tagLst xmlns:p="http://schemas.openxmlformats.org/presentationml/2006/main">
  <p:tag name="AS_UNIQUEID" val="2462"/>
</p:tagLst>
</file>

<file path=ppt/tags/tag186.xml><?xml version="1.0" encoding="utf-8"?>
<p:tagLst xmlns:p="http://schemas.openxmlformats.org/presentationml/2006/main">
  <p:tag name="AS_UNIQUEID" val="2463"/>
  <p:tag name="KSO_WM_DIAGRAM_VIRTUALLY_FRAME" val="{&quot;height&quot;:617.5499877929688,&quot;left&quot;:81.7,&quot;top&quot;:36,&quot;width&quot;:771.3}"/>
</p:tagLst>
</file>

<file path=ppt/tags/tag187.xml><?xml version="1.0" encoding="utf-8"?>
<p:tagLst xmlns:p="http://schemas.openxmlformats.org/presentationml/2006/main">
  <p:tag name="AS_UNIQUEID" val="2464"/>
  <p:tag name="KSO_WM_BEAUTIFY_FLAG" val=""/>
</p:tagLst>
</file>

<file path=ppt/tags/tag188.xml><?xml version="1.0" encoding="utf-8"?>
<p:tagLst xmlns:p="http://schemas.openxmlformats.org/presentationml/2006/main">
  <p:tag name="AS_UNIQUEID" val="2465"/>
</p:tagLst>
</file>

<file path=ppt/tags/tag189.xml><?xml version="1.0" encoding="utf-8"?>
<p:tagLst xmlns:p="http://schemas.openxmlformats.org/presentationml/2006/main">
  <p:tag name="AS_UNIQUEID" val="2466"/>
</p:tagLst>
</file>

<file path=ppt/tags/tag19.xml><?xml version="1.0" encoding="utf-8"?>
<p:tagLst xmlns:p="http://schemas.openxmlformats.org/presentationml/2006/main">
  <p:tag name="AS_UNIQUEID" val="22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AS_UNIQUEID" val="2467"/>
</p:tagLst>
</file>

<file path=ppt/tags/tag191.xml><?xml version="1.0" encoding="utf-8"?>
<p:tagLst xmlns:p="http://schemas.openxmlformats.org/presentationml/2006/main">
  <p:tag name="AS_UNIQUEID" val="2469"/>
</p:tagLst>
</file>

<file path=ppt/tags/tag192.xml><?xml version="1.0" encoding="utf-8"?>
<p:tagLst xmlns:p="http://schemas.openxmlformats.org/presentationml/2006/main">
  <p:tag name="AS_UNIQUEID" val="2470"/>
</p:tagLst>
</file>

<file path=ppt/tags/tag193.xml><?xml version="1.0" encoding="utf-8"?>
<p:tagLst xmlns:p="http://schemas.openxmlformats.org/presentationml/2006/main">
  <p:tag name="AS_UNIQUEID" val="2471"/>
</p:tagLst>
</file>

<file path=ppt/tags/tag194.xml><?xml version="1.0" encoding="utf-8"?>
<p:tagLst xmlns:p="http://schemas.openxmlformats.org/presentationml/2006/main">
  <p:tag name="AS_UNIQUEID" val="2472"/>
</p:tagLst>
</file>

<file path=ppt/tags/tag195.xml><?xml version="1.0" encoding="utf-8"?>
<p:tagLst xmlns:p="http://schemas.openxmlformats.org/presentationml/2006/main">
  <p:tag name="AS_UNIQUEID" val="2473"/>
</p:tagLst>
</file>

<file path=ppt/tags/tag196.xml><?xml version="1.0" encoding="utf-8"?>
<p:tagLst xmlns:p="http://schemas.openxmlformats.org/presentationml/2006/main">
  <p:tag name="AS_UNIQUEID" val="2474"/>
</p:tagLst>
</file>

<file path=ppt/tags/tag197.xml><?xml version="1.0" encoding="utf-8"?>
<p:tagLst xmlns:p="http://schemas.openxmlformats.org/presentationml/2006/main">
  <p:tag name="AS_UNIQUEID" val="2475"/>
</p:tagLst>
</file>

<file path=ppt/tags/tag198.xml><?xml version="1.0" encoding="utf-8"?>
<p:tagLst xmlns:p="http://schemas.openxmlformats.org/presentationml/2006/main">
  <p:tag name="AS_UNIQUEID" val="2476"/>
</p:tagLst>
</file>

<file path=ppt/tags/tag199.xml><?xml version="1.0" encoding="utf-8"?>
<p:tagLst xmlns:p="http://schemas.openxmlformats.org/presentationml/2006/main">
  <p:tag name="AS_UNIQUEID" val="2477"/>
</p:tagLst>
</file>

<file path=ppt/tags/tag2.xml><?xml version="1.0" encoding="utf-8"?>
<p:tagLst xmlns:p="http://schemas.openxmlformats.org/presentationml/2006/main">
  <p:tag name="AS_UNIQUEID" val="22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22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2478"/>
</p:tagLst>
</file>

<file path=ppt/tags/tag201.xml><?xml version="1.0" encoding="utf-8"?>
<p:tagLst xmlns:p="http://schemas.openxmlformats.org/presentationml/2006/main">
  <p:tag name="AS_UNIQUEID" val="2479"/>
</p:tagLst>
</file>

<file path=ppt/tags/tag202.xml><?xml version="1.0" encoding="utf-8"?>
<p:tagLst xmlns:p="http://schemas.openxmlformats.org/presentationml/2006/main">
  <p:tag name="AS_UNIQUEID" val="2480"/>
</p:tagLst>
</file>

<file path=ppt/tags/tag203.xml><?xml version="1.0" encoding="utf-8"?>
<p:tagLst xmlns:p="http://schemas.openxmlformats.org/presentationml/2006/main">
  <p:tag name="AS_UNIQUEID" val="2481"/>
</p:tagLst>
</file>

<file path=ppt/tags/tag204.xml><?xml version="1.0" encoding="utf-8"?>
<p:tagLst xmlns:p="http://schemas.openxmlformats.org/presentationml/2006/main">
  <p:tag name="AS_UNIQUEID" val="2483"/>
  <p:tag name="KSO_WM_DIAGRAM_VIRTUALLY_FRAME" val="{&quot;height&quot;:284.7120472440945,&quot;left&quot;:152.7,&quot;top&quot;:85.85,&quot;width&quot;:714.1827559055118}"/>
</p:tagLst>
</file>

<file path=ppt/tags/tag205.xml><?xml version="1.0" encoding="utf-8"?>
<p:tagLst xmlns:p="http://schemas.openxmlformats.org/presentationml/2006/main">
  <p:tag name="AS_UNIQUEID" val="2484"/>
  <p:tag name="KSO_WM_DIAGRAM_VIRTUALLY_FRAME" val="{&quot;height&quot;:284.7120472440945,&quot;left&quot;:152.7,&quot;top&quot;:85.85,&quot;width&quot;:714.1827559055118}"/>
</p:tagLst>
</file>

<file path=ppt/tags/tag206.xml><?xml version="1.0" encoding="utf-8"?>
<p:tagLst xmlns:p="http://schemas.openxmlformats.org/presentationml/2006/main">
  <p:tag name="AS_UNIQUEID" val="2485"/>
  <p:tag name="KSO_WM_DIAGRAM_VIRTUALLY_FRAME" val="{&quot;height&quot;:284.7120472440945,&quot;left&quot;:152.7,&quot;top&quot;:85.85,&quot;width&quot;:714.1827559055118}"/>
</p:tagLst>
</file>

<file path=ppt/tags/tag207.xml><?xml version="1.0" encoding="utf-8"?>
<p:tagLst xmlns:p="http://schemas.openxmlformats.org/presentationml/2006/main">
  <p:tag name="AS_UNIQUEID" val="2486"/>
</p:tagLst>
</file>

<file path=ppt/tags/tag208.xml><?xml version="1.0" encoding="utf-8"?>
<p:tagLst xmlns:p="http://schemas.openxmlformats.org/presentationml/2006/main">
  <p:tag name="AS_UNIQUEID" val="2487"/>
  <p:tag name="KSO_WM_DIAGRAM_VIRTUALLY_FRAME" val="{&quot;height&quot;:284.7120472440945,&quot;left&quot;:152.7,&quot;top&quot;:85.85,&quot;width&quot;:714.1827559055118}"/>
</p:tagLst>
</file>

<file path=ppt/tags/tag209.xml><?xml version="1.0" encoding="utf-8"?>
<p:tagLst xmlns:p="http://schemas.openxmlformats.org/presentationml/2006/main">
  <p:tag name="AS_UNIQUEID" val="2488"/>
  <p:tag name="KSO_WM_DIAGRAM_VIRTUALLY_FRAME" val="{&quot;height&quot;:284.7120472440945,&quot;left&quot;:152.7,&quot;top&quot;:85.85,&quot;width&quot;:714.1827559055118}"/>
</p:tagLst>
</file>

<file path=ppt/tags/tag21.xml><?xml version="1.0" encoding="utf-8"?>
<p:tagLst xmlns:p="http://schemas.openxmlformats.org/presentationml/2006/main">
  <p:tag name="AS_UNIQUEID" val="22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2489"/>
  <p:tag name="KSO_WM_DIAGRAM_VIRTUALLY_FRAME" val="{&quot;height&quot;:284.7120472440945,&quot;left&quot;:152.7,&quot;top&quot;:85.85,&quot;width&quot;:714.1827559055118}"/>
</p:tagLst>
</file>

<file path=ppt/tags/tag211.xml><?xml version="1.0" encoding="utf-8"?>
<p:tagLst xmlns:p="http://schemas.openxmlformats.org/presentationml/2006/main">
  <p:tag name="AS_UNIQUEID" val="2491"/>
</p:tagLst>
</file>

<file path=ppt/tags/tag212.xml><?xml version="1.0" encoding="utf-8"?>
<p:tagLst xmlns:p="http://schemas.openxmlformats.org/presentationml/2006/main">
  <p:tag name="AS_UNIQUEID" val="2492"/>
</p:tagLst>
</file>

<file path=ppt/tags/tag213.xml><?xml version="1.0" encoding="utf-8"?>
<p:tagLst xmlns:p="http://schemas.openxmlformats.org/presentationml/2006/main">
  <p:tag name="AS_UNIQUEID" val="2493"/>
</p:tagLst>
</file>

<file path=ppt/tags/tag214.xml><?xml version="1.0" encoding="utf-8"?>
<p:tagLst xmlns:p="http://schemas.openxmlformats.org/presentationml/2006/main">
  <p:tag name="AS_UNIQUEID" val="2494"/>
</p:tagLst>
</file>

<file path=ppt/tags/tag215.xml><?xml version="1.0" encoding="utf-8"?>
<p:tagLst xmlns:p="http://schemas.openxmlformats.org/presentationml/2006/main">
  <p:tag name="AS_UNIQUEID" val="2495"/>
</p:tagLst>
</file>

<file path=ppt/tags/tag216.xml><?xml version="1.0" encoding="utf-8"?>
<p:tagLst xmlns:p="http://schemas.openxmlformats.org/presentationml/2006/main">
  <p:tag name="AS_UNIQUEID" val="2496"/>
</p:tagLst>
</file>

<file path=ppt/tags/tag217.xml><?xml version="1.0" encoding="utf-8"?>
<p:tagLst xmlns:p="http://schemas.openxmlformats.org/presentationml/2006/main">
  <p:tag name="AS_UNIQUEID" val="2497"/>
</p:tagLst>
</file>

<file path=ppt/tags/tag218.xml><?xml version="1.0" encoding="utf-8"?>
<p:tagLst xmlns:p="http://schemas.openxmlformats.org/presentationml/2006/main">
  <p:tag name="AS_UNIQUEID" val="2498"/>
</p:tagLst>
</file>

<file path=ppt/tags/tag219.xml><?xml version="1.0" encoding="utf-8"?>
<p:tagLst xmlns:p="http://schemas.openxmlformats.org/presentationml/2006/main">
  <p:tag name="AS_UNIQUEID" val="2499"/>
</p:tagLst>
</file>

<file path=ppt/tags/tag22.xml><?xml version="1.0" encoding="utf-8"?>
<p:tagLst xmlns:p="http://schemas.openxmlformats.org/presentationml/2006/main">
  <p:tag name="AS_UNIQUEID" val="22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0.xml><?xml version="1.0" encoding="utf-8"?>
<p:tagLst xmlns:p="http://schemas.openxmlformats.org/presentationml/2006/main">
  <p:tag name="AS_UNIQUEID" val="2500"/>
</p:tagLst>
</file>

<file path=ppt/tags/tag221.xml><?xml version="1.0" encoding="utf-8"?>
<p:tagLst xmlns:p="http://schemas.openxmlformats.org/presentationml/2006/main">
  <p:tag name="AS_UNIQUEID" val="2501"/>
</p:tagLst>
</file>

<file path=ppt/tags/tag222.xml><?xml version="1.0" encoding="utf-8"?>
<p:tagLst xmlns:p="http://schemas.openxmlformats.org/presentationml/2006/main">
  <p:tag name="AS_UNIQUEID" val="2502"/>
</p:tagLst>
</file>

<file path=ppt/tags/tag223.xml><?xml version="1.0" encoding="utf-8"?>
<p:tagLst xmlns:p="http://schemas.openxmlformats.org/presentationml/2006/main">
  <p:tag name="AS_UNIQUEID" val="2503"/>
</p:tagLst>
</file>

<file path=ppt/tags/tag224.xml><?xml version="1.0" encoding="utf-8"?>
<p:tagLst xmlns:p="http://schemas.openxmlformats.org/presentationml/2006/main">
  <p:tag name="AS_UNIQUEID" val="2504"/>
</p:tagLst>
</file>

<file path=ppt/tags/tag225.xml><?xml version="1.0" encoding="utf-8"?>
<p:tagLst xmlns:p="http://schemas.openxmlformats.org/presentationml/2006/main">
  <p:tag name="AS_UNIQUEID" val="2505"/>
</p:tagLst>
</file>

<file path=ppt/tags/tag226.xml><?xml version="1.0" encoding="utf-8"?>
<p:tagLst xmlns:p="http://schemas.openxmlformats.org/presentationml/2006/main">
  <p:tag name="AS_UNIQUEID" val="2506"/>
</p:tagLst>
</file>

<file path=ppt/tags/tag227.xml><?xml version="1.0" encoding="utf-8"?>
<p:tagLst xmlns:p="http://schemas.openxmlformats.org/presentationml/2006/main">
  <p:tag name="AS_UNIQUEID" val="2507"/>
</p:tagLst>
</file>

<file path=ppt/tags/tag228.xml><?xml version="1.0" encoding="utf-8"?>
<p:tagLst xmlns:p="http://schemas.openxmlformats.org/presentationml/2006/main">
  <p:tag name="AS_UNIQUEID" val="2508"/>
</p:tagLst>
</file>

<file path=ppt/tags/tag229.xml><?xml version="1.0" encoding="utf-8"?>
<p:tagLst xmlns:p="http://schemas.openxmlformats.org/presentationml/2006/main">
  <p:tag name="AS_UNIQUEID" val="2509"/>
</p:tagLst>
</file>

<file path=ppt/tags/tag23.xml><?xml version="1.0" encoding="utf-8"?>
<p:tagLst xmlns:p="http://schemas.openxmlformats.org/presentationml/2006/main">
  <p:tag name="AS_UNIQUEID" val="22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0.xml><?xml version="1.0" encoding="utf-8"?>
<p:tagLst xmlns:p="http://schemas.openxmlformats.org/presentationml/2006/main">
  <p:tag name="AS_UNIQUEID" val="2510"/>
</p:tagLst>
</file>

<file path=ppt/tags/tag231.xml><?xml version="1.0" encoding="utf-8"?>
<p:tagLst xmlns:p="http://schemas.openxmlformats.org/presentationml/2006/main">
  <p:tag name="AS_UNIQUEID" val="2511"/>
</p:tagLst>
</file>

<file path=ppt/tags/tag232.xml><?xml version="1.0" encoding="utf-8"?>
<p:tagLst xmlns:p="http://schemas.openxmlformats.org/presentationml/2006/main">
  <p:tag name="AS_UNIQUEID" val="2512"/>
</p:tagLst>
</file>

<file path=ppt/tags/tag233.xml><?xml version="1.0" encoding="utf-8"?>
<p:tagLst xmlns:p="http://schemas.openxmlformats.org/presentationml/2006/main">
  <p:tag name="AS_UNIQUEID" val="2513"/>
</p:tagLst>
</file>

<file path=ppt/tags/tag234.xml><?xml version="1.0" encoding="utf-8"?>
<p:tagLst xmlns:p="http://schemas.openxmlformats.org/presentationml/2006/main">
  <p:tag name="AS_UNIQUEID" val="2514"/>
</p:tagLst>
</file>

<file path=ppt/tags/tag235.xml><?xml version="1.0" encoding="utf-8"?>
<p:tagLst xmlns:p="http://schemas.openxmlformats.org/presentationml/2006/main">
  <p:tag name="AS_UNIQUEID" val="2515"/>
</p:tagLst>
</file>

<file path=ppt/tags/tag236.xml><?xml version="1.0" encoding="utf-8"?>
<p:tagLst xmlns:p="http://schemas.openxmlformats.org/presentationml/2006/main">
  <p:tag name="AS_UNIQUEID" val="2516"/>
</p:tagLst>
</file>

<file path=ppt/tags/tag237.xml><?xml version="1.0" encoding="utf-8"?>
<p:tagLst xmlns:p="http://schemas.openxmlformats.org/presentationml/2006/main">
  <p:tag name="AS_UNIQUEID" val="2517"/>
</p:tagLst>
</file>

<file path=ppt/tags/tag238.xml><?xml version="1.0" encoding="utf-8"?>
<p:tagLst xmlns:p="http://schemas.openxmlformats.org/presentationml/2006/main">
  <p:tag name="AS_UNIQUEID" val="2518"/>
</p:tagLst>
</file>

<file path=ppt/tags/tag239.xml><?xml version="1.0" encoding="utf-8"?>
<p:tagLst xmlns:p="http://schemas.openxmlformats.org/presentationml/2006/main">
  <p:tag name="AS_UNIQUEID" val="2519"/>
</p:tagLst>
</file>

<file path=ppt/tags/tag24.xml><?xml version="1.0" encoding="utf-8"?>
<p:tagLst xmlns:p="http://schemas.openxmlformats.org/presentationml/2006/main">
  <p:tag name="AS_UNIQUEID" val="22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0.xml><?xml version="1.0" encoding="utf-8"?>
<p:tagLst xmlns:p="http://schemas.openxmlformats.org/presentationml/2006/main">
  <p:tag name="AS_UNIQUEID" val="2520"/>
</p:tagLst>
</file>

<file path=ppt/tags/tag241.xml><?xml version="1.0" encoding="utf-8"?>
<p:tagLst xmlns:p="http://schemas.openxmlformats.org/presentationml/2006/main">
  <p:tag name="AS_UNIQUEID" val="2521"/>
</p:tagLst>
</file>

<file path=ppt/tags/tag242.xml><?xml version="1.0" encoding="utf-8"?>
<p:tagLst xmlns:p="http://schemas.openxmlformats.org/presentationml/2006/main">
  <p:tag name="AS_UNIQUEID" val="2522"/>
</p:tagLst>
</file>

<file path=ppt/tags/tag243.xml><?xml version="1.0" encoding="utf-8"?>
<p:tagLst xmlns:p="http://schemas.openxmlformats.org/presentationml/2006/main">
  <p:tag name="AS_UNIQUEID" val="2523"/>
</p:tagLst>
</file>

<file path=ppt/tags/tag244.xml><?xml version="1.0" encoding="utf-8"?>
<p:tagLst xmlns:p="http://schemas.openxmlformats.org/presentationml/2006/main">
  <p:tag name="AS_UNIQUEID" val="2524"/>
</p:tagLst>
</file>

<file path=ppt/tags/tag245.xml><?xml version="1.0" encoding="utf-8"?>
<p:tagLst xmlns:p="http://schemas.openxmlformats.org/presentationml/2006/main">
  <p:tag name="AS_UNIQUEID" val="2525"/>
</p:tagLst>
</file>

<file path=ppt/tags/tag246.xml><?xml version="1.0" encoding="utf-8"?>
<p:tagLst xmlns:p="http://schemas.openxmlformats.org/presentationml/2006/main">
  <p:tag name="AS_UNIQUEID" val="2526"/>
</p:tagLst>
</file>

<file path=ppt/tags/tag247.xml><?xml version="1.0" encoding="utf-8"?>
<p:tagLst xmlns:p="http://schemas.openxmlformats.org/presentationml/2006/main">
  <p:tag name="AS_UNIQUEID" val="2527"/>
</p:tagLst>
</file>

<file path=ppt/tags/tag248.xml><?xml version="1.0" encoding="utf-8"?>
<p:tagLst xmlns:p="http://schemas.openxmlformats.org/presentationml/2006/main">
  <p:tag name="AS_UNIQUEID" val="2528"/>
</p:tagLst>
</file>

<file path=ppt/tags/tag249.xml><?xml version="1.0" encoding="utf-8"?>
<p:tagLst xmlns:p="http://schemas.openxmlformats.org/presentationml/2006/main">
  <p:tag name="AS_UNIQUEID" val="2529"/>
</p:tagLst>
</file>

<file path=ppt/tags/tag25.xml><?xml version="1.0" encoding="utf-8"?>
<p:tagLst xmlns:p="http://schemas.openxmlformats.org/presentationml/2006/main">
  <p:tag name="AS_UNIQUEID" val="22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0.xml><?xml version="1.0" encoding="utf-8"?>
<p:tagLst xmlns:p="http://schemas.openxmlformats.org/presentationml/2006/main">
  <p:tag name="AS_UNIQUEID" val="2530"/>
</p:tagLst>
</file>

<file path=ppt/tags/tag251.xml><?xml version="1.0" encoding="utf-8"?>
<p:tagLst xmlns:p="http://schemas.openxmlformats.org/presentationml/2006/main">
  <p:tag name="AS_UNIQUEID" val="2531"/>
</p:tagLst>
</file>

<file path=ppt/tags/tag252.xml><?xml version="1.0" encoding="utf-8"?>
<p:tagLst xmlns:p="http://schemas.openxmlformats.org/presentationml/2006/main">
  <p:tag name="AS_UNIQUEID" val="2532"/>
</p:tagLst>
</file>

<file path=ppt/tags/tag253.xml><?xml version="1.0" encoding="utf-8"?>
<p:tagLst xmlns:p="http://schemas.openxmlformats.org/presentationml/2006/main">
  <p:tag name="AS_UNIQUEID" val="2533"/>
</p:tagLst>
</file>

<file path=ppt/tags/tag254.xml><?xml version="1.0" encoding="utf-8"?>
<p:tagLst xmlns:p="http://schemas.openxmlformats.org/presentationml/2006/main">
  <p:tag name="AS_UNIQUEID" val="2534"/>
</p:tagLst>
</file>

<file path=ppt/tags/tag255.xml><?xml version="1.0" encoding="utf-8"?>
<p:tagLst xmlns:p="http://schemas.openxmlformats.org/presentationml/2006/main">
  <p:tag name="AS_UNIQUEID" val="2535"/>
</p:tagLst>
</file>

<file path=ppt/tags/tag256.xml><?xml version="1.0" encoding="utf-8"?>
<p:tagLst xmlns:p="http://schemas.openxmlformats.org/presentationml/2006/main">
  <p:tag name="AS_UNIQUEID" val="2536"/>
</p:tagLst>
</file>

<file path=ppt/tags/tag257.xml><?xml version="1.0" encoding="utf-8"?>
<p:tagLst xmlns:p="http://schemas.openxmlformats.org/presentationml/2006/main">
  <p:tag name="AS_UNIQUEID" val="2537"/>
</p:tagLst>
</file>

<file path=ppt/tags/tag258.xml><?xml version="1.0" encoding="utf-8"?>
<p:tagLst xmlns:p="http://schemas.openxmlformats.org/presentationml/2006/main">
  <p:tag name="AS_UNIQUEID" val="2538"/>
</p:tagLst>
</file>

<file path=ppt/tags/tag259.xml><?xml version="1.0" encoding="utf-8"?>
<p:tagLst xmlns:p="http://schemas.openxmlformats.org/presentationml/2006/main">
  <p:tag name="AS_UNIQUEID" val="2539"/>
</p:tagLst>
</file>

<file path=ppt/tags/tag26.xml><?xml version="1.0" encoding="utf-8"?>
<p:tagLst xmlns:p="http://schemas.openxmlformats.org/presentationml/2006/main">
  <p:tag name="AS_UNIQUEID" val="22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0.xml><?xml version="1.0" encoding="utf-8"?>
<p:tagLst xmlns:p="http://schemas.openxmlformats.org/presentationml/2006/main">
  <p:tag name="AS_UNIQUEID" val="2540"/>
</p:tagLst>
</file>

<file path=ppt/tags/tag261.xml><?xml version="1.0" encoding="utf-8"?>
<p:tagLst xmlns:p="http://schemas.openxmlformats.org/presentationml/2006/main">
  <p:tag name="AS_UNIQUEID" val="2541"/>
</p:tagLst>
</file>

<file path=ppt/tags/tag262.xml><?xml version="1.0" encoding="utf-8"?>
<p:tagLst xmlns:p="http://schemas.openxmlformats.org/presentationml/2006/main">
  <p:tag name="AS_UNIQUEID" val="2542"/>
</p:tagLst>
</file>

<file path=ppt/tags/tag263.xml><?xml version="1.0" encoding="utf-8"?>
<p:tagLst xmlns:p="http://schemas.openxmlformats.org/presentationml/2006/main">
  <p:tag name="AS_UNIQUEID" val="2543"/>
</p:tagLst>
</file>

<file path=ppt/tags/tag264.xml><?xml version="1.0" encoding="utf-8"?>
<p:tagLst xmlns:p="http://schemas.openxmlformats.org/presentationml/2006/main">
  <p:tag name="AS_UNIQUEID" val="2544"/>
</p:tagLst>
</file>

<file path=ppt/tags/tag265.xml><?xml version="1.0" encoding="utf-8"?>
<p:tagLst xmlns:p="http://schemas.openxmlformats.org/presentationml/2006/main">
  <p:tag name="AS_UNIQUEID" val="2545"/>
</p:tagLst>
</file>

<file path=ppt/tags/tag266.xml><?xml version="1.0" encoding="utf-8"?>
<p:tagLst xmlns:p="http://schemas.openxmlformats.org/presentationml/2006/main">
  <p:tag name="AS_UNIQUEID" val="2546"/>
</p:tagLst>
</file>

<file path=ppt/tags/tag267.xml><?xml version="1.0" encoding="utf-8"?>
<p:tagLst xmlns:p="http://schemas.openxmlformats.org/presentationml/2006/main">
  <p:tag name="AS_UNIQUEID" val="2547"/>
</p:tagLst>
</file>

<file path=ppt/tags/tag268.xml><?xml version="1.0" encoding="utf-8"?>
<p:tagLst xmlns:p="http://schemas.openxmlformats.org/presentationml/2006/main">
  <p:tag name="AS_UNIQUEID" val="2548"/>
</p:tagLst>
</file>

<file path=ppt/tags/tag269.xml><?xml version="1.0" encoding="utf-8"?>
<p:tagLst xmlns:p="http://schemas.openxmlformats.org/presentationml/2006/main">
  <p:tag name="AS_UNIQUEID" val="2549"/>
</p:tagLst>
</file>

<file path=ppt/tags/tag27.xml><?xml version="1.0" encoding="utf-8"?>
<p:tagLst xmlns:p="http://schemas.openxmlformats.org/presentationml/2006/main">
  <p:tag name="AS_UNIQUEID" val="22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AS_UNIQUEID" val="2550"/>
</p:tagLst>
</file>

<file path=ppt/tags/tag271.xml><?xml version="1.0" encoding="utf-8"?>
<p:tagLst xmlns:p="http://schemas.openxmlformats.org/presentationml/2006/main">
  <p:tag name="AS_UNIQUEID" val="2551"/>
</p:tagLst>
</file>

<file path=ppt/tags/tag272.xml><?xml version="1.0" encoding="utf-8"?>
<p:tagLst xmlns:p="http://schemas.openxmlformats.org/presentationml/2006/main">
  <p:tag name="AS_UNIQUEID" val="2552"/>
</p:tagLst>
</file>

<file path=ppt/tags/tag273.xml><?xml version="1.0" encoding="utf-8"?>
<p:tagLst xmlns:p="http://schemas.openxmlformats.org/presentationml/2006/main">
  <p:tag name="AS_UNIQUEID" val="2553"/>
</p:tagLst>
</file>

<file path=ppt/tags/tag274.xml><?xml version="1.0" encoding="utf-8"?>
<p:tagLst xmlns:p="http://schemas.openxmlformats.org/presentationml/2006/main">
  <p:tag name="AS_UNIQUEID" val="2554"/>
</p:tagLst>
</file>

<file path=ppt/tags/tag275.xml><?xml version="1.0" encoding="utf-8"?>
<p:tagLst xmlns:p="http://schemas.openxmlformats.org/presentationml/2006/main">
  <p:tag name="AS_UNIQUEID" val="2555"/>
</p:tagLst>
</file>

<file path=ppt/tags/tag276.xml><?xml version="1.0" encoding="utf-8"?>
<p:tagLst xmlns:p="http://schemas.openxmlformats.org/presentationml/2006/main">
  <p:tag name="AS_UNIQUEID" val="2556"/>
</p:tagLst>
</file>

<file path=ppt/tags/tag277.xml><?xml version="1.0" encoding="utf-8"?>
<p:tagLst xmlns:p="http://schemas.openxmlformats.org/presentationml/2006/main">
  <p:tag name="AS_UNIQUEID" val="2557"/>
</p:tagLst>
</file>

<file path=ppt/tags/tag278.xml><?xml version="1.0" encoding="utf-8"?>
<p:tagLst xmlns:p="http://schemas.openxmlformats.org/presentationml/2006/main">
  <p:tag name="AS_UNIQUEID" val="2558"/>
</p:tagLst>
</file>

<file path=ppt/tags/tag279.xml><?xml version="1.0" encoding="utf-8"?>
<p:tagLst xmlns:p="http://schemas.openxmlformats.org/presentationml/2006/main">
  <p:tag name="AS_UNIQUEID" val="2559"/>
</p:tagLst>
</file>

<file path=ppt/tags/tag28.xml><?xml version="1.0" encoding="utf-8"?>
<p:tagLst xmlns:p="http://schemas.openxmlformats.org/presentationml/2006/main">
  <p:tag name="AS_UNIQUEID" val="22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0.xml><?xml version="1.0" encoding="utf-8"?>
<p:tagLst xmlns:p="http://schemas.openxmlformats.org/presentationml/2006/main">
  <p:tag name="AS_UNIQUEID" val="2560"/>
</p:tagLst>
</file>

<file path=ppt/tags/tag281.xml><?xml version="1.0" encoding="utf-8"?>
<p:tagLst xmlns:p="http://schemas.openxmlformats.org/presentationml/2006/main">
  <p:tag name="AS_UNIQUEID" val="2561"/>
</p:tagLst>
</file>

<file path=ppt/tags/tag282.xml><?xml version="1.0" encoding="utf-8"?>
<p:tagLst xmlns:p="http://schemas.openxmlformats.org/presentationml/2006/main">
  <p:tag name="AS_UNIQUEID" val="2562"/>
</p:tagLst>
</file>

<file path=ppt/tags/tag283.xml><?xml version="1.0" encoding="utf-8"?>
<p:tagLst xmlns:p="http://schemas.openxmlformats.org/presentationml/2006/main">
  <p:tag name="AS_UNIQUEID" val="2563"/>
</p:tagLst>
</file>

<file path=ppt/tags/tag284.xml><?xml version="1.0" encoding="utf-8"?>
<p:tagLst xmlns:p="http://schemas.openxmlformats.org/presentationml/2006/main">
  <p:tag name="AS_UNIQUEID" val="2564"/>
</p:tagLst>
</file>

<file path=ppt/tags/tag285.xml><?xml version="1.0" encoding="utf-8"?>
<p:tagLst xmlns:p="http://schemas.openxmlformats.org/presentationml/2006/main">
  <p:tag name="AS_UNIQUEID" val="2565"/>
</p:tagLst>
</file>

<file path=ppt/tags/tag286.xml><?xml version="1.0" encoding="utf-8"?>
<p:tagLst xmlns:p="http://schemas.openxmlformats.org/presentationml/2006/main">
  <p:tag name="AS_UNIQUEID" val="2566"/>
</p:tagLst>
</file>

<file path=ppt/tags/tag287.xml><?xml version="1.0" encoding="utf-8"?>
<p:tagLst xmlns:p="http://schemas.openxmlformats.org/presentationml/2006/main">
  <p:tag name="AS_UNIQUEID" val="2567"/>
</p:tagLst>
</file>

<file path=ppt/tags/tag288.xml><?xml version="1.0" encoding="utf-8"?>
<p:tagLst xmlns:p="http://schemas.openxmlformats.org/presentationml/2006/main">
  <p:tag name="AS_UNIQUEID" val="2568"/>
</p:tagLst>
</file>

<file path=ppt/tags/tag289.xml><?xml version="1.0" encoding="utf-8"?>
<p:tagLst xmlns:p="http://schemas.openxmlformats.org/presentationml/2006/main">
  <p:tag name="AS_UNIQUEID" val="2569"/>
</p:tagLst>
</file>

<file path=ppt/tags/tag29.xml><?xml version="1.0" encoding="utf-8"?>
<p:tagLst xmlns:p="http://schemas.openxmlformats.org/presentationml/2006/main">
  <p:tag name="AS_UNIQUEID" val="22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p="http://schemas.openxmlformats.org/presentationml/2006/main">
  <p:tag name="AS_UNIQUEID" val="2570"/>
</p:tagLst>
</file>

<file path=ppt/tags/tag291.xml><?xml version="1.0" encoding="utf-8"?>
<p:tagLst xmlns:p="http://schemas.openxmlformats.org/presentationml/2006/main">
  <p:tag name="AS_UNIQUEID" val="2571"/>
</p:tagLst>
</file>

<file path=ppt/tags/tag292.xml><?xml version="1.0" encoding="utf-8"?>
<p:tagLst xmlns:p="http://schemas.openxmlformats.org/presentationml/2006/main">
  <p:tag name="AS_UNIQUEID" val="2572"/>
</p:tagLst>
</file>

<file path=ppt/tags/tag293.xml><?xml version="1.0" encoding="utf-8"?>
<p:tagLst xmlns:p="http://schemas.openxmlformats.org/presentationml/2006/main">
  <p:tag name="AS_UNIQUEID" val="2573"/>
</p:tagLst>
</file>

<file path=ppt/tags/tag294.xml><?xml version="1.0" encoding="utf-8"?>
<p:tagLst xmlns:p="http://schemas.openxmlformats.org/presentationml/2006/main">
  <p:tag name="AS_UNIQUEID" val="2574"/>
</p:tagLst>
</file>

<file path=ppt/tags/tag295.xml><?xml version="1.0" encoding="utf-8"?>
<p:tagLst xmlns:p="http://schemas.openxmlformats.org/presentationml/2006/main">
  <p:tag name="AS_UNIQUEID" val="2575"/>
</p:tagLst>
</file>

<file path=ppt/tags/tag296.xml><?xml version="1.0" encoding="utf-8"?>
<p:tagLst xmlns:p="http://schemas.openxmlformats.org/presentationml/2006/main">
  <p:tag name="AS_UNIQUEID" val="2576"/>
</p:tagLst>
</file>

<file path=ppt/tags/tag297.xml><?xml version="1.0" encoding="utf-8"?>
<p:tagLst xmlns:p="http://schemas.openxmlformats.org/presentationml/2006/main">
  <p:tag name="AS_UNIQUEID" val="2577"/>
</p:tagLst>
</file>

<file path=ppt/tags/tag298.xml><?xml version="1.0" encoding="utf-8"?>
<p:tagLst xmlns:p="http://schemas.openxmlformats.org/presentationml/2006/main">
  <p:tag name="AS_UNIQUEID" val="2578"/>
</p:tagLst>
</file>

<file path=ppt/tags/tag299.xml><?xml version="1.0" encoding="utf-8"?>
<p:tagLst xmlns:p="http://schemas.openxmlformats.org/presentationml/2006/main">
  <p:tag name="AS_UNIQUEID" val="2579"/>
</p:tagLst>
</file>

<file path=ppt/tags/tag3.xml><?xml version="1.0" encoding="utf-8"?>
<p:tagLst xmlns:p="http://schemas.openxmlformats.org/presentationml/2006/main">
  <p:tag name="AS_UNIQUEID" val="22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22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00.xml><?xml version="1.0" encoding="utf-8"?>
<p:tagLst xmlns:p="http://schemas.openxmlformats.org/presentationml/2006/main">
  <p:tag name="AS_UNIQUEID" val="2580"/>
</p:tagLst>
</file>

<file path=ppt/tags/tag301.xml><?xml version="1.0" encoding="utf-8"?>
<p:tagLst xmlns:p="http://schemas.openxmlformats.org/presentationml/2006/main">
  <p:tag name="AS_UNIQUEID" val="2581"/>
</p:tagLst>
</file>

<file path=ppt/tags/tag302.xml><?xml version="1.0" encoding="utf-8"?>
<p:tagLst xmlns:p="http://schemas.openxmlformats.org/presentationml/2006/main">
  <p:tag name="AS_UNIQUEID" val="2582"/>
</p:tagLst>
</file>

<file path=ppt/tags/tag303.xml><?xml version="1.0" encoding="utf-8"?>
<p:tagLst xmlns:p="http://schemas.openxmlformats.org/presentationml/2006/main">
  <p:tag name="AS_UNIQUEID" val="2583"/>
</p:tagLst>
</file>

<file path=ppt/tags/tag304.xml><?xml version="1.0" encoding="utf-8"?>
<p:tagLst xmlns:p="http://schemas.openxmlformats.org/presentationml/2006/main">
  <p:tag name="AS_UNIQUEID" val="2584"/>
</p:tagLst>
</file>

<file path=ppt/tags/tag305.xml><?xml version="1.0" encoding="utf-8"?>
<p:tagLst xmlns:p="http://schemas.openxmlformats.org/presentationml/2006/main">
  <p:tag name="AS_UNIQUEID" val="2585"/>
</p:tagLst>
</file>

<file path=ppt/tags/tag306.xml><?xml version="1.0" encoding="utf-8"?>
<p:tagLst xmlns:p="http://schemas.openxmlformats.org/presentationml/2006/main">
  <p:tag name="AS_UNIQUEID" val="2586"/>
</p:tagLst>
</file>

<file path=ppt/tags/tag307.xml><?xml version="1.0" encoding="utf-8"?>
<p:tagLst xmlns:p="http://schemas.openxmlformats.org/presentationml/2006/main">
  <p:tag name="AS_UNIQUEID" val="2587"/>
</p:tagLst>
</file>

<file path=ppt/tags/tag308.xml><?xml version="1.0" encoding="utf-8"?>
<p:tagLst xmlns:p="http://schemas.openxmlformats.org/presentationml/2006/main">
  <p:tag name="AS_UNIQUEID" val="2588"/>
</p:tagLst>
</file>

<file path=ppt/tags/tag309.xml><?xml version="1.0" encoding="utf-8"?>
<p:tagLst xmlns:p="http://schemas.openxmlformats.org/presentationml/2006/main">
  <p:tag name="AS_UNIQUEID" val="2589"/>
</p:tagLst>
</file>

<file path=ppt/tags/tag31.xml><?xml version="1.0" encoding="utf-8"?>
<p:tagLst xmlns:p="http://schemas.openxmlformats.org/presentationml/2006/main">
  <p:tag name="AS_UNIQUEID" val="22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0.xml><?xml version="1.0" encoding="utf-8"?>
<p:tagLst xmlns:p="http://schemas.openxmlformats.org/presentationml/2006/main">
  <p:tag name="AS_UNIQUEID" val="2590"/>
</p:tagLst>
</file>

<file path=ppt/tags/tag311.xml><?xml version="1.0" encoding="utf-8"?>
<p:tagLst xmlns:p="http://schemas.openxmlformats.org/presentationml/2006/main">
  <p:tag name="AS_UNIQUEID" val="2591"/>
</p:tagLst>
</file>

<file path=ppt/tags/tag312.xml><?xml version="1.0" encoding="utf-8"?>
<p:tagLst xmlns:p="http://schemas.openxmlformats.org/presentationml/2006/main">
  <p:tag name="AS_UNIQUEID" val="2592"/>
</p:tagLst>
</file>

<file path=ppt/tags/tag313.xml><?xml version="1.0" encoding="utf-8"?>
<p:tagLst xmlns:p="http://schemas.openxmlformats.org/presentationml/2006/main">
  <p:tag name="AS_UNIQUEID" val="2593"/>
</p:tagLst>
</file>

<file path=ppt/tags/tag314.xml><?xml version="1.0" encoding="utf-8"?>
<p:tagLst xmlns:p="http://schemas.openxmlformats.org/presentationml/2006/main">
  <p:tag name="AS_UNIQUEID" val="2594"/>
</p:tagLst>
</file>

<file path=ppt/tags/tag315.xml><?xml version="1.0" encoding="utf-8"?>
<p:tagLst xmlns:p="http://schemas.openxmlformats.org/presentationml/2006/main">
  <p:tag name="AS_UNIQUEID" val="2595"/>
</p:tagLst>
</file>

<file path=ppt/tags/tag316.xml><?xml version="1.0" encoding="utf-8"?>
<p:tagLst xmlns:p="http://schemas.openxmlformats.org/presentationml/2006/main">
  <p:tag name="AS_UNIQUEID" val="2596"/>
</p:tagLst>
</file>

<file path=ppt/tags/tag317.xml><?xml version="1.0" encoding="utf-8"?>
<p:tagLst xmlns:p="http://schemas.openxmlformats.org/presentationml/2006/main">
  <p:tag name="AS_UNIQUEID" val="2597"/>
</p:tagLst>
</file>

<file path=ppt/tags/tag318.xml><?xml version="1.0" encoding="utf-8"?>
<p:tagLst xmlns:p="http://schemas.openxmlformats.org/presentationml/2006/main">
  <p:tag name="AS_UNIQUEID" val="2598"/>
</p:tagLst>
</file>

<file path=ppt/tags/tag319.xml><?xml version="1.0" encoding="utf-8"?>
<p:tagLst xmlns:p="http://schemas.openxmlformats.org/presentationml/2006/main">
  <p:tag name="AS_UNIQUEID" val="2599"/>
</p:tagLst>
</file>

<file path=ppt/tags/tag32.xml><?xml version="1.0" encoding="utf-8"?>
<p:tagLst xmlns:p="http://schemas.openxmlformats.org/presentationml/2006/main">
  <p:tag name="AS_UNIQUEID" val="22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0.xml><?xml version="1.0" encoding="utf-8"?>
<p:tagLst xmlns:p="http://schemas.openxmlformats.org/presentationml/2006/main">
  <p:tag name="AS_UNIQUEID" val="2600"/>
</p:tagLst>
</file>

<file path=ppt/tags/tag321.xml><?xml version="1.0" encoding="utf-8"?>
<p:tagLst xmlns:p="http://schemas.openxmlformats.org/presentationml/2006/main">
  <p:tag name="AS_UNIQUEID" val="2601"/>
</p:tagLst>
</file>

<file path=ppt/tags/tag322.xml><?xml version="1.0" encoding="utf-8"?>
<p:tagLst xmlns:p="http://schemas.openxmlformats.org/presentationml/2006/main">
  <p:tag name="AS_UNIQUEID" val="2602"/>
</p:tagLst>
</file>

<file path=ppt/tags/tag323.xml><?xml version="1.0" encoding="utf-8"?>
<p:tagLst xmlns:p="http://schemas.openxmlformats.org/presentationml/2006/main">
  <p:tag name="AS_UNIQUEID" val="2604"/>
</p:tagLst>
</file>

<file path=ppt/tags/tag324.xml><?xml version="1.0" encoding="utf-8"?>
<p:tagLst xmlns:p="http://schemas.openxmlformats.org/presentationml/2006/main">
  <p:tag name="AS_UNIQUEID" val="2605"/>
</p:tagLst>
</file>

<file path=ppt/tags/tag325.xml><?xml version="1.0" encoding="utf-8"?>
<p:tagLst xmlns:p="http://schemas.openxmlformats.org/presentationml/2006/main">
  <p:tag name="AS_UNIQUEID" val="2606"/>
</p:tagLst>
</file>

<file path=ppt/tags/tag326.xml><?xml version="1.0" encoding="utf-8"?>
<p:tagLst xmlns:p="http://schemas.openxmlformats.org/presentationml/2006/main">
  <p:tag name="AS_UNIQUEID" val="2607"/>
</p:tagLst>
</file>

<file path=ppt/tags/tag327.xml><?xml version="1.0" encoding="utf-8"?>
<p:tagLst xmlns:p="http://schemas.openxmlformats.org/presentationml/2006/main">
  <p:tag name="AS_UNIQUEID" val="2608"/>
</p:tagLst>
</file>

<file path=ppt/tags/tag328.xml><?xml version="1.0" encoding="utf-8"?>
<p:tagLst xmlns:p="http://schemas.openxmlformats.org/presentationml/2006/main">
  <p:tag name="AS_UNIQUEID" val="2609"/>
</p:tagLst>
</file>

<file path=ppt/tags/tag329.xml><?xml version="1.0" encoding="utf-8"?>
<p:tagLst xmlns:p="http://schemas.openxmlformats.org/presentationml/2006/main">
  <p:tag name="AS_UNIQUEID" val="2610"/>
  <p:tag name="KSO_WM_DIAGRAM_VIRTUALLY_FRAME" val="{&quot;height&quot;:312.15000000000003,&quot;left&quot;:25.321496062992125,&quot;top&quot;:99.16874015748031,&quot;width&quot;:797.9857480314961}"/>
</p:tagLst>
</file>

<file path=ppt/tags/tag33.xml><?xml version="1.0" encoding="utf-8"?>
<p:tagLst xmlns:p="http://schemas.openxmlformats.org/presentationml/2006/main">
  <p:tag name="AS_UNIQUEID" val="22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0.xml><?xml version="1.0" encoding="utf-8"?>
<p:tagLst xmlns:p="http://schemas.openxmlformats.org/presentationml/2006/main">
  <p:tag name="AS_UNIQUEID" val="2611"/>
</p:tagLst>
</file>

<file path=ppt/tags/tag331.xml><?xml version="1.0" encoding="utf-8"?>
<p:tagLst xmlns:p="http://schemas.openxmlformats.org/presentationml/2006/main">
  <p:tag name="AS_UNIQUEID" val="2612"/>
  <p:tag name="KSO_WM_DIAGRAM_VIRTUALLY_FRAME" val="{&quot;height&quot;:312.15000000000003,&quot;left&quot;:25.321496062992125,&quot;top&quot;:99.16874015748031,&quot;width&quot;:797.9857480314961}"/>
</p:tagLst>
</file>

<file path=ppt/tags/tag332.xml><?xml version="1.0" encoding="utf-8"?>
<p:tagLst xmlns:p="http://schemas.openxmlformats.org/presentationml/2006/main">
  <p:tag name="AS_UNIQUEID" val="2613"/>
  <p:tag name="KSO_WM_DIAGRAM_VIRTUALLY_FRAME" val="{&quot;height&quot;:312.15000000000003,&quot;left&quot;:25.321496062992125,&quot;top&quot;:99.16874015748031,&quot;width&quot;:797.9857480314961}"/>
</p:tagLst>
</file>

<file path=ppt/tags/tag333.xml><?xml version="1.0" encoding="utf-8"?>
<p:tagLst xmlns:p="http://schemas.openxmlformats.org/presentationml/2006/main">
  <p:tag name="AS_UNIQUEID" val="2614"/>
  <p:tag name="KSO_WM_DIAGRAM_VIRTUALLY_FRAME" val="{&quot;height&quot;:312.15000000000003,&quot;left&quot;:25.321496062992125,&quot;top&quot;:99.16874015748031,&quot;width&quot;:797.9857480314961}"/>
</p:tagLst>
</file>

<file path=ppt/tags/tag334.xml><?xml version="1.0" encoding="utf-8"?>
<p:tagLst xmlns:p="http://schemas.openxmlformats.org/presentationml/2006/main">
  <p:tag name="AS_UNIQUEID" val="2615"/>
  <p:tag name="KSO_WM_DIAGRAM_VIRTUALLY_FRAME" val="{&quot;height&quot;:312.15000000000003,&quot;left&quot;:25.321496062992125,&quot;top&quot;:99.16874015748031,&quot;width&quot;:797.9857480314961}"/>
</p:tagLst>
</file>

<file path=ppt/tags/tag335.xml><?xml version="1.0" encoding="utf-8"?>
<p:tagLst xmlns:p="http://schemas.openxmlformats.org/presentationml/2006/main">
  <p:tag name="AS_UNIQUEID" val="2616"/>
  <p:tag name="KSO_WM_DIAGRAM_VIRTUALLY_FRAME" val="{&quot;height&quot;:312.15000000000003,&quot;left&quot;:25.321496062992125,&quot;top&quot;:99.16874015748031,&quot;width&quot;:797.9857480314961}"/>
</p:tagLst>
</file>

<file path=ppt/tags/tag336.xml><?xml version="1.0" encoding="utf-8"?>
<p:tagLst xmlns:p="http://schemas.openxmlformats.org/presentationml/2006/main">
  <p:tag name="AS_UNIQUEID" val="2617"/>
  <p:tag name="KSO_WM_DIAGRAM_VIRTUALLY_FRAME" val="{&quot;height&quot;:312.15000000000003,&quot;left&quot;:25.321496062992125,&quot;top&quot;:99.16874015748031,&quot;width&quot;:797.9857480314961}"/>
</p:tagLst>
</file>

<file path=ppt/tags/tag337.xml><?xml version="1.0" encoding="utf-8"?>
<p:tagLst xmlns:p="http://schemas.openxmlformats.org/presentationml/2006/main">
  <p:tag name="AS_UNIQUEID" val="2618"/>
  <p:tag name="KSO_WM_DIAGRAM_VIRTUALLY_FRAME" val="{&quot;height&quot;:312.15000000000003,&quot;left&quot;:25.321496062992125,&quot;top&quot;:99.16874015748031,&quot;width&quot;:797.9857480314961}"/>
</p:tagLst>
</file>

<file path=ppt/tags/tag338.xml><?xml version="1.0" encoding="utf-8"?>
<p:tagLst xmlns:p="http://schemas.openxmlformats.org/presentationml/2006/main">
  <p:tag name="AS_UNIQUEID" val="2619"/>
  <p:tag name="KSO_WM_DIAGRAM_VIRTUALLY_FRAME" val="{&quot;height&quot;:312.15000000000003,&quot;left&quot;:25.321496062992125,&quot;top&quot;:99.16874015748031,&quot;width&quot;:797.9857480314961}"/>
</p:tagLst>
</file>

<file path=ppt/tags/tag339.xml><?xml version="1.0" encoding="utf-8"?>
<p:tagLst xmlns:p="http://schemas.openxmlformats.org/presentationml/2006/main">
  <p:tag name="AS_UNIQUEID" val="2620"/>
</p:tagLst>
</file>

<file path=ppt/tags/tag34.xml><?xml version="1.0" encoding="utf-8"?>
<p:tagLst xmlns:p="http://schemas.openxmlformats.org/presentationml/2006/main">
  <p:tag name="AS_UNIQUEID" val="22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40.xml><?xml version="1.0" encoding="utf-8"?>
<p:tagLst xmlns:p="http://schemas.openxmlformats.org/presentationml/2006/main">
  <p:tag name="AS_UNIQUEID" val="2621"/>
</p:tagLst>
</file>

<file path=ppt/tags/tag341.xml><?xml version="1.0" encoding="utf-8"?>
<p:tagLst xmlns:p="http://schemas.openxmlformats.org/presentationml/2006/main">
  <p:tag name="AS_UNIQUEID" val="2622"/>
</p:tagLst>
</file>

<file path=ppt/tags/tag342.xml><?xml version="1.0" encoding="utf-8"?>
<p:tagLst xmlns:p="http://schemas.openxmlformats.org/presentationml/2006/main">
  <p:tag name="AS_UNIQUEID" val="2623"/>
</p:tagLst>
</file>

<file path=ppt/tags/tag343.xml><?xml version="1.0" encoding="utf-8"?>
<p:tagLst xmlns:p="http://schemas.openxmlformats.org/presentationml/2006/main">
  <p:tag name="AS_UNIQUEID" val="2625"/>
</p:tagLst>
</file>

<file path=ppt/tags/tag344.xml><?xml version="1.0" encoding="utf-8"?>
<p:tagLst xmlns:p="http://schemas.openxmlformats.org/presentationml/2006/main">
  <p:tag name="AS_UNIQUEID" val="2626"/>
</p:tagLst>
</file>

<file path=ppt/tags/tag345.xml><?xml version="1.0" encoding="utf-8"?>
<p:tagLst xmlns:p="http://schemas.openxmlformats.org/presentationml/2006/main">
  <p:tag name="AS_UNIQUEID" val="2627"/>
</p:tagLst>
</file>

<file path=ppt/tags/tag346.xml><?xml version="1.0" encoding="utf-8"?>
<p:tagLst xmlns:p="http://schemas.openxmlformats.org/presentationml/2006/main">
  <p:tag name="AS_UNIQUEID" val="2628"/>
</p:tagLst>
</file>

<file path=ppt/tags/tag347.xml><?xml version="1.0" encoding="utf-8"?>
<p:tagLst xmlns:p="http://schemas.openxmlformats.org/presentationml/2006/main">
  <p:tag name="AS_UNIQUEID" val="2630"/>
</p:tagLst>
</file>

<file path=ppt/tags/tag348.xml><?xml version="1.0" encoding="utf-8"?>
<p:tagLst xmlns:p="http://schemas.openxmlformats.org/presentationml/2006/main">
  <p:tag name="AS_UNIQUEID" val="2631"/>
</p:tagLst>
</file>

<file path=ppt/tags/tag349.xml><?xml version="1.0" encoding="utf-8"?>
<p:tagLst xmlns:p="http://schemas.openxmlformats.org/presentationml/2006/main">
  <p:tag name="AS_UNIQUEID" val="2632"/>
</p:tagLst>
</file>

<file path=ppt/tags/tag35.xml><?xml version="1.0" encoding="utf-8"?>
<p:tagLst xmlns:p="http://schemas.openxmlformats.org/presentationml/2006/main">
  <p:tag name="AS_UNIQUEID" val="22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0.xml><?xml version="1.0" encoding="utf-8"?>
<p:tagLst xmlns:p="http://schemas.openxmlformats.org/presentationml/2006/main">
  <p:tag name="AS_UNIQUEID" val="2634"/>
</p:tagLst>
</file>

<file path=ppt/tags/tag351.xml><?xml version="1.0" encoding="utf-8"?>
<p:tagLst xmlns:p="http://schemas.openxmlformats.org/presentationml/2006/main">
  <p:tag name="AS_UNIQUEID" val="2635"/>
</p:tagLst>
</file>

<file path=ppt/tags/tag352.xml><?xml version="1.0" encoding="utf-8"?>
<p:tagLst xmlns:p="http://schemas.openxmlformats.org/presentationml/2006/main">
  <p:tag name="AS_UNIQUEID" val="2636"/>
</p:tagLst>
</file>

<file path=ppt/tags/tag353.xml><?xml version="1.0" encoding="utf-8"?>
<p:tagLst xmlns:p="http://schemas.openxmlformats.org/presentationml/2006/main">
  <p:tag name="AS_UNIQUEID" val="2637"/>
</p:tagLst>
</file>

<file path=ppt/tags/tag354.xml><?xml version="1.0" encoding="utf-8"?>
<p:tagLst xmlns:p="http://schemas.openxmlformats.org/presentationml/2006/main">
  <p:tag name="AS_UNIQUEID" val="2638"/>
</p:tagLst>
</file>

<file path=ppt/tags/tag355.xml><?xml version="1.0" encoding="utf-8"?>
<p:tagLst xmlns:p="http://schemas.openxmlformats.org/presentationml/2006/main">
  <p:tag name="AS_UNIQUEID" val="2640"/>
</p:tagLst>
</file>

<file path=ppt/tags/tag356.xml><?xml version="1.0" encoding="utf-8"?>
<p:tagLst xmlns:p="http://schemas.openxmlformats.org/presentationml/2006/main">
  <p:tag name="AS_UNIQUEID" val="2641"/>
</p:tagLst>
</file>

<file path=ppt/tags/tag357.xml><?xml version="1.0" encoding="utf-8"?>
<p:tagLst xmlns:p="http://schemas.openxmlformats.org/presentationml/2006/main">
  <p:tag name="AS_UNIQUEID" val="2642"/>
</p:tagLst>
</file>

<file path=ppt/tags/tag358.xml><?xml version="1.0" encoding="utf-8"?>
<p:tagLst xmlns:p="http://schemas.openxmlformats.org/presentationml/2006/main">
  <p:tag name="AS_UNIQUEID" val="2643"/>
</p:tagLst>
</file>

<file path=ppt/tags/tag359.xml><?xml version="1.0" encoding="utf-8"?>
<p:tagLst xmlns:p="http://schemas.openxmlformats.org/presentationml/2006/main">
  <p:tag name="AS_UNIQUEID" val="2644"/>
</p:tagLst>
</file>

<file path=ppt/tags/tag36.xml><?xml version="1.0" encoding="utf-8"?>
<p:tagLst xmlns:p="http://schemas.openxmlformats.org/presentationml/2006/main">
  <p:tag name="AS_UNIQUEID" val="22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0.xml><?xml version="1.0" encoding="utf-8"?>
<p:tagLst xmlns:p="http://schemas.openxmlformats.org/presentationml/2006/main">
  <p:tag name="AS_UNIQUEID" val="2645"/>
</p:tagLst>
</file>

<file path=ppt/tags/tag361.xml><?xml version="1.0" encoding="utf-8"?>
<p:tagLst xmlns:p="http://schemas.openxmlformats.org/presentationml/2006/main">
  <p:tag name="AS_UNIQUEID" val="2646"/>
</p:tagLst>
</file>

<file path=ppt/tags/tag362.xml><?xml version="1.0" encoding="utf-8"?>
<p:tagLst xmlns:p="http://schemas.openxmlformats.org/presentationml/2006/main">
  <p:tag name="AS_UNIQUEID" val="2647"/>
</p:tagLst>
</file>

<file path=ppt/tags/tag363.xml><?xml version="1.0" encoding="utf-8"?>
<p:tagLst xmlns:p="http://schemas.openxmlformats.org/presentationml/2006/main">
  <p:tag name="AS_UNIQUEID" val="2648"/>
</p:tagLst>
</file>

<file path=ppt/tags/tag364.xml><?xml version="1.0" encoding="utf-8"?>
<p:tagLst xmlns:p="http://schemas.openxmlformats.org/presentationml/2006/main">
  <p:tag name="AS_UNIQUEID" val="2649"/>
  <p:tag name="KSO_WM_DIAGRAM_VIRTUALLY_FRAME" val="{&quot;height&quot;:312.15000000000003,&quot;left&quot;:25.321496062992125,&quot;top&quot;:99.16874015748031,&quot;width&quot;:797.9857480314961}"/>
</p:tagLst>
</file>

<file path=ppt/tags/tag365.xml><?xml version="1.0" encoding="utf-8"?>
<p:tagLst xmlns:p="http://schemas.openxmlformats.org/presentationml/2006/main">
  <p:tag name="AS_UNIQUEID" val="2650"/>
</p:tagLst>
</file>

<file path=ppt/tags/tag366.xml><?xml version="1.0" encoding="utf-8"?>
<p:tagLst xmlns:p="http://schemas.openxmlformats.org/presentationml/2006/main">
  <p:tag name="AS_UNIQUEID" val="2651"/>
</p:tagLst>
</file>

<file path=ppt/tags/tag367.xml><?xml version="1.0" encoding="utf-8"?>
<p:tagLst xmlns:p="http://schemas.openxmlformats.org/presentationml/2006/main">
  <p:tag name="AS_UNIQUEID" val="2652"/>
  <p:tag name="KSO_WM_DIAGRAM_VIRTUALLY_FRAME" val="{&quot;height&quot;:617.5499877929688,&quot;left&quot;:81.7,&quot;top&quot;:36,&quot;width&quot;:771.3}"/>
</p:tagLst>
</file>

<file path=ppt/tags/tag368.xml><?xml version="1.0" encoding="utf-8"?>
<p:tagLst xmlns:p="http://schemas.openxmlformats.org/presentationml/2006/main">
  <p:tag name="AS_UNIQUEID" val="2653"/>
  <p:tag name="KSO_WM_BEAUTIFY_FLAG" val=""/>
</p:tagLst>
</file>

<file path=ppt/tags/tag369.xml><?xml version="1.0" encoding="utf-8"?>
<p:tagLst xmlns:p="http://schemas.openxmlformats.org/presentationml/2006/main">
  <p:tag name="AS_UNIQUEID" val="2655"/>
</p:tagLst>
</file>

<file path=ppt/tags/tag37.xml><?xml version="1.0" encoding="utf-8"?>
<p:tagLst xmlns:p="http://schemas.openxmlformats.org/presentationml/2006/main">
  <p:tag name="AS_UNIQUEID" val="22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70.xml><?xml version="1.0" encoding="utf-8"?>
<p:tagLst xmlns:p="http://schemas.openxmlformats.org/presentationml/2006/main">
  <p:tag name="AS_UNIQUEID" val="2656"/>
</p:tagLst>
</file>

<file path=ppt/tags/tag371.xml><?xml version="1.0" encoding="utf-8"?>
<p:tagLst xmlns:p="http://schemas.openxmlformats.org/presentationml/2006/main">
  <p:tag name="AS_UNIQUEID" val="2657"/>
</p:tagLst>
</file>

<file path=ppt/tags/tag372.xml><?xml version="1.0" encoding="utf-8"?>
<p:tagLst xmlns:p="http://schemas.openxmlformats.org/presentationml/2006/main">
  <p:tag name="AS_UNIQUEID" val="2658"/>
</p:tagLst>
</file>

<file path=ppt/tags/tag373.xml><?xml version="1.0" encoding="utf-8"?>
<p:tagLst xmlns:p="http://schemas.openxmlformats.org/presentationml/2006/main">
  <p:tag name="AS_UNIQUEID" val="2659"/>
</p:tagLst>
</file>

<file path=ppt/tags/tag374.xml><?xml version="1.0" encoding="utf-8"?>
<p:tagLst xmlns:p="http://schemas.openxmlformats.org/presentationml/2006/main">
  <p:tag name="AS_UNIQUEID" val="2660"/>
</p:tagLst>
</file>

<file path=ppt/tags/tag375.xml><?xml version="1.0" encoding="utf-8"?>
<p:tagLst xmlns:p="http://schemas.openxmlformats.org/presentationml/2006/main">
  <p:tag name="AS_UNIQUEID" val="2661"/>
</p:tagLst>
</file>

<file path=ppt/tags/tag376.xml><?xml version="1.0" encoding="utf-8"?>
<p:tagLst xmlns:p="http://schemas.openxmlformats.org/presentationml/2006/main">
  <p:tag name="AS_UNIQUEID" val="2662"/>
</p:tagLst>
</file>

<file path=ppt/tags/tag377.xml><?xml version="1.0" encoding="utf-8"?>
<p:tagLst xmlns:p="http://schemas.openxmlformats.org/presentationml/2006/main">
  <p:tag name="AS_UNIQUEID" val="2663"/>
</p:tagLst>
</file>

<file path=ppt/tags/tag378.xml><?xml version="1.0" encoding="utf-8"?>
<p:tagLst xmlns:p="http://schemas.openxmlformats.org/presentationml/2006/main">
  <p:tag name="AS_UNIQUEID" val="2664"/>
</p:tagLst>
</file>

<file path=ppt/tags/tag379.xml><?xml version="1.0" encoding="utf-8"?>
<p:tagLst xmlns:p="http://schemas.openxmlformats.org/presentationml/2006/main">
  <p:tag name="AS_UNIQUEID" val="2665"/>
</p:tagLst>
</file>

<file path=ppt/tags/tag38.xml><?xml version="1.0" encoding="utf-8"?>
<p:tagLst xmlns:p="http://schemas.openxmlformats.org/presentationml/2006/main">
  <p:tag name="AS_UNIQUEID" val="22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0.xml><?xml version="1.0" encoding="utf-8"?>
<p:tagLst xmlns:p="http://schemas.openxmlformats.org/presentationml/2006/main">
  <p:tag name="AS_UNIQUEID" val="2666"/>
</p:tagLst>
</file>

<file path=ppt/tags/tag381.xml><?xml version="1.0" encoding="utf-8"?>
<p:tagLst xmlns:p="http://schemas.openxmlformats.org/presentationml/2006/main">
  <p:tag name="AS_UNIQUEID" val="2667"/>
</p:tagLst>
</file>

<file path=ppt/tags/tag382.xml><?xml version="1.0" encoding="utf-8"?>
<p:tagLst xmlns:p="http://schemas.openxmlformats.org/presentationml/2006/main">
  <p:tag name="AS_UNIQUEID" val="2668"/>
</p:tagLst>
</file>

<file path=ppt/tags/tag383.xml><?xml version="1.0" encoding="utf-8"?>
<p:tagLst xmlns:p="http://schemas.openxmlformats.org/presentationml/2006/main">
  <p:tag name="AS_UNIQUEID" val="2669"/>
</p:tagLst>
</file>

<file path=ppt/tags/tag384.xml><?xml version="1.0" encoding="utf-8"?>
<p:tagLst xmlns:p="http://schemas.openxmlformats.org/presentationml/2006/main">
  <p:tag name="AS_UNIQUEID" val="2670"/>
</p:tagLst>
</file>

<file path=ppt/tags/tag385.xml><?xml version="1.0" encoding="utf-8"?>
<p:tagLst xmlns:p="http://schemas.openxmlformats.org/presentationml/2006/main">
  <p:tag name="AS_UNIQUEID" val="2671"/>
  <p:tag name="KSO_WM_DIAGRAM_VIRTUALLY_FRAME" val="{&quot;height&quot;:617.5499877929688,&quot;left&quot;:81.7,&quot;top&quot;:36,&quot;width&quot;:771.3}"/>
</p:tagLst>
</file>

<file path=ppt/tags/tag386.xml><?xml version="1.0" encoding="utf-8"?>
<p:tagLst xmlns:p="http://schemas.openxmlformats.org/presentationml/2006/main">
  <p:tag name="AS_UNIQUEID" val="2672"/>
  <p:tag name="KSO_WM_BEAUTIFY_FLAG" val=""/>
</p:tagLst>
</file>

<file path=ppt/tags/tag387.xml><?xml version="1.0" encoding="utf-8"?>
<p:tagLst xmlns:p="http://schemas.openxmlformats.org/presentationml/2006/main">
  <p:tag name="AS_UNIQUEID" val="2674"/>
</p:tagLst>
</file>

<file path=ppt/tags/tag388.xml><?xml version="1.0" encoding="utf-8"?>
<p:tagLst xmlns:p="http://schemas.openxmlformats.org/presentationml/2006/main">
  <p:tag name="AS_UNIQUEID" val="2675"/>
</p:tagLst>
</file>

<file path=ppt/tags/tag389.xml><?xml version="1.0" encoding="utf-8"?>
<p:tagLst xmlns:p="http://schemas.openxmlformats.org/presentationml/2006/main">
  <p:tag name="AS_UNIQUEID" val="2683"/>
</p:tagLst>
</file>

<file path=ppt/tags/tag39.xml><?xml version="1.0" encoding="utf-8"?>
<p:tagLst xmlns:p="http://schemas.openxmlformats.org/presentationml/2006/main">
  <p:tag name="AS_UNIQUEID" val="22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0.xml><?xml version="1.0" encoding="utf-8"?>
<p:tagLst xmlns:p="http://schemas.openxmlformats.org/presentationml/2006/main">
  <p:tag name="AS_UNIQUEID" val="2677"/>
</p:tagLst>
</file>

<file path=ppt/tags/tag391.xml><?xml version="1.0" encoding="utf-8"?>
<p:tagLst xmlns:p="http://schemas.openxmlformats.org/presentationml/2006/main">
  <p:tag name="AS_UNIQUEID" val="2678"/>
</p:tagLst>
</file>

<file path=ppt/tags/tag392.xml><?xml version="1.0" encoding="utf-8"?>
<p:tagLst xmlns:p="http://schemas.openxmlformats.org/presentationml/2006/main">
  <p:tag name="AS_UNIQUEID" val="2679"/>
</p:tagLst>
</file>

<file path=ppt/tags/tag393.xml><?xml version="1.0" encoding="utf-8"?>
<p:tagLst xmlns:p="http://schemas.openxmlformats.org/presentationml/2006/main">
  <p:tag name="AS_UNIQUEID" val="2680"/>
</p:tagLst>
</file>

<file path=ppt/tags/tag394.xml><?xml version="1.0" encoding="utf-8"?>
<p:tagLst xmlns:p="http://schemas.openxmlformats.org/presentationml/2006/main">
  <p:tag name="AS_UNIQUEID" val="2681"/>
</p:tagLst>
</file>

<file path=ppt/tags/tag395.xml><?xml version="1.0" encoding="utf-8"?>
<p:tagLst xmlns:p="http://schemas.openxmlformats.org/presentationml/2006/main">
  <p:tag name="AS_UNIQUEID" val="2682"/>
</p:tagLst>
</file>

<file path=ppt/tags/tag396.xml><?xml version="1.0" encoding="utf-8"?>
<p:tagLst xmlns:p="http://schemas.openxmlformats.org/presentationml/2006/main">
  <p:tag name="AS_NET" val="4.0.30319.42000"/>
  <p:tag name="AS_OS" val="Unix 3.10 unknown"/>
  <p:tag name="AS_RELEASE_DATE" val="2023.03.31"/>
  <p:tag name="AS_TITLE" val="Aspose.Slides for Java"/>
  <p:tag name="AS_VERSION" val="23.3"/>
</p:tagLst>
</file>

<file path=ppt/tags/tag4.xml><?xml version="1.0" encoding="utf-8"?>
<p:tagLst xmlns:p="http://schemas.openxmlformats.org/presentationml/2006/main">
  <p:tag name="AS_UNIQUEID" val="22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22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AS_UNIQUEID" val="22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AS_UNIQUEID" val="22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AS_UNIQUEID" val="22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AS_UNIQUEID" val="22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AS_UNIQUEID" val="22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AS_UNIQUEID" val="22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AS_UNIQUEID" val="22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AS_UNIQUEID" val="22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AS_UNIQUEID" val="23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AS_UNIQUEID" val="22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23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AS_UNIQUEID" val="23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AS_UNIQUEID" val="23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AS_UNIQUEID" val="23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AS_UNIQUEID" val="23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AS_UNIQUEID" val="23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AS_UNIQUEID" val="23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AS_UNIQUEID" val="2310"/>
</p:tagLst>
</file>

<file path=ppt/tags/tag58.xml><?xml version="1.0" encoding="utf-8"?>
<p:tagLst xmlns:p="http://schemas.openxmlformats.org/presentationml/2006/main">
  <p:tag name="AS_UNIQUEID" val="2311"/>
</p:tagLst>
</file>

<file path=ppt/tags/tag59.xml><?xml version="1.0" encoding="utf-8"?>
<p:tagLst xmlns:p="http://schemas.openxmlformats.org/presentationml/2006/main">
  <p:tag name="AS_UNIQUEID" val="2312"/>
</p:tagLst>
</file>

<file path=ppt/tags/tag6.xml><?xml version="1.0" encoding="utf-8"?>
<p:tagLst xmlns:p="http://schemas.openxmlformats.org/presentationml/2006/main">
  <p:tag name="AS_UNIQUEID" val="22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AS_UNIQUEID" val="2313"/>
</p:tagLst>
</file>

<file path=ppt/tags/tag61.xml><?xml version="1.0" encoding="utf-8"?>
<p:tagLst xmlns:p="http://schemas.openxmlformats.org/presentationml/2006/main">
  <p:tag name="AS_UNIQUEID" val="2315"/>
</p:tagLst>
</file>

<file path=ppt/tags/tag62.xml><?xml version="1.0" encoding="utf-8"?>
<p:tagLst xmlns:p="http://schemas.openxmlformats.org/presentationml/2006/main">
  <p:tag name="AS_UNIQUEID" val="2316"/>
</p:tagLst>
</file>

<file path=ppt/tags/tag63.xml><?xml version="1.0" encoding="utf-8"?>
<p:tagLst xmlns:p="http://schemas.openxmlformats.org/presentationml/2006/main">
  <p:tag name="AS_UNIQUEID" val="2317"/>
</p:tagLst>
</file>

<file path=ppt/tags/tag64.xml><?xml version="1.0" encoding="utf-8"?>
<p:tagLst xmlns:p="http://schemas.openxmlformats.org/presentationml/2006/main">
  <p:tag name="AS_UNIQUEID" val="2318"/>
</p:tagLst>
</file>

<file path=ppt/tags/tag65.xml><?xml version="1.0" encoding="utf-8"?>
<p:tagLst xmlns:p="http://schemas.openxmlformats.org/presentationml/2006/main">
  <p:tag name="AS_UNIQUEID" val="2320"/>
</p:tagLst>
</file>

<file path=ppt/tags/tag66.xml><?xml version="1.0" encoding="utf-8"?>
<p:tagLst xmlns:p="http://schemas.openxmlformats.org/presentationml/2006/main">
  <p:tag name="AS_UNIQUEID" val="2321"/>
</p:tagLst>
</file>

<file path=ppt/tags/tag67.xml><?xml version="1.0" encoding="utf-8"?>
<p:tagLst xmlns:p="http://schemas.openxmlformats.org/presentationml/2006/main">
  <p:tag name="AS_UNIQUEID" val="2322"/>
</p:tagLst>
</file>

<file path=ppt/tags/tag68.xml><?xml version="1.0" encoding="utf-8"?>
<p:tagLst xmlns:p="http://schemas.openxmlformats.org/presentationml/2006/main">
  <p:tag name="AS_UNIQUEID" val="2323"/>
</p:tagLst>
</file>

<file path=ppt/tags/tag69.xml><?xml version="1.0" encoding="utf-8"?>
<p:tagLst xmlns:p="http://schemas.openxmlformats.org/presentationml/2006/main">
  <p:tag name="AS_UNIQUEID" val="2325"/>
</p:tagLst>
</file>

<file path=ppt/tags/tag7.xml><?xml version="1.0" encoding="utf-8"?>
<p:tagLst xmlns:p="http://schemas.openxmlformats.org/presentationml/2006/main">
  <p:tag name="AS_UNIQUEID" val="22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AS_UNIQUEID" val="2326"/>
</p:tagLst>
</file>

<file path=ppt/tags/tag71.xml><?xml version="1.0" encoding="utf-8"?>
<p:tagLst xmlns:p="http://schemas.openxmlformats.org/presentationml/2006/main">
  <p:tag name="AS_UNIQUEID" val="2327"/>
</p:tagLst>
</file>

<file path=ppt/tags/tag72.xml><?xml version="1.0" encoding="utf-8"?>
<p:tagLst xmlns:p="http://schemas.openxmlformats.org/presentationml/2006/main">
  <p:tag name="AS_UNIQUEID" val="2328"/>
</p:tagLst>
</file>

<file path=ppt/tags/tag73.xml><?xml version="1.0" encoding="utf-8"?>
<p:tagLst xmlns:p="http://schemas.openxmlformats.org/presentationml/2006/main">
  <p:tag name="AS_UNIQUEID" val="2330"/>
</p:tagLst>
</file>

<file path=ppt/tags/tag74.xml><?xml version="1.0" encoding="utf-8"?>
<p:tagLst xmlns:p="http://schemas.openxmlformats.org/presentationml/2006/main">
  <p:tag name="AS_UNIQUEID" val="2331"/>
</p:tagLst>
</file>

<file path=ppt/tags/tag75.xml><?xml version="1.0" encoding="utf-8"?>
<p:tagLst xmlns:p="http://schemas.openxmlformats.org/presentationml/2006/main">
  <p:tag name="AS_UNIQUEID" val="2332"/>
</p:tagLst>
</file>

<file path=ppt/tags/tag76.xml><?xml version="1.0" encoding="utf-8"?>
<p:tagLst xmlns:p="http://schemas.openxmlformats.org/presentationml/2006/main">
  <p:tag name="AS_UNIQUEID" val="2333"/>
</p:tagLst>
</file>

<file path=ppt/tags/tag77.xml><?xml version="1.0" encoding="utf-8"?>
<p:tagLst xmlns:p="http://schemas.openxmlformats.org/presentationml/2006/main">
  <p:tag name="AS_UNIQUEID" val="2335"/>
</p:tagLst>
</file>

<file path=ppt/tags/tag78.xml><?xml version="1.0" encoding="utf-8"?>
<p:tagLst xmlns:p="http://schemas.openxmlformats.org/presentationml/2006/main">
  <p:tag name="AS_UNIQUEID" val="2336"/>
</p:tagLst>
</file>

<file path=ppt/tags/tag79.xml><?xml version="1.0" encoding="utf-8"?>
<p:tagLst xmlns:p="http://schemas.openxmlformats.org/presentationml/2006/main">
  <p:tag name="AS_UNIQUEID" val="2337"/>
</p:tagLst>
</file>

<file path=ppt/tags/tag8.xml><?xml version="1.0" encoding="utf-8"?>
<p:tagLst xmlns:p="http://schemas.openxmlformats.org/presentationml/2006/main">
  <p:tag name="AS_UNIQUEID" val="22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2338"/>
</p:tagLst>
</file>

<file path=ppt/tags/tag81.xml><?xml version="1.0" encoding="utf-8"?>
<p:tagLst xmlns:p="http://schemas.openxmlformats.org/presentationml/2006/main">
  <p:tag name="AS_UNIQUEID" val="2340"/>
</p:tagLst>
</file>

<file path=ppt/tags/tag82.xml><?xml version="1.0" encoding="utf-8"?>
<p:tagLst xmlns:p="http://schemas.openxmlformats.org/presentationml/2006/main">
  <p:tag name="AS_UNIQUEID" val="2341"/>
</p:tagLst>
</file>

<file path=ppt/tags/tag83.xml><?xml version="1.0" encoding="utf-8"?>
<p:tagLst xmlns:p="http://schemas.openxmlformats.org/presentationml/2006/main">
  <p:tag name="AS_UNIQUEID" val="2342"/>
</p:tagLst>
</file>

<file path=ppt/tags/tag84.xml><?xml version="1.0" encoding="utf-8"?>
<p:tagLst xmlns:p="http://schemas.openxmlformats.org/presentationml/2006/main">
  <p:tag name="AS_UNIQUEID" val="2343"/>
</p:tagLst>
</file>

<file path=ppt/tags/tag85.xml><?xml version="1.0" encoding="utf-8"?>
<p:tagLst xmlns:p="http://schemas.openxmlformats.org/presentationml/2006/main">
  <p:tag name="AS_UNIQUEID" val="2345"/>
</p:tagLst>
</file>

<file path=ppt/tags/tag86.xml><?xml version="1.0" encoding="utf-8"?>
<p:tagLst xmlns:p="http://schemas.openxmlformats.org/presentationml/2006/main">
  <p:tag name="AS_UNIQUEID" val="2346"/>
</p:tagLst>
</file>

<file path=ppt/tags/tag87.xml><?xml version="1.0" encoding="utf-8"?>
<p:tagLst xmlns:p="http://schemas.openxmlformats.org/presentationml/2006/main">
  <p:tag name="AS_UNIQUEID" val="2347"/>
</p:tagLst>
</file>

<file path=ppt/tags/tag88.xml><?xml version="1.0" encoding="utf-8"?>
<p:tagLst xmlns:p="http://schemas.openxmlformats.org/presentationml/2006/main">
  <p:tag name="AS_UNIQUEID" val="2348"/>
</p:tagLst>
</file>

<file path=ppt/tags/tag89.xml><?xml version="1.0" encoding="utf-8"?>
<p:tagLst xmlns:p="http://schemas.openxmlformats.org/presentationml/2006/main">
  <p:tag name="AS_UNIQUEID" val="2350"/>
</p:tagLst>
</file>

<file path=ppt/tags/tag9.xml><?xml version="1.0" encoding="utf-8"?>
<p:tagLst xmlns:p="http://schemas.openxmlformats.org/presentationml/2006/main">
  <p:tag name="AS_UNIQUEID" val="22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2351"/>
</p:tagLst>
</file>

<file path=ppt/tags/tag91.xml><?xml version="1.0" encoding="utf-8"?>
<p:tagLst xmlns:p="http://schemas.openxmlformats.org/presentationml/2006/main">
  <p:tag name="AS_UNIQUEID" val="2352"/>
</p:tagLst>
</file>

<file path=ppt/tags/tag92.xml><?xml version="1.0" encoding="utf-8"?>
<p:tagLst xmlns:p="http://schemas.openxmlformats.org/presentationml/2006/main">
  <p:tag name="AS_UNIQUEID" val="2353"/>
</p:tagLst>
</file>

<file path=ppt/tags/tag93.xml><?xml version="1.0" encoding="utf-8"?>
<p:tagLst xmlns:p="http://schemas.openxmlformats.org/presentationml/2006/main">
  <p:tag name="AS_UNIQUEID" val="2355"/>
</p:tagLst>
</file>

<file path=ppt/tags/tag94.xml><?xml version="1.0" encoding="utf-8"?>
<p:tagLst xmlns:p="http://schemas.openxmlformats.org/presentationml/2006/main">
  <p:tag name="AS_UNIQUEID" val="2356"/>
</p:tagLst>
</file>

<file path=ppt/tags/tag95.xml><?xml version="1.0" encoding="utf-8"?>
<p:tagLst xmlns:p="http://schemas.openxmlformats.org/presentationml/2006/main">
  <p:tag name="AS_UNIQUEID" val="2357"/>
</p:tagLst>
</file>

<file path=ppt/tags/tag96.xml><?xml version="1.0" encoding="utf-8"?>
<p:tagLst xmlns:p="http://schemas.openxmlformats.org/presentationml/2006/main">
  <p:tag name="AS_UNIQUEID" val="2358"/>
</p:tagLst>
</file>

<file path=ppt/tags/tag97.xml><?xml version="1.0" encoding="utf-8"?>
<p:tagLst xmlns:p="http://schemas.openxmlformats.org/presentationml/2006/main">
  <p:tag name="AS_UNIQUEID" val="2360"/>
</p:tagLst>
</file>

<file path=ppt/tags/tag98.xml><?xml version="1.0" encoding="utf-8"?>
<p:tagLst xmlns:p="http://schemas.openxmlformats.org/presentationml/2006/main">
  <p:tag name="AS_UNIQUEID" val="2361"/>
</p:tagLst>
</file>

<file path=ppt/tags/tag99.xml><?xml version="1.0" encoding="utf-8"?>
<p:tagLst xmlns:p="http://schemas.openxmlformats.org/presentationml/2006/main">
  <p:tag name="AS_UNIQUEID" val="2362"/>
</p:tagLst>
</file>

<file path=ppt/theme/theme1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2460</Words>
  <PresentationFormat/>
  <Paragraphs>253</Paragraphs>
  <Slides>18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华文中宋</vt:lpstr>
      <vt:lpstr>微软雅黑</vt:lpstr>
      <vt:lpstr>Times New Roman</vt:lpstr>
      <vt:lpstr>华文楷体</vt:lpstr>
      <vt:lpstr>方正楷体_GBK</vt:lpstr>
      <vt:lpstr>Source Han Sans CN Bold</vt:lpstr>
      <vt:lpstr>Arial</vt:lpstr>
      <vt:lpstr>楷体</vt:lpstr>
      <vt:lpstr>Arial Black</vt:lpstr>
      <vt:lpstr>Symbol</vt:lpstr>
      <vt:lpstr>Arial Unicode MS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Printed>2025-05-08T14:24:00Z</cp:lastPrinted>
  <dcterms:created xsi:type="dcterms:W3CDTF">2025-05-08T14:24:00Z</dcterms:created>
  <dcterms:modified xsi:type="dcterms:W3CDTF">2025-05-19T03:46:54Z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128C3DD837144571A32E05602453B571_12</vt:lpwstr>
  </property>
  <property fmtid="{D5CDD505-2E9C-101B-9397-08002B2CF9AE}" pid="7" name="KSOProductBuildVer">
    <vt:lpwstr>2052-12.1.0.20784</vt:lpwstr>
  </property>
</Properties>
</file>