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3.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notesSlides/notesSlide2.xml" ContentType="application/vnd.openxmlformats-officedocument.presentationml.notesSlide+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notesSlides/notesSlide3.xml" ContentType="application/vnd.openxmlformats-officedocument.presentationml.notesSlide+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notesSlides/notesSlide4.xml" ContentType="application/vnd.openxmlformats-officedocument.presentationml.notesSlide+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5.xml" ContentType="application/vnd.openxmlformats-officedocument.presentationml.notesSlid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notesSlides/notesSlide6.xml" ContentType="application/vnd.openxmlformats-officedocument.presentationml.notesSlide+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notesSlides/notesSlide7.xml" ContentType="application/vnd.openxmlformats-officedocument.presentationml.notesSlide+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notesSlides/notesSlide8.xml" ContentType="application/vnd.openxmlformats-officedocument.presentationml.notesSlide+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9.xml" ContentType="application/vnd.openxmlformats-officedocument.presentationml.notesSlide+xml"/>
  <Override PartName="/ppt/tags/tag322.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notesSlides/notesSlide10.xml" ContentType="application/vnd.openxmlformats-officedocument.presentationml.notesSlide+xml"/>
  <Override PartName="/ppt/tags/tag331.xml" ContentType="application/vnd.openxmlformats-officedocument.presentationml.tags+xml"/>
  <Override PartName="/ppt/tags/tag332.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notesSlides/notesSlide11.xml" ContentType="application/vnd.openxmlformats-officedocument.presentationml.notesSlide+xml"/>
  <Override PartName="/ppt/tags/tag339.xml" ContentType="application/vnd.openxmlformats-officedocument.presentationml.tags+xml"/>
  <Override PartName="/ppt/tags/tag341.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notesSlides/notesSlide12.xml" ContentType="application/vnd.openxmlformats-officedocument.presentationml.notesSlide+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notesSlides/notesSlide13.xml" ContentType="application/vnd.openxmlformats-officedocument.presentationml.notesSlide+xml"/>
  <Override PartName="/ppt/tags/tag358.xml" ContentType="application/vnd.openxmlformats-officedocument.presentationml.tags+xml"/>
  <Override PartName="/ppt/tags/tag359.xml" ContentType="application/vnd.openxmlformats-officedocument.presentationml.tags+xml"/>
  <Override PartName="/ppt/tags/tag361.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notesSlides/notesSlide14.xml" ContentType="application/vnd.openxmlformats-officedocument.presentationml.notesSlide+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notesSlides/notesSlide15.xml" ContentType="application/vnd.openxmlformats-officedocument.presentationml.notesSlide+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notesSlides/notesSlide16.xml" ContentType="application/vnd.openxmlformats-officedocument.presentationml.notesSlide+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notesSlides/notesSlide17.xml" ContentType="application/vnd.openxmlformats-officedocument.presentationml.notesSlide+xml"/>
  <Override PartName="/ppt/tags/tag388.xml" ContentType="application/vnd.openxmlformats-officedocument.presentationml.tags+xml"/>
  <Override PartName="/ppt/tags/tag390.xml" ContentType="application/vnd.openxmlformats-officedocument.presentationml.tags+xml"/>
  <Override PartName="/ppt/tags/tag392.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notesSlides/notesSlide18.xml" ContentType="application/vnd.openxmlformats-officedocument.presentationml.notesSlide+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19.xml" ContentType="application/vnd.openxmlformats-officedocument.presentationml.notesSlid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notesSlides/notesSlide20.xml" ContentType="application/vnd.openxmlformats-officedocument.presentationml.notesSlide+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tags/tag2560.xml" ContentType="application/vnd.openxmlformats-officedocument.presentationml.tags+xml"/>
  <Override PartName="/ppt/tags/tag2770.xml" ContentType="application/vnd.openxmlformats-officedocument.presentationml.tags+xml"/>
  <Override PartName="/ppt/tags/tag2800.xml" ContentType="application/vnd.openxmlformats-officedocument.presentationml.tags+xml"/>
  <Override PartName="/ppt/tags/tag2850.xml" ContentType="application/vnd.openxmlformats-officedocument.presentationml.tags+xml"/>
  <Override PartName="/ppt/tags/tag2890.xml" ContentType="application/vnd.openxmlformats-officedocument.presentationml.tags+xml"/>
  <Override PartName="/ppt/tags/tag2960.xml" ContentType="application/vnd.openxmlformats-officedocument.presentationml.tags+xml"/>
  <Override PartName="/ppt/tags/tag3030.xml" ContentType="application/vnd.openxmlformats-officedocument.presentationml.tags+xml"/>
  <Override PartName="/ppt/tags/tag3190.xml" ContentType="application/vnd.openxmlformats-officedocument.presentationml.tags+xml"/>
  <Override PartName="/ppt/tags/tag323.xml" ContentType="application/vnd.openxmlformats-officedocument.presentationml.tags+xml"/>
  <Override PartName="/ppt/tags/tag3300.xml" ContentType="application/vnd.openxmlformats-officedocument.presentationml.tags+xml"/>
  <Override PartName="/ppt/tags/tag333.xml" ContentType="application/vnd.openxmlformats-officedocument.presentationml.tags+xml"/>
  <Override PartName="/ppt/tags/tag340.xml" ContentType="application/vnd.openxmlformats-officedocument.presentationml.tags+xml"/>
  <Override PartName="/ppt/tags/tag342.xml" ContentType="application/vnd.openxmlformats-officedocument.presentationml.tags+xml"/>
  <Override PartName="/ppt/tags/tag3490.xml" ContentType="application/vnd.openxmlformats-officedocument.presentationml.tags+xml"/>
  <Override PartName="/ppt/tags/tag353.xml" ContentType="application/vnd.openxmlformats-officedocument.presentationml.tags+xml"/>
  <Override PartName="/ppt/tags/tag360.xml" ContentType="application/vnd.openxmlformats-officedocument.presentationml.tags+xml"/>
  <Override PartName="/ppt/tags/tag362.xml" ContentType="application/vnd.openxmlformats-officedocument.presentationml.tags+xml"/>
  <Override PartName="/ppt/tags/tag376.xml" ContentType="application/vnd.openxmlformats-officedocument.presentationml.tags+xml"/>
  <Override PartName="/ppt/tags/tag383.xml" ContentType="application/vnd.openxmlformats-officedocument.presentationml.tags+xml"/>
  <Override PartName="/ppt/tags/tag389.xml" ContentType="application/vnd.openxmlformats-officedocument.presentationml.tags+xml"/>
  <Override PartName="/ppt/tags/tag391.xml" ContentType="application/vnd.openxmlformats-officedocument.presentationml.tags+xml"/>
  <Override PartName="/ppt/tags/tag393.xml" ContentType="application/vnd.openxmlformats-officedocument.presentationml.tags+xml"/>
  <Override PartName="/ppt/tags/tag413.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0" r:id="rId2"/>
  </p:sldMasterIdLst>
  <p:notesMasterIdLst>
    <p:notesMasterId r:id="rId47"/>
  </p:notesMasterIdLst>
  <p:sldIdLst>
    <p:sldId id="549" r:id="rId3"/>
    <p:sldId id="605" r:id="rId4"/>
    <p:sldId id="475" r:id="rId5"/>
    <p:sldId id="334" r:id="rId6"/>
    <p:sldId id="447" r:id="rId7"/>
    <p:sldId id="477" r:id="rId8"/>
    <p:sldId id="451" r:id="rId9"/>
    <p:sldId id="452" r:id="rId10"/>
    <p:sldId id="453" r:id="rId11"/>
    <p:sldId id="402" r:id="rId12"/>
    <p:sldId id="478" r:id="rId13"/>
    <p:sldId id="479" r:id="rId14"/>
    <p:sldId id="480" r:id="rId15"/>
    <p:sldId id="481" r:id="rId16"/>
    <p:sldId id="476" r:id="rId17"/>
    <p:sldId id="448" r:id="rId18"/>
    <p:sldId id="450" r:id="rId19"/>
    <p:sldId id="482" r:id="rId20"/>
    <p:sldId id="440" r:id="rId21"/>
    <p:sldId id="504" r:id="rId22"/>
    <p:sldId id="505" r:id="rId23"/>
    <p:sldId id="506" r:id="rId24"/>
    <p:sldId id="445" r:id="rId25"/>
    <p:sldId id="257" r:id="rId26"/>
    <p:sldId id="258" r:id="rId27"/>
    <p:sldId id="259" r:id="rId28"/>
    <p:sldId id="260" r:id="rId29"/>
    <p:sldId id="261" r:id="rId30"/>
    <p:sldId id="262" r:id="rId31"/>
    <p:sldId id="263" r:id="rId32"/>
    <p:sldId id="264" r:id="rId33"/>
    <p:sldId id="265" r:id="rId34"/>
    <p:sldId id="266" r:id="rId35"/>
    <p:sldId id="267" r:id="rId36"/>
    <p:sldId id="268" r:id="rId37"/>
    <p:sldId id="269" r:id="rId38"/>
    <p:sldId id="270" r:id="rId39"/>
    <p:sldId id="271" r:id="rId40"/>
    <p:sldId id="272" r:id="rId41"/>
    <p:sldId id="273" r:id="rId42"/>
    <p:sldId id="274" r:id="rId43"/>
    <p:sldId id="277" r:id="rId44"/>
    <p:sldId id="471" r:id="rId45"/>
    <p:sldId id="550" r:id="rId46"/>
  </p:sldIdLst>
  <p:sldSz cx="12192000" cy="6858000"/>
  <p:notesSz cx="6858000" cy="9144000"/>
  <p:embeddedFontLst>
    <p:embeddedFont>
      <p:font typeface="Cambria Math" panose="02040503050406030204" pitchFamily="18" charset="0"/>
      <p:regular r:id="rId48"/>
    </p:embeddedFont>
    <p:embeddedFont>
      <p:font typeface="黑体" panose="02010609060101010101" pitchFamily="49" charset="-122"/>
      <p:regular r:id="rId49"/>
    </p:embeddedFont>
    <p:embeddedFont>
      <p:font typeface="楷体" panose="02010609060101010101" pitchFamily="49" charset="-122"/>
      <p:regular r:id="rId50"/>
    </p:embeddedFont>
    <p:embeddedFont>
      <p:font typeface="微软雅黑" panose="020B0503020204020204" pitchFamily="34" charset="-122"/>
      <p:regular r:id="rId51"/>
      <p:bold r:id="rId52"/>
    </p:embeddedFont>
  </p:embeddedFontLst>
  <p:custDataLst>
    <p:tags r:id="rId5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F017360D-BD74-4CB3-ACF1-6DBE7DDF47CF}">
          <p14:sldIdLst>
            <p14:sldId id="549"/>
            <p14:sldId id="605"/>
            <p14:sldId id="475"/>
            <p14:sldId id="334"/>
            <p14:sldId id="447"/>
            <p14:sldId id="477"/>
            <p14:sldId id="451"/>
            <p14:sldId id="452"/>
            <p14:sldId id="453"/>
            <p14:sldId id="402"/>
            <p14:sldId id="478"/>
            <p14:sldId id="479"/>
            <p14:sldId id="480"/>
            <p14:sldId id="481"/>
            <p14:sldId id="476"/>
            <p14:sldId id="448"/>
            <p14:sldId id="450"/>
            <p14:sldId id="482"/>
            <p14:sldId id="440"/>
            <p14:sldId id="504"/>
            <p14:sldId id="505"/>
            <p14:sldId id="506"/>
            <p14:sldId id="445"/>
            <p14:sldId id="257"/>
            <p14:sldId id="258"/>
            <p14:sldId id="259"/>
            <p14:sldId id="260"/>
            <p14:sldId id="261"/>
            <p14:sldId id="262"/>
            <p14:sldId id="263"/>
            <p14:sldId id="264"/>
            <p14:sldId id="265"/>
            <p14:sldId id="266"/>
            <p14:sldId id="267"/>
            <p14:sldId id="268"/>
            <p14:sldId id="269"/>
            <p14:sldId id="270"/>
            <p14:sldId id="271"/>
            <p14:sldId id="272"/>
            <p14:sldId id="273"/>
            <p14:sldId id="274"/>
            <p14:sldId id="277"/>
            <p14:sldId id="471"/>
          </p14:sldIdLst>
        </p14:section>
        <p14:section name="无标题节" id="{A250D9B6-14D2-4F43-9E41-C77A8CD450AA}">
          <p14:sldIdLst>
            <p14:sldId id="55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0"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78" autoAdjust="0"/>
    <p:restoredTop sz="94660"/>
  </p:normalViewPr>
  <p:slideViewPr>
    <p:cSldViewPr snapToGrid="0">
      <p:cViewPr varScale="1">
        <p:scale>
          <a:sx n="86" d="100"/>
          <a:sy n="86" d="100"/>
        </p:scale>
        <p:origin x="331" y="72"/>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gs" Target="tags/tag1.xml"/><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1.fntdata"/><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2.fntdata"/><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heme" Target="../theme/theme3.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3"/>
            </p:custDataLst>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2025/5/26</a:t>
            </a:fld>
            <a:endParaRPr lang="zh-CN" altLang="en-US"/>
          </a:p>
        </p:txBody>
      </p:sp>
      <p:sp>
        <p:nvSpPr>
          <p:cNvPr id="4" name="幻灯片图像占位符 3"/>
          <p:cNvSpPr>
            <a:spLocks noGrp="1" noRot="1" noChangeAspect="1"/>
          </p:cNvSpPr>
          <p:nvPr>
            <p:ph type="sldImg" idx="2"/>
            <p:custDataLst>
              <p:tags r:id="rId4"/>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5"/>
            </p:custDataLst>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custDataLst>
              <p:tags r:id="rId6"/>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7"/>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2.xml"/><Relationship Id="rId1" Type="http://schemas.openxmlformats.org/officeDocument/2006/relationships/tags" Target="../tags/tag21.xml"/><Relationship Id="rId4"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3" Type="http://schemas.openxmlformats.org/officeDocument/2006/relationships/tags" Target="../tags/tag334.xml"/><Relationship Id="rId2" Type="http://schemas.openxmlformats.org/officeDocument/2006/relationships/tags" Target="../tags/tag332.xml"/><Relationship Id="rId1" Type="http://schemas.openxmlformats.org/officeDocument/2006/relationships/tags" Target="../tags/tag331.xml"/><Relationship Id="rId5" Type="http://schemas.openxmlformats.org/officeDocument/2006/relationships/slide" Target="../slides/slide32.xml"/><Relationship Id="rId4"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tags" Target="../tags/tag343.xml"/><Relationship Id="rId2" Type="http://schemas.openxmlformats.org/officeDocument/2006/relationships/tags" Target="../tags/tag341.xml"/><Relationship Id="rId1" Type="http://schemas.openxmlformats.org/officeDocument/2006/relationships/tags" Target="../tags/tag339.xml"/><Relationship Id="rId5" Type="http://schemas.openxmlformats.org/officeDocument/2006/relationships/slide" Target="../slides/slide33.xml"/><Relationship Id="rId4"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tags" Target="../tags/tag352.xml"/><Relationship Id="rId2" Type="http://schemas.openxmlformats.org/officeDocument/2006/relationships/tags" Target="../tags/tag351.xml"/><Relationship Id="rId1" Type="http://schemas.openxmlformats.org/officeDocument/2006/relationships/tags" Target="../tags/tag350.xml"/><Relationship Id="rId5" Type="http://schemas.openxmlformats.org/officeDocument/2006/relationships/slide" Target="../slides/slide34.xml"/><Relationship Id="rId4"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tags" Target="../tags/tag361.xml"/><Relationship Id="rId2" Type="http://schemas.openxmlformats.org/officeDocument/2006/relationships/tags" Target="../tags/tag359.xml"/><Relationship Id="rId1" Type="http://schemas.openxmlformats.org/officeDocument/2006/relationships/tags" Target="../tags/tag358.xml"/><Relationship Id="rId5" Type="http://schemas.openxmlformats.org/officeDocument/2006/relationships/slide" Target="../slides/slide35.xml"/><Relationship Id="rId4"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tags" Target="../tags/tag370.xml"/><Relationship Id="rId2" Type="http://schemas.openxmlformats.org/officeDocument/2006/relationships/tags" Target="../tags/tag369.xml"/><Relationship Id="rId1" Type="http://schemas.openxmlformats.org/officeDocument/2006/relationships/tags" Target="../tags/tag368.xml"/><Relationship Id="rId5" Type="http://schemas.openxmlformats.org/officeDocument/2006/relationships/slide" Target="../slides/slide36.xml"/><Relationship Id="rId4"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tags" Target="../tags/tag375.xml"/><Relationship Id="rId2" Type="http://schemas.openxmlformats.org/officeDocument/2006/relationships/tags" Target="../tags/tag374.xml"/><Relationship Id="rId1" Type="http://schemas.openxmlformats.org/officeDocument/2006/relationships/tags" Target="../tags/tag373.xml"/><Relationship Id="rId5" Type="http://schemas.openxmlformats.org/officeDocument/2006/relationships/slide" Target="../slides/slide37.xml"/><Relationship Id="rId4"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tags" Target="../tags/tag382.xml"/><Relationship Id="rId2" Type="http://schemas.openxmlformats.org/officeDocument/2006/relationships/tags" Target="../tags/tag381.xml"/><Relationship Id="rId1" Type="http://schemas.openxmlformats.org/officeDocument/2006/relationships/tags" Target="../tags/tag380.xml"/><Relationship Id="rId5" Type="http://schemas.openxmlformats.org/officeDocument/2006/relationships/slide" Target="../slides/slide38.xml"/><Relationship Id="rId4"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tags" Target="../tags/tag392.xml"/><Relationship Id="rId2" Type="http://schemas.openxmlformats.org/officeDocument/2006/relationships/tags" Target="../tags/tag390.xml"/><Relationship Id="rId1" Type="http://schemas.openxmlformats.org/officeDocument/2006/relationships/tags" Target="../tags/tag388.xml"/><Relationship Id="rId5" Type="http://schemas.openxmlformats.org/officeDocument/2006/relationships/slide" Target="../slides/slide39.xml"/><Relationship Id="rId4"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tags" Target="../tags/tag402.xml"/><Relationship Id="rId2" Type="http://schemas.openxmlformats.org/officeDocument/2006/relationships/tags" Target="../tags/tag401.xml"/><Relationship Id="rId1" Type="http://schemas.openxmlformats.org/officeDocument/2006/relationships/tags" Target="../tags/tag400.xml"/><Relationship Id="rId5" Type="http://schemas.openxmlformats.org/officeDocument/2006/relationships/slide" Target="../slides/slide40.xml"/><Relationship Id="rId4"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tags" Target="../tags/tag408.xml"/><Relationship Id="rId2" Type="http://schemas.openxmlformats.org/officeDocument/2006/relationships/tags" Target="../tags/tag407.xml"/><Relationship Id="rId1" Type="http://schemas.openxmlformats.org/officeDocument/2006/relationships/tags" Target="../tags/tag406.xml"/><Relationship Id="rId5" Type="http://schemas.openxmlformats.org/officeDocument/2006/relationships/slide" Target="../slides/slide41.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tags" Target="../tags/tag267.xml"/><Relationship Id="rId2" Type="http://schemas.openxmlformats.org/officeDocument/2006/relationships/tags" Target="../tags/tag266.xml"/><Relationship Id="rId1" Type="http://schemas.openxmlformats.org/officeDocument/2006/relationships/tags" Target="../tags/tag265.xml"/><Relationship Id="rId5" Type="http://schemas.openxmlformats.org/officeDocument/2006/relationships/slide" Target="../slides/slide24.xml"/><Relationship Id="rId4"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437.xml"/><Relationship Id="rId1" Type="http://schemas.openxmlformats.org/officeDocument/2006/relationships/tags" Target="../tags/tag436.xml"/><Relationship Id="rId4"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3" Type="http://schemas.openxmlformats.org/officeDocument/2006/relationships/tags" Target="../tags/tag280.xml"/><Relationship Id="rId2" Type="http://schemas.openxmlformats.org/officeDocument/2006/relationships/tags" Target="../tags/tag279.xml"/><Relationship Id="rId1" Type="http://schemas.openxmlformats.org/officeDocument/2006/relationships/tags" Target="../tags/tag278.xml"/><Relationship Id="rId5" Type="http://schemas.openxmlformats.org/officeDocument/2006/relationships/slide" Target="../slides/slide25.xml"/><Relationship Id="rId4"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tags" Target="../tags/tag287.xml"/><Relationship Id="rId2" Type="http://schemas.openxmlformats.org/officeDocument/2006/relationships/tags" Target="../tags/tag286.xml"/><Relationship Id="rId1" Type="http://schemas.openxmlformats.org/officeDocument/2006/relationships/tags" Target="../tags/tag285.xml"/><Relationship Id="rId5" Type="http://schemas.openxmlformats.org/officeDocument/2006/relationships/slide" Target="../slides/slide26.xml"/><Relationship Id="rId4"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tags" Target="../tags/tag294.xml"/><Relationship Id="rId2" Type="http://schemas.openxmlformats.org/officeDocument/2006/relationships/tags" Target="../tags/tag293.xml"/><Relationship Id="rId1" Type="http://schemas.openxmlformats.org/officeDocument/2006/relationships/tags" Target="../tags/tag292.xml"/><Relationship Id="rId5" Type="http://schemas.openxmlformats.org/officeDocument/2006/relationships/slide" Target="../slides/slide27.xml"/><Relationship Id="rId4"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tags" Target="../tags/tag302.xml"/><Relationship Id="rId2" Type="http://schemas.openxmlformats.org/officeDocument/2006/relationships/tags" Target="../tags/tag301.xml"/><Relationship Id="rId1" Type="http://schemas.openxmlformats.org/officeDocument/2006/relationships/tags" Target="../tags/tag300.xml"/><Relationship Id="rId5" Type="http://schemas.openxmlformats.org/officeDocument/2006/relationships/slide" Target="../slides/slide28.xml"/><Relationship Id="rId4"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tags" Target="../tags/tag310.xml"/><Relationship Id="rId2" Type="http://schemas.openxmlformats.org/officeDocument/2006/relationships/tags" Target="../tags/tag309.xml"/><Relationship Id="rId1" Type="http://schemas.openxmlformats.org/officeDocument/2006/relationships/tags" Target="../tags/tag308.xml"/><Relationship Id="rId5" Type="http://schemas.openxmlformats.org/officeDocument/2006/relationships/slide" Target="../slides/slide29.xml"/><Relationship Id="rId4"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tags" Target="../tags/tag317.xml"/><Relationship Id="rId2" Type="http://schemas.openxmlformats.org/officeDocument/2006/relationships/tags" Target="../tags/tag316.xml"/><Relationship Id="rId1" Type="http://schemas.openxmlformats.org/officeDocument/2006/relationships/tags" Target="../tags/tag315.xml"/><Relationship Id="rId5" Type="http://schemas.openxmlformats.org/officeDocument/2006/relationships/slide" Target="../slides/slide30.xml"/><Relationship Id="rId4"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tags" Target="../tags/tag325.xml"/><Relationship Id="rId2" Type="http://schemas.openxmlformats.org/officeDocument/2006/relationships/tags" Target="../tags/tag324.xml"/><Relationship Id="rId1" Type="http://schemas.openxmlformats.org/officeDocument/2006/relationships/tags" Target="../tags/tag322.xml"/><Relationship Id="rId5" Type="http://schemas.openxmlformats.org/officeDocument/2006/relationships/slide" Target="../slides/slide31.xml"/><Relationship Id="rId4"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txBox="1">
            <a:spLocks noGrp="1"/>
          </p:cNvSpPr>
          <p:nvPr>
            <p:ph type="body" idx="1"/>
            <p:custDataLst>
              <p:tags r:id="rId2"/>
            </p:custDataLst>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txBox="1">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F7021451-1387-4CA6-816F-3879F97B5CBC}" type="slidenum">
              <a:rPr lang="en-US"/>
              <a:t>32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txBox="1">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F7021451-1387-4CA6-816F-3879F97B5CBC}" type="slidenum">
              <a:rPr lang="en-US"/>
              <a:t>33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txBox="1">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F7021451-1387-4CA6-816F-3879F97B5CBC}" type="slidenum">
              <a:rPr lang="en-US"/>
              <a:t>34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txBox="1">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F7021451-1387-4CA6-816F-3879F97B5CBC}" type="slidenum">
              <a:rPr lang="en-US"/>
              <a:t>35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txBox="1">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F7021451-1387-4CA6-816F-3879F97B5CBC}" type="slidenum">
              <a:rPr lang="en-US"/>
              <a:t>36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txBox="1">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F7021451-1387-4CA6-816F-3879F97B5CBC}" type="slidenum">
              <a:rPr lang="en-US"/>
              <a:t>37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txBox="1">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F7021451-1387-4CA6-816F-3879F97B5CBC}" type="slidenum">
              <a:rPr lang="en-US"/>
              <a:t>38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txBox="1">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F7021451-1387-4CA6-816F-3879F97B5CBC}" type="slidenum">
              <a:rPr lang="en-US"/>
              <a:t>39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txBox="1">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F7021451-1387-4CA6-816F-3879F97B5CBC}" type="slidenum">
              <a:rPr lang="en-US"/>
              <a:t>40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txBox="1">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F7021451-1387-4CA6-816F-3879F97B5CBC}" type="slidenum">
              <a:rPr lang="en-US"/>
              <a:t>41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txBox="1">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F7021451-1387-4CA6-816F-3879F97B5CBC}" type="slidenum">
              <a:rPr lang="en-US"/>
              <a:t>24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1"/>
            </p:custDataLst>
          </p:nvPr>
        </p:nvSpPr>
        <p:spPr/>
      </p:sp>
      <p:sp>
        <p:nvSpPr>
          <p:cNvPr id="3" name="文本占位符 2"/>
          <p:cNvSpPr txBox="1">
            <a:spLocks noGrp="1"/>
          </p:cNvSpPr>
          <p:nvPr>
            <p:ph type="body" idx="3"/>
            <p:custDataLst>
              <p:tags r:id="rId2"/>
            </p:custDataLst>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txBox="1">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F7021451-1387-4CA6-816F-3879F97B5CBC}" type="slidenum">
              <a:rPr lang="en-US"/>
              <a:t>25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txBox="1">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F7021451-1387-4CA6-816F-3879F97B5CBC}" type="slidenum">
              <a:rPr lang="en-US"/>
              <a:t>26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txBox="1">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F7021451-1387-4CA6-816F-3879F97B5CBC}" type="slidenum">
              <a:rPr lang="en-US"/>
              <a:t>27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txBox="1">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F7021451-1387-4CA6-816F-3879F97B5CBC}" type="slidenum">
              <a:rPr lang="en-US"/>
              <a:t>28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txBox="1">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F7021451-1387-4CA6-816F-3879F97B5CBC}" type="slidenum">
              <a:rPr lang="en-US"/>
              <a:t>29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txBox="1">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F7021451-1387-4CA6-816F-3879F97B5CBC}" type="slidenum">
              <a:rPr lang="en-US"/>
              <a:t>30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txBox="1">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F7021451-1387-4CA6-816F-3879F97B5CBC}" type="slidenum">
              <a:rPr lang="en-US"/>
              <a:t>31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file:///D:\qq&#25991;&#20214;\712321467\Image\C2C\Image2\%7b75232B38-A165-1FB7-499C-2E1C792CACB5%7d.png" TargetMode="External"/><Relationship Id="rId3" Type="http://schemas.openxmlformats.org/officeDocument/2006/relationships/tags" Target="../tags/tag2.xml"/><Relationship Id="rId7" Type="http://schemas.openxmlformats.org/officeDocument/2006/relationships/image" Target="../media/image2.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ags" Target="../tags/tag4.xml"/><Relationship Id="rId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image" Target="file:///D:\qq&#25991;&#20214;\712321467\Image\C2C\Image2\%7b75232B38-A165-1FB7-499C-2E1C792CACB5%7d.png" TargetMode="External"/><Relationship Id="rId3" Type="http://schemas.openxmlformats.org/officeDocument/2006/relationships/tags" Target="../tags/tag5.xml"/><Relationship Id="rId7"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tags" Target="../tags/tag7.xml"/><Relationship Id="rId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tretch>
            <a:fillRect/>
          </a:stretch>
        </a:blipFill>
        <a:effectLst/>
      </p:bgPr>
    </p:bg>
    <p:spTree>
      <p:nvGrpSpPr>
        <p:cNvPr id="1" name=""/>
        <p:cNvGrpSpPr/>
        <p:nvPr/>
      </p:nvGrpSpPr>
      <p:grpSpPr>
        <a:xfrm>
          <a:off x="0" y="0"/>
          <a:ext cx="0" cy="0"/>
          <a:chOff x="0" y="0"/>
          <a:chExt cx="0" cy="0"/>
        </a:xfrm>
      </p:grpSpPr>
      <p:pic>
        <p:nvPicPr>
          <p:cNvPr id="2" name="图片 1073743875" descr="学科网 zxxk.com"/>
          <p:cNvPicPr>
            <a:picLocks noChangeAspect="1"/>
          </p:cNvPicPr>
          <p:nvPr>
            <p:custDataLst>
              <p:tags r:id="rId4"/>
            </p:custDataLst>
          </p:nvPr>
        </p:nvPicPr>
        <p:blipFill>
          <a:blip r:embed="rId7" r:link="rId8"/>
          <a:stretch>
            <a:fillRect/>
          </a:stretch>
        </p:blipFill>
        <p:spPr>
          <a:xfrm>
            <a:off x="838200" y="365125"/>
            <a:ext cx="9525" cy="9525"/>
          </a:xfrm>
          <a:prstGeom prst="rect">
            <a:avLst/>
          </a:prstGeom>
          <a:noFill/>
          <a:ln>
            <a:noFill/>
            <a:miter lim="800000"/>
            <a:headEnd/>
            <a:tailEnd/>
          </a:ln>
        </p:spPr>
      </p:pic>
      <p:pic>
        <p:nvPicPr>
          <p:cNvPr id="3" name="图片 1073743875" descr="学科网 zxxk.com"/>
          <p:cNvPicPr>
            <a:picLocks noChangeAspect="1"/>
          </p:cNvPicPr>
          <p:nvPr>
            <p:custDataLst>
              <p:tags r:id="rId5"/>
            </p:custDataLst>
          </p:nvPr>
        </p:nvPicPr>
        <p:blipFill>
          <a:blip r:embed="rId7" r:link="rId8"/>
          <a:stretch>
            <a:fillRect/>
          </a:stretch>
        </p:blipFill>
        <p:spPr>
          <a:xfrm>
            <a:off x="838200" y="365125"/>
            <a:ext cx="9525" cy="9525"/>
          </a:xfrm>
          <a:prstGeom prst="rect">
            <a:avLst/>
          </a:prstGeom>
          <a:noFill/>
          <a:ln>
            <a:noFill/>
            <a:miter lim="800000"/>
            <a:headEnd/>
            <a:tailEnd/>
          </a:ln>
        </p:spPr>
      </p:pic>
    </p:spTree>
    <p:custDataLst>
      <p:tags r:id="rId3"/>
    </p:custDataLst>
  </p:cSld>
  <p:clrMap bg1="lt1" tx1="dk1" bg2="lt2" tx2="dk2" accent1="accent1" accent2="accent2" accent3="accent3" accent4="accent4" accent5="accent5" accent6="accent6" hlink="hlink" folHlink="folHlink"/>
  <p:sldLayoutIdLst>
    <p:sldLayoutId id="2147483649" r:id="rId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tretch>
            <a:fillRect/>
          </a:stretch>
        </a:blipFill>
        <a:effectLst/>
      </p:bgPr>
    </p:bg>
    <p:spTree>
      <p:nvGrpSpPr>
        <p:cNvPr id="1" name=""/>
        <p:cNvGrpSpPr/>
        <p:nvPr/>
      </p:nvGrpSpPr>
      <p:grpSpPr>
        <a:xfrm>
          <a:off x="0" y="0"/>
          <a:ext cx="0" cy="0"/>
          <a:chOff x="0" y="0"/>
          <a:chExt cx="0" cy="0"/>
        </a:xfrm>
      </p:grpSpPr>
      <p:pic>
        <p:nvPicPr>
          <p:cNvPr id="2" name="图片 1073743875" descr="学科网 zxxk.com"/>
          <p:cNvPicPr>
            <a:picLocks noChangeAspect="1"/>
          </p:cNvPicPr>
          <p:nvPr>
            <p:custDataLst>
              <p:tags r:id="rId4"/>
            </p:custDataLst>
          </p:nvPr>
        </p:nvPicPr>
        <p:blipFill>
          <a:blip r:embed="rId7" r:link="rId8"/>
          <a:stretch>
            <a:fillRect/>
          </a:stretch>
        </p:blipFill>
        <p:spPr>
          <a:xfrm>
            <a:off x="838200" y="365125"/>
            <a:ext cx="9525" cy="9525"/>
          </a:xfrm>
          <a:prstGeom prst="rect">
            <a:avLst/>
          </a:prstGeom>
          <a:noFill/>
          <a:ln>
            <a:noFill/>
            <a:miter lim="800000"/>
            <a:headEnd/>
            <a:tailEnd/>
          </a:ln>
        </p:spPr>
      </p:pic>
      <p:pic>
        <p:nvPicPr>
          <p:cNvPr id="3" name="图片 1073743875" descr="学科网 zxxk.com"/>
          <p:cNvPicPr>
            <a:picLocks noChangeAspect="1"/>
          </p:cNvPicPr>
          <p:nvPr>
            <p:custDataLst>
              <p:tags r:id="rId5"/>
            </p:custDataLst>
          </p:nvPr>
        </p:nvPicPr>
        <p:blipFill>
          <a:blip r:embed="rId7" r:link="rId8"/>
          <a:stretch>
            <a:fillRect/>
          </a:stretch>
        </p:blipFill>
        <p:spPr>
          <a:xfrm>
            <a:off x="838200" y="365125"/>
            <a:ext cx="9525" cy="9525"/>
          </a:xfrm>
          <a:prstGeom prst="rect">
            <a:avLst/>
          </a:prstGeom>
          <a:noFill/>
          <a:ln>
            <a:noFill/>
            <a:miter lim="800000"/>
            <a:headEnd/>
            <a:tailEnd/>
          </a:ln>
        </p:spPr>
      </p:pic>
    </p:spTree>
    <p:custDataLst>
      <p:tags r:id="rId3"/>
    </p:custDataLst>
  </p:cSld>
  <p:clrMap bg1="lt1" tx1="dk1" bg2="lt2" tx2="dk2" accent1="accent1" accent2="accent2" accent3="accent3" accent4="accent4" accent5="accent5" accent6="accent6" hlink="hlink" folHlink="folHlink"/>
  <p:sldLayoutIdLst>
    <p:sldLayoutId id="2147483651" r:id="rId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5.png"/><Relationship Id="rId3" Type="http://schemas.openxmlformats.org/officeDocument/2006/relationships/tags" Target="../tags/tag16.xml"/><Relationship Id="rId7" Type="http://schemas.openxmlformats.org/officeDocument/2006/relationships/tags" Target="../tags/tag20.xml"/><Relationship Id="rId12" Type="http://schemas.openxmlformats.org/officeDocument/2006/relationships/image" Target="../media/image4.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image" Target="../media/image3.jpeg"/><Relationship Id="rId5" Type="http://schemas.openxmlformats.org/officeDocument/2006/relationships/tags" Target="../tags/tag18.xml"/><Relationship Id="rId10" Type="http://schemas.openxmlformats.org/officeDocument/2006/relationships/audio" Target="../media/audio1.wav"/><Relationship Id="rId4" Type="http://schemas.openxmlformats.org/officeDocument/2006/relationships/tags" Target="../tags/tag17.xml"/><Relationship Id="rId9" Type="http://schemas.openxmlformats.org/officeDocument/2006/relationships/notesSlide" Target="../notesSlides/notesSlide1.xml"/><Relationship Id="rId1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tags" Target="../tags/tag154.xml"/><Relationship Id="rId13" Type="http://schemas.openxmlformats.org/officeDocument/2006/relationships/image" Target="../media/image26.png"/><Relationship Id="rId3" Type="http://schemas.openxmlformats.org/officeDocument/2006/relationships/tags" Target="../tags/tag149.xml"/><Relationship Id="rId7" Type="http://schemas.openxmlformats.org/officeDocument/2006/relationships/tags" Target="../tags/tag153.xml"/><Relationship Id="rId12" Type="http://schemas.openxmlformats.org/officeDocument/2006/relationships/image" Target="../media/image25.png"/><Relationship Id="rId2" Type="http://schemas.openxmlformats.org/officeDocument/2006/relationships/tags" Target="../tags/tag148.xml"/><Relationship Id="rId1" Type="http://schemas.openxmlformats.org/officeDocument/2006/relationships/tags" Target="../tags/tag147.xml"/><Relationship Id="rId6" Type="http://schemas.openxmlformats.org/officeDocument/2006/relationships/tags" Target="../tags/tag152.xml"/><Relationship Id="rId11" Type="http://schemas.openxmlformats.org/officeDocument/2006/relationships/slideLayout" Target="../slideLayouts/slideLayout2.xml"/><Relationship Id="rId5" Type="http://schemas.openxmlformats.org/officeDocument/2006/relationships/tags" Target="../tags/tag151.xml"/><Relationship Id="rId10" Type="http://schemas.openxmlformats.org/officeDocument/2006/relationships/tags" Target="../tags/tag156.xml"/><Relationship Id="rId4" Type="http://schemas.openxmlformats.org/officeDocument/2006/relationships/tags" Target="../tags/tag150.xml"/><Relationship Id="rId9" Type="http://schemas.openxmlformats.org/officeDocument/2006/relationships/tags" Target="../tags/tag155.xml"/></Relationships>
</file>

<file path=ppt/slides/_rels/slide11.xml.rels><?xml version="1.0" encoding="UTF-8" standalone="yes"?>
<Relationships xmlns="http://schemas.openxmlformats.org/package/2006/relationships"><Relationship Id="rId8" Type="http://schemas.openxmlformats.org/officeDocument/2006/relationships/tags" Target="../tags/tag164.xml"/><Relationship Id="rId3" Type="http://schemas.openxmlformats.org/officeDocument/2006/relationships/tags" Target="../tags/tag159.xml"/><Relationship Id="rId7" Type="http://schemas.openxmlformats.org/officeDocument/2006/relationships/tags" Target="../tags/tag163.xml"/><Relationship Id="rId12" Type="http://schemas.openxmlformats.org/officeDocument/2006/relationships/image" Target="../media/image27.png"/><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tags" Target="../tags/tag162.xml"/><Relationship Id="rId11" Type="http://schemas.openxmlformats.org/officeDocument/2006/relationships/slideLayout" Target="../slideLayouts/slideLayout2.xml"/><Relationship Id="rId5" Type="http://schemas.openxmlformats.org/officeDocument/2006/relationships/tags" Target="../tags/tag161.xml"/><Relationship Id="rId10" Type="http://schemas.openxmlformats.org/officeDocument/2006/relationships/tags" Target="../tags/tag166.xml"/><Relationship Id="rId4" Type="http://schemas.openxmlformats.org/officeDocument/2006/relationships/tags" Target="../tags/tag160.xml"/><Relationship Id="rId9" Type="http://schemas.openxmlformats.org/officeDocument/2006/relationships/tags" Target="../tags/tag165.xml"/></Relationships>
</file>

<file path=ppt/slides/_rels/slide12.xml.rels><?xml version="1.0" encoding="UTF-8" standalone="yes"?>
<Relationships xmlns="http://schemas.openxmlformats.org/package/2006/relationships"><Relationship Id="rId8" Type="http://schemas.openxmlformats.org/officeDocument/2006/relationships/tags" Target="../tags/tag174.xml"/><Relationship Id="rId3" Type="http://schemas.openxmlformats.org/officeDocument/2006/relationships/tags" Target="../tags/tag169.xml"/><Relationship Id="rId7" Type="http://schemas.openxmlformats.org/officeDocument/2006/relationships/tags" Target="../tags/tag173.xml"/><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tags" Target="../tags/tag172.xml"/><Relationship Id="rId11" Type="http://schemas.openxmlformats.org/officeDocument/2006/relationships/image" Target="../media/image28.png"/><Relationship Id="rId5" Type="http://schemas.openxmlformats.org/officeDocument/2006/relationships/tags" Target="../tags/tag171.xml"/><Relationship Id="rId10" Type="http://schemas.openxmlformats.org/officeDocument/2006/relationships/slideLayout" Target="../slideLayouts/slideLayout2.xml"/><Relationship Id="rId4" Type="http://schemas.openxmlformats.org/officeDocument/2006/relationships/tags" Target="../tags/tag170.xml"/><Relationship Id="rId9" Type="http://schemas.openxmlformats.org/officeDocument/2006/relationships/tags" Target="../tags/tag175.xml"/></Relationships>
</file>

<file path=ppt/slides/_rels/slide13.xml.rels><?xml version="1.0" encoding="UTF-8" standalone="yes"?>
<Relationships xmlns="http://schemas.openxmlformats.org/package/2006/relationships"><Relationship Id="rId8" Type="http://schemas.openxmlformats.org/officeDocument/2006/relationships/tags" Target="../tags/tag183.xml"/><Relationship Id="rId3" Type="http://schemas.openxmlformats.org/officeDocument/2006/relationships/tags" Target="../tags/tag178.xml"/><Relationship Id="rId7" Type="http://schemas.openxmlformats.org/officeDocument/2006/relationships/tags" Target="../tags/tag182.xml"/><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tags" Target="../tags/tag181.xml"/><Relationship Id="rId11" Type="http://schemas.openxmlformats.org/officeDocument/2006/relationships/image" Target="../media/image29.png"/><Relationship Id="rId5" Type="http://schemas.openxmlformats.org/officeDocument/2006/relationships/tags" Target="../tags/tag180.xml"/><Relationship Id="rId10" Type="http://schemas.openxmlformats.org/officeDocument/2006/relationships/slideLayout" Target="../slideLayouts/slideLayout2.xml"/><Relationship Id="rId4" Type="http://schemas.openxmlformats.org/officeDocument/2006/relationships/tags" Target="../tags/tag179.xml"/><Relationship Id="rId9" Type="http://schemas.openxmlformats.org/officeDocument/2006/relationships/tags" Target="../tags/tag184.xml"/></Relationships>
</file>

<file path=ppt/slides/_rels/slide14.xml.rels><?xml version="1.0" encoding="UTF-8" standalone="yes"?>
<Relationships xmlns="http://schemas.openxmlformats.org/package/2006/relationships"><Relationship Id="rId8" Type="http://schemas.openxmlformats.org/officeDocument/2006/relationships/tags" Target="../tags/tag192.xml"/><Relationship Id="rId3" Type="http://schemas.openxmlformats.org/officeDocument/2006/relationships/tags" Target="../tags/tag187.xml"/><Relationship Id="rId7" Type="http://schemas.openxmlformats.org/officeDocument/2006/relationships/tags" Target="../tags/tag191.xml"/><Relationship Id="rId2" Type="http://schemas.openxmlformats.org/officeDocument/2006/relationships/tags" Target="../tags/tag186.xml"/><Relationship Id="rId1" Type="http://schemas.openxmlformats.org/officeDocument/2006/relationships/tags" Target="../tags/tag185.xml"/><Relationship Id="rId6" Type="http://schemas.openxmlformats.org/officeDocument/2006/relationships/tags" Target="../tags/tag190.xml"/><Relationship Id="rId11" Type="http://schemas.openxmlformats.org/officeDocument/2006/relationships/image" Target="../media/image30.png"/><Relationship Id="rId5" Type="http://schemas.openxmlformats.org/officeDocument/2006/relationships/tags" Target="../tags/tag189.xml"/><Relationship Id="rId10" Type="http://schemas.openxmlformats.org/officeDocument/2006/relationships/slideLayout" Target="../slideLayouts/slideLayout2.xml"/><Relationship Id="rId4" Type="http://schemas.openxmlformats.org/officeDocument/2006/relationships/tags" Target="../tags/tag188.xml"/><Relationship Id="rId9" Type="http://schemas.openxmlformats.org/officeDocument/2006/relationships/tags" Target="../tags/tag193.xml"/></Relationships>
</file>

<file path=ppt/slides/_rels/slide15.xml.rels><?xml version="1.0" encoding="UTF-8" standalone="yes"?>
<Relationships xmlns="http://schemas.openxmlformats.org/package/2006/relationships"><Relationship Id="rId8" Type="http://schemas.openxmlformats.org/officeDocument/2006/relationships/tags" Target="../tags/tag201.xml"/><Relationship Id="rId3" Type="http://schemas.openxmlformats.org/officeDocument/2006/relationships/tags" Target="../tags/tag196.xml"/><Relationship Id="rId7" Type="http://schemas.openxmlformats.org/officeDocument/2006/relationships/tags" Target="../tags/tag200.xml"/><Relationship Id="rId12" Type="http://schemas.openxmlformats.org/officeDocument/2006/relationships/image" Target="../media/image32.jpeg"/><Relationship Id="rId2" Type="http://schemas.openxmlformats.org/officeDocument/2006/relationships/tags" Target="../tags/tag195.xml"/><Relationship Id="rId1" Type="http://schemas.openxmlformats.org/officeDocument/2006/relationships/tags" Target="../tags/tag194.xml"/><Relationship Id="rId6" Type="http://schemas.openxmlformats.org/officeDocument/2006/relationships/tags" Target="../tags/tag199.xml"/><Relationship Id="rId11" Type="http://schemas.openxmlformats.org/officeDocument/2006/relationships/image" Target="../media/image31.jpeg"/><Relationship Id="rId5" Type="http://schemas.openxmlformats.org/officeDocument/2006/relationships/tags" Target="../tags/tag198.xml"/><Relationship Id="rId10" Type="http://schemas.openxmlformats.org/officeDocument/2006/relationships/slideLayout" Target="../slideLayouts/slideLayout2.xml"/><Relationship Id="rId4" Type="http://schemas.openxmlformats.org/officeDocument/2006/relationships/tags" Target="../tags/tag197.xml"/><Relationship Id="rId9" Type="http://schemas.openxmlformats.org/officeDocument/2006/relationships/tags" Target="../tags/tag202.xml"/></Relationships>
</file>

<file path=ppt/slides/_rels/slide16.xml.rels><?xml version="1.0" encoding="UTF-8" standalone="yes"?>
<Relationships xmlns="http://schemas.openxmlformats.org/package/2006/relationships"><Relationship Id="rId8" Type="http://schemas.openxmlformats.org/officeDocument/2006/relationships/tags" Target="../tags/tag210.xml"/><Relationship Id="rId3" Type="http://schemas.openxmlformats.org/officeDocument/2006/relationships/tags" Target="../tags/tag205.xml"/><Relationship Id="rId7" Type="http://schemas.openxmlformats.org/officeDocument/2006/relationships/tags" Target="../tags/tag209.xml"/><Relationship Id="rId2" Type="http://schemas.openxmlformats.org/officeDocument/2006/relationships/tags" Target="../tags/tag204.xml"/><Relationship Id="rId1" Type="http://schemas.openxmlformats.org/officeDocument/2006/relationships/tags" Target="../tags/tag203.xml"/><Relationship Id="rId6" Type="http://schemas.openxmlformats.org/officeDocument/2006/relationships/tags" Target="../tags/tag208.xml"/><Relationship Id="rId5" Type="http://schemas.openxmlformats.org/officeDocument/2006/relationships/tags" Target="../tags/tag207.xml"/><Relationship Id="rId10" Type="http://schemas.openxmlformats.org/officeDocument/2006/relationships/slideLayout" Target="../slideLayouts/slideLayout2.xml"/><Relationship Id="rId4" Type="http://schemas.openxmlformats.org/officeDocument/2006/relationships/tags" Target="../tags/tag206.xml"/><Relationship Id="rId9" Type="http://schemas.openxmlformats.org/officeDocument/2006/relationships/tags" Target="../tags/tag211.xml"/></Relationships>
</file>

<file path=ppt/slides/_rels/slide17.xml.rels><?xml version="1.0" encoding="UTF-8" standalone="yes"?>
<Relationships xmlns="http://schemas.openxmlformats.org/package/2006/relationships"><Relationship Id="rId8" Type="http://schemas.openxmlformats.org/officeDocument/2006/relationships/tags" Target="../tags/tag219.xml"/><Relationship Id="rId3" Type="http://schemas.openxmlformats.org/officeDocument/2006/relationships/tags" Target="../tags/tag214.xml"/><Relationship Id="rId7" Type="http://schemas.openxmlformats.org/officeDocument/2006/relationships/tags" Target="../tags/tag218.xml"/><Relationship Id="rId2" Type="http://schemas.openxmlformats.org/officeDocument/2006/relationships/tags" Target="../tags/tag213.xml"/><Relationship Id="rId1" Type="http://schemas.openxmlformats.org/officeDocument/2006/relationships/tags" Target="../tags/tag212.xml"/><Relationship Id="rId6" Type="http://schemas.openxmlformats.org/officeDocument/2006/relationships/tags" Target="../tags/tag217.xml"/><Relationship Id="rId5" Type="http://schemas.openxmlformats.org/officeDocument/2006/relationships/tags" Target="../tags/tag216.xml"/><Relationship Id="rId10" Type="http://schemas.openxmlformats.org/officeDocument/2006/relationships/image" Target="../media/image33.png"/><Relationship Id="rId4" Type="http://schemas.openxmlformats.org/officeDocument/2006/relationships/tags" Target="../tags/tag215.xml"/><Relationship Id="rId9"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tags" Target="../tags/tag227.xml"/><Relationship Id="rId3" Type="http://schemas.openxmlformats.org/officeDocument/2006/relationships/tags" Target="../tags/tag222.xml"/><Relationship Id="rId7" Type="http://schemas.openxmlformats.org/officeDocument/2006/relationships/tags" Target="../tags/tag226.xml"/><Relationship Id="rId2" Type="http://schemas.openxmlformats.org/officeDocument/2006/relationships/tags" Target="../tags/tag221.xml"/><Relationship Id="rId1" Type="http://schemas.openxmlformats.org/officeDocument/2006/relationships/tags" Target="../tags/tag220.xml"/><Relationship Id="rId6" Type="http://schemas.openxmlformats.org/officeDocument/2006/relationships/tags" Target="../tags/tag225.xml"/><Relationship Id="rId11" Type="http://schemas.openxmlformats.org/officeDocument/2006/relationships/slideLayout" Target="../slideLayouts/slideLayout2.xml"/><Relationship Id="rId5" Type="http://schemas.openxmlformats.org/officeDocument/2006/relationships/tags" Target="../tags/tag224.xml"/><Relationship Id="rId10" Type="http://schemas.openxmlformats.org/officeDocument/2006/relationships/tags" Target="../tags/tag229.xml"/><Relationship Id="rId4" Type="http://schemas.openxmlformats.org/officeDocument/2006/relationships/tags" Target="../tags/tag223.xml"/><Relationship Id="rId9" Type="http://schemas.openxmlformats.org/officeDocument/2006/relationships/tags" Target="../tags/tag228.xml"/></Relationships>
</file>

<file path=ppt/slides/_rels/slide19.xml.rels><?xml version="1.0" encoding="UTF-8" standalone="yes"?>
<Relationships xmlns="http://schemas.openxmlformats.org/package/2006/relationships"><Relationship Id="rId3" Type="http://schemas.openxmlformats.org/officeDocument/2006/relationships/tags" Target="../tags/tag232.xml"/><Relationship Id="rId2" Type="http://schemas.openxmlformats.org/officeDocument/2006/relationships/tags" Target="../tags/tag231.xml"/><Relationship Id="rId1" Type="http://schemas.openxmlformats.org/officeDocument/2006/relationships/tags" Target="../tags/tag230.xml"/><Relationship Id="rId6" Type="http://schemas.openxmlformats.org/officeDocument/2006/relationships/slideLayout" Target="../slideLayouts/slideLayout2.xml"/><Relationship Id="rId5" Type="http://schemas.openxmlformats.org/officeDocument/2006/relationships/tags" Target="../tags/tag234.xml"/><Relationship Id="rId4" Type="http://schemas.openxmlformats.org/officeDocument/2006/relationships/tags" Target="../tags/tag233.xml"/></Relationships>
</file>

<file path=ppt/slides/_rels/slide2.xml.rels><?xml version="1.0" encoding="UTF-8" standalone="yes"?>
<Relationships xmlns="http://schemas.openxmlformats.org/package/2006/relationships"><Relationship Id="rId13" Type="http://schemas.openxmlformats.org/officeDocument/2006/relationships/tags" Target="../tags/tag35.xml"/><Relationship Id="rId18" Type="http://schemas.openxmlformats.org/officeDocument/2006/relationships/tags" Target="../tags/tag40.xml"/><Relationship Id="rId26" Type="http://schemas.openxmlformats.org/officeDocument/2006/relationships/tags" Target="../tags/tag48.xml"/><Relationship Id="rId39" Type="http://schemas.openxmlformats.org/officeDocument/2006/relationships/tags" Target="../tags/tag61.xml"/><Relationship Id="rId21" Type="http://schemas.openxmlformats.org/officeDocument/2006/relationships/tags" Target="../tags/tag43.xml"/><Relationship Id="rId34" Type="http://schemas.openxmlformats.org/officeDocument/2006/relationships/tags" Target="../tags/tag56.xml"/><Relationship Id="rId42" Type="http://schemas.openxmlformats.org/officeDocument/2006/relationships/slideLayout" Target="../slideLayouts/slideLayout2.xml"/><Relationship Id="rId47" Type="http://schemas.microsoft.com/office/2007/relationships/hdphoto" Target="../media/hdphoto1.wdp"/><Relationship Id="rId7" Type="http://schemas.openxmlformats.org/officeDocument/2006/relationships/tags" Target="../tags/tag29.xml"/><Relationship Id="rId2" Type="http://schemas.openxmlformats.org/officeDocument/2006/relationships/tags" Target="../tags/tag24.xml"/><Relationship Id="rId16" Type="http://schemas.openxmlformats.org/officeDocument/2006/relationships/tags" Target="../tags/tag38.xml"/><Relationship Id="rId29" Type="http://schemas.openxmlformats.org/officeDocument/2006/relationships/tags" Target="../tags/tag51.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tags" Target="../tags/tag33.xml"/><Relationship Id="rId24" Type="http://schemas.openxmlformats.org/officeDocument/2006/relationships/tags" Target="../tags/tag46.xml"/><Relationship Id="rId32" Type="http://schemas.openxmlformats.org/officeDocument/2006/relationships/tags" Target="../tags/tag54.xml"/><Relationship Id="rId37" Type="http://schemas.openxmlformats.org/officeDocument/2006/relationships/tags" Target="../tags/tag59.xml"/><Relationship Id="rId40" Type="http://schemas.openxmlformats.org/officeDocument/2006/relationships/tags" Target="../tags/tag62.xml"/><Relationship Id="rId45" Type="http://schemas.openxmlformats.org/officeDocument/2006/relationships/image" Target="../media/image8.png"/><Relationship Id="rId5" Type="http://schemas.openxmlformats.org/officeDocument/2006/relationships/tags" Target="../tags/tag27.xml"/><Relationship Id="rId15" Type="http://schemas.openxmlformats.org/officeDocument/2006/relationships/tags" Target="../tags/tag37.xml"/><Relationship Id="rId23" Type="http://schemas.openxmlformats.org/officeDocument/2006/relationships/tags" Target="../tags/tag45.xml"/><Relationship Id="rId28" Type="http://schemas.openxmlformats.org/officeDocument/2006/relationships/tags" Target="../tags/tag50.xml"/><Relationship Id="rId36" Type="http://schemas.openxmlformats.org/officeDocument/2006/relationships/tags" Target="../tags/tag58.xml"/><Relationship Id="rId10" Type="http://schemas.openxmlformats.org/officeDocument/2006/relationships/tags" Target="../tags/tag32.xml"/><Relationship Id="rId19" Type="http://schemas.openxmlformats.org/officeDocument/2006/relationships/tags" Target="../tags/tag41.xml"/><Relationship Id="rId31" Type="http://schemas.openxmlformats.org/officeDocument/2006/relationships/tags" Target="../tags/tag53.xml"/><Relationship Id="rId44" Type="http://schemas.openxmlformats.org/officeDocument/2006/relationships/image" Target="../media/image7.png"/><Relationship Id="rId4" Type="http://schemas.openxmlformats.org/officeDocument/2006/relationships/tags" Target="../tags/tag26.xml"/><Relationship Id="rId9" Type="http://schemas.openxmlformats.org/officeDocument/2006/relationships/tags" Target="../tags/tag31.xml"/><Relationship Id="rId14" Type="http://schemas.openxmlformats.org/officeDocument/2006/relationships/tags" Target="../tags/tag36.xml"/><Relationship Id="rId22" Type="http://schemas.openxmlformats.org/officeDocument/2006/relationships/tags" Target="../tags/tag44.xml"/><Relationship Id="rId27" Type="http://schemas.openxmlformats.org/officeDocument/2006/relationships/tags" Target="../tags/tag49.xml"/><Relationship Id="rId30" Type="http://schemas.openxmlformats.org/officeDocument/2006/relationships/tags" Target="../tags/tag52.xml"/><Relationship Id="rId35" Type="http://schemas.openxmlformats.org/officeDocument/2006/relationships/tags" Target="../tags/tag57.xml"/><Relationship Id="rId43" Type="http://schemas.openxmlformats.org/officeDocument/2006/relationships/audio" Target="../media/audio1.wav"/><Relationship Id="rId48" Type="http://schemas.openxmlformats.org/officeDocument/2006/relationships/image" Target="../media/image10.png"/><Relationship Id="rId8" Type="http://schemas.openxmlformats.org/officeDocument/2006/relationships/tags" Target="../tags/tag30.xml"/><Relationship Id="rId3" Type="http://schemas.openxmlformats.org/officeDocument/2006/relationships/tags" Target="../tags/tag25.xml"/><Relationship Id="rId12" Type="http://schemas.openxmlformats.org/officeDocument/2006/relationships/tags" Target="../tags/tag34.xml"/><Relationship Id="rId17" Type="http://schemas.openxmlformats.org/officeDocument/2006/relationships/tags" Target="../tags/tag39.xml"/><Relationship Id="rId25" Type="http://schemas.openxmlformats.org/officeDocument/2006/relationships/tags" Target="../tags/tag47.xml"/><Relationship Id="rId33" Type="http://schemas.openxmlformats.org/officeDocument/2006/relationships/tags" Target="../tags/tag55.xml"/><Relationship Id="rId38" Type="http://schemas.openxmlformats.org/officeDocument/2006/relationships/tags" Target="../tags/tag60.xml"/><Relationship Id="rId46" Type="http://schemas.openxmlformats.org/officeDocument/2006/relationships/image" Target="../media/image9.png"/><Relationship Id="rId20" Type="http://schemas.openxmlformats.org/officeDocument/2006/relationships/tags" Target="../tags/tag42.xml"/><Relationship Id="rId41" Type="http://schemas.openxmlformats.org/officeDocument/2006/relationships/tags" Target="../tags/tag63.xml"/></Relationships>
</file>

<file path=ppt/slides/_rels/slide20.xml.rels><?xml version="1.0" encoding="UTF-8" standalone="yes"?>
<Relationships xmlns="http://schemas.openxmlformats.org/package/2006/relationships"><Relationship Id="rId3" Type="http://schemas.openxmlformats.org/officeDocument/2006/relationships/tags" Target="../tags/tag237.xml"/><Relationship Id="rId7" Type="http://schemas.openxmlformats.org/officeDocument/2006/relationships/slideLayout" Target="../slideLayouts/slideLayout2.xml"/><Relationship Id="rId2" Type="http://schemas.openxmlformats.org/officeDocument/2006/relationships/tags" Target="../tags/tag236.xml"/><Relationship Id="rId1" Type="http://schemas.openxmlformats.org/officeDocument/2006/relationships/tags" Target="../tags/tag235.xml"/><Relationship Id="rId6" Type="http://schemas.openxmlformats.org/officeDocument/2006/relationships/tags" Target="../tags/tag240.xml"/><Relationship Id="rId5" Type="http://schemas.openxmlformats.org/officeDocument/2006/relationships/tags" Target="../tags/tag239.xml"/><Relationship Id="rId4" Type="http://schemas.openxmlformats.org/officeDocument/2006/relationships/tags" Target="../tags/tag238.xml"/></Relationships>
</file>

<file path=ppt/slides/_rels/slide21.xml.rels><?xml version="1.0" encoding="UTF-8" standalone="yes"?>
<Relationships xmlns="http://schemas.openxmlformats.org/package/2006/relationships"><Relationship Id="rId3" Type="http://schemas.openxmlformats.org/officeDocument/2006/relationships/tags" Target="../tags/tag243.xml"/><Relationship Id="rId2" Type="http://schemas.openxmlformats.org/officeDocument/2006/relationships/tags" Target="../tags/tag242.xml"/><Relationship Id="rId1" Type="http://schemas.openxmlformats.org/officeDocument/2006/relationships/tags" Target="../tags/tag241.xml"/><Relationship Id="rId6" Type="http://schemas.openxmlformats.org/officeDocument/2006/relationships/slideLayout" Target="../slideLayouts/slideLayout2.xml"/><Relationship Id="rId5" Type="http://schemas.openxmlformats.org/officeDocument/2006/relationships/tags" Target="../tags/tag245.xml"/><Relationship Id="rId4" Type="http://schemas.openxmlformats.org/officeDocument/2006/relationships/tags" Target="../tags/tag244.xml"/></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248.xml"/><Relationship Id="rId7" Type="http://schemas.openxmlformats.org/officeDocument/2006/relationships/tags" Target="../tags/tag252.xml"/><Relationship Id="rId2" Type="http://schemas.openxmlformats.org/officeDocument/2006/relationships/tags" Target="../tags/tag247.xml"/><Relationship Id="rId1" Type="http://schemas.openxmlformats.org/officeDocument/2006/relationships/tags" Target="../tags/tag246.xml"/><Relationship Id="rId6" Type="http://schemas.openxmlformats.org/officeDocument/2006/relationships/tags" Target="../tags/tag251.xml"/><Relationship Id="rId5" Type="http://schemas.openxmlformats.org/officeDocument/2006/relationships/tags" Target="../tags/tag250.xml"/><Relationship Id="rId4" Type="http://schemas.openxmlformats.org/officeDocument/2006/relationships/tags" Target="../tags/tag249.xml"/><Relationship Id="rId9" Type="http://schemas.openxmlformats.org/officeDocument/2006/relationships/image" Target="../media/image34.png"/></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255.xml"/><Relationship Id="rId7" Type="http://schemas.openxmlformats.org/officeDocument/2006/relationships/tags" Target="../tags/tag259.xml"/><Relationship Id="rId2" Type="http://schemas.openxmlformats.org/officeDocument/2006/relationships/tags" Target="../tags/tag254.xml"/><Relationship Id="rId1" Type="http://schemas.openxmlformats.org/officeDocument/2006/relationships/tags" Target="../tags/tag253.xml"/><Relationship Id="rId6" Type="http://schemas.openxmlformats.org/officeDocument/2006/relationships/tags" Target="../tags/tag258.xml"/><Relationship Id="rId11" Type="http://schemas.openxmlformats.org/officeDocument/2006/relationships/image" Target="../media/image36.png"/><Relationship Id="rId5" Type="http://schemas.openxmlformats.org/officeDocument/2006/relationships/tags" Target="../tags/tag257.xml"/><Relationship Id="rId10" Type="http://schemas.openxmlformats.org/officeDocument/2006/relationships/image" Target="../media/image35.wmf"/><Relationship Id="rId4" Type="http://schemas.openxmlformats.org/officeDocument/2006/relationships/tags" Target="../tags/tag256.xml"/><Relationship Id="rId9"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8" Type="http://schemas.openxmlformats.org/officeDocument/2006/relationships/tags" Target="../tags/tag2560.xml"/><Relationship Id="rId3" Type="http://schemas.openxmlformats.org/officeDocument/2006/relationships/tags" Target="../tags/tag262.xml"/><Relationship Id="rId7" Type="http://schemas.openxmlformats.org/officeDocument/2006/relationships/notesSlide" Target="../notesSlides/notesSlide2.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slideLayout" Target="../slideLayouts/slideLayout2.xml"/><Relationship Id="rId5" Type="http://schemas.openxmlformats.org/officeDocument/2006/relationships/tags" Target="../tags/tag264.xml"/><Relationship Id="rId4" Type="http://schemas.openxmlformats.org/officeDocument/2006/relationships/tags" Target="../tags/tag263.xml"/><Relationship Id="rId9" Type="http://schemas.openxmlformats.org/officeDocument/2006/relationships/image" Target="../media/image38.png"/></Relationships>
</file>

<file path=ppt/slides/_rels/slide25.xml.rels><?xml version="1.0" encoding="UTF-8" standalone="yes"?>
<Relationships xmlns="http://schemas.openxmlformats.org/package/2006/relationships"><Relationship Id="rId8" Type="http://schemas.openxmlformats.org/officeDocument/2006/relationships/tags" Target="../tags/tag275.xml"/><Relationship Id="rId13" Type="http://schemas.openxmlformats.org/officeDocument/2006/relationships/image" Target="../media/image37.jpeg"/><Relationship Id="rId3" Type="http://schemas.openxmlformats.org/officeDocument/2006/relationships/tags" Target="../tags/tag270.xml"/><Relationship Id="rId7" Type="http://schemas.openxmlformats.org/officeDocument/2006/relationships/tags" Target="../tags/tag274.xml"/><Relationship Id="rId12" Type="http://schemas.openxmlformats.org/officeDocument/2006/relationships/notesSlide" Target="../notesSlides/notesSlide3.xml"/><Relationship Id="rId2" Type="http://schemas.openxmlformats.org/officeDocument/2006/relationships/tags" Target="../tags/tag269.xml"/><Relationship Id="rId16" Type="http://schemas.openxmlformats.org/officeDocument/2006/relationships/image" Target="../media/image40.jpeg"/><Relationship Id="rId1" Type="http://schemas.openxmlformats.org/officeDocument/2006/relationships/tags" Target="../tags/tag268.xml"/><Relationship Id="rId6" Type="http://schemas.openxmlformats.org/officeDocument/2006/relationships/tags" Target="../tags/tag273.xml"/><Relationship Id="rId11" Type="http://schemas.openxmlformats.org/officeDocument/2006/relationships/slideLayout" Target="../slideLayouts/slideLayout2.xml"/><Relationship Id="rId5" Type="http://schemas.openxmlformats.org/officeDocument/2006/relationships/tags" Target="../tags/tag272.xml"/><Relationship Id="rId15" Type="http://schemas.openxmlformats.org/officeDocument/2006/relationships/image" Target="../media/image39.jpeg"/><Relationship Id="rId10" Type="http://schemas.openxmlformats.org/officeDocument/2006/relationships/tags" Target="../tags/tag277.xml"/><Relationship Id="rId4" Type="http://schemas.openxmlformats.org/officeDocument/2006/relationships/tags" Target="../tags/tag271.xml"/><Relationship Id="rId9" Type="http://schemas.openxmlformats.org/officeDocument/2006/relationships/tags" Target="../tags/tag276.xml"/><Relationship Id="rId14" Type="http://schemas.openxmlformats.org/officeDocument/2006/relationships/image" Target="../media/image38.jpeg"/></Relationships>
</file>

<file path=ppt/slides/_rels/slide2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283.xml"/><Relationship Id="rId7" Type="http://schemas.openxmlformats.org/officeDocument/2006/relationships/tags" Target="../tags/tag2770.xml"/><Relationship Id="rId2" Type="http://schemas.openxmlformats.org/officeDocument/2006/relationships/tags" Target="../tags/tag282.xml"/><Relationship Id="rId1" Type="http://schemas.openxmlformats.org/officeDocument/2006/relationships/tags" Target="../tags/tag281.xml"/><Relationship Id="rId6" Type="http://schemas.openxmlformats.org/officeDocument/2006/relationships/notesSlide" Target="../notesSlides/notesSlide4.xml"/><Relationship Id="rId5" Type="http://schemas.openxmlformats.org/officeDocument/2006/relationships/slideLayout" Target="../slideLayouts/slideLayout2.xml"/><Relationship Id="rId10" Type="http://schemas.openxmlformats.org/officeDocument/2006/relationships/image" Target="../media/image44.png"/><Relationship Id="rId4" Type="http://schemas.openxmlformats.org/officeDocument/2006/relationships/tags" Target="../tags/tag284.xml"/><Relationship Id="rId9" Type="http://schemas.openxmlformats.org/officeDocument/2006/relationships/tags" Target="../tags/tag2800.xml"/></Relationships>
</file>

<file path=ppt/slides/_rels/slide2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290.xml"/><Relationship Id="rId7" Type="http://schemas.openxmlformats.org/officeDocument/2006/relationships/tags" Target="../tags/tag2850.xml"/><Relationship Id="rId2" Type="http://schemas.openxmlformats.org/officeDocument/2006/relationships/tags" Target="../tags/tag289.xml"/><Relationship Id="rId1" Type="http://schemas.openxmlformats.org/officeDocument/2006/relationships/tags" Target="../tags/tag288.xml"/><Relationship Id="rId6" Type="http://schemas.openxmlformats.org/officeDocument/2006/relationships/notesSlide" Target="../notesSlides/notesSlide5.xml"/><Relationship Id="rId11" Type="http://schemas.openxmlformats.org/officeDocument/2006/relationships/image" Target="../media/image47.png"/><Relationship Id="rId5" Type="http://schemas.openxmlformats.org/officeDocument/2006/relationships/slideLayout" Target="../slideLayouts/slideLayout2.xml"/><Relationship Id="rId10" Type="http://schemas.openxmlformats.org/officeDocument/2006/relationships/tags" Target="../tags/tag2890.xml"/><Relationship Id="rId4" Type="http://schemas.openxmlformats.org/officeDocument/2006/relationships/tags" Target="../tags/tag291.xml"/><Relationship Id="rId9" Type="http://schemas.openxmlformats.org/officeDocument/2006/relationships/image" Target="../media/image41.jpeg"/></Relationships>
</file>

<file path=ppt/slides/_rels/slide2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tags" Target="../tags/tag297.xml"/><Relationship Id="rId7" Type="http://schemas.openxmlformats.org/officeDocument/2006/relationships/notesSlide" Target="../notesSlides/notesSlide6.xml"/><Relationship Id="rId2" Type="http://schemas.openxmlformats.org/officeDocument/2006/relationships/tags" Target="../tags/tag296.xml"/><Relationship Id="rId1" Type="http://schemas.openxmlformats.org/officeDocument/2006/relationships/tags" Target="../tags/tag295.xml"/><Relationship Id="rId6" Type="http://schemas.openxmlformats.org/officeDocument/2006/relationships/slideLayout" Target="../slideLayouts/slideLayout2.xml"/><Relationship Id="rId5" Type="http://schemas.openxmlformats.org/officeDocument/2006/relationships/tags" Target="../tags/tag299.xml"/><Relationship Id="rId10" Type="http://schemas.openxmlformats.org/officeDocument/2006/relationships/image" Target="../media/image49.png"/><Relationship Id="rId4" Type="http://schemas.openxmlformats.org/officeDocument/2006/relationships/tags" Target="../tags/tag298.xml"/><Relationship Id="rId9" Type="http://schemas.openxmlformats.org/officeDocument/2006/relationships/tags" Target="../tags/tag2960.xml"/></Relationships>
</file>

<file path=ppt/slides/_rels/slide29.xml.rels><?xml version="1.0" encoding="UTF-8" standalone="yes"?>
<Relationships xmlns="http://schemas.openxmlformats.org/package/2006/relationships"><Relationship Id="rId8" Type="http://schemas.openxmlformats.org/officeDocument/2006/relationships/tags" Target="../tags/tag3030.xml"/><Relationship Id="rId3" Type="http://schemas.openxmlformats.org/officeDocument/2006/relationships/tags" Target="../tags/tag305.xml"/><Relationship Id="rId7" Type="http://schemas.openxmlformats.org/officeDocument/2006/relationships/notesSlide" Target="../notesSlides/notesSlide7.xml"/><Relationship Id="rId2" Type="http://schemas.openxmlformats.org/officeDocument/2006/relationships/tags" Target="../tags/tag304.xml"/><Relationship Id="rId1" Type="http://schemas.openxmlformats.org/officeDocument/2006/relationships/tags" Target="../tags/tag303.xml"/><Relationship Id="rId6" Type="http://schemas.openxmlformats.org/officeDocument/2006/relationships/slideLayout" Target="../slideLayouts/slideLayout2.xml"/><Relationship Id="rId5" Type="http://schemas.openxmlformats.org/officeDocument/2006/relationships/tags" Target="../tags/tag307.xml"/><Relationship Id="rId10" Type="http://schemas.openxmlformats.org/officeDocument/2006/relationships/image" Target="../media/image43.jpeg"/><Relationship Id="rId4" Type="http://schemas.openxmlformats.org/officeDocument/2006/relationships/tags" Target="../tags/tag306.xml"/><Relationship Id="rId9"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tags" Target="../tags/tag313.xml"/><Relationship Id="rId7" Type="http://schemas.openxmlformats.org/officeDocument/2006/relationships/image" Target="../media/image44.jpeg"/><Relationship Id="rId2" Type="http://schemas.openxmlformats.org/officeDocument/2006/relationships/tags" Target="../tags/tag312.xml"/><Relationship Id="rId1" Type="http://schemas.openxmlformats.org/officeDocument/2006/relationships/tags" Target="../tags/tag311.xml"/><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tags" Target="../tags/tag314.xml"/></Relationships>
</file>

<file path=ppt/slides/_rels/slide3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tags" Target="../tags/tag320.xml"/><Relationship Id="rId7" Type="http://schemas.openxmlformats.org/officeDocument/2006/relationships/tags" Target="../tags/tag3190.xml"/><Relationship Id="rId2" Type="http://schemas.openxmlformats.org/officeDocument/2006/relationships/tags" Target="../tags/tag319.xml"/><Relationship Id="rId1" Type="http://schemas.openxmlformats.org/officeDocument/2006/relationships/tags" Target="../tags/tag318.xml"/><Relationship Id="rId6" Type="http://schemas.openxmlformats.org/officeDocument/2006/relationships/notesSlide" Target="../notesSlides/notesSlide9.xml"/><Relationship Id="rId11" Type="http://schemas.openxmlformats.org/officeDocument/2006/relationships/image" Target="../media/image55.png"/><Relationship Id="rId5" Type="http://schemas.openxmlformats.org/officeDocument/2006/relationships/slideLayout" Target="../slideLayouts/slideLayout2.xml"/><Relationship Id="rId10" Type="http://schemas.openxmlformats.org/officeDocument/2006/relationships/tags" Target="../tags/tag323.xml"/><Relationship Id="rId4" Type="http://schemas.openxmlformats.org/officeDocument/2006/relationships/tags" Target="../tags/tag321.xml"/><Relationship Id="rId9" Type="http://schemas.openxmlformats.org/officeDocument/2006/relationships/image" Target="../media/image45.jpeg"/></Relationships>
</file>

<file path=ppt/slides/_rels/slide32.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tags" Target="../tags/tag328.xml"/><Relationship Id="rId7" Type="http://schemas.openxmlformats.org/officeDocument/2006/relationships/notesSlide" Target="../notesSlides/notesSlide10.xml"/><Relationship Id="rId12" Type="http://schemas.openxmlformats.org/officeDocument/2006/relationships/image" Target="../media/image58.png"/><Relationship Id="rId2" Type="http://schemas.openxmlformats.org/officeDocument/2006/relationships/tags" Target="../tags/tag327.xml"/><Relationship Id="rId1" Type="http://schemas.openxmlformats.org/officeDocument/2006/relationships/tags" Target="../tags/tag326.xml"/><Relationship Id="rId6" Type="http://schemas.openxmlformats.org/officeDocument/2006/relationships/slideLayout" Target="../slideLayouts/slideLayout2.xml"/><Relationship Id="rId11" Type="http://schemas.openxmlformats.org/officeDocument/2006/relationships/tags" Target="../tags/tag333.xml"/><Relationship Id="rId5" Type="http://schemas.openxmlformats.org/officeDocument/2006/relationships/tags" Target="../tags/tag330.xml"/><Relationship Id="rId10" Type="http://schemas.openxmlformats.org/officeDocument/2006/relationships/image" Target="../media/image57.png"/><Relationship Id="rId4" Type="http://schemas.openxmlformats.org/officeDocument/2006/relationships/tags" Target="../tags/tag329.xml"/><Relationship Id="rId9" Type="http://schemas.openxmlformats.org/officeDocument/2006/relationships/tags" Target="../tags/tag3300.xml"/></Relationships>
</file>

<file path=ppt/slides/_rels/slide33.xml.rels><?xml version="1.0" encoding="UTF-8" standalone="yes"?>
<Relationships xmlns="http://schemas.openxmlformats.org/package/2006/relationships"><Relationship Id="rId8" Type="http://schemas.openxmlformats.org/officeDocument/2006/relationships/tags" Target="../tags/tag340.xml"/><Relationship Id="rId3" Type="http://schemas.openxmlformats.org/officeDocument/2006/relationships/tags" Target="../tags/tag337.xml"/><Relationship Id="rId7" Type="http://schemas.openxmlformats.org/officeDocument/2006/relationships/image" Target="../media/image46.jpeg"/><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notesSlide" Target="../notesSlides/notesSlide11.xml"/><Relationship Id="rId11" Type="http://schemas.openxmlformats.org/officeDocument/2006/relationships/image" Target="../media/image60.png"/><Relationship Id="rId5" Type="http://schemas.openxmlformats.org/officeDocument/2006/relationships/slideLayout" Target="../slideLayouts/slideLayout2.xml"/><Relationship Id="rId10" Type="http://schemas.openxmlformats.org/officeDocument/2006/relationships/tags" Target="../tags/tag342.xml"/><Relationship Id="rId4" Type="http://schemas.openxmlformats.org/officeDocument/2006/relationships/tags" Target="../tags/tag338.xml"/><Relationship Id="rId9" Type="http://schemas.openxmlformats.org/officeDocument/2006/relationships/image" Target="../media/image59.png"/></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12.xml"/><Relationship Id="rId13" Type="http://schemas.openxmlformats.org/officeDocument/2006/relationships/image" Target="../media/image63.png"/><Relationship Id="rId3" Type="http://schemas.openxmlformats.org/officeDocument/2006/relationships/tags" Target="../tags/tag346.xml"/><Relationship Id="rId7" Type="http://schemas.openxmlformats.org/officeDocument/2006/relationships/slideLayout" Target="../slideLayouts/slideLayout2.xml"/><Relationship Id="rId12" Type="http://schemas.openxmlformats.org/officeDocument/2006/relationships/tags" Target="../tags/tag353.xml"/><Relationship Id="rId2" Type="http://schemas.openxmlformats.org/officeDocument/2006/relationships/tags" Target="../tags/tag345.xml"/><Relationship Id="rId1" Type="http://schemas.openxmlformats.org/officeDocument/2006/relationships/tags" Target="../tags/tag344.xml"/><Relationship Id="rId6" Type="http://schemas.openxmlformats.org/officeDocument/2006/relationships/tags" Target="../tags/tag349.xml"/><Relationship Id="rId11" Type="http://schemas.openxmlformats.org/officeDocument/2006/relationships/image" Target="../media/image62.png"/><Relationship Id="rId5" Type="http://schemas.openxmlformats.org/officeDocument/2006/relationships/tags" Target="../tags/tag348.xml"/><Relationship Id="rId10" Type="http://schemas.openxmlformats.org/officeDocument/2006/relationships/tags" Target="../tags/tag3490.xml"/><Relationship Id="rId4" Type="http://schemas.openxmlformats.org/officeDocument/2006/relationships/tags" Target="../tags/tag347.xml"/><Relationship Id="rId9" Type="http://schemas.openxmlformats.org/officeDocument/2006/relationships/image" Target="../media/image47.jpeg"/></Relationships>
</file>

<file path=ppt/slides/_rels/slide35.xml.rels><?xml version="1.0" encoding="UTF-8" standalone="yes"?>
<Relationships xmlns="http://schemas.openxmlformats.org/package/2006/relationships"><Relationship Id="rId8" Type="http://schemas.openxmlformats.org/officeDocument/2006/relationships/tags" Target="../tags/tag360.xml"/><Relationship Id="rId3" Type="http://schemas.openxmlformats.org/officeDocument/2006/relationships/tags" Target="../tags/tag356.xml"/><Relationship Id="rId7" Type="http://schemas.openxmlformats.org/officeDocument/2006/relationships/image" Target="../media/image47.jpeg"/><Relationship Id="rId2" Type="http://schemas.openxmlformats.org/officeDocument/2006/relationships/tags" Target="../tags/tag355.xml"/><Relationship Id="rId1" Type="http://schemas.openxmlformats.org/officeDocument/2006/relationships/tags" Target="../tags/tag354.xml"/><Relationship Id="rId6" Type="http://schemas.openxmlformats.org/officeDocument/2006/relationships/notesSlide" Target="../notesSlides/notesSlide13.xml"/><Relationship Id="rId11" Type="http://schemas.openxmlformats.org/officeDocument/2006/relationships/image" Target="../media/image65.png"/><Relationship Id="rId5" Type="http://schemas.openxmlformats.org/officeDocument/2006/relationships/slideLayout" Target="../slideLayouts/slideLayout2.xml"/><Relationship Id="rId10" Type="http://schemas.openxmlformats.org/officeDocument/2006/relationships/tags" Target="../tags/tag362.xml"/><Relationship Id="rId4" Type="http://schemas.openxmlformats.org/officeDocument/2006/relationships/tags" Target="../tags/tag357.xml"/><Relationship Id="rId9" Type="http://schemas.openxmlformats.org/officeDocument/2006/relationships/image" Target="../media/image64.png"/></Relationships>
</file>

<file path=ppt/slides/_rels/slide36.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tags" Target="../tags/tag365.xml"/><Relationship Id="rId7" Type="http://schemas.openxmlformats.org/officeDocument/2006/relationships/notesSlide" Target="../notesSlides/notesSlide14.xml"/><Relationship Id="rId2" Type="http://schemas.openxmlformats.org/officeDocument/2006/relationships/tags" Target="../tags/tag364.xml"/><Relationship Id="rId1" Type="http://schemas.openxmlformats.org/officeDocument/2006/relationships/tags" Target="../tags/tag363.xml"/><Relationship Id="rId6" Type="http://schemas.openxmlformats.org/officeDocument/2006/relationships/slideLayout" Target="../slideLayouts/slideLayout2.xml"/><Relationship Id="rId5" Type="http://schemas.openxmlformats.org/officeDocument/2006/relationships/tags" Target="../tags/tag367.xml"/><Relationship Id="rId4" Type="http://schemas.openxmlformats.org/officeDocument/2006/relationships/tags" Target="../tags/tag36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8.png"/><Relationship Id="rId2" Type="http://schemas.openxmlformats.org/officeDocument/2006/relationships/tags" Target="../tags/tag372.xml"/><Relationship Id="rId1" Type="http://schemas.openxmlformats.org/officeDocument/2006/relationships/tags" Target="../tags/tag371.xml"/><Relationship Id="rId6" Type="http://schemas.openxmlformats.org/officeDocument/2006/relationships/tags" Target="../tags/tag376.xml"/><Relationship Id="rId5" Type="http://schemas.openxmlformats.org/officeDocument/2006/relationships/image" Target="../media/image49.jpeg"/><Relationship Id="rId4" Type="http://schemas.openxmlformats.org/officeDocument/2006/relationships/notesSlide" Target="../notesSlides/notesSlide15.xml"/></Relationships>
</file>

<file path=ppt/slides/_rels/slide3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tags" Target="../tags/tag379.xml"/><Relationship Id="rId7" Type="http://schemas.openxmlformats.org/officeDocument/2006/relationships/tags" Target="../tags/tag383.xml"/><Relationship Id="rId2" Type="http://schemas.openxmlformats.org/officeDocument/2006/relationships/tags" Target="../tags/tag378.xml"/><Relationship Id="rId1" Type="http://schemas.openxmlformats.org/officeDocument/2006/relationships/tags" Target="../tags/tag377.xml"/><Relationship Id="rId6" Type="http://schemas.openxmlformats.org/officeDocument/2006/relationships/image" Target="../media/image49.jpe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tags" Target="../tags/tag389.xml"/><Relationship Id="rId13" Type="http://schemas.openxmlformats.org/officeDocument/2006/relationships/image" Target="../media/image72.png"/><Relationship Id="rId3" Type="http://schemas.openxmlformats.org/officeDocument/2006/relationships/tags" Target="../tags/tag386.xml"/><Relationship Id="rId7" Type="http://schemas.openxmlformats.org/officeDocument/2006/relationships/image" Target="../media/image49.jpeg"/><Relationship Id="rId12" Type="http://schemas.openxmlformats.org/officeDocument/2006/relationships/tags" Target="../tags/tag393.xml"/><Relationship Id="rId2" Type="http://schemas.openxmlformats.org/officeDocument/2006/relationships/tags" Target="../tags/tag385.xml"/><Relationship Id="rId1" Type="http://schemas.openxmlformats.org/officeDocument/2006/relationships/tags" Target="../tags/tag384.xml"/><Relationship Id="rId6" Type="http://schemas.openxmlformats.org/officeDocument/2006/relationships/notesSlide" Target="../notesSlides/notesSlide17.xml"/><Relationship Id="rId11" Type="http://schemas.openxmlformats.org/officeDocument/2006/relationships/image" Target="../media/image71.png"/><Relationship Id="rId5" Type="http://schemas.openxmlformats.org/officeDocument/2006/relationships/slideLayout" Target="../slideLayouts/slideLayout2.xml"/><Relationship Id="rId10" Type="http://schemas.openxmlformats.org/officeDocument/2006/relationships/tags" Target="../tags/tag391.xml"/><Relationship Id="rId4" Type="http://schemas.openxmlformats.org/officeDocument/2006/relationships/tags" Target="../tags/tag387.xml"/><Relationship Id="rId9" Type="http://schemas.openxmlformats.org/officeDocument/2006/relationships/image" Target="../media/image70.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69.xml"/><Relationship Id="rId7" Type="http://schemas.openxmlformats.org/officeDocument/2006/relationships/tags" Target="../tags/tag73.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tags" Target="../tags/tag72.xml"/><Relationship Id="rId11" Type="http://schemas.openxmlformats.org/officeDocument/2006/relationships/image" Target="../media/image15.png"/><Relationship Id="rId5" Type="http://schemas.openxmlformats.org/officeDocument/2006/relationships/tags" Target="../tags/tag71.xml"/><Relationship Id="rId10" Type="http://schemas.openxmlformats.org/officeDocument/2006/relationships/image" Target="../media/image14.png"/><Relationship Id="rId4" Type="http://schemas.openxmlformats.org/officeDocument/2006/relationships/tags" Target="../tags/tag70.xml"/><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396.xml"/><Relationship Id="rId7" Type="http://schemas.openxmlformats.org/officeDocument/2006/relationships/slideLayout" Target="../slideLayouts/slideLayout2.xml"/><Relationship Id="rId2" Type="http://schemas.openxmlformats.org/officeDocument/2006/relationships/tags" Target="../tags/tag395.xml"/><Relationship Id="rId1" Type="http://schemas.openxmlformats.org/officeDocument/2006/relationships/tags" Target="../tags/tag394.xml"/><Relationship Id="rId6" Type="http://schemas.openxmlformats.org/officeDocument/2006/relationships/tags" Target="../tags/tag399.xml"/><Relationship Id="rId5" Type="http://schemas.openxmlformats.org/officeDocument/2006/relationships/tags" Target="../tags/tag398.xml"/><Relationship Id="rId4" Type="http://schemas.openxmlformats.org/officeDocument/2006/relationships/tags" Target="../tags/tag397.xml"/><Relationship Id="rId9" Type="http://schemas.openxmlformats.org/officeDocument/2006/relationships/image" Target="../media/image50.jpeg"/></Relationships>
</file>

<file path=ppt/slides/_rels/slide41.xml.rels><?xml version="1.0" encoding="UTF-8" standalone="yes"?>
<Relationships xmlns="http://schemas.openxmlformats.org/package/2006/relationships"><Relationship Id="rId3" Type="http://schemas.openxmlformats.org/officeDocument/2006/relationships/tags" Target="../tags/tag405.xml"/><Relationship Id="rId2" Type="http://schemas.openxmlformats.org/officeDocument/2006/relationships/tags" Target="../tags/tag404.xml"/><Relationship Id="rId1" Type="http://schemas.openxmlformats.org/officeDocument/2006/relationships/tags" Target="../tags/tag403.xml"/><Relationship Id="rId6" Type="http://schemas.openxmlformats.org/officeDocument/2006/relationships/image" Target="../media/image50.jpe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tags" Target="../tags/tag411.xml"/><Relationship Id="rId7" Type="http://schemas.openxmlformats.org/officeDocument/2006/relationships/image" Target="../media/image50.jpeg"/><Relationship Id="rId2" Type="http://schemas.openxmlformats.org/officeDocument/2006/relationships/tags" Target="../tags/tag410.xml"/><Relationship Id="rId1" Type="http://schemas.openxmlformats.org/officeDocument/2006/relationships/tags" Target="../tags/tag409.xml"/><Relationship Id="rId6" Type="http://schemas.openxmlformats.org/officeDocument/2006/relationships/image" Target="../media/image74.png"/><Relationship Id="rId5" Type="http://schemas.openxmlformats.org/officeDocument/2006/relationships/tags" Target="../tags/tag413.xml"/><Relationship Id="rId4"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tags" Target="../tags/tag420.xml"/><Relationship Id="rId13" Type="http://schemas.openxmlformats.org/officeDocument/2006/relationships/tags" Target="../tags/tag425.xml"/><Relationship Id="rId18" Type="http://schemas.openxmlformats.org/officeDocument/2006/relationships/tags" Target="../tags/tag430.xml"/><Relationship Id="rId3" Type="http://schemas.openxmlformats.org/officeDocument/2006/relationships/tags" Target="../tags/tag415.xml"/><Relationship Id="rId21" Type="http://schemas.openxmlformats.org/officeDocument/2006/relationships/tags" Target="../tags/tag433.xml"/><Relationship Id="rId7" Type="http://schemas.openxmlformats.org/officeDocument/2006/relationships/tags" Target="../tags/tag419.xml"/><Relationship Id="rId12" Type="http://schemas.openxmlformats.org/officeDocument/2006/relationships/tags" Target="../tags/tag424.xml"/><Relationship Id="rId17" Type="http://schemas.openxmlformats.org/officeDocument/2006/relationships/tags" Target="../tags/tag429.xml"/><Relationship Id="rId25" Type="http://schemas.openxmlformats.org/officeDocument/2006/relationships/notesSlide" Target="../notesSlides/notesSlide20.xml"/><Relationship Id="rId2" Type="http://schemas.openxmlformats.org/officeDocument/2006/relationships/tags" Target="../tags/tag414.xml"/><Relationship Id="rId16" Type="http://schemas.openxmlformats.org/officeDocument/2006/relationships/tags" Target="../tags/tag428.xml"/><Relationship Id="rId20" Type="http://schemas.openxmlformats.org/officeDocument/2006/relationships/tags" Target="../tags/tag432.xml"/><Relationship Id="rId1" Type="http://schemas.openxmlformats.org/officeDocument/2006/relationships/tags" Target="../tags/tag412.xml"/><Relationship Id="rId6" Type="http://schemas.openxmlformats.org/officeDocument/2006/relationships/tags" Target="../tags/tag418.xml"/><Relationship Id="rId11" Type="http://schemas.openxmlformats.org/officeDocument/2006/relationships/tags" Target="../tags/tag423.xml"/><Relationship Id="rId24" Type="http://schemas.openxmlformats.org/officeDocument/2006/relationships/slideLayout" Target="../slideLayouts/slideLayout2.xml"/><Relationship Id="rId5" Type="http://schemas.openxmlformats.org/officeDocument/2006/relationships/tags" Target="../tags/tag417.xml"/><Relationship Id="rId15" Type="http://schemas.openxmlformats.org/officeDocument/2006/relationships/tags" Target="../tags/tag427.xml"/><Relationship Id="rId23" Type="http://schemas.openxmlformats.org/officeDocument/2006/relationships/tags" Target="../tags/tag435.xml"/><Relationship Id="rId10" Type="http://schemas.openxmlformats.org/officeDocument/2006/relationships/tags" Target="../tags/tag422.xml"/><Relationship Id="rId19" Type="http://schemas.openxmlformats.org/officeDocument/2006/relationships/tags" Target="../tags/tag431.xml"/><Relationship Id="rId4" Type="http://schemas.openxmlformats.org/officeDocument/2006/relationships/tags" Target="../tags/tag416.xml"/><Relationship Id="rId9" Type="http://schemas.openxmlformats.org/officeDocument/2006/relationships/tags" Target="../tags/tag421.xml"/><Relationship Id="rId14" Type="http://schemas.openxmlformats.org/officeDocument/2006/relationships/tags" Target="../tags/tag426.xml"/><Relationship Id="rId22" Type="http://schemas.openxmlformats.org/officeDocument/2006/relationships/tags" Target="../tags/tag434.xml"/></Relationships>
</file>

<file path=ppt/slides/_rels/slide44.xml.rels><?xml version="1.0" encoding="UTF-8" standalone="yes"?>
<Relationships xmlns="http://schemas.openxmlformats.org/package/2006/relationships"><Relationship Id="rId13" Type="http://schemas.openxmlformats.org/officeDocument/2006/relationships/tags" Target="../tags/tag450.xml"/><Relationship Id="rId18" Type="http://schemas.openxmlformats.org/officeDocument/2006/relationships/tags" Target="../tags/tag455.xml"/><Relationship Id="rId26" Type="http://schemas.openxmlformats.org/officeDocument/2006/relationships/audio" Target="../media/audio1.wav"/><Relationship Id="rId39" Type="http://schemas.openxmlformats.org/officeDocument/2006/relationships/image" Target="../media/image79.png"/><Relationship Id="rId21" Type="http://schemas.openxmlformats.org/officeDocument/2006/relationships/tags" Target="../tags/tag458.xml"/><Relationship Id="rId34" Type="http://schemas.openxmlformats.org/officeDocument/2006/relationships/image" Target="../media/image73.png"/><Relationship Id="rId42" Type="http://schemas.openxmlformats.org/officeDocument/2006/relationships/image" Target="../media/image82.png"/><Relationship Id="rId7" Type="http://schemas.openxmlformats.org/officeDocument/2006/relationships/tags" Target="../tags/tag444.xml"/><Relationship Id="rId2" Type="http://schemas.openxmlformats.org/officeDocument/2006/relationships/tags" Target="../tags/tag439.xml"/><Relationship Id="rId16" Type="http://schemas.openxmlformats.org/officeDocument/2006/relationships/tags" Target="../tags/tag453.xml"/><Relationship Id="rId20" Type="http://schemas.openxmlformats.org/officeDocument/2006/relationships/tags" Target="../tags/tag457.xml"/><Relationship Id="rId29" Type="http://schemas.openxmlformats.org/officeDocument/2006/relationships/image" Target="../media/image54.png"/><Relationship Id="rId41" Type="http://schemas.openxmlformats.org/officeDocument/2006/relationships/image" Target="../media/image81.png"/><Relationship Id="rId1" Type="http://schemas.openxmlformats.org/officeDocument/2006/relationships/tags" Target="../tags/tag438.xml"/><Relationship Id="rId6" Type="http://schemas.openxmlformats.org/officeDocument/2006/relationships/tags" Target="../tags/tag443.xml"/><Relationship Id="rId11" Type="http://schemas.openxmlformats.org/officeDocument/2006/relationships/tags" Target="../tags/tag448.xml"/><Relationship Id="rId24" Type="http://schemas.openxmlformats.org/officeDocument/2006/relationships/tags" Target="../tags/tag461.xml"/><Relationship Id="rId32" Type="http://schemas.openxmlformats.org/officeDocument/2006/relationships/image" Target="../media/image66.png"/><Relationship Id="rId37" Type="http://schemas.openxmlformats.org/officeDocument/2006/relationships/image" Target="../media/image77.png"/><Relationship Id="rId40" Type="http://schemas.openxmlformats.org/officeDocument/2006/relationships/image" Target="../media/image80.png"/><Relationship Id="rId5" Type="http://schemas.openxmlformats.org/officeDocument/2006/relationships/tags" Target="../tags/tag442.xml"/><Relationship Id="rId15" Type="http://schemas.openxmlformats.org/officeDocument/2006/relationships/tags" Target="../tags/tag452.xml"/><Relationship Id="rId23" Type="http://schemas.openxmlformats.org/officeDocument/2006/relationships/tags" Target="../tags/tag460.xml"/><Relationship Id="rId28" Type="http://schemas.openxmlformats.org/officeDocument/2006/relationships/image" Target="../media/image52.png"/><Relationship Id="rId36" Type="http://schemas.openxmlformats.org/officeDocument/2006/relationships/image" Target="../media/image76.png"/><Relationship Id="rId10" Type="http://schemas.openxmlformats.org/officeDocument/2006/relationships/tags" Target="../tags/tag447.xml"/><Relationship Id="rId19" Type="http://schemas.openxmlformats.org/officeDocument/2006/relationships/tags" Target="../tags/tag456.xml"/><Relationship Id="rId31" Type="http://schemas.openxmlformats.org/officeDocument/2006/relationships/image" Target="../media/image61.png"/><Relationship Id="rId4" Type="http://schemas.openxmlformats.org/officeDocument/2006/relationships/tags" Target="../tags/tag441.xml"/><Relationship Id="rId9" Type="http://schemas.openxmlformats.org/officeDocument/2006/relationships/tags" Target="../tags/tag446.xml"/><Relationship Id="rId14" Type="http://schemas.openxmlformats.org/officeDocument/2006/relationships/tags" Target="../tags/tag451.xml"/><Relationship Id="rId22" Type="http://schemas.openxmlformats.org/officeDocument/2006/relationships/tags" Target="../tags/tag459.xml"/><Relationship Id="rId27" Type="http://schemas.openxmlformats.org/officeDocument/2006/relationships/image" Target="../media/image51.png"/><Relationship Id="rId30" Type="http://schemas.openxmlformats.org/officeDocument/2006/relationships/image" Target="../media/image56.png"/><Relationship Id="rId35" Type="http://schemas.openxmlformats.org/officeDocument/2006/relationships/image" Target="../media/image75.png"/><Relationship Id="rId43" Type="http://schemas.openxmlformats.org/officeDocument/2006/relationships/image" Target="../media/image83.png"/><Relationship Id="rId8" Type="http://schemas.openxmlformats.org/officeDocument/2006/relationships/tags" Target="../tags/tag445.xml"/><Relationship Id="rId3" Type="http://schemas.openxmlformats.org/officeDocument/2006/relationships/tags" Target="../tags/tag440.xml"/><Relationship Id="rId12" Type="http://schemas.openxmlformats.org/officeDocument/2006/relationships/tags" Target="../tags/tag449.xml"/><Relationship Id="rId17" Type="http://schemas.openxmlformats.org/officeDocument/2006/relationships/tags" Target="../tags/tag454.xml"/><Relationship Id="rId25" Type="http://schemas.openxmlformats.org/officeDocument/2006/relationships/slideLayout" Target="../slideLayouts/slideLayout2.xml"/><Relationship Id="rId33" Type="http://schemas.openxmlformats.org/officeDocument/2006/relationships/image" Target="../media/image67.png"/><Relationship Id="rId38" Type="http://schemas.openxmlformats.org/officeDocument/2006/relationships/image" Target="../media/image78.png"/></Relationships>
</file>

<file path=ppt/slides/_rels/slide5.xml.rels><?xml version="1.0" encoding="UTF-8" standalone="yes"?>
<Relationships xmlns="http://schemas.openxmlformats.org/package/2006/relationships"><Relationship Id="rId8" Type="http://schemas.openxmlformats.org/officeDocument/2006/relationships/tags" Target="../tags/tag81.xml"/><Relationship Id="rId3" Type="http://schemas.openxmlformats.org/officeDocument/2006/relationships/tags" Target="../tags/tag76.xml"/><Relationship Id="rId7" Type="http://schemas.openxmlformats.org/officeDocument/2006/relationships/tags" Target="../tags/tag80.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11" Type="http://schemas.openxmlformats.org/officeDocument/2006/relationships/slideLayout" Target="../slideLayouts/slideLayout2.xml"/><Relationship Id="rId5" Type="http://schemas.openxmlformats.org/officeDocument/2006/relationships/tags" Target="../tags/tag78.xml"/><Relationship Id="rId10" Type="http://schemas.openxmlformats.org/officeDocument/2006/relationships/tags" Target="../tags/tag83.xml"/><Relationship Id="rId4" Type="http://schemas.openxmlformats.org/officeDocument/2006/relationships/tags" Target="../tags/tag77.xml"/><Relationship Id="rId9" Type="http://schemas.openxmlformats.org/officeDocument/2006/relationships/tags" Target="../tags/tag82.xml"/></Relationships>
</file>

<file path=ppt/slides/_rels/slide6.xml.rels><?xml version="1.0" encoding="UTF-8" standalone="yes"?>
<Relationships xmlns="http://schemas.openxmlformats.org/package/2006/relationships"><Relationship Id="rId8" Type="http://schemas.openxmlformats.org/officeDocument/2006/relationships/tags" Target="../tags/tag91.xml"/><Relationship Id="rId3" Type="http://schemas.openxmlformats.org/officeDocument/2006/relationships/tags" Target="../tags/tag86.xml"/><Relationship Id="rId7" Type="http://schemas.openxmlformats.org/officeDocument/2006/relationships/tags" Target="../tags/tag90.xml"/><Relationship Id="rId12" Type="http://schemas.openxmlformats.org/officeDocument/2006/relationships/image" Target="../media/image17.png"/><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tags" Target="../tags/tag89.xml"/><Relationship Id="rId11" Type="http://schemas.openxmlformats.org/officeDocument/2006/relationships/image" Target="../media/image16.png"/><Relationship Id="rId5" Type="http://schemas.openxmlformats.org/officeDocument/2006/relationships/tags" Target="../tags/tag88.xml"/><Relationship Id="rId10" Type="http://schemas.openxmlformats.org/officeDocument/2006/relationships/slideLayout" Target="../slideLayouts/slideLayout2.xml"/><Relationship Id="rId4" Type="http://schemas.openxmlformats.org/officeDocument/2006/relationships/tags" Target="../tags/tag87.xml"/><Relationship Id="rId9" Type="http://schemas.openxmlformats.org/officeDocument/2006/relationships/tags" Target="../tags/tag92.xml"/></Relationships>
</file>

<file path=ppt/slides/_rels/slide7.xml.rels><?xml version="1.0" encoding="UTF-8" standalone="yes"?>
<Relationships xmlns="http://schemas.openxmlformats.org/package/2006/relationships"><Relationship Id="rId8" Type="http://schemas.openxmlformats.org/officeDocument/2006/relationships/tags" Target="../tags/tag100.xml"/><Relationship Id="rId13" Type="http://schemas.openxmlformats.org/officeDocument/2006/relationships/tags" Target="../tags/tag105.xml"/><Relationship Id="rId3" Type="http://schemas.openxmlformats.org/officeDocument/2006/relationships/tags" Target="../tags/tag95.xml"/><Relationship Id="rId7" Type="http://schemas.openxmlformats.org/officeDocument/2006/relationships/tags" Target="../tags/tag99.xml"/><Relationship Id="rId12" Type="http://schemas.openxmlformats.org/officeDocument/2006/relationships/tags" Target="../tags/tag104.xml"/><Relationship Id="rId2" Type="http://schemas.openxmlformats.org/officeDocument/2006/relationships/tags" Target="../tags/tag94.xml"/><Relationship Id="rId16" Type="http://schemas.openxmlformats.org/officeDocument/2006/relationships/image" Target="../media/image18.jpeg"/><Relationship Id="rId1" Type="http://schemas.openxmlformats.org/officeDocument/2006/relationships/tags" Target="../tags/tag93.xml"/><Relationship Id="rId6" Type="http://schemas.openxmlformats.org/officeDocument/2006/relationships/tags" Target="../tags/tag98.xml"/><Relationship Id="rId11" Type="http://schemas.openxmlformats.org/officeDocument/2006/relationships/tags" Target="../tags/tag103.xml"/><Relationship Id="rId5" Type="http://schemas.openxmlformats.org/officeDocument/2006/relationships/tags" Target="../tags/tag97.xml"/><Relationship Id="rId15" Type="http://schemas.openxmlformats.org/officeDocument/2006/relationships/slideLayout" Target="../slideLayouts/slideLayout2.xml"/><Relationship Id="rId10" Type="http://schemas.openxmlformats.org/officeDocument/2006/relationships/tags" Target="../tags/tag102.xml"/><Relationship Id="rId4" Type="http://schemas.openxmlformats.org/officeDocument/2006/relationships/tags" Target="../tags/tag96.xml"/><Relationship Id="rId9" Type="http://schemas.openxmlformats.org/officeDocument/2006/relationships/tags" Target="../tags/tag101.xml"/><Relationship Id="rId14" Type="http://schemas.openxmlformats.org/officeDocument/2006/relationships/tags" Target="../tags/tag106.xml"/></Relationships>
</file>

<file path=ppt/slides/_rels/slide8.xml.rels><?xml version="1.0" encoding="UTF-8" standalone="yes"?>
<Relationships xmlns="http://schemas.openxmlformats.org/package/2006/relationships"><Relationship Id="rId8" Type="http://schemas.openxmlformats.org/officeDocument/2006/relationships/tags" Target="../tags/tag114.xml"/><Relationship Id="rId13" Type="http://schemas.openxmlformats.org/officeDocument/2006/relationships/tags" Target="../tags/tag119.xml"/><Relationship Id="rId18" Type="http://schemas.openxmlformats.org/officeDocument/2006/relationships/tags" Target="../tags/tag124.xml"/><Relationship Id="rId3" Type="http://schemas.openxmlformats.org/officeDocument/2006/relationships/tags" Target="../tags/tag109.xml"/><Relationship Id="rId21" Type="http://schemas.openxmlformats.org/officeDocument/2006/relationships/image" Target="../media/image20.jpeg"/><Relationship Id="rId7" Type="http://schemas.openxmlformats.org/officeDocument/2006/relationships/tags" Target="../tags/tag113.xml"/><Relationship Id="rId12" Type="http://schemas.openxmlformats.org/officeDocument/2006/relationships/tags" Target="../tags/tag118.xml"/><Relationship Id="rId17" Type="http://schemas.openxmlformats.org/officeDocument/2006/relationships/tags" Target="../tags/tag123.xml"/><Relationship Id="rId2" Type="http://schemas.openxmlformats.org/officeDocument/2006/relationships/tags" Target="../tags/tag108.xml"/><Relationship Id="rId16" Type="http://schemas.openxmlformats.org/officeDocument/2006/relationships/tags" Target="../tags/tag122.xml"/><Relationship Id="rId20" Type="http://schemas.openxmlformats.org/officeDocument/2006/relationships/image" Target="../media/image19.jpeg"/><Relationship Id="rId1" Type="http://schemas.openxmlformats.org/officeDocument/2006/relationships/tags" Target="../tags/tag107.xml"/><Relationship Id="rId6" Type="http://schemas.openxmlformats.org/officeDocument/2006/relationships/tags" Target="../tags/tag112.xml"/><Relationship Id="rId11" Type="http://schemas.openxmlformats.org/officeDocument/2006/relationships/tags" Target="../tags/tag117.xml"/><Relationship Id="rId5" Type="http://schemas.openxmlformats.org/officeDocument/2006/relationships/tags" Target="../tags/tag111.xml"/><Relationship Id="rId15" Type="http://schemas.openxmlformats.org/officeDocument/2006/relationships/tags" Target="../tags/tag121.xml"/><Relationship Id="rId10" Type="http://schemas.openxmlformats.org/officeDocument/2006/relationships/tags" Target="../tags/tag116.xml"/><Relationship Id="rId19" Type="http://schemas.openxmlformats.org/officeDocument/2006/relationships/slideLayout" Target="../slideLayouts/slideLayout2.xml"/><Relationship Id="rId4" Type="http://schemas.openxmlformats.org/officeDocument/2006/relationships/tags" Target="../tags/tag110.xml"/><Relationship Id="rId9" Type="http://schemas.openxmlformats.org/officeDocument/2006/relationships/tags" Target="../tags/tag115.xml"/><Relationship Id="rId14" Type="http://schemas.openxmlformats.org/officeDocument/2006/relationships/tags" Target="../tags/tag120.xml"/><Relationship Id="rId22" Type="http://schemas.openxmlformats.org/officeDocument/2006/relationships/image" Target="../media/image21.jpeg"/></Relationships>
</file>

<file path=ppt/slides/_rels/slide9.xml.rels><?xml version="1.0" encoding="UTF-8" standalone="yes"?>
<Relationships xmlns="http://schemas.openxmlformats.org/package/2006/relationships"><Relationship Id="rId8" Type="http://schemas.openxmlformats.org/officeDocument/2006/relationships/tags" Target="../tags/tag132.xml"/><Relationship Id="rId13" Type="http://schemas.openxmlformats.org/officeDocument/2006/relationships/tags" Target="../tags/tag137.xml"/><Relationship Id="rId18" Type="http://schemas.openxmlformats.org/officeDocument/2006/relationships/tags" Target="../tags/tag142.xml"/><Relationship Id="rId26" Type="http://schemas.openxmlformats.org/officeDocument/2006/relationships/image" Target="../media/image24.jpeg"/><Relationship Id="rId3" Type="http://schemas.openxmlformats.org/officeDocument/2006/relationships/tags" Target="../tags/tag127.xml"/><Relationship Id="rId21" Type="http://schemas.openxmlformats.org/officeDocument/2006/relationships/tags" Target="../tags/tag145.xml"/><Relationship Id="rId7" Type="http://schemas.openxmlformats.org/officeDocument/2006/relationships/tags" Target="../tags/tag131.xml"/><Relationship Id="rId12" Type="http://schemas.openxmlformats.org/officeDocument/2006/relationships/tags" Target="../tags/tag136.xml"/><Relationship Id="rId17" Type="http://schemas.openxmlformats.org/officeDocument/2006/relationships/tags" Target="../tags/tag141.xml"/><Relationship Id="rId25" Type="http://schemas.openxmlformats.org/officeDocument/2006/relationships/image" Target="../media/image23.jpeg"/><Relationship Id="rId2" Type="http://schemas.openxmlformats.org/officeDocument/2006/relationships/tags" Target="../tags/tag126.xml"/><Relationship Id="rId16" Type="http://schemas.openxmlformats.org/officeDocument/2006/relationships/tags" Target="../tags/tag140.xml"/><Relationship Id="rId20" Type="http://schemas.openxmlformats.org/officeDocument/2006/relationships/tags" Target="../tags/tag144.xml"/><Relationship Id="rId1" Type="http://schemas.openxmlformats.org/officeDocument/2006/relationships/tags" Target="../tags/tag125.xml"/><Relationship Id="rId6" Type="http://schemas.openxmlformats.org/officeDocument/2006/relationships/tags" Target="../tags/tag130.xml"/><Relationship Id="rId11" Type="http://schemas.openxmlformats.org/officeDocument/2006/relationships/tags" Target="../tags/tag135.xml"/><Relationship Id="rId24" Type="http://schemas.openxmlformats.org/officeDocument/2006/relationships/image" Target="../media/image22.jpeg"/><Relationship Id="rId5" Type="http://schemas.openxmlformats.org/officeDocument/2006/relationships/tags" Target="../tags/tag129.xml"/><Relationship Id="rId15" Type="http://schemas.openxmlformats.org/officeDocument/2006/relationships/tags" Target="../tags/tag139.xml"/><Relationship Id="rId23" Type="http://schemas.openxmlformats.org/officeDocument/2006/relationships/slideLayout" Target="../slideLayouts/slideLayout2.xml"/><Relationship Id="rId10" Type="http://schemas.openxmlformats.org/officeDocument/2006/relationships/tags" Target="../tags/tag134.xml"/><Relationship Id="rId19" Type="http://schemas.openxmlformats.org/officeDocument/2006/relationships/tags" Target="../tags/tag143.xml"/><Relationship Id="rId4" Type="http://schemas.openxmlformats.org/officeDocument/2006/relationships/tags" Target="../tags/tag128.xml"/><Relationship Id="rId9" Type="http://schemas.openxmlformats.org/officeDocument/2006/relationships/tags" Target="../tags/tag133.xml"/><Relationship Id="rId14" Type="http://schemas.openxmlformats.org/officeDocument/2006/relationships/tags" Target="../tags/tag138.xml"/><Relationship Id="rId22" Type="http://schemas.openxmlformats.org/officeDocument/2006/relationships/tags" Target="../tags/tag14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tretch>
            <a:fillRect/>
          </a:stretch>
        </a:blipFill>
        <a:effectLst/>
      </p:bgPr>
    </p:bg>
    <p:spTree>
      <p:nvGrpSpPr>
        <p:cNvPr id="1" name=""/>
        <p:cNvGrpSpPr/>
        <p:nvPr/>
      </p:nvGrpSpPr>
      <p:grpSpPr>
        <a:xfrm>
          <a:off x="0" y="0"/>
          <a:ext cx="0" cy="0"/>
          <a:chOff x="0" y="0"/>
          <a:chExt cx="0" cy="0"/>
        </a:xfrm>
      </p:grpSpPr>
      <p:grpSp>
        <p:nvGrpSpPr>
          <p:cNvPr id="3" name="组合 2"/>
          <p:cNvGrpSpPr/>
          <p:nvPr>
            <p:custDataLst>
              <p:tags r:id="rId1"/>
            </p:custDataLst>
          </p:nvPr>
        </p:nvGrpSpPr>
        <p:grpSpPr>
          <a:xfrm>
            <a:off x="-123819" y="385760"/>
            <a:ext cx="12613466" cy="5928158"/>
            <a:chOff x="-88308" y="421271"/>
            <a:chExt cx="12613466" cy="5928158"/>
          </a:xfrm>
        </p:grpSpPr>
        <p:sp>
          <p:nvSpPr>
            <p:cNvPr id="5" name="AutoShape 5"/>
            <p:cNvSpPr>
              <a:spLocks noChangeArrowheads="1"/>
            </p:cNvSpPr>
            <p:nvPr>
              <p:custDataLst>
                <p:tags r:id="rId2"/>
              </p:custDataLst>
            </p:nvPr>
          </p:nvSpPr>
          <p:spPr bwMode="gray">
            <a:xfrm>
              <a:off x="5496912" y="1793226"/>
              <a:ext cx="5133948" cy="1134501"/>
            </a:xfrm>
            <a:prstGeom prst="roundRect">
              <a:avLst>
                <a:gd name="adj" fmla="val 16667"/>
              </a:avLst>
            </a:prstGeom>
          </p:spPr>
          <p:style>
            <a:lnRef idx="1">
              <a:schemeClr val="accent3"/>
            </a:lnRef>
            <a:fillRef idx="3">
              <a:schemeClr val="accent3"/>
            </a:fillRef>
            <a:effectRef idx="2">
              <a:schemeClr val="accent3"/>
            </a:effectRef>
            <a:fontRef idx="minor">
              <a:schemeClr val="lt1"/>
            </a:fontRef>
          </p:style>
          <p:txBody>
            <a:bodyPr wrap="none" lIns="98745" tIns="49372" rIns="98745" bIns="49372" anchor="ctr"/>
            <a:lstStyle>
              <a:lvl1pPr defTabSz="987425" eaLnBrk="0" hangingPunct="0">
                <a:defRPr>
                  <a:solidFill>
                    <a:schemeClr val="tx1"/>
                  </a:solidFill>
                  <a:latin typeface="Arial" panose="020B0604020202020204" pitchFamily="34" charset="0"/>
                  <a:ea typeface="宋体" panose="02010600030101010101" pitchFamily="2" charset="-122"/>
                </a:defRPr>
              </a:lvl1pPr>
              <a:lvl2pPr marL="803275" indent="-309880" defTabSz="987425" eaLnBrk="0" hangingPunct="0">
                <a:defRPr>
                  <a:solidFill>
                    <a:schemeClr val="tx1"/>
                  </a:solidFill>
                  <a:latin typeface="Arial" panose="020B0604020202020204" pitchFamily="34" charset="0"/>
                  <a:ea typeface="宋体" panose="02010600030101010101" pitchFamily="2" charset="-122"/>
                </a:defRPr>
              </a:lvl2pPr>
              <a:lvl3pPr marL="1235075" indent="-247650" defTabSz="987425" eaLnBrk="0" hangingPunct="0">
                <a:defRPr>
                  <a:solidFill>
                    <a:schemeClr val="tx1"/>
                  </a:solidFill>
                  <a:latin typeface="Arial" panose="020B0604020202020204" pitchFamily="34" charset="0"/>
                  <a:ea typeface="宋体" panose="02010600030101010101" pitchFamily="2" charset="-122"/>
                </a:defRPr>
              </a:lvl3pPr>
              <a:lvl4pPr marL="1729105" indent="-247650" defTabSz="987425" eaLnBrk="0" hangingPunct="0">
                <a:defRPr>
                  <a:solidFill>
                    <a:schemeClr val="tx1"/>
                  </a:solidFill>
                  <a:latin typeface="Arial" panose="020B0604020202020204" pitchFamily="34" charset="0"/>
                  <a:ea typeface="宋体" panose="02010600030101010101" pitchFamily="2" charset="-122"/>
                </a:defRPr>
              </a:lvl4pPr>
              <a:lvl5pPr marL="2222500" indent="-247650" defTabSz="987425" eaLnBrk="0" hangingPunct="0">
                <a:defRPr>
                  <a:solidFill>
                    <a:schemeClr val="tx1"/>
                  </a:solidFill>
                  <a:latin typeface="Arial" panose="020B0604020202020204" pitchFamily="34" charset="0"/>
                  <a:ea typeface="宋体" panose="02010600030101010101" pitchFamily="2" charset="-122"/>
                </a:defRPr>
              </a:lvl5pPr>
              <a:lvl6pPr marL="2679700" indent="-247650" defTabSz="9874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136900" indent="-247650" defTabSz="9874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594100" indent="-247650" defTabSz="9874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051300" indent="-247650" defTabSz="9874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6000" dirty="0">
                  <a:solidFill>
                    <a:schemeClr val="bg1"/>
                  </a:solidFill>
                  <a:effectLst>
                    <a:outerShdw blurRad="38100" dist="38100" dir="2700000" algn="tl">
                      <a:srgbClr val="000000">
                        <a:alpha val="43137"/>
                      </a:srgbClr>
                    </a:outerShdw>
                  </a:effectLst>
                  <a:latin typeface="黑体" panose="02010600030101010101" pitchFamily="49" charset="-122"/>
                  <a:ea typeface="黑体" panose="02010600030101010101" pitchFamily="49" charset="-122"/>
                  <a:cs typeface="Times New Roman" panose="02020603050405020304" pitchFamily="18" charset="0"/>
                </a:rPr>
                <a:t>9.3 </a:t>
              </a:r>
              <a:r>
                <a:rPr lang="zh-CN" altLang="en-US" sz="6000" dirty="0">
                  <a:solidFill>
                    <a:schemeClr val="bg1"/>
                  </a:solidFill>
                  <a:effectLst>
                    <a:outerShdw blurRad="38100" dist="38100" dir="2700000" algn="tl">
                      <a:srgbClr val="000000">
                        <a:alpha val="43137"/>
                      </a:srgbClr>
                    </a:outerShdw>
                  </a:effectLst>
                  <a:latin typeface="黑体" panose="02010600030101010101" pitchFamily="49" charset="-122"/>
                  <a:ea typeface="黑体" panose="02010600030101010101" pitchFamily="49" charset="-122"/>
                  <a:cs typeface="Times New Roman" panose="02020603050405020304" pitchFamily="18" charset="0"/>
                </a:rPr>
                <a:t>功</a:t>
              </a:r>
            </a:p>
          </p:txBody>
        </p:sp>
        <p:sp>
          <p:nvSpPr>
            <p:cNvPr id="6" name="圆角矩形​​ 10"/>
            <p:cNvSpPr>
              <a:spLocks noChangeArrowheads="1"/>
            </p:cNvSpPr>
            <p:nvPr>
              <p:custDataLst>
                <p:tags r:id="rId3"/>
              </p:custDataLst>
            </p:nvPr>
          </p:nvSpPr>
          <p:spPr bwMode="auto">
            <a:xfrm>
              <a:off x="5795886" y="860579"/>
              <a:ext cx="4536000" cy="648000"/>
            </a:xfrm>
            <a:prstGeom prst="roundRect">
              <a:avLst>
                <a:gd name="adj" fmla="val 50000"/>
              </a:avLst>
            </a:prstGeom>
          </p:spPr>
          <p:style>
            <a:lnRef idx="2">
              <a:schemeClr val="accent6">
                <a:shade val="15000"/>
              </a:schemeClr>
            </a:lnRef>
            <a:fillRef idx="1">
              <a:schemeClr val="accent6"/>
            </a:fillRef>
            <a:effectRef idx="0">
              <a:schemeClr val="accent6"/>
            </a:effectRef>
            <a:fontRef idx="minor">
              <a:schemeClr val="lt1"/>
            </a:fontRef>
          </p:style>
          <p:txBody>
            <a:bodyPr anchor="ctr"/>
            <a:lstStyle/>
            <a:p>
              <a:pPr algn="ctr">
                <a:defRPr/>
              </a:pPr>
              <a:r>
                <a:rPr lang="zh-CN" altLang="en-US" sz="3200" kern="0" dirty="0">
                  <a:solidFill>
                    <a:srgbClr val="FFFF00"/>
                  </a:solidFill>
                  <a:cs typeface="Arial" panose="020B0604020202020204" pitchFamily="34" charset="0"/>
                  <a:sym typeface="Arial" panose="020B0604020202020204"/>
                </a:rPr>
                <a:t>第九章 机械和功</a:t>
              </a:r>
            </a:p>
          </p:txBody>
        </p:sp>
        <p:grpSp>
          <p:nvGrpSpPr>
            <p:cNvPr id="9" name="组合 8"/>
            <p:cNvGrpSpPr/>
            <p:nvPr>
              <p:custDataLst>
                <p:tags r:id="rId4"/>
              </p:custDataLst>
            </p:nvPr>
          </p:nvGrpSpPr>
          <p:grpSpPr>
            <a:xfrm>
              <a:off x="-88308" y="421271"/>
              <a:ext cx="4555696" cy="5394009"/>
              <a:chOff x="-88308" y="421271"/>
              <a:chExt cx="4555696" cy="5394009"/>
            </a:xfrm>
          </p:grpSpPr>
          <p:pic>
            <p:nvPicPr>
              <p:cNvPr id="20" name="图片 19"/>
              <p:cNvPicPr>
                <a:picLocks noChangeAspect="1"/>
              </p:cNvPicPr>
              <p:nvPr>
                <p:custDataLst>
                  <p:tags r:id="rId6"/>
                </p:custDataLst>
              </p:nvPr>
            </p:nvPicPr>
            <p:blipFill>
              <a:blip r:embed="rId12">
                <a:alphaModFix amt="35000"/>
              </a:blip>
              <a:stretch>
                <a:fillRect/>
              </a:stretch>
            </p:blipFill>
            <p:spPr>
              <a:xfrm rot="21011104">
                <a:off x="2931774" y="3640664"/>
                <a:ext cx="1535614" cy="2174616"/>
              </a:xfrm>
              <a:prstGeom prst="rect">
                <a:avLst/>
              </a:prstGeom>
              <a:ln>
                <a:noFill/>
              </a:ln>
              <a:effectLst>
                <a:outerShdw blurRad="190500" algn="tl" rotWithShape="0">
                  <a:srgbClr val="000000">
                    <a:alpha val="70000"/>
                  </a:srgbClr>
                </a:outerShdw>
              </a:effectLst>
            </p:spPr>
          </p:pic>
          <p:pic>
            <p:nvPicPr>
              <p:cNvPr id="21" name="图片 20"/>
              <p:cNvPicPr>
                <a:picLocks noChangeAspect="1"/>
              </p:cNvPicPr>
              <p:nvPr>
                <p:custDataLst>
                  <p:tags r:id="rId7"/>
                </p:custDataLst>
              </p:nvPr>
            </p:nvPicPr>
            <p:blipFill>
              <a:blip r:embed="rId13"/>
              <a:stretch>
                <a:fillRect/>
              </a:stretch>
            </p:blipFill>
            <p:spPr>
              <a:xfrm>
                <a:off x="-88308" y="421271"/>
                <a:ext cx="2174616" cy="2174616"/>
              </a:xfrm>
              <a:prstGeom prst="rect">
                <a:avLst/>
              </a:prstGeom>
            </p:spPr>
          </p:pic>
        </p:grpSp>
        <p:pic>
          <p:nvPicPr>
            <p:cNvPr id="18" name="图片 17" descr="图片包含 人, 女人, 站, 对着  描述已自动生成"/>
            <p:cNvPicPr>
              <a:picLocks noChangeAspect="1"/>
            </p:cNvPicPr>
            <p:nvPr>
              <p:custDataLst>
                <p:tags r:id="rId5"/>
              </p:custDataLst>
            </p:nvPr>
          </p:nvPicPr>
          <p:blipFill>
            <a:blip r:embed="rId14"/>
            <a:stretch>
              <a:fillRect/>
            </a:stretch>
          </p:blipFill>
          <p:spPr>
            <a:xfrm>
              <a:off x="9095644" y="1796453"/>
              <a:ext cx="3429514" cy="4552976"/>
            </a:xfrm>
            <a:prstGeom prst="rect">
              <a:avLst/>
            </a:prstGeom>
            <a:ln>
              <a:noFill/>
            </a:ln>
            <a:effectLst>
              <a:outerShdw blurRad="292100" dist="139700" dir="2700000" algn="tl" rotWithShape="0">
                <a:srgbClr val="333333">
                  <a:alpha val="65000"/>
                </a:srgbClr>
              </a:outerShdw>
            </a:effectLst>
          </p:spPr>
        </p:pic>
      </p:grpSp>
    </p:spTree>
  </p:cSld>
  <p:clrMapOvr>
    <a:masterClrMapping/>
  </p:clrMapOvr>
  <p:transition spd="slow">
    <p:push dir="u"/>
    <p:sndAc>
      <p:stSnd>
        <p:snd r:embed="rId10"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custDataLst>
              <p:tags r:id="rId1"/>
            </p:custDataLst>
          </p:nvPr>
        </p:nvGrpSpPr>
        <p:grpSpPr>
          <a:xfrm>
            <a:off x="1559630" y="1367210"/>
            <a:ext cx="8785225" cy="4611370"/>
            <a:chOff x="2494" y="1466"/>
            <a:chExt cx="13835" cy="7262"/>
          </a:xfrm>
        </p:grpSpPr>
        <p:pic>
          <p:nvPicPr>
            <p:cNvPr id="3" name="图片 2" descr="打孔纸"/>
            <p:cNvPicPr>
              <a:picLocks noChangeAspect="1"/>
            </p:cNvPicPr>
            <p:nvPr>
              <p:custDataLst>
                <p:tags r:id="rId7"/>
              </p:custDataLst>
            </p:nvPr>
          </p:nvPicPr>
          <p:blipFill>
            <a:blip r:embed="rId12"/>
            <a:stretch>
              <a:fillRect/>
            </a:stretch>
          </p:blipFill>
          <p:spPr>
            <a:xfrm>
              <a:off x="2494" y="2247"/>
              <a:ext cx="13835" cy="6481"/>
            </a:xfrm>
            <a:prstGeom prst="rect">
              <a:avLst/>
            </a:prstGeom>
          </p:spPr>
        </p:pic>
        <p:grpSp>
          <p:nvGrpSpPr>
            <p:cNvPr id="4" name="组合 3"/>
            <p:cNvGrpSpPr/>
            <p:nvPr>
              <p:custDataLst>
                <p:tags r:id="rId8"/>
              </p:custDataLst>
            </p:nvPr>
          </p:nvGrpSpPr>
          <p:grpSpPr>
            <a:xfrm>
              <a:off x="2936" y="1466"/>
              <a:ext cx="7883" cy="822"/>
              <a:chOff x="2936" y="1873"/>
              <a:chExt cx="7883" cy="822"/>
            </a:xfrm>
          </p:grpSpPr>
          <p:sp>
            <p:nvSpPr>
              <p:cNvPr id="5" name="文本框 3"/>
              <p:cNvSpPr txBox="1"/>
              <p:nvPr>
                <p:custDataLst>
                  <p:tags r:id="rId9"/>
                </p:custDataLst>
              </p:nvPr>
            </p:nvSpPr>
            <p:spPr>
              <a:xfrm>
                <a:off x="4419" y="1873"/>
                <a:ext cx="6400" cy="822"/>
              </a:xfrm>
              <a:prstGeom prst="rect">
                <a:avLst/>
              </a:prstGeom>
              <a:noFill/>
            </p:spPr>
            <p:txBody>
              <a:bodyPr wrap="square" rtlCol="0">
                <a:spAutoFit/>
              </a:bodyPr>
              <a:lstStyle/>
              <a:p>
                <a:r>
                  <a:rPr lang="zh-CN" altLang="en-US" sz="2800">
                    <a:latin typeface="黑体" panose="02010600030101010101" pitchFamily="49" charset="-122"/>
                    <a:ea typeface="黑体" panose="02010600030101010101" pitchFamily="49" charset="-122"/>
                    <a:cs typeface="黑体" panose="02010600030101010101" pitchFamily="49" charset="-122"/>
                  </a:rPr>
                  <a:t>归纳</a:t>
                </a:r>
              </a:p>
            </p:txBody>
          </p:sp>
          <p:pic>
            <p:nvPicPr>
              <p:cNvPr id="32" name="图片 31" descr="/private/var/folders/b1/j07mvtc12sjfxxr7f6ylphcr0000gn/T/com.kingsoft.wpsoffice.mac/kaimatting/20240112102916/output_aiMatting_20240112102926.pngoutput_aiMatting_20240112102926"/>
              <p:cNvPicPr>
                <a:picLocks noChangeAspect="1"/>
              </p:cNvPicPr>
              <p:nvPr userDrawn="1">
                <p:custDataLst>
                  <p:tags r:id="rId10"/>
                </p:custDataLst>
              </p:nvPr>
            </p:nvPicPr>
            <p:blipFill>
              <a:blip r:embed="rId13"/>
              <a:srcRect t="16560" r="6080" b="14637"/>
              <a:stretch>
                <a:fillRect/>
              </a:stretch>
            </p:blipFill>
            <p:spPr>
              <a:xfrm>
                <a:off x="2936" y="1873"/>
                <a:ext cx="1483" cy="644"/>
              </a:xfrm>
              <a:prstGeom prst="rect">
                <a:avLst/>
              </a:prstGeom>
            </p:spPr>
          </p:pic>
        </p:grpSp>
      </p:grpSp>
      <p:sp>
        <p:nvSpPr>
          <p:cNvPr id="34" name="矩形 35842"/>
          <p:cNvSpPr>
            <a:spLocks noChangeArrowheads="1"/>
          </p:cNvSpPr>
          <p:nvPr>
            <p:custDataLst>
              <p:tags r:id="rId2"/>
            </p:custDataLst>
          </p:nvPr>
        </p:nvSpPr>
        <p:spPr bwMode="auto">
          <a:xfrm>
            <a:off x="2437887" y="2244497"/>
            <a:ext cx="2969083" cy="461665"/>
          </a:xfrm>
          <a:prstGeom prst="rect">
            <a:avLst/>
          </a:prstGeom>
          <a:noFill/>
          <a:ln w="9525">
            <a:noFill/>
            <a:miter lim="800000"/>
          </a:ln>
        </p:spPr>
        <p:txBody>
          <a:bodyPr wrap="none">
            <a:spAutoFit/>
          </a:bodyPr>
          <a:lstStyle/>
          <a:p>
            <a:r>
              <a:rPr lang="zh-CN" altLang="en-US" sz="2400" b="1">
                <a:solidFill>
                  <a:schemeClr val="tx1"/>
                </a:solidFill>
                <a:uFillTx/>
                <a:latin typeface="+mn-ea"/>
                <a:ea typeface="+mn-ea"/>
              </a:rPr>
              <a:t>不做功的三种情况：</a:t>
            </a:r>
          </a:p>
        </p:txBody>
      </p:sp>
      <p:sp>
        <p:nvSpPr>
          <p:cNvPr id="35" name="Text Box 25"/>
          <p:cNvSpPr txBox="1">
            <a:spLocks noChangeArrowheads="1"/>
          </p:cNvSpPr>
          <p:nvPr>
            <p:custDataLst>
              <p:tags r:id="rId3"/>
            </p:custDataLst>
          </p:nvPr>
        </p:nvSpPr>
        <p:spPr bwMode="auto">
          <a:xfrm>
            <a:off x="2567613" y="2706509"/>
            <a:ext cx="5473700" cy="464230"/>
          </a:xfrm>
          <a:prstGeom prst="rect">
            <a:avLst/>
          </a:prstGeom>
          <a:noFill/>
          <a:ln w="38100">
            <a:noFill/>
            <a:miter lim="800000"/>
          </a:ln>
        </p:spPr>
        <p:txBody>
          <a:bodyPr lIns="90170" tIns="46990" rIns="90170" bIns="46990">
            <a:spAutoFit/>
          </a:bodyPr>
          <a:lstStyle/>
          <a:p>
            <a:pPr>
              <a:spcBef>
                <a:spcPct val="50000"/>
              </a:spcBef>
            </a:pPr>
            <a:r>
              <a:rPr lang="en-US" altLang="zh-CN" sz="2400" b="1">
                <a:latin typeface="+mn-ea"/>
                <a:ea typeface="+mn-ea"/>
              </a:rPr>
              <a:t>1.</a:t>
            </a:r>
            <a:r>
              <a:rPr lang="zh-CN" altLang="en-US" sz="2400" b="1">
                <a:solidFill>
                  <a:srgbClr val="FF0000"/>
                </a:solidFill>
                <a:latin typeface="+mn-ea"/>
                <a:ea typeface="+mn-ea"/>
              </a:rPr>
              <a:t>有力无距离</a:t>
            </a:r>
            <a:endParaRPr lang="zh-CN" altLang="en-US" sz="2400" b="1">
              <a:solidFill>
                <a:schemeClr val="tx1"/>
              </a:solidFill>
              <a:latin typeface="+mn-ea"/>
              <a:ea typeface="+mn-ea"/>
            </a:endParaRPr>
          </a:p>
        </p:txBody>
      </p:sp>
      <p:sp>
        <p:nvSpPr>
          <p:cNvPr id="36" name="Text Box 20"/>
          <p:cNvSpPr txBox="1">
            <a:spLocks noChangeArrowheads="1"/>
          </p:cNvSpPr>
          <p:nvPr>
            <p:custDataLst>
              <p:tags r:id="rId4"/>
            </p:custDataLst>
          </p:nvPr>
        </p:nvSpPr>
        <p:spPr bwMode="auto">
          <a:xfrm>
            <a:off x="2581223" y="3688075"/>
            <a:ext cx="7646035" cy="464230"/>
          </a:xfrm>
          <a:prstGeom prst="rect">
            <a:avLst/>
          </a:prstGeom>
          <a:noFill/>
          <a:ln w="38100">
            <a:noFill/>
            <a:miter lim="800000"/>
          </a:ln>
        </p:spPr>
        <p:txBody>
          <a:bodyPr wrap="square" lIns="90170" tIns="46990" rIns="90170" bIns="46990">
            <a:spAutoFit/>
          </a:bodyPr>
          <a:lstStyle/>
          <a:p>
            <a:pPr>
              <a:spcBef>
                <a:spcPct val="50000"/>
              </a:spcBef>
            </a:pPr>
            <a:r>
              <a:rPr lang="en-US" altLang="zh-CN" sz="2400" b="1">
                <a:latin typeface="+mn-ea"/>
                <a:ea typeface="+mn-ea"/>
              </a:rPr>
              <a:t>3.</a:t>
            </a:r>
            <a:r>
              <a:rPr lang="zh-CN" altLang="en-US" sz="2400" b="1">
                <a:solidFill>
                  <a:srgbClr val="FF0000"/>
                </a:solidFill>
                <a:latin typeface="+mn-ea"/>
                <a:ea typeface="+mn-ea"/>
              </a:rPr>
              <a:t>有力有距离，但力和距离垂直</a:t>
            </a:r>
            <a:endParaRPr lang="zh-CN" altLang="en-US" sz="2400" b="1">
              <a:solidFill>
                <a:schemeClr val="tx1"/>
              </a:solidFill>
              <a:latin typeface="+mn-ea"/>
              <a:ea typeface="+mn-ea"/>
            </a:endParaRPr>
          </a:p>
        </p:txBody>
      </p:sp>
      <p:sp>
        <p:nvSpPr>
          <p:cNvPr id="37" name="Text Box 11"/>
          <p:cNvSpPr txBox="1">
            <a:spLocks noChangeArrowheads="1"/>
          </p:cNvSpPr>
          <p:nvPr>
            <p:custDataLst>
              <p:tags r:id="rId5"/>
            </p:custDataLst>
          </p:nvPr>
        </p:nvSpPr>
        <p:spPr bwMode="auto">
          <a:xfrm>
            <a:off x="2581583" y="3197101"/>
            <a:ext cx="5568951" cy="464230"/>
          </a:xfrm>
          <a:prstGeom prst="rect">
            <a:avLst/>
          </a:prstGeom>
          <a:noFill/>
          <a:ln w="38100">
            <a:noFill/>
            <a:miter lim="800000"/>
          </a:ln>
        </p:spPr>
        <p:txBody>
          <a:bodyPr lIns="90170" tIns="46990" rIns="90170" bIns="46990">
            <a:spAutoFit/>
          </a:bodyPr>
          <a:lstStyle/>
          <a:p>
            <a:pPr>
              <a:spcBef>
                <a:spcPct val="50000"/>
              </a:spcBef>
            </a:pPr>
            <a:r>
              <a:rPr lang="en-US" altLang="zh-CN" sz="2400" b="1">
                <a:latin typeface="+mn-ea"/>
                <a:ea typeface="+mn-ea"/>
              </a:rPr>
              <a:t>2.</a:t>
            </a:r>
            <a:r>
              <a:rPr lang="zh-CN" altLang="en-US" sz="2400" b="1">
                <a:solidFill>
                  <a:srgbClr val="FF0000"/>
                </a:solidFill>
                <a:latin typeface="+mn-ea"/>
                <a:ea typeface="+mn-ea"/>
              </a:rPr>
              <a:t>无力有距离</a:t>
            </a:r>
            <a:endParaRPr lang="zh-CN" altLang="en-US" sz="2400" b="1">
              <a:solidFill>
                <a:schemeClr val="tx1"/>
              </a:solidFill>
              <a:latin typeface="+mn-ea"/>
              <a:ea typeface="+mn-ea"/>
            </a:endParaRPr>
          </a:p>
        </p:txBody>
      </p:sp>
      <p:sp>
        <p:nvSpPr>
          <p:cNvPr id="38" name="TextBox 2"/>
          <p:cNvSpPr txBox="1"/>
          <p:nvPr>
            <p:custDataLst>
              <p:tags r:id="rId6"/>
            </p:custDataLst>
          </p:nvPr>
        </p:nvSpPr>
        <p:spPr>
          <a:xfrm>
            <a:off x="2437949" y="4179049"/>
            <a:ext cx="7416824" cy="1198880"/>
          </a:xfrm>
          <a:prstGeom prst="rect">
            <a:avLst/>
          </a:prstGeom>
          <a:noFill/>
        </p:spPr>
        <p:txBody>
          <a:bodyPr wrap="square" rtlCol="0">
            <a:spAutoFit/>
          </a:bodyPr>
          <a:lstStyle/>
          <a:p>
            <a:pPr>
              <a:lnSpc>
                <a:spcPct val="150000"/>
              </a:lnSpc>
            </a:pPr>
            <a:r>
              <a:rPr lang="zh-CN" altLang="en-US" sz="2400" b="1"/>
              <a:t>对物体做功的两个必要条件：一是对物体要</a:t>
            </a:r>
            <a:r>
              <a:rPr lang="zh-CN" altLang="en-US" sz="2400" b="1">
                <a:solidFill>
                  <a:srgbClr val="FF0000"/>
                </a:solidFill>
              </a:rPr>
              <a:t>有力的作用</a:t>
            </a:r>
            <a:r>
              <a:rPr lang="zh-CN" altLang="en-US" sz="2400" b="1"/>
              <a:t>，二是物体要</a:t>
            </a:r>
            <a:r>
              <a:rPr lang="zh-CN" altLang="en-US" sz="2400" b="1">
                <a:solidFill>
                  <a:srgbClr val="FF0000"/>
                </a:solidFill>
              </a:rPr>
              <a:t>在力的方向上通过一定的距离</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heel(1)">
                                      <p:cBhvr>
                                        <p:cTn id="12" dur="20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circle(in)">
                                      <p:cBhvr>
                                        <p:cTn id="17" dur="20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down)">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heel(1)">
                                      <p:cBhvr>
                                        <p:cTn id="27"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2"/>
          <p:cNvSpPr>
            <a:spLocks noChangeArrowheads="1"/>
          </p:cNvSpPr>
          <p:nvPr>
            <p:custDataLst>
              <p:tags r:id="rId1"/>
            </p:custDataLst>
          </p:nvPr>
        </p:nvSpPr>
        <p:spPr bwMode="gray">
          <a:xfrm flipH="1">
            <a:off x="2227644" y="601529"/>
            <a:ext cx="4787203" cy="573617"/>
          </a:xfrm>
          <a:prstGeom prst="roundRect">
            <a:avLst>
              <a:gd name="adj" fmla="val 47681"/>
            </a:avLst>
          </a:prstGeom>
          <a:solidFill>
            <a:schemeClr val="accent6">
              <a:lumMod val="60000"/>
              <a:lumOff val="40000"/>
            </a:schemeClr>
          </a:solidFill>
          <a:ln>
            <a:noFill/>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2" name="文本框 28"/>
          <p:cNvSpPr txBox="1"/>
          <p:nvPr>
            <p:custDataLst>
              <p:tags r:id="rId2"/>
            </p:custDataLst>
          </p:nvPr>
        </p:nvSpPr>
        <p:spPr>
          <a:xfrm>
            <a:off x="3193879" y="593817"/>
            <a:ext cx="4603809" cy="521970"/>
          </a:xfrm>
          <a:prstGeom prst="rect">
            <a:avLst/>
          </a:prstGeom>
          <a:noFill/>
          <a:ln w="9525">
            <a:noFill/>
          </a:ln>
        </p:spPr>
        <p:txBody>
          <a:bodyPr wrap="square">
            <a:spAutoFit/>
          </a:bodyPr>
          <a:lstStyle/>
          <a:p>
            <a:r>
              <a:rPr lang="zh-CN" altLang="en-US" sz="2800" b="1">
                <a:latin typeface="黑体" panose="02010600030101010101" pitchFamily="49" charset="-122"/>
                <a:ea typeface="黑体" panose="02010600030101010101" pitchFamily="49" charset="-122"/>
                <a:sym typeface="+mn-ea"/>
              </a:rPr>
              <a:t>机械功</a:t>
            </a:r>
            <a:endParaRPr lang="zh-CN" altLang="en-US" sz="2800" b="1">
              <a:latin typeface="黑体" panose="02010600030101010101" pitchFamily="49" charset="-122"/>
              <a:ea typeface="黑体" panose="02010600030101010101" pitchFamily="49" charset="-122"/>
            </a:endParaRPr>
          </a:p>
        </p:txBody>
      </p:sp>
      <p:sp>
        <p:nvSpPr>
          <p:cNvPr id="17" name="AutoShape 2"/>
          <p:cNvSpPr>
            <a:spLocks noChangeArrowheads="1"/>
          </p:cNvSpPr>
          <p:nvPr>
            <p:custDataLst>
              <p:tags r:id="rId3"/>
            </p:custDataLst>
          </p:nvPr>
        </p:nvSpPr>
        <p:spPr bwMode="gray">
          <a:xfrm flipH="1">
            <a:off x="822179" y="590946"/>
            <a:ext cx="2053167" cy="584200"/>
          </a:xfrm>
          <a:prstGeom prst="roundRect">
            <a:avLst>
              <a:gd name="adj" fmla="val 47681"/>
            </a:avLst>
          </a:prstGeom>
          <a:gradFill rotWithShape="1">
            <a:gsLst>
              <a:gs pos="100000">
                <a:schemeClr val="accent5">
                  <a:lumMod val="60000"/>
                  <a:lumOff val="40000"/>
                </a:schemeClr>
              </a:gs>
              <a:gs pos="100000">
                <a:srgbClr val="FF0A00"/>
              </a:gs>
              <a:gs pos="100000">
                <a:srgbClr val="FF1200"/>
              </a:gs>
              <a:gs pos="100000">
                <a:srgbClr val="FF6600"/>
              </a:gs>
            </a:gsLst>
            <a:lin ang="0" scaled="1"/>
          </a:gradFill>
          <a:ln>
            <a:noFill/>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8" name="文本框 27"/>
          <p:cNvSpPr txBox="1"/>
          <p:nvPr>
            <p:custDataLst>
              <p:tags r:id="rId4"/>
            </p:custDataLst>
          </p:nvPr>
        </p:nvSpPr>
        <p:spPr>
          <a:xfrm>
            <a:off x="1055675" y="548957"/>
            <a:ext cx="1420582" cy="584775"/>
          </a:xfrm>
          <a:prstGeom prst="rect">
            <a:avLst/>
          </a:prstGeom>
          <a:noFill/>
          <a:ln w="9525">
            <a:noFill/>
          </a:ln>
        </p:spPr>
        <p:txBody>
          <a:bodyPr wrap="none">
            <a:spAutoFit/>
          </a:bodyPr>
          <a:lstStyle/>
          <a:p>
            <a:r>
              <a:rPr lang="zh-CN" altLang="en-US" sz="3200" b="1">
                <a:solidFill>
                  <a:schemeClr val="tx1"/>
                </a:solidFill>
                <a:latin typeface="Adobe 黑体 Std R" panose="020B0400000000000000" pitchFamily="34" charset="-122"/>
                <a:ea typeface="Adobe 黑体 Std R" panose="020B0400000000000000" pitchFamily="34" charset="-122"/>
              </a:rPr>
              <a:t>知识点</a:t>
            </a:r>
          </a:p>
        </p:txBody>
      </p:sp>
      <p:sp>
        <p:nvSpPr>
          <p:cNvPr id="19" name="AutoShape 11"/>
          <p:cNvSpPr/>
          <p:nvPr>
            <p:custDataLst>
              <p:tags r:id="rId5"/>
            </p:custDataLst>
          </p:nvPr>
        </p:nvSpPr>
        <p:spPr>
          <a:xfrm>
            <a:off x="2468946" y="457597"/>
            <a:ext cx="768351" cy="776816"/>
          </a:xfrm>
          <a:prstGeom prst="diamond">
            <a:avLst/>
          </a:prstGeom>
          <a:solidFill>
            <a:srgbClr val="F4BE96"/>
          </a:solidFill>
          <a:ln w="38100" cap="flat" cmpd="sng">
            <a:solidFill>
              <a:schemeClr val="bg1"/>
            </a:solidFill>
            <a:prstDash val="solid"/>
            <a:miter/>
            <a:headEnd type="none" w="med" len="med"/>
            <a:tailEnd type="none" w="med" len="med"/>
          </a:ln>
          <a:effectLst>
            <a:outerShdw sy="50000" rotWithShape="0">
              <a:srgbClr val="808080">
                <a:alpha val="50000"/>
              </a:srgbClr>
            </a:outerShdw>
          </a:effectLst>
        </p:spPr>
        <p:txBody>
          <a:bodyPr wrap="none" anchor="ctr" anchorCtr="0"/>
          <a:lstStyle/>
          <a:p>
            <a:pPr algn="ctr" eaLnBrk="0" hangingPunct="0"/>
            <a:r>
              <a:rPr lang="en-US" altLang="ko-KR" sz="3200" b="1">
                <a:solidFill>
                  <a:schemeClr val="tx1"/>
                </a:solidFill>
                <a:latin typeface="Calibri" panose="020F0502020204030204" pitchFamily="34" charset="0"/>
                <a:ea typeface="Gulim" panose="020B0600000101010101" pitchFamily="34" charset="-127"/>
              </a:rPr>
              <a:t>1</a:t>
            </a:r>
          </a:p>
        </p:txBody>
      </p:sp>
      <p:sp>
        <p:nvSpPr>
          <p:cNvPr id="20" name="TextBox 19"/>
          <p:cNvSpPr txBox="1"/>
          <p:nvPr>
            <p:custDataLst>
              <p:tags r:id="rId6"/>
            </p:custDataLst>
          </p:nvPr>
        </p:nvSpPr>
        <p:spPr>
          <a:xfrm>
            <a:off x="1487616" y="1115978"/>
            <a:ext cx="5581963" cy="645160"/>
          </a:xfrm>
          <a:prstGeom prst="rect">
            <a:avLst/>
          </a:prstGeom>
          <a:noFill/>
        </p:spPr>
        <p:txBody>
          <a:bodyPr wrap="square" rtlCol="0">
            <a:spAutoFit/>
          </a:bodyPr>
          <a:lstStyle/>
          <a:p>
            <a:pPr>
              <a:lnSpc>
                <a:spcPct val="150000"/>
              </a:lnSpc>
            </a:pPr>
            <a:r>
              <a:rPr lang="zh-CN" altLang="en-US" sz="2400" b="1">
                <a:latin typeface="华康海报体W12(P)" panose="040B0C00000000000000" charset="-122"/>
                <a:ea typeface="华康海报体W12(P)" panose="040B0C00000000000000" charset="-122"/>
              </a:rPr>
              <a:t>交流谈论</a:t>
            </a:r>
            <a:r>
              <a:rPr lang="zh-CN" altLang="en-US" sz="2400" b="1">
                <a:latin typeface="+mn-ea"/>
                <a:ea typeface="+mn-ea"/>
              </a:rPr>
              <a:t>：</a:t>
            </a:r>
            <a:endParaRPr lang="zh-CN" altLang="en-US" sz="2400" b="1">
              <a:solidFill>
                <a:srgbClr val="FF0000"/>
              </a:solidFill>
              <a:latin typeface="+mn-ea"/>
              <a:ea typeface="+mn-ea"/>
            </a:endParaRPr>
          </a:p>
        </p:txBody>
      </p:sp>
      <p:sp>
        <p:nvSpPr>
          <p:cNvPr id="5" name="Text Box 13"/>
          <p:cNvSpPr txBox="1"/>
          <p:nvPr>
            <p:custDataLst>
              <p:tags r:id="rId7"/>
            </p:custDataLst>
          </p:nvPr>
        </p:nvSpPr>
        <p:spPr>
          <a:xfrm>
            <a:off x="1991995" y="1484630"/>
            <a:ext cx="6974205" cy="645160"/>
          </a:xfrm>
          <a:prstGeom prst="rect">
            <a:avLst/>
          </a:prstGeom>
          <a:noFill/>
          <a:ln w="9525">
            <a:noFill/>
          </a:ln>
        </p:spPr>
        <p:txBody>
          <a:bodyPr wrap="square">
            <a:spAutoFit/>
          </a:bodyPr>
          <a:lstStyle/>
          <a:p>
            <a:pPr>
              <a:lnSpc>
                <a:spcPct val="150000"/>
              </a:lnSpc>
              <a:spcBef>
                <a:spcPct val="0"/>
              </a:spcBef>
            </a:pPr>
            <a:r>
              <a:rPr lang="zh-CN" altLang="en-US" sz="2400" b="1">
                <a:latin typeface="Times New Roman" panose="02020603050405020304" pitchFamily="18" charset="0"/>
              </a:rPr>
              <a:t>在下图的几种情景中，这些力是否做了功？</a:t>
            </a:r>
          </a:p>
        </p:txBody>
      </p:sp>
      <p:pic>
        <p:nvPicPr>
          <p:cNvPr id="8" name="图片 7"/>
          <p:cNvPicPr>
            <a:picLocks noChangeAspect="1"/>
          </p:cNvPicPr>
          <p:nvPr>
            <p:custDataLst>
              <p:tags r:id="rId8"/>
            </p:custDataLst>
          </p:nvPr>
        </p:nvPicPr>
        <p:blipFill>
          <a:blip r:embed="rId12"/>
          <a:stretch>
            <a:fillRect/>
          </a:stretch>
        </p:blipFill>
        <p:spPr>
          <a:xfrm>
            <a:off x="1415415" y="1988820"/>
            <a:ext cx="3822700" cy="4036060"/>
          </a:xfrm>
          <a:prstGeom prst="rect">
            <a:avLst/>
          </a:prstGeom>
        </p:spPr>
      </p:pic>
      <p:sp>
        <p:nvSpPr>
          <p:cNvPr id="9" name="Text Box 13"/>
          <p:cNvSpPr txBox="1"/>
          <p:nvPr>
            <p:custDataLst>
              <p:tags r:id="rId9"/>
            </p:custDataLst>
          </p:nvPr>
        </p:nvSpPr>
        <p:spPr>
          <a:xfrm>
            <a:off x="5875655" y="2204720"/>
            <a:ext cx="4699000" cy="1198880"/>
          </a:xfrm>
          <a:prstGeom prst="rect">
            <a:avLst/>
          </a:prstGeom>
          <a:noFill/>
          <a:ln w="9525">
            <a:noFill/>
          </a:ln>
        </p:spPr>
        <p:txBody>
          <a:bodyPr wrap="square">
            <a:spAutoFit/>
          </a:bodyPr>
          <a:lstStyle/>
          <a:p>
            <a:pPr>
              <a:lnSpc>
                <a:spcPct val="150000"/>
              </a:lnSpc>
              <a:spcBef>
                <a:spcPct val="0"/>
              </a:spcBef>
            </a:pPr>
            <a:r>
              <a:rPr lang="zh-CN" altLang="en-US" sz="2400" b="1">
                <a:latin typeface="Times New Roman" panose="02020603050405020304" pitchFamily="18" charset="0"/>
              </a:rPr>
              <a:t>叉车再将货物从地面举高的过程中对货物施加的竖直向上的力。</a:t>
            </a:r>
          </a:p>
        </p:txBody>
      </p:sp>
      <p:sp>
        <p:nvSpPr>
          <p:cNvPr id="10" name="Text Box 13"/>
          <p:cNvSpPr txBox="1"/>
          <p:nvPr>
            <p:custDataLst>
              <p:tags r:id="rId10"/>
            </p:custDataLst>
          </p:nvPr>
        </p:nvSpPr>
        <p:spPr>
          <a:xfrm>
            <a:off x="5735955" y="3478530"/>
            <a:ext cx="4699000" cy="1753235"/>
          </a:xfrm>
          <a:prstGeom prst="rect">
            <a:avLst/>
          </a:prstGeom>
          <a:noFill/>
          <a:ln w="9525">
            <a:noFill/>
          </a:ln>
        </p:spPr>
        <p:txBody>
          <a:bodyPr wrap="square">
            <a:spAutoFit/>
          </a:bodyPr>
          <a:lstStyle/>
          <a:p>
            <a:pPr>
              <a:lnSpc>
                <a:spcPct val="150000"/>
              </a:lnSpc>
              <a:spcBef>
                <a:spcPct val="0"/>
              </a:spcBef>
            </a:pPr>
            <a:r>
              <a:rPr lang="zh-CN" altLang="en-US" sz="2400" b="1">
                <a:latin typeface="Times New Roman" panose="02020603050405020304" pitchFamily="18" charset="0"/>
              </a:rPr>
              <a:t>向上的力，货物被举高，</a:t>
            </a:r>
            <a:r>
              <a:rPr lang="zh-CN" altLang="en-US" sz="2400" b="1">
                <a:solidFill>
                  <a:srgbClr val="FF0000"/>
                </a:solidFill>
                <a:latin typeface="Times New Roman" panose="02020603050405020304" pitchFamily="18" charset="0"/>
              </a:rPr>
              <a:t>做功</a:t>
            </a:r>
            <a:r>
              <a:rPr lang="zh-CN" altLang="en-US" sz="2400" b="1">
                <a:latin typeface="Times New Roman" panose="02020603050405020304" pitchFamily="18" charset="0"/>
              </a:rPr>
              <a:t>。</a:t>
            </a:r>
          </a:p>
          <a:p>
            <a:pPr>
              <a:lnSpc>
                <a:spcPct val="150000"/>
              </a:lnSpc>
              <a:spcBef>
                <a:spcPct val="0"/>
              </a:spcBef>
            </a:pPr>
            <a:r>
              <a:rPr lang="zh-CN" altLang="en-US" sz="2400" b="1">
                <a:solidFill>
                  <a:srgbClr val="FF0000"/>
                </a:solidFill>
                <a:latin typeface="Times New Roman" panose="02020603050405020304" pitchFamily="18" charset="0"/>
              </a:rPr>
              <a:t>有力有距离，且沿着力的方向移动了距离</a:t>
            </a:r>
            <a:r>
              <a:rPr lang="zh-CN" altLang="en-US" sz="2400" b="1">
                <a:latin typeface="Times New Roman" panose="02020603050405020304"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2"/>
          <p:cNvSpPr>
            <a:spLocks noChangeArrowheads="1"/>
          </p:cNvSpPr>
          <p:nvPr>
            <p:custDataLst>
              <p:tags r:id="rId1"/>
            </p:custDataLst>
          </p:nvPr>
        </p:nvSpPr>
        <p:spPr bwMode="gray">
          <a:xfrm flipH="1">
            <a:off x="2227644" y="601529"/>
            <a:ext cx="4787203" cy="573617"/>
          </a:xfrm>
          <a:prstGeom prst="roundRect">
            <a:avLst>
              <a:gd name="adj" fmla="val 47681"/>
            </a:avLst>
          </a:prstGeom>
          <a:solidFill>
            <a:schemeClr val="accent6">
              <a:lumMod val="60000"/>
              <a:lumOff val="40000"/>
            </a:schemeClr>
          </a:solidFill>
          <a:ln>
            <a:noFill/>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2" name="文本框 28"/>
          <p:cNvSpPr txBox="1"/>
          <p:nvPr>
            <p:custDataLst>
              <p:tags r:id="rId2"/>
            </p:custDataLst>
          </p:nvPr>
        </p:nvSpPr>
        <p:spPr>
          <a:xfrm>
            <a:off x="3193879" y="593817"/>
            <a:ext cx="4603809" cy="521970"/>
          </a:xfrm>
          <a:prstGeom prst="rect">
            <a:avLst/>
          </a:prstGeom>
          <a:noFill/>
          <a:ln w="9525">
            <a:noFill/>
          </a:ln>
        </p:spPr>
        <p:txBody>
          <a:bodyPr wrap="square">
            <a:spAutoFit/>
          </a:bodyPr>
          <a:lstStyle/>
          <a:p>
            <a:r>
              <a:rPr lang="zh-CN" altLang="en-US" sz="2800" b="1">
                <a:latin typeface="黑体" panose="02010600030101010101" pitchFamily="49" charset="-122"/>
                <a:ea typeface="黑体" panose="02010600030101010101" pitchFamily="49" charset="-122"/>
                <a:sym typeface="+mn-ea"/>
              </a:rPr>
              <a:t>机械功</a:t>
            </a:r>
            <a:endParaRPr lang="zh-CN" altLang="en-US" sz="2800" b="1">
              <a:latin typeface="黑体" panose="02010600030101010101" pitchFamily="49" charset="-122"/>
              <a:ea typeface="黑体" panose="02010600030101010101" pitchFamily="49" charset="-122"/>
            </a:endParaRPr>
          </a:p>
        </p:txBody>
      </p:sp>
      <p:sp>
        <p:nvSpPr>
          <p:cNvPr id="17" name="AutoShape 2"/>
          <p:cNvSpPr>
            <a:spLocks noChangeArrowheads="1"/>
          </p:cNvSpPr>
          <p:nvPr>
            <p:custDataLst>
              <p:tags r:id="rId3"/>
            </p:custDataLst>
          </p:nvPr>
        </p:nvSpPr>
        <p:spPr bwMode="gray">
          <a:xfrm flipH="1">
            <a:off x="822179" y="590946"/>
            <a:ext cx="2053167" cy="584200"/>
          </a:xfrm>
          <a:prstGeom prst="roundRect">
            <a:avLst>
              <a:gd name="adj" fmla="val 47681"/>
            </a:avLst>
          </a:prstGeom>
          <a:gradFill rotWithShape="1">
            <a:gsLst>
              <a:gs pos="100000">
                <a:schemeClr val="accent5">
                  <a:lumMod val="60000"/>
                  <a:lumOff val="40000"/>
                </a:schemeClr>
              </a:gs>
              <a:gs pos="100000">
                <a:srgbClr val="FF0A00"/>
              </a:gs>
              <a:gs pos="100000">
                <a:srgbClr val="FF1200"/>
              </a:gs>
              <a:gs pos="100000">
                <a:srgbClr val="FF6600"/>
              </a:gs>
            </a:gsLst>
            <a:lin ang="0" scaled="1"/>
          </a:gradFill>
          <a:ln>
            <a:noFill/>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8" name="文本框 27"/>
          <p:cNvSpPr txBox="1"/>
          <p:nvPr>
            <p:custDataLst>
              <p:tags r:id="rId4"/>
            </p:custDataLst>
          </p:nvPr>
        </p:nvSpPr>
        <p:spPr>
          <a:xfrm>
            <a:off x="1055675" y="548957"/>
            <a:ext cx="1420582" cy="584775"/>
          </a:xfrm>
          <a:prstGeom prst="rect">
            <a:avLst/>
          </a:prstGeom>
          <a:noFill/>
          <a:ln w="9525">
            <a:noFill/>
          </a:ln>
        </p:spPr>
        <p:txBody>
          <a:bodyPr wrap="none">
            <a:spAutoFit/>
          </a:bodyPr>
          <a:lstStyle/>
          <a:p>
            <a:r>
              <a:rPr lang="zh-CN" altLang="en-US" sz="3200" b="1">
                <a:solidFill>
                  <a:schemeClr val="tx1"/>
                </a:solidFill>
                <a:latin typeface="Adobe 黑体 Std R" panose="020B0400000000000000" pitchFamily="34" charset="-122"/>
                <a:ea typeface="Adobe 黑体 Std R" panose="020B0400000000000000" pitchFamily="34" charset="-122"/>
              </a:rPr>
              <a:t>知识点</a:t>
            </a:r>
          </a:p>
        </p:txBody>
      </p:sp>
      <p:sp>
        <p:nvSpPr>
          <p:cNvPr id="19" name="AutoShape 11"/>
          <p:cNvSpPr/>
          <p:nvPr>
            <p:custDataLst>
              <p:tags r:id="rId5"/>
            </p:custDataLst>
          </p:nvPr>
        </p:nvSpPr>
        <p:spPr>
          <a:xfrm>
            <a:off x="2468946" y="457597"/>
            <a:ext cx="768351" cy="776816"/>
          </a:xfrm>
          <a:prstGeom prst="diamond">
            <a:avLst/>
          </a:prstGeom>
          <a:solidFill>
            <a:srgbClr val="F4BE96"/>
          </a:solidFill>
          <a:ln w="38100" cap="flat" cmpd="sng">
            <a:solidFill>
              <a:schemeClr val="bg1"/>
            </a:solidFill>
            <a:prstDash val="solid"/>
            <a:miter/>
            <a:headEnd type="none" w="med" len="med"/>
            <a:tailEnd type="none" w="med" len="med"/>
          </a:ln>
          <a:effectLst>
            <a:outerShdw sy="50000" rotWithShape="0">
              <a:srgbClr val="808080">
                <a:alpha val="50000"/>
              </a:srgbClr>
            </a:outerShdw>
          </a:effectLst>
        </p:spPr>
        <p:txBody>
          <a:bodyPr wrap="none" anchor="ctr" anchorCtr="0"/>
          <a:lstStyle/>
          <a:p>
            <a:pPr algn="ctr" eaLnBrk="0" hangingPunct="0"/>
            <a:r>
              <a:rPr lang="en-US" altLang="ko-KR" sz="3200" b="1">
                <a:solidFill>
                  <a:schemeClr val="tx1"/>
                </a:solidFill>
                <a:latin typeface="Calibri" panose="020F0502020204030204" pitchFamily="34" charset="0"/>
                <a:ea typeface="Gulim" panose="020B0600000101010101" pitchFamily="34" charset="-127"/>
              </a:rPr>
              <a:t>1</a:t>
            </a:r>
          </a:p>
        </p:txBody>
      </p:sp>
      <p:sp>
        <p:nvSpPr>
          <p:cNvPr id="20" name="TextBox 19"/>
          <p:cNvSpPr txBox="1"/>
          <p:nvPr>
            <p:custDataLst>
              <p:tags r:id="rId6"/>
            </p:custDataLst>
          </p:nvPr>
        </p:nvSpPr>
        <p:spPr>
          <a:xfrm>
            <a:off x="1487616" y="1115978"/>
            <a:ext cx="5581963" cy="645160"/>
          </a:xfrm>
          <a:prstGeom prst="rect">
            <a:avLst/>
          </a:prstGeom>
          <a:noFill/>
        </p:spPr>
        <p:txBody>
          <a:bodyPr wrap="square" rtlCol="0">
            <a:spAutoFit/>
          </a:bodyPr>
          <a:lstStyle/>
          <a:p>
            <a:pPr>
              <a:lnSpc>
                <a:spcPct val="150000"/>
              </a:lnSpc>
            </a:pPr>
            <a:r>
              <a:rPr lang="zh-CN" altLang="en-US" sz="2400" b="1">
                <a:latin typeface="华康海报体W12(P)" panose="040B0C00000000000000" charset="-122"/>
                <a:ea typeface="华康海报体W12(P)" panose="040B0C00000000000000" charset="-122"/>
              </a:rPr>
              <a:t>交流谈论</a:t>
            </a:r>
            <a:r>
              <a:rPr lang="zh-CN" altLang="en-US" sz="2400" b="1">
                <a:latin typeface="+mn-ea"/>
                <a:ea typeface="+mn-ea"/>
              </a:rPr>
              <a:t>：</a:t>
            </a:r>
            <a:endParaRPr lang="zh-CN" altLang="en-US" sz="2400" b="1">
              <a:solidFill>
                <a:srgbClr val="FF0000"/>
              </a:solidFill>
              <a:latin typeface="+mn-ea"/>
              <a:ea typeface="+mn-ea"/>
            </a:endParaRPr>
          </a:p>
        </p:txBody>
      </p:sp>
      <p:sp>
        <p:nvSpPr>
          <p:cNvPr id="9" name="Text Box 13"/>
          <p:cNvSpPr txBox="1"/>
          <p:nvPr>
            <p:custDataLst>
              <p:tags r:id="rId7"/>
            </p:custDataLst>
          </p:nvPr>
        </p:nvSpPr>
        <p:spPr>
          <a:xfrm>
            <a:off x="5808345" y="1844675"/>
            <a:ext cx="4699000" cy="1198880"/>
          </a:xfrm>
          <a:prstGeom prst="rect">
            <a:avLst/>
          </a:prstGeom>
          <a:noFill/>
          <a:ln w="9525">
            <a:noFill/>
          </a:ln>
        </p:spPr>
        <p:txBody>
          <a:bodyPr wrap="square">
            <a:spAutoFit/>
          </a:bodyPr>
          <a:lstStyle/>
          <a:p>
            <a:pPr>
              <a:lnSpc>
                <a:spcPct val="150000"/>
              </a:lnSpc>
              <a:spcBef>
                <a:spcPct val="0"/>
              </a:spcBef>
            </a:pPr>
            <a:r>
              <a:rPr lang="zh-CN" altLang="en-US" sz="2400" b="1">
                <a:latin typeface="Times New Roman" panose="02020603050405020304" pitchFamily="18" charset="0"/>
              </a:rPr>
              <a:t>叉车沿</a:t>
            </a:r>
            <a:r>
              <a:rPr lang="zh-CN" altLang="en-US" sz="2400" b="1">
                <a:solidFill>
                  <a:srgbClr val="FF0000"/>
                </a:solidFill>
                <a:latin typeface="Times New Roman" panose="02020603050405020304" pitchFamily="18" charset="0"/>
              </a:rPr>
              <a:t>水平方向</a:t>
            </a:r>
            <a:r>
              <a:rPr lang="zh-CN" altLang="en-US" sz="2400" b="1">
                <a:latin typeface="Times New Roman" panose="02020603050405020304" pitchFamily="18" charset="0"/>
              </a:rPr>
              <a:t>前进过程中对货物施加的</a:t>
            </a:r>
            <a:r>
              <a:rPr lang="zh-CN" altLang="en-US" sz="2400" b="1">
                <a:solidFill>
                  <a:srgbClr val="FF0000"/>
                </a:solidFill>
                <a:latin typeface="Times New Roman" panose="02020603050405020304" pitchFamily="18" charset="0"/>
              </a:rPr>
              <a:t>竖直向上</a:t>
            </a:r>
            <a:r>
              <a:rPr lang="zh-CN" altLang="en-US" sz="2400" b="1">
                <a:latin typeface="Times New Roman" panose="02020603050405020304" pitchFamily="18" charset="0"/>
              </a:rPr>
              <a:t>的力。</a:t>
            </a:r>
          </a:p>
        </p:txBody>
      </p:sp>
      <p:sp>
        <p:nvSpPr>
          <p:cNvPr id="10" name="Text Box 13"/>
          <p:cNvSpPr txBox="1"/>
          <p:nvPr>
            <p:custDataLst>
              <p:tags r:id="rId8"/>
            </p:custDataLst>
          </p:nvPr>
        </p:nvSpPr>
        <p:spPr>
          <a:xfrm>
            <a:off x="5735955" y="3212465"/>
            <a:ext cx="4699000" cy="1753235"/>
          </a:xfrm>
          <a:prstGeom prst="rect">
            <a:avLst/>
          </a:prstGeom>
          <a:noFill/>
          <a:ln w="9525">
            <a:noFill/>
          </a:ln>
        </p:spPr>
        <p:txBody>
          <a:bodyPr wrap="square">
            <a:spAutoFit/>
          </a:bodyPr>
          <a:lstStyle/>
          <a:p>
            <a:pPr>
              <a:lnSpc>
                <a:spcPct val="150000"/>
              </a:lnSpc>
              <a:spcBef>
                <a:spcPct val="0"/>
              </a:spcBef>
            </a:pPr>
            <a:r>
              <a:rPr lang="zh-CN" altLang="en-US" sz="2400" b="1">
                <a:solidFill>
                  <a:srgbClr val="FF0000"/>
                </a:solidFill>
                <a:latin typeface="Times New Roman" panose="02020603050405020304" pitchFamily="18" charset="0"/>
              </a:rPr>
              <a:t>不做功</a:t>
            </a:r>
            <a:r>
              <a:rPr lang="zh-CN" altLang="en-US" sz="2400" b="1">
                <a:solidFill>
                  <a:schemeClr val="tx1"/>
                </a:solidFill>
                <a:latin typeface="Times New Roman" panose="02020603050405020304" pitchFamily="18" charset="0"/>
              </a:rPr>
              <a:t>。</a:t>
            </a:r>
            <a:endParaRPr lang="zh-CN" altLang="en-US" sz="2400" b="1">
              <a:latin typeface="Times New Roman" panose="02020603050405020304" pitchFamily="18" charset="0"/>
            </a:endParaRPr>
          </a:p>
          <a:p>
            <a:pPr>
              <a:lnSpc>
                <a:spcPct val="150000"/>
              </a:lnSpc>
              <a:spcBef>
                <a:spcPct val="0"/>
              </a:spcBef>
            </a:pPr>
            <a:r>
              <a:rPr lang="zh-CN" altLang="en-US" sz="2400" b="1">
                <a:solidFill>
                  <a:schemeClr val="tx1"/>
                </a:solidFill>
                <a:latin typeface="Times New Roman" panose="02020603050405020304" pitchFamily="18" charset="0"/>
              </a:rPr>
              <a:t>有力有距离，</a:t>
            </a:r>
            <a:r>
              <a:rPr lang="zh-CN" altLang="en-US" sz="2400" b="1">
                <a:solidFill>
                  <a:srgbClr val="FF0000"/>
                </a:solidFill>
                <a:latin typeface="Times New Roman" panose="02020603050405020304" pitchFamily="18" charset="0"/>
              </a:rPr>
              <a:t>但没有沿力的方向移动距离</a:t>
            </a:r>
            <a:r>
              <a:rPr lang="zh-CN" altLang="en-US" sz="2400" b="1">
                <a:latin typeface="Times New Roman" panose="02020603050405020304" pitchFamily="18" charset="0"/>
              </a:rPr>
              <a:t>。</a:t>
            </a:r>
          </a:p>
        </p:txBody>
      </p:sp>
      <p:pic>
        <p:nvPicPr>
          <p:cNvPr id="2" name="图片 1"/>
          <p:cNvPicPr>
            <a:picLocks noChangeAspect="1"/>
          </p:cNvPicPr>
          <p:nvPr>
            <p:custDataLst>
              <p:tags r:id="rId9"/>
            </p:custDataLst>
          </p:nvPr>
        </p:nvPicPr>
        <p:blipFill>
          <a:blip r:embed="rId11"/>
          <a:stretch>
            <a:fillRect/>
          </a:stretch>
        </p:blipFill>
        <p:spPr>
          <a:xfrm>
            <a:off x="1631950" y="1700530"/>
            <a:ext cx="3925570" cy="412051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2"/>
          <p:cNvSpPr>
            <a:spLocks noChangeArrowheads="1"/>
          </p:cNvSpPr>
          <p:nvPr>
            <p:custDataLst>
              <p:tags r:id="rId1"/>
            </p:custDataLst>
          </p:nvPr>
        </p:nvSpPr>
        <p:spPr bwMode="gray">
          <a:xfrm flipH="1">
            <a:off x="2227644" y="601529"/>
            <a:ext cx="4787203" cy="573617"/>
          </a:xfrm>
          <a:prstGeom prst="roundRect">
            <a:avLst>
              <a:gd name="adj" fmla="val 47681"/>
            </a:avLst>
          </a:prstGeom>
          <a:solidFill>
            <a:schemeClr val="accent6">
              <a:lumMod val="60000"/>
              <a:lumOff val="40000"/>
            </a:schemeClr>
          </a:solidFill>
          <a:ln>
            <a:noFill/>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2" name="文本框 28"/>
          <p:cNvSpPr txBox="1"/>
          <p:nvPr>
            <p:custDataLst>
              <p:tags r:id="rId2"/>
            </p:custDataLst>
          </p:nvPr>
        </p:nvSpPr>
        <p:spPr>
          <a:xfrm>
            <a:off x="3193879" y="593817"/>
            <a:ext cx="4603809" cy="521970"/>
          </a:xfrm>
          <a:prstGeom prst="rect">
            <a:avLst/>
          </a:prstGeom>
          <a:noFill/>
          <a:ln w="9525">
            <a:noFill/>
          </a:ln>
        </p:spPr>
        <p:txBody>
          <a:bodyPr wrap="square">
            <a:spAutoFit/>
          </a:bodyPr>
          <a:lstStyle/>
          <a:p>
            <a:r>
              <a:rPr lang="zh-CN" altLang="en-US" sz="2800" b="1">
                <a:latin typeface="黑体" panose="02010600030101010101" pitchFamily="49" charset="-122"/>
                <a:ea typeface="黑体" panose="02010600030101010101" pitchFamily="49" charset="-122"/>
                <a:sym typeface="+mn-ea"/>
              </a:rPr>
              <a:t>机械功</a:t>
            </a:r>
            <a:endParaRPr lang="zh-CN" altLang="en-US" sz="2800" b="1">
              <a:latin typeface="黑体" panose="02010600030101010101" pitchFamily="49" charset="-122"/>
              <a:ea typeface="黑体" panose="02010600030101010101" pitchFamily="49" charset="-122"/>
            </a:endParaRPr>
          </a:p>
        </p:txBody>
      </p:sp>
      <p:sp>
        <p:nvSpPr>
          <p:cNvPr id="17" name="AutoShape 2"/>
          <p:cNvSpPr>
            <a:spLocks noChangeArrowheads="1"/>
          </p:cNvSpPr>
          <p:nvPr>
            <p:custDataLst>
              <p:tags r:id="rId3"/>
            </p:custDataLst>
          </p:nvPr>
        </p:nvSpPr>
        <p:spPr bwMode="gray">
          <a:xfrm flipH="1">
            <a:off x="822179" y="590946"/>
            <a:ext cx="2053167" cy="584200"/>
          </a:xfrm>
          <a:prstGeom prst="roundRect">
            <a:avLst>
              <a:gd name="adj" fmla="val 47681"/>
            </a:avLst>
          </a:prstGeom>
          <a:gradFill rotWithShape="1">
            <a:gsLst>
              <a:gs pos="100000">
                <a:schemeClr val="accent5">
                  <a:lumMod val="60000"/>
                  <a:lumOff val="40000"/>
                </a:schemeClr>
              </a:gs>
              <a:gs pos="100000">
                <a:srgbClr val="FF0A00"/>
              </a:gs>
              <a:gs pos="100000">
                <a:srgbClr val="FF1200"/>
              </a:gs>
              <a:gs pos="100000">
                <a:srgbClr val="FF6600"/>
              </a:gs>
            </a:gsLst>
            <a:lin ang="0" scaled="1"/>
          </a:gradFill>
          <a:ln>
            <a:noFill/>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8" name="文本框 27"/>
          <p:cNvSpPr txBox="1"/>
          <p:nvPr>
            <p:custDataLst>
              <p:tags r:id="rId4"/>
            </p:custDataLst>
          </p:nvPr>
        </p:nvSpPr>
        <p:spPr>
          <a:xfrm>
            <a:off x="1055675" y="548957"/>
            <a:ext cx="1420582" cy="584775"/>
          </a:xfrm>
          <a:prstGeom prst="rect">
            <a:avLst/>
          </a:prstGeom>
          <a:noFill/>
          <a:ln w="9525">
            <a:noFill/>
          </a:ln>
        </p:spPr>
        <p:txBody>
          <a:bodyPr wrap="none">
            <a:spAutoFit/>
          </a:bodyPr>
          <a:lstStyle/>
          <a:p>
            <a:r>
              <a:rPr lang="zh-CN" altLang="en-US" sz="3200" b="1">
                <a:solidFill>
                  <a:schemeClr val="tx1"/>
                </a:solidFill>
                <a:latin typeface="Adobe 黑体 Std R" panose="020B0400000000000000" pitchFamily="34" charset="-122"/>
                <a:ea typeface="Adobe 黑体 Std R" panose="020B0400000000000000" pitchFamily="34" charset="-122"/>
              </a:rPr>
              <a:t>知识点</a:t>
            </a:r>
          </a:p>
        </p:txBody>
      </p:sp>
      <p:sp>
        <p:nvSpPr>
          <p:cNvPr id="19" name="AutoShape 11"/>
          <p:cNvSpPr/>
          <p:nvPr>
            <p:custDataLst>
              <p:tags r:id="rId5"/>
            </p:custDataLst>
          </p:nvPr>
        </p:nvSpPr>
        <p:spPr>
          <a:xfrm>
            <a:off x="2468946" y="457597"/>
            <a:ext cx="768351" cy="776816"/>
          </a:xfrm>
          <a:prstGeom prst="diamond">
            <a:avLst/>
          </a:prstGeom>
          <a:solidFill>
            <a:srgbClr val="F4BE96"/>
          </a:solidFill>
          <a:ln w="38100" cap="flat" cmpd="sng">
            <a:solidFill>
              <a:schemeClr val="bg1"/>
            </a:solidFill>
            <a:prstDash val="solid"/>
            <a:miter/>
            <a:headEnd type="none" w="med" len="med"/>
            <a:tailEnd type="none" w="med" len="med"/>
          </a:ln>
          <a:effectLst>
            <a:outerShdw sy="50000" rotWithShape="0">
              <a:srgbClr val="808080">
                <a:alpha val="50000"/>
              </a:srgbClr>
            </a:outerShdw>
          </a:effectLst>
        </p:spPr>
        <p:txBody>
          <a:bodyPr wrap="none" anchor="ctr" anchorCtr="0"/>
          <a:lstStyle/>
          <a:p>
            <a:pPr algn="ctr" eaLnBrk="0" hangingPunct="0"/>
            <a:r>
              <a:rPr lang="en-US" altLang="ko-KR" sz="3200" b="1">
                <a:solidFill>
                  <a:schemeClr val="tx1"/>
                </a:solidFill>
                <a:latin typeface="Calibri" panose="020F0502020204030204" pitchFamily="34" charset="0"/>
                <a:ea typeface="Gulim" panose="020B0600000101010101" pitchFamily="34" charset="-127"/>
              </a:rPr>
              <a:t>1</a:t>
            </a:r>
          </a:p>
        </p:txBody>
      </p:sp>
      <p:sp>
        <p:nvSpPr>
          <p:cNvPr id="20" name="TextBox 19"/>
          <p:cNvSpPr txBox="1"/>
          <p:nvPr>
            <p:custDataLst>
              <p:tags r:id="rId6"/>
            </p:custDataLst>
          </p:nvPr>
        </p:nvSpPr>
        <p:spPr>
          <a:xfrm>
            <a:off x="1343471" y="1115978"/>
            <a:ext cx="5581963" cy="645160"/>
          </a:xfrm>
          <a:prstGeom prst="rect">
            <a:avLst/>
          </a:prstGeom>
          <a:noFill/>
        </p:spPr>
        <p:txBody>
          <a:bodyPr wrap="square" rtlCol="0">
            <a:spAutoFit/>
          </a:bodyPr>
          <a:lstStyle/>
          <a:p>
            <a:pPr>
              <a:lnSpc>
                <a:spcPct val="150000"/>
              </a:lnSpc>
            </a:pPr>
            <a:r>
              <a:rPr lang="zh-CN" altLang="en-US" sz="2400" b="1">
                <a:latin typeface="华康海报体W12(P)" panose="040B0C00000000000000" charset="-122"/>
                <a:ea typeface="华康海报体W12(P)" panose="040B0C00000000000000" charset="-122"/>
              </a:rPr>
              <a:t>交流谈论</a:t>
            </a:r>
            <a:r>
              <a:rPr lang="zh-CN" altLang="en-US" sz="2400" b="1">
                <a:latin typeface="+mn-ea"/>
                <a:ea typeface="+mn-ea"/>
              </a:rPr>
              <a:t>：</a:t>
            </a:r>
            <a:endParaRPr lang="zh-CN" altLang="en-US" sz="2400" b="1">
              <a:solidFill>
                <a:srgbClr val="FF0000"/>
              </a:solidFill>
              <a:latin typeface="+mn-ea"/>
              <a:ea typeface="+mn-ea"/>
            </a:endParaRPr>
          </a:p>
        </p:txBody>
      </p:sp>
      <p:sp>
        <p:nvSpPr>
          <p:cNvPr id="9" name="Text Box 13"/>
          <p:cNvSpPr txBox="1"/>
          <p:nvPr>
            <p:custDataLst>
              <p:tags r:id="rId7"/>
            </p:custDataLst>
          </p:nvPr>
        </p:nvSpPr>
        <p:spPr>
          <a:xfrm>
            <a:off x="5808345" y="1844675"/>
            <a:ext cx="4817110" cy="1198880"/>
          </a:xfrm>
          <a:prstGeom prst="rect">
            <a:avLst/>
          </a:prstGeom>
          <a:noFill/>
          <a:ln w="9525">
            <a:noFill/>
          </a:ln>
        </p:spPr>
        <p:txBody>
          <a:bodyPr wrap="square">
            <a:spAutoFit/>
          </a:bodyPr>
          <a:lstStyle/>
          <a:p>
            <a:pPr>
              <a:lnSpc>
                <a:spcPct val="150000"/>
              </a:lnSpc>
              <a:spcBef>
                <a:spcPct val="0"/>
              </a:spcBef>
            </a:pPr>
            <a:r>
              <a:rPr lang="zh-CN" altLang="en-US" sz="2400" b="1">
                <a:latin typeface="Times New Roman" panose="02020603050405020304" pitchFamily="18" charset="0"/>
              </a:rPr>
              <a:t>用了很大的力推车，但车</a:t>
            </a:r>
            <a:r>
              <a:rPr lang="zh-CN" altLang="en-US" sz="2400" b="1">
                <a:solidFill>
                  <a:srgbClr val="FF0000"/>
                </a:solidFill>
                <a:latin typeface="Times New Roman" panose="02020603050405020304" pitchFamily="18" charset="0"/>
              </a:rPr>
              <a:t>没有移动</a:t>
            </a:r>
            <a:r>
              <a:rPr lang="zh-CN" altLang="en-US" sz="2400" b="1">
                <a:latin typeface="Times New Roman" panose="02020603050405020304" pitchFamily="18" charset="0"/>
              </a:rPr>
              <a:t>，此过程中人推车的力。</a:t>
            </a:r>
          </a:p>
        </p:txBody>
      </p:sp>
      <p:sp>
        <p:nvSpPr>
          <p:cNvPr id="10" name="Text Box 13"/>
          <p:cNvSpPr txBox="1"/>
          <p:nvPr>
            <p:custDataLst>
              <p:tags r:id="rId8"/>
            </p:custDataLst>
          </p:nvPr>
        </p:nvSpPr>
        <p:spPr>
          <a:xfrm>
            <a:off x="5735955" y="3212465"/>
            <a:ext cx="4699000" cy="1198880"/>
          </a:xfrm>
          <a:prstGeom prst="rect">
            <a:avLst/>
          </a:prstGeom>
          <a:noFill/>
          <a:ln w="9525">
            <a:noFill/>
          </a:ln>
        </p:spPr>
        <p:txBody>
          <a:bodyPr wrap="square">
            <a:spAutoFit/>
          </a:bodyPr>
          <a:lstStyle/>
          <a:p>
            <a:pPr>
              <a:lnSpc>
                <a:spcPct val="150000"/>
              </a:lnSpc>
              <a:spcBef>
                <a:spcPct val="0"/>
              </a:spcBef>
            </a:pPr>
            <a:r>
              <a:rPr lang="zh-CN" altLang="en-US" sz="2400" b="1">
                <a:solidFill>
                  <a:srgbClr val="FF0000"/>
                </a:solidFill>
                <a:latin typeface="Times New Roman" panose="02020603050405020304" pitchFamily="18" charset="0"/>
              </a:rPr>
              <a:t>不做功</a:t>
            </a:r>
            <a:r>
              <a:rPr lang="zh-CN" altLang="en-US" sz="2400" b="1">
                <a:solidFill>
                  <a:schemeClr val="tx1"/>
                </a:solidFill>
                <a:latin typeface="Times New Roman" panose="02020603050405020304" pitchFamily="18" charset="0"/>
              </a:rPr>
              <a:t>。</a:t>
            </a:r>
            <a:endParaRPr lang="zh-CN" altLang="en-US" sz="2400" b="1">
              <a:latin typeface="Times New Roman" panose="02020603050405020304" pitchFamily="18" charset="0"/>
            </a:endParaRPr>
          </a:p>
          <a:p>
            <a:pPr>
              <a:lnSpc>
                <a:spcPct val="150000"/>
              </a:lnSpc>
              <a:spcBef>
                <a:spcPct val="0"/>
              </a:spcBef>
            </a:pPr>
            <a:r>
              <a:rPr lang="zh-CN" altLang="en-US" sz="2400" b="1">
                <a:solidFill>
                  <a:srgbClr val="FF0000"/>
                </a:solidFill>
                <a:latin typeface="Times New Roman" panose="02020603050405020304" pitchFamily="18" charset="0"/>
              </a:rPr>
              <a:t>有力无距离</a:t>
            </a:r>
            <a:r>
              <a:rPr lang="zh-CN" altLang="en-US" sz="2400" b="1">
                <a:latin typeface="Times New Roman" panose="02020603050405020304" pitchFamily="18" charset="0"/>
              </a:rPr>
              <a:t>。</a:t>
            </a:r>
          </a:p>
        </p:txBody>
      </p:sp>
      <p:pic>
        <p:nvPicPr>
          <p:cNvPr id="3" name="图片 2"/>
          <p:cNvPicPr>
            <a:picLocks noChangeAspect="1"/>
          </p:cNvPicPr>
          <p:nvPr>
            <p:custDataLst>
              <p:tags r:id="rId9"/>
            </p:custDataLst>
          </p:nvPr>
        </p:nvPicPr>
        <p:blipFill>
          <a:blip r:embed="rId11"/>
          <a:stretch>
            <a:fillRect/>
          </a:stretch>
        </p:blipFill>
        <p:spPr>
          <a:xfrm>
            <a:off x="1847850" y="1816100"/>
            <a:ext cx="3564255" cy="381571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2"/>
          <p:cNvSpPr>
            <a:spLocks noChangeArrowheads="1"/>
          </p:cNvSpPr>
          <p:nvPr>
            <p:custDataLst>
              <p:tags r:id="rId1"/>
            </p:custDataLst>
          </p:nvPr>
        </p:nvSpPr>
        <p:spPr bwMode="gray">
          <a:xfrm flipH="1">
            <a:off x="2227644" y="601529"/>
            <a:ext cx="4787203" cy="573617"/>
          </a:xfrm>
          <a:prstGeom prst="roundRect">
            <a:avLst>
              <a:gd name="adj" fmla="val 47681"/>
            </a:avLst>
          </a:prstGeom>
          <a:solidFill>
            <a:schemeClr val="accent6">
              <a:lumMod val="60000"/>
              <a:lumOff val="40000"/>
            </a:schemeClr>
          </a:solidFill>
          <a:ln>
            <a:noFill/>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2" name="文本框 28"/>
          <p:cNvSpPr txBox="1"/>
          <p:nvPr>
            <p:custDataLst>
              <p:tags r:id="rId2"/>
            </p:custDataLst>
          </p:nvPr>
        </p:nvSpPr>
        <p:spPr>
          <a:xfrm>
            <a:off x="3193879" y="593817"/>
            <a:ext cx="4603809" cy="521970"/>
          </a:xfrm>
          <a:prstGeom prst="rect">
            <a:avLst/>
          </a:prstGeom>
          <a:noFill/>
          <a:ln w="9525">
            <a:noFill/>
          </a:ln>
        </p:spPr>
        <p:txBody>
          <a:bodyPr wrap="square">
            <a:spAutoFit/>
          </a:bodyPr>
          <a:lstStyle/>
          <a:p>
            <a:r>
              <a:rPr lang="zh-CN" altLang="en-US" sz="2800" b="1">
                <a:latin typeface="黑体" panose="02010600030101010101" pitchFamily="49" charset="-122"/>
                <a:ea typeface="黑体" panose="02010600030101010101" pitchFamily="49" charset="-122"/>
                <a:sym typeface="+mn-ea"/>
              </a:rPr>
              <a:t>机械功</a:t>
            </a:r>
            <a:endParaRPr lang="zh-CN" altLang="en-US" sz="2800" b="1">
              <a:latin typeface="黑体" panose="02010600030101010101" pitchFamily="49" charset="-122"/>
              <a:ea typeface="黑体" panose="02010600030101010101" pitchFamily="49" charset="-122"/>
            </a:endParaRPr>
          </a:p>
        </p:txBody>
      </p:sp>
      <p:sp>
        <p:nvSpPr>
          <p:cNvPr id="17" name="AutoShape 2"/>
          <p:cNvSpPr>
            <a:spLocks noChangeArrowheads="1"/>
          </p:cNvSpPr>
          <p:nvPr>
            <p:custDataLst>
              <p:tags r:id="rId3"/>
            </p:custDataLst>
          </p:nvPr>
        </p:nvSpPr>
        <p:spPr bwMode="gray">
          <a:xfrm flipH="1">
            <a:off x="822179" y="590946"/>
            <a:ext cx="2053167" cy="584200"/>
          </a:xfrm>
          <a:prstGeom prst="roundRect">
            <a:avLst>
              <a:gd name="adj" fmla="val 47681"/>
            </a:avLst>
          </a:prstGeom>
          <a:gradFill rotWithShape="1">
            <a:gsLst>
              <a:gs pos="100000">
                <a:schemeClr val="accent5">
                  <a:lumMod val="60000"/>
                  <a:lumOff val="40000"/>
                </a:schemeClr>
              </a:gs>
              <a:gs pos="100000">
                <a:srgbClr val="FF0A00"/>
              </a:gs>
              <a:gs pos="100000">
                <a:srgbClr val="FF1200"/>
              </a:gs>
              <a:gs pos="100000">
                <a:srgbClr val="FF6600"/>
              </a:gs>
            </a:gsLst>
            <a:lin ang="0" scaled="1"/>
          </a:gradFill>
          <a:ln>
            <a:noFill/>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8" name="文本框 27"/>
          <p:cNvSpPr txBox="1"/>
          <p:nvPr>
            <p:custDataLst>
              <p:tags r:id="rId4"/>
            </p:custDataLst>
          </p:nvPr>
        </p:nvSpPr>
        <p:spPr>
          <a:xfrm>
            <a:off x="1055675" y="548957"/>
            <a:ext cx="1420582" cy="584775"/>
          </a:xfrm>
          <a:prstGeom prst="rect">
            <a:avLst/>
          </a:prstGeom>
          <a:noFill/>
          <a:ln w="9525">
            <a:noFill/>
          </a:ln>
        </p:spPr>
        <p:txBody>
          <a:bodyPr wrap="none">
            <a:spAutoFit/>
          </a:bodyPr>
          <a:lstStyle/>
          <a:p>
            <a:r>
              <a:rPr lang="zh-CN" altLang="en-US" sz="3200" b="1">
                <a:solidFill>
                  <a:schemeClr val="tx1"/>
                </a:solidFill>
                <a:latin typeface="Adobe 黑体 Std R" panose="020B0400000000000000" pitchFamily="34" charset="-122"/>
                <a:ea typeface="Adobe 黑体 Std R" panose="020B0400000000000000" pitchFamily="34" charset="-122"/>
              </a:rPr>
              <a:t>知识点</a:t>
            </a:r>
          </a:p>
        </p:txBody>
      </p:sp>
      <p:sp>
        <p:nvSpPr>
          <p:cNvPr id="19" name="AutoShape 11"/>
          <p:cNvSpPr/>
          <p:nvPr>
            <p:custDataLst>
              <p:tags r:id="rId5"/>
            </p:custDataLst>
          </p:nvPr>
        </p:nvSpPr>
        <p:spPr>
          <a:xfrm>
            <a:off x="2468946" y="457597"/>
            <a:ext cx="768351" cy="776816"/>
          </a:xfrm>
          <a:prstGeom prst="diamond">
            <a:avLst/>
          </a:prstGeom>
          <a:solidFill>
            <a:srgbClr val="F4BE96"/>
          </a:solidFill>
          <a:ln w="38100" cap="flat" cmpd="sng">
            <a:solidFill>
              <a:schemeClr val="bg1"/>
            </a:solidFill>
            <a:prstDash val="solid"/>
            <a:miter/>
            <a:headEnd type="none" w="med" len="med"/>
            <a:tailEnd type="none" w="med" len="med"/>
          </a:ln>
          <a:effectLst>
            <a:outerShdw sy="50000" rotWithShape="0">
              <a:srgbClr val="808080">
                <a:alpha val="50000"/>
              </a:srgbClr>
            </a:outerShdw>
          </a:effectLst>
        </p:spPr>
        <p:txBody>
          <a:bodyPr wrap="none" anchor="ctr" anchorCtr="0"/>
          <a:lstStyle/>
          <a:p>
            <a:pPr algn="ctr" eaLnBrk="0" hangingPunct="0"/>
            <a:r>
              <a:rPr lang="en-US" altLang="ko-KR" sz="3200" b="1">
                <a:solidFill>
                  <a:schemeClr val="tx1"/>
                </a:solidFill>
                <a:latin typeface="Calibri" panose="020F0502020204030204" pitchFamily="34" charset="0"/>
                <a:ea typeface="Gulim" panose="020B0600000101010101" pitchFamily="34" charset="-127"/>
              </a:rPr>
              <a:t>1</a:t>
            </a:r>
          </a:p>
        </p:txBody>
      </p:sp>
      <p:sp>
        <p:nvSpPr>
          <p:cNvPr id="20" name="TextBox 19"/>
          <p:cNvSpPr txBox="1"/>
          <p:nvPr>
            <p:custDataLst>
              <p:tags r:id="rId6"/>
            </p:custDataLst>
          </p:nvPr>
        </p:nvSpPr>
        <p:spPr>
          <a:xfrm>
            <a:off x="1343471" y="1115978"/>
            <a:ext cx="5581963" cy="645160"/>
          </a:xfrm>
          <a:prstGeom prst="rect">
            <a:avLst/>
          </a:prstGeom>
          <a:noFill/>
        </p:spPr>
        <p:txBody>
          <a:bodyPr wrap="square" rtlCol="0">
            <a:spAutoFit/>
          </a:bodyPr>
          <a:lstStyle/>
          <a:p>
            <a:pPr>
              <a:lnSpc>
                <a:spcPct val="150000"/>
              </a:lnSpc>
            </a:pPr>
            <a:r>
              <a:rPr lang="zh-CN" altLang="en-US" sz="2400" b="1">
                <a:latin typeface="华康海报体W12(P)" panose="040B0C00000000000000" charset="-122"/>
                <a:ea typeface="华康海报体W12(P)" panose="040B0C00000000000000" charset="-122"/>
              </a:rPr>
              <a:t>交流谈论</a:t>
            </a:r>
            <a:r>
              <a:rPr lang="zh-CN" altLang="en-US" sz="2400" b="1">
                <a:latin typeface="+mn-ea"/>
                <a:ea typeface="+mn-ea"/>
              </a:rPr>
              <a:t>：</a:t>
            </a:r>
            <a:endParaRPr lang="zh-CN" altLang="en-US" sz="2400" b="1">
              <a:solidFill>
                <a:srgbClr val="FF0000"/>
              </a:solidFill>
              <a:latin typeface="+mn-ea"/>
              <a:ea typeface="+mn-ea"/>
            </a:endParaRPr>
          </a:p>
        </p:txBody>
      </p:sp>
      <p:sp>
        <p:nvSpPr>
          <p:cNvPr id="9" name="Text Box 13"/>
          <p:cNvSpPr txBox="1"/>
          <p:nvPr>
            <p:custDataLst>
              <p:tags r:id="rId7"/>
            </p:custDataLst>
          </p:nvPr>
        </p:nvSpPr>
        <p:spPr>
          <a:xfrm>
            <a:off x="6528435" y="1760855"/>
            <a:ext cx="4817110" cy="1198880"/>
          </a:xfrm>
          <a:prstGeom prst="rect">
            <a:avLst/>
          </a:prstGeom>
          <a:noFill/>
          <a:ln w="9525">
            <a:noFill/>
          </a:ln>
        </p:spPr>
        <p:txBody>
          <a:bodyPr wrap="square">
            <a:spAutoFit/>
          </a:bodyPr>
          <a:lstStyle/>
          <a:p>
            <a:pPr>
              <a:lnSpc>
                <a:spcPct val="150000"/>
              </a:lnSpc>
              <a:spcBef>
                <a:spcPct val="0"/>
              </a:spcBef>
            </a:pPr>
            <a:r>
              <a:rPr lang="zh-CN" altLang="en-US" sz="2400" b="1">
                <a:latin typeface="Times New Roman" panose="02020603050405020304" pitchFamily="18" charset="0"/>
              </a:rPr>
              <a:t>大力士表演</a:t>
            </a:r>
            <a:r>
              <a:rPr lang="zh-CN" altLang="en-US" sz="2400" b="1">
                <a:solidFill>
                  <a:srgbClr val="FF0000"/>
                </a:solidFill>
                <a:latin typeface="Times New Roman" panose="02020603050405020304" pitchFamily="18" charset="0"/>
              </a:rPr>
              <a:t>拉飞机前行</a:t>
            </a:r>
            <a:r>
              <a:rPr lang="zh-CN" altLang="en-US" sz="2400" b="1">
                <a:latin typeface="Times New Roman" panose="02020603050405020304" pitchFamily="18" charset="0"/>
              </a:rPr>
              <a:t>，此过程中人拉车的力。</a:t>
            </a:r>
          </a:p>
        </p:txBody>
      </p:sp>
      <p:sp>
        <p:nvSpPr>
          <p:cNvPr id="10" name="Text Box 13"/>
          <p:cNvSpPr txBox="1"/>
          <p:nvPr>
            <p:custDataLst>
              <p:tags r:id="rId8"/>
            </p:custDataLst>
          </p:nvPr>
        </p:nvSpPr>
        <p:spPr>
          <a:xfrm>
            <a:off x="6600190" y="3068955"/>
            <a:ext cx="4699000" cy="1198880"/>
          </a:xfrm>
          <a:prstGeom prst="rect">
            <a:avLst/>
          </a:prstGeom>
          <a:noFill/>
          <a:ln w="9525">
            <a:noFill/>
          </a:ln>
        </p:spPr>
        <p:txBody>
          <a:bodyPr wrap="square">
            <a:spAutoFit/>
          </a:bodyPr>
          <a:lstStyle/>
          <a:p>
            <a:pPr>
              <a:lnSpc>
                <a:spcPct val="150000"/>
              </a:lnSpc>
              <a:spcBef>
                <a:spcPct val="0"/>
              </a:spcBef>
            </a:pPr>
            <a:r>
              <a:rPr lang="zh-CN" altLang="en-US" sz="2400" b="1">
                <a:solidFill>
                  <a:srgbClr val="FF0000"/>
                </a:solidFill>
                <a:latin typeface="Times New Roman" panose="02020603050405020304" pitchFamily="18" charset="0"/>
              </a:rPr>
              <a:t>做功</a:t>
            </a:r>
            <a:r>
              <a:rPr lang="zh-CN" altLang="en-US" sz="2400" b="1">
                <a:solidFill>
                  <a:schemeClr val="tx1"/>
                </a:solidFill>
                <a:latin typeface="Times New Roman" panose="02020603050405020304" pitchFamily="18" charset="0"/>
              </a:rPr>
              <a:t>。</a:t>
            </a:r>
            <a:endParaRPr lang="zh-CN" altLang="en-US" sz="2400" b="1">
              <a:latin typeface="Times New Roman" panose="02020603050405020304" pitchFamily="18" charset="0"/>
            </a:endParaRPr>
          </a:p>
          <a:p>
            <a:pPr>
              <a:lnSpc>
                <a:spcPct val="150000"/>
              </a:lnSpc>
              <a:spcBef>
                <a:spcPct val="0"/>
              </a:spcBef>
            </a:pPr>
            <a:r>
              <a:rPr lang="zh-CN" altLang="en-US" sz="2400" b="1">
                <a:solidFill>
                  <a:schemeClr val="tx1"/>
                </a:solidFill>
                <a:latin typeface="Times New Roman" panose="02020603050405020304" pitchFamily="18" charset="0"/>
              </a:rPr>
              <a:t>有力有距离</a:t>
            </a:r>
            <a:r>
              <a:rPr lang="zh-CN" altLang="en-US" sz="2400" b="1">
                <a:latin typeface="Times New Roman" panose="02020603050405020304" pitchFamily="18" charset="0"/>
              </a:rPr>
              <a:t>，且</a:t>
            </a:r>
            <a:r>
              <a:rPr lang="zh-CN" altLang="en-US" sz="2400" b="1">
                <a:solidFill>
                  <a:srgbClr val="FF0000"/>
                </a:solidFill>
                <a:latin typeface="Times New Roman" panose="02020603050405020304" pitchFamily="18" charset="0"/>
              </a:rPr>
              <a:t>沿力移动了距离</a:t>
            </a:r>
            <a:r>
              <a:rPr lang="zh-CN" altLang="en-US" sz="2400" b="1">
                <a:latin typeface="Times New Roman" panose="02020603050405020304" pitchFamily="18" charset="0"/>
              </a:rPr>
              <a:t>。</a:t>
            </a:r>
          </a:p>
        </p:txBody>
      </p:sp>
      <p:pic>
        <p:nvPicPr>
          <p:cNvPr id="2" name="图片 1"/>
          <p:cNvPicPr>
            <a:picLocks noChangeAspect="1"/>
          </p:cNvPicPr>
          <p:nvPr>
            <p:custDataLst>
              <p:tags r:id="rId9"/>
            </p:custDataLst>
          </p:nvPr>
        </p:nvPicPr>
        <p:blipFill>
          <a:blip r:embed="rId11"/>
          <a:stretch>
            <a:fillRect/>
          </a:stretch>
        </p:blipFill>
        <p:spPr>
          <a:xfrm>
            <a:off x="551815" y="2091055"/>
            <a:ext cx="5852795" cy="292354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2"/>
          <p:cNvSpPr>
            <a:spLocks noChangeArrowheads="1"/>
          </p:cNvSpPr>
          <p:nvPr>
            <p:custDataLst>
              <p:tags r:id="rId1"/>
            </p:custDataLst>
          </p:nvPr>
        </p:nvSpPr>
        <p:spPr bwMode="gray">
          <a:xfrm flipH="1">
            <a:off x="2423859" y="496119"/>
            <a:ext cx="4787203" cy="573617"/>
          </a:xfrm>
          <a:prstGeom prst="roundRect">
            <a:avLst>
              <a:gd name="adj" fmla="val 47681"/>
            </a:avLst>
          </a:prstGeom>
          <a:solidFill>
            <a:schemeClr val="accent6">
              <a:lumMod val="60000"/>
              <a:lumOff val="40000"/>
            </a:schemeClr>
          </a:solidFill>
          <a:ln>
            <a:noFill/>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2" name="文本框 28"/>
          <p:cNvSpPr txBox="1"/>
          <p:nvPr>
            <p:custDataLst>
              <p:tags r:id="rId2"/>
            </p:custDataLst>
          </p:nvPr>
        </p:nvSpPr>
        <p:spPr>
          <a:xfrm>
            <a:off x="3390094" y="488407"/>
            <a:ext cx="4603809" cy="521970"/>
          </a:xfrm>
          <a:prstGeom prst="rect">
            <a:avLst/>
          </a:prstGeom>
          <a:noFill/>
          <a:ln w="9525">
            <a:noFill/>
          </a:ln>
        </p:spPr>
        <p:txBody>
          <a:bodyPr wrap="square">
            <a:spAutoFit/>
          </a:bodyPr>
          <a:lstStyle/>
          <a:p>
            <a:r>
              <a:rPr lang="zh-CN" altLang="en-US" sz="2800" b="1">
                <a:latin typeface="黑体" panose="02010600030101010101" pitchFamily="49" charset="-122"/>
                <a:ea typeface="黑体" panose="02010600030101010101" pitchFamily="49" charset="-122"/>
              </a:rPr>
              <a:t>机械功</a:t>
            </a:r>
          </a:p>
        </p:txBody>
      </p:sp>
      <p:pic>
        <p:nvPicPr>
          <p:cNvPr id="14" name="图片 13"/>
          <p:cNvPicPr>
            <a:picLocks noChangeAspect="1"/>
          </p:cNvPicPr>
          <p:nvPr>
            <p:custDataLst>
              <p:tags r:id="rId3"/>
            </p:custDataLst>
          </p:nvPr>
        </p:nvPicPr>
        <p:blipFill>
          <a:blip r:embed="rId11">
            <a:extLst>
              <a:ext uri="{28A0092B-C50C-407E-A947-70E740481C1C}">
                <a14:useLocalDpi xmlns:a14="http://schemas.microsoft.com/office/drawing/2010/main" val="0"/>
              </a:ext>
            </a:extLst>
          </a:blip>
          <a:stretch>
            <a:fillRect/>
          </a:stretch>
        </p:blipFill>
        <p:spPr>
          <a:xfrm>
            <a:off x="983814" y="1866158"/>
            <a:ext cx="4464417" cy="3333431"/>
          </a:xfrm>
          <a:prstGeom prst="rect">
            <a:avLst/>
          </a:prstGeom>
        </p:spPr>
      </p:pic>
      <p:pic>
        <p:nvPicPr>
          <p:cNvPr id="15" name="图片 14"/>
          <p:cNvPicPr>
            <a:picLocks noChangeAspect="1"/>
          </p:cNvPicPr>
          <p:nvPr>
            <p:custDataLst>
              <p:tags r:id="rId4"/>
            </p:custDataLst>
          </p:nvPr>
        </p:nvPicPr>
        <p:blipFill>
          <a:blip r:embed="rId12">
            <a:extLst>
              <a:ext uri="{28A0092B-C50C-407E-A947-70E740481C1C}">
                <a14:useLocalDpi xmlns:a14="http://schemas.microsoft.com/office/drawing/2010/main" val="0"/>
              </a:ext>
            </a:extLst>
          </a:blip>
          <a:stretch>
            <a:fillRect/>
          </a:stretch>
        </p:blipFill>
        <p:spPr>
          <a:xfrm>
            <a:off x="6143840" y="1988955"/>
            <a:ext cx="5036084" cy="3024336"/>
          </a:xfrm>
          <a:prstGeom prst="rect">
            <a:avLst/>
          </a:prstGeom>
        </p:spPr>
      </p:pic>
      <p:sp>
        <p:nvSpPr>
          <p:cNvPr id="16" name="TextBox 15"/>
          <p:cNvSpPr txBox="1"/>
          <p:nvPr>
            <p:custDataLst>
              <p:tags r:id="rId5"/>
            </p:custDataLst>
          </p:nvPr>
        </p:nvSpPr>
        <p:spPr>
          <a:xfrm>
            <a:off x="2927686" y="5516850"/>
            <a:ext cx="6489323" cy="521970"/>
          </a:xfrm>
          <a:prstGeom prst="rect">
            <a:avLst/>
          </a:prstGeom>
          <a:noFill/>
        </p:spPr>
        <p:txBody>
          <a:bodyPr wrap="square" rtlCol="0">
            <a:spAutoFit/>
          </a:bodyPr>
          <a:lstStyle/>
          <a:p>
            <a:r>
              <a:rPr lang="zh-CN" altLang="en-US" sz="2800" b="1"/>
              <a:t>虽然一个累一个不累，但人都做了功</a:t>
            </a:r>
          </a:p>
        </p:txBody>
      </p:sp>
      <p:sp>
        <p:nvSpPr>
          <p:cNvPr id="17" name="AutoShape 2"/>
          <p:cNvSpPr>
            <a:spLocks noChangeArrowheads="1"/>
          </p:cNvSpPr>
          <p:nvPr>
            <p:custDataLst>
              <p:tags r:id="rId6"/>
            </p:custDataLst>
          </p:nvPr>
        </p:nvSpPr>
        <p:spPr bwMode="gray">
          <a:xfrm flipH="1">
            <a:off x="1018394" y="485536"/>
            <a:ext cx="2053167" cy="584200"/>
          </a:xfrm>
          <a:prstGeom prst="roundRect">
            <a:avLst>
              <a:gd name="adj" fmla="val 47681"/>
            </a:avLst>
          </a:prstGeom>
          <a:gradFill rotWithShape="1">
            <a:gsLst>
              <a:gs pos="100000">
                <a:schemeClr val="accent5">
                  <a:lumMod val="60000"/>
                  <a:lumOff val="40000"/>
                </a:schemeClr>
              </a:gs>
              <a:gs pos="100000">
                <a:srgbClr val="FF0A00"/>
              </a:gs>
              <a:gs pos="100000">
                <a:srgbClr val="FF1200"/>
              </a:gs>
              <a:gs pos="100000">
                <a:srgbClr val="FF6600"/>
              </a:gs>
            </a:gsLst>
            <a:lin ang="0" scaled="1"/>
          </a:gradFill>
          <a:ln>
            <a:noFill/>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8" name="文本框 27"/>
          <p:cNvSpPr txBox="1"/>
          <p:nvPr>
            <p:custDataLst>
              <p:tags r:id="rId7"/>
            </p:custDataLst>
          </p:nvPr>
        </p:nvSpPr>
        <p:spPr>
          <a:xfrm>
            <a:off x="1147750" y="444182"/>
            <a:ext cx="1420582" cy="584775"/>
          </a:xfrm>
          <a:prstGeom prst="rect">
            <a:avLst/>
          </a:prstGeom>
          <a:noFill/>
          <a:ln w="9525">
            <a:noFill/>
          </a:ln>
        </p:spPr>
        <p:txBody>
          <a:bodyPr wrap="none">
            <a:spAutoFit/>
          </a:bodyPr>
          <a:lstStyle/>
          <a:p>
            <a:r>
              <a:rPr lang="zh-CN" altLang="en-US" sz="3200" b="1">
                <a:solidFill>
                  <a:schemeClr val="tx1"/>
                </a:solidFill>
                <a:latin typeface="Adobe 黑体 Std R" panose="020B0400000000000000" pitchFamily="34" charset="-122"/>
                <a:ea typeface="Adobe 黑体 Std R" panose="020B0400000000000000" pitchFamily="34" charset="-122"/>
              </a:rPr>
              <a:t>知识点</a:t>
            </a:r>
          </a:p>
        </p:txBody>
      </p:sp>
      <p:sp>
        <p:nvSpPr>
          <p:cNvPr id="19" name="AutoShape 11"/>
          <p:cNvSpPr/>
          <p:nvPr>
            <p:custDataLst>
              <p:tags r:id="rId8"/>
            </p:custDataLst>
          </p:nvPr>
        </p:nvSpPr>
        <p:spPr>
          <a:xfrm>
            <a:off x="2665161" y="352187"/>
            <a:ext cx="768351" cy="776816"/>
          </a:xfrm>
          <a:prstGeom prst="diamond">
            <a:avLst/>
          </a:prstGeom>
          <a:solidFill>
            <a:srgbClr val="F4BE96"/>
          </a:solidFill>
          <a:ln w="38100" cap="flat" cmpd="sng">
            <a:solidFill>
              <a:schemeClr val="bg1"/>
            </a:solidFill>
            <a:prstDash val="solid"/>
            <a:miter/>
            <a:headEnd type="none" w="med" len="med"/>
            <a:tailEnd type="none" w="med" len="med"/>
          </a:ln>
          <a:effectLst>
            <a:outerShdw sy="50000" rotWithShape="0">
              <a:srgbClr val="808080">
                <a:alpha val="50000"/>
              </a:srgbClr>
            </a:outerShdw>
          </a:effectLst>
        </p:spPr>
        <p:txBody>
          <a:bodyPr wrap="none" anchor="ctr" anchorCtr="0"/>
          <a:lstStyle/>
          <a:p>
            <a:pPr algn="ctr" eaLnBrk="0" hangingPunct="0"/>
            <a:r>
              <a:rPr lang="en-US" altLang="ko-KR" sz="3200" b="1">
                <a:solidFill>
                  <a:schemeClr val="tx1"/>
                </a:solidFill>
                <a:latin typeface="Calibri" panose="020F0502020204030204" pitchFamily="34" charset="0"/>
                <a:ea typeface="Gulim" panose="020B0600000101010101" pitchFamily="34" charset="-127"/>
              </a:rPr>
              <a:t>1</a:t>
            </a:r>
          </a:p>
        </p:txBody>
      </p:sp>
      <p:sp>
        <p:nvSpPr>
          <p:cNvPr id="20" name="TextBox 19"/>
          <p:cNvSpPr txBox="1"/>
          <p:nvPr>
            <p:custDataLst>
              <p:tags r:id="rId9"/>
            </p:custDataLst>
          </p:nvPr>
        </p:nvSpPr>
        <p:spPr>
          <a:xfrm>
            <a:off x="1343471" y="1115978"/>
            <a:ext cx="5581963" cy="645160"/>
          </a:xfrm>
          <a:prstGeom prst="rect">
            <a:avLst/>
          </a:prstGeom>
          <a:noFill/>
        </p:spPr>
        <p:txBody>
          <a:bodyPr wrap="square" rtlCol="0">
            <a:spAutoFit/>
          </a:bodyPr>
          <a:lstStyle/>
          <a:p>
            <a:pPr>
              <a:lnSpc>
                <a:spcPct val="150000"/>
              </a:lnSpc>
            </a:pPr>
            <a:r>
              <a:rPr lang="zh-CN" altLang="en-US" sz="2400" b="1">
                <a:latin typeface="华康海报体W12(P)" panose="040B0C00000000000000" charset="-122"/>
                <a:ea typeface="华康海报体W12(P)" panose="040B0C00000000000000" charset="-122"/>
              </a:rPr>
              <a:t>交流谈论</a:t>
            </a:r>
            <a:r>
              <a:rPr lang="zh-CN" altLang="en-US" sz="2400" b="1">
                <a:latin typeface="+mn-ea"/>
                <a:ea typeface="+mn-ea"/>
              </a:rPr>
              <a:t>：</a:t>
            </a:r>
            <a:endParaRPr lang="zh-CN" altLang="en-US" sz="2400" b="1">
              <a:solidFill>
                <a:srgbClr val="FF0000"/>
              </a:solidFill>
              <a:latin typeface="+mn-ea"/>
              <a:ea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2"/>
          <p:cNvSpPr>
            <a:spLocks noChangeArrowheads="1"/>
          </p:cNvSpPr>
          <p:nvPr>
            <p:custDataLst>
              <p:tags r:id="rId1"/>
            </p:custDataLst>
          </p:nvPr>
        </p:nvSpPr>
        <p:spPr bwMode="gray">
          <a:xfrm flipH="1">
            <a:off x="2321624" y="825684"/>
            <a:ext cx="4787203" cy="573617"/>
          </a:xfrm>
          <a:prstGeom prst="roundRect">
            <a:avLst>
              <a:gd name="adj" fmla="val 47681"/>
            </a:avLst>
          </a:prstGeom>
          <a:solidFill>
            <a:schemeClr val="accent6">
              <a:lumMod val="60000"/>
              <a:lumOff val="40000"/>
            </a:schemeClr>
          </a:solidFill>
          <a:ln>
            <a:noFill/>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2" name="文本框 28"/>
          <p:cNvSpPr txBox="1"/>
          <p:nvPr>
            <p:custDataLst>
              <p:tags r:id="rId2"/>
            </p:custDataLst>
          </p:nvPr>
        </p:nvSpPr>
        <p:spPr>
          <a:xfrm>
            <a:off x="3287859" y="817972"/>
            <a:ext cx="4603809" cy="521970"/>
          </a:xfrm>
          <a:prstGeom prst="rect">
            <a:avLst/>
          </a:prstGeom>
          <a:noFill/>
          <a:ln w="9525">
            <a:noFill/>
          </a:ln>
        </p:spPr>
        <p:txBody>
          <a:bodyPr wrap="square">
            <a:spAutoFit/>
          </a:bodyPr>
          <a:lstStyle/>
          <a:p>
            <a:r>
              <a:rPr lang="zh-CN" altLang="en-US" sz="2800" b="1">
                <a:latin typeface="黑体" panose="02010600030101010101" pitchFamily="49" charset="-122"/>
                <a:ea typeface="黑体" panose="02010600030101010101" pitchFamily="49" charset="-122"/>
              </a:rPr>
              <a:t>功的计算</a:t>
            </a:r>
          </a:p>
        </p:txBody>
      </p:sp>
      <p:sp>
        <p:nvSpPr>
          <p:cNvPr id="17" name="AutoShape 2"/>
          <p:cNvSpPr>
            <a:spLocks noChangeArrowheads="1"/>
          </p:cNvSpPr>
          <p:nvPr>
            <p:custDataLst>
              <p:tags r:id="rId3"/>
            </p:custDataLst>
          </p:nvPr>
        </p:nvSpPr>
        <p:spPr bwMode="gray">
          <a:xfrm flipH="1">
            <a:off x="916159" y="815101"/>
            <a:ext cx="2053167" cy="584200"/>
          </a:xfrm>
          <a:prstGeom prst="roundRect">
            <a:avLst>
              <a:gd name="adj" fmla="val 47681"/>
            </a:avLst>
          </a:prstGeom>
          <a:gradFill rotWithShape="1">
            <a:gsLst>
              <a:gs pos="100000">
                <a:schemeClr val="accent5">
                  <a:lumMod val="60000"/>
                  <a:lumOff val="40000"/>
                </a:schemeClr>
              </a:gs>
              <a:gs pos="100000">
                <a:srgbClr val="FF0A00"/>
              </a:gs>
              <a:gs pos="100000">
                <a:srgbClr val="FF1200"/>
              </a:gs>
              <a:gs pos="100000">
                <a:srgbClr val="FF6600"/>
              </a:gs>
            </a:gsLst>
            <a:lin ang="0" scaled="1"/>
          </a:gradFill>
          <a:ln>
            <a:noFill/>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8" name="文本框 27"/>
          <p:cNvSpPr txBox="1"/>
          <p:nvPr>
            <p:custDataLst>
              <p:tags r:id="rId4"/>
            </p:custDataLst>
          </p:nvPr>
        </p:nvSpPr>
        <p:spPr>
          <a:xfrm>
            <a:off x="1045515" y="773747"/>
            <a:ext cx="1420582" cy="584775"/>
          </a:xfrm>
          <a:prstGeom prst="rect">
            <a:avLst/>
          </a:prstGeom>
          <a:noFill/>
          <a:ln w="9525">
            <a:noFill/>
          </a:ln>
        </p:spPr>
        <p:txBody>
          <a:bodyPr wrap="none">
            <a:spAutoFit/>
          </a:bodyPr>
          <a:lstStyle/>
          <a:p>
            <a:r>
              <a:rPr lang="zh-CN" altLang="en-US" sz="3200" b="1">
                <a:solidFill>
                  <a:schemeClr val="tx1"/>
                </a:solidFill>
                <a:latin typeface="Adobe 黑体 Std R" panose="020B0400000000000000" pitchFamily="34" charset="-122"/>
                <a:ea typeface="Adobe 黑体 Std R" panose="020B0400000000000000" pitchFamily="34" charset="-122"/>
              </a:rPr>
              <a:t>知识点</a:t>
            </a:r>
          </a:p>
        </p:txBody>
      </p:sp>
      <p:sp>
        <p:nvSpPr>
          <p:cNvPr id="19" name="AutoShape 11"/>
          <p:cNvSpPr/>
          <p:nvPr>
            <p:custDataLst>
              <p:tags r:id="rId5"/>
            </p:custDataLst>
          </p:nvPr>
        </p:nvSpPr>
        <p:spPr>
          <a:xfrm>
            <a:off x="2562926" y="681752"/>
            <a:ext cx="768351" cy="776816"/>
          </a:xfrm>
          <a:prstGeom prst="diamond">
            <a:avLst/>
          </a:prstGeom>
          <a:solidFill>
            <a:srgbClr val="F4BE96"/>
          </a:solidFill>
          <a:ln w="38100" cap="flat" cmpd="sng">
            <a:solidFill>
              <a:schemeClr val="bg1"/>
            </a:solidFill>
            <a:prstDash val="solid"/>
            <a:miter/>
            <a:headEnd type="none" w="med" len="med"/>
            <a:tailEnd type="none" w="med" len="med"/>
          </a:ln>
          <a:effectLst>
            <a:outerShdw sy="50000" rotWithShape="0">
              <a:srgbClr val="808080">
                <a:alpha val="50000"/>
              </a:srgbClr>
            </a:outerShdw>
          </a:effectLst>
        </p:spPr>
        <p:txBody>
          <a:bodyPr wrap="none" anchor="ctr" anchorCtr="0"/>
          <a:lstStyle/>
          <a:p>
            <a:pPr algn="ctr" eaLnBrk="0" hangingPunct="0"/>
            <a:r>
              <a:rPr lang="en-US" altLang="ko-KR" sz="3200" b="1">
                <a:solidFill>
                  <a:schemeClr val="tx1"/>
                </a:solidFill>
                <a:latin typeface="Calibri" panose="020F0502020204030204" pitchFamily="34" charset="0"/>
                <a:ea typeface="Gulim" panose="020B0600000101010101" pitchFamily="34" charset="-127"/>
              </a:rPr>
              <a:t>2</a:t>
            </a:r>
          </a:p>
        </p:txBody>
      </p:sp>
      <p:sp>
        <p:nvSpPr>
          <p:cNvPr id="13" name="TextBox 12"/>
          <p:cNvSpPr txBox="1"/>
          <p:nvPr>
            <p:custDataLst>
              <p:tags r:id="rId6"/>
            </p:custDataLst>
          </p:nvPr>
        </p:nvSpPr>
        <p:spPr>
          <a:xfrm>
            <a:off x="1343660" y="1507490"/>
            <a:ext cx="7967980" cy="1198880"/>
          </a:xfrm>
          <a:prstGeom prst="rect">
            <a:avLst/>
          </a:prstGeom>
          <a:noFill/>
        </p:spPr>
        <p:txBody>
          <a:bodyPr wrap="square" rtlCol="0">
            <a:spAutoFit/>
          </a:bodyPr>
          <a:lstStyle/>
          <a:p>
            <a:pPr>
              <a:lnSpc>
                <a:spcPct val="150000"/>
              </a:lnSpc>
            </a:pPr>
            <a:r>
              <a:rPr lang="en-US" altLang="zh-CN" sz="2400" b="1">
                <a:latin typeface="宋体" panose="02010600030101010101" pitchFamily="2" charset="-122"/>
                <a:cs typeface="宋体" panose="02010600030101010101" pitchFamily="2" charset="-122"/>
              </a:rPr>
              <a:t>1.</a:t>
            </a:r>
            <a:r>
              <a:rPr lang="zh-CN" altLang="en-US" sz="2400" b="1">
                <a:latin typeface="宋体" panose="02010600030101010101" pitchFamily="2" charset="-122"/>
                <a:cs typeface="宋体" panose="02010600030101010101" pitchFamily="2" charset="-122"/>
              </a:rPr>
              <a:t>物理学中规定，功等于作用在物体上的</a:t>
            </a:r>
            <a:r>
              <a:rPr lang="zh-CN" altLang="en-US" sz="2400" b="1">
                <a:solidFill>
                  <a:srgbClr val="FF0000"/>
                </a:solidFill>
                <a:latin typeface="宋体" panose="02010600030101010101" pitchFamily="2" charset="-122"/>
                <a:cs typeface="宋体" panose="02010600030101010101" pitchFamily="2" charset="-122"/>
              </a:rPr>
              <a:t>力与物体沿力的方向移动的距离的乘积</a:t>
            </a:r>
            <a:r>
              <a:rPr lang="zh-CN" altLang="en-US" sz="2400" b="1">
                <a:solidFill>
                  <a:schemeClr val="tx1"/>
                </a:solidFill>
                <a:latin typeface="宋体" panose="02010600030101010101" pitchFamily="2" charset="-122"/>
                <a:cs typeface="宋体" panose="02010600030101010101" pitchFamily="2" charset="-122"/>
              </a:rPr>
              <a:t>。</a:t>
            </a:r>
          </a:p>
        </p:txBody>
      </p:sp>
      <p:sp>
        <p:nvSpPr>
          <p:cNvPr id="20" name="TextBox 19"/>
          <p:cNvSpPr txBox="1"/>
          <p:nvPr>
            <p:custDataLst>
              <p:tags r:id="rId7"/>
            </p:custDataLst>
          </p:nvPr>
        </p:nvSpPr>
        <p:spPr>
          <a:xfrm>
            <a:off x="1343660" y="2706370"/>
            <a:ext cx="3700145" cy="645160"/>
          </a:xfrm>
          <a:prstGeom prst="rect">
            <a:avLst/>
          </a:prstGeom>
          <a:noFill/>
        </p:spPr>
        <p:txBody>
          <a:bodyPr wrap="square" rtlCol="0">
            <a:spAutoFit/>
          </a:bodyPr>
          <a:lstStyle/>
          <a:p>
            <a:pPr>
              <a:lnSpc>
                <a:spcPct val="150000"/>
              </a:lnSpc>
            </a:pPr>
            <a:r>
              <a:rPr lang="en-US" altLang="zh-CN" sz="2400" b="1">
                <a:latin typeface="宋体" panose="02010600030101010101" pitchFamily="2" charset="-122"/>
                <a:cs typeface="宋体" panose="02010600030101010101" pitchFamily="2" charset="-122"/>
              </a:rPr>
              <a:t>2.</a:t>
            </a:r>
            <a:r>
              <a:rPr lang="zh-CN" altLang="en-US" sz="2400" b="1">
                <a:latin typeface="华康海报体W12(P)" panose="040B0C00000000000000" charset="-122"/>
                <a:ea typeface="华康海报体W12(P)" panose="040B0C00000000000000" charset="-122"/>
                <a:cs typeface="宋体" panose="02010600030101010101" pitchFamily="2" charset="-122"/>
              </a:rPr>
              <a:t>功的</a:t>
            </a:r>
            <a:r>
              <a:rPr lang="zh-CN" altLang="en-US" sz="2400" b="1">
                <a:solidFill>
                  <a:srgbClr val="FF0000"/>
                </a:solidFill>
                <a:latin typeface="华康海报体W12(P)" panose="040B0C00000000000000" charset="-122"/>
                <a:ea typeface="华康海报体W12(P)" panose="040B0C00000000000000" charset="-122"/>
                <a:cs typeface="宋体" panose="02010600030101010101" pitchFamily="2" charset="-122"/>
              </a:rPr>
              <a:t>公式</a:t>
            </a:r>
            <a:r>
              <a:rPr lang="zh-CN" altLang="en-US" sz="2400" b="1">
                <a:latin typeface="宋体" panose="02010600030101010101" pitchFamily="2" charset="-122"/>
                <a:cs typeface="宋体" panose="02010600030101010101" pitchFamily="2" charset="-122"/>
              </a:rPr>
              <a:t>：</a:t>
            </a:r>
            <a:r>
              <a:rPr lang="en-US" altLang="zh-CN" sz="2400" b="1" i="1">
                <a:solidFill>
                  <a:srgbClr val="FF0000"/>
                </a:solidFill>
                <a:latin typeface="宋体" panose="02010600030101010101" pitchFamily="2" charset="-122"/>
                <a:cs typeface="宋体" panose="02010600030101010101" pitchFamily="2" charset="-122"/>
              </a:rPr>
              <a:t>W=Fs</a:t>
            </a:r>
            <a:endParaRPr lang="zh-CN" altLang="en-US" sz="2400" b="1" i="1">
              <a:solidFill>
                <a:srgbClr val="FF0000"/>
              </a:solidFill>
              <a:latin typeface="宋体" panose="02010600030101010101" pitchFamily="2" charset="-122"/>
              <a:cs typeface="宋体" panose="02010600030101010101" pitchFamily="2" charset="-122"/>
            </a:endParaRPr>
          </a:p>
        </p:txBody>
      </p:sp>
      <p:sp>
        <p:nvSpPr>
          <p:cNvPr id="25" name="TextBox 24"/>
          <p:cNvSpPr txBox="1"/>
          <p:nvPr>
            <p:custDataLst>
              <p:tags r:id="rId8"/>
            </p:custDataLst>
          </p:nvPr>
        </p:nvSpPr>
        <p:spPr>
          <a:xfrm>
            <a:off x="1343660" y="3441065"/>
            <a:ext cx="9554845" cy="1198880"/>
          </a:xfrm>
          <a:prstGeom prst="rect">
            <a:avLst/>
          </a:prstGeom>
          <a:noFill/>
        </p:spPr>
        <p:txBody>
          <a:bodyPr wrap="square" rtlCol="0">
            <a:spAutoFit/>
          </a:bodyPr>
          <a:lstStyle/>
          <a:p>
            <a:pPr>
              <a:lnSpc>
                <a:spcPct val="150000"/>
              </a:lnSpc>
            </a:pPr>
            <a:r>
              <a:rPr lang="en-US" altLang="zh-CN" sz="2400" b="1">
                <a:latin typeface="宋体" panose="02010600030101010101" pitchFamily="2" charset="-122"/>
                <a:cs typeface="宋体" panose="02010600030101010101" pitchFamily="2" charset="-122"/>
                <a:sym typeface="+mn-ea"/>
              </a:rPr>
              <a:t>3.</a:t>
            </a:r>
            <a:r>
              <a:rPr lang="zh-CN" altLang="en-US" sz="2400" b="1">
                <a:latin typeface="华康海报体W12(P)" panose="040B0C00000000000000" charset="-122"/>
                <a:ea typeface="华康海报体W12(P)" panose="040B0C00000000000000" charset="-122"/>
                <a:cs typeface="宋体" panose="02010600030101010101" pitchFamily="2" charset="-122"/>
                <a:sym typeface="+mn-ea"/>
              </a:rPr>
              <a:t>功的</a:t>
            </a:r>
            <a:r>
              <a:rPr lang="zh-CN" altLang="en-US" sz="2400" b="1">
                <a:solidFill>
                  <a:srgbClr val="FF0000"/>
                </a:solidFill>
                <a:latin typeface="华康海报体W12(P)" panose="040B0C00000000000000" charset="-122"/>
                <a:ea typeface="华康海报体W12(P)" panose="040B0C00000000000000" charset="-122"/>
                <a:cs typeface="宋体" panose="02010600030101010101" pitchFamily="2" charset="-122"/>
              </a:rPr>
              <a:t>单位</a:t>
            </a:r>
            <a:r>
              <a:rPr lang="zh-CN" altLang="en-US" sz="2400" b="1">
                <a:solidFill>
                  <a:srgbClr val="FF0000"/>
                </a:solidFill>
                <a:latin typeface="宋体" panose="02010600030101010101" pitchFamily="2" charset="-122"/>
                <a:cs typeface="宋体" panose="02010600030101010101" pitchFamily="2" charset="-122"/>
              </a:rPr>
              <a:t>：</a:t>
            </a:r>
            <a:r>
              <a:rPr lang="en-US" altLang="zh-CN" sz="2400" b="1">
                <a:solidFill>
                  <a:schemeClr val="tx1"/>
                </a:solidFill>
                <a:latin typeface="宋体" panose="02010600030101010101" pitchFamily="2" charset="-122"/>
                <a:cs typeface="宋体" panose="02010600030101010101" pitchFamily="2" charset="-122"/>
              </a:rPr>
              <a:t>力的单位是牛(N)，距离的单位是米(m)，功的单位就是牛米(N·m)，叫作</a:t>
            </a:r>
            <a:r>
              <a:rPr lang="en-US" altLang="zh-CN" sz="2400" b="1">
                <a:solidFill>
                  <a:srgbClr val="FF0000"/>
                </a:solidFill>
                <a:latin typeface="宋体" panose="02010600030101010101" pitchFamily="2" charset="-122"/>
                <a:cs typeface="宋体" panose="02010600030101010101" pitchFamily="2" charset="-122"/>
              </a:rPr>
              <a:t>焦耳</a:t>
            </a:r>
            <a:r>
              <a:rPr lang="en-US" altLang="zh-CN" sz="2400" b="1">
                <a:solidFill>
                  <a:schemeClr val="tx1"/>
                </a:solidFill>
                <a:latin typeface="宋体" panose="02010600030101010101" pitchFamily="2" charset="-122"/>
                <a:cs typeface="宋体" panose="02010600030101010101" pitchFamily="2" charset="-122"/>
              </a:rPr>
              <a:t>，简称</a:t>
            </a:r>
            <a:r>
              <a:rPr lang="en-US" altLang="zh-CN" sz="2400" b="1">
                <a:solidFill>
                  <a:srgbClr val="FF0000"/>
                </a:solidFill>
                <a:latin typeface="宋体" panose="02010600030101010101" pitchFamily="2" charset="-122"/>
                <a:cs typeface="宋体" panose="02010600030101010101" pitchFamily="2" charset="-122"/>
              </a:rPr>
              <a:t>焦</a:t>
            </a:r>
            <a:r>
              <a:rPr lang="en-US" altLang="zh-CN" sz="2400" b="1">
                <a:solidFill>
                  <a:schemeClr val="tx1"/>
                </a:solidFill>
                <a:latin typeface="宋体" panose="02010600030101010101" pitchFamily="2" charset="-122"/>
                <a:cs typeface="宋体" panose="02010600030101010101" pitchFamily="2" charset="-122"/>
              </a:rPr>
              <a:t>，用符号</a:t>
            </a:r>
            <a:r>
              <a:rPr lang="en-US" altLang="zh-CN" sz="2400" b="1">
                <a:solidFill>
                  <a:srgbClr val="FF0000"/>
                </a:solidFill>
                <a:latin typeface="宋体" panose="02010600030101010101" pitchFamily="2" charset="-122"/>
                <a:cs typeface="宋体" panose="02010600030101010101" pitchFamily="2" charset="-122"/>
              </a:rPr>
              <a:t>J</a:t>
            </a:r>
            <a:r>
              <a:rPr lang="en-US" altLang="zh-CN" sz="2400" b="1">
                <a:solidFill>
                  <a:schemeClr val="tx1"/>
                </a:solidFill>
                <a:latin typeface="宋体" panose="02010600030101010101" pitchFamily="2" charset="-122"/>
                <a:cs typeface="宋体" panose="02010600030101010101" pitchFamily="2" charset="-122"/>
              </a:rPr>
              <a:t>表示。</a:t>
            </a:r>
            <a:r>
              <a:rPr lang="en-US" altLang="zh-CN" sz="2400" b="1">
                <a:solidFill>
                  <a:srgbClr val="FF0000"/>
                </a:solidFill>
                <a:latin typeface="宋体" panose="02010600030101010101" pitchFamily="2" charset="-122"/>
                <a:cs typeface="宋体" panose="02010600030101010101" pitchFamily="2" charset="-122"/>
              </a:rPr>
              <a:t>1J=1N・m</a:t>
            </a:r>
            <a:r>
              <a:rPr lang="en-US" altLang="zh-CN" sz="2400" b="1">
                <a:solidFill>
                  <a:schemeClr val="tx1"/>
                </a:solidFill>
                <a:latin typeface="宋体" panose="02010600030101010101" pitchFamily="2" charset="-122"/>
                <a:cs typeface="宋体" panose="02010600030101010101" pitchFamily="2" charset="-122"/>
              </a:rPr>
              <a:t>。</a:t>
            </a:r>
          </a:p>
        </p:txBody>
      </p:sp>
      <p:sp>
        <p:nvSpPr>
          <p:cNvPr id="4" name="矩形 3"/>
          <p:cNvSpPr/>
          <p:nvPr>
            <p:custDataLst>
              <p:tags r:id="rId9"/>
            </p:custDataLst>
          </p:nvPr>
        </p:nvSpPr>
        <p:spPr>
          <a:xfrm>
            <a:off x="1415415" y="4820285"/>
            <a:ext cx="9916795" cy="645160"/>
          </a:xfrm>
          <a:prstGeom prst="rect">
            <a:avLst/>
          </a:prstGeom>
        </p:spPr>
        <p:txBody>
          <a:bodyPr wrap="square">
            <a:spAutoFit/>
          </a:bodyPr>
          <a:lstStyle/>
          <a:p>
            <a:pPr>
              <a:lnSpc>
                <a:spcPct val="150000"/>
              </a:lnSpc>
            </a:pPr>
            <a:r>
              <a:rPr lang="en-US" altLang="zh-CN" sz="2400" b="1">
                <a:latin typeface="宋体" panose="02010600030101010101" pitchFamily="2" charset="-122"/>
                <a:cs typeface="宋体" panose="02010600030101010101" pitchFamily="2" charset="-122"/>
                <a:sym typeface="+mn-ea"/>
              </a:rPr>
              <a:t>4.</a:t>
            </a:r>
            <a:r>
              <a:rPr lang="en-US" altLang="zh-CN" sz="2400" b="1">
                <a:latin typeface="宋体" panose="02010600030101010101" pitchFamily="2" charset="-122"/>
                <a:cs typeface="宋体" panose="02010600030101010101" pitchFamily="2" charset="-122"/>
              </a:rPr>
              <a:t>1J</a:t>
            </a:r>
            <a:r>
              <a:rPr lang="zh-CN" altLang="en-US" sz="2400" b="1">
                <a:latin typeface="宋体" panose="02010600030101010101" pitchFamily="2" charset="-122"/>
                <a:cs typeface="宋体" panose="02010600030101010101" pitchFamily="2" charset="-122"/>
              </a:rPr>
              <a:t>的</a:t>
            </a:r>
            <a:r>
              <a:rPr lang="zh-CN" altLang="en-US" sz="2400" b="1">
                <a:latin typeface="华康海报体W12(P)" panose="040B0C00000000000000" charset="-122"/>
                <a:ea typeface="华康海报体W12(P)" panose="040B0C00000000000000" charset="-122"/>
                <a:cs typeface="宋体" panose="02010600030101010101" pitchFamily="2" charset="-122"/>
              </a:rPr>
              <a:t>物理意义</a:t>
            </a:r>
            <a:r>
              <a:rPr lang="zh-CN" altLang="en-US" sz="2400" b="1">
                <a:latin typeface="宋体" panose="02010600030101010101" pitchFamily="2" charset="-122"/>
                <a:cs typeface="宋体" panose="02010600030101010101" pitchFamily="2" charset="-122"/>
              </a:rPr>
              <a:t>：用</a:t>
            </a:r>
            <a:r>
              <a:rPr lang="en-US" altLang="zh-CN" sz="2400" b="1">
                <a:latin typeface="宋体" panose="02010600030101010101" pitchFamily="2" charset="-122"/>
                <a:cs typeface="宋体" panose="02010600030101010101" pitchFamily="2" charset="-122"/>
              </a:rPr>
              <a:t>1N</a:t>
            </a:r>
            <a:r>
              <a:rPr lang="zh-CN" altLang="en-US" sz="2400" b="1">
                <a:latin typeface="宋体" panose="02010600030101010101" pitchFamily="2" charset="-122"/>
                <a:cs typeface="宋体" panose="02010600030101010101" pitchFamily="2" charset="-122"/>
              </a:rPr>
              <a:t>的力将物体在力的方向上移动</a:t>
            </a:r>
            <a:r>
              <a:rPr lang="en-US" altLang="zh-CN" sz="2400" b="1">
                <a:latin typeface="宋体" panose="02010600030101010101" pitchFamily="2" charset="-122"/>
                <a:cs typeface="宋体" panose="02010600030101010101" pitchFamily="2" charset="-122"/>
              </a:rPr>
              <a:t>1m</a:t>
            </a:r>
            <a:r>
              <a:rPr lang="zh-CN" altLang="en-US" sz="2400" b="1">
                <a:latin typeface="宋体" panose="02010600030101010101" pitchFamily="2" charset="-122"/>
                <a:cs typeface="宋体" panose="02010600030101010101" pitchFamily="2" charset="-122"/>
              </a:rPr>
              <a:t>，做的功就是</a:t>
            </a:r>
            <a:r>
              <a:rPr lang="en-US" altLang="zh-CN" sz="2400" b="1">
                <a:latin typeface="宋体" panose="02010600030101010101" pitchFamily="2" charset="-122"/>
                <a:cs typeface="宋体" panose="02010600030101010101" pitchFamily="2" charset="-122"/>
              </a:rPr>
              <a:t>1J</a:t>
            </a:r>
            <a:r>
              <a:rPr lang="zh-CN" altLang="en-US" sz="2400" b="1">
                <a:latin typeface="宋体" panose="02010600030101010101" pitchFamily="2" charset="-122"/>
                <a:cs typeface="宋体" panose="02010600030101010101" pitchFamily="2" charset="-122"/>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5"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2"/>
          <p:cNvSpPr>
            <a:spLocks noChangeArrowheads="1"/>
          </p:cNvSpPr>
          <p:nvPr>
            <p:custDataLst>
              <p:tags r:id="rId1"/>
            </p:custDataLst>
          </p:nvPr>
        </p:nvSpPr>
        <p:spPr bwMode="gray">
          <a:xfrm flipH="1">
            <a:off x="2486089" y="764724"/>
            <a:ext cx="4787203" cy="573617"/>
          </a:xfrm>
          <a:prstGeom prst="roundRect">
            <a:avLst>
              <a:gd name="adj" fmla="val 47681"/>
            </a:avLst>
          </a:prstGeom>
          <a:solidFill>
            <a:schemeClr val="accent6">
              <a:lumMod val="60000"/>
              <a:lumOff val="40000"/>
            </a:schemeClr>
          </a:solidFill>
          <a:ln>
            <a:noFill/>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2" name="文本框 28"/>
          <p:cNvSpPr txBox="1"/>
          <p:nvPr>
            <p:custDataLst>
              <p:tags r:id="rId2"/>
            </p:custDataLst>
          </p:nvPr>
        </p:nvSpPr>
        <p:spPr>
          <a:xfrm>
            <a:off x="3452324" y="757012"/>
            <a:ext cx="4603809" cy="521970"/>
          </a:xfrm>
          <a:prstGeom prst="rect">
            <a:avLst/>
          </a:prstGeom>
          <a:noFill/>
          <a:ln w="9525">
            <a:noFill/>
          </a:ln>
        </p:spPr>
        <p:txBody>
          <a:bodyPr wrap="square">
            <a:spAutoFit/>
          </a:bodyPr>
          <a:lstStyle/>
          <a:p>
            <a:r>
              <a:rPr lang="zh-CN" altLang="en-US" sz="2800" b="1">
                <a:latin typeface="黑体" panose="02010600030101010101" pitchFamily="49" charset="-122"/>
                <a:ea typeface="黑体" panose="02010600030101010101" pitchFamily="49" charset="-122"/>
                <a:sym typeface="+mn-ea"/>
              </a:rPr>
              <a:t>功的计算</a:t>
            </a:r>
            <a:endParaRPr lang="zh-CN" altLang="en-US" sz="2800" b="1">
              <a:latin typeface="微软雅黑" panose="020B0503020204020204" charset="-122"/>
              <a:ea typeface="微软雅黑" panose="020B0503020204020204" charset="-122"/>
            </a:endParaRPr>
          </a:p>
        </p:txBody>
      </p:sp>
      <p:sp>
        <p:nvSpPr>
          <p:cNvPr id="17" name="AutoShape 2"/>
          <p:cNvSpPr>
            <a:spLocks noChangeArrowheads="1"/>
          </p:cNvSpPr>
          <p:nvPr>
            <p:custDataLst>
              <p:tags r:id="rId3"/>
            </p:custDataLst>
          </p:nvPr>
        </p:nvSpPr>
        <p:spPr bwMode="gray">
          <a:xfrm flipH="1">
            <a:off x="1080624" y="754141"/>
            <a:ext cx="2053167" cy="584200"/>
          </a:xfrm>
          <a:prstGeom prst="roundRect">
            <a:avLst>
              <a:gd name="adj" fmla="val 47681"/>
            </a:avLst>
          </a:prstGeom>
          <a:gradFill rotWithShape="1">
            <a:gsLst>
              <a:gs pos="100000">
                <a:schemeClr val="accent5">
                  <a:lumMod val="60000"/>
                  <a:lumOff val="40000"/>
                </a:schemeClr>
              </a:gs>
              <a:gs pos="100000">
                <a:srgbClr val="FF0A00"/>
              </a:gs>
              <a:gs pos="100000">
                <a:srgbClr val="FF1200"/>
              </a:gs>
              <a:gs pos="100000">
                <a:srgbClr val="FF6600"/>
              </a:gs>
            </a:gsLst>
            <a:lin ang="0" scaled="1"/>
          </a:gradFill>
          <a:ln>
            <a:noFill/>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8" name="文本框 27"/>
          <p:cNvSpPr txBox="1"/>
          <p:nvPr>
            <p:custDataLst>
              <p:tags r:id="rId4"/>
            </p:custDataLst>
          </p:nvPr>
        </p:nvSpPr>
        <p:spPr>
          <a:xfrm>
            <a:off x="1209980" y="712787"/>
            <a:ext cx="1420582" cy="584775"/>
          </a:xfrm>
          <a:prstGeom prst="rect">
            <a:avLst/>
          </a:prstGeom>
          <a:noFill/>
          <a:ln w="9525">
            <a:noFill/>
          </a:ln>
        </p:spPr>
        <p:txBody>
          <a:bodyPr wrap="none">
            <a:spAutoFit/>
          </a:bodyPr>
          <a:lstStyle/>
          <a:p>
            <a:r>
              <a:rPr lang="zh-CN" altLang="en-US" sz="3200" b="1">
                <a:solidFill>
                  <a:schemeClr val="tx1"/>
                </a:solidFill>
                <a:latin typeface="Adobe 黑体 Std R" panose="020B0400000000000000" pitchFamily="34" charset="-122"/>
                <a:ea typeface="Adobe 黑体 Std R" panose="020B0400000000000000" pitchFamily="34" charset="-122"/>
              </a:rPr>
              <a:t>知识点</a:t>
            </a:r>
          </a:p>
        </p:txBody>
      </p:sp>
      <p:sp>
        <p:nvSpPr>
          <p:cNvPr id="19" name="AutoShape 11"/>
          <p:cNvSpPr/>
          <p:nvPr>
            <p:custDataLst>
              <p:tags r:id="rId5"/>
            </p:custDataLst>
          </p:nvPr>
        </p:nvSpPr>
        <p:spPr>
          <a:xfrm>
            <a:off x="2727391" y="620792"/>
            <a:ext cx="768351" cy="776816"/>
          </a:xfrm>
          <a:prstGeom prst="diamond">
            <a:avLst/>
          </a:prstGeom>
          <a:solidFill>
            <a:srgbClr val="F4BE96"/>
          </a:solidFill>
          <a:ln w="38100" cap="flat" cmpd="sng">
            <a:solidFill>
              <a:schemeClr val="bg1"/>
            </a:solidFill>
            <a:prstDash val="solid"/>
            <a:miter/>
            <a:headEnd type="none" w="med" len="med"/>
            <a:tailEnd type="none" w="med" len="med"/>
          </a:ln>
          <a:effectLst>
            <a:outerShdw sy="50000" rotWithShape="0">
              <a:srgbClr val="808080">
                <a:alpha val="50000"/>
              </a:srgbClr>
            </a:outerShdw>
          </a:effectLst>
        </p:spPr>
        <p:txBody>
          <a:bodyPr wrap="none" anchor="ctr" anchorCtr="0"/>
          <a:lstStyle/>
          <a:p>
            <a:pPr algn="ctr" eaLnBrk="0" hangingPunct="0"/>
            <a:r>
              <a:rPr lang="en-US" altLang="ko-KR" sz="3200" b="1">
                <a:solidFill>
                  <a:schemeClr val="tx1"/>
                </a:solidFill>
                <a:latin typeface="Calibri" panose="020F0502020204030204" pitchFamily="34" charset="0"/>
                <a:ea typeface="Gulim" panose="020B0600000101010101" pitchFamily="34" charset="-127"/>
              </a:rPr>
              <a:t>2</a:t>
            </a:r>
          </a:p>
        </p:txBody>
      </p:sp>
      <p:sp>
        <p:nvSpPr>
          <p:cNvPr id="26" name="TextBox 25"/>
          <p:cNvSpPr txBox="1"/>
          <p:nvPr>
            <p:custDataLst>
              <p:tags r:id="rId6"/>
            </p:custDataLst>
          </p:nvPr>
        </p:nvSpPr>
        <p:spPr>
          <a:xfrm>
            <a:off x="1271923" y="1536126"/>
            <a:ext cx="7686527" cy="645160"/>
          </a:xfrm>
          <a:prstGeom prst="rect">
            <a:avLst/>
          </a:prstGeom>
          <a:noFill/>
        </p:spPr>
        <p:txBody>
          <a:bodyPr wrap="square" rtlCol="0">
            <a:spAutoFit/>
          </a:bodyPr>
          <a:lstStyle/>
          <a:p>
            <a:pPr>
              <a:lnSpc>
                <a:spcPct val="150000"/>
              </a:lnSpc>
            </a:pPr>
            <a:r>
              <a:rPr lang="en-US" altLang="zh-CN" sz="2400" b="1">
                <a:latin typeface="宋体" panose="02010600030101010101" pitchFamily="2" charset="-122"/>
                <a:cs typeface="宋体" panose="02010600030101010101" pitchFamily="2" charset="-122"/>
              </a:rPr>
              <a:t>5.</a:t>
            </a:r>
            <a:r>
              <a:rPr lang="zh-CN" altLang="en-US" sz="2400" b="1">
                <a:latin typeface="华康海报体W12(P)" panose="040B0C00000000000000" charset="-122"/>
                <a:ea typeface="华康海报体W12(P)" panose="040B0C00000000000000" charset="-122"/>
                <a:cs typeface="宋体" panose="02010600030101010101" pitchFamily="2" charset="-122"/>
              </a:rPr>
              <a:t>估算</a:t>
            </a:r>
            <a:r>
              <a:rPr lang="zh-CN" altLang="en-US" sz="2400" b="1">
                <a:latin typeface="宋体" panose="02010600030101010101" pitchFamily="2" charset="-122"/>
                <a:cs typeface="宋体" panose="02010600030101010101" pitchFamily="2" charset="-122"/>
              </a:rPr>
              <a:t>：</a:t>
            </a:r>
            <a:r>
              <a:rPr lang="en-US" altLang="zh-CN" sz="2400" b="1">
                <a:latin typeface="宋体" panose="02010600030101010101" pitchFamily="2" charset="-122"/>
                <a:cs typeface="宋体" panose="02010600030101010101" pitchFamily="2" charset="-122"/>
              </a:rPr>
              <a:t>1J</a:t>
            </a:r>
            <a:r>
              <a:rPr lang="zh-CN" altLang="en-US" sz="2400" b="1">
                <a:latin typeface="宋体" panose="02010600030101010101" pitchFamily="2" charset="-122"/>
                <a:cs typeface="宋体" panose="02010600030101010101" pitchFamily="2" charset="-122"/>
              </a:rPr>
              <a:t>的功大约有多大那？</a:t>
            </a:r>
            <a:endParaRPr lang="en-US" altLang="zh-CN" sz="2400" b="1">
              <a:latin typeface="宋体" panose="02010600030101010101" pitchFamily="2" charset="-122"/>
              <a:cs typeface="宋体" panose="02010600030101010101" pitchFamily="2" charset="-122"/>
            </a:endParaRPr>
          </a:p>
        </p:txBody>
      </p:sp>
      <p:sp>
        <p:nvSpPr>
          <p:cNvPr id="27" name="矩形 26"/>
          <p:cNvSpPr/>
          <p:nvPr>
            <p:custDataLst>
              <p:tags r:id="rId7"/>
            </p:custDataLst>
          </p:nvPr>
        </p:nvSpPr>
        <p:spPr>
          <a:xfrm>
            <a:off x="5951855" y="2924810"/>
            <a:ext cx="5255895" cy="1198880"/>
          </a:xfrm>
          <a:prstGeom prst="rect">
            <a:avLst/>
          </a:prstGeom>
        </p:spPr>
        <p:txBody>
          <a:bodyPr wrap="square">
            <a:spAutoFit/>
          </a:bodyPr>
          <a:lstStyle/>
          <a:p>
            <a:pPr>
              <a:lnSpc>
                <a:spcPct val="150000"/>
              </a:lnSpc>
            </a:pPr>
            <a:r>
              <a:rPr lang="zh-CN" altLang="en-US" sz="2400" b="1">
                <a:latin typeface="宋体" panose="02010600030101010101" pitchFamily="2" charset="-122"/>
                <a:cs typeface="宋体" panose="02010600030101010101" pitchFamily="2" charset="-122"/>
              </a:rPr>
              <a:t>从地上拿一个约</a:t>
            </a:r>
            <a:r>
              <a:rPr lang="en-US" altLang="zh-CN" sz="2400" b="1">
                <a:latin typeface="宋体" panose="02010600030101010101" pitchFamily="2" charset="-122"/>
                <a:cs typeface="宋体" panose="02010600030101010101" pitchFamily="2" charset="-122"/>
              </a:rPr>
              <a:t>50g</a:t>
            </a:r>
            <a:r>
              <a:rPr lang="zh-CN" altLang="en-US" sz="2400" b="1">
                <a:latin typeface="宋体" panose="02010600030101010101" pitchFamily="2" charset="-122"/>
                <a:cs typeface="宋体" panose="02010600030101010101" pitchFamily="2" charset="-122"/>
              </a:rPr>
              <a:t>的鸡蛋举过头顶，人对鸡蛋所做的功约为</a:t>
            </a:r>
            <a:r>
              <a:rPr lang="en-US" altLang="zh-CN" sz="2400" b="1">
                <a:latin typeface="宋体" panose="02010600030101010101" pitchFamily="2" charset="-122"/>
                <a:cs typeface="宋体" panose="02010600030101010101" pitchFamily="2" charset="-122"/>
              </a:rPr>
              <a:t>1J</a:t>
            </a:r>
            <a:r>
              <a:rPr lang="zh-CN" altLang="en-US" sz="2400" b="1">
                <a:latin typeface="宋体" panose="02010600030101010101" pitchFamily="2" charset="-122"/>
                <a:cs typeface="宋体" panose="02010600030101010101" pitchFamily="2" charset="-122"/>
              </a:rPr>
              <a:t>。 </a:t>
            </a:r>
          </a:p>
        </p:txBody>
      </p:sp>
      <p:pic>
        <p:nvPicPr>
          <p:cNvPr id="2" name="图片 1"/>
          <p:cNvPicPr>
            <a:picLocks noChangeAspect="1"/>
          </p:cNvPicPr>
          <p:nvPr>
            <p:custDataLst>
              <p:tags r:id="rId8"/>
            </p:custDataLst>
          </p:nvPr>
        </p:nvPicPr>
        <p:blipFill>
          <a:blip r:embed="rId10"/>
          <a:stretch>
            <a:fillRect/>
          </a:stretch>
        </p:blipFill>
        <p:spPr>
          <a:xfrm>
            <a:off x="1271905" y="2319655"/>
            <a:ext cx="4498340" cy="322072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2"/>
          <p:cNvSpPr>
            <a:spLocks noChangeArrowheads="1"/>
          </p:cNvSpPr>
          <p:nvPr>
            <p:custDataLst>
              <p:tags r:id="rId1"/>
            </p:custDataLst>
          </p:nvPr>
        </p:nvSpPr>
        <p:spPr bwMode="gray">
          <a:xfrm flipH="1">
            <a:off x="2486089" y="764724"/>
            <a:ext cx="4787203" cy="573617"/>
          </a:xfrm>
          <a:prstGeom prst="roundRect">
            <a:avLst>
              <a:gd name="adj" fmla="val 47681"/>
            </a:avLst>
          </a:prstGeom>
          <a:solidFill>
            <a:schemeClr val="accent6">
              <a:lumMod val="60000"/>
              <a:lumOff val="40000"/>
            </a:schemeClr>
          </a:solidFill>
          <a:ln>
            <a:noFill/>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2" name="文本框 28"/>
          <p:cNvSpPr txBox="1"/>
          <p:nvPr>
            <p:custDataLst>
              <p:tags r:id="rId2"/>
            </p:custDataLst>
          </p:nvPr>
        </p:nvSpPr>
        <p:spPr>
          <a:xfrm>
            <a:off x="3452324" y="757012"/>
            <a:ext cx="4603809" cy="521970"/>
          </a:xfrm>
          <a:prstGeom prst="rect">
            <a:avLst/>
          </a:prstGeom>
          <a:noFill/>
          <a:ln w="9525">
            <a:noFill/>
          </a:ln>
        </p:spPr>
        <p:txBody>
          <a:bodyPr wrap="square">
            <a:spAutoFit/>
          </a:bodyPr>
          <a:lstStyle/>
          <a:p>
            <a:r>
              <a:rPr lang="zh-CN" altLang="en-US" sz="2800" b="1">
                <a:latin typeface="黑体" panose="02010600030101010101" pitchFamily="49" charset="-122"/>
                <a:ea typeface="黑体" panose="02010600030101010101" pitchFamily="49" charset="-122"/>
                <a:sym typeface="+mn-ea"/>
              </a:rPr>
              <a:t>功的计算</a:t>
            </a:r>
            <a:endParaRPr lang="zh-CN" altLang="en-US" sz="2800" b="1">
              <a:latin typeface="微软雅黑" panose="020B0503020204020204" charset="-122"/>
              <a:ea typeface="微软雅黑" panose="020B0503020204020204" charset="-122"/>
            </a:endParaRPr>
          </a:p>
        </p:txBody>
      </p:sp>
      <p:sp>
        <p:nvSpPr>
          <p:cNvPr id="17" name="AutoShape 2"/>
          <p:cNvSpPr>
            <a:spLocks noChangeArrowheads="1"/>
          </p:cNvSpPr>
          <p:nvPr>
            <p:custDataLst>
              <p:tags r:id="rId3"/>
            </p:custDataLst>
          </p:nvPr>
        </p:nvSpPr>
        <p:spPr bwMode="gray">
          <a:xfrm flipH="1">
            <a:off x="1080624" y="754141"/>
            <a:ext cx="2053167" cy="584200"/>
          </a:xfrm>
          <a:prstGeom prst="roundRect">
            <a:avLst>
              <a:gd name="adj" fmla="val 47681"/>
            </a:avLst>
          </a:prstGeom>
          <a:gradFill rotWithShape="1">
            <a:gsLst>
              <a:gs pos="100000">
                <a:schemeClr val="accent5">
                  <a:lumMod val="60000"/>
                  <a:lumOff val="40000"/>
                </a:schemeClr>
              </a:gs>
              <a:gs pos="100000">
                <a:srgbClr val="FF0A00"/>
              </a:gs>
              <a:gs pos="100000">
                <a:srgbClr val="FF1200"/>
              </a:gs>
              <a:gs pos="100000">
                <a:srgbClr val="FF6600"/>
              </a:gs>
            </a:gsLst>
            <a:lin ang="0" scaled="1"/>
          </a:gradFill>
          <a:ln>
            <a:noFill/>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8" name="文本框 27"/>
          <p:cNvSpPr txBox="1"/>
          <p:nvPr>
            <p:custDataLst>
              <p:tags r:id="rId4"/>
            </p:custDataLst>
          </p:nvPr>
        </p:nvSpPr>
        <p:spPr>
          <a:xfrm>
            <a:off x="1209980" y="712787"/>
            <a:ext cx="1420582" cy="584775"/>
          </a:xfrm>
          <a:prstGeom prst="rect">
            <a:avLst/>
          </a:prstGeom>
          <a:noFill/>
          <a:ln w="9525">
            <a:noFill/>
          </a:ln>
        </p:spPr>
        <p:txBody>
          <a:bodyPr wrap="none">
            <a:spAutoFit/>
          </a:bodyPr>
          <a:lstStyle/>
          <a:p>
            <a:r>
              <a:rPr lang="zh-CN" altLang="en-US" sz="3200" b="1">
                <a:solidFill>
                  <a:schemeClr val="tx1"/>
                </a:solidFill>
                <a:latin typeface="Adobe 黑体 Std R" panose="020B0400000000000000" pitchFamily="34" charset="-122"/>
                <a:ea typeface="Adobe 黑体 Std R" panose="020B0400000000000000" pitchFamily="34" charset="-122"/>
              </a:rPr>
              <a:t>知识点</a:t>
            </a:r>
          </a:p>
        </p:txBody>
      </p:sp>
      <p:sp>
        <p:nvSpPr>
          <p:cNvPr id="19" name="AutoShape 11"/>
          <p:cNvSpPr/>
          <p:nvPr>
            <p:custDataLst>
              <p:tags r:id="rId5"/>
            </p:custDataLst>
          </p:nvPr>
        </p:nvSpPr>
        <p:spPr>
          <a:xfrm>
            <a:off x="2727391" y="620792"/>
            <a:ext cx="768351" cy="776816"/>
          </a:xfrm>
          <a:prstGeom prst="diamond">
            <a:avLst/>
          </a:prstGeom>
          <a:solidFill>
            <a:srgbClr val="F4BE96"/>
          </a:solidFill>
          <a:ln w="38100" cap="flat" cmpd="sng">
            <a:solidFill>
              <a:schemeClr val="bg1"/>
            </a:solidFill>
            <a:prstDash val="solid"/>
            <a:miter/>
            <a:headEnd type="none" w="med" len="med"/>
            <a:tailEnd type="none" w="med" len="med"/>
          </a:ln>
          <a:effectLst>
            <a:outerShdw sy="50000" rotWithShape="0">
              <a:srgbClr val="808080">
                <a:alpha val="50000"/>
              </a:srgbClr>
            </a:outerShdw>
          </a:effectLst>
        </p:spPr>
        <p:txBody>
          <a:bodyPr wrap="none" anchor="ctr" anchorCtr="0"/>
          <a:lstStyle/>
          <a:p>
            <a:pPr algn="ctr" eaLnBrk="0" hangingPunct="0"/>
            <a:r>
              <a:rPr lang="en-US" altLang="ko-KR" sz="3200" b="1">
                <a:solidFill>
                  <a:schemeClr val="tx1"/>
                </a:solidFill>
                <a:latin typeface="Calibri" panose="020F0502020204030204" pitchFamily="34" charset="0"/>
                <a:ea typeface="Gulim" panose="020B0600000101010101" pitchFamily="34" charset="-127"/>
              </a:rPr>
              <a:t>2</a:t>
            </a:r>
          </a:p>
        </p:txBody>
      </p:sp>
      <p:sp>
        <p:nvSpPr>
          <p:cNvPr id="16" name="文本框 15"/>
          <p:cNvSpPr txBox="1"/>
          <p:nvPr>
            <p:custDataLst>
              <p:tags r:id="rId6"/>
            </p:custDataLst>
          </p:nvPr>
        </p:nvSpPr>
        <p:spPr>
          <a:xfrm>
            <a:off x="1199515" y="1556385"/>
            <a:ext cx="4161790" cy="645160"/>
          </a:xfrm>
          <a:prstGeom prst="rect">
            <a:avLst/>
          </a:prstGeom>
          <a:noFill/>
        </p:spPr>
        <p:txBody>
          <a:bodyPr wrap="none" rtlCol="0">
            <a:spAutoFit/>
          </a:bodyPr>
          <a:lstStyle/>
          <a:p>
            <a:pPr algn="l">
              <a:lnSpc>
                <a:spcPct val="150000"/>
              </a:lnSpc>
            </a:pPr>
            <a:r>
              <a:rPr lang="en-US" altLang="zh-CN" sz="2400" b="1">
                <a:latin typeface="宋体" panose="02010600030101010101" pitchFamily="2" charset="-122"/>
                <a:cs typeface="宋体" panose="02010600030101010101" pitchFamily="2" charset="-122"/>
                <a:sym typeface="+mn-ea"/>
              </a:rPr>
              <a:t>6.</a:t>
            </a:r>
            <a:r>
              <a:rPr lang="zh-CN" altLang="en-US" sz="2400" b="1">
                <a:latin typeface="宋体" panose="02010600030101010101" pitchFamily="2" charset="-122"/>
                <a:cs typeface="宋体" panose="02010600030101010101" pitchFamily="2" charset="-122"/>
              </a:rPr>
              <a:t>使用公式进行计算时</a:t>
            </a:r>
            <a:r>
              <a:rPr lang="zh-CN" altLang="en-US" sz="2400" b="1">
                <a:latin typeface="华康海报体W12(P)" panose="040B0C00000000000000" charset="-122"/>
                <a:ea typeface="华康海报体W12(P)" panose="040B0C00000000000000" charset="-122"/>
                <a:cs typeface="宋体" panose="02010600030101010101" pitchFamily="2" charset="-122"/>
              </a:rPr>
              <a:t>注意</a:t>
            </a:r>
            <a:r>
              <a:rPr lang="zh-CN" altLang="en-US" sz="2400" b="1">
                <a:latin typeface="宋体" panose="02010600030101010101" pitchFamily="2" charset="-122"/>
                <a:cs typeface="宋体" panose="02010600030101010101" pitchFamily="2" charset="-122"/>
              </a:rPr>
              <a:t>：</a:t>
            </a:r>
            <a:endParaRPr lang="en-US" altLang="zh-CN" sz="2400" b="1">
              <a:latin typeface="宋体" panose="02010600030101010101" pitchFamily="2" charset="-122"/>
              <a:cs typeface="宋体" panose="02010600030101010101" pitchFamily="2" charset="-122"/>
              <a:sym typeface="+mn-ea"/>
            </a:endParaRPr>
          </a:p>
        </p:txBody>
      </p:sp>
      <p:sp>
        <p:nvSpPr>
          <p:cNvPr id="3" name="文本框 2"/>
          <p:cNvSpPr txBox="1"/>
          <p:nvPr>
            <p:custDataLst>
              <p:tags r:id="rId7"/>
            </p:custDataLst>
          </p:nvPr>
        </p:nvSpPr>
        <p:spPr>
          <a:xfrm>
            <a:off x="1487805" y="2348865"/>
            <a:ext cx="6916420" cy="645160"/>
          </a:xfrm>
          <a:prstGeom prst="rect">
            <a:avLst/>
          </a:prstGeom>
          <a:noFill/>
        </p:spPr>
        <p:txBody>
          <a:bodyPr wrap="none" rtlCol="0">
            <a:spAutoFit/>
          </a:bodyPr>
          <a:lstStyle/>
          <a:p>
            <a:pPr algn="l">
              <a:lnSpc>
                <a:spcPct val="150000"/>
              </a:lnSpc>
              <a:buFont typeface="Wingdings" panose="05000000000000000000" charset="0"/>
            </a:pPr>
            <a:r>
              <a:rPr lang="zh-CN" altLang="en-US" sz="2400" b="1">
                <a:solidFill>
                  <a:srgbClr val="FF0000"/>
                </a:solidFill>
                <a:latin typeface="宋体" panose="02010600030101010101" pitchFamily="2" charset="-122"/>
                <a:cs typeface="宋体" panose="02010600030101010101" pitchFamily="2" charset="-122"/>
              </a:rPr>
              <a:t>同体性</a:t>
            </a:r>
            <a:r>
              <a:rPr lang="zh-CN" altLang="en-US" sz="2400" b="1">
                <a:latin typeface="宋体" panose="02010600030101010101" pitchFamily="2" charset="-122"/>
                <a:cs typeface="宋体" panose="02010600030101010101" pitchFamily="2" charset="-122"/>
              </a:rPr>
              <a:t>：力和物体移动的距离必须对应同一物体。</a:t>
            </a:r>
            <a:endParaRPr lang="en-US" altLang="zh-CN" sz="2400" b="1">
              <a:latin typeface="宋体" panose="02010600030101010101" pitchFamily="2" charset="-122"/>
              <a:cs typeface="宋体" panose="02010600030101010101" pitchFamily="2" charset="-122"/>
              <a:sym typeface="+mn-ea"/>
            </a:endParaRPr>
          </a:p>
        </p:txBody>
      </p:sp>
      <p:sp>
        <p:nvSpPr>
          <p:cNvPr id="4" name="文本框 3"/>
          <p:cNvSpPr txBox="1"/>
          <p:nvPr>
            <p:custDataLst>
              <p:tags r:id="rId8"/>
            </p:custDataLst>
          </p:nvPr>
        </p:nvSpPr>
        <p:spPr>
          <a:xfrm>
            <a:off x="1487805" y="2996565"/>
            <a:ext cx="6610350" cy="645160"/>
          </a:xfrm>
          <a:prstGeom prst="rect">
            <a:avLst/>
          </a:prstGeom>
          <a:noFill/>
        </p:spPr>
        <p:txBody>
          <a:bodyPr wrap="none" rtlCol="0">
            <a:spAutoFit/>
          </a:bodyPr>
          <a:lstStyle/>
          <a:p>
            <a:pPr algn="l">
              <a:lnSpc>
                <a:spcPct val="150000"/>
              </a:lnSpc>
              <a:buFont typeface="Wingdings" panose="05000000000000000000" charset="0"/>
            </a:pPr>
            <a:r>
              <a:rPr lang="zh-CN" altLang="en-US" sz="2400" b="1">
                <a:solidFill>
                  <a:srgbClr val="FF0000"/>
                </a:solidFill>
                <a:latin typeface="宋体" panose="02010600030101010101" pitchFamily="2" charset="-122"/>
                <a:cs typeface="宋体" panose="02010600030101010101" pitchFamily="2" charset="-122"/>
              </a:rPr>
              <a:t>同时性</a:t>
            </a:r>
            <a:r>
              <a:rPr lang="zh-CN" altLang="en-US" sz="2400" b="1">
                <a:latin typeface="宋体" panose="02010600030101010101" pitchFamily="2" charset="-122"/>
                <a:cs typeface="宋体" panose="02010600030101010101" pitchFamily="2" charset="-122"/>
              </a:rPr>
              <a:t>：</a:t>
            </a:r>
            <a:r>
              <a:rPr lang="zh-CN" altLang="en-US" sz="2400" b="1">
                <a:latin typeface="宋体" panose="02010600030101010101" pitchFamily="2" charset="-122"/>
                <a:cs typeface="宋体" panose="02010600030101010101" pitchFamily="2" charset="-122"/>
                <a:sym typeface="+mn-ea"/>
              </a:rPr>
              <a:t>力和物体移动距离必须对应同段时间。</a:t>
            </a:r>
            <a:endParaRPr lang="en-US" altLang="zh-CN" sz="2400" b="1">
              <a:latin typeface="宋体" panose="02010600030101010101" pitchFamily="2" charset="-122"/>
              <a:cs typeface="宋体" panose="02010600030101010101" pitchFamily="2" charset="-122"/>
              <a:sym typeface="+mn-ea"/>
            </a:endParaRPr>
          </a:p>
        </p:txBody>
      </p:sp>
      <p:sp>
        <p:nvSpPr>
          <p:cNvPr id="5" name="文本框 4"/>
          <p:cNvSpPr txBox="1"/>
          <p:nvPr>
            <p:custDataLst>
              <p:tags r:id="rId9"/>
            </p:custDataLst>
          </p:nvPr>
        </p:nvSpPr>
        <p:spPr>
          <a:xfrm>
            <a:off x="1445895" y="3716655"/>
            <a:ext cx="9367520" cy="645160"/>
          </a:xfrm>
          <a:prstGeom prst="rect">
            <a:avLst/>
          </a:prstGeom>
          <a:noFill/>
        </p:spPr>
        <p:txBody>
          <a:bodyPr wrap="none" rtlCol="0">
            <a:spAutoFit/>
          </a:bodyPr>
          <a:lstStyle/>
          <a:p>
            <a:pPr algn="l">
              <a:lnSpc>
                <a:spcPct val="150000"/>
              </a:lnSpc>
              <a:buFont typeface="Wingdings" panose="05000000000000000000" charset="0"/>
            </a:pPr>
            <a:r>
              <a:rPr lang="zh-CN" altLang="en-US" sz="2400" b="1">
                <a:solidFill>
                  <a:srgbClr val="FF0000"/>
                </a:solidFill>
                <a:latin typeface="宋体" panose="02010600030101010101" pitchFamily="2" charset="-122"/>
                <a:cs typeface="宋体" panose="02010600030101010101" pitchFamily="2" charset="-122"/>
                <a:sym typeface="+mn-ea"/>
              </a:rPr>
              <a:t>统一性：</a:t>
            </a:r>
            <a:r>
              <a:rPr lang="zh-CN" altLang="en-US" sz="2400" b="1">
                <a:latin typeface="宋体" panose="02010600030101010101" pitchFamily="2" charset="-122"/>
                <a:cs typeface="宋体" panose="02010600030101010101" pitchFamily="2" charset="-122"/>
                <a:sym typeface="+mn-ea"/>
              </a:rPr>
              <a:t>功</a:t>
            </a:r>
            <a:r>
              <a:rPr lang="en-US" altLang="zh-CN" sz="2400" b="1" i="1">
                <a:latin typeface="宋体" panose="02010600030101010101" pitchFamily="2" charset="-122"/>
                <a:cs typeface="宋体" panose="02010600030101010101" pitchFamily="2" charset="-122"/>
                <a:sym typeface="+mn-ea"/>
              </a:rPr>
              <a:t>W</a:t>
            </a:r>
            <a:r>
              <a:rPr lang="zh-CN" altLang="en-US" sz="2400" b="1">
                <a:latin typeface="宋体" panose="02010600030101010101" pitchFamily="2" charset="-122"/>
                <a:cs typeface="宋体" panose="02010600030101010101" pitchFamily="2" charset="-122"/>
                <a:sym typeface="+mn-ea"/>
              </a:rPr>
              <a:t>、力</a:t>
            </a:r>
            <a:r>
              <a:rPr lang="en-US" altLang="zh-CN" sz="2400" b="1" i="1">
                <a:latin typeface="宋体" panose="02010600030101010101" pitchFamily="2" charset="-122"/>
                <a:cs typeface="宋体" panose="02010600030101010101" pitchFamily="2" charset="-122"/>
                <a:sym typeface="+mn-ea"/>
              </a:rPr>
              <a:t>F </a:t>
            </a:r>
            <a:r>
              <a:rPr lang="zh-CN" altLang="en-US" sz="2400" b="1">
                <a:latin typeface="宋体" panose="02010600030101010101" pitchFamily="2" charset="-122"/>
                <a:cs typeface="宋体" panose="02010600030101010101" pitchFamily="2" charset="-122"/>
                <a:sym typeface="+mn-ea"/>
              </a:rPr>
              <a:t>和物体移动距离</a:t>
            </a:r>
            <a:r>
              <a:rPr lang="en-US" altLang="zh-CN" sz="2400" b="1" i="1">
                <a:latin typeface="宋体" panose="02010600030101010101" pitchFamily="2" charset="-122"/>
                <a:cs typeface="宋体" panose="02010600030101010101" pitchFamily="2" charset="-122"/>
                <a:sym typeface="+mn-ea"/>
              </a:rPr>
              <a:t>s</a:t>
            </a:r>
            <a:r>
              <a:rPr lang="zh-CN" altLang="en-US" sz="2400" b="1">
                <a:latin typeface="宋体" panose="02010600030101010101" pitchFamily="2" charset="-122"/>
                <a:cs typeface="宋体" panose="02010600030101010101" pitchFamily="2" charset="-122"/>
                <a:sym typeface="+mn-ea"/>
              </a:rPr>
              <a:t>的单位必须统一（国际单位）。</a:t>
            </a:r>
          </a:p>
        </p:txBody>
      </p:sp>
      <p:sp>
        <p:nvSpPr>
          <p:cNvPr id="2" name="文本框 1"/>
          <p:cNvSpPr txBox="1"/>
          <p:nvPr>
            <p:custDataLst>
              <p:tags r:id="rId10"/>
            </p:custDataLst>
          </p:nvPr>
        </p:nvSpPr>
        <p:spPr>
          <a:xfrm>
            <a:off x="1487805" y="4436745"/>
            <a:ext cx="8806180" cy="1198880"/>
          </a:xfrm>
          <a:prstGeom prst="rect">
            <a:avLst/>
          </a:prstGeom>
          <a:noFill/>
        </p:spPr>
        <p:txBody>
          <a:bodyPr wrap="square" rtlCol="0" anchor="t">
            <a:spAutoFit/>
          </a:bodyPr>
          <a:lstStyle/>
          <a:p>
            <a:pPr>
              <a:lnSpc>
                <a:spcPct val="150000"/>
              </a:lnSpc>
            </a:pPr>
            <a:r>
              <a:rPr sz="2400" b="1">
                <a:latin typeface="宋体" panose="02010600030101010101" pitchFamily="2" charset="-122"/>
                <a:cs typeface="宋体" panose="02010600030101010101" pitchFamily="2" charset="-122"/>
                <a:sym typeface="+mn-ea"/>
              </a:rPr>
              <a:t>做功的多少</a:t>
            </a:r>
            <a:r>
              <a:rPr sz="2400" b="1">
                <a:solidFill>
                  <a:srgbClr val="FF0000"/>
                </a:solidFill>
                <a:latin typeface="宋体" panose="02010600030101010101" pitchFamily="2" charset="-122"/>
                <a:cs typeface="宋体" panose="02010600030101010101" pitchFamily="2" charset="-122"/>
                <a:sym typeface="+mn-ea"/>
              </a:rPr>
              <a:t>只由</a:t>
            </a:r>
            <a:r>
              <a:rPr sz="2400" b="1" i="1">
                <a:solidFill>
                  <a:srgbClr val="FF0000"/>
                </a:solidFill>
                <a:latin typeface="宋体" panose="02010600030101010101" pitchFamily="2" charset="-122"/>
                <a:cs typeface="宋体" panose="02010600030101010101" pitchFamily="2" charset="-122"/>
                <a:sym typeface="+mn-ea"/>
              </a:rPr>
              <a:t>W＝Fs</a:t>
            </a:r>
            <a:r>
              <a:rPr sz="2400" b="1">
                <a:solidFill>
                  <a:srgbClr val="FF0000"/>
                </a:solidFill>
                <a:latin typeface="宋体" panose="02010600030101010101" pitchFamily="2" charset="-122"/>
                <a:cs typeface="宋体" panose="02010600030101010101" pitchFamily="2" charset="-122"/>
                <a:sym typeface="+mn-ea"/>
              </a:rPr>
              <a:t>决定</a:t>
            </a:r>
            <a:r>
              <a:rPr sz="2400" b="1">
                <a:latin typeface="宋体" panose="02010600030101010101" pitchFamily="2" charset="-122"/>
                <a:cs typeface="宋体" panose="02010600030101010101" pitchFamily="2" charset="-122"/>
                <a:sym typeface="+mn-ea"/>
              </a:rPr>
              <a:t>，与物体的质量，速度，运动方向，是否有摩擦无关</a:t>
            </a:r>
            <a:endParaRPr lang="zh-CN" altLang="en-US" sz="2400" b="1">
              <a:latin typeface="宋体" panose="02010600030101010101" pitchFamily="2" charset="-122"/>
              <a:cs typeface="宋体" panose="02010600030101010101" pitchFamily="2"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left)">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randombar(horizont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8"/>
          <p:cNvSpPr/>
          <p:nvPr>
            <p:custDataLst>
              <p:tags r:id="rId1"/>
            </p:custDataLst>
          </p:nvPr>
        </p:nvSpPr>
        <p:spPr>
          <a:xfrm>
            <a:off x="263352" y="908720"/>
            <a:ext cx="2016224" cy="1080120"/>
          </a:xfrm>
          <a:custGeom>
            <a:avLst/>
            <a:gdLst>
              <a:gd name="connsiteX0" fmla="*/ 0 w 1141940"/>
              <a:gd name="connsiteY0" fmla="*/ 0 h 714376"/>
              <a:gd name="connsiteX1" fmla="*/ 784752 w 1141940"/>
              <a:gd name="connsiteY1" fmla="*/ 0 h 714376"/>
              <a:gd name="connsiteX2" fmla="*/ 1141940 w 1141940"/>
              <a:gd name="connsiteY2" fmla="*/ 357188 h 714376"/>
              <a:gd name="connsiteX3" fmla="*/ 1141939 w 1141940"/>
              <a:gd name="connsiteY3" fmla="*/ 357188 h 714376"/>
              <a:gd name="connsiteX4" fmla="*/ 784751 w 1141940"/>
              <a:gd name="connsiteY4" fmla="*/ 714376 h 714376"/>
              <a:gd name="connsiteX5" fmla="*/ 244993 w 1141940"/>
              <a:gd name="connsiteY5" fmla="*/ 714376 h 71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40" h="714376">
                <a:moveTo>
                  <a:pt x="0" y="0"/>
                </a:moveTo>
                <a:lnTo>
                  <a:pt x="784752" y="0"/>
                </a:lnTo>
                <a:cubicBezTo>
                  <a:pt x="982021" y="0"/>
                  <a:pt x="1141940" y="159919"/>
                  <a:pt x="1141940" y="357188"/>
                </a:cubicBezTo>
                <a:lnTo>
                  <a:pt x="1141939" y="357188"/>
                </a:lnTo>
                <a:cubicBezTo>
                  <a:pt x="1141939" y="554457"/>
                  <a:pt x="982020" y="714376"/>
                  <a:pt x="784751" y="714376"/>
                </a:cubicBezTo>
                <a:lnTo>
                  <a:pt x="244993" y="714376"/>
                </a:lnTo>
                <a:close/>
              </a:path>
            </a:pathLst>
          </a:custGeom>
          <a:solidFill>
            <a:srgbClr val="E6844E">
              <a:alpha val="74000"/>
            </a:srgbClr>
          </a:solidFill>
        </p:spPr>
        <p:txBody>
          <a:bodyPr lIns="180000" anchor="ctr">
            <a:noAutofit/>
          </a:bodyPr>
          <a:lstStyle/>
          <a:p>
            <a:pPr algn="ctr">
              <a:defRPr/>
            </a:pPr>
            <a:r>
              <a:rPr lang="zh-CN" altLang="en-US" sz="3200">
                <a:solidFill>
                  <a:srgbClr val="FFFFFF"/>
                </a:solidFill>
                <a:latin typeface="微软雅黑" panose="020B0503020204020204" charset="-122"/>
                <a:ea typeface="微软雅黑" panose="020B0503020204020204" charset="-122"/>
              </a:rPr>
              <a:t>书上例题</a:t>
            </a:r>
          </a:p>
        </p:txBody>
      </p:sp>
      <p:sp>
        <p:nvSpPr>
          <p:cNvPr id="13" name="TextBox 12"/>
          <p:cNvSpPr txBox="1"/>
          <p:nvPr>
            <p:custDataLst>
              <p:tags r:id="rId2"/>
            </p:custDataLst>
          </p:nvPr>
        </p:nvSpPr>
        <p:spPr>
          <a:xfrm>
            <a:off x="2207707" y="1412498"/>
            <a:ext cx="6048672" cy="645160"/>
          </a:xfrm>
          <a:prstGeom prst="rect">
            <a:avLst/>
          </a:prstGeom>
          <a:noFill/>
        </p:spPr>
        <p:txBody>
          <a:bodyPr wrap="square" rtlCol="0">
            <a:spAutoFit/>
          </a:bodyPr>
          <a:lstStyle/>
          <a:p>
            <a:pPr>
              <a:lnSpc>
                <a:spcPct val="150000"/>
              </a:lnSpc>
            </a:pPr>
            <a:r>
              <a:rPr lang="zh-CN" altLang="en-US" sz="2400" b="1">
                <a:solidFill>
                  <a:schemeClr val="tx1"/>
                </a:solidFill>
                <a:latin typeface="宋体" panose="02010600030101010101" pitchFamily="2" charset="-122"/>
                <a:cs typeface="宋体" panose="02010600030101010101" pitchFamily="2" charset="-122"/>
              </a:rPr>
              <a:t>小李对绳子的拉力做了多少功</a:t>
            </a:r>
            <a:r>
              <a:rPr lang="en-US" altLang="zh-CN" sz="2400" b="1">
                <a:solidFill>
                  <a:schemeClr val="tx1"/>
                </a:solidFill>
                <a:latin typeface="宋体" panose="02010600030101010101" pitchFamily="2" charset="-122"/>
                <a:cs typeface="宋体" panose="02010600030101010101" pitchFamily="2" charset="-122"/>
              </a:rPr>
              <a:t>?</a:t>
            </a:r>
          </a:p>
        </p:txBody>
      </p:sp>
      <p:sp>
        <p:nvSpPr>
          <p:cNvPr id="8" name="TextBox 12"/>
          <p:cNvSpPr txBox="1"/>
          <p:nvPr>
            <p:custDataLst>
              <p:tags r:id="rId3"/>
            </p:custDataLst>
          </p:nvPr>
        </p:nvSpPr>
        <p:spPr>
          <a:xfrm>
            <a:off x="2212975" y="2226310"/>
            <a:ext cx="7661275" cy="1198880"/>
          </a:xfrm>
          <a:prstGeom prst="rect">
            <a:avLst/>
          </a:prstGeom>
          <a:noFill/>
        </p:spPr>
        <p:txBody>
          <a:bodyPr wrap="square" rtlCol="0">
            <a:spAutoFit/>
          </a:bodyPr>
          <a:lstStyle/>
          <a:p>
            <a:pPr>
              <a:lnSpc>
                <a:spcPct val="150000"/>
              </a:lnSpc>
            </a:pPr>
            <a:r>
              <a:rPr lang="zh-CN" altLang="en-US" sz="2400" b="1">
                <a:solidFill>
                  <a:schemeClr val="tx1"/>
                </a:solidFill>
                <a:latin typeface="宋体" panose="02010600030101010101" pitchFamily="2" charset="-122"/>
                <a:cs typeface="宋体" panose="02010600030101010101" pitchFamily="2" charset="-122"/>
              </a:rPr>
              <a:t>作用在绳上的拉力的作用点移动的</a:t>
            </a:r>
            <a:r>
              <a:rPr lang="zh-CN" altLang="en-US" sz="2400" b="1">
                <a:solidFill>
                  <a:srgbClr val="FF0000"/>
                </a:solidFill>
                <a:latin typeface="宋体" panose="02010600030101010101" pitchFamily="2" charset="-122"/>
                <a:cs typeface="宋体" panose="02010600030101010101" pitchFamily="2" charset="-122"/>
              </a:rPr>
              <a:t>距离</a:t>
            </a:r>
            <a:r>
              <a:rPr lang="zh-CN" altLang="en-US" sz="2400" b="1">
                <a:solidFill>
                  <a:schemeClr val="tx1"/>
                </a:solidFill>
                <a:latin typeface="宋体" panose="02010600030101010101" pitchFamily="2" charset="-122"/>
                <a:cs typeface="宋体" panose="02010600030101010101" pitchFamily="2" charset="-122"/>
              </a:rPr>
              <a:t>：</a:t>
            </a:r>
          </a:p>
          <a:p>
            <a:pPr>
              <a:lnSpc>
                <a:spcPct val="150000"/>
              </a:lnSpc>
            </a:pPr>
            <a:r>
              <a:rPr lang="en-US" altLang="zh-CN" sz="2400" b="1" i="1">
                <a:solidFill>
                  <a:schemeClr val="tx1"/>
                </a:solidFill>
                <a:latin typeface="宋体" panose="02010600030101010101" pitchFamily="2" charset="-122"/>
                <a:cs typeface="宋体" panose="02010600030101010101" pitchFamily="2" charset="-122"/>
              </a:rPr>
              <a:t>s</a:t>
            </a:r>
            <a:r>
              <a:rPr lang="en-US" altLang="zh-CN" sz="2400" b="1">
                <a:solidFill>
                  <a:schemeClr val="tx1"/>
                </a:solidFill>
                <a:latin typeface="宋体" panose="02010600030101010101" pitchFamily="2" charset="-122"/>
                <a:cs typeface="宋体" panose="02010600030101010101" pitchFamily="2" charset="-122"/>
              </a:rPr>
              <a:t>=2</a:t>
            </a:r>
            <a:r>
              <a:rPr lang="en-US" altLang="zh-CN" sz="2400" b="1" i="1">
                <a:solidFill>
                  <a:schemeClr val="tx1"/>
                </a:solidFill>
                <a:latin typeface="宋体" panose="02010600030101010101" pitchFamily="2" charset="-122"/>
                <a:cs typeface="宋体" panose="02010600030101010101" pitchFamily="2" charset="-122"/>
              </a:rPr>
              <a:t>h</a:t>
            </a:r>
            <a:r>
              <a:rPr lang="en-US" altLang="zh-CN" sz="2400" b="1">
                <a:solidFill>
                  <a:schemeClr val="tx1"/>
                </a:solidFill>
                <a:latin typeface="宋体" panose="02010600030101010101" pitchFamily="2" charset="-122"/>
                <a:cs typeface="宋体" panose="02010600030101010101" pitchFamily="2" charset="-122"/>
              </a:rPr>
              <a:t>=2</a:t>
            </a:r>
            <a:r>
              <a:rPr lang="zh-CN" altLang="en-US" sz="2400" b="1">
                <a:solidFill>
                  <a:schemeClr val="tx1"/>
                </a:solidFill>
                <a:latin typeface="宋体" panose="02010600030101010101" pitchFamily="2" charset="-122"/>
                <a:cs typeface="宋体" panose="02010600030101010101" pitchFamily="2" charset="-122"/>
              </a:rPr>
              <a:t>×</a:t>
            </a:r>
            <a:r>
              <a:rPr lang="en-US" altLang="zh-CN" sz="2400" b="1">
                <a:solidFill>
                  <a:schemeClr val="tx1"/>
                </a:solidFill>
                <a:latin typeface="宋体" panose="02010600030101010101" pitchFamily="2" charset="-122"/>
                <a:cs typeface="宋体" panose="02010600030101010101" pitchFamily="2" charset="-122"/>
              </a:rPr>
              <a:t>4m=8m</a:t>
            </a:r>
          </a:p>
        </p:txBody>
      </p:sp>
      <p:sp>
        <p:nvSpPr>
          <p:cNvPr id="20" name="TextBox 19"/>
          <p:cNvSpPr txBox="1"/>
          <p:nvPr>
            <p:custDataLst>
              <p:tags r:id="rId4"/>
            </p:custDataLst>
          </p:nvPr>
        </p:nvSpPr>
        <p:spPr>
          <a:xfrm>
            <a:off x="2352040" y="3425190"/>
            <a:ext cx="5052695" cy="645160"/>
          </a:xfrm>
          <a:prstGeom prst="rect">
            <a:avLst/>
          </a:prstGeom>
          <a:noFill/>
        </p:spPr>
        <p:txBody>
          <a:bodyPr wrap="square" rtlCol="0">
            <a:spAutoFit/>
          </a:bodyPr>
          <a:lstStyle/>
          <a:p>
            <a:pPr>
              <a:lnSpc>
                <a:spcPct val="150000"/>
              </a:lnSpc>
            </a:pPr>
            <a:r>
              <a:rPr lang="zh-CN" altLang="en-US" sz="2400" b="1">
                <a:solidFill>
                  <a:schemeClr val="tx1"/>
                </a:solidFill>
                <a:latin typeface="宋体" panose="02010600030101010101" pitchFamily="2" charset="-122"/>
                <a:cs typeface="宋体" panose="02010600030101010101" pitchFamily="2" charset="-122"/>
              </a:rPr>
              <a:t>拉力做的功：</a:t>
            </a:r>
            <a:r>
              <a:rPr lang="en-US" altLang="zh-CN" sz="2400" b="1" i="1">
                <a:solidFill>
                  <a:srgbClr val="FF0000"/>
                </a:solidFill>
                <a:latin typeface="宋体" panose="02010600030101010101" pitchFamily="2" charset="-122"/>
                <a:cs typeface="宋体" panose="02010600030101010101" pitchFamily="2" charset="-122"/>
              </a:rPr>
              <a:t>W</a:t>
            </a:r>
            <a:r>
              <a:rPr lang="en-US" altLang="zh-CN" sz="2400" b="1">
                <a:solidFill>
                  <a:srgbClr val="FF0000"/>
                </a:solidFill>
                <a:latin typeface="宋体" panose="02010600030101010101" pitchFamily="2" charset="-122"/>
                <a:cs typeface="宋体" panose="02010600030101010101" pitchFamily="2" charset="-122"/>
              </a:rPr>
              <a:t>=</a:t>
            </a:r>
            <a:r>
              <a:rPr lang="en-US" altLang="zh-CN" sz="2400" b="1" i="1">
                <a:solidFill>
                  <a:srgbClr val="FF0000"/>
                </a:solidFill>
                <a:latin typeface="宋体" panose="02010600030101010101" pitchFamily="2" charset="-122"/>
                <a:cs typeface="宋体" panose="02010600030101010101" pitchFamily="2" charset="-122"/>
              </a:rPr>
              <a:t>Fs</a:t>
            </a:r>
            <a:r>
              <a:rPr lang="en-US" altLang="zh-CN" sz="2400" b="1">
                <a:solidFill>
                  <a:srgbClr val="FF0000"/>
                </a:solidFill>
                <a:latin typeface="宋体" panose="02010600030101010101" pitchFamily="2" charset="-122"/>
                <a:cs typeface="宋体" panose="02010600030101010101" pitchFamily="2" charset="-122"/>
                <a:sym typeface="+mn-ea"/>
              </a:rPr>
              <a:t>=</a:t>
            </a:r>
            <a:r>
              <a:rPr lang="en-US" altLang="zh-CN" sz="2400" b="1">
                <a:solidFill>
                  <a:srgbClr val="FF0000"/>
                </a:solidFill>
                <a:latin typeface="宋体" panose="02010600030101010101" pitchFamily="2" charset="-122"/>
                <a:cs typeface="宋体" panose="02010600030101010101" pitchFamily="2" charset="-122"/>
              </a:rPr>
              <a:t>620N</a:t>
            </a:r>
            <a:r>
              <a:rPr lang="zh-CN" altLang="en-US" sz="2400" b="1">
                <a:solidFill>
                  <a:srgbClr val="FF0000"/>
                </a:solidFill>
                <a:latin typeface="宋体" panose="02010600030101010101" pitchFamily="2" charset="-122"/>
                <a:cs typeface="宋体" panose="02010600030101010101" pitchFamily="2" charset="-122"/>
              </a:rPr>
              <a:t>×</a:t>
            </a:r>
            <a:r>
              <a:rPr lang="en-US" altLang="zh-CN" sz="2400" b="1">
                <a:solidFill>
                  <a:srgbClr val="FF0000"/>
                </a:solidFill>
                <a:latin typeface="宋体" panose="02010600030101010101" pitchFamily="2" charset="-122"/>
                <a:cs typeface="宋体" panose="02010600030101010101" pitchFamily="2" charset="-122"/>
              </a:rPr>
              <a:t>8m=4960J</a:t>
            </a:r>
          </a:p>
        </p:txBody>
      </p:sp>
      <p:sp>
        <p:nvSpPr>
          <p:cNvPr id="14" name="TextBox 19"/>
          <p:cNvSpPr txBox="1"/>
          <p:nvPr>
            <p:custDataLst>
              <p:tags r:id="rId5"/>
            </p:custDataLst>
          </p:nvPr>
        </p:nvSpPr>
        <p:spPr>
          <a:xfrm>
            <a:off x="2352040" y="4076700"/>
            <a:ext cx="7887335" cy="1198880"/>
          </a:xfrm>
          <a:prstGeom prst="rect">
            <a:avLst/>
          </a:prstGeom>
          <a:noFill/>
        </p:spPr>
        <p:txBody>
          <a:bodyPr wrap="square" rtlCol="0">
            <a:spAutoFit/>
          </a:bodyPr>
          <a:lstStyle/>
          <a:p>
            <a:pPr>
              <a:lnSpc>
                <a:spcPct val="150000"/>
              </a:lnSpc>
            </a:pPr>
            <a:r>
              <a:rPr lang="zh-CN" altLang="en-US" sz="2400" b="1">
                <a:solidFill>
                  <a:schemeClr val="tx1"/>
                </a:solidFill>
                <a:latin typeface="宋体" panose="02010600030101010101" pitchFamily="2" charset="-122"/>
                <a:cs typeface="宋体" panose="02010600030101010101" pitchFamily="2" charset="-122"/>
              </a:rPr>
              <a:t>在</a:t>
            </a:r>
            <a:r>
              <a:rPr lang="zh-CN" altLang="en-US" sz="2400" b="1">
                <a:solidFill>
                  <a:srgbClr val="FF0000"/>
                </a:solidFill>
                <a:latin typeface="宋体" panose="02010600030101010101" pitchFamily="2" charset="-122"/>
                <a:cs typeface="宋体" panose="02010600030101010101" pitchFamily="2" charset="-122"/>
              </a:rPr>
              <a:t>不计绳重和摩擦</a:t>
            </a:r>
            <a:r>
              <a:rPr lang="zh-CN" altLang="en-US" sz="2400" b="1">
                <a:solidFill>
                  <a:schemeClr val="tx1"/>
                </a:solidFill>
                <a:latin typeface="宋体" panose="02010600030101010101" pitchFamily="2" charset="-122"/>
                <a:cs typeface="宋体" panose="02010600030101010101" pitchFamily="2" charset="-122"/>
              </a:rPr>
              <a:t>的情况下，拉动绳子自由端所做的功，等于对动滑轮和水泥桶所做的功。</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p:bldP spid="20"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custDataLst>
              <p:tags r:id="rId1"/>
            </p:custDataLst>
          </p:nvPr>
        </p:nvSpPr>
        <p:spPr>
          <a:xfrm>
            <a:off x="3851998" y="446931"/>
            <a:ext cx="7345018" cy="7355860"/>
          </a:xfrm>
          <a:prstGeom prst="rect">
            <a:avLst/>
          </a:prstGeom>
          <a:noFill/>
        </p:spPr>
        <p:txBody>
          <a:bodyPr wrap="square" rtlCol="0">
            <a:spAutoFit/>
          </a:bodyPr>
          <a:lstStyle/>
          <a:p>
            <a:r>
              <a:rPr lang="en-US" altLang="zh-CN" sz="400">
                <a:solidFill>
                  <a:schemeClr val="bg1"/>
                </a:solidFill>
              </a:rPr>
              <a:t>《</a:t>
            </a:r>
            <a:r>
              <a:rPr lang="zh-CN" altLang="en-US" sz="400">
                <a:solidFill>
                  <a:schemeClr val="bg1"/>
                </a:solidFill>
              </a:rPr>
              <a:t>第三节 功</a:t>
            </a:r>
            <a:r>
              <a:rPr lang="en-US" altLang="zh-CN" sz="400">
                <a:solidFill>
                  <a:schemeClr val="bg1"/>
                </a:solidFill>
              </a:rPr>
              <a:t>》</a:t>
            </a:r>
            <a:r>
              <a:rPr lang="zh-CN" altLang="en-US" sz="400">
                <a:solidFill>
                  <a:schemeClr val="bg1"/>
                </a:solidFill>
              </a:rPr>
              <a:t>教案​</a:t>
            </a:r>
          </a:p>
          <a:p>
            <a:r>
              <a:rPr lang="zh-CN" altLang="en-US" sz="400">
                <a:solidFill>
                  <a:schemeClr val="bg1"/>
                </a:solidFill>
              </a:rPr>
              <a:t>一、教学目标​</a:t>
            </a:r>
          </a:p>
          <a:p>
            <a:r>
              <a:rPr lang="zh-CN" altLang="en-US" sz="400">
                <a:solidFill>
                  <a:schemeClr val="bg1"/>
                </a:solidFill>
              </a:rPr>
              <a:t>（一）知识与技能​</a:t>
            </a:r>
          </a:p>
          <a:p>
            <a:r>
              <a:rPr lang="zh-CN" altLang="en-US" sz="400">
                <a:solidFill>
                  <a:schemeClr val="bg1"/>
                </a:solidFill>
              </a:rPr>
              <a:t>理解功的概念，明确做功的两个必要因素，能判断在不同场景下力是否对物体做功。​</a:t>
            </a:r>
          </a:p>
          <a:p>
            <a:r>
              <a:rPr lang="zh-CN" altLang="en-US" sz="400">
                <a:solidFill>
                  <a:schemeClr val="bg1"/>
                </a:solidFill>
              </a:rPr>
              <a:t>掌握功的计算公式 </a:t>
            </a:r>
          </a:p>
          <a:p>
            <a:r>
              <a:rPr lang="zh-CN" altLang="en-US" sz="400">
                <a:solidFill>
                  <a:schemeClr val="bg1"/>
                </a:solidFill>
              </a:rPr>
              <a:t>​</a:t>
            </a:r>
          </a:p>
          <a:p>
            <a:r>
              <a:rPr lang="en-US" altLang="zh-CN" sz="400">
                <a:solidFill>
                  <a:schemeClr val="bg1"/>
                </a:solidFill>
              </a:rPr>
              <a:t>W=Fs</a:t>
            </a:r>
          </a:p>
          <a:p>
            <a:r>
              <a:rPr lang="zh-CN" altLang="en-US" sz="400">
                <a:solidFill>
                  <a:schemeClr val="bg1"/>
                </a:solidFill>
              </a:rPr>
              <a:t>，知道功的单位是焦耳（</a:t>
            </a:r>
            <a:r>
              <a:rPr lang="en-US" altLang="zh-CN" sz="400">
                <a:solidFill>
                  <a:schemeClr val="bg1"/>
                </a:solidFill>
              </a:rPr>
              <a:t>J</a:t>
            </a:r>
            <a:r>
              <a:rPr lang="zh-CN" altLang="en-US" sz="400">
                <a:solidFill>
                  <a:schemeClr val="bg1"/>
                </a:solidFill>
              </a:rPr>
              <a:t>），并能进行简单的计算。​</a:t>
            </a:r>
          </a:p>
          <a:p>
            <a:r>
              <a:rPr lang="zh-CN" altLang="en-US" sz="400">
                <a:solidFill>
                  <a:schemeClr val="bg1"/>
                </a:solidFill>
              </a:rPr>
              <a:t>通过实例分析，了解功的原理，即使用任何机械都不省功，并能运用该原理解决简单的实际问题。​</a:t>
            </a:r>
          </a:p>
          <a:p>
            <a:r>
              <a:rPr lang="zh-CN" altLang="en-US" sz="400">
                <a:solidFill>
                  <a:schemeClr val="bg1"/>
                </a:solidFill>
              </a:rPr>
              <a:t>（二）过程与方法​</a:t>
            </a:r>
          </a:p>
          <a:p>
            <a:r>
              <a:rPr lang="zh-CN" altLang="en-US" sz="400">
                <a:solidFill>
                  <a:schemeClr val="bg1"/>
                </a:solidFill>
              </a:rPr>
              <a:t>通过观察、分析生活中的做功现象，培养学生的观察能力和逻辑思维能力。​</a:t>
            </a:r>
          </a:p>
          <a:p>
            <a:r>
              <a:rPr lang="zh-CN" altLang="en-US" sz="400">
                <a:solidFill>
                  <a:schemeClr val="bg1"/>
                </a:solidFill>
              </a:rPr>
              <a:t>在探究功的原理的过程中，学会运用控制变量法和实验归纳法，提升科学探究能力。​</a:t>
            </a:r>
          </a:p>
          <a:p>
            <a:r>
              <a:rPr lang="zh-CN" altLang="en-US" sz="400">
                <a:solidFill>
                  <a:schemeClr val="bg1"/>
                </a:solidFill>
              </a:rPr>
              <a:t>（三）情感态度与价值观​</a:t>
            </a:r>
          </a:p>
          <a:p>
            <a:r>
              <a:rPr lang="zh-CN" altLang="en-US" sz="400">
                <a:solidFill>
                  <a:schemeClr val="bg1"/>
                </a:solidFill>
              </a:rPr>
              <a:t>通过实验探究活动，激发学生对物理学科的兴趣，培养学生实事求是的科学态度和团队合作精神。​</a:t>
            </a:r>
          </a:p>
          <a:p>
            <a:r>
              <a:rPr lang="zh-CN" altLang="en-US" sz="400">
                <a:solidFill>
                  <a:schemeClr val="bg1"/>
                </a:solidFill>
              </a:rPr>
              <a:t>引导学生关注生活中的物理现象，体会物理知识与生活的紧密联系，增强学生运用物理知识解决实际问题的意识。​</a:t>
            </a:r>
          </a:p>
          <a:p>
            <a:r>
              <a:rPr lang="zh-CN" altLang="en-US" sz="400">
                <a:solidFill>
                  <a:schemeClr val="bg1"/>
                </a:solidFill>
              </a:rPr>
              <a:t>二、教学重难点​</a:t>
            </a:r>
          </a:p>
          <a:p>
            <a:r>
              <a:rPr lang="zh-CN" altLang="en-US" sz="400">
                <a:solidFill>
                  <a:schemeClr val="bg1"/>
                </a:solidFill>
              </a:rPr>
              <a:t>（一）教学重点​</a:t>
            </a:r>
          </a:p>
          <a:p>
            <a:r>
              <a:rPr lang="zh-CN" altLang="en-US" sz="400">
                <a:solidFill>
                  <a:schemeClr val="bg1"/>
                </a:solidFill>
              </a:rPr>
              <a:t>功的概念、做功的两个必要因素及功的计算公式。​</a:t>
            </a:r>
          </a:p>
          <a:p>
            <a:r>
              <a:rPr lang="zh-CN" altLang="en-US" sz="400">
                <a:solidFill>
                  <a:schemeClr val="bg1"/>
                </a:solidFill>
              </a:rPr>
              <a:t>功的原理及其应用。​</a:t>
            </a:r>
          </a:p>
          <a:p>
            <a:r>
              <a:rPr lang="zh-CN" altLang="en-US" sz="400">
                <a:solidFill>
                  <a:schemeClr val="bg1"/>
                </a:solidFill>
              </a:rPr>
              <a:t>（二）教学难点​</a:t>
            </a:r>
          </a:p>
          <a:p>
            <a:r>
              <a:rPr lang="zh-CN" altLang="en-US" sz="400">
                <a:solidFill>
                  <a:schemeClr val="bg1"/>
                </a:solidFill>
              </a:rPr>
              <a:t>理解功的概念，准确判断在各种复杂情况下力是否对物体做功。​</a:t>
            </a:r>
          </a:p>
          <a:p>
            <a:r>
              <a:rPr lang="zh-CN" altLang="en-US" sz="400">
                <a:solidFill>
                  <a:schemeClr val="bg1"/>
                </a:solidFill>
              </a:rPr>
              <a:t>探究并理解功的原理，运用功的原理分析和解决实际问题。​</a:t>
            </a:r>
          </a:p>
          <a:p>
            <a:r>
              <a:rPr lang="zh-CN" altLang="en-US" sz="400">
                <a:solidFill>
                  <a:schemeClr val="bg1"/>
                </a:solidFill>
              </a:rPr>
              <a:t>三、教学方法​</a:t>
            </a:r>
          </a:p>
          <a:p>
            <a:r>
              <a:rPr lang="zh-CN" altLang="en-US" sz="400">
                <a:solidFill>
                  <a:schemeClr val="bg1"/>
                </a:solidFill>
              </a:rPr>
              <a:t>讲授法：讲解功的基本概念、原理和计算公式，帮助学生构建知识体系。​</a:t>
            </a:r>
          </a:p>
          <a:p>
            <a:r>
              <a:rPr lang="zh-CN" altLang="en-US" sz="400">
                <a:solidFill>
                  <a:schemeClr val="bg1"/>
                </a:solidFill>
              </a:rPr>
              <a:t>实验法：组织学生进行探究功的原理的实验，让学生通过亲身体验获取知识，培养实验操作能力。​</a:t>
            </a:r>
          </a:p>
          <a:p>
            <a:r>
              <a:rPr lang="zh-CN" altLang="en-US" sz="400">
                <a:solidFill>
                  <a:schemeClr val="bg1"/>
                </a:solidFill>
              </a:rPr>
              <a:t>讨论法：引导学生讨论生活中做功的实例，以及实验过程中遇到的问题，促进学生之间的思想交流，加深对知识的理解。​</a:t>
            </a:r>
          </a:p>
          <a:p>
            <a:r>
              <a:rPr lang="zh-CN" altLang="en-US" sz="400">
                <a:solidFill>
                  <a:schemeClr val="bg1"/>
                </a:solidFill>
              </a:rPr>
              <a:t>直观演示法：借助多媒体动画、实物演示等手段，将抽象的物理概念直观化，帮助学生理解。​</a:t>
            </a:r>
          </a:p>
          <a:p>
            <a:r>
              <a:rPr lang="zh-CN" altLang="en-US" sz="400">
                <a:solidFill>
                  <a:schemeClr val="bg1"/>
                </a:solidFill>
              </a:rPr>
              <a:t>四、教学过程​</a:t>
            </a:r>
          </a:p>
          <a:p>
            <a:r>
              <a:rPr lang="zh-CN" altLang="en-US" sz="400">
                <a:solidFill>
                  <a:schemeClr val="bg1"/>
                </a:solidFill>
              </a:rPr>
              <a:t>（一）情景导入（</a:t>
            </a:r>
            <a:r>
              <a:rPr lang="en-US" altLang="zh-CN" sz="400">
                <a:solidFill>
                  <a:schemeClr val="bg1"/>
                </a:solidFill>
              </a:rPr>
              <a:t>5 </a:t>
            </a:r>
            <a:r>
              <a:rPr lang="zh-CN" altLang="en-US" sz="400">
                <a:solidFill>
                  <a:schemeClr val="bg1"/>
                </a:solidFill>
              </a:rPr>
              <a:t>分钟）​</a:t>
            </a:r>
          </a:p>
          <a:p>
            <a:r>
              <a:rPr lang="zh-CN" altLang="en-US" sz="400">
                <a:solidFill>
                  <a:schemeClr val="bg1"/>
                </a:solidFill>
              </a:rPr>
              <a:t>图片展示：展示一组生活中的场景图片，如起重机吊起货物、人推车前进、运动员举杠铃等。​</a:t>
            </a:r>
          </a:p>
          <a:p>
            <a:r>
              <a:rPr lang="zh-CN" altLang="en-US" sz="400">
                <a:solidFill>
                  <a:schemeClr val="bg1"/>
                </a:solidFill>
              </a:rPr>
              <a:t>提问引导：教师提问：“在这些场景中，物体都受到了力的作用，并且在力的方向上移动了一段距离。那么，力和物体移动的距离之间存在怎样的关系呢？我们如何衡量力对物体所做的成效呢？” 引导学生思考，从而引出本节课的主题 </a:t>
            </a:r>
            <a:r>
              <a:rPr lang="en-US" altLang="zh-CN" sz="400">
                <a:solidFill>
                  <a:schemeClr val="bg1"/>
                </a:solidFill>
              </a:rPr>
              <a:t>—— </a:t>
            </a:r>
            <a:r>
              <a:rPr lang="zh-CN" altLang="en-US" sz="400">
                <a:solidFill>
                  <a:schemeClr val="bg1"/>
                </a:solidFill>
              </a:rPr>
              <a:t>功。​</a:t>
            </a:r>
          </a:p>
          <a:p>
            <a:r>
              <a:rPr lang="zh-CN" altLang="en-US" sz="400">
                <a:solidFill>
                  <a:schemeClr val="bg1"/>
                </a:solidFill>
              </a:rPr>
              <a:t>（二）功的概念讲解（</a:t>
            </a:r>
            <a:r>
              <a:rPr lang="en-US" altLang="zh-CN" sz="400">
                <a:solidFill>
                  <a:schemeClr val="bg1"/>
                </a:solidFill>
              </a:rPr>
              <a:t>8 </a:t>
            </a:r>
            <a:r>
              <a:rPr lang="zh-CN" altLang="en-US" sz="400">
                <a:solidFill>
                  <a:schemeClr val="bg1"/>
                </a:solidFill>
              </a:rPr>
              <a:t>分钟）​</a:t>
            </a:r>
          </a:p>
          <a:p>
            <a:r>
              <a:rPr lang="zh-CN" altLang="en-US" sz="400">
                <a:solidFill>
                  <a:schemeClr val="bg1"/>
                </a:solidFill>
              </a:rPr>
              <a:t>概念引入：结合展示的图片，讲解功的概念：如果一个力作用在物体上，物体在这个力的方向上移动了一段距离，就说这个力对物体做了功。强调做功包含两个必要因素：一是作用在物体上的力，二是物体在力的方向上移动的距离。​</a:t>
            </a:r>
          </a:p>
          <a:p>
            <a:r>
              <a:rPr lang="zh-CN" altLang="en-US" sz="400">
                <a:solidFill>
                  <a:schemeClr val="bg1"/>
                </a:solidFill>
              </a:rPr>
              <a:t>实例分析：让学生列举生活中力对物体做功的例子，如拉着行李箱在水平地面上行走、用绳子提升水桶等。同时，分析一些看似有力作用但没有做功的情况，如人提着水桶在水平路面上行走，由于水桶在竖直方向上没有移动距离，所以提水桶的力没有做功，加深学生对做功两个必要因素的理解。​</a:t>
            </a:r>
          </a:p>
          <a:p>
            <a:r>
              <a:rPr lang="zh-CN" altLang="en-US" sz="400">
                <a:solidFill>
                  <a:schemeClr val="bg1"/>
                </a:solidFill>
              </a:rPr>
              <a:t>（三）功的计算（</a:t>
            </a:r>
            <a:r>
              <a:rPr lang="en-US" altLang="zh-CN" sz="400">
                <a:solidFill>
                  <a:schemeClr val="bg1"/>
                </a:solidFill>
              </a:rPr>
              <a:t>10 </a:t>
            </a:r>
            <a:r>
              <a:rPr lang="zh-CN" altLang="en-US" sz="400">
                <a:solidFill>
                  <a:schemeClr val="bg1"/>
                </a:solidFill>
              </a:rPr>
              <a:t>分钟）​</a:t>
            </a:r>
          </a:p>
          <a:p>
            <a:r>
              <a:rPr lang="zh-CN" altLang="en-US" sz="400">
                <a:solidFill>
                  <a:schemeClr val="bg1"/>
                </a:solidFill>
              </a:rPr>
              <a:t>公式推导：通过分析一个简单的例子，如用水平拉力 </a:t>
            </a:r>
          </a:p>
          <a:p>
            <a:r>
              <a:rPr lang="zh-CN" altLang="en-US" sz="400">
                <a:solidFill>
                  <a:schemeClr val="bg1"/>
                </a:solidFill>
              </a:rPr>
              <a:t>​</a:t>
            </a:r>
          </a:p>
          <a:p>
            <a:r>
              <a:rPr lang="en-US" altLang="zh-CN" sz="400">
                <a:solidFill>
                  <a:schemeClr val="bg1"/>
                </a:solidFill>
              </a:rPr>
              <a:t>F</a:t>
            </a:r>
          </a:p>
          <a:p>
            <a:r>
              <a:rPr lang="en-US" altLang="zh-CN" sz="400">
                <a:solidFill>
                  <a:schemeClr val="bg1"/>
                </a:solidFill>
              </a:rPr>
              <a:t> </a:t>
            </a:r>
            <a:r>
              <a:rPr lang="zh-CN" altLang="en-US" sz="400">
                <a:solidFill>
                  <a:schemeClr val="bg1"/>
                </a:solidFill>
              </a:rPr>
              <a:t>拉着物体在水平面上移动了距离 </a:t>
            </a:r>
          </a:p>
          <a:p>
            <a:r>
              <a:rPr lang="zh-CN" altLang="en-US" sz="400">
                <a:solidFill>
                  <a:schemeClr val="bg1"/>
                </a:solidFill>
              </a:rPr>
              <a:t>​</a:t>
            </a:r>
          </a:p>
          <a:p>
            <a:r>
              <a:rPr lang="en-US" altLang="zh-CN" sz="400">
                <a:solidFill>
                  <a:schemeClr val="bg1"/>
                </a:solidFill>
              </a:rPr>
              <a:t>s</a:t>
            </a:r>
          </a:p>
          <a:p>
            <a:r>
              <a:rPr lang="zh-CN" altLang="en-US" sz="400">
                <a:solidFill>
                  <a:schemeClr val="bg1"/>
                </a:solidFill>
              </a:rPr>
              <a:t>，引导学生得出功的计算公式 </a:t>
            </a:r>
          </a:p>
          <a:p>
            <a:r>
              <a:rPr lang="zh-CN" altLang="en-US" sz="400">
                <a:solidFill>
                  <a:schemeClr val="bg1"/>
                </a:solidFill>
              </a:rPr>
              <a:t>​</a:t>
            </a:r>
          </a:p>
          <a:p>
            <a:r>
              <a:rPr lang="en-US" altLang="zh-CN" sz="400">
                <a:solidFill>
                  <a:schemeClr val="bg1"/>
                </a:solidFill>
              </a:rPr>
              <a:t>W=Fs</a:t>
            </a:r>
          </a:p>
          <a:p>
            <a:r>
              <a:rPr lang="zh-CN" altLang="en-US" sz="400">
                <a:solidFill>
                  <a:schemeClr val="bg1"/>
                </a:solidFill>
              </a:rPr>
              <a:t>，其中 </a:t>
            </a:r>
          </a:p>
          <a:p>
            <a:r>
              <a:rPr lang="zh-CN" altLang="en-US" sz="400">
                <a:solidFill>
                  <a:schemeClr val="bg1"/>
                </a:solidFill>
              </a:rPr>
              <a:t>​</a:t>
            </a:r>
          </a:p>
          <a:p>
            <a:r>
              <a:rPr lang="en-US" altLang="zh-CN" sz="400">
                <a:solidFill>
                  <a:schemeClr val="bg1"/>
                </a:solidFill>
              </a:rPr>
              <a:t>W</a:t>
            </a:r>
          </a:p>
          <a:p>
            <a:r>
              <a:rPr lang="en-US" altLang="zh-CN" sz="400">
                <a:solidFill>
                  <a:schemeClr val="bg1"/>
                </a:solidFill>
              </a:rPr>
              <a:t> </a:t>
            </a:r>
            <a:r>
              <a:rPr lang="zh-CN" altLang="en-US" sz="400">
                <a:solidFill>
                  <a:schemeClr val="bg1"/>
                </a:solidFill>
              </a:rPr>
              <a:t>表示功，</a:t>
            </a:r>
          </a:p>
          <a:p>
            <a:r>
              <a:rPr lang="zh-CN" altLang="en-US" sz="400">
                <a:solidFill>
                  <a:schemeClr val="bg1"/>
                </a:solidFill>
              </a:rPr>
              <a:t>​</a:t>
            </a:r>
          </a:p>
          <a:p>
            <a:r>
              <a:rPr lang="en-US" altLang="zh-CN" sz="400">
                <a:solidFill>
                  <a:schemeClr val="bg1"/>
                </a:solidFill>
              </a:rPr>
              <a:t>F</a:t>
            </a:r>
          </a:p>
          <a:p>
            <a:r>
              <a:rPr lang="en-US" altLang="zh-CN" sz="400">
                <a:solidFill>
                  <a:schemeClr val="bg1"/>
                </a:solidFill>
              </a:rPr>
              <a:t> </a:t>
            </a:r>
            <a:r>
              <a:rPr lang="zh-CN" altLang="en-US" sz="400">
                <a:solidFill>
                  <a:schemeClr val="bg1"/>
                </a:solidFill>
              </a:rPr>
              <a:t>表示作用在物体上的力，</a:t>
            </a:r>
          </a:p>
          <a:p>
            <a:r>
              <a:rPr lang="zh-CN" altLang="en-US" sz="400">
                <a:solidFill>
                  <a:schemeClr val="bg1"/>
                </a:solidFill>
              </a:rPr>
              <a:t>​</a:t>
            </a:r>
          </a:p>
          <a:p>
            <a:r>
              <a:rPr lang="en-US" altLang="zh-CN" sz="400">
                <a:solidFill>
                  <a:schemeClr val="bg1"/>
                </a:solidFill>
              </a:rPr>
              <a:t>s</a:t>
            </a:r>
          </a:p>
          <a:p>
            <a:r>
              <a:rPr lang="en-US" altLang="zh-CN" sz="400">
                <a:solidFill>
                  <a:schemeClr val="bg1"/>
                </a:solidFill>
              </a:rPr>
              <a:t> </a:t>
            </a:r>
            <a:r>
              <a:rPr lang="zh-CN" altLang="en-US" sz="400">
                <a:solidFill>
                  <a:schemeClr val="bg1"/>
                </a:solidFill>
              </a:rPr>
              <a:t>表示物体在力的方向上移动的距离。​</a:t>
            </a:r>
          </a:p>
          <a:p>
            <a:r>
              <a:rPr lang="zh-CN" altLang="en-US" sz="400">
                <a:solidFill>
                  <a:schemeClr val="bg1"/>
                </a:solidFill>
              </a:rPr>
              <a:t>单位介绍：介绍功的单位是焦耳，简称焦，符号是 </a:t>
            </a:r>
          </a:p>
          <a:p>
            <a:r>
              <a:rPr lang="zh-CN" altLang="en-US" sz="400">
                <a:solidFill>
                  <a:schemeClr val="bg1"/>
                </a:solidFill>
              </a:rPr>
              <a:t>​</a:t>
            </a:r>
          </a:p>
          <a:p>
            <a:r>
              <a:rPr lang="en-US" altLang="zh-CN" sz="400">
                <a:solidFill>
                  <a:schemeClr val="bg1"/>
                </a:solidFill>
              </a:rPr>
              <a:t>J</a:t>
            </a:r>
          </a:p>
          <a:p>
            <a:r>
              <a:rPr lang="zh-CN" altLang="en-US" sz="400">
                <a:solidFill>
                  <a:schemeClr val="bg1"/>
                </a:solidFill>
              </a:rPr>
              <a:t>。</a:t>
            </a:r>
          </a:p>
          <a:p>
            <a:r>
              <a:rPr lang="zh-CN" altLang="en-US" sz="400">
                <a:solidFill>
                  <a:schemeClr val="bg1"/>
                </a:solidFill>
              </a:rPr>
              <a:t>​</a:t>
            </a:r>
          </a:p>
          <a:p>
            <a:r>
              <a:rPr lang="en-US" altLang="zh-CN" sz="400">
                <a:solidFill>
                  <a:schemeClr val="bg1"/>
                </a:solidFill>
              </a:rPr>
              <a:t>1J=1N </a:t>
            </a:r>
          </a:p>
          <a:p>
            <a:r>
              <a:rPr lang="en-US" altLang="zh-CN" sz="400">
                <a:solidFill>
                  <a:schemeClr val="bg1"/>
                </a:solidFill>
              </a:rPr>
              <a:t>A</a:t>
            </a:r>
          </a:p>
          <a:p>
            <a:r>
              <a:rPr lang="en-US" altLang="zh-CN" sz="400">
                <a:solidFill>
                  <a:schemeClr val="bg1"/>
                </a:solidFill>
              </a:rPr>
              <a:t>~</a:t>
            </a:r>
          </a:p>
          <a:p>
            <a:r>
              <a:rPr lang="en-US" altLang="zh-CN" sz="400">
                <a:solidFill>
                  <a:schemeClr val="bg1"/>
                </a:solidFill>
              </a:rPr>
              <a:t> 1m</a:t>
            </a:r>
          </a:p>
          <a:p>
            <a:r>
              <a:rPr lang="zh-CN" altLang="en-US" sz="400">
                <a:solidFill>
                  <a:schemeClr val="bg1"/>
                </a:solidFill>
              </a:rPr>
              <a:t>，即把两个鸡蛋举高 </a:t>
            </a:r>
          </a:p>
          <a:p>
            <a:r>
              <a:rPr lang="zh-CN" altLang="en-US" sz="400">
                <a:solidFill>
                  <a:schemeClr val="bg1"/>
                </a:solidFill>
              </a:rPr>
              <a:t>​</a:t>
            </a:r>
          </a:p>
          <a:p>
            <a:r>
              <a:rPr lang="en-US" altLang="zh-CN" sz="400">
                <a:solidFill>
                  <a:schemeClr val="bg1"/>
                </a:solidFill>
              </a:rPr>
              <a:t>1m</a:t>
            </a:r>
          </a:p>
          <a:p>
            <a:r>
              <a:rPr lang="zh-CN" altLang="en-US" sz="400">
                <a:solidFill>
                  <a:schemeClr val="bg1"/>
                </a:solidFill>
              </a:rPr>
              <a:t>，做的功大约是 </a:t>
            </a:r>
          </a:p>
          <a:p>
            <a:r>
              <a:rPr lang="zh-CN" altLang="en-US" sz="400">
                <a:solidFill>
                  <a:schemeClr val="bg1"/>
                </a:solidFill>
              </a:rPr>
              <a:t>​</a:t>
            </a:r>
          </a:p>
          <a:p>
            <a:r>
              <a:rPr lang="en-US" altLang="zh-CN" sz="400">
                <a:solidFill>
                  <a:schemeClr val="bg1"/>
                </a:solidFill>
              </a:rPr>
              <a:t>1J</a:t>
            </a:r>
          </a:p>
          <a:p>
            <a:r>
              <a:rPr lang="zh-CN" altLang="en-US" sz="400">
                <a:solidFill>
                  <a:schemeClr val="bg1"/>
                </a:solidFill>
              </a:rPr>
              <a:t>，通过具体的实例让学生感受 </a:t>
            </a:r>
          </a:p>
          <a:p>
            <a:r>
              <a:rPr lang="zh-CN" altLang="en-US" sz="400">
                <a:solidFill>
                  <a:schemeClr val="bg1"/>
                </a:solidFill>
              </a:rPr>
              <a:t>​</a:t>
            </a:r>
          </a:p>
          <a:p>
            <a:r>
              <a:rPr lang="en-US" altLang="zh-CN" sz="400">
                <a:solidFill>
                  <a:schemeClr val="bg1"/>
                </a:solidFill>
              </a:rPr>
              <a:t>1J</a:t>
            </a:r>
          </a:p>
          <a:p>
            <a:r>
              <a:rPr lang="en-US" altLang="zh-CN" sz="400">
                <a:solidFill>
                  <a:schemeClr val="bg1"/>
                </a:solidFill>
              </a:rPr>
              <a:t> </a:t>
            </a:r>
            <a:r>
              <a:rPr lang="zh-CN" altLang="en-US" sz="400">
                <a:solidFill>
                  <a:schemeClr val="bg1"/>
                </a:solidFill>
              </a:rPr>
              <a:t>的大小。​</a:t>
            </a:r>
          </a:p>
          <a:p>
            <a:r>
              <a:rPr lang="zh-CN" altLang="en-US" sz="400">
                <a:solidFill>
                  <a:schemeClr val="bg1"/>
                </a:solidFill>
              </a:rPr>
              <a:t>例题讲解：通过具体的例题，如已知物体的重力和提升的高度，求克服重力做的功；已知拉力和物体在拉力方向上移动的距离，求拉力做的功等，让学生学会运用功的计算公式进行简单的计算。​</a:t>
            </a:r>
          </a:p>
          <a:p>
            <a:r>
              <a:rPr lang="zh-CN" altLang="en-US" sz="400">
                <a:solidFill>
                  <a:schemeClr val="bg1"/>
                </a:solidFill>
              </a:rPr>
              <a:t>（四）探究功的原理（</a:t>
            </a:r>
            <a:r>
              <a:rPr lang="en-US" altLang="zh-CN" sz="400">
                <a:solidFill>
                  <a:schemeClr val="bg1"/>
                </a:solidFill>
              </a:rPr>
              <a:t>15 </a:t>
            </a:r>
            <a:r>
              <a:rPr lang="zh-CN" altLang="en-US" sz="400">
                <a:solidFill>
                  <a:schemeClr val="bg1"/>
                </a:solidFill>
              </a:rPr>
              <a:t>分钟）​</a:t>
            </a:r>
          </a:p>
          <a:p>
            <a:r>
              <a:rPr lang="zh-CN" altLang="en-US" sz="400">
                <a:solidFill>
                  <a:schemeClr val="bg1"/>
                </a:solidFill>
              </a:rPr>
              <a:t>提出问题：教师引导学生思考：使用机械能否省功？以滑轮组为例，提出使用滑轮组提升物体时，拉力做的功与直接提升物体所做的功之间的关系问题。​</a:t>
            </a:r>
          </a:p>
          <a:p>
            <a:r>
              <a:rPr lang="zh-CN" altLang="en-US" sz="400">
                <a:solidFill>
                  <a:schemeClr val="bg1"/>
                </a:solidFill>
              </a:rPr>
              <a:t>猜想假设：鼓励学生大胆猜想，如使用机械可能省功，也可能不省功。​</a:t>
            </a:r>
          </a:p>
          <a:p>
            <a:r>
              <a:rPr lang="zh-CN" altLang="en-US" sz="400">
                <a:solidFill>
                  <a:schemeClr val="bg1"/>
                </a:solidFill>
              </a:rPr>
              <a:t>设计实验：组织学生分组讨论，设计实验方案。确定实验器材（滑轮组、钩码、弹簧测力计、刻度尺等），采用控制变量法，分别测量直接提升钩码所做的功和使用滑轮组提升钩码时拉力做的功。教师展示实验器材，介绍实验原理和注意事项，强调在使用弹簧测力计拉动钩码时，要匀速拉动，使钩码处于平衡状态。​</a:t>
            </a:r>
          </a:p>
          <a:p>
            <a:r>
              <a:rPr lang="zh-CN" altLang="en-US" sz="400">
                <a:solidFill>
                  <a:schemeClr val="bg1"/>
                </a:solidFill>
              </a:rPr>
              <a:t>实验步骤：用弹簧测力计测出钩码的重力 </a:t>
            </a:r>
          </a:p>
          <a:p>
            <a:r>
              <a:rPr lang="zh-CN" altLang="en-US" sz="400">
                <a:solidFill>
                  <a:schemeClr val="bg1"/>
                </a:solidFill>
              </a:rPr>
              <a:t>​</a:t>
            </a:r>
          </a:p>
          <a:p>
            <a:r>
              <a:rPr lang="en-US" altLang="zh-CN" sz="400">
                <a:solidFill>
                  <a:schemeClr val="bg1"/>
                </a:solidFill>
              </a:rPr>
              <a:t>G</a:t>
            </a:r>
          </a:p>
          <a:p>
            <a:r>
              <a:rPr lang="zh-CN" altLang="en-US" sz="400">
                <a:solidFill>
                  <a:schemeClr val="bg1"/>
                </a:solidFill>
              </a:rPr>
              <a:t>，用刻度尺测出钩码提升的高度 </a:t>
            </a:r>
          </a:p>
          <a:p>
            <a:r>
              <a:rPr lang="zh-CN" altLang="en-US" sz="400">
                <a:solidFill>
                  <a:schemeClr val="bg1"/>
                </a:solidFill>
              </a:rPr>
              <a:t>​</a:t>
            </a:r>
          </a:p>
          <a:p>
            <a:r>
              <a:rPr lang="en-US" altLang="zh-CN" sz="400">
                <a:solidFill>
                  <a:schemeClr val="bg1"/>
                </a:solidFill>
              </a:rPr>
              <a:t>h</a:t>
            </a:r>
          </a:p>
          <a:p>
            <a:r>
              <a:rPr lang="zh-CN" altLang="en-US" sz="400">
                <a:solidFill>
                  <a:schemeClr val="bg1"/>
                </a:solidFill>
              </a:rPr>
              <a:t>，计算出直接提升钩码所做的功 </a:t>
            </a:r>
          </a:p>
          <a:p>
            <a:r>
              <a:rPr lang="zh-CN" altLang="en-US" sz="400">
                <a:solidFill>
                  <a:schemeClr val="bg1"/>
                </a:solidFill>
              </a:rPr>
              <a:t>​</a:t>
            </a:r>
          </a:p>
          <a:p>
            <a:r>
              <a:rPr lang="en-US" altLang="zh-CN" sz="400">
                <a:solidFill>
                  <a:schemeClr val="bg1"/>
                </a:solidFill>
              </a:rPr>
              <a:t>W </a:t>
            </a:r>
          </a:p>
          <a:p>
            <a:r>
              <a:rPr lang="en-US" altLang="zh-CN" sz="400">
                <a:solidFill>
                  <a:schemeClr val="bg1"/>
                </a:solidFill>
              </a:rPr>
              <a:t>1</a:t>
            </a:r>
          </a:p>
          <a:p>
            <a:r>
              <a:rPr lang="en-US" altLang="zh-CN" sz="400">
                <a:solidFill>
                  <a:schemeClr val="bg1"/>
                </a:solidFill>
              </a:rPr>
              <a:t>​</a:t>
            </a:r>
          </a:p>
          <a:p>
            <a:r>
              <a:rPr lang="en-US" altLang="zh-CN" sz="400">
                <a:solidFill>
                  <a:schemeClr val="bg1"/>
                </a:solidFill>
              </a:rPr>
              <a:t> =Gh</a:t>
            </a:r>
          </a:p>
          <a:p>
            <a:r>
              <a:rPr lang="zh-CN" altLang="en-US" sz="400">
                <a:solidFill>
                  <a:schemeClr val="bg1"/>
                </a:solidFill>
              </a:rPr>
              <a:t>。然后，组装滑轮组，用弹簧测力计拉动绳子自由端，使钩码匀速上升，测量并记录弹簧测力计的示数 </a:t>
            </a:r>
          </a:p>
          <a:p>
            <a:r>
              <a:rPr lang="zh-CN" altLang="en-US" sz="400">
                <a:solidFill>
                  <a:schemeClr val="bg1"/>
                </a:solidFill>
              </a:rPr>
              <a:t>​</a:t>
            </a:r>
          </a:p>
          <a:p>
            <a:r>
              <a:rPr lang="en-US" altLang="zh-CN" sz="400">
                <a:solidFill>
                  <a:schemeClr val="bg1"/>
                </a:solidFill>
              </a:rPr>
              <a:t>F</a:t>
            </a:r>
          </a:p>
          <a:p>
            <a:r>
              <a:rPr lang="zh-CN" altLang="en-US" sz="400">
                <a:solidFill>
                  <a:schemeClr val="bg1"/>
                </a:solidFill>
              </a:rPr>
              <a:t>、绳子自由端移动的距离 </a:t>
            </a:r>
          </a:p>
          <a:p>
            <a:r>
              <a:rPr lang="zh-CN" altLang="en-US" sz="400">
                <a:solidFill>
                  <a:schemeClr val="bg1"/>
                </a:solidFill>
              </a:rPr>
              <a:t>​</a:t>
            </a:r>
          </a:p>
          <a:p>
            <a:r>
              <a:rPr lang="en-US" altLang="zh-CN" sz="400">
                <a:solidFill>
                  <a:schemeClr val="bg1"/>
                </a:solidFill>
              </a:rPr>
              <a:t>s</a:t>
            </a:r>
          </a:p>
          <a:p>
            <a:r>
              <a:rPr lang="zh-CN" altLang="en-US" sz="400">
                <a:solidFill>
                  <a:schemeClr val="bg1"/>
                </a:solidFill>
              </a:rPr>
              <a:t>，计算出拉力做的功 </a:t>
            </a:r>
          </a:p>
          <a:p>
            <a:r>
              <a:rPr lang="zh-CN" altLang="en-US" sz="400">
                <a:solidFill>
                  <a:schemeClr val="bg1"/>
                </a:solidFill>
              </a:rPr>
              <a:t>​</a:t>
            </a:r>
          </a:p>
          <a:p>
            <a:r>
              <a:rPr lang="en-US" altLang="zh-CN" sz="400">
                <a:solidFill>
                  <a:schemeClr val="bg1"/>
                </a:solidFill>
              </a:rPr>
              <a:t>W </a:t>
            </a:r>
          </a:p>
          <a:p>
            <a:r>
              <a:rPr lang="en-US" altLang="zh-CN" sz="400">
                <a:solidFill>
                  <a:schemeClr val="bg1"/>
                </a:solidFill>
              </a:rPr>
              <a:t>2</a:t>
            </a:r>
          </a:p>
          <a:p>
            <a:r>
              <a:rPr lang="en-US" altLang="zh-CN" sz="400">
                <a:solidFill>
                  <a:schemeClr val="bg1"/>
                </a:solidFill>
              </a:rPr>
              <a:t>​</a:t>
            </a:r>
          </a:p>
          <a:p>
            <a:r>
              <a:rPr lang="en-US" altLang="zh-CN" sz="400">
                <a:solidFill>
                  <a:schemeClr val="bg1"/>
                </a:solidFill>
              </a:rPr>
              <a:t> =Fs</a:t>
            </a:r>
          </a:p>
          <a:p>
            <a:r>
              <a:rPr lang="zh-CN" altLang="en-US" sz="400">
                <a:solidFill>
                  <a:schemeClr val="bg1"/>
                </a:solidFill>
              </a:rPr>
              <a:t>。​</a:t>
            </a:r>
          </a:p>
          <a:p>
            <a:r>
              <a:rPr lang="zh-CN" altLang="en-US" sz="400">
                <a:solidFill>
                  <a:schemeClr val="bg1"/>
                </a:solidFill>
              </a:rPr>
              <a:t>进行实验：学生分组进行实验，记录实验数据。教师巡视指导，确保实验操作规范。​</a:t>
            </a:r>
          </a:p>
          <a:p>
            <a:r>
              <a:rPr lang="zh-CN" altLang="en-US" sz="400">
                <a:solidFill>
                  <a:schemeClr val="bg1"/>
                </a:solidFill>
              </a:rPr>
              <a:t>分析论证：实验结束后，各小组对实验数据进行分析，得出结论：使用任何机械都不省功，这就是功的原理。​</a:t>
            </a:r>
          </a:p>
          <a:p>
            <a:r>
              <a:rPr lang="zh-CN" altLang="en-US" sz="400">
                <a:solidFill>
                  <a:schemeClr val="bg1"/>
                </a:solidFill>
              </a:rPr>
              <a:t>（五）功的原理的应用（</a:t>
            </a:r>
            <a:r>
              <a:rPr lang="en-US" altLang="zh-CN" sz="400">
                <a:solidFill>
                  <a:schemeClr val="bg1"/>
                </a:solidFill>
              </a:rPr>
              <a:t>7 </a:t>
            </a:r>
            <a:r>
              <a:rPr lang="zh-CN" altLang="en-US" sz="400">
                <a:solidFill>
                  <a:schemeClr val="bg1"/>
                </a:solidFill>
              </a:rPr>
              <a:t>分钟）​</a:t>
            </a:r>
          </a:p>
          <a:p>
            <a:r>
              <a:rPr lang="zh-CN" altLang="en-US" sz="400">
                <a:solidFill>
                  <a:schemeClr val="bg1"/>
                </a:solidFill>
              </a:rPr>
              <a:t>实例分析：通过一些实际生活中的例子，如使用斜面提升物体、使用杠杆撬动重物等，分析如何运用功的原理来解释这些现象。以斜面为例，讲解使用斜面可以省力，但要多移动距离，并且拉力做的功等于直接提升物体所做的功。​</a:t>
            </a:r>
          </a:p>
          <a:p>
            <a:r>
              <a:rPr lang="zh-CN" altLang="en-US" sz="400">
                <a:solidFill>
                  <a:schemeClr val="bg1"/>
                </a:solidFill>
              </a:rPr>
              <a:t>拓展思考：引导学生思考在实际生活中，为什么还要使用机械。让学生明白虽然使用机械不省功，但使用机械可以给我们带来方便，如改变力的方向、省力或省距离等。​</a:t>
            </a:r>
          </a:p>
          <a:p>
            <a:r>
              <a:rPr lang="zh-CN" altLang="en-US" sz="400">
                <a:solidFill>
                  <a:schemeClr val="bg1"/>
                </a:solidFill>
              </a:rPr>
              <a:t>（六）课堂小结（</a:t>
            </a:r>
            <a:r>
              <a:rPr lang="en-US" altLang="zh-CN" sz="400">
                <a:solidFill>
                  <a:schemeClr val="bg1"/>
                </a:solidFill>
              </a:rPr>
              <a:t>5 </a:t>
            </a:r>
            <a:r>
              <a:rPr lang="zh-CN" altLang="en-US" sz="400">
                <a:solidFill>
                  <a:schemeClr val="bg1"/>
                </a:solidFill>
              </a:rPr>
              <a:t>分钟）​</a:t>
            </a:r>
          </a:p>
          <a:p>
            <a:r>
              <a:rPr lang="zh-CN" altLang="en-US" sz="400">
                <a:solidFill>
                  <a:schemeClr val="bg1"/>
                </a:solidFill>
              </a:rPr>
              <a:t>知识回顾：与学生一起回顾本节课所学的主要内容，包括功的概念、做功的两个必要因素、功的计算公式、功的单位以及功的原理。​</a:t>
            </a:r>
          </a:p>
          <a:p>
            <a:r>
              <a:rPr lang="zh-CN" altLang="en-US" sz="400">
                <a:solidFill>
                  <a:schemeClr val="bg1"/>
                </a:solidFill>
              </a:rPr>
              <a:t>总结提升：强调功是物理学中的一个重要概念，它与我们的生活息息相关。鼓励学生在日常生活中多观察、多思考，用所学的功的知识解释更多的物理现象。​</a:t>
            </a:r>
          </a:p>
          <a:p>
            <a:r>
              <a:rPr lang="zh-CN" altLang="en-US" sz="400">
                <a:solidFill>
                  <a:schemeClr val="bg1"/>
                </a:solidFill>
              </a:rPr>
              <a:t>五、教学资源​</a:t>
            </a:r>
          </a:p>
          <a:p>
            <a:r>
              <a:rPr lang="zh-CN" altLang="en-US" sz="400">
                <a:solidFill>
                  <a:schemeClr val="bg1"/>
                </a:solidFill>
              </a:rPr>
              <a:t>多媒体设备：电脑、投影仪、电子白板等。​</a:t>
            </a:r>
          </a:p>
          <a:p>
            <a:r>
              <a:rPr lang="zh-CN" altLang="en-US" sz="400">
                <a:solidFill>
                  <a:schemeClr val="bg1"/>
                </a:solidFill>
              </a:rPr>
              <a:t>实验器材：滑轮组、钩码、弹簧测力计、刻度尺、斜面、杠杆等。​</a:t>
            </a:r>
          </a:p>
          <a:p>
            <a:r>
              <a:rPr lang="zh-CN" altLang="en-US" sz="400">
                <a:solidFill>
                  <a:schemeClr val="bg1"/>
                </a:solidFill>
              </a:rPr>
              <a:t>教学资料：相关图片、视频、动画等。​</a:t>
            </a:r>
          </a:p>
          <a:p>
            <a:r>
              <a:rPr lang="zh-CN" altLang="en-US" sz="400">
                <a:solidFill>
                  <a:schemeClr val="bg1"/>
                </a:solidFill>
              </a:rPr>
              <a:t>六、教学评价​</a:t>
            </a:r>
          </a:p>
          <a:p>
            <a:r>
              <a:rPr lang="zh-CN" altLang="en-US" sz="400">
                <a:solidFill>
                  <a:schemeClr val="bg1"/>
                </a:solidFill>
              </a:rPr>
              <a:t>课堂表现评价：观察学生在课堂上的参与度、实验操作能力、讨论发言情况等，及时给予鼓励和指导。​</a:t>
            </a:r>
          </a:p>
          <a:p>
            <a:r>
              <a:rPr lang="zh-CN" altLang="en-US" sz="400">
                <a:solidFill>
                  <a:schemeClr val="bg1"/>
                </a:solidFill>
              </a:rPr>
              <a:t>作业评价：布置适量的课后作业，包括填空题、选择题、计算题和生活应用分析题等，通过作业反馈，评估学生对知识的掌握程度和应用能力。</a:t>
            </a:r>
          </a:p>
        </p:txBody>
      </p:sp>
      <p:pic>
        <p:nvPicPr>
          <p:cNvPr id="3" name="图片 2"/>
          <p:cNvPicPr>
            <a:picLocks noChangeAspect="1"/>
          </p:cNvPicPr>
          <p:nvPr>
            <p:custDataLst>
              <p:tags r:id="rId2"/>
            </p:custDataLst>
          </p:nvPr>
        </p:nvPicPr>
        <p:blipFill>
          <a:blip r:embed="rId44"/>
          <a:stretch>
            <a:fillRect/>
          </a:stretch>
        </p:blipFill>
        <p:spPr>
          <a:xfrm>
            <a:off x="0" y="18405"/>
            <a:ext cx="12192000" cy="6858000"/>
          </a:xfrm>
          <a:prstGeom prst="rect">
            <a:avLst/>
          </a:prstGeom>
        </p:spPr>
      </p:pic>
      <p:grpSp>
        <p:nvGrpSpPr>
          <p:cNvPr id="79" name="组合 78"/>
          <p:cNvGrpSpPr/>
          <p:nvPr>
            <p:custDataLst>
              <p:tags r:id="rId3"/>
            </p:custDataLst>
          </p:nvPr>
        </p:nvGrpSpPr>
        <p:grpSpPr>
          <a:xfrm>
            <a:off x="6680337" y="4397266"/>
            <a:ext cx="669925" cy="2091055"/>
            <a:chOff x="554" y="3826"/>
            <a:chExt cx="1055" cy="3293"/>
          </a:xfrm>
        </p:grpSpPr>
        <p:sp>
          <p:nvSpPr>
            <p:cNvPr id="80" name="矩形: 圆角 7"/>
            <p:cNvSpPr/>
            <p:nvPr>
              <p:custDataLst>
                <p:tags r:id="rId39"/>
              </p:custDataLst>
            </p:nvPr>
          </p:nvSpPr>
          <p:spPr>
            <a:xfrm>
              <a:off x="554" y="3826"/>
              <a:ext cx="1055" cy="3276"/>
            </a:xfrm>
            <a:prstGeom prst="flowChartAlternateProcess">
              <a:avLst/>
            </a:prstGeom>
            <a:solidFill>
              <a:schemeClr val="bg1"/>
            </a:solidFill>
            <a:ln>
              <a:noFill/>
            </a:ln>
            <a:effectLst>
              <a:outerShdw blurRad="254000" dist="1016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81" name="流程图: 可选过程 80"/>
            <p:cNvSpPr/>
            <p:nvPr>
              <p:custDataLst>
                <p:tags r:id="rId40"/>
              </p:custDataLst>
            </p:nvPr>
          </p:nvSpPr>
          <p:spPr>
            <a:xfrm>
              <a:off x="793" y="4018"/>
              <a:ext cx="593" cy="593"/>
            </a:xfrm>
            <a:prstGeom prst="flowChartAlternateProcess">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tLang="zh-CN" sz="2000" b="1">
                  <a:latin typeface="思源宋体 CN" panose="02020400000000000000" pitchFamily="18" charset="-122"/>
                  <a:ea typeface="思源宋体 CN" panose="02020400000000000000" pitchFamily="18" charset="-122"/>
                  <a:cs typeface="+mn-ea"/>
                  <a:sym typeface="思源宋体 CN" panose="02020400000000000000" pitchFamily="18" charset="-122"/>
                </a:rPr>
                <a:t>5</a:t>
              </a:r>
            </a:p>
          </p:txBody>
        </p:sp>
        <p:sp>
          <p:nvSpPr>
            <p:cNvPr id="82" name="文本框 81"/>
            <p:cNvSpPr txBox="1"/>
            <p:nvPr>
              <p:custDataLst>
                <p:tags r:id="rId41"/>
              </p:custDataLst>
            </p:nvPr>
          </p:nvSpPr>
          <p:spPr>
            <a:xfrm>
              <a:off x="663" y="4575"/>
              <a:ext cx="864" cy="2544"/>
            </a:xfrm>
            <a:prstGeom prst="flowChartAlternateProcess">
              <a:avLst/>
            </a:prstGeom>
            <a:noFill/>
          </p:spPr>
          <p:txBody>
            <a:bodyPr wrap="square" rtlCol="0">
              <a:spAutoFit/>
            </a:bodyPr>
            <a:lstStyle/>
            <a:p>
              <a:pPr algn="ctr"/>
              <a:r>
                <a:rPr lang="zh-CN" altLang="en-US" sz="2400" b="1">
                  <a:solidFill>
                    <a:schemeClr val="tx1">
                      <a:lumMod val="85000"/>
                      <a:lumOff val="15000"/>
                    </a:schemeClr>
                  </a:solidFill>
                  <a:latin typeface="楷体" panose="02010609060101010101" charset="-122"/>
                  <a:ea typeface="楷体" panose="02010609060101010101" charset="-122"/>
                  <a:cs typeface="+mn-ea"/>
                  <a:sym typeface="思源宋体 CN" panose="02020400000000000000" pitchFamily="18" charset="-122"/>
                </a:rPr>
                <a:t>课堂检测</a:t>
              </a:r>
            </a:p>
          </p:txBody>
        </p:sp>
      </p:grpSp>
      <p:grpSp>
        <p:nvGrpSpPr>
          <p:cNvPr id="83" name="组合 82"/>
          <p:cNvGrpSpPr/>
          <p:nvPr>
            <p:custDataLst>
              <p:tags r:id="rId4"/>
            </p:custDataLst>
          </p:nvPr>
        </p:nvGrpSpPr>
        <p:grpSpPr>
          <a:xfrm>
            <a:off x="5600020" y="4397266"/>
            <a:ext cx="669925" cy="2091055"/>
            <a:chOff x="554" y="3826"/>
            <a:chExt cx="1055" cy="3293"/>
          </a:xfrm>
        </p:grpSpPr>
        <p:sp>
          <p:nvSpPr>
            <p:cNvPr id="84" name="矩形: 圆角 7"/>
            <p:cNvSpPr/>
            <p:nvPr>
              <p:custDataLst>
                <p:tags r:id="rId36"/>
              </p:custDataLst>
            </p:nvPr>
          </p:nvSpPr>
          <p:spPr>
            <a:xfrm>
              <a:off x="554" y="3826"/>
              <a:ext cx="1055" cy="3276"/>
            </a:xfrm>
            <a:prstGeom prst="flowChartAlternateProcess">
              <a:avLst/>
            </a:prstGeom>
            <a:solidFill>
              <a:schemeClr val="bg1"/>
            </a:solidFill>
            <a:ln>
              <a:noFill/>
            </a:ln>
            <a:effectLst>
              <a:outerShdw blurRad="254000" dist="1016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85" name="流程图: 可选过程 84"/>
            <p:cNvSpPr/>
            <p:nvPr>
              <p:custDataLst>
                <p:tags r:id="rId37"/>
              </p:custDataLst>
            </p:nvPr>
          </p:nvSpPr>
          <p:spPr>
            <a:xfrm>
              <a:off x="793" y="4018"/>
              <a:ext cx="593" cy="593"/>
            </a:xfrm>
            <a:prstGeom prst="flowChartAlternateProcess">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ltLang="zh-CN" sz="2000" b="1">
                  <a:latin typeface="思源宋体 CN" panose="02020400000000000000" pitchFamily="18" charset="-122"/>
                  <a:ea typeface="思源宋体 CN" panose="02020400000000000000" pitchFamily="18" charset="-122"/>
                  <a:cs typeface="+mn-ea"/>
                  <a:sym typeface="思源宋体 CN" panose="02020400000000000000" pitchFamily="18" charset="-122"/>
                </a:rPr>
                <a:t>4</a:t>
              </a:r>
            </a:p>
          </p:txBody>
        </p:sp>
        <p:sp>
          <p:nvSpPr>
            <p:cNvPr id="86" name="文本框 85"/>
            <p:cNvSpPr txBox="1"/>
            <p:nvPr>
              <p:custDataLst>
                <p:tags r:id="rId38"/>
              </p:custDataLst>
            </p:nvPr>
          </p:nvSpPr>
          <p:spPr>
            <a:xfrm>
              <a:off x="641" y="4575"/>
              <a:ext cx="864" cy="2544"/>
            </a:xfrm>
            <a:prstGeom prst="flowChartAlternateProcess">
              <a:avLst/>
            </a:prstGeom>
            <a:noFill/>
          </p:spPr>
          <p:txBody>
            <a:bodyPr wrap="square" rtlCol="0">
              <a:spAutoFit/>
            </a:bodyPr>
            <a:lstStyle/>
            <a:p>
              <a:pPr algn="ctr"/>
              <a:r>
                <a:rPr lang="zh-CN" altLang="en-US" sz="2400" b="1">
                  <a:solidFill>
                    <a:schemeClr val="tx1">
                      <a:lumMod val="85000"/>
                      <a:lumOff val="15000"/>
                    </a:schemeClr>
                  </a:solidFill>
                  <a:latin typeface="楷体" panose="02010609060101010101" charset="-122"/>
                  <a:ea typeface="楷体" panose="02010609060101010101" charset="-122"/>
                  <a:cs typeface="+mn-ea"/>
                  <a:sym typeface="思源宋体 CN" panose="02020400000000000000" pitchFamily="18" charset="-122"/>
                </a:rPr>
                <a:t>新知讲解</a:t>
              </a:r>
            </a:p>
          </p:txBody>
        </p:sp>
      </p:grpSp>
      <p:grpSp>
        <p:nvGrpSpPr>
          <p:cNvPr id="87" name="组合 86"/>
          <p:cNvGrpSpPr/>
          <p:nvPr>
            <p:custDataLst>
              <p:tags r:id="rId5"/>
            </p:custDataLst>
          </p:nvPr>
        </p:nvGrpSpPr>
        <p:grpSpPr>
          <a:xfrm>
            <a:off x="7702596" y="4397266"/>
            <a:ext cx="669925" cy="2091055"/>
            <a:chOff x="554" y="3826"/>
            <a:chExt cx="1055" cy="3293"/>
          </a:xfrm>
        </p:grpSpPr>
        <p:sp>
          <p:nvSpPr>
            <p:cNvPr id="88" name="矩形: 圆角 7"/>
            <p:cNvSpPr/>
            <p:nvPr>
              <p:custDataLst>
                <p:tags r:id="rId33"/>
              </p:custDataLst>
            </p:nvPr>
          </p:nvSpPr>
          <p:spPr>
            <a:xfrm>
              <a:off x="554" y="3826"/>
              <a:ext cx="1055" cy="3276"/>
            </a:xfrm>
            <a:prstGeom prst="flowChartAlternateProcess">
              <a:avLst/>
            </a:prstGeom>
            <a:solidFill>
              <a:schemeClr val="bg1"/>
            </a:solidFill>
            <a:ln>
              <a:noFill/>
            </a:ln>
            <a:effectLst>
              <a:outerShdw blurRad="254000" dist="1016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89" name="流程图: 可选过程 88"/>
            <p:cNvSpPr/>
            <p:nvPr>
              <p:custDataLst>
                <p:tags r:id="rId34"/>
              </p:custDataLst>
            </p:nvPr>
          </p:nvSpPr>
          <p:spPr>
            <a:xfrm>
              <a:off x="793" y="4018"/>
              <a:ext cx="593" cy="593"/>
            </a:xfrm>
            <a:prstGeom prst="flowChartAlternateProcess">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altLang="zh-CN" sz="2000" b="1">
                  <a:latin typeface="思源宋体 CN" panose="02020400000000000000" pitchFamily="18" charset="-122"/>
                  <a:ea typeface="思源宋体 CN" panose="02020400000000000000" pitchFamily="18" charset="-122"/>
                  <a:cs typeface="+mn-ea"/>
                  <a:sym typeface="思源宋体 CN" panose="02020400000000000000" pitchFamily="18" charset="-122"/>
                </a:rPr>
                <a:t>6</a:t>
              </a:r>
            </a:p>
          </p:txBody>
        </p:sp>
        <p:sp>
          <p:nvSpPr>
            <p:cNvPr id="90" name="文本框 89"/>
            <p:cNvSpPr txBox="1"/>
            <p:nvPr>
              <p:custDataLst>
                <p:tags r:id="rId35"/>
              </p:custDataLst>
            </p:nvPr>
          </p:nvSpPr>
          <p:spPr>
            <a:xfrm>
              <a:off x="641" y="4575"/>
              <a:ext cx="864" cy="2544"/>
            </a:xfrm>
            <a:prstGeom prst="flowChartAlternateProcess">
              <a:avLst/>
            </a:prstGeom>
            <a:noFill/>
          </p:spPr>
          <p:txBody>
            <a:bodyPr wrap="square" rtlCol="0">
              <a:spAutoFit/>
            </a:bodyPr>
            <a:lstStyle/>
            <a:p>
              <a:pPr algn="ctr"/>
              <a:r>
                <a:rPr lang="zh-CN" altLang="en-US" sz="2400" b="1">
                  <a:solidFill>
                    <a:schemeClr val="tx1">
                      <a:lumMod val="85000"/>
                      <a:lumOff val="15000"/>
                    </a:schemeClr>
                  </a:solidFill>
                  <a:latin typeface="楷体" panose="02010609060101010101" charset="-122"/>
                  <a:ea typeface="楷体" panose="02010609060101010101" charset="-122"/>
                  <a:cs typeface="+mn-ea"/>
                  <a:sym typeface="思源宋体 CN" panose="02020400000000000000" pitchFamily="18" charset="-122"/>
                </a:rPr>
                <a:t>变式训练</a:t>
              </a:r>
            </a:p>
          </p:txBody>
        </p:sp>
      </p:grpSp>
      <p:grpSp>
        <p:nvGrpSpPr>
          <p:cNvPr id="91" name="组合 90"/>
          <p:cNvGrpSpPr/>
          <p:nvPr>
            <p:custDataLst>
              <p:tags r:id="rId6"/>
            </p:custDataLst>
          </p:nvPr>
        </p:nvGrpSpPr>
        <p:grpSpPr>
          <a:xfrm>
            <a:off x="8732104" y="4397266"/>
            <a:ext cx="669925" cy="2091055"/>
            <a:chOff x="554" y="3826"/>
            <a:chExt cx="1055" cy="3293"/>
          </a:xfrm>
        </p:grpSpPr>
        <p:sp>
          <p:nvSpPr>
            <p:cNvPr id="92" name="矩形: 圆角 7"/>
            <p:cNvSpPr/>
            <p:nvPr>
              <p:custDataLst>
                <p:tags r:id="rId30"/>
              </p:custDataLst>
            </p:nvPr>
          </p:nvSpPr>
          <p:spPr>
            <a:xfrm>
              <a:off x="554" y="3826"/>
              <a:ext cx="1055" cy="3276"/>
            </a:xfrm>
            <a:prstGeom prst="flowChartAlternateProcess">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sz="1200">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93" name="流程图: 可选过程 92"/>
            <p:cNvSpPr/>
            <p:nvPr>
              <p:custDataLst>
                <p:tags r:id="rId31"/>
              </p:custDataLst>
            </p:nvPr>
          </p:nvSpPr>
          <p:spPr>
            <a:xfrm>
              <a:off x="793" y="4018"/>
              <a:ext cx="593" cy="593"/>
            </a:xfrm>
            <a:prstGeom prst="flowChartAlternateProcess">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zh-CN" sz="2000" b="1">
                  <a:latin typeface="思源宋体 CN" panose="02020400000000000000" pitchFamily="18" charset="-122"/>
                  <a:ea typeface="思源宋体 CN" panose="02020400000000000000" pitchFamily="18" charset="-122"/>
                  <a:cs typeface="+mn-ea"/>
                  <a:sym typeface="思源宋体 CN" panose="02020400000000000000" pitchFamily="18" charset="-122"/>
                </a:rPr>
                <a:t>7</a:t>
              </a:r>
            </a:p>
          </p:txBody>
        </p:sp>
        <p:sp>
          <p:nvSpPr>
            <p:cNvPr id="94" name="文本框 93"/>
            <p:cNvSpPr txBox="1"/>
            <p:nvPr>
              <p:custDataLst>
                <p:tags r:id="rId32"/>
              </p:custDataLst>
            </p:nvPr>
          </p:nvSpPr>
          <p:spPr>
            <a:xfrm>
              <a:off x="641" y="4575"/>
              <a:ext cx="864" cy="2544"/>
            </a:xfrm>
            <a:prstGeom prst="flowChartAlternateProcess">
              <a:avLst/>
            </a:prstGeom>
            <a:noFill/>
          </p:spPr>
          <p:txBody>
            <a:bodyPr wrap="square" rtlCol="0">
              <a:spAutoFit/>
            </a:bodyPr>
            <a:lstStyle/>
            <a:p>
              <a:pPr algn="ctr"/>
              <a:r>
                <a:rPr lang="zh-CN" altLang="en-US" sz="2400" b="1">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cs typeface="+mn-ea"/>
                  <a:sym typeface="思源宋体 CN" panose="02020400000000000000" pitchFamily="18" charset="-122"/>
                </a:rPr>
                <a:t>考试考法</a:t>
              </a:r>
            </a:p>
          </p:txBody>
        </p:sp>
      </p:grpSp>
      <p:grpSp>
        <p:nvGrpSpPr>
          <p:cNvPr id="95" name="组合 94"/>
          <p:cNvGrpSpPr/>
          <p:nvPr>
            <p:custDataLst>
              <p:tags r:id="rId7"/>
            </p:custDataLst>
          </p:nvPr>
        </p:nvGrpSpPr>
        <p:grpSpPr>
          <a:xfrm>
            <a:off x="9710833" y="4397266"/>
            <a:ext cx="669925" cy="2091055"/>
            <a:chOff x="554" y="3826"/>
            <a:chExt cx="1055" cy="3293"/>
          </a:xfrm>
        </p:grpSpPr>
        <p:sp>
          <p:nvSpPr>
            <p:cNvPr id="96" name="矩形: 圆角 7"/>
            <p:cNvSpPr/>
            <p:nvPr>
              <p:custDataLst>
                <p:tags r:id="rId27"/>
              </p:custDataLst>
            </p:nvPr>
          </p:nvSpPr>
          <p:spPr>
            <a:xfrm>
              <a:off x="554" y="3826"/>
              <a:ext cx="1055" cy="3276"/>
            </a:xfrm>
            <a:prstGeom prst="flowChartAlternateProcess">
              <a:avLst/>
            </a:prstGeom>
            <a:solidFill>
              <a:schemeClr val="bg1"/>
            </a:solidFill>
            <a:ln>
              <a:noFill/>
            </a:ln>
            <a:effectLst>
              <a:outerShdw blurRad="254000" dist="1016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97" name="流程图: 可选过程 96"/>
            <p:cNvSpPr/>
            <p:nvPr>
              <p:custDataLst>
                <p:tags r:id="rId28"/>
              </p:custDataLst>
            </p:nvPr>
          </p:nvSpPr>
          <p:spPr>
            <a:xfrm>
              <a:off x="793" y="4018"/>
              <a:ext cx="593" cy="593"/>
            </a:xfrm>
            <a:prstGeom prst="flowChartAlternateProcess">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altLang="zh-CN" sz="2000" b="1">
                  <a:latin typeface="思源宋体 CN" panose="02020400000000000000" pitchFamily="18" charset="-122"/>
                  <a:ea typeface="思源宋体 CN" panose="02020400000000000000" pitchFamily="18" charset="-122"/>
                  <a:cs typeface="+mn-ea"/>
                  <a:sym typeface="思源宋体 CN" panose="02020400000000000000" pitchFamily="18" charset="-122"/>
                </a:rPr>
                <a:t>8</a:t>
              </a:r>
            </a:p>
          </p:txBody>
        </p:sp>
        <p:sp>
          <p:nvSpPr>
            <p:cNvPr id="98" name="文本框 97"/>
            <p:cNvSpPr txBox="1"/>
            <p:nvPr>
              <p:custDataLst>
                <p:tags r:id="rId29"/>
              </p:custDataLst>
            </p:nvPr>
          </p:nvSpPr>
          <p:spPr>
            <a:xfrm>
              <a:off x="641" y="4575"/>
              <a:ext cx="864" cy="2544"/>
            </a:xfrm>
            <a:prstGeom prst="flowChartAlternateProcess">
              <a:avLst/>
            </a:prstGeom>
            <a:noFill/>
          </p:spPr>
          <p:txBody>
            <a:bodyPr wrap="square" rtlCol="0">
              <a:spAutoFit/>
            </a:bodyPr>
            <a:lstStyle/>
            <a:p>
              <a:pPr algn="ctr"/>
              <a:r>
                <a:rPr lang="zh-CN" altLang="en-US" sz="2400" b="1">
                  <a:solidFill>
                    <a:schemeClr val="tx1">
                      <a:lumMod val="85000"/>
                      <a:lumOff val="15000"/>
                    </a:schemeClr>
                  </a:solidFill>
                  <a:latin typeface="楷体" panose="02010609060101010101" charset="-122"/>
                  <a:ea typeface="楷体" panose="02010609060101010101" charset="-122"/>
                  <a:cs typeface="+mn-ea"/>
                  <a:sym typeface="思源宋体 CN" panose="02020400000000000000" pitchFamily="18" charset="-122"/>
                </a:rPr>
                <a:t>小结梳理</a:t>
              </a:r>
            </a:p>
          </p:txBody>
        </p:sp>
      </p:grpSp>
      <p:grpSp>
        <p:nvGrpSpPr>
          <p:cNvPr id="99" name="组合 98"/>
          <p:cNvGrpSpPr/>
          <p:nvPr>
            <p:custDataLst>
              <p:tags r:id="rId8"/>
            </p:custDataLst>
          </p:nvPr>
        </p:nvGrpSpPr>
        <p:grpSpPr>
          <a:xfrm>
            <a:off x="141162" y="1884512"/>
            <a:ext cx="3021496" cy="651622"/>
            <a:chOff x="6385560" y="2209799"/>
            <a:chExt cx="3501856" cy="502921"/>
          </a:xfrm>
          <a:gradFill>
            <a:gsLst>
              <a:gs pos="0">
                <a:schemeClr val="accent1"/>
              </a:gs>
              <a:gs pos="100000">
                <a:schemeClr val="accent2"/>
              </a:gs>
            </a:gsLst>
            <a:lin ang="3600000" scaled="0"/>
          </a:gradFill>
        </p:grpSpPr>
        <p:sp>
          <p:nvSpPr>
            <p:cNvPr id="100" name="箭头: 五边形 16"/>
            <p:cNvSpPr/>
            <p:nvPr>
              <p:custDataLst>
                <p:tags r:id="rId24"/>
              </p:custDataLst>
            </p:nvPr>
          </p:nvSpPr>
          <p:spPr>
            <a:xfrm>
              <a:off x="6385560" y="2209799"/>
              <a:ext cx="2529840" cy="502920"/>
            </a:xfrm>
            <a:prstGeom prst="homePlate">
              <a:avLst>
                <a:gd name="adj" fmla="val 58912"/>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2400" b="1" spc="225">
                  <a:solidFill>
                    <a:schemeClr val="bg1"/>
                  </a:solidFill>
                  <a:latin typeface="方正粗黑宋简体" panose="02000000000000000000" charset="-122"/>
                  <a:ea typeface="方正粗黑宋简体" panose="02000000000000000000" charset="-122"/>
                  <a:cs typeface="+mn-ea"/>
                  <a:sym typeface="思源宋体 CN" panose="02020400000000000000" pitchFamily="18" charset="-122"/>
                </a:rPr>
                <a:t>学习目录</a:t>
              </a:r>
            </a:p>
          </p:txBody>
        </p:sp>
        <p:sp>
          <p:nvSpPr>
            <p:cNvPr id="101" name="箭头: V 形 17"/>
            <p:cNvSpPr/>
            <p:nvPr>
              <p:custDataLst>
                <p:tags r:id="rId25"/>
              </p:custDataLst>
            </p:nvPr>
          </p:nvSpPr>
          <p:spPr>
            <a:xfrm>
              <a:off x="8753397" y="2209800"/>
              <a:ext cx="648011" cy="502920"/>
            </a:xfrm>
            <a:prstGeom prst="chevron">
              <a:avLst>
                <a:gd name="adj" fmla="val 59407"/>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zh-CN" altLang="en-US" sz="1015" b="1">
                <a:solidFill>
                  <a:schemeClr val="tx1"/>
                </a:solidFill>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102" name="箭头: V 形 18"/>
            <p:cNvSpPr/>
            <p:nvPr>
              <p:custDataLst>
                <p:tags r:id="rId26"/>
              </p:custDataLst>
            </p:nvPr>
          </p:nvSpPr>
          <p:spPr>
            <a:xfrm>
              <a:off x="9239405" y="2209800"/>
              <a:ext cx="648011" cy="502920"/>
            </a:xfrm>
            <a:prstGeom prst="chevron">
              <a:avLst>
                <a:gd name="adj" fmla="val 5940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sz="1015" b="1">
                <a:solidFill>
                  <a:schemeClr val="tx1"/>
                </a:solidFill>
                <a:latin typeface="思源宋体 CN" panose="02020400000000000000" pitchFamily="18" charset="-122"/>
                <a:ea typeface="思源宋体 CN" panose="02020400000000000000" pitchFamily="18" charset="-122"/>
                <a:sym typeface="思源宋体 CN" panose="02020400000000000000" pitchFamily="18" charset="-122"/>
              </a:endParaRPr>
            </a:p>
          </p:txBody>
        </p:sp>
      </p:grpSp>
      <p:grpSp>
        <p:nvGrpSpPr>
          <p:cNvPr id="103" name="组合 102"/>
          <p:cNvGrpSpPr/>
          <p:nvPr>
            <p:custDataLst>
              <p:tags r:id="rId9"/>
            </p:custDataLst>
          </p:nvPr>
        </p:nvGrpSpPr>
        <p:grpSpPr>
          <a:xfrm>
            <a:off x="2492593" y="4386471"/>
            <a:ext cx="669925" cy="2091055"/>
            <a:chOff x="554" y="3826"/>
            <a:chExt cx="1055" cy="3293"/>
          </a:xfrm>
        </p:grpSpPr>
        <p:sp>
          <p:nvSpPr>
            <p:cNvPr id="104" name="矩形: 圆角 7"/>
            <p:cNvSpPr/>
            <p:nvPr>
              <p:custDataLst>
                <p:tags r:id="rId21"/>
              </p:custDataLst>
            </p:nvPr>
          </p:nvSpPr>
          <p:spPr>
            <a:xfrm>
              <a:off x="554" y="3826"/>
              <a:ext cx="1055" cy="3276"/>
            </a:xfrm>
            <a:prstGeom prst="flowChartAlternateProcess">
              <a:avLst/>
            </a:prstGeom>
            <a:solidFill>
              <a:schemeClr val="bg1"/>
            </a:solidFill>
            <a:ln>
              <a:noFill/>
            </a:ln>
            <a:effectLst>
              <a:outerShdw blurRad="254000" dist="1016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105" name="圆角矩形 8"/>
            <p:cNvSpPr/>
            <p:nvPr>
              <p:custDataLst>
                <p:tags r:id="rId22"/>
              </p:custDataLst>
            </p:nvPr>
          </p:nvSpPr>
          <p:spPr>
            <a:xfrm>
              <a:off x="793" y="4018"/>
              <a:ext cx="593" cy="593"/>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altLang="zh-CN" sz="2000" b="1">
                  <a:latin typeface="思源宋体 CN" panose="02020400000000000000" pitchFamily="18" charset="-122"/>
                  <a:ea typeface="思源宋体 CN" panose="02020400000000000000" pitchFamily="18" charset="-122"/>
                  <a:cs typeface="+mn-ea"/>
                  <a:sym typeface="思源宋体 CN" panose="02020400000000000000" pitchFamily="18" charset="-122"/>
                </a:rPr>
                <a:t>1</a:t>
              </a:r>
            </a:p>
          </p:txBody>
        </p:sp>
        <p:sp>
          <p:nvSpPr>
            <p:cNvPr id="106" name="文本框 105"/>
            <p:cNvSpPr txBox="1"/>
            <p:nvPr>
              <p:custDataLst>
                <p:tags r:id="rId23"/>
              </p:custDataLst>
            </p:nvPr>
          </p:nvSpPr>
          <p:spPr>
            <a:xfrm>
              <a:off x="641" y="4575"/>
              <a:ext cx="864" cy="2544"/>
            </a:xfrm>
            <a:prstGeom prst="roundRect">
              <a:avLst/>
            </a:prstGeom>
            <a:noFill/>
          </p:spPr>
          <p:txBody>
            <a:bodyPr wrap="square" rtlCol="0">
              <a:spAutoFit/>
            </a:bodyPr>
            <a:lstStyle/>
            <a:p>
              <a:pPr algn="ctr"/>
              <a:r>
                <a:rPr lang="zh-CN" altLang="en-US" sz="2400" b="1">
                  <a:solidFill>
                    <a:schemeClr val="tx1">
                      <a:lumMod val="85000"/>
                      <a:lumOff val="15000"/>
                    </a:schemeClr>
                  </a:solidFill>
                  <a:latin typeface="楷体" panose="02010609060101010101" charset="-122"/>
                  <a:ea typeface="楷体" panose="02010609060101010101" charset="-122"/>
                  <a:cs typeface="+mn-ea"/>
                  <a:sym typeface="思源宋体 CN" panose="02020400000000000000" pitchFamily="18" charset="-122"/>
                </a:rPr>
                <a:t>复习引入</a:t>
              </a:r>
            </a:p>
          </p:txBody>
        </p:sp>
      </p:grpSp>
      <p:grpSp>
        <p:nvGrpSpPr>
          <p:cNvPr id="107" name="组合 106"/>
          <p:cNvGrpSpPr/>
          <p:nvPr>
            <p:custDataLst>
              <p:tags r:id="rId10"/>
            </p:custDataLst>
          </p:nvPr>
        </p:nvGrpSpPr>
        <p:grpSpPr>
          <a:xfrm>
            <a:off x="3511956" y="4397266"/>
            <a:ext cx="669925" cy="2091055"/>
            <a:chOff x="554" y="3826"/>
            <a:chExt cx="1055" cy="3293"/>
          </a:xfrm>
        </p:grpSpPr>
        <p:sp>
          <p:nvSpPr>
            <p:cNvPr id="108" name="矩形: 圆角 7"/>
            <p:cNvSpPr/>
            <p:nvPr>
              <p:custDataLst>
                <p:tags r:id="rId18"/>
              </p:custDataLst>
            </p:nvPr>
          </p:nvSpPr>
          <p:spPr>
            <a:xfrm>
              <a:off x="554" y="3826"/>
              <a:ext cx="1055" cy="3276"/>
            </a:xfrm>
            <a:prstGeom prst="flowChartAlternateProcess">
              <a:avLst/>
            </a:prstGeom>
            <a:solidFill>
              <a:schemeClr val="bg1"/>
            </a:solidFill>
            <a:ln>
              <a:noFill/>
            </a:ln>
            <a:effectLst>
              <a:outerShdw blurRad="254000" dist="1016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109" name="流程图: 可选过程 108"/>
            <p:cNvSpPr/>
            <p:nvPr>
              <p:custDataLst>
                <p:tags r:id="rId19"/>
              </p:custDataLst>
            </p:nvPr>
          </p:nvSpPr>
          <p:spPr>
            <a:xfrm>
              <a:off x="793" y="4018"/>
              <a:ext cx="593" cy="593"/>
            </a:xfrm>
            <a:prstGeom prst="flowChartAlternateProcess">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altLang="zh-CN" sz="2000" b="1">
                  <a:latin typeface="思源宋体 CN" panose="02020400000000000000" pitchFamily="18" charset="-122"/>
                  <a:ea typeface="思源宋体 CN" panose="02020400000000000000" pitchFamily="18" charset="-122"/>
                  <a:cs typeface="+mn-ea"/>
                  <a:sym typeface="思源宋体 CN" panose="02020400000000000000" pitchFamily="18" charset="-122"/>
                </a:rPr>
                <a:t>2</a:t>
              </a:r>
            </a:p>
          </p:txBody>
        </p:sp>
        <p:sp>
          <p:nvSpPr>
            <p:cNvPr id="110" name="文本框 109"/>
            <p:cNvSpPr txBox="1"/>
            <p:nvPr>
              <p:custDataLst>
                <p:tags r:id="rId20"/>
              </p:custDataLst>
            </p:nvPr>
          </p:nvSpPr>
          <p:spPr>
            <a:xfrm>
              <a:off x="641" y="4575"/>
              <a:ext cx="864" cy="2544"/>
            </a:xfrm>
            <a:prstGeom prst="flowChartAlternateProcess">
              <a:avLst/>
            </a:prstGeom>
            <a:noFill/>
          </p:spPr>
          <p:txBody>
            <a:bodyPr wrap="square" rtlCol="0">
              <a:spAutoFit/>
            </a:bodyPr>
            <a:lstStyle/>
            <a:p>
              <a:pPr algn="ctr"/>
              <a:r>
                <a:rPr lang="zh-CN" altLang="en-US" sz="2400" b="1">
                  <a:solidFill>
                    <a:schemeClr val="tx1">
                      <a:lumMod val="85000"/>
                      <a:lumOff val="15000"/>
                    </a:schemeClr>
                  </a:solidFill>
                  <a:latin typeface="楷体" panose="02010609060101010101" charset="-122"/>
                  <a:ea typeface="楷体" panose="02010609060101010101" charset="-122"/>
                  <a:cs typeface="+mn-ea"/>
                  <a:sym typeface="思源宋体 CN" panose="02020400000000000000" pitchFamily="18" charset="-122"/>
                </a:rPr>
                <a:t>新知讲解</a:t>
              </a:r>
            </a:p>
          </p:txBody>
        </p:sp>
      </p:grpSp>
      <p:grpSp>
        <p:nvGrpSpPr>
          <p:cNvPr id="111" name="组合 110"/>
          <p:cNvGrpSpPr/>
          <p:nvPr>
            <p:custDataLst>
              <p:tags r:id="rId11"/>
            </p:custDataLst>
          </p:nvPr>
        </p:nvGrpSpPr>
        <p:grpSpPr>
          <a:xfrm>
            <a:off x="4555988" y="4397266"/>
            <a:ext cx="669925" cy="2091055"/>
            <a:chOff x="554" y="3826"/>
            <a:chExt cx="1055" cy="3293"/>
          </a:xfrm>
        </p:grpSpPr>
        <p:sp>
          <p:nvSpPr>
            <p:cNvPr id="112" name="矩形: 圆角 7"/>
            <p:cNvSpPr/>
            <p:nvPr>
              <p:custDataLst>
                <p:tags r:id="rId15"/>
              </p:custDataLst>
            </p:nvPr>
          </p:nvSpPr>
          <p:spPr>
            <a:xfrm>
              <a:off x="554" y="3826"/>
              <a:ext cx="1055" cy="3276"/>
            </a:xfrm>
            <a:prstGeom prst="flowChartAlternateProcess">
              <a:avLst/>
            </a:prstGeom>
            <a:solidFill>
              <a:schemeClr val="bg1"/>
            </a:solidFill>
            <a:ln>
              <a:noFill/>
            </a:ln>
            <a:effectLst>
              <a:outerShdw blurRad="254000" dist="1016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113" name="流程图: 可选过程 112"/>
            <p:cNvSpPr/>
            <p:nvPr>
              <p:custDataLst>
                <p:tags r:id="rId16"/>
              </p:custDataLst>
            </p:nvPr>
          </p:nvSpPr>
          <p:spPr>
            <a:xfrm>
              <a:off x="793" y="4018"/>
              <a:ext cx="593" cy="593"/>
            </a:xfrm>
            <a:prstGeom prst="flowChartAlternateProcess">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altLang="zh-CN" sz="2000" b="1">
                  <a:latin typeface="思源宋体 CN" panose="02020400000000000000" pitchFamily="18" charset="-122"/>
                  <a:ea typeface="思源宋体 CN" panose="02020400000000000000" pitchFamily="18" charset="-122"/>
                  <a:cs typeface="+mn-ea"/>
                  <a:sym typeface="思源宋体 CN" panose="02020400000000000000" pitchFamily="18" charset="-122"/>
                </a:rPr>
                <a:t>3</a:t>
              </a:r>
            </a:p>
          </p:txBody>
        </p:sp>
        <p:sp>
          <p:nvSpPr>
            <p:cNvPr id="114" name="文本框 113"/>
            <p:cNvSpPr txBox="1"/>
            <p:nvPr>
              <p:custDataLst>
                <p:tags r:id="rId17"/>
              </p:custDataLst>
            </p:nvPr>
          </p:nvSpPr>
          <p:spPr>
            <a:xfrm>
              <a:off x="641" y="4575"/>
              <a:ext cx="864" cy="2544"/>
            </a:xfrm>
            <a:prstGeom prst="flowChartAlternateProcess">
              <a:avLst/>
            </a:prstGeom>
            <a:noFill/>
          </p:spPr>
          <p:txBody>
            <a:bodyPr wrap="square" rtlCol="0">
              <a:spAutoFit/>
            </a:bodyPr>
            <a:lstStyle/>
            <a:p>
              <a:pPr algn="ctr"/>
              <a:r>
                <a:rPr lang="zh-CN" altLang="en-US" sz="2400" b="1">
                  <a:solidFill>
                    <a:schemeClr val="tx1">
                      <a:lumMod val="85000"/>
                      <a:lumOff val="15000"/>
                    </a:schemeClr>
                  </a:solidFill>
                  <a:latin typeface="楷体" panose="02010609060101010101" charset="-122"/>
                  <a:ea typeface="楷体" panose="02010609060101010101" charset="-122"/>
                  <a:cs typeface="+mn-ea"/>
                  <a:sym typeface="思源宋体 CN" panose="02020400000000000000" pitchFamily="18" charset="-122"/>
                </a:rPr>
                <a:t>典例讲解</a:t>
              </a:r>
            </a:p>
          </p:txBody>
        </p:sp>
      </p:grpSp>
      <p:pic>
        <p:nvPicPr>
          <p:cNvPr id="115" name="Picture 3"/>
          <p:cNvPicPr>
            <a:picLocks noChangeAspect="1" noChangeArrowheads="1"/>
          </p:cNvPicPr>
          <p:nvPr>
            <p:custDataLst>
              <p:tags r:id="rId12"/>
            </p:custDataLst>
          </p:nvPr>
        </p:nvPicPr>
        <p:blipFill>
          <a:blip r:embed="rId45"/>
          <a:stretch>
            <a:fillRect/>
          </a:stretch>
        </p:blipFill>
        <p:spPr bwMode="auto">
          <a:xfrm>
            <a:off x="-814167" y="3463234"/>
            <a:ext cx="3628755" cy="38748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custDataLst>
              <p:tags r:id="rId13"/>
            </p:custDataLst>
          </p:nvPr>
        </p:nvPicPr>
        <p:blipFill>
          <a:blip r:embed="rId46">
            <a:extLst>
              <a:ext uri="{BEBA8EAE-BF5A-486C-A8C5-ECC9F3942E4B}">
                <a14:imgProps xmlns:a14="http://schemas.microsoft.com/office/drawing/2010/main">
                  <a14:imgLayer r:embed="rId47">
                    <a14:imgEffect>
                      <a14:backgroundRemoval t="5159" b="97421" l="1851" r="98561">
                        <a14:foregroundMark x1="33242" y1="21032" x2="33242" y2="21032"/>
                        <a14:foregroundMark x1="28855" y1="16071" x2="38999" y2="27381"/>
                      </a14:backgroundRemoval>
                    </a14:imgEffect>
                  </a14:imgLayer>
                </a14:imgProps>
              </a:ext>
            </a:extLst>
          </a:blip>
          <a:srcRect r="75482" b="34528"/>
          <a:stretch>
            <a:fillRect/>
          </a:stretch>
        </p:blipFill>
        <p:spPr>
          <a:xfrm>
            <a:off x="9061669" y="-221303"/>
            <a:ext cx="2989169" cy="2757436"/>
          </a:xfrm>
          <a:prstGeom prst="rect">
            <a:avLst/>
          </a:prstGeom>
        </p:spPr>
      </p:pic>
      <p:pic>
        <p:nvPicPr>
          <p:cNvPr id="5" name="图片 4"/>
          <p:cNvPicPr>
            <a:picLocks noChangeAspect="1"/>
          </p:cNvPicPr>
          <p:nvPr>
            <p:custDataLst>
              <p:tags r:id="rId14"/>
            </p:custDataLst>
          </p:nvPr>
        </p:nvPicPr>
        <p:blipFill>
          <a:blip r:embed="rId48"/>
          <a:srcRect l="56750" t="20549" r="8471" b="5314"/>
          <a:stretch>
            <a:fillRect/>
          </a:stretch>
        </p:blipFill>
        <p:spPr>
          <a:xfrm>
            <a:off x="6680274" y="164557"/>
            <a:ext cx="3060186" cy="2205839"/>
          </a:xfrm>
          <a:prstGeom prst="rect">
            <a:avLst/>
          </a:prstGeom>
        </p:spPr>
      </p:pic>
    </p:spTree>
  </p:cSld>
  <p:clrMapOvr>
    <a:masterClrMapping/>
  </p:clrMapOvr>
  <p:transition spd="slow">
    <p:push dir="u"/>
    <p:sndAc>
      <p:stSnd>
        <p:snd r:embed="rId43" name="chimes.wav"/>
      </p:stSnd>
    </p:sndAc>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2"/>
          <p:cNvSpPr>
            <a:spLocks noChangeArrowheads="1"/>
          </p:cNvSpPr>
          <p:nvPr>
            <p:custDataLst>
              <p:tags r:id="rId1"/>
            </p:custDataLst>
          </p:nvPr>
        </p:nvSpPr>
        <p:spPr bwMode="gray">
          <a:xfrm flipH="1">
            <a:off x="1080624" y="754141"/>
            <a:ext cx="2053167" cy="584200"/>
          </a:xfrm>
          <a:prstGeom prst="roundRect">
            <a:avLst>
              <a:gd name="adj" fmla="val 47681"/>
            </a:avLst>
          </a:prstGeom>
          <a:gradFill rotWithShape="1">
            <a:gsLst>
              <a:gs pos="100000">
                <a:schemeClr val="accent5">
                  <a:lumMod val="60000"/>
                  <a:lumOff val="40000"/>
                </a:schemeClr>
              </a:gs>
              <a:gs pos="100000">
                <a:srgbClr val="FF0A00"/>
              </a:gs>
              <a:gs pos="100000">
                <a:srgbClr val="FF1200"/>
              </a:gs>
              <a:gs pos="100000">
                <a:srgbClr val="FF6600"/>
              </a:gs>
            </a:gsLst>
            <a:lin ang="0" scaled="1"/>
          </a:gradFill>
          <a:ln>
            <a:noFill/>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8" name="文本框 27"/>
          <p:cNvSpPr txBox="1"/>
          <p:nvPr>
            <p:custDataLst>
              <p:tags r:id="rId2"/>
            </p:custDataLst>
          </p:nvPr>
        </p:nvSpPr>
        <p:spPr>
          <a:xfrm>
            <a:off x="1209980" y="761047"/>
            <a:ext cx="1811020" cy="583565"/>
          </a:xfrm>
          <a:prstGeom prst="rect">
            <a:avLst/>
          </a:prstGeom>
          <a:noFill/>
          <a:ln w="9525">
            <a:noFill/>
          </a:ln>
        </p:spPr>
        <p:txBody>
          <a:bodyPr wrap="none">
            <a:spAutoFit/>
          </a:bodyPr>
          <a:lstStyle/>
          <a:p>
            <a:r>
              <a:rPr lang="zh-CN" altLang="en-US" sz="3200" b="1">
                <a:solidFill>
                  <a:schemeClr val="tx1"/>
                </a:solidFill>
                <a:latin typeface="Adobe 黑体 Std R" panose="020B0400000000000000" pitchFamily="34" charset="-122"/>
                <a:ea typeface="Adobe 黑体 Std R" panose="020B0400000000000000" pitchFamily="34" charset="-122"/>
              </a:rPr>
              <a:t>拓展阅读</a:t>
            </a:r>
          </a:p>
        </p:txBody>
      </p:sp>
      <p:sp>
        <p:nvSpPr>
          <p:cNvPr id="26" name="TextBox 25"/>
          <p:cNvSpPr txBox="1"/>
          <p:nvPr>
            <p:custDataLst>
              <p:tags r:id="rId3"/>
            </p:custDataLst>
          </p:nvPr>
        </p:nvSpPr>
        <p:spPr>
          <a:xfrm>
            <a:off x="3143885" y="760730"/>
            <a:ext cx="1493520" cy="645160"/>
          </a:xfrm>
          <a:prstGeom prst="rect">
            <a:avLst/>
          </a:prstGeom>
          <a:noFill/>
        </p:spPr>
        <p:txBody>
          <a:bodyPr wrap="square" rtlCol="0">
            <a:spAutoFit/>
          </a:bodyPr>
          <a:lstStyle/>
          <a:p>
            <a:pPr>
              <a:lnSpc>
                <a:spcPct val="150000"/>
              </a:lnSpc>
            </a:pPr>
            <a:r>
              <a:rPr lang="zh-CN" altLang="en-US" sz="2400" b="1">
                <a:latin typeface="华康海报体W12(P)" panose="040B0C00000000000000" charset="-122"/>
                <a:ea typeface="华康海报体W12(P)" panose="040B0C00000000000000" charset="-122"/>
                <a:cs typeface="宋体" panose="02010600030101010101" pitchFamily="2" charset="-122"/>
              </a:rPr>
              <a:t>肌肉做功</a:t>
            </a:r>
            <a:endParaRPr lang="en-US" altLang="zh-CN" sz="2400" b="1">
              <a:latin typeface="宋体" panose="02010600030101010101" pitchFamily="2" charset="-122"/>
              <a:cs typeface="宋体" panose="02010600030101010101" pitchFamily="2" charset="-122"/>
            </a:endParaRPr>
          </a:p>
        </p:txBody>
      </p:sp>
      <p:sp>
        <p:nvSpPr>
          <p:cNvPr id="27" name="矩形 26"/>
          <p:cNvSpPr/>
          <p:nvPr>
            <p:custDataLst>
              <p:tags r:id="rId4"/>
            </p:custDataLst>
          </p:nvPr>
        </p:nvSpPr>
        <p:spPr>
          <a:xfrm>
            <a:off x="1847850" y="1405890"/>
            <a:ext cx="8087360" cy="1198880"/>
          </a:xfrm>
          <a:prstGeom prst="rect">
            <a:avLst/>
          </a:prstGeom>
        </p:spPr>
        <p:txBody>
          <a:bodyPr wrap="square">
            <a:spAutoFit/>
          </a:bodyPr>
          <a:lstStyle/>
          <a:p>
            <a:pPr>
              <a:lnSpc>
                <a:spcPct val="150000"/>
              </a:lnSpc>
            </a:pPr>
            <a:r>
              <a:rPr lang="zh-CN" altLang="en-US" sz="2400" b="1">
                <a:latin typeface="宋体" panose="02010600030101010101" pitchFamily="2" charset="-122"/>
                <a:cs typeface="宋体" panose="02010600030101010101" pitchFamily="2" charset="-122"/>
              </a:rPr>
              <a:t>人提着水桶静止不动时，由于</a:t>
            </a:r>
            <a:r>
              <a:rPr lang="zh-CN" altLang="en-US" sz="2400" b="1">
                <a:solidFill>
                  <a:srgbClr val="FF0000"/>
                </a:solidFill>
                <a:latin typeface="宋体" panose="02010600030101010101" pitchFamily="2" charset="-122"/>
                <a:cs typeface="宋体" panose="02010600030101010101" pitchFamily="2" charset="-122"/>
              </a:rPr>
              <a:t>没有</a:t>
            </a:r>
            <a:r>
              <a:rPr lang="zh-CN" altLang="en-US" sz="2400" b="1">
                <a:latin typeface="宋体" panose="02010600030101010101" pitchFamily="2" charset="-122"/>
                <a:cs typeface="宋体" panose="02010600030101010101" pitchFamily="2" charset="-122"/>
              </a:rPr>
              <a:t>沿力的方向</a:t>
            </a:r>
            <a:r>
              <a:rPr lang="zh-CN" altLang="en-US" sz="2400" b="1">
                <a:solidFill>
                  <a:srgbClr val="FF0000"/>
                </a:solidFill>
                <a:latin typeface="宋体" panose="02010600030101010101" pitchFamily="2" charset="-122"/>
                <a:cs typeface="宋体" panose="02010600030101010101" pitchFamily="2" charset="-122"/>
              </a:rPr>
              <a:t>移动距离</a:t>
            </a:r>
            <a:r>
              <a:rPr lang="zh-CN" altLang="en-US" sz="2400" b="1">
                <a:latin typeface="宋体" panose="02010600030101010101" pitchFamily="2" charset="-122"/>
                <a:cs typeface="宋体" panose="02010600030101010101" pitchFamily="2" charset="-122"/>
              </a:rPr>
              <a:t>，所以人对水桶的拉力</a:t>
            </a:r>
            <a:r>
              <a:rPr lang="zh-CN" altLang="en-US" sz="2400" b="1">
                <a:solidFill>
                  <a:srgbClr val="FF0000"/>
                </a:solidFill>
                <a:latin typeface="宋体" panose="02010600030101010101" pitchFamily="2" charset="-122"/>
                <a:cs typeface="宋体" panose="02010600030101010101" pitchFamily="2" charset="-122"/>
              </a:rPr>
              <a:t>不做功</a:t>
            </a:r>
            <a:r>
              <a:rPr lang="zh-CN" altLang="en-US" sz="2400" b="1">
                <a:latin typeface="宋体" panose="02010600030101010101" pitchFamily="2" charset="-122"/>
                <a:cs typeface="宋体" panose="02010600030101010101" pitchFamily="2" charset="-122"/>
              </a:rPr>
              <a:t>。</a:t>
            </a:r>
          </a:p>
        </p:txBody>
      </p:sp>
      <p:sp>
        <p:nvSpPr>
          <p:cNvPr id="4" name="矩形 3"/>
          <p:cNvSpPr/>
          <p:nvPr>
            <p:custDataLst>
              <p:tags r:id="rId5"/>
            </p:custDataLst>
          </p:nvPr>
        </p:nvSpPr>
        <p:spPr>
          <a:xfrm>
            <a:off x="1847850" y="2636520"/>
            <a:ext cx="8087360" cy="1753235"/>
          </a:xfrm>
          <a:prstGeom prst="rect">
            <a:avLst/>
          </a:prstGeom>
        </p:spPr>
        <p:txBody>
          <a:bodyPr wrap="square">
            <a:spAutoFit/>
          </a:bodyPr>
          <a:lstStyle/>
          <a:p>
            <a:pPr>
              <a:lnSpc>
                <a:spcPct val="150000"/>
              </a:lnSpc>
            </a:pPr>
            <a:r>
              <a:rPr lang="zh-CN" altLang="en-US" sz="2400" b="1">
                <a:latin typeface="宋体" panose="02010600030101010101" pitchFamily="2" charset="-122"/>
                <a:cs typeface="宋体" panose="02010600030101010101" pitchFamily="2" charset="-122"/>
              </a:rPr>
              <a:t>人提着水桶沿水平方向匀速前进时，人对水桶的拉力方向与水桶前进的方向</a:t>
            </a:r>
            <a:r>
              <a:rPr lang="zh-CN" altLang="en-US" sz="2400" b="1">
                <a:solidFill>
                  <a:srgbClr val="FF0000"/>
                </a:solidFill>
                <a:latin typeface="宋体" panose="02010600030101010101" pitchFamily="2" charset="-122"/>
                <a:cs typeface="宋体" panose="02010600030101010101" pitchFamily="2" charset="-122"/>
              </a:rPr>
              <a:t>垂直</a:t>
            </a:r>
            <a:r>
              <a:rPr lang="zh-CN" altLang="en-US" sz="2400" b="1">
                <a:latin typeface="宋体" panose="02010600030101010101" pitchFamily="2" charset="-122"/>
                <a:cs typeface="宋体" panose="02010600030101010101" pitchFamily="2" charset="-122"/>
              </a:rPr>
              <a:t>，水桶沿拉力方向</a:t>
            </a:r>
            <a:r>
              <a:rPr lang="zh-CN" altLang="en-US" sz="2400" b="1">
                <a:solidFill>
                  <a:srgbClr val="FF0000"/>
                </a:solidFill>
                <a:latin typeface="宋体" panose="02010600030101010101" pitchFamily="2" charset="-122"/>
                <a:cs typeface="宋体" panose="02010600030101010101" pitchFamily="2" charset="-122"/>
              </a:rPr>
              <a:t>没有移动距离</a:t>
            </a:r>
            <a:r>
              <a:rPr lang="zh-CN" altLang="en-US" sz="2400" b="1">
                <a:latin typeface="宋体" panose="02010600030101010101" pitchFamily="2" charset="-122"/>
                <a:cs typeface="宋体" panose="02010600030101010101" pitchFamily="2" charset="-122"/>
              </a:rPr>
              <a:t>，所以人对水桶的拉力也</a:t>
            </a:r>
            <a:r>
              <a:rPr lang="zh-CN" altLang="en-US" sz="2400" b="1">
                <a:solidFill>
                  <a:srgbClr val="FF0000"/>
                </a:solidFill>
                <a:latin typeface="宋体" panose="02010600030101010101" pitchFamily="2" charset="-122"/>
                <a:cs typeface="宋体" panose="02010600030101010101" pitchFamily="2" charset="-122"/>
              </a:rPr>
              <a:t>不做功</a:t>
            </a:r>
            <a:r>
              <a:rPr lang="zh-CN" altLang="en-US" sz="2400" b="1">
                <a:latin typeface="宋体" panose="02010600030101010101" pitchFamily="2" charset="-122"/>
                <a:cs typeface="宋体" panose="02010600030101010101" pitchFamily="2" charset="-122"/>
              </a:rPr>
              <a:t>。</a:t>
            </a:r>
          </a:p>
        </p:txBody>
      </p:sp>
      <p:sp>
        <p:nvSpPr>
          <p:cNvPr id="5" name="矩形 4"/>
          <p:cNvSpPr/>
          <p:nvPr>
            <p:custDataLst>
              <p:tags r:id="rId6"/>
            </p:custDataLst>
          </p:nvPr>
        </p:nvSpPr>
        <p:spPr>
          <a:xfrm>
            <a:off x="1991995" y="4436745"/>
            <a:ext cx="8087360" cy="1198880"/>
          </a:xfrm>
          <a:prstGeom prst="rect">
            <a:avLst/>
          </a:prstGeom>
        </p:spPr>
        <p:txBody>
          <a:bodyPr wrap="square">
            <a:spAutoFit/>
          </a:bodyPr>
          <a:lstStyle/>
          <a:p>
            <a:pPr>
              <a:lnSpc>
                <a:spcPct val="150000"/>
              </a:lnSpc>
            </a:pPr>
            <a:r>
              <a:rPr lang="zh-CN" altLang="en-US" sz="2400" b="1">
                <a:solidFill>
                  <a:srgbClr val="FF0000"/>
                </a:solidFill>
                <a:latin typeface="华康海报体W12(P)" panose="040B0C00000000000000" charset="-122"/>
                <a:ea typeface="华康海报体W12(P)" panose="040B0C00000000000000" charset="-122"/>
                <a:cs typeface="宋体" panose="02010600030101010101" pitchFamily="2" charset="-122"/>
              </a:rPr>
              <a:t>思考</a:t>
            </a:r>
            <a:r>
              <a:rPr lang="zh-CN" altLang="en-US" sz="2400" b="1">
                <a:latin typeface="宋体" panose="02010600030101010101" pitchFamily="2" charset="-122"/>
                <a:cs typeface="宋体" panose="02010600030101010101" pitchFamily="2" charset="-122"/>
              </a:rPr>
              <a:t>：人提着水桶静止不动或水平匀速前进不做功却觉得很</a:t>
            </a:r>
            <a:r>
              <a:rPr lang="zh-CN" altLang="en-US" sz="2400" b="1">
                <a:solidFill>
                  <a:srgbClr val="FF0000"/>
                </a:solidFill>
                <a:latin typeface="宋体" panose="02010600030101010101" pitchFamily="2" charset="-122"/>
                <a:cs typeface="宋体" panose="02010600030101010101" pitchFamily="2" charset="-122"/>
              </a:rPr>
              <a:t>累</a:t>
            </a:r>
            <a:r>
              <a:rPr lang="zh-CN" altLang="en-US" sz="2400" b="1">
                <a:latin typeface="宋体" panose="02010600030101010101" pitchFamily="2" charset="-122"/>
                <a:cs typeface="宋体" panose="02010600030101010101" pitchFamily="2" charset="-122"/>
              </a:rPr>
              <a:t>，这是为什么</a:t>
            </a:r>
            <a:r>
              <a:rPr lang="en-US" altLang="zh-CN" sz="2400" b="1">
                <a:latin typeface="宋体" panose="02010600030101010101" pitchFamily="2" charset="-122"/>
                <a:cs typeface="宋体" panose="02010600030101010101" pitchFamily="2" charset="-122"/>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2"/>
          <p:cNvSpPr>
            <a:spLocks noChangeArrowheads="1"/>
          </p:cNvSpPr>
          <p:nvPr>
            <p:custDataLst>
              <p:tags r:id="rId1"/>
            </p:custDataLst>
          </p:nvPr>
        </p:nvSpPr>
        <p:spPr bwMode="gray">
          <a:xfrm flipH="1">
            <a:off x="1080624" y="754141"/>
            <a:ext cx="2053167" cy="584200"/>
          </a:xfrm>
          <a:prstGeom prst="roundRect">
            <a:avLst>
              <a:gd name="adj" fmla="val 47681"/>
            </a:avLst>
          </a:prstGeom>
          <a:gradFill rotWithShape="1">
            <a:gsLst>
              <a:gs pos="100000">
                <a:schemeClr val="accent5">
                  <a:lumMod val="60000"/>
                  <a:lumOff val="40000"/>
                </a:schemeClr>
              </a:gs>
              <a:gs pos="100000">
                <a:srgbClr val="FF0A00"/>
              </a:gs>
              <a:gs pos="100000">
                <a:srgbClr val="FF1200"/>
              </a:gs>
              <a:gs pos="100000">
                <a:srgbClr val="FF6600"/>
              </a:gs>
            </a:gsLst>
            <a:lin ang="0" scaled="1"/>
          </a:gradFill>
          <a:ln>
            <a:noFill/>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8" name="文本框 27"/>
          <p:cNvSpPr txBox="1"/>
          <p:nvPr>
            <p:custDataLst>
              <p:tags r:id="rId2"/>
            </p:custDataLst>
          </p:nvPr>
        </p:nvSpPr>
        <p:spPr>
          <a:xfrm>
            <a:off x="1209980" y="761047"/>
            <a:ext cx="1811020" cy="583565"/>
          </a:xfrm>
          <a:prstGeom prst="rect">
            <a:avLst/>
          </a:prstGeom>
          <a:noFill/>
          <a:ln w="9525">
            <a:noFill/>
          </a:ln>
        </p:spPr>
        <p:txBody>
          <a:bodyPr wrap="none">
            <a:spAutoFit/>
          </a:bodyPr>
          <a:lstStyle/>
          <a:p>
            <a:r>
              <a:rPr lang="zh-CN" altLang="en-US" sz="3200" b="1">
                <a:solidFill>
                  <a:schemeClr val="tx1"/>
                </a:solidFill>
                <a:latin typeface="Adobe 黑体 Std R" panose="020B0400000000000000" pitchFamily="34" charset="-122"/>
                <a:ea typeface="Adobe 黑体 Std R" panose="020B0400000000000000" pitchFamily="34" charset="-122"/>
              </a:rPr>
              <a:t>拓展阅读</a:t>
            </a:r>
          </a:p>
        </p:txBody>
      </p:sp>
      <p:sp>
        <p:nvSpPr>
          <p:cNvPr id="26" name="TextBox 25"/>
          <p:cNvSpPr txBox="1"/>
          <p:nvPr>
            <p:custDataLst>
              <p:tags r:id="rId3"/>
            </p:custDataLst>
          </p:nvPr>
        </p:nvSpPr>
        <p:spPr>
          <a:xfrm>
            <a:off x="3143885" y="760730"/>
            <a:ext cx="1493520" cy="645160"/>
          </a:xfrm>
          <a:prstGeom prst="rect">
            <a:avLst/>
          </a:prstGeom>
          <a:noFill/>
        </p:spPr>
        <p:txBody>
          <a:bodyPr wrap="square" rtlCol="0">
            <a:spAutoFit/>
          </a:bodyPr>
          <a:lstStyle/>
          <a:p>
            <a:pPr>
              <a:lnSpc>
                <a:spcPct val="150000"/>
              </a:lnSpc>
            </a:pPr>
            <a:r>
              <a:rPr lang="zh-CN" altLang="en-US" sz="2400" b="1">
                <a:latin typeface="华康海报体W12(P)" panose="040B0C00000000000000" charset="-122"/>
                <a:ea typeface="华康海报体W12(P)" panose="040B0C00000000000000" charset="-122"/>
                <a:cs typeface="宋体" panose="02010600030101010101" pitchFamily="2" charset="-122"/>
              </a:rPr>
              <a:t>肌肉做功</a:t>
            </a:r>
            <a:endParaRPr lang="en-US" altLang="zh-CN" sz="2400" b="1">
              <a:latin typeface="宋体" panose="02010600030101010101" pitchFamily="2" charset="-122"/>
              <a:cs typeface="宋体" panose="02010600030101010101" pitchFamily="2" charset="-122"/>
            </a:endParaRPr>
          </a:p>
        </p:txBody>
      </p:sp>
      <p:sp>
        <p:nvSpPr>
          <p:cNvPr id="4" name="矩形 3"/>
          <p:cNvSpPr/>
          <p:nvPr>
            <p:custDataLst>
              <p:tags r:id="rId4"/>
            </p:custDataLst>
          </p:nvPr>
        </p:nvSpPr>
        <p:spPr>
          <a:xfrm>
            <a:off x="1915795" y="1556385"/>
            <a:ext cx="8925560" cy="2306955"/>
          </a:xfrm>
          <a:prstGeom prst="rect">
            <a:avLst/>
          </a:prstGeom>
        </p:spPr>
        <p:txBody>
          <a:bodyPr wrap="square">
            <a:spAutoFit/>
          </a:bodyPr>
          <a:lstStyle/>
          <a:p>
            <a:pPr>
              <a:lnSpc>
                <a:spcPct val="150000"/>
              </a:lnSpc>
            </a:pPr>
            <a:r>
              <a:rPr lang="zh-CN" altLang="en-US" sz="2400" b="1">
                <a:latin typeface="宋体" panose="02010600030101010101" pitchFamily="2" charset="-122"/>
                <a:cs typeface="宋体" panose="02010600030101010101" pitchFamily="2" charset="-122"/>
              </a:rPr>
              <a:t>在这个过程中人通过</a:t>
            </a:r>
            <a:r>
              <a:rPr lang="zh-CN" altLang="en-US" sz="2400" b="1">
                <a:solidFill>
                  <a:srgbClr val="FF0000"/>
                </a:solidFill>
                <a:latin typeface="宋体" panose="02010600030101010101" pitchFamily="2" charset="-122"/>
                <a:cs typeface="宋体" panose="02010600030101010101" pitchFamily="2" charset="-122"/>
              </a:rPr>
              <a:t>肌肉运动做功</a:t>
            </a:r>
            <a:r>
              <a:rPr lang="zh-CN" altLang="en-US" sz="2400" b="1">
                <a:latin typeface="宋体" panose="02010600030101010101" pitchFamily="2" charset="-122"/>
                <a:cs typeface="宋体" panose="02010600030101010101" pitchFamily="2" charset="-122"/>
              </a:rPr>
              <a:t>。人通过肌肉运动做功通常叫</a:t>
            </a:r>
            <a:r>
              <a:rPr lang="zh-CN" altLang="en-US" sz="2400" b="1">
                <a:solidFill>
                  <a:srgbClr val="FF0000"/>
                </a:solidFill>
                <a:latin typeface="宋体" panose="02010600030101010101" pitchFamily="2" charset="-122"/>
                <a:cs typeface="宋体" panose="02010600030101010101" pitchFamily="2" charset="-122"/>
              </a:rPr>
              <a:t>肌肉做功</a:t>
            </a:r>
            <a:r>
              <a:rPr lang="zh-CN" altLang="en-US" sz="2400" b="1">
                <a:latin typeface="宋体" panose="02010600030101010101" pitchFamily="2" charset="-122"/>
                <a:cs typeface="宋体" panose="02010600030101010101" pitchFamily="2" charset="-122"/>
              </a:rPr>
              <a:t>，它的大小取决于肌肉</a:t>
            </a:r>
            <a:r>
              <a:rPr lang="zh-CN" altLang="en-US" sz="2400" b="1">
                <a:solidFill>
                  <a:srgbClr val="FF0000"/>
                </a:solidFill>
                <a:latin typeface="宋体" panose="02010600030101010101" pitchFamily="2" charset="-122"/>
                <a:cs typeface="宋体" panose="02010600030101010101" pitchFamily="2" charset="-122"/>
              </a:rPr>
              <a:t>收缩时产生的张力</a:t>
            </a:r>
            <a:r>
              <a:rPr lang="zh-CN" altLang="en-US" sz="2400" b="1">
                <a:latin typeface="宋体" panose="02010600030101010101" pitchFamily="2" charset="-122"/>
                <a:cs typeface="宋体" panose="02010600030101010101" pitchFamily="2" charset="-122"/>
              </a:rPr>
              <a:t>和</a:t>
            </a:r>
            <a:r>
              <a:rPr lang="zh-CN" altLang="en-US" sz="2400" b="1">
                <a:solidFill>
                  <a:srgbClr val="FF0000"/>
                </a:solidFill>
                <a:latin typeface="宋体" panose="02010600030101010101" pitchFamily="2" charset="-122"/>
                <a:cs typeface="宋体" panose="02010600030101010101" pitchFamily="2" charset="-122"/>
              </a:rPr>
              <a:t>肌肉长度的变化</a:t>
            </a:r>
            <a:r>
              <a:rPr lang="zh-CN" altLang="en-US" sz="2400" b="1">
                <a:latin typeface="宋体" panose="02010600030101010101" pitchFamily="2" charset="-122"/>
                <a:cs typeface="宋体" panose="02010600030101010101" pitchFamily="2" charset="-122"/>
              </a:rPr>
              <a:t>，肌肉长度的变化就是做功中的距离因素。肌肉张力的大小由肌肉收缩时的力学和生理学等条件决定。</a:t>
            </a:r>
          </a:p>
        </p:txBody>
      </p:sp>
      <p:sp>
        <p:nvSpPr>
          <p:cNvPr id="5" name="矩形 4"/>
          <p:cNvSpPr/>
          <p:nvPr>
            <p:custDataLst>
              <p:tags r:id="rId5"/>
            </p:custDataLst>
          </p:nvPr>
        </p:nvSpPr>
        <p:spPr>
          <a:xfrm>
            <a:off x="1991995" y="3860800"/>
            <a:ext cx="8444230" cy="1198880"/>
          </a:xfrm>
          <a:prstGeom prst="rect">
            <a:avLst/>
          </a:prstGeom>
        </p:spPr>
        <p:txBody>
          <a:bodyPr wrap="square">
            <a:spAutoFit/>
          </a:bodyPr>
          <a:lstStyle/>
          <a:p>
            <a:pPr>
              <a:lnSpc>
                <a:spcPct val="150000"/>
              </a:lnSpc>
            </a:pPr>
            <a:r>
              <a:rPr lang="zh-CN" altLang="en-US" sz="2400" b="1">
                <a:latin typeface="宋体" panose="02010600030101010101" pitchFamily="2" charset="-122"/>
                <a:cs typeface="宋体" panose="02010600030101010101" pitchFamily="2" charset="-122"/>
              </a:rPr>
              <a:t>肌肉做功可以将人体内的</a:t>
            </a:r>
            <a:r>
              <a:rPr lang="zh-CN" altLang="en-US" sz="2400" b="1">
                <a:solidFill>
                  <a:srgbClr val="FF0000"/>
                </a:solidFill>
                <a:latin typeface="宋体" panose="02010600030101010101" pitchFamily="2" charset="-122"/>
                <a:cs typeface="宋体" panose="02010600030101010101" pitchFamily="2" charset="-122"/>
              </a:rPr>
              <a:t>化学能转化成其他形式的能</a:t>
            </a:r>
            <a:r>
              <a:rPr lang="zh-CN" altLang="en-US" sz="2400" b="1">
                <a:latin typeface="宋体" panose="02010600030101010101" pitchFamily="2" charset="-122"/>
                <a:cs typeface="宋体" panose="02010600030101010101" pitchFamily="2" charset="-122"/>
              </a:rPr>
              <a:t>，这样就消耗了人的能量。</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2"/>
          <p:cNvSpPr>
            <a:spLocks noChangeArrowheads="1"/>
          </p:cNvSpPr>
          <p:nvPr>
            <p:custDataLst>
              <p:tags r:id="rId1"/>
            </p:custDataLst>
          </p:nvPr>
        </p:nvSpPr>
        <p:spPr bwMode="gray">
          <a:xfrm flipH="1">
            <a:off x="1080624" y="754141"/>
            <a:ext cx="2053167" cy="584200"/>
          </a:xfrm>
          <a:prstGeom prst="roundRect">
            <a:avLst>
              <a:gd name="adj" fmla="val 47681"/>
            </a:avLst>
          </a:prstGeom>
          <a:gradFill rotWithShape="1">
            <a:gsLst>
              <a:gs pos="100000">
                <a:schemeClr val="accent5">
                  <a:lumMod val="60000"/>
                  <a:lumOff val="40000"/>
                </a:schemeClr>
              </a:gs>
              <a:gs pos="100000">
                <a:srgbClr val="FF0A00"/>
              </a:gs>
              <a:gs pos="100000">
                <a:srgbClr val="FF1200"/>
              </a:gs>
              <a:gs pos="100000">
                <a:srgbClr val="FF6600"/>
              </a:gs>
            </a:gsLst>
            <a:lin ang="0" scaled="1"/>
          </a:gradFill>
          <a:ln>
            <a:noFill/>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8" name="文本框 27"/>
          <p:cNvSpPr txBox="1"/>
          <p:nvPr>
            <p:custDataLst>
              <p:tags r:id="rId2"/>
            </p:custDataLst>
          </p:nvPr>
        </p:nvSpPr>
        <p:spPr>
          <a:xfrm>
            <a:off x="1209980" y="761047"/>
            <a:ext cx="1811020" cy="583565"/>
          </a:xfrm>
          <a:prstGeom prst="rect">
            <a:avLst/>
          </a:prstGeom>
          <a:noFill/>
          <a:ln w="9525">
            <a:noFill/>
          </a:ln>
        </p:spPr>
        <p:txBody>
          <a:bodyPr wrap="none">
            <a:spAutoFit/>
          </a:bodyPr>
          <a:lstStyle/>
          <a:p>
            <a:r>
              <a:rPr lang="zh-CN" altLang="en-US" sz="3200" b="1">
                <a:solidFill>
                  <a:schemeClr val="tx1"/>
                </a:solidFill>
                <a:latin typeface="Adobe 黑体 Std R" panose="020B0400000000000000" pitchFamily="34" charset="-122"/>
                <a:ea typeface="Adobe 黑体 Std R" panose="020B0400000000000000" pitchFamily="34" charset="-122"/>
              </a:rPr>
              <a:t>拓展阅读</a:t>
            </a:r>
          </a:p>
        </p:txBody>
      </p:sp>
      <p:sp>
        <p:nvSpPr>
          <p:cNvPr id="26" name="TextBox 25"/>
          <p:cNvSpPr txBox="1"/>
          <p:nvPr>
            <p:custDataLst>
              <p:tags r:id="rId3"/>
            </p:custDataLst>
          </p:nvPr>
        </p:nvSpPr>
        <p:spPr>
          <a:xfrm>
            <a:off x="3143885" y="760730"/>
            <a:ext cx="1493520" cy="645160"/>
          </a:xfrm>
          <a:prstGeom prst="rect">
            <a:avLst/>
          </a:prstGeom>
          <a:noFill/>
        </p:spPr>
        <p:txBody>
          <a:bodyPr wrap="square" rtlCol="0">
            <a:spAutoFit/>
          </a:bodyPr>
          <a:lstStyle/>
          <a:p>
            <a:pPr>
              <a:lnSpc>
                <a:spcPct val="150000"/>
              </a:lnSpc>
            </a:pPr>
            <a:r>
              <a:rPr lang="zh-CN" altLang="en-US" sz="2400" b="1">
                <a:latin typeface="华康海报体W12(P)" panose="040B0C00000000000000" charset="-122"/>
                <a:ea typeface="华康海报体W12(P)" panose="040B0C00000000000000" charset="-122"/>
                <a:cs typeface="宋体" panose="02010600030101010101" pitchFamily="2" charset="-122"/>
              </a:rPr>
              <a:t>肌肉做功</a:t>
            </a:r>
            <a:endParaRPr lang="en-US" altLang="zh-CN" sz="2400" b="1">
              <a:latin typeface="宋体" panose="02010600030101010101" pitchFamily="2" charset="-122"/>
              <a:cs typeface="宋体" panose="02010600030101010101" pitchFamily="2" charset="-122"/>
            </a:endParaRPr>
          </a:p>
        </p:txBody>
      </p:sp>
      <p:sp>
        <p:nvSpPr>
          <p:cNvPr id="5" name="矩形 4"/>
          <p:cNvSpPr/>
          <p:nvPr>
            <p:custDataLst>
              <p:tags r:id="rId4"/>
            </p:custDataLst>
          </p:nvPr>
        </p:nvSpPr>
        <p:spPr>
          <a:xfrm>
            <a:off x="5808345" y="1124585"/>
            <a:ext cx="6181090" cy="1198880"/>
          </a:xfrm>
          <a:prstGeom prst="rect">
            <a:avLst/>
          </a:prstGeom>
        </p:spPr>
        <p:txBody>
          <a:bodyPr wrap="square">
            <a:spAutoFit/>
          </a:bodyPr>
          <a:lstStyle/>
          <a:p>
            <a:pPr>
              <a:lnSpc>
                <a:spcPct val="150000"/>
              </a:lnSpc>
            </a:pPr>
            <a:r>
              <a:rPr lang="zh-CN" altLang="en-US" sz="2400" b="1">
                <a:latin typeface="宋体" panose="02010600030101010101" pitchFamily="2" charset="-122"/>
                <a:cs typeface="宋体" panose="02010600030101010101" pitchFamily="2" charset="-122"/>
              </a:rPr>
              <a:t>运动员举起杠铃的过程中，杠铃</a:t>
            </a:r>
            <a:r>
              <a:rPr lang="zh-CN" altLang="en-US" sz="2400" b="1">
                <a:solidFill>
                  <a:srgbClr val="FF0000"/>
                </a:solidFill>
                <a:latin typeface="宋体" panose="02010600030101010101" pitchFamily="2" charset="-122"/>
                <a:cs typeface="宋体" panose="02010600030101010101" pitchFamily="2" charset="-122"/>
              </a:rPr>
              <a:t>被举高</a:t>
            </a:r>
            <a:r>
              <a:rPr lang="zh-CN" altLang="en-US" sz="2400" b="1">
                <a:latin typeface="宋体" panose="02010600030101010101" pitchFamily="2" charset="-122"/>
                <a:cs typeface="宋体" panose="02010600030101010101" pitchFamily="2" charset="-122"/>
              </a:rPr>
              <a:t>，就是肌肉做功</a:t>
            </a:r>
            <a:r>
              <a:rPr lang="zh-CN" altLang="en-US" sz="2400" b="1">
                <a:solidFill>
                  <a:srgbClr val="FF0000"/>
                </a:solidFill>
                <a:latin typeface="宋体" panose="02010600030101010101" pitchFamily="2" charset="-122"/>
                <a:cs typeface="宋体" panose="02010600030101010101" pitchFamily="2" charset="-122"/>
              </a:rPr>
              <a:t>消耗了人体内的化学能</a:t>
            </a:r>
            <a:r>
              <a:rPr lang="zh-CN" altLang="en-US" sz="2400" b="1">
                <a:latin typeface="宋体" panose="02010600030101010101" pitchFamily="2" charset="-122"/>
                <a:cs typeface="宋体" panose="02010600030101010101" pitchFamily="2" charset="-122"/>
              </a:rPr>
              <a:t>的结果。</a:t>
            </a:r>
          </a:p>
        </p:txBody>
      </p:sp>
      <p:pic>
        <p:nvPicPr>
          <p:cNvPr id="2" name="图片 1"/>
          <p:cNvPicPr>
            <a:picLocks noChangeAspect="1"/>
          </p:cNvPicPr>
          <p:nvPr>
            <p:custDataLst>
              <p:tags r:id="rId5"/>
            </p:custDataLst>
          </p:nvPr>
        </p:nvPicPr>
        <p:blipFill>
          <a:blip r:embed="rId9"/>
          <a:stretch>
            <a:fillRect/>
          </a:stretch>
        </p:blipFill>
        <p:spPr>
          <a:xfrm>
            <a:off x="335280" y="1700530"/>
            <a:ext cx="5443220" cy="3318510"/>
          </a:xfrm>
          <a:prstGeom prst="rect">
            <a:avLst/>
          </a:prstGeom>
        </p:spPr>
      </p:pic>
      <p:sp>
        <p:nvSpPr>
          <p:cNvPr id="3" name="矩形 2"/>
          <p:cNvSpPr/>
          <p:nvPr>
            <p:custDataLst>
              <p:tags r:id="rId6"/>
            </p:custDataLst>
          </p:nvPr>
        </p:nvSpPr>
        <p:spPr>
          <a:xfrm>
            <a:off x="5951855" y="3644900"/>
            <a:ext cx="5217795" cy="1753235"/>
          </a:xfrm>
          <a:prstGeom prst="rect">
            <a:avLst/>
          </a:prstGeom>
        </p:spPr>
        <p:txBody>
          <a:bodyPr wrap="square">
            <a:spAutoFit/>
          </a:bodyPr>
          <a:lstStyle/>
          <a:p>
            <a:pPr>
              <a:lnSpc>
                <a:spcPct val="150000"/>
              </a:lnSpc>
            </a:pPr>
            <a:r>
              <a:rPr lang="zh-CN" altLang="en-US" sz="2400" b="1">
                <a:latin typeface="宋体" panose="02010600030101010101" pitchFamily="2" charset="-122"/>
                <a:cs typeface="宋体" panose="02010600030101010101" pitchFamily="2" charset="-122"/>
              </a:rPr>
              <a:t>研究肌肉做功情况，有助于运动员通过举重训练有效提升耐力、爆发力等。思考：还有哪些肌肉做功的例子。</a:t>
            </a:r>
            <a:endParaRPr lang="en-US" altLang="zh-CN" sz="2400" b="1">
              <a:latin typeface="宋体" panose="02010600030101010101" pitchFamily="2" charset="-122"/>
              <a:cs typeface="宋体" panose="02010600030101010101" pitchFamily="2" charset="-122"/>
            </a:endParaRPr>
          </a:p>
        </p:txBody>
      </p:sp>
      <p:sp>
        <p:nvSpPr>
          <p:cNvPr id="6" name="矩形 5"/>
          <p:cNvSpPr/>
          <p:nvPr>
            <p:custDataLst>
              <p:tags r:id="rId7"/>
            </p:custDataLst>
          </p:nvPr>
        </p:nvSpPr>
        <p:spPr>
          <a:xfrm>
            <a:off x="5808345" y="2384425"/>
            <a:ext cx="6181090" cy="1198880"/>
          </a:xfrm>
          <a:prstGeom prst="rect">
            <a:avLst/>
          </a:prstGeom>
        </p:spPr>
        <p:txBody>
          <a:bodyPr wrap="square">
            <a:spAutoFit/>
          </a:bodyPr>
          <a:lstStyle/>
          <a:p>
            <a:pPr>
              <a:lnSpc>
                <a:spcPct val="150000"/>
              </a:lnSpc>
            </a:pPr>
            <a:r>
              <a:rPr lang="zh-CN" altLang="en-US" sz="2400" b="1">
                <a:latin typeface="宋体" panose="02010600030101010101" pitchFamily="2" charset="-122"/>
                <a:cs typeface="宋体" panose="02010600030101010101" pitchFamily="2" charset="-122"/>
              </a:rPr>
              <a:t>又如</a:t>
            </a:r>
            <a:r>
              <a:rPr lang="zh-CN" altLang="en-US" sz="2400" b="1">
                <a:solidFill>
                  <a:srgbClr val="FF0000"/>
                </a:solidFill>
                <a:latin typeface="宋体" panose="02010600030101010101" pitchFamily="2" charset="-122"/>
                <a:cs typeface="宋体" panose="02010600030101010101" pitchFamily="2" charset="-122"/>
              </a:rPr>
              <a:t>肌肉做功使身体运动</a:t>
            </a:r>
            <a:r>
              <a:rPr lang="zh-CN" altLang="en-US" sz="2400" b="1">
                <a:latin typeface="宋体" panose="02010600030101010101" pitchFamily="2" charset="-122"/>
                <a:cs typeface="宋体" panose="02010600030101010101" pitchFamily="2" charset="-122"/>
              </a:rPr>
              <a:t>，身体运动的</a:t>
            </a:r>
            <a:r>
              <a:rPr lang="zh-CN" altLang="en-US" sz="2400" b="1">
                <a:solidFill>
                  <a:srgbClr val="FF0000"/>
                </a:solidFill>
                <a:latin typeface="宋体" panose="02010600030101010101" pitchFamily="2" charset="-122"/>
                <a:cs typeface="宋体" panose="02010600030101010101" pitchFamily="2" charset="-122"/>
              </a:rPr>
              <a:t>能量</a:t>
            </a:r>
            <a:r>
              <a:rPr lang="zh-CN" altLang="en-US" sz="2400" b="1">
                <a:latin typeface="宋体" panose="02010600030101010101" pitchFamily="2" charset="-122"/>
                <a:cs typeface="宋体" panose="02010600030101010101" pitchFamily="2" charset="-122"/>
              </a:rPr>
              <a:t>也是通过肌肉做功获得的。</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p:cNvSpPr>
            <a:spLocks noChangeArrowheads="1"/>
          </p:cNvSpPr>
          <p:nvPr>
            <p:custDataLst>
              <p:tags r:id="rId1"/>
            </p:custDataLst>
          </p:nvPr>
        </p:nvSpPr>
        <p:spPr bwMode="gray">
          <a:xfrm flipH="1">
            <a:off x="765810" y="664845"/>
            <a:ext cx="2534920" cy="573405"/>
          </a:xfrm>
          <a:prstGeom prst="roundRect">
            <a:avLst>
              <a:gd name="adj" fmla="val 47681"/>
            </a:avLst>
          </a:prstGeom>
          <a:solidFill>
            <a:schemeClr val="accent6">
              <a:lumMod val="60000"/>
              <a:lumOff val="40000"/>
            </a:schemeClr>
          </a:solidFill>
          <a:ln>
            <a:noFill/>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197" name="文本框 28"/>
          <p:cNvSpPr txBox="1"/>
          <p:nvPr>
            <p:custDataLst>
              <p:tags r:id="rId2"/>
            </p:custDataLst>
          </p:nvPr>
        </p:nvSpPr>
        <p:spPr>
          <a:xfrm>
            <a:off x="1055370" y="685165"/>
            <a:ext cx="2188210" cy="583565"/>
          </a:xfrm>
          <a:prstGeom prst="rect">
            <a:avLst/>
          </a:prstGeom>
          <a:noFill/>
          <a:ln w="9525">
            <a:noFill/>
          </a:ln>
        </p:spPr>
        <p:txBody>
          <a:bodyPr wrap="square">
            <a:spAutoFit/>
          </a:bodyPr>
          <a:lstStyle/>
          <a:p>
            <a:r>
              <a:rPr lang="zh-CN" altLang="en-US" sz="3200" b="1">
                <a:latin typeface="黑体" panose="02010600030101010101" pitchFamily="49" charset="-122"/>
                <a:ea typeface="黑体" panose="02010600030101010101" pitchFamily="49" charset="-122"/>
              </a:rPr>
              <a:t>素养进阶</a:t>
            </a:r>
          </a:p>
        </p:txBody>
      </p:sp>
      <p:graphicFrame>
        <p:nvGraphicFramePr>
          <p:cNvPr id="14" name="Object 6"/>
          <p:cNvGraphicFramePr>
            <a:graphicFrameLocks noChangeAspect="1"/>
          </p:cNvGraphicFramePr>
          <p:nvPr>
            <p:custDataLst>
              <p:tags r:id="rId3"/>
            </p:custDataLst>
          </p:nvPr>
        </p:nvGraphicFramePr>
        <p:xfrm>
          <a:off x="3359962" y="3988311"/>
          <a:ext cx="1828800" cy="1697038"/>
        </p:xfrm>
        <a:graphic>
          <a:graphicData uri="http://schemas.openxmlformats.org/presentationml/2006/ole">
            <mc:AlternateContent xmlns:mc="http://schemas.openxmlformats.org/markup-compatibility/2006">
              <mc:Choice xmlns:v="urn:schemas-microsoft-com:vml" Requires="v">
                <p:oleObj r:id="rId9" imgW="660400" imgH="609600" progId="Equation.3">
                  <p:embed/>
                </p:oleObj>
              </mc:Choice>
              <mc:Fallback>
                <p:oleObj r:id="rId9" imgW="660400" imgH="609600" progId="Equation.3">
                  <p:embed/>
                  <p:pic>
                    <p:nvPicPr>
                      <p:cNvPr id="0" name="OLE substitute image"/>
                      <p:cNvPicPr/>
                      <p:nvPr/>
                    </p:nvPicPr>
                    <p:blipFill>
                      <a:blip r:embed="rId10"/>
                      <a:stretch>
                        <a:fillRect/>
                      </a:stretch>
                    </p:blipFill>
                    <p:spPr>
                      <a:xfrm>
                        <a:off x="3359962" y="3988311"/>
                        <a:ext cx="1828800" cy="1697038"/>
                      </a:xfrm>
                      <a:prstGeom prst="rect">
                        <a:avLst/>
                      </a:prstGeom>
                      <a:noFill/>
                      <a:ln w="38100">
                        <a:noFill/>
                        <a:miter/>
                      </a:ln>
                    </p:spPr>
                  </p:pic>
                </p:oleObj>
              </mc:Fallback>
            </mc:AlternateContent>
          </a:graphicData>
        </a:graphic>
      </p:graphicFrame>
      <p:sp>
        <p:nvSpPr>
          <p:cNvPr id="15" name="Rectangle 11"/>
          <p:cNvSpPr/>
          <p:nvPr>
            <p:custDataLst>
              <p:tags r:id="rId4"/>
            </p:custDataLst>
          </p:nvPr>
        </p:nvSpPr>
        <p:spPr>
          <a:xfrm>
            <a:off x="5664200" y="4076700"/>
            <a:ext cx="5410835" cy="1198880"/>
          </a:xfrm>
          <a:prstGeom prst="rect">
            <a:avLst/>
          </a:prstGeom>
          <a:noFill/>
          <a:ln w="9525">
            <a:noFill/>
          </a:ln>
        </p:spPr>
        <p:txBody>
          <a:bodyPr wrap="square">
            <a:spAutoFit/>
          </a:bodyPr>
          <a:lstStyle/>
          <a:p>
            <a:pPr eaLnBrk="0" hangingPunct="0">
              <a:lnSpc>
                <a:spcPct val="150000"/>
              </a:lnSpc>
            </a:pPr>
            <a:r>
              <a:rPr lang="zh-CN" altLang="en-US" sz="2400" b="1">
                <a:solidFill>
                  <a:schemeClr val="tx1"/>
                </a:solidFill>
                <a:latin typeface="宋体" panose="02010600030101010101" pitchFamily="2" charset="-122"/>
              </a:rPr>
              <a:t>不计摩擦时，斜面长是斜面高的几倍，</a:t>
            </a:r>
            <a:r>
              <a:rPr lang="zh-CN" altLang="en-US" sz="2400" b="1">
                <a:solidFill>
                  <a:srgbClr val="FF0000"/>
                </a:solidFill>
                <a:latin typeface="宋体" panose="02010600030101010101" pitchFamily="2" charset="-122"/>
              </a:rPr>
              <a:t>推力就是物重的几分之一。</a:t>
            </a:r>
            <a:endParaRPr lang="zh-CN" altLang="en-US" sz="2400" b="1">
              <a:solidFill>
                <a:srgbClr val="0070C0"/>
              </a:solidFill>
              <a:latin typeface="宋体" panose="02010600030101010101" pitchFamily="2" charset="-122"/>
            </a:endParaRPr>
          </a:p>
        </p:txBody>
      </p:sp>
      <p:sp>
        <p:nvSpPr>
          <p:cNvPr id="16" name="Text Box 12"/>
          <p:cNvSpPr txBox="1"/>
          <p:nvPr>
            <p:custDataLst>
              <p:tags r:id="rId5"/>
            </p:custDataLst>
          </p:nvPr>
        </p:nvSpPr>
        <p:spPr>
          <a:xfrm>
            <a:off x="2207895" y="1268730"/>
            <a:ext cx="6146165" cy="645160"/>
          </a:xfrm>
          <a:prstGeom prst="rect">
            <a:avLst/>
          </a:prstGeom>
          <a:noFill/>
          <a:ln w="9525">
            <a:noFill/>
          </a:ln>
        </p:spPr>
        <p:txBody>
          <a:bodyPr wrap="square">
            <a:spAutoFit/>
          </a:bodyPr>
          <a:lstStyle/>
          <a:p>
            <a:pPr eaLnBrk="0" hangingPunct="0">
              <a:lnSpc>
                <a:spcPct val="150000"/>
              </a:lnSpc>
              <a:spcBef>
                <a:spcPct val="50000"/>
              </a:spcBef>
            </a:pPr>
            <a:r>
              <a:rPr lang="zh-CN" altLang="en-US" sz="2400" b="1">
                <a:solidFill>
                  <a:srgbClr val="FF0000"/>
                </a:solidFill>
                <a:latin typeface="宋体" panose="02010600030101010101" pitchFamily="2" charset="-122"/>
                <a:cs typeface="宋体" panose="02010600030101010101" pitchFamily="2" charset="-122"/>
              </a:rPr>
              <a:t>不计摩擦</a:t>
            </a:r>
            <a:r>
              <a:rPr lang="zh-CN" altLang="en-US" sz="2400" b="1">
                <a:solidFill>
                  <a:schemeClr val="tx1"/>
                </a:solidFill>
                <a:latin typeface="宋体" panose="02010600030101010101" pitchFamily="2" charset="-122"/>
                <a:cs typeface="宋体" panose="02010600030101010101" pitchFamily="2" charset="-122"/>
              </a:rPr>
              <a:t>，根据做功的公式</a:t>
            </a:r>
            <a:r>
              <a:rPr lang="en-US" altLang="zh-CN" sz="2400" b="1" i="1">
                <a:solidFill>
                  <a:schemeClr val="tx1"/>
                </a:solidFill>
                <a:latin typeface="宋体" panose="02010600030101010101" pitchFamily="2" charset="-122"/>
                <a:cs typeface="宋体" panose="02010600030101010101" pitchFamily="2" charset="-122"/>
              </a:rPr>
              <a:t>W=Fs</a:t>
            </a:r>
            <a:r>
              <a:rPr lang="zh-CN" altLang="en-US" sz="2400" b="1">
                <a:solidFill>
                  <a:schemeClr val="tx1"/>
                </a:solidFill>
                <a:latin typeface="宋体" panose="02010600030101010101" pitchFamily="2" charset="-122"/>
                <a:cs typeface="宋体" panose="02010600030101010101" pitchFamily="2" charset="-122"/>
              </a:rPr>
              <a:t>计算：</a:t>
            </a:r>
          </a:p>
        </p:txBody>
      </p:sp>
      <p:pic>
        <p:nvPicPr>
          <p:cNvPr id="2" name="图片 1"/>
          <p:cNvPicPr>
            <a:picLocks noChangeAspect="1"/>
          </p:cNvPicPr>
          <p:nvPr>
            <p:custDataLst>
              <p:tags r:id="rId6"/>
            </p:custDataLst>
          </p:nvPr>
        </p:nvPicPr>
        <p:blipFill>
          <a:blip r:embed="rId11"/>
          <a:stretch>
            <a:fillRect/>
          </a:stretch>
        </p:blipFill>
        <p:spPr>
          <a:xfrm>
            <a:off x="2712085" y="1913890"/>
            <a:ext cx="5974080" cy="1893570"/>
          </a:xfrm>
          <a:prstGeom prst="rect">
            <a:avLst/>
          </a:prstGeom>
        </p:spPr>
      </p:pic>
      <p:sp>
        <p:nvSpPr>
          <p:cNvPr id="3" name="Text Box 12"/>
          <p:cNvSpPr txBox="1"/>
          <p:nvPr>
            <p:custDataLst>
              <p:tags r:id="rId7"/>
            </p:custDataLst>
          </p:nvPr>
        </p:nvSpPr>
        <p:spPr>
          <a:xfrm>
            <a:off x="3315970" y="664845"/>
            <a:ext cx="1594485" cy="645160"/>
          </a:xfrm>
          <a:prstGeom prst="rect">
            <a:avLst/>
          </a:prstGeom>
          <a:noFill/>
          <a:ln w="9525">
            <a:noFill/>
          </a:ln>
        </p:spPr>
        <p:txBody>
          <a:bodyPr wrap="square">
            <a:spAutoFit/>
          </a:bodyPr>
          <a:lstStyle/>
          <a:p>
            <a:pPr eaLnBrk="0" hangingPunct="0">
              <a:lnSpc>
                <a:spcPct val="150000"/>
              </a:lnSpc>
              <a:spcBef>
                <a:spcPct val="50000"/>
              </a:spcBef>
            </a:pPr>
            <a:r>
              <a:rPr lang="zh-CN" sz="2400" b="1">
                <a:solidFill>
                  <a:schemeClr val="tx1"/>
                </a:solidFill>
                <a:latin typeface="华康海报体W12(P)" panose="040B0C00000000000000" charset="-122"/>
                <a:ea typeface="华康海报体W12(P)" panose="040B0C00000000000000" charset="-122"/>
                <a:cs typeface="宋体" panose="02010600030101010101" pitchFamily="2" charset="-122"/>
              </a:rPr>
              <a:t>斜面做功</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499"/>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0-#ppt_w/2"/>
                                          </p:val>
                                        </p:tav>
                                        <p:tav tm="100000">
                                          <p:val>
                                            <p:strVal val="#ppt_x"/>
                                          </p:val>
                                        </p:tav>
                                      </p:tavLst>
                                    </p:anim>
                                    <p:anim calcmode="lin" valueType="num">
                                      <p:cBhvr additive="base">
                                        <p:cTn id="25"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_4_BD#f14881e9d?vcp=1&amp;pid=e16044a8b&amp;color=0,0,0&amp;vtp=1&amp;bt=1&amp;bbb=1"/>
          <p:cNvSpPr/>
          <p:nvPr>
            <p:custDataLst>
              <p:tags r:id="rId1"/>
            </p:custDataLst>
          </p:nvPr>
        </p:nvSpPr>
        <p:spPr>
          <a:xfrm>
            <a:off x="719328" y="536448"/>
            <a:ext cx="10753344" cy="792480"/>
          </a:xfrm>
          <a:prstGeom prst="rect">
            <a:avLst/>
          </a:prstGeom>
          <a:noFill/>
        </p:spPr>
        <p:txBody>
          <a:bodyPr wrap="none" lIns="0" tIns="0" rIns="0" bIns="0" rtlCol="0" anchor="ctr"/>
          <a:lstStyle/>
          <a:p>
            <a:pPr latinLnBrk="1">
              <a:lnSpc>
                <a:spcPts val="6135"/>
              </a:lnSpc>
            </a:pPr>
            <a:r>
              <a:rPr lang="en-US" altLang="zh-CN" sz="3465" b="1">
                <a:solidFill>
                  <a:srgbClr val="000000"/>
                </a:solidFill>
                <a:latin typeface="Times New Roman" panose="02020603050405020304" pitchFamily="18" charset="0"/>
                <a:ea typeface="黑体" panose="02010600030101010101" pitchFamily="49" charset="-122"/>
                <a:cs typeface="Times New Roman" panose="02020603050405020304" pitchFamily="34" charset="-120"/>
              </a:rPr>
              <a:t>知识点1</a:t>
            </a:r>
            <a:r>
              <a:rPr lang="en-US" altLang="zh-CN" sz="3465" b="1">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465" b="1">
                <a:solidFill>
                  <a:srgbClr val="000000"/>
                </a:solidFill>
                <a:latin typeface="Times New Roman" panose="02020603050405020304" pitchFamily="18" charset="0"/>
                <a:ea typeface="黑体" panose="02010600030101010101" pitchFamily="49" charset="-122"/>
                <a:cs typeface="Times New Roman" panose="02020603050405020304" pitchFamily="34" charset="-120"/>
              </a:rPr>
              <a:t>机械功</a:t>
            </a:r>
            <a:endParaRPr lang="en-US" altLang="zh-CN" sz="3465">
              <a:solidFill>
                <a:srgbClr val="000000"/>
              </a:solidFill>
            </a:endParaRPr>
          </a:p>
        </p:txBody>
      </p:sp>
      <p:sp>
        <p:nvSpPr>
          <p:cNvPr id="3" name="QB_5_BD.1_1#20f8c3cc2?vcp=1&amp;vis=1&amp;pid=f14881e9d&amp;color=0,0,0&amp;vtp=1&amp;bbb=1&amp;hb=1"/>
          <p:cNvSpPr/>
          <p:nvPr>
            <p:custDataLst>
              <p:tags r:id="rId2"/>
            </p:custDataLst>
          </p:nvPr>
        </p:nvSpPr>
        <p:spPr>
          <a:xfrm>
            <a:off x="719328" y="1411648"/>
            <a:ext cx="10753344" cy="1377865"/>
          </a:xfrm>
          <a:prstGeom prst="rect">
            <a:avLst/>
          </a:prstGeom>
          <a:noFill/>
        </p:spPr>
        <p:txBody>
          <a:bodyPr wrap="none" lIns="0" tIns="0" rIns="0" bIns="0" rtlCol="0" anchor="t"/>
          <a:lstStyle/>
          <a:p>
            <a:pPr latinLnBrk="1">
              <a:lnSpc>
                <a:spcPts val="586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1.机械功用符号</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___</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表示，衡量对一个物体有没有做功有两个</a:t>
            </a:r>
          </a:p>
          <a:p>
            <a:pPr latinLnBrk="1">
              <a:lnSpc>
                <a:spcPts val="5600"/>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必要的因素，一是</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____</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；二是</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______________________</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a:t>
            </a:r>
            <a:endParaRPr lang="en-US" altLang="zh-CN" sz="3200">
              <a:solidFill>
                <a:srgbClr val="000000"/>
              </a:solidFill>
            </a:endParaRPr>
          </a:p>
        </p:txBody>
      </p:sp>
      <mc:AlternateContent xmlns:mc="http://schemas.openxmlformats.org/markup-compatibility/2006" xmlns:a14="http://schemas.microsoft.com/office/drawing/2010/main">
        <mc:Choice Requires="a14">
          <p:sp>
            <p:nvSpPr>
              <p:cNvPr id="4" name="QB_5_AN.2_1#20f8c3cc2.blank?vcp=1&amp;vis=1&amp;pid=f14881e9d&amp;color=0,0,0&amp;vpa=1&amp;vtp=1&amp;bbb=1"/>
              <p:cNvSpPr/>
              <p:nvPr>
                <p:custDataLst>
                  <p:tags r:id="rId3"/>
                </p:custDataLst>
              </p:nvPr>
            </p:nvSpPr>
            <p:spPr>
              <a:xfrm>
                <a:off x="3477344" y="1499107"/>
                <a:ext cx="608584" cy="471255"/>
              </a:xfrm>
              <a:prstGeom prst="rect">
                <a:avLst/>
              </a:prstGeom>
              <a:noFill/>
            </p:spPr>
            <p:txBody>
              <a:bodyPr wrap="none" lIns="0" tIns="0" rIns="0" bIns="0" rtlCol="0" anchor="t"/>
              <a:lstStyle/>
              <a:p>
                <a:pPr algn="ctr" latinLnBrk="1">
                  <a:lnSpc>
                    <a:spcPts val="4000"/>
                  </a:lnSpc>
                </a:pPr>
                <a14:m>
                  <m:oMath xmlns:m="http://schemas.openxmlformats.org/officeDocument/2006/math">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W</m:t>
                    </m:r>
                  </m:oMath>
                </a14:m>
                <a:r>
                  <a:rPr lang="en-US" altLang="zh-CN" sz="135" kern="0" spc="-100000">
                    <a:solidFill>
                      <a:srgbClr val="FFFFFF"/>
                    </a:solidFill>
                    <a:latin typeface="Times New Roman" panose="02020603050405020304" pitchFamily="18" charset="0"/>
                    <a:ea typeface="微软雅黑" panose="020B0503020204020204" charset="-122"/>
                    <a:cs typeface="Times New Roman" panose="02020603050405020304" pitchFamily="34" charset="-120"/>
                  </a:rPr>
                  <a:t> </a:t>
                </a:r>
                <a:endParaRPr lang="en-US" altLang="zh-CN" sz="135"/>
              </a:p>
            </p:txBody>
          </p:sp>
        </mc:Choice>
        <mc:Fallback xmlns="">
          <p:sp>
            <p:nvSpPr>
              <p:cNvPr id="4" name="QB_5_AN.2_1#20f8c3cc2.blank?vcp=1&amp;vis=1&amp;pid=f14881e9d&amp;color=0,0,0&amp;vpa=1&amp;vtp=1&amp;bbb=1"/>
              <p:cNvSpPr>
                <a:spLocks noRot="1" noChangeAspect="1" noMove="1" noResize="1" noEditPoints="1" noAdjustHandles="1" noChangeArrowheads="1" noChangeShapeType="1" noTextEdit="1"/>
              </p:cNvSpPr>
              <p:nvPr>
                <p:custDataLst>
                  <p:tags r:id="rId8"/>
                </p:custDataLst>
              </p:nvPr>
            </p:nvSpPr>
            <p:spPr>
              <a:xfrm>
                <a:off x="3477344" y="1499107"/>
                <a:ext cx="608584" cy="471255"/>
              </a:xfrm>
              <a:prstGeom prst="rect">
                <a:avLst/>
              </a:prstGeom>
              <a:blipFill rotWithShape="1">
                <a:blip r:embed="rId9"/>
                <a:stretch>
                  <a:fillRect l="-14" t="-108" r="56" b="-7690"/>
                </a:stretch>
              </a:blipFill>
            </p:spPr>
            <p:txBody>
              <a:bodyPr/>
              <a:lstStyle/>
              <a:p>
                <a:r>
                  <a:rPr lang="zh-CN" altLang="en-US">
                    <a:noFill/>
                  </a:rPr>
                  <a:t> </a:t>
                </a:r>
              </a:p>
            </p:txBody>
          </p:sp>
        </mc:Fallback>
      </mc:AlternateContent>
      <p:sp>
        <p:nvSpPr>
          <p:cNvPr id="5" name="QB_5_AN.3_1#20f8c3cc2.blank?vcp=1&amp;vis=1&amp;pid=f14881e9d&amp;color=0,0,0&amp;vpa=2&amp;vtp=1"/>
          <p:cNvSpPr/>
          <p:nvPr>
            <p:custDataLst>
              <p:tags r:id="rId4"/>
            </p:custDataLst>
          </p:nvPr>
        </p:nvSpPr>
        <p:spPr>
          <a:xfrm>
            <a:off x="3992753" y="2090673"/>
            <a:ext cx="700617" cy="638387"/>
          </a:xfrm>
          <a:prstGeom prst="rect">
            <a:avLst/>
          </a:prstGeom>
          <a:noFill/>
        </p:spPr>
        <p:txBody>
          <a:bodyPr wrap="none" lIns="0" tIns="0" rIns="0" bIns="0" rtlCol="0" anchor="t"/>
          <a:lstStyle/>
          <a:p>
            <a:pPr algn="ctr" latinLnBrk="1">
              <a:lnSpc>
                <a:spcPts val="5600"/>
              </a:lnSpc>
            </a:pPr>
            <a:r>
              <a:rPr lang="en-US" altLang="zh-CN" sz="3200">
                <a:solidFill>
                  <a:srgbClr val="C00000"/>
                </a:solidFill>
                <a:latin typeface="Times New Roman" panose="02020603050405020304" pitchFamily="18" charset="0"/>
                <a:ea typeface="微软雅黑" panose="020B0503020204020204" charset="-122"/>
                <a:cs typeface="Times New Roman" panose="02020603050405020304" pitchFamily="34" charset="-120"/>
              </a:rPr>
              <a:t>力</a:t>
            </a:r>
            <a:endParaRPr lang="en-US" altLang="zh-CN" sz="3200">
              <a:solidFill>
                <a:srgbClr val="C00000"/>
              </a:solidFill>
            </a:endParaRPr>
          </a:p>
        </p:txBody>
      </p:sp>
      <p:sp>
        <p:nvSpPr>
          <p:cNvPr id="6" name="QB_5_AN.4_1#20f8c3cc2.blank?vcp=1&amp;vis=1&amp;pid=f14881e9d&amp;color=0,0,0&amp;vpa=3&amp;vtp=1&amp;bbb=1"/>
          <p:cNvSpPr/>
          <p:nvPr>
            <p:custDataLst>
              <p:tags r:id="rId5"/>
            </p:custDataLst>
          </p:nvPr>
        </p:nvSpPr>
        <p:spPr>
          <a:xfrm>
            <a:off x="6024754" y="2090673"/>
            <a:ext cx="4358217" cy="638387"/>
          </a:xfrm>
          <a:prstGeom prst="rect">
            <a:avLst/>
          </a:prstGeom>
          <a:noFill/>
        </p:spPr>
        <p:txBody>
          <a:bodyPr wrap="none" lIns="0" tIns="0" rIns="0" bIns="0" rtlCol="0" anchor="t"/>
          <a:lstStyle/>
          <a:p>
            <a:pPr algn="ctr" latinLnBrk="1">
              <a:lnSpc>
                <a:spcPts val="5600"/>
              </a:lnSpc>
            </a:pPr>
            <a:r>
              <a:rPr lang="en-US" altLang="zh-CN" sz="3200">
                <a:solidFill>
                  <a:srgbClr val="C00000"/>
                </a:solidFill>
                <a:latin typeface="Times New Roman" panose="02020603050405020304" pitchFamily="18" charset="0"/>
                <a:ea typeface="微软雅黑" panose="020B0503020204020204" charset="-122"/>
                <a:cs typeface="Times New Roman" panose="02020603050405020304" pitchFamily="34" charset="-120"/>
              </a:rPr>
              <a:t>沿力的方向移动的距离</a:t>
            </a:r>
            <a:endParaRPr lang="en-US" altLang="zh-CN" sz="3200">
              <a:solidFill>
                <a:srgbClr val="C00000"/>
              </a:solidFill>
            </a:endParaRPr>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wipe(left)">
                                      <p:cBhvr>
                                        <p:cTn id="7" dur="500"/>
                                        <p:tgtEl>
                                          <p:spTgt spid="4">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wipe(left)">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bg/>
                                          </p:spTgt>
                                        </p:tgtEl>
                                        <p:attrNameLst>
                                          <p:attrName>style.visibility</p:attrName>
                                        </p:attrNameLst>
                                      </p:cBhvr>
                                      <p:to>
                                        <p:strVal val="visible"/>
                                      </p:to>
                                    </p:set>
                                    <p:animEffect transition="in" filter="wipe(left)">
                                      <p:cBhvr>
                                        <p:cTn id="15" dur="500"/>
                                        <p:tgtEl>
                                          <p:spTgt spid="5">
                                            <p:bg/>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left)">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bg/>
                                          </p:spTgt>
                                        </p:tgtEl>
                                        <p:attrNameLst>
                                          <p:attrName>style.visibility</p:attrName>
                                        </p:attrNameLst>
                                      </p:cBhvr>
                                      <p:to>
                                        <p:strVal val="visible"/>
                                      </p:to>
                                    </p:set>
                                    <p:animEffect transition="in" filter="wipe(left)">
                                      <p:cBhvr>
                                        <p:cTn id="23" dur="500"/>
                                        <p:tgtEl>
                                          <p:spTgt spid="6">
                                            <p:bg/>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wipe(left)">
                                      <p:cBhvr>
                                        <p:cTn id="26"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5" grpId="0" uiExpand="1" build="p" animBg="1"/>
      <p:bldP spid="6" grpId="0" uiExpand="1"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QC_5_BD.5_1#9ae93e47e?vcp=1&amp;vis=1&amp;pid=f14881e9d&amp;color=0,0,0&amp;vtp=1&amp;bt=1&amp;bbb=1&amp;hb=1"/>
          <p:cNvSpPr/>
          <p:nvPr>
            <p:custDataLst>
              <p:tags r:id="rId1"/>
            </p:custDataLst>
          </p:nvPr>
        </p:nvSpPr>
        <p:spPr>
          <a:xfrm>
            <a:off x="719328" y="795498"/>
            <a:ext cx="10753344" cy="1377865"/>
          </a:xfrm>
          <a:prstGeom prst="rect">
            <a:avLst/>
          </a:prstGeom>
          <a:noFill/>
        </p:spPr>
        <p:txBody>
          <a:bodyPr wrap="none" lIns="0" tIns="0" rIns="0" bIns="0" rtlCol="0" anchor="t"/>
          <a:lstStyle/>
          <a:p>
            <a:pPr latinLnBrk="1">
              <a:lnSpc>
                <a:spcPts val="586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2.</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[2024·德州期末]</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功是能量转化的量度。下列实例中力对</a:t>
            </a:r>
          </a:p>
          <a:p>
            <a:pPr latinLnBrk="1">
              <a:lnSpc>
                <a:spcPts val="5600"/>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物体没有做功的是(</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a:t>
            </a:r>
            <a:endParaRPr lang="en-US" altLang="zh-CN" sz="3200"/>
          </a:p>
        </p:txBody>
      </p:sp>
      <p:sp>
        <p:nvSpPr>
          <p:cNvPr id="3" name="QC_5_AN.6_1#9ae93e47e.bracket?vcp=1&amp;vis=1&amp;pid=f14881e9d&amp;color=0,0,0&amp;vpa=4&amp;vtp=1"/>
          <p:cNvSpPr/>
          <p:nvPr>
            <p:custDataLst>
              <p:tags r:id="rId2"/>
            </p:custDataLst>
          </p:nvPr>
        </p:nvSpPr>
        <p:spPr>
          <a:xfrm>
            <a:off x="4280621" y="1525324"/>
            <a:ext cx="588433" cy="638133"/>
          </a:xfrm>
          <a:prstGeom prst="rect">
            <a:avLst/>
          </a:prstGeom>
          <a:noFill/>
        </p:spPr>
        <p:txBody>
          <a:bodyPr wrap="none" lIns="0" tIns="0" rIns="0" bIns="0" rtlCol="0" anchor="t"/>
          <a:lstStyle/>
          <a:p>
            <a:pPr algn="ctr" latinLnBrk="1">
              <a:lnSpc>
                <a:spcPts val="5600"/>
              </a:lnSpc>
            </a:pPr>
            <a:r>
              <a:rPr lang="en-US" altLang="zh-CN" sz="3200">
                <a:solidFill>
                  <a:srgbClr val="C00000"/>
                </a:solidFill>
                <a:latin typeface="Times New Roman" panose="02020603050405020304" pitchFamily="18" charset="0"/>
                <a:ea typeface="微软雅黑" panose="020B0503020204020204" charset="-122"/>
                <a:cs typeface="Times New Roman" panose="02020603050405020304" pitchFamily="34" charset="-120"/>
              </a:rPr>
              <a:t>A</a:t>
            </a:r>
            <a:endParaRPr lang="en-US" altLang="zh-CN" sz="3200"/>
          </a:p>
        </p:txBody>
      </p:sp>
      <p:pic>
        <p:nvPicPr>
          <p:cNvPr id="4" name="QC_5_BD.5_2#9ae93e47e.choice_image?htil=1&amp;vcp=1&amp;vis=1&amp;pid=f14881e9d&amp;color=0,0,0&amp;tib=255,255,255&amp;vtp=1"/>
          <p:cNvPicPr>
            <a:picLocks noChangeAspect="1"/>
          </p:cNvPicPr>
          <p:nvPr>
            <p:custDataLst>
              <p:tags r:id="rId3"/>
            </p:custDataLst>
          </p:nvPr>
        </p:nvPicPr>
        <p:blipFill>
          <a:blip r:embed="rId13">
            <a:clrChange>
              <a:clrFrom>
                <a:srgbClr val="FFFFFF"/>
              </a:clrFrom>
              <a:clrTo>
                <a:srgbClr val="FFFFFF">
                  <a:alpha val="0"/>
                </a:srgbClr>
              </a:clrTo>
            </a:clrChange>
          </a:blip>
          <a:stretch>
            <a:fillRect/>
          </a:stretch>
        </p:blipFill>
        <p:spPr>
          <a:xfrm>
            <a:off x="719328" y="2357765"/>
            <a:ext cx="1572768" cy="1328928"/>
          </a:xfrm>
          <a:prstGeom prst="rect">
            <a:avLst/>
          </a:prstGeom>
          <a:noFill/>
          <a:extLst>
            <a:ext uri="{909E8E84-426E-40DD-AFC4-6F175D3DCCD1}">
              <a14:hiddenFill xmlns:a14="http://schemas.microsoft.com/office/drawing/2010/main">
                <a:solidFill>
                  <a:schemeClr val="accent1">
                    <a:alpha val="0"/>
                  </a:schemeClr>
                </a:solidFill>
              </a14:hiddenFill>
            </a:ext>
          </a:extLst>
        </p:spPr>
      </p:pic>
      <p:sp>
        <p:nvSpPr>
          <p:cNvPr id="5" name="QC_5_BD.5_3#9ae93e47e?htil=1&amp;vcp=1&amp;vis=1&amp;pid=f14881e9d&amp;color=0,0,0&amp;vtp=1&amp;bbb=1&amp;hb=1"/>
          <p:cNvSpPr/>
          <p:nvPr>
            <p:custDataLst>
              <p:tags r:id="rId4"/>
            </p:custDataLst>
          </p:nvPr>
        </p:nvSpPr>
        <p:spPr>
          <a:xfrm>
            <a:off x="719328" y="3808613"/>
            <a:ext cx="2682240" cy="2128520"/>
          </a:xfrm>
          <a:prstGeom prst="rect">
            <a:avLst/>
          </a:prstGeom>
          <a:noFill/>
        </p:spPr>
        <p:txBody>
          <a:bodyPr wrap="none" lIns="0" tIns="0" rIns="0" bIns="0" rtlCol="0" anchor="t"/>
          <a:lstStyle/>
          <a:p>
            <a:pPr latinLnBrk="1">
              <a:lnSpc>
                <a:spcPts val="586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A.</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小孩子用力</a:t>
            </a:r>
          </a:p>
          <a:p>
            <a:pPr latinLnBrk="1">
              <a:lnSpc>
                <a:spcPts val="586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搬石头，没有</a:t>
            </a:r>
          </a:p>
          <a:p>
            <a:pPr latinLnBrk="1">
              <a:lnSpc>
                <a:spcPts val="5600"/>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搬动</a:t>
            </a:r>
            <a:endParaRPr lang="en-US" altLang="zh-CN" sz="3200"/>
          </a:p>
        </p:txBody>
      </p:sp>
      <p:pic>
        <p:nvPicPr>
          <p:cNvPr id="6" name="QC_5_BD.5_4#9ae93e47e.choice_image?htil=1&amp;vcp=1&amp;vis=1&amp;pid=f14881e9d&amp;color=0,0,0&amp;tib=255,255,255&amp;vtp=1"/>
          <p:cNvPicPr>
            <a:picLocks noChangeAspect="1"/>
          </p:cNvPicPr>
          <p:nvPr>
            <p:custDataLst>
              <p:tags r:id="rId5"/>
            </p:custDataLst>
          </p:nvPr>
        </p:nvPicPr>
        <p:blipFill>
          <a:blip r:embed="rId14">
            <a:clrChange>
              <a:clrFrom>
                <a:srgbClr val="FFFFFF"/>
              </a:clrFrom>
              <a:clrTo>
                <a:srgbClr val="FFFFFF">
                  <a:alpha val="0"/>
                </a:srgbClr>
              </a:clrTo>
            </a:clrChange>
          </a:blip>
          <a:stretch>
            <a:fillRect/>
          </a:stretch>
        </p:blipFill>
        <p:spPr>
          <a:xfrm>
            <a:off x="3413760" y="2357765"/>
            <a:ext cx="1950720" cy="1328928"/>
          </a:xfrm>
          <a:prstGeom prst="rect">
            <a:avLst/>
          </a:prstGeom>
          <a:noFill/>
          <a:extLst>
            <a:ext uri="{909E8E84-426E-40DD-AFC4-6F175D3DCCD1}">
              <a14:hiddenFill xmlns:a14="http://schemas.microsoft.com/office/drawing/2010/main">
                <a:solidFill>
                  <a:schemeClr val="accent1">
                    <a:alpha val="0"/>
                  </a:schemeClr>
                </a:solidFill>
              </a14:hiddenFill>
            </a:ext>
          </a:extLst>
        </p:spPr>
      </p:pic>
      <p:sp>
        <p:nvSpPr>
          <p:cNvPr id="7" name="QC_5_BD.5_5#9ae93e47e?htil=1&amp;vcp=1&amp;vis=1&amp;pid=f14881e9d&amp;color=0,0,0&amp;vtp=1&amp;bbb=1&amp;hb=1"/>
          <p:cNvSpPr/>
          <p:nvPr>
            <p:custDataLst>
              <p:tags r:id="rId6"/>
            </p:custDataLst>
          </p:nvPr>
        </p:nvSpPr>
        <p:spPr>
          <a:xfrm>
            <a:off x="3413760" y="3808613"/>
            <a:ext cx="2682240" cy="2128520"/>
          </a:xfrm>
          <a:prstGeom prst="rect">
            <a:avLst/>
          </a:prstGeom>
          <a:noFill/>
        </p:spPr>
        <p:txBody>
          <a:bodyPr wrap="none" lIns="0" tIns="0" rIns="0" bIns="0" rtlCol="0" anchor="t"/>
          <a:lstStyle/>
          <a:p>
            <a:pPr latinLnBrk="1">
              <a:lnSpc>
                <a:spcPts val="586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B.</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叉车把货物</a:t>
            </a:r>
          </a:p>
          <a:p>
            <a:pPr latinLnBrk="1">
              <a:lnSpc>
                <a:spcPts val="586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从地面抬升到</a:t>
            </a:r>
          </a:p>
          <a:p>
            <a:pPr latinLnBrk="1">
              <a:lnSpc>
                <a:spcPts val="5600"/>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一定高度</a:t>
            </a:r>
            <a:endParaRPr lang="en-US" altLang="zh-CN" sz="3200"/>
          </a:p>
        </p:txBody>
      </p:sp>
      <p:pic>
        <p:nvPicPr>
          <p:cNvPr id="8" name="QC_5_BD.5_6#9ae93e47e.choice_image?htil=1&amp;vcp=1&amp;vis=1&amp;pid=f14881e9d&amp;color=0,0,0&amp;tib=255,255,255&amp;vtp=1"/>
          <p:cNvPicPr>
            <a:picLocks noChangeAspect="1"/>
          </p:cNvPicPr>
          <p:nvPr>
            <p:custDataLst>
              <p:tags r:id="rId7"/>
            </p:custDataLst>
          </p:nvPr>
        </p:nvPicPr>
        <p:blipFill>
          <a:blip r:embed="rId15">
            <a:clrChange>
              <a:clrFrom>
                <a:srgbClr val="FFFFFF"/>
              </a:clrFrom>
              <a:clrTo>
                <a:srgbClr val="FFFFFF">
                  <a:alpha val="0"/>
                </a:srgbClr>
              </a:clrTo>
            </a:clrChange>
          </a:blip>
          <a:stretch>
            <a:fillRect/>
          </a:stretch>
        </p:blipFill>
        <p:spPr>
          <a:xfrm>
            <a:off x="6096000" y="2357765"/>
            <a:ext cx="1389888" cy="1328928"/>
          </a:xfrm>
          <a:prstGeom prst="rect">
            <a:avLst/>
          </a:prstGeom>
          <a:noFill/>
          <a:extLst>
            <a:ext uri="{909E8E84-426E-40DD-AFC4-6F175D3DCCD1}">
              <a14:hiddenFill xmlns:a14="http://schemas.microsoft.com/office/drawing/2010/main">
                <a:solidFill>
                  <a:schemeClr val="accent1">
                    <a:alpha val="0"/>
                  </a:schemeClr>
                </a:solidFill>
              </a14:hiddenFill>
            </a:ext>
          </a:extLst>
        </p:spPr>
      </p:pic>
      <p:sp>
        <p:nvSpPr>
          <p:cNvPr id="9" name="QC_5_BD.5_7#9ae93e47e?htil=1&amp;vcp=1&amp;vis=1&amp;pid=f14881e9d&amp;color=0,0,0&amp;vtp=1&amp;bbb=1&amp;hb=1"/>
          <p:cNvSpPr/>
          <p:nvPr>
            <p:custDataLst>
              <p:tags r:id="rId8"/>
            </p:custDataLst>
          </p:nvPr>
        </p:nvSpPr>
        <p:spPr>
          <a:xfrm>
            <a:off x="6096000" y="3808613"/>
            <a:ext cx="2682240" cy="2128520"/>
          </a:xfrm>
          <a:prstGeom prst="rect">
            <a:avLst/>
          </a:prstGeom>
          <a:noFill/>
        </p:spPr>
        <p:txBody>
          <a:bodyPr wrap="none" lIns="0" tIns="0" rIns="0" bIns="0" rtlCol="0" anchor="t"/>
          <a:lstStyle/>
          <a:p>
            <a:pPr latinLnBrk="1">
              <a:lnSpc>
                <a:spcPts val="586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C.</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人拎着行李</a:t>
            </a:r>
          </a:p>
          <a:p>
            <a:pPr latinLnBrk="1">
              <a:lnSpc>
                <a:spcPts val="586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箱沿楼梯走上</a:t>
            </a:r>
          </a:p>
          <a:p>
            <a:pPr latinLnBrk="1">
              <a:lnSpc>
                <a:spcPts val="5600"/>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二楼</a:t>
            </a:r>
            <a:endParaRPr lang="en-US" altLang="zh-CN" sz="3200"/>
          </a:p>
        </p:txBody>
      </p:sp>
      <p:pic>
        <p:nvPicPr>
          <p:cNvPr id="10" name="QC_5_BD.5_8#9ae93e47e.choice_image?htil=1&amp;vcp=1&amp;vis=1&amp;pid=f14881e9d&amp;color=0,0,0&amp;tib=255,255,255&amp;vtp=1"/>
          <p:cNvPicPr>
            <a:picLocks noChangeAspect="1"/>
          </p:cNvPicPr>
          <p:nvPr>
            <p:custDataLst>
              <p:tags r:id="rId9"/>
            </p:custDataLst>
          </p:nvPr>
        </p:nvPicPr>
        <p:blipFill>
          <a:blip r:embed="rId16">
            <a:clrChange>
              <a:clrFrom>
                <a:srgbClr val="FFFFFF"/>
              </a:clrFrom>
              <a:clrTo>
                <a:srgbClr val="FFFFFF">
                  <a:alpha val="0"/>
                </a:srgbClr>
              </a:clrTo>
            </a:clrChange>
          </a:blip>
          <a:stretch>
            <a:fillRect/>
          </a:stretch>
        </p:blipFill>
        <p:spPr>
          <a:xfrm>
            <a:off x="8778240" y="2357765"/>
            <a:ext cx="1536192" cy="1328928"/>
          </a:xfrm>
          <a:prstGeom prst="rect">
            <a:avLst/>
          </a:prstGeom>
          <a:noFill/>
          <a:extLst>
            <a:ext uri="{909E8E84-426E-40DD-AFC4-6F175D3DCCD1}">
              <a14:hiddenFill xmlns:a14="http://schemas.microsoft.com/office/drawing/2010/main">
                <a:solidFill>
                  <a:schemeClr val="accent1">
                    <a:alpha val="0"/>
                  </a:schemeClr>
                </a:solidFill>
              </a14:hiddenFill>
            </a:ext>
          </a:extLst>
        </p:spPr>
      </p:pic>
      <p:sp>
        <p:nvSpPr>
          <p:cNvPr id="11" name="QC_5_BD.5_9#9ae93e47e?htil=1&amp;vcp=1&amp;vis=1&amp;pid=f14881e9d&amp;color=0,0,0&amp;vtp=1&amp;bbb=1&amp;hb=1"/>
          <p:cNvSpPr/>
          <p:nvPr>
            <p:custDataLst>
              <p:tags r:id="rId10"/>
            </p:custDataLst>
          </p:nvPr>
        </p:nvSpPr>
        <p:spPr>
          <a:xfrm>
            <a:off x="8778240" y="3808614"/>
            <a:ext cx="2682240" cy="1383453"/>
          </a:xfrm>
          <a:prstGeom prst="rect">
            <a:avLst/>
          </a:prstGeom>
          <a:noFill/>
        </p:spPr>
        <p:txBody>
          <a:bodyPr wrap="none" lIns="0" tIns="0" rIns="0" bIns="0" rtlCol="0" anchor="t"/>
          <a:lstStyle/>
          <a:p>
            <a:pPr latinLnBrk="1">
              <a:lnSpc>
                <a:spcPts val="586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D.</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人推小车通</a:t>
            </a:r>
          </a:p>
          <a:p>
            <a:pPr latinLnBrk="1">
              <a:lnSpc>
                <a:spcPts val="5600"/>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过一段距离</a:t>
            </a:r>
            <a:endParaRPr lang="en-US" altLang="zh-CN" sz="3200"/>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left)">
                                      <p:cBhvr>
                                        <p:cTn id="7" dur="500"/>
                                        <p:tgtEl>
                                          <p:spTgt spid="3">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_4_BD#284e75919?vcp=1&amp;pid=e16044a8b&amp;color=0,0,0&amp;vtp=1&amp;bt=1&amp;bbb=1"/>
          <p:cNvSpPr/>
          <p:nvPr>
            <p:custDataLst>
              <p:tags r:id="rId1"/>
            </p:custDataLst>
          </p:nvPr>
        </p:nvSpPr>
        <p:spPr>
          <a:xfrm>
            <a:off x="719328" y="536448"/>
            <a:ext cx="10753344" cy="792480"/>
          </a:xfrm>
          <a:prstGeom prst="rect">
            <a:avLst/>
          </a:prstGeom>
          <a:noFill/>
        </p:spPr>
        <p:txBody>
          <a:bodyPr wrap="none" lIns="0" tIns="0" rIns="0" bIns="0" rtlCol="0" anchor="ctr"/>
          <a:lstStyle/>
          <a:p>
            <a:pPr latinLnBrk="1">
              <a:lnSpc>
                <a:spcPts val="6135"/>
              </a:lnSpc>
            </a:pPr>
            <a:r>
              <a:rPr lang="en-US" altLang="zh-CN" sz="3465" b="1">
                <a:solidFill>
                  <a:srgbClr val="000000"/>
                </a:solidFill>
                <a:latin typeface="Times New Roman" panose="02020603050405020304" pitchFamily="18" charset="0"/>
                <a:ea typeface="黑体" panose="02010600030101010101" pitchFamily="49" charset="-122"/>
                <a:cs typeface="Times New Roman" panose="02020603050405020304" pitchFamily="34" charset="-120"/>
              </a:rPr>
              <a:t>知识点2</a:t>
            </a:r>
            <a:r>
              <a:rPr lang="en-US" altLang="zh-CN" sz="3465" b="1">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465" b="1">
                <a:solidFill>
                  <a:srgbClr val="000000"/>
                </a:solidFill>
                <a:latin typeface="Times New Roman" panose="02020603050405020304" pitchFamily="18" charset="0"/>
                <a:ea typeface="黑体" panose="02010600030101010101" pitchFamily="49" charset="-122"/>
                <a:cs typeface="Times New Roman" panose="02020603050405020304" pitchFamily="34" charset="-120"/>
              </a:rPr>
              <a:t>功的计算</a:t>
            </a:r>
            <a:endParaRPr lang="en-US" altLang="zh-CN" sz="3465"/>
          </a:p>
        </p:txBody>
      </p:sp>
      <mc:AlternateContent xmlns:mc="http://schemas.openxmlformats.org/markup-compatibility/2006" xmlns:a14="http://schemas.microsoft.com/office/drawing/2010/main">
        <mc:Choice Requires="a14">
          <p:sp>
            <p:nvSpPr>
              <p:cNvPr id="3" name="QC_5_BD.7_1#f6cbd2906?vcp=1&amp;vis=1&amp;pid=284e75919&amp;color=0,0,0&amp;vtp=1&amp;bbb=1&amp;hb=1"/>
              <p:cNvSpPr/>
              <p:nvPr>
                <p:custDataLst>
                  <p:tags r:id="rId2"/>
                </p:custDataLst>
              </p:nvPr>
            </p:nvSpPr>
            <p:spPr>
              <a:xfrm>
                <a:off x="719328" y="1411648"/>
                <a:ext cx="10753344" cy="1377865"/>
              </a:xfrm>
              <a:prstGeom prst="rect">
                <a:avLst/>
              </a:prstGeom>
              <a:noFill/>
            </p:spPr>
            <p:txBody>
              <a:bodyPr wrap="none" lIns="0" tIns="0" rIns="0" bIns="0" rtlCol="0" anchor="t"/>
              <a:lstStyle/>
              <a:p>
                <a:pPr latinLnBrk="1">
                  <a:lnSpc>
                    <a:spcPts val="586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3.</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[2024·延安期末]</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小明用手托着一个鸡蛋将鸡蛋举高了</a:t>
                </a:r>
                <a14:m>
                  <m:oMath xmlns:m="http://schemas.openxmlformats.org/officeDocument/2006/math">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1 </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m</m:t>
                    </m:r>
                  </m:oMath>
                </a14:m>
                <a:r>
                  <a:rPr lang="en-US" altLang="zh-CN" sz="135" kern="0" spc="-100000">
                    <a:solidFill>
                      <a:srgbClr val="FFFFFF"/>
                    </a:solidFill>
                    <a:latin typeface="Times New Roman" panose="02020603050405020304" pitchFamily="18" charset="0"/>
                    <a:ea typeface="微软雅黑" panose="020B0503020204020204" charset="-122"/>
                    <a:cs typeface="Times New Roman" panose="02020603050405020304"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a:t>
                </a:r>
              </a:p>
              <a:p>
                <a:pPr latinLnBrk="1">
                  <a:lnSpc>
                    <a:spcPts val="5600"/>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小明的手对鸡蛋做的功大约是(</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a:t>
                </a:r>
                <a:endParaRPr lang="en-US" altLang="zh-CN" sz="3200"/>
              </a:p>
            </p:txBody>
          </p:sp>
        </mc:Choice>
        <mc:Fallback xmlns="">
          <p:sp>
            <p:nvSpPr>
              <p:cNvPr id="3" name="QC_5_BD.7_1#f6cbd2906?vcp=1&amp;vis=1&amp;pid=284e75919&amp;color=0,0,0&amp;vtp=1&amp;bbb=1&amp;hb=1"/>
              <p:cNvSpPr>
                <a:spLocks noRot="1" noChangeAspect="1" noMove="1" noResize="1" noEditPoints="1" noAdjustHandles="1" noChangeArrowheads="1" noChangeShapeType="1" noTextEdit="1"/>
              </p:cNvSpPr>
              <p:nvPr>
                <p:custDataLst>
                  <p:tags r:id="rId7"/>
                </p:custDataLst>
              </p:nvPr>
            </p:nvSpPr>
            <p:spPr>
              <a:xfrm>
                <a:off x="719328" y="1411648"/>
                <a:ext cx="10753344" cy="1377865"/>
              </a:xfrm>
              <a:prstGeom prst="rect">
                <a:avLst/>
              </a:prstGeom>
              <a:blipFill rotWithShape="1">
                <a:blip r:embed="rId8"/>
                <a:stretch>
                  <a:fillRect l="-5" t="-3" r="-4428" b="-5672"/>
                </a:stretch>
              </a:blipFill>
            </p:spPr>
            <p:txBody>
              <a:bodyPr/>
              <a:lstStyle/>
              <a:p>
                <a:r>
                  <a:rPr lang="zh-CN" altLang="en-US">
                    <a:noFill/>
                  </a:rPr>
                  <a:t> </a:t>
                </a:r>
              </a:p>
            </p:txBody>
          </p:sp>
        </mc:Fallback>
      </mc:AlternateContent>
      <p:sp>
        <p:nvSpPr>
          <p:cNvPr id="4" name="QC_5_AN.8_1#f6cbd2906.bracket?vcp=1&amp;vis=1&amp;pid=284e75919&amp;color=0,0,0&amp;vpa=5&amp;vtp=1"/>
          <p:cNvSpPr/>
          <p:nvPr>
            <p:custDataLst>
              <p:tags r:id="rId3"/>
            </p:custDataLst>
          </p:nvPr>
        </p:nvSpPr>
        <p:spPr>
          <a:xfrm>
            <a:off x="6329554" y="2141474"/>
            <a:ext cx="565151" cy="638133"/>
          </a:xfrm>
          <a:prstGeom prst="rect">
            <a:avLst/>
          </a:prstGeom>
          <a:noFill/>
        </p:spPr>
        <p:txBody>
          <a:bodyPr wrap="none" lIns="0" tIns="0" rIns="0" bIns="0" rtlCol="0" anchor="t"/>
          <a:lstStyle/>
          <a:p>
            <a:pPr algn="ctr" latinLnBrk="1">
              <a:lnSpc>
                <a:spcPts val="5600"/>
              </a:lnSpc>
            </a:pPr>
            <a:r>
              <a:rPr lang="en-US" altLang="zh-CN" sz="3200">
                <a:solidFill>
                  <a:srgbClr val="C00000"/>
                </a:solidFill>
                <a:latin typeface="Times New Roman" panose="02020603050405020304" pitchFamily="18" charset="0"/>
                <a:ea typeface="微软雅黑" panose="020B0503020204020204" charset="-122"/>
                <a:cs typeface="Times New Roman" panose="02020603050405020304" pitchFamily="34" charset="-120"/>
              </a:rPr>
              <a:t>B</a:t>
            </a:r>
            <a:endParaRPr lang="en-US" altLang="zh-CN" sz="3200"/>
          </a:p>
        </p:txBody>
      </p:sp>
      <mc:AlternateContent xmlns:mc="http://schemas.openxmlformats.org/markup-compatibility/2006" xmlns:a14="http://schemas.microsoft.com/office/drawing/2010/main">
        <mc:Choice Requires="a14">
          <p:sp>
            <p:nvSpPr>
              <p:cNvPr id="5" name="QC_5_BD.7_2#f6cbd2906.choices?vcp=1&amp;vis=1&amp;pid=284e75919&amp;color=0,0,0&amp;vtp=1&amp;bbb=1"/>
              <p:cNvSpPr/>
              <p:nvPr>
                <p:custDataLst>
                  <p:tags r:id="rId4"/>
                </p:custDataLst>
              </p:nvPr>
            </p:nvSpPr>
            <p:spPr>
              <a:xfrm>
                <a:off x="719328" y="2866221"/>
                <a:ext cx="10753344" cy="623740"/>
              </a:xfrm>
              <a:prstGeom prst="rect">
                <a:avLst/>
              </a:prstGeom>
              <a:noFill/>
            </p:spPr>
            <p:txBody>
              <a:bodyPr wrap="none" lIns="0" tIns="0" rIns="0" bIns="0" rtlCol="0" anchor="t"/>
              <a:lstStyle/>
              <a:p>
                <a:pPr latinLnBrk="1">
                  <a:lnSpc>
                    <a:spcPts val="5600"/>
                  </a:lnSpc>
                  <a:tabLst>
                    <a:tab pos="3042920" algn="l"/>
                    <a:tab pos="5832475" algn="l"/>
                    <a:tab pos="8300720" algn="l"/>
                  </a:tabLst>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A.</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14:m>
                  <m:oMath xmlns:m="http://schemas.openxmlformats.org/officeDocument/2006/math">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0.05 </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J</m:t>
                    </m:r>
                  </m:oMath>
                </a14:m>
                <a:r>
                  <a:rPr lang="en-US" altLang="zh-CN" sz="3200" spc="-13733">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B.</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14:m>
                  <m:oMath xmlns:m="http://schemas.openxmlformats.org/officeDocument/2006/math">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0.5 </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J</m:t>
                    </m:r>
                  </m:oMath>
                </a14:m>
                <a:r>
                  <a:rPr lang="en-US" altLang="zh-CN" sz="3200" spc="-13733">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C.</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14:m>
                  <m:oMath xmlns:m="http://schemas.openxmlformats.org/officeDocument/2006/math">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5 </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J</m:t>
                    </m:r>
                  </m:oMath>
                </a14:m>
                <a:r>
                  <a:rPr lang="en-US" altLang="zh-CN" sz="3200" spc="-13733">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D.</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14:m>
                  <m:oMath xmlns:m="http://schemas.openxmlformats.org/officeDocument/2006/math">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50 </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J</m:t>
                    </m:r>
                  </m:oMath>
                </a14:m>
                <a:r>
                  <a:rPr lang="en-US" altLang="zh-CN" sz="135" kern="0" spc="-100000">
                    <a:solidFill>
                      <a:srgbClr val="FFFFFF"/>
                    </a:solidFill>
                    <a:latin typeface="Times New Roman" panose="02020603050405020304" pitchFamily="18" charset="0"/>
                    <a:ea typeface="微软雅黑" panose="020B0503020204020204" charset="-122"/>
                    <a:cs typeface="Times New Roman" panose="02020603050405020304" pitchFamily="34" charset="-120"/>
                  </a:rPr>
                  <a:t> </a:t>
                </a:r>
                <a:endParaRPr lang="en-US" altLang="zh-CN" sz="3200"/>
              </a:p>
            </p:txBody>
          </p:sp>
        </mc:Choice>
        <mc:Fallback xmlns="">
          <p:sp>
            <p:nvSpPr>
              <p:cNvPr id="5" name="QC_5_BD.7_2#f6cbd2906.choices?vcp=1&amp;vis=1&amp;pid=284e75919&amp;color=0,0,0&amp;vtp=1&amp;bbb=1"/>
              <p:cNvSpPr>
                <a:spLocks noRot="1" noChangeAspect="1" noMove="1" noResize="1" noEditPoints="1" noAdjustHandles="1" noChangeArrowheads="1" noChangeShapeType="1" noTextEdit="1"/>
              </p:cNvSpPr>
              <p:nvPr>
                <p:custDataLst>
                  <p:tags r:id="rId9"/>
                </p:custDataLst>
              </p:nvPr>
            </p:nvSpPr>
            <p:spPr>
              <a:xfrm>
                <a:off x="719328" y="2866221"/>
                <a:ext cx="10753344" cy="623740"/>
              </a:xfrm>
              <a:prstGeom prst="rect">
                <a:avLst/>
              </a:prstGeom>
              <a:blipFill rotWithShape="1">
                <a:blip r:embed="rId10"/>
                <a:stretch>
                  <a:fillRect l="-5" t="-75" r="1" b="-13947"/>
                </a:stretch>
              </a:blipFill>
            </p:spPr>
            <p:txBody>
              <a:bodyPr/>
              <a:lstStyle/>
              <a:p>
                <a:r>
                  <a:rPr lang="zh-CN" altLang="en-US">
                    <a:noFill/>
                  </a:rPr>
                  <a:t> </a:t>
                </a:r>
              </a:p>
            </p:txBody>
          </p:sp>
        </mc:Fallback>
      </mc:AlternateContent>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wipe(left)">
                                      <p:cBhvr>
                                        <p:cTn id="7" dur="500"/>
                                        <p:tgtEl>
                                          <p:spTgt spid="4">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wipe(left)">
                                      <p:cBhvr>
                                        <p:cTn id="1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QC_5_BD.9_1#860b39528?sp=1&amp;vcp=1&amp;vis=1&amp;pid=284e75919&amp;color=0,0,0&amp;vtp=1&amp;bt=1&amp;bbb=1&amp;hb=1"/>
              <p:cNvSpPr/>
              <p:nvPr>
                <p:custDataLst>
                  <p:tags r:id="rId1"/>
                </p:custDataLst>
              </p:nvPr>
            </p:nvSpPr>
            <p:spPr>
              <a:xfrm>
                <a:off x="719328" y="536449"/>
                <a:ext cx="10753344" cy="2436199"/>
              </a:xfrm>
              <a:prstGeom prst="rect">
                <a:avLst/>
              </a:prstGeom>
              <a:noFill/>
            </p:spPr>
            <p:txBody>
              <a:bodyPr wrap="none" lIns="0" tIns="0" rIns="0" bIns="0" rtlCol="0" anchor="t"/>
              <a:lstStyle/>
              <a:p>
                <a:pPr latinLnBrk="1">
                  <a:lnSpc>
                    <a:spcPts val="493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4.</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[2024·青岛期末]</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如图所示，小明先后用同样大小的力</a:t>
                </a:r>
                <a14:m>
                  <m:oMath xmlns:m="http://schemas.openxmlformats.org/officeDocument/2006/math">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F</m:t>
                    </m:r>
                  </m:oMath>
                </a14:m>
                <a:r>
                  <a:rPr lang="en-US" altLang="zh-CN" sz="135" kern="0" spc="-100000">
                    <a:solidFill>
                      <a:srgbClr val="FFFFFF"/>
                    </a:solidFill>
                    <a:latin typeface="Times New Roman" panose="02020603050405020304" pitchFamily="18" charset="0"/>
                    <a:ea typeface="微软雅黑" panose="020B0503020204020204" charset="-122"/>
                    <a:cs typeface="Times New Roman" panose="02020603050405020304"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将</a:t>
                </a:r>
              </a:p>
              <a:p>
                <a:pPr latinLnBrk="1">
                  <a:lnSpc>
                    <a:spcPts val="493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不同质量的物体分别在光滑水平面和粗糙水平面上沿力的方</a:t>
                </a:r>
              </a:p>
              <a:p>
                <a:pPr latinLnBrk="1">
                  <a:lnSpc>
                    <a:spcPts val="493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向移动相同的距离</a:t>
                </a:r>
                <a14:m>
                  <m:oMath xmlns:m="http://schemas.openxmlformats.org/officeDocument/2006/math">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s</m:t>
                    </m:r>
                  </m:oMath>
                </a14:m>
                <a:r>
                  <a:rPr lang="en-US" altLang="zh-CN" sz="135" kern="0" spc="-100000">
                    <a:solidFill>
                      <a:srgbClr val="FFFFFF"/>
                    </a:solidFill>
                    <a:latin typeface="Times New Roman" panose="02020603050405020304" pitchFamily="18" charset="0"/>
                    <a:ea typeface="微软雅黑" panose="020B0503020204020204" charset="-122"/>
                    <a:cs typeface="Times New Roman" panose="02020603050405020304"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，该力在这两个过程中所做的功分别为</a:t>
                </a:r>
              </a:p>
              <a:p>
                <a:pPr latinLnBrk="1">
                  <a:lnSpc>
                    <a:spcPts val="4800"/>
                  </a:lnSpc>
                </a:pPr>
                <a14:m>
                  <m:oMath xmlns:m="http://schemas.openxmlformats.org/officeDocument/2006/math">
                    <m:sSub>
                      <m:sSub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W</m:t>
                        </m:r>
                      </m:e>
                      <m: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1</m:t>
                        </m:r>
                      </m:sub>
                    </m:sSub>
                  </m:oMath>
                </a14:m>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a:t>
                </a:r>
                <a14:m>
                  <m:oMath xmlns:m="http://schemas.openxmlformats.org/officeDocument/2006/math">
                    <m:sSub>
                      <m:sSub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W</m:t>
                        </m:r>
                      </m:e>
                      <m: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2</m:t>
                        </m:r>
                      </m:sub>
                    </m:sSub>
                  </m:oMath>
                </a14:m>
                <a:r>
                  <a:rPr lang="en-US" altLang="zh-CN" sz="135" kern="0" spc="-100000">
                    <a:solidFill>
                      <a:srgbClr val="FFFFFF"/>
                    </a:solidFill>
                    <a:latin typeface="Times New Roman" panose="02020603050405020304" pitchFamily="18" charset="0"/>
                    <a:ea typeface="微软雅黑" panose="020B0503020204020204" charset="-122"/>
                    <a:cs typeface="Times New Roman" panose="02020603050405020304"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，关于它们之间的大小关系说法正确的是(</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a:t>
                </a:r>
                <a:endParaRPr lang="en-US" altLang="zh-CN" sz="3200"/>
              </a:p>
            </p:txBody>
          </p:sp>
        </mc:Choice>
        <mc:Fallback xmlns="">
          <p:sp>
            <p:nvSpPr>
              <p:cNvPr id="2" name="QC_5_BD.9_1#860b39528?sp=1&amp;vcp=1&amp;vis=1&amp;pid=284e75919&amp;color=0,0,0&amp;vtp=1&amp;bt=1&amp;bbb=1&amp;hb=1"/>
              <p:cNvSpPr>
                <a:spLocks noRot="1" noChangeAspect="1" noMove="1" noResize="1" noEditPoints="1" noAdjustHandles="1" noChangeArrowheads="1" noChangeShapeType="1" noTextEdit="1"/>
              </p:cNvSpPr>
              <p:nvPr>
                <p:custDataLst>
                  <p:tags r:id="rId7"/>
                </p:custDataLst>
              </p:nvPr>
            </p:nvSpPr>
            <p:spPr>
              <a:xfrm>
                <a:off x="719328" y="536449"/>
                <a:ext cx="10753344" cy="2436199"/>
              </a:xfrm>
              <a:prstGeom prst="rect">
                <a:avLst/>
              </a:prstGeom>
              <a:blipFill rotWithShape="1">
                <a:blip r:embed="rId8"/>
                <a:stretch>
                  <a:fillRect l="-5" t="-21" r="-383" b="-2181"/>
                </a:stretch>
              </a:blipFill>
            </p:spPr>
            <p:txBody>
              <a:bodyPr/>
              <a:lstStyle/>
              <a:p>
                <a:r>
                  <a:rPr lang="zh-CN" altLang="en-US">
                    <a:noFill/>
                  </a:rPr>
                  <a:t> </a:t>
                </a:r>
              </a:p>
            </p:txBody>
          </p:sp>
        </mc:Fallback>
      </mc:AlternateContent>
      <p:pic>
        <p:nvPicPr>
          <p:cNvPr id="3" name="QC_5_BD.9_2#860b39528?vcp=1&amp;vis=1&amp;pid=284e75919&amp;color=0,0,0&amp;tib=255,255,255&amp;vtp=1"/>
          <p:cNvPicPr>
            <a:picLocks noChangeAspect="1"/>
          </p:cNvPicPr>
          <p:nvPr>
            <p:custDataLst>
              <p:tags r:id="rId2"/>
            </p:custDataLst>
          </p:nvPr>
        </p:nvPicPr>
        <p:blipFill>
          <a:blip r:embed="rId9">
            <a:clrChange>
              <a:clrFrom>
                <a:srgbClr val="FFFFFF"/>
              </a:clrFrom>
              <a:clrTo>
                <a:srgbClr val="FFFFFF">
                  <a:alpha val="0"/>
                </a:srgbClr>
              </a:clrTo>
            </a:clrChange>
          </a:blip>
          <a:stretch>
            <a:fillRect/>
          </a:stretch>
        </p:blipFill>
        <p:spPr>
          <a:xfrm>
            <a:off x="1255776" y="3133343"/>
            <a:ext cx="9680448" cy="2133600"/>
          </a:xfrm>
          <a:prstGeom prst="rect">
            <a:avLst/>
          </a:prstGeom>
          <a:noFill/>
          <a:extLst>
            <a:ext uri="{909E8E84-426E-40DD-AFC4-6F175D3DCCD1}">
              <a14:hiddenFill xmlns:a14="http://schemas.microsoft.com/office/drawing/2010/main">
                <a:solidFill>
                  <a:schemeClr val="accent1">
                    <a:alpha val="0"/>
                  </a:schemeClr>
                </a:solidFill>
              </a14:hiddenFill>
            </a:ext>
          </a:extLst>
        </p:spPr>
      </p:pic>
      <p:sp>
        <p:nvSpPr>
          <p:cNvPr id="4" name="QC_5_AN.10_1#860b39528.bracket?vcp=1&amp;vis=1&amp;pid=284e75919&amp;color=0,0,0&amp;vpa=6&amp;vtp=1"/>
          <p:cNvSpPr/>
          <p:nvPr>
            <p:custDataLst>
              <p:tags r:id="rId3"/>
            </p:custDataLst>
          </p:nvPr>
        </p:nvSpPr>
        <p:spPr>
          <a:xfrm>
            <a:off x="9797755" y="2408684"/>
            <a:ext cx="565151" cy="549233"/>
          </a:xfrm>
          <a:prstGeom prst="rect">
            <a:avLst/>
          </a:prstGeom>
          <a:noFill/>
        </p:spPr>
        <p:txBody>
          <a:bodyPr wrap="none" lIns="0" tIns="0" rIns="0" bIns="0" rtlCol="0" anchor="t"/>
          <a:lstStyle/>
          <a:p>
            <a:pPr algn="ctr" latinLnBrk="1">
              <a:lnSpc>
                <a:spcPts val="4665"/>
              </a:lnSpc>
            </a:pPr>
            <a:r>
              <a:rPr lang="en-US" altLang="zh-CN" sz="3200">
                <a:solidFill>
                  <a:srgbClr val="C00000"/>
                </a:solidFill>
                <a:latin typeface="Times New Roman" panose="02020603050405020304" pitchFamily="18" charset="0"/>
                <a:ea typeface="微软雅黑" panose="020B0503020204020204" charset="-122"/>
                <a:cs typeface="Times New Roman" panose="02020603050405020304" pitchFamily="34" charset="-120"/>
              </a:rPr>
              <a:t>C</a:t>
            </a:r>
            <a:endParaRPr lang="en-US" altLang="zh-CN" sz="3200"/>
          </a:p>
        </p:txBody>
      </p:sp>
      <mc:AlternateContent xmlns:mc="http://schemas.openxmlformats.org/markup-compatibility/2006" xmlns:a14="http://schemas.microsoft.com/office/drawing/2010/main">
        <mc:Choice Requires="a14">
          <p:sp>
            <p:nvSpPr>
              <p:cNvPr id="5" name="QC_5_BD.9_3#860b39528.choices?vcp=1&amp;vis=1&amp;pid=284e75919&amp;color=0,0,0&amp;vtp=1&amp;bbb=1"/>
              <p:cNvSpPr/>
              <p:nvPr>
                <p:custDataLst>
                  <p:tags r:id="rId4"/>
                </p:custDataLst>
              </p:nvPr>
            </p:nvSpPr>
            <p:spPr>
              <a:xfrm>
                <a:off x="719328" y="5436277"/>
                <a:ext cx="10753344" cy="556599"/>
              </a:xfrm>
              <a:prstGeom prst="rect">
                <a:avLst/>
              </a:prstGeom>
              <a:noFill/>
            </p:spPr>
            <p:txBody>
              <a:bodyPr wrap="none" lIns="0" tIns="0" rIns="0" bIns="0" rtlCol="0" anchor="t"/>
              <a:lstStyle/>
              <a:p>
                <a:pPr latinLnBrk="1">
                  <a:lnSpc>
                    <a:spcPts val="4800"/>
                  </a:lnSpc>
                  <a:tabLst>
                    <a:tab pos="2759710" algn="l"/>
                    <a:tab pos="5485765" algn="l"/>
                    <a:tab pos="8211820" algn="l"/>
                  </a:tabLst>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A.</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14:m>
                  <m:oMath xmlns:m="http://schemas.openxmlformats.org/officeDocument/2006/math">
                    <m:sSub>
                      <m:sSub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W</m:t>
                        </m:r>
                      </m:e>
                      <m: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1</m:t>
                        </m:r>
                      </m:sub>
                    </m:s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&gt;</m:t>
                    </m:r>
                    <m:sSub>
                      <m:sSub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W</m:t>
                        </m:r>
                      </m:e>
                      <m: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2</m:t>
                        </m:r>
                      </m:sub>
                    </m:sSub>
                  </m:oMath>
                </a14:m>
                <a:r>
                  <a:rPr lang="en-US" altLang="zh-CN" sz="3200" spc="-13733">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B.</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14:m>
                  <m:oMath xmlns:m="http://schemas.openxmlformats.org/officeDocument/2006/math">
                    <m:sSub>
                      <m:sSub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W</m:t>
                        </m:r>
                      </m:e>
                      <m: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1</m:t>
                        </m:r>
                      </m:sub>
                    </m:s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&lt;</m:t>
                    </m:r>
                    <m:sSub>
                      <m:sSub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W</m:t>
                        </m:r>
                      </m:e>
                      <m: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2</m:t>
                        </m:r>
                      </m:sub>
                    </m:sSub>
                  </m:oMath>
                </a14:m>
                <a:r>
                  <a:rPr lang="en-US" altLang="zh-CN" sz="3200" spc="-13733">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C.</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14:m>
                  <m:oMath xmlns:m="http://schemas.openxmlformats.org/officeDocument/2006/math">
                    <m:sSub>
                      <m:sSub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W</m:t>
                        </m:r>
                      </m:e>
                      <m: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1</m:t>
                        </m:r>
                      </m:sub>
                    </m:s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m:t>
                    </m:r>
                    <m:sSub>
                      <m:sSub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W</m:t>
                        </m:r>
                      </m:e>
                      <m: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2</m:t>
                        </m:r>
                      </m:sub>
                    </m:sSub>
                  </m:oMath>
                </a14:m>
                <a:r>
                  <a:rPr lang="en-US" altLang="zh-CN" sz="135" kern="0" spc="-100000">
                    <a:solidFill>
                      <a:srgbClr val="FFFFFF"/>
                    </a:solidFill>
                    <a:latin typeface="Times New Roman" panose="02020603050405020304" pitchFamily="18" charset="0"/>
                    <a:ea typeface="微软雅黑" panose="020B0503020204020204" charset="-122"/>
                    <a:cs typeface="Times New Roman" panose="02020603050405020304" pitchFamily="34" charset="-120"/>
                  </a:rPr>
                  <a:t> </a:t>
                </a:r>
                <a:r>
                  <a:rPr lang="en-US" altLang="zh-CN" sz="3200" spc="-13733">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D.</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无法确定</a:t>
                </a:r>
                <a:endParaRPr lang="en-US" altLang="zh-CN" sz="3200"/>
              </a:p>
            </p:txBody>
          </p:sp>
        </mc:Choice>
        <mc:Fallback xmlns="">
          <p:sp>
            <p:nvSpPr>
              <p:cNvPr id="5" name="QC_5_BD.9_3#860b39528.choices?vcp=1&amp;vis=1&amp;pid=284e75919&amp;color=0,0,0&amp;vtp=1&amp;bbb=1"/>
              <p:cNvSpPr>
                <a:spLocks noRot="1" noChangeAspect="1" noMove="1" noResize="1" noEditPoints="1" noAdjustHandles="1" noChangeArrowheads="1" noChangeShapeType="1" noTextEdit="1"/>
              </p:cNvSpPr>
              <p:nvPr>
                <p:custDataLst>
                  <p:tags r:id="rId10"/>
                </p:custDataLst>
              </p:nvPr>
            </p:nvSpPr>
            <p:spPr>
              <a:xfrm>
                <a:off x="719328" y="5436277"/>
                <a:ext cx="10753344" cy="556599"/>
              </a:xfrm>
              <a:prstGeom prst="rect">
                <a:avLst/>
              </a:prstGeom>
              <a:blipFill rotWithShape="1">
                <a:blip r:embed="rId11"/>
                <a:stretch>
                  <a:fillRect l="-5" t="-8" r="1" b="-9515"/>
                </a:stretch>
              </a:blipFill>
            </p:spPr>
            <p:txBody>
              <a:bodyPr/>
              <a:lstStyle/>
              <a:p>
                <a:r>
                  <a:rPr lang="zh-CN" altLang="en-US">
                    <a:noFill/>
                  </a:rPr>
                  <a:t> </a:t>
                </a:r>
              </a:p>
            </p:txBody>
          </p:sp>
        </mc:Fallback>
      </mc:AlternateContent>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wipe(left)">
                                      <p:cBhvr>
                                        <p:cTn id="7" dur="500"/>
                                        <p:tgtEl>
                                          <p:spTgt spid="4">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wipe(left)">
                                      <p:cBhvr>
                                        <p:cTn id="1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B_5_BD.11_1#3925e6ee0?iti=1&amp;htil=1&amp;vcp=1&amp;vis=1&amp;pid=284e75919&amp;color=0,0,0&amp;tib=255,255,255&amp;vtp=1&amp;hs=1"/>
          <p:cNvPicPr>
            <a:picLocks noChangeAspect="1"/>
          </p:cNvPicPr>
          <p:nvPr>
            <p:custDataLst>
              <p:tags r:id="rId1"/>
            </p:custDataLst>
          </p:nvPr>
        </p:nvPicPr>
        <p:blipFill>
          <a:blip r:embed="rId8">
            <a:clrChange>
              <a:clrFrom>
                <a:srgbClr val="FFFFFF"/>
              </a:clrFrom>
              <a:clrTo>
                <a:srgbClr val="FFFFFF">
                  <a:alpha val="0"/>
                </a:srgbClr>
              </a:clrTo>
            </a:clrChange>
          </a:blip>
          <a:stretch>
            <a:fillRect/>
          </a:stretch>
        </p:blipFill>
        <p:spPr>
          <a:xfrm>
            <a:off x="9753600" y="1273356"/>
            <a:ext cx="1389888" cy="2706624"/>
          </a:xfrm>
          <a:prstGeom prst="rect">
            <a:avLst/>
          </a:prstGeom>
          <a:noFill/>
          <a:extLst>
            <a:ext uri="{909E8E84-426E-40DD-AFC4-6F175D3DCCD1}">
              <a14:hiddenFill xmlns:a14="http://schemas.microsoft.com/office/drawing/2010/main">
                <a:solidFill>
                  <a:schemeClr val="accent1">
                    <a:alpha val="0"/>
                  </a:schemeClr>
                </a:solidFill>
              </a14:hiddenFill>
            </a:ext>
          </a:extLst>
        </p:spPr>
      </p:pic>
      <p:sp>
        <p:nvSpPr>
          <p:cNvPr id="3" name="QB_5_BD.11_2#3925e6ee0?iti=1&amp;htil=1&amp;vcp=1&amp;vis=1&amp;pid=284e75919&amp;color=0,0,0&amp;vtp=1&amp;bbb=1"/>
          <p:cNvSpPr/>
          <p:nvPr>
            <p:custDataLst>
              <p:tags r:id="rId2"/>
            </p:custDataLst>
          </p:nvPr>
        </p:nvSpPr>
        <p:spPr>
          <a:xfrm>
            <a:off x="9488636" y="4149314"/>
            <a:ext cx="1919816" cy="1193461"/>
          </a:xfrm>
          <a:prstGeom prst="rect">
            <a:avLst/>
          </a:prstGeom>
          <a:noFill/>
        </p:spPr>
        <p:txBody>
          <a:bodyPr wrap="none" lIns="0" tIns="0" rIns="0" bIns="0" rtlCol="0" anchor="t"/>
          <a:lstStyle/>
          <a:p>
            <a:pPr algn="ctr" latinLnBrk="1">
              <a:lnSpc>
                <a:spcPts val="5600"/>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（第5题）</a:t>
            </a:r>
            <a:endParaRPr lang="en-US" altLang="zh-CN" sz="3200"/>
          </a:p>
        </p:txBody>
      </p:sp>
      <mc:AlternateContent xmlns:mc="http://schemas.openxmlformats.org/markup-compatibility/2006" xmlns:a14="http://schemas.microsoft.com/office/drawing/2010/main">
        <mc:Choice Requires="a14">
          <p:sp>
            <p:nvSpPr>
              <p:cNvPr id="4" name="QB_5_BD.11_3#3925e6ee0?htil=1&amp;sp=1&amp;vcp=1&amp;vis=1&amp;pid=284e75919&amp;color=0,0,0&amp;vtp=1&amp;bt=1&amp;bbb=1&amp;hb=1"/>
              <p:cNvSpPr/>
              <p:nvPr>
                <p:custDataLst>
                  <p:tags r:id="rId3"/>
                </p:custDataLst>
              </p:nvPr>
            </p:nvSpPr>
            <p:spPr>
              <a:xfrm>
                <a:off x="719328" y="1212396"/>
                <a:ext cx="8595360" cy="4350173"/>
              </a:xfrm>
              <a:prstGeom prst="rect">
                <a:avLst/>
              </a:prstGeom>
              <a:noFill/>
            </p:spPr>
            <p:txBody>
              <a:bodyPr wrap="none" lIns="0" tIns="0" rIns="0" bIns="0" rtlCol="0" anchor="t"/>
              <a:lstStyle/>
              <a:p>
                <a:pPr latinLnBrk="1">
                  <a:lnSpc>
                    <a:spcPts val="586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5.[2024·重庆期末]</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随着科技的发展，有些餐厅</a:t>
                </a:r>
              </a:p>
              <a:p>
                <a:pPr latinLnBrk="1">
                  <a:lnSpc>
                    <a:spcPts val="586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利用机器人送餐。如图所示，机器人与托盘的总</a:t>
                </a:r>
              </a:p>
              <a:p>
                <a:pPr latinLnBrk="1">
                  <a:lnSpc>
                    <a:spcPts val="586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质量为</a:t>
                </a:r>
                <a14:m>
                  <m:oMath xmlns:m="http://schemas.openxmlformats.org/officeDocument/2006/math">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30 </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kg</m:t>
                    </m:r>
                  </m:oMath>
                </a14:m>
                <a:r>
                  <a:rPr lang="en-US" altLang="zh-CN" sz="135" kern="0" spc="-100000">
                    <a:solidFill>
                      <a:srgbClr val="FFFFFF"/>
                    </a:solidFill>
                    <a:latin typeface="Times New Roman" panose="02020603050405020304" pitchFamily="18" charset="0"/>
                    <a:ea typeface="微软雅黑" panose="020B0503020204020204" charset="-122"/>
                    <a:cs typeface="Times New Roman" panose="02020603050405020304"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。如果机器人在水平路面上沿直线</a:t>
                </a:r>
              </a:p>
              <a:p>
                <a:pPr latinLnBrk="1">
                  <a:lnSpc>
                    <a:spcPts val="586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匀速运动</a:t>
                </a:r>
                <a14:m>
                  <m:oMath xmlns:m="http://schemas.openxmlformats.org/officeDocument/2006/math">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20 </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m</m:t>
                    </m:r>
                  </m:oMath>
                </a14:m>
                <a:r>
                  <a:rPr lang="en-US" altLang="zh-CN" sz="135" kern="0" spc="-100000">
                    <a:solidFill>
                      <a:srgbClr val="FFFFFF"/>
                    </a:solidFill>
                    <a:latin typeface="Times New Roman" panose="02020603050405020304" pitchFamily="18" charset="0"/>
                    <a:ea typeface="微软雅黑" panose="020B0503020204020204" charset="-122"/>
                    <a:cs typeface="Times New Roman" panose="02020603050405020304"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,机器人受到的阻力为重力的0.1倍，</a:t>
                </a:r>
              </a:p>
              <a:p>
                <a:pPr latinLnBrk="1">
                  <a:lnSpc>
                    <a:spcPts val="586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则重力做的功为</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___</a:t>
                </a:r>
                <a14:m>
                  <m:oMath xmlns:m="http://schemas.openxmlformats.org/officeDocument/2006/math">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J</m:t>
                    </m:r>
                  </m:oMath>
                </a14:m>
                <a:r>
                  <a:rPr lang="en-US" altLang="zh-CN" sz="135" kern="0" spc="-100000">
                    <a:solidFill>
                      <a:srgbClr val="FFFFFF"/>
                    </a:solidFill>
                    <a:latin typeface="Times New Roman" panose="02020603050405020304" pitchFamily="18" charset="0"/>
                    <a:ea typeface="微软雅黑" panose="020B0503020204020204" charset="-122"/>
                    <a:cs typeface="Times New Roman" panose="02020603050405020304"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，牵引力对机器人做的功为</a:t>
                </a:r>
              </a:p>
              <a:p>
                <a:pPr latinLnBrk="1">
                  <a:lnSpc>
                    <a:spcPts val="5600"/>
                  </a:lnSpc>
                </a:pP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_____</a:t>
                </a:r>
                <a14:m>
                  <m:oMath xmlns:m="http://schemas.openxmlformats.org/officeDocument/2006/math">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J</m:t>
                    </m:r>
                  </m:oMath>
                </a14:m>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a:t>
                </a:r>
                <a14:m>
                  <m:oMath xmlns:m="http://schemas.openxmlformats.org/officeDocument/2006/math">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g</m:t>
                    </m:r>
                  </m:oMath>
                </a14:m>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取</a:t>
                </a:r>
                <a14:m>
                  <m:oMath xmlns:m="http://schemas.openxmlformats.org/officeDocument/2006/math">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10 </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N</m:t>
                    </m:r>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kg</m:t>
                    </m:r>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m:t>
                    </m:r>
                  </m:oMath>
                </a14:m>
                <a:r>
                  <a:rPr lang="en-US" altLang="zh-CN" sz="135" kern="0" spc="-100000">
                    <a:solidFill>
                      <a:srgbClr val="FFFFFF"/>
                    </a:solidFill>
                    <a:latin typeface="Times New Roman" panose="02020603050405020304" pitchFamily="18" charset="0"/>
                    <a:ea typeface="微软雅黑" panose="020B0503020204020204" charset="-122"/>
                    <a:cs typeface="Times New Roman" panose="02020603050405020304" pitchFamily="34" charset="-120"/>
                  </a:rPr>
                  <a:t> </a:t>
                </a:r>
                <a:endParaRPr lang="en-US" altLang="zh-CN" sz="3200"/>
              </a:p>
            </p:txBody>
          </p:sp>
        </mc:Choice>
        <mc:Fallback xmlns="">
          <p:sp>
            <p:nvSpPr>
              <p:cNvPr id="4" name="QB_5_BD.11_3#3925e6ee0?htil=1&amp;sp=1&amp;vcp=1&amp;vis=1&amp;pid=284e75919&amp;color=0,0,0&amp;vtp=1&amp;bt=1&amp;bbb=1&amp;hb=1"/>
              <p:cNvSpPr>
                <a:spLocks noRot="1" noChangeAspect="1" noMove="1" noResize="1" noEditPoints="1" noAdjustHandles="1" noChangeArrowheads="1" noChangeShapeType="1" noTextEdit="1"/>
              </p:cNvSpPr>
              <p:nvPr>
                <p:custDataLst>
                  <p:tags r:id="rId9"/>
                </p:custDataLst>
              </p:nvPr>
            </p:nvSpPr>
            <p:spPr>
              <a:xfrm>
                <a:off x="719328" y="1212396"/>
                <a:ext cx="8595360" cy="4350173"/>
              </a:xfrm>
              <a:prstGeom prst="rect">
                <a:avLst/>
              </a:prstGeom>
              <a:blipFill rotWithShape="1">
                <a:blip r:embed="rId10"/>
                <a:stretch>
                  <a:fillRect l="-6" t="-4" r="-3717" b="-1957"/>
                </a:stretch>
              </a:blipFill>
            </p:spPr>
            <p:txBody>
              <a:bodyPr/>
              <a:lstStyle/>
              <a:p>
                <a:r>
                  <a:rPr lang="zh-CN" altLang="en-US">
                    <a:noFill/>
                  </a:rPr>
                  <a:t> </a:t>
                </a:r>
              </a:p>
            </p:txBody>
          </p:sp>
        </mc:Fallback>
      </mc:AlternateContent>
      <p:sp>
        <p:nvSpPr>
          <p:cNvPr id="5" name="QB_5_AN.12_1#3925e6ee0.blank?vcp=1&amp;vis=1&amp;pid=284e75919&amp;color=0,0,0&amp;vpa=7&amp;vtp=1"/>
          <p:cNvSpPr/>
          <p:nvPr>
            <p:custDataLst>
              <p:tags r:id="rId4"/>
            </p:custDataLst>
          </p:nvPr>
        </p:nvSpPr>
        <p:spPr>
          <a:xfrm>
            <a:off x="3586353" y="4155410"/>
            <a:ext cx="497417" cy="638133"/>
          </a:xfrm>
          <a:prstGeom prst="rect">
            <a:avLst/>
          </a:prstGeom>
          <a:noFill/>
        </p:spPr>
        <p:txBody>
          <a:bodyPr wrap="none" lIns="0" tIns="0" rIns="0" bIns="0" rtlCol="0" anchor="t"/>
          <a:lstStyle/>
          <a:p>
            <a:pPr algn="ctr" latinLnBrk="1">
              <a:lnSpc>
                <a:spcPts val="5600"/>
              </a:lnSpc>
            </a:pPr>
            <a:r>
              <a:rPr lang="en-US" altLang="zh-CN" sz="3200">
                <a:solidFill>
                  <a:srgbClr val="C00000"/>
                </a:solidFill>
                <a:latin typeface="Times New Roman" panose="02020603050405020304" pitchFamily="18" charset="0"/>
                <a:ea typeface="微软雅黑" panose="020B0503020204020204" charset="-122"/>
                <a:cs typeface="Times New Roman" panose="02020603050405020304" pitchFamily="34" charset="-120"/>
              </a:rPr>
              <a:t>0</a:t>
            </a:r>
            <a:endParaRPr lang="en-US" altLang="zh-CN" sz="3200"/>
          </a:p>
        </p:txBody>
      </p:sp>
      <p:sp>
        <p:nvSpPr>
          <p:cNvPr id="6" name="QB_5_AN.13_1#3925e6ee0.blank?vcp=1&amp;vis=1&amp;pid=284e75919&amp;color=0,0,0&amp;vpa=8&amp;vtp=1&amp;bbb=1"/>
          <p:cNvSpPr/>
          <p:nvPr>
            <p:custDataLst>
              <p:tags r:id="rId5"/>
            </p:custDataLst>
          </p:nvPr>
        </p:nvSpPr>
        <p:spPr>
          <a:xfrm>
            <a:off x="741554" y="4871690"/>
            <a:ext cx="903817" cy="638133"/>
          </a:xfrm>
          <a:prstGeom prst="rect">
            <a:avLst/>
          </a:prstGeom>
          <a:noFill/>
        </p:spPr>
        <p:txBody>
          <a:bodyPr wrap="none" lIns="0" tIns="0" rIns="0" bIns="0" rtlCol="0" anchor="t"/>
          <a:lstStyle/>
          <a:p>
            <a:pPr algn="ctr" latinLnBrk="1">
              <a:lnSpc>
                <a:spcPts val="5600"/>
              </a:lnSpc>
            </a:pPr>
            <a:r>
              <a:rPr lang="en-US" altLang="zh-CN" sz="3200">
                <a:solidFill>
                  <a:srgbClr val="C00000"/>
                </a:solidFill>
                <a:latin typeface="Times New Roman" panose="02020603050405020304" pitchFamily="18" charset="0"/>
                <a:ea typeface="微软雅黑" panose="020B0503020204020204" charset="-122"/>
                <a:cs typeface="Times New Roman" panose="02020603050405020304" pitchFamily="34" charset="-120"/>
              </a:rPr>
              <a:t>600</a:t>
            </a:r>
            <a:endParaRPr lang="en-US" altLang="zh-CN" sz="3200"/>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left)">
                                      <p:cBhvr>
                                        <p:cTn id="7" dur="500"/>
                                        <p:tgtEl>
                                          <p:spTgt spid="5">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wipe(left)">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bg/>
                                          </p:spTgt>
                                        </p:tgtEl>
                                        <p:attrNameLst>
                                          <p:attrName>style.visibility</p:attrName>
                                        </p:attrNameLst>
                                      </p:cBhvr>
                                      <p:to>
                                        <p:strVal val="visible"/>
                                      </p:to>
                                    </p:set>
                                    <p:animEffect transition="in" filter="wipe(left)">
                                      <p:cBhvr>
                                        <p:cTn id="15" dur="500"/>
                                        <p:tgtEl>
                                          <p:spTgt spid="6">
                                            <p:bg/>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wipe(left)">
                                      <p:cBhvr>
                                        <p:cTn id="1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6" grpId="0" uiExpand="1"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QB_5_BD.14_1#32eb50f83?sp=1&amp;vcp=1&amp;vis=1&amp;pid=284e75919&amp;color=0,0,0&amp;vtp=1&amp;bt=1&amp;bbb=1&amp;hb=1"/>
              <p:cNvSpPr/>
              <p:nvPr>
                <p:custDataLst>
                  <p:tags r:id="rId1"/>
                </p:custDataLst>
              </p:nvPr>
            </p:nvSpPr>
            <p:spPr>
              <a:xfrm>
                <a:off x="719328" y="688267"/>
                <a:ext cx="10753344" cy="2122932"/>
              </a:xfrm>
              <a:prstGeom prst="rect">
                <a:avLst/>
              </a:prstGeom>
              <a:noFill/>
            </p:spPr>
            <p:txBody>
              <a:bodyPr wrap="none" lIns="0" tIns="0" rIns="0" bIns="0" rtlCol="0" anchor="t"/>
              <a:lstStyle/>
              <a:p>
                <a:pPr latinLnBrk="1">
                  <a:lnSpc>
                    <a:spcPts val="586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6.[2024·滁州二模]</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如图所示，一个重为</a:t>
                </a:r>
                <a14:m>
                  <m:oMath xmlns:m="http://schemas.openxmlformats.org/officeDocument/2006/math">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5 </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N</m:t>
                    </m:r>
                  </m:oMath>
                </a14:m>
                <a:r>
                  <a:rPr lang="en-US" altLang="zh-CN" sz="135" kern="0" spc="-100000">
                    <a:solidFill>
                      <a:srgbClr val="FFFFFF"/>
                    </a:solidFill>
                    <a:latin typeface="Times New Roman" panose="02020603050405020304" pitchFamily="18" charset="0"/>
                    <a:ea typeface="微软雅黑" panose="020B0503020204020204" charset="-122"/>
                    <a:cs typeface="Times New Roman" panose="02020603050405020304"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的物体被水平力</a:t>
                </a:r>
              </a:p>
              <a:p>
                <a:pPr latinLnBrk="1">
                  <a:lnSpc>
                    <a:spcPts val="5865"/>
                  </a:lnSpc>
                </a:pPr>
                <a14:m>
                  <m:oMath xmlns:m="http://schemas.openxmlformats.org/officeDocument/2006/math">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F</m:t>
                    </m:r>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=25 </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N</m:t>
                    </m:r>
                  </m:oMath>
                </a14:m>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压在竖直墙面上匀速下滑</a:t>
                </a:r>
                <a14:m>
                  <m:oMath xmlns:m="http://schemas.openxmlformats.org/officeDocument/2006/math">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20 </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cm</m:t>
                    </m:r>
                  </m:oMath>
                </a14:m>
                <a:r>
                  <a:rPr lang="en-US" altLang="zh-CN" sz="135" kern="0" spc="-100000">
                    <a:solidFill>
                      <a:srgbClr val="FFFFFF"/>
                    </a:solidFill>
                    <a:latin typeface="Times New Roman" panose="02020603050405020304" pitchFamily="18" charset="0"/>
                    <a:ea typeface="微软雅黑" panose="020B0503020204020204" charset="-122"/>
                    <a:cs typeface="Times New Roman" panose="02020603050405020304"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,则匀速下滑的过程</a:t>
                </a:r>
              </a:p>
              <a:p>
                <a:pPr latinLnBrk="1">
                  <a:lnSpc>
                    <a:spcPts val="5600"/>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中压力</a:t>
                </a:r>
                <a14:m>
                  <m:oMath xmlns:m="http://schemas.openxmlformats.org/officeDocument/2006/math">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F</m:t>
                    </m:r>
                  </m:oMath>
                </a14:m>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做的功为</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___</a:t>
                </a:r>
                <a14:m>
                  <m:oMath xmlns:m="http://schemas.openxmlformats.org/officeDocument/2006/math">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J</m:t>
                    </m:r>
                  </m:oMath>
                </a14:m>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，物体所受重力做的功为</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___</a:t>
                </a:r>
                <a14:m>
                  <m:oMath xmlns:m="http://schemas.openxmlformats.org/officeDocument/2006/math">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J</m:t>
                    </m:r>
                  </m:oMath>
                </a14:m>
                <a:r>
                  <a:rPr lang="en-US" altLang="zh-CN" sz="135" kern="0" spc="-100000">
                    <a:solidFill>
                      <a:srgbClr val="FFFFFF"/>
                    </a:solidFill>
                    <a:latin typeface="Times New Roman" panose="02020603050405020304" pitchFamily="18" charset="0"/>
                    <a:ea typeface="微软雅黑" panose="020B0503020204020204" charset="-122"/>
                    <a:cs typeface="Times New Roman" panose="02020603050405020304"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a:t>
                </a:r>
                <a:endParaRPr lang="en-US" altLang="zh-CN" sz="3200"/>
              </a:p>
            </p:txBody>
          </p:sp>
        </mc:Choice>
        <mc:Fallback xmlns="">
          <p:sp>
            <p:nvSpPr>
              <p:cNvPr id="2" name="QB_5_BD.14_1#32eb50f83?sp=1&amp;vcp=1&amp;vis=1&amp;pid=284e75919&amp;color=0,0,0&amp;vtp=1&amp;bt=1&amp;bbb=1&amp;hb=1"/>
              <p:cNvSpPr>
                <a:spLocks noRot="1" noChangeAspect="1" noMove="1" noResize="1" noEditPoints="1" noAdjustHandles="1" noChangeArrowheads="1" noChangeShapeType="1" noTextEdit="1"/>
              </p:cNvSpPr>
              <p:nvPr>
                <p:custDataLst>
                  <p:tags r:id="rId8"/>
                </p:custDataLst>
              </p:nvPr>
            </p:nvSpPr>
            <p:spPr>
              <a:xfrm>
                <a:off x="719328" y="688267"/>
                <a:ext cx="10753344" cy="2122932"/>
              </a:xfrm>
              <a:prstGeom prst="rect">
                <a:avLst/>
              </a:prstGeom>
              <a:blipFill rotWithShape="1">
                <a:blip r:embed="rId9"/>
                <a:stretch>
                  <a:fillRect l="-5" t="-26" r="1" b="-3647"/>
                </a:stretch>
              </a:blipFill>
            </p:spPr>
            <p:txBody>
              <a:bodyPr/>
              <a:lstStyle/>
              <a:p>
                <a:r>
                  <a:rPr lang="zh-CN" altLang="en-US">
                    <a:noFill/>
                  </a:rPr>
                  <a:t> </a:t>
                </a:r>
              </a:p>
            </p:txBody>
          </p:sp>
        </mc:Fallback>
      </mc:AlternateContent>
      <p:sp>
        <p:nvSpPr>
          <p:cNvPr id="3" name="QB_5_AN.15_1#32eb50f83.blank?vcp=1&amp;vis=1&amp;pid=284e75919&amp;color=0,0,0&amp;vpa=9&amp;vtp=1"/>
          <p:cNvSpPr/>
          <p:nvPr>
            <p:custDataLst>
              <p:tags r:id="rId2"/>
            </p:custDataLst>
          </p:nvPr>
        </p:nvSpPr>
        <p:spPr>
          <a:xfrm>
            <a:off x="3849922" y="2112360"/>
            <a:ext cx="497417" cy="638133"/>
          </a:xfrm>
          <a:prstGeom prst="rect">
            <a:avLst/>
          </a:prstGeom>
          <a:noFill/>
        </p:spPr>
        <p:txBody>
          <a:bodyPr wrap="none" lIns="0" tIns="0" rIns="0" bIns="0" rtlCol="0" anchor="t"/>
          <a:lstStyle/>
          <a:p>
            <a:pPr algn="ctr" latinLnBrk="1">
              <a:lnSpc>
                <a:spcPts val="5600"/>
              </a:lnSpc>
            </a:pPr>
            <a:r>
              <a:rPr lang="en-US" altLang="zh-CN" sz="3200">
                <a:solidFill>
                  <a:srgbClr val="C00000"/>
                </a:solidFill>
                <a:latin typeface="Times New Roman" panose="02020603050405020304" pitchFamily="18" charset="0"/>
                <a:ea typeface="微软雅黑" panose="020B0503020204020204" charset="-122"/>
                <a:cs typeface="Times New Roman" panose="02020603050405020304" pitchFamily="34" charset="-120"/>
              </a:rPr>
              <a:t>0</a:t>
            </a:r>
            <a:endParaRPr lang="en-US" altLang="zh-CN" sz="3200"/>
          </a:p>
        </p:txBody>
      </p:sp>
      <p:sp>
        <p:nvSpPr>
          <p:cNvPr id="4" name="QB_5_AN.17_1#32eb50f83.blank?vcp=1&amp;vis=1&amp;pid=284e75919&amp;color=0,0,0&amp;vpa=10&amp;vtp=1"/>
          <p:cNvSpPr/>
          <p:nvPr>
            <p:custDataLst>
              <p:tags r:id="rId3"/>
            </p:custDataLst>
          </p:nvPr>
        </p:nvSpPr>
        <p:spPr>
          <a:xfrm>
            <a:off x="9054804" y="2112360"/>
            <a:ext cx="497417" cy="638133"/>
          </a:xfrm>
          <a:prstGeom prst="rect">
            <a:avLst/>
          </a:prstGeom>
          <a:noFill/>
        </p:spPr>
        <p:txBody>
          <a:bodyPr wrap="none" lIns="0" tIns="0" rIns="0" bIns="0" rtlCol="0" anchor="t"/>
          <a:lstStyle/>
          <a:p>
            <a:pPr algn="ctr" latinLnBrk="1">
              <a:lnSpc>
                <a:spcPts val="5600"/>
              </a:lnSpc>
            </a:pPr>
            <a:r>
              <a:rPr lang="en-US" altLang="zh-CN" sz="3200">
                <a:solidFill>
                  <a:srgbClr val="C00000"/>
                </a:solidFill>
                <a:latin typeface="Times New Roman" panose="02020603050405020304" pitchFamily="18" charset="0"/>
                <a:ea typeface="微软雅黑" panose="020B0503020204020204" charset="-122"/>
                <a:cs typeface="Times New Roman" panose="02020603050405020304" pitchFamily="34" charset="-120"/>
              </a:rPr>
              <a:t>1</a:t>
            </a:r>
            <a:endParaRPr lang="en-US" altLang="zh-CN" sz="3200"/>
          </a:p>
        </p:txBody>
      </p:sp>
      <p:pic>
        <p:nvPicPr>
          <p:cNvPr id="5" name="QB_5_BD.16_1#32eb50f83?iti=2&amp;vcp=1&amp;vis=1&amp;pid=284e75919&amp;color=0,0,0&amp;tib=255,255,255&amp;vtp=1"/>
          <p:cNvPicPr>
            <a:picLocks noChangeAspect="1"/>
          </p:cNvPicPr>
          <p:nvPr>
            <p:custDataLst>
              <p:tags r:id="rId4"/>
            </p:custDataLst>
          </p:nvPr>
        </p:nvPicPr>
        <p:blipFill>
          <a:blip r:embed="rId10">
            <a:clrChange>
              <a:clrFrom>
                <a:srgbClr val="FFFFFF"/>
              </a:clrFrom>
              <a:clrTo>
                <a:srgbClr val="FFFFFF">
                  <a:alpha val="0"/>
                </a:srgbClr>
              </a:clrTo>
            </a:clrChange>
          </a:blip>
          <a:stretch>
            <a:fillRect/>
          </a:stretch>
        </p:blipFill>
        <p:spPr>
          <a:xfrm>
            <a:off x="5291328" y="2980361"/>
            <a:ext cx="1609344" cy="2231136"/>
          </a:xfrm>
          <a:prstGeom prst="rect">
            <a:avLst/>
          </a:prstGeom>
          <a:noFill/>
          <a:extLst>
            <a:ext uri="{909E8E84-426E-40DD-AFC4-6F175D3DCCD1}">
              <a14:hiddenFill xmlns:a14="http://schemas.microsoft.com/office/drawing/2010/main">
                <a:solidFill>
                  <a:schemeClr val="accent1">
                    <a:alpha val="0"/>
                  </a:schemeClr>
                </a:solidFill>
              </a14:hiddenFill>
            </a:ext>
          </a:extLst>
        </p:spPr>
      </p:pic>
      <p:sp>
        <p:nvSpPr>
          <p:cNvPr id="6" name="QB_5_BD.16_2#32eb50f83?iti=2&amp;vcp=1&amp;vis=1&amp;pid=284e75919&amp;color=0,0,0&amp;vtp=1&amp;bbb=1"/>
          <p:cNvSpPr/>
          <p:nvPr>
            <p:custDataLst>
              <p:tags r:id="rId5"/>
            </p:custDataLst>
          </p:nvPr>
        </p:nvSpPr>
        <p:spPr>
          <a:xfrm>
            <a:off x="5136092" y="5380831"/>
            <a:ext cx="1919816" cy="1193461"/>
          </a:xfrm>
          <a:prstGeom prst="rect">
            <a:avLst/>
          </a:prstGeom>
          <a:noFill/>
        </p:spPr>
        <p:txBody>
          <a:bodyPr wrap="none" lIns="0" tIns="0" rIns="0" bIns="0" rtlCol="0" anchor="t"/>
          <a:lstStyle/>
          <a:p>
            <a:pPr algn="ctr" latinLnBrk="1">
              <a:lnSpc>
                <a:spcPts val="5600"/>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（第6题）</a:t>
            </a:r>
            <a:endParaRPr lang="en-US" altLang="zh-CN" sz="3200"/>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left)">
                                      <p:cBhvr>
                                        <p:cTn id="7" dur="500"/>
                                        <p:tgtEl>
                                          <p:spTgt spid="3">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animEffect transition="in" filter="wipe(left)">
                                      <p:cBhvr>
                                        <p:cTn id="15" dur="500"/>
                                        <p:tgtEl>
                                          <p:spTgt spid="4">
                                            <p:bg/>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left)">
                                      <p:cBhvr>
                                        <p:cTn id="1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uiExpand="1"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custDataLst>
              <p:tags r:id="rId1"/>
            </p:custDataLst>
          </p:nvPr>
        </p:nvSpPr>
        <p:spPr>
          <a:xfrm>
            <a:off x="839163" y="620403"/>
            <a:ext cx="7200800" cy="645160"/>
          </a:xfrm>
          <a:prstGeom prst="rect">
            <a:avLst/>
          </a:prstGeom>
          <a:noFill/>
        </p:spPr>
        <p:txBody>
          <a:bodyPr wrap="square" rtlCol="0">
            <a:spAutoFit/>
          </a:bodyPr>
          <a:lstStyle/>
          <a:p>
            <a:pPr>
              <a:lnSpc>
                <a:spcPct val="150000"/>
              </a:lnSpc>
            </a:pPr>
            <a:r>
              <a:rPr lang="zh-CN" altLang="en-US" sz="2400" b="1"/>
              <a:t>观察两幅图，请问举铅笔和举石头用的力气一样吗？</a:t>
            </a:r>
          </a:p>
        </p:txBody>
      </p:sp>
      <p:pic>
        <p:nvPicPr>
          <p:cNvPr id="2" name="图片 1"/>
          <p:cNvPicPr>
            <a:picLocks noChangeAspect="1"/>
          </p:cNvPicPr>
          <p:nvPr>
            <p:custDataLst>
              <p:tags r:id="rId2"/>
            </p:custDataLst>
          </p:nvPr>
        </p:nvPicPr>
        <p:blipFill>
          <a:blip r:embed="rId5"/>
          <a:stretch>
            <a:fillRect/>
          </a:stretch>
        </p:blipFill>
        <p:spPr>
          <a:xfrm>
            <a:off x="1415415" y="1556385"/>
            <a:ext cx="4894580" cy="3784600"/>
          </a:xfrm>
          <a:prstGeom prst="rect">
            <a:avLst/>
          </a:prstGeom>
        </p:spPr>
      </p:pic>
      <p:pic>
        <p:nvPicPr>
          <p:cNvPr id="3" name="图片 2"/>
          <p:cNvPicPr>
            <a:picLocks noChangeAspect="1"/>
          </p:cNvPicPr>
          <p:nvPr>
            <p:custDataLst>
              <p:tags r:id="rId3"/>
            </p:custDataLst>
          </p:nvPr>
        </p:nvPicPr>
        <p:blipFill>
          <a:blip r:embed="rId6"/>
          <a:stretch>
            <a:fillRect/>
          </a:stretch>
        </p:blipFill>
        <p:spPr>
          <a:xfrm>
            <a:off x="7680325" y="620395"/>
            <a:ext cx="3314700" cy="508635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C_4_BD.18_1#6209c7b28?htil=2&amp;vcp=1&amp;vis=1&amp;pid=b68adaa84&amp;color=0,0,0&amp;tib=255,255,255&amp;vtp=1&amp;hs=1"/>
          <p:cNvPicPr>
            <a:picLocks noChangeAspect="1"/>
          </p:cNvPicPr>
          <p:nvPr>
            <p:custDataLst>
              <p:tags r:id="rId1"/>
            </p:custDataLst>
          </p:nvPr>
        </p:nvPicPr>
        <p:blipFill>
          <a:blip r:embed="rId7">
            <a:clrChange>
              <a:clrFrom>
                <a:srgbClr val="FFFFFF"/>
              </a:clrFrom>
              <a:clrTo>
                <a:srgbClr val="FFFFFF">
                  <a:alpha val="0"/>
                </a:srgbClr>
              </a:clrTo>
            </a:clrChange>
          </a:blip>
          <a:stretch>
            <a:fillRect/>
          </a:stretch>
        </p:blipFill>
        <p:spPr>
          <a:xfrm>
            <a:off x="7802880" y="597407"/>
            <a:ext cx="3645408" cy="2389632"/>
          </a:xfrm>
          <a:prstGeom prst="rect">
            <a:avLst/>
          </a:prstGeom>
          <a:noFill/>
          <a:extLst>
            <a:ext uri="{909E8E84-426E-40DD-AFC4-6F175D3DCCD1}">
              <a14:hiddenFill xmlns:a14="http://schemas.microsoft.com/office/drawing/2010/main">
                <a:solidFill>
                  <a:schemeClr val="accent1">
                    <a:alpha val="0"/>
                  </a:schemeClr>
                </a:solidFill>
              </a14:hiddenFill>
            </a:ext>
          </a:extLst>
        </p:spPr>
      </p:pic>
      <p:sp>
        <p:nvSpPr>
          <p:cNvPr id="3" name="QC_4_BD.18_2#6209c7b28?htil=2&amp;sp=1&amp;vcp=1&amp;vis=1&amp;pid=b68adaa84&amp;color=0,0,0&amp;vtp=1&amp;bt=1&amp;bbb=1&amp;hb=1&amp;hs=1"/>
          <p:cNvSpPr/>
          <p:nvPr>
            <p:custDataLst>
              <p:tags r:id="rId2"/>
            </p:custDataLst>
          </p:nvPr>
        </p:nvSpPr>
        <p:spPr>
          <a:xfrm>
            <a:off x="719328" y="536449"/>
            <a:ext cx="6925056" cy="2690199"/>
          </a:xfrm>
          <a:prstGeom prst="rect">
            <a:avLst/>
          </a:prstGeom>
          <a:noFill/>
        </p:spPr>
        <p:txBody>
          <a:bodyPr wrap="none" lIns="0" tIns="0" rIns="0" bIns="0" rtlCol="0" anchor="t"/>
          <a:lstStyle/>
          <a:p>
            <a:pPr latinLnBrk="1">
              <a:lnSpc>
                <a:spcPts val="546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7.</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[2024·商洛期末]</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如图所示是小明在</a:t>
            </a:r>
          </a:p>
          <a:p>
            <a:pPr latinLnBrk="1">
              <a:lnSpc>
                <a:spcPts val="546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练习“跳发球”的情景，可简化为“抛球、</a:t>
            </a:r>
          </a:p>
          <a:p>
            <a:pPr latinLnBrk="1">
              <a:lnSpc>
                <a:spcPts val="546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腾空、击球、落地”四个过程，其中他</a:t>
            </a:r>
          </a:p>
          <a:p>
            <a:pPr latinLnBrk="1">
              <a:lnSpc>
                <a:spcPts val="533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对排球做功的过程是(</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a:t>
            </a:r>
            <a:endParaRPr lang="en-US" altLang="zh-CN" sz="3200"/>
          </a:p>
        </p:txBody>
      </p:sp>
      <p:sp>
        <p:nvSpPr>
          <p:cNvPr id="4" name="QC_4_AN.19_1#6209c7b28.bracket?vcp=1&amp;vis=1&amp;pid=b68adaa84&amp;color=0,0,0&amp;vpa=11&amp;vtp=1"/>
          <p:cNvSpPr/>
          <p:nvPr>
            <p:custDataLst>
              <p:tags r:id="rId3"/>
            </p:custDataLst>
          </p:nvPr>
        </p:nvSpPr>
        <p:spPr>
          <a:xfrm>
            <a:off x="4687021" y="2615185"/>
            <a:ext cx="588433" cy="600033"/>
          </a:xfrm>
          <a:prstGeom prst="rect">
            <a:avLst/>
          </a:prstGeom>
          <a:noFill/>
        </p:spPr>
        <p:txBody>
          <a:bodyPr wrap="none" lIns="0" tIns="0" rIns="0" bIns="0" rtlCol="0" anchor="t"/>
          <a:lstStyle/>
          <a:p>
            <a:pPr algn="ctr" latinLnBrk="1">
              <a:lnSpc>
                <a:spcPts val="5200"/>
              </a:lnSpc>
            </a:pPr>
            <a:r>
              <a:rPr lang="en-US" altLang="zh-CN" sz="3200">
                <a:solidFill>
                  <a:srgbClr val="C00000"/>
                </a:solidFill>
                <a:latin typeface="Times New Roman" panose="02020603050405020304" pitchFamily="18" charset="0"/>
                <a:ea typeface="微软雅黑" panose="020B0503020204020204" charset="-122"/>
                <a:cs typeface="Times New Roman" panose="02020603050405020304" pitchFamily="34" charset="-120"/>
              </a:rPr>
              <a:t>A</a:t>
            </a:r>
            <a:endParaRPr lang="en-US" altLang="zh-CN" sz="3200"/>
          </a:p>
        </p:txBody>
      </p:sp>
      <p:sp>
        <p:nvSpPr>
          <p:cNvPr id="5" name="QC_4_BD.18_3#6209c7b28.choices?vcp=1&amp;vis=1&amp;pid=b68adaa84&amp;color=0,0,0&amp;vtp=1&amp;bbb=1&amp;hs=1"/>
          <p:cNvSpPr/>
          <p:nvPr>
            <p:custDataLst>
              <p:tags r:id="rId4"/>
            </p:custDataLst>
          </p:nvPr>
        </p:nvSpPr>
        <p:spPr>
          <a:xfrm>
            <a:off x="719328" y="3267457"/>
            <a:ext cx="10753344" cy="2690199"/>
          </a:xfrm>
          <a:prstGeom prst="rect">
            <a:avLst/>
          </a:prstGeom>
          <a:noFill/>
        </p:spPr>
        <p:txBody>
          <a:bodyPr wrap="none" lIns="0" tIns="0" rIns="0" bIns="0" rtlCol="0" anchor="t"/>
          <a:lstStyle/>
          <a:p>
            <a:pPr latinLnBrk="1">
              <a:lnSpc>
                <a:spcPts val="546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A.</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小明拿着球往上抛出一小段距离</a:t>
            </a:r>
            <a:endParaRPr lang="en-US" altLang="zh-CN" sz="3200"/>
          </a:p>
          <a:p>
            <a:pPr latinLnBrk="1">
              <a:lnSpc>
                <a:spcPts val="546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B.</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小明跳起腾空做出要击球的动作</a:t>
            </a:r>
            <a:endParaRPr lang="en-US" altLang="zh-CN" sz="3200"/>
          </a:p>
          <a:p>
            <a:pPr latinLnBrk="1">
              <a:lnSpc>
                <a:spcPts val="546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C.</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小明击球过程中手刚碰到球的瞬间</a:t>
            </a:r>
            <a:endParaRPr lang="en-US" altLang="zh-CN" sz="3200"/>
          </a:p>
          <a:p>
            <a:pPr latinLnBrk="1">
              <a:lnSpc>
                <a:spcPts val="533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D.</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小明完成击球过程后落地</a:t>
            </a:r>
            <a:endParaRPr lang="en-US" altLang="zh-CN" sz="3200"/>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wipe(left)">
                                      <p:cBhvr>
                                        <p:cTn id="7" dur="500"/>
                                        <p:tgtEl>
                                          <p:spTgt spid="4">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wipe(left)">
                                      <p:cBhvr>
                                        <p:cTn id="1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QC_4_BD.20_1#06a52264a?vcp=1&amp;vis=1&amp;pid=b68adaa84&amp;color=0,0,0&amp;vtp=1&amp;bt=1&amp;bbb=1&amp;hb=1"/>
              <p:cNvSpPr/>
              <p:nvPr>
                <p:custDataLst>
                  <p:tags r:id="rId1"/>
                </p:custDataLst>
              </p:nvPr>
            </p:nvSpPr>
            <p:spPr>
              <a:xfrm>
                <a:off x="719328" y="541359"/>
                <a:ext cx="10752672" cy="2969599"/>
              </a:xfrm>
              <a:prstGeom prst="rect">
                <a:avLst/>
              </a:prstGeom>
              <a:noFill/>
            </p:spPr>
            <p:txBody>
              <a:bodyPr wrap="none" lIns="0" tIns="0" rIns="0" bIns="0" rtlCol="0" anchor="t"/>
              <a:lstStyle/>
              <a:p>
                <a:pPr latinLnBrk="1">
                  <a:lnSpc>
                    <a:spcPts val="4800"/>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8.</a:t>
                </a:r>
                <a:r>
                  <a:rPr lang="en-US" altLang="zh-CN" sz="1200" kern="0">
                    <a:solidFill>
                      <a:srgbClr val="FFFFFF"/>
                    </a:solidFill>
                    <a:latin typeface="宋体" panose="02010600030101010101" pitchFamily="2" charset="-122"/>
                    <a:ea typeface="微软雅黑" panose="020B0503020204020204" charset="-122"/>
                    <a:cs typeface="Times New Roman" panose="02020603050405020304"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[2024·乐山]</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如图所示，某次比赛中，运动员推</a:t>
                </a:r>
              </a:p>
              <a:p>
                <a:pPr latinLnBrk="1">
                  <a:lnSpc>
                    <a:spcPts val="4800"/>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着冰壶从</a:t>
                </a:r>
                <a14:m>
                  <m:oMath xmlns:m="http://schemas.openxmlformats.org/officeDocument/2006/math">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A</m:t>
                    </m:r>
                  </m:oMath>
                </a14:m>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点运动</a:t>
                </a:r>
                <a14:m>
                  <m:oMath xmlns:m="http://schemas.openxmlformats.org/officeDocument/2006/math">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6.0 </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m</m:t>
                    </m:r>
                  </m:oMath>
                </a14:m>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到达</a:t>
                </a:r>
                <a14:m>
                  <m:oMath xmlns:m="http://schemas.openxmlformats.org/officeDocument/2006/math">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B</m:t>
                    </m:r>
                  </m:oMath>
                </a14:m>
                <a:r>
                  <a:rPr lang="en-US" altLang="zh-CN" sz="135" kern="0" spc="-100000">
                    <a:solidFill>
                      <a:srgbClr val="FFFFFF"/>
                    </a:solidFill>
                    <a:latin typeface="Times New Roman" panose="02020603050405020304" pitchFamily="18" charset="0"/>
                    <a:ea typeface="微软雅黑" panose="020B0503020204020204" charset="-122"/>
                    <a:cs typeface="Times New Roman" panose="02020603050405020304"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点时轻轻松手，随后冰壶沿冰</a:t>
                </a:r>
              </a:p>
              <a:p>
                <a:pPr latinLnBrk="1">
                  <a:lnSpc>
                    <a:spcPts val="4800"/>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道运动</a:t>
                </a:r>
                <a14:m>
                  <m:oMath xmlns:m="http://schemas.openxmlformats.org/officeDocument/2006/math">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30.0 </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m</m:t>
                    </m:r>
                  </m:oMath>
                </a14:m>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停在</a:t>
                </a:r>
                <a14:m>
                  <m:oMath xmlns:m="http://schemas.openxmlformats.org/officeDocument/2006/math">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O</m:t>
                    </m:r>
                  </m:oMath>
                </a14:m>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点。若运动员对冰壶的水平推力为</a:t>
                </a:r>
                <a14:m>
                  <m:oMath xmlns:m="http://schemas.openxmlformats.org/officeDocument/2006/math">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9 </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N</m:t>
                    </m:r>
                  </m:oMath>
                </a14:m>
                <a:r>
                  <a:rPr lang="en-US" altLang="zh-CN" sz="135" kern="0" spc="-100000">
                    <a:solidFill>
                      <a:srgbClr val="FFFFFF"/>
                    </a:solidFill>
                    <a:latin typeface="Times New Roman" panose="02020603050405020304" pitchFamily="18" charset="0"/>
                    <a:ea typeface="微软雅黑" panose="020B0503020204020204" charset="-122"/>
                    <a:cs typeface="Times New Roman" panose="02020603050405020304"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a:t>
                </a:r>
              </a:p>
              <a:p>
                <a:pPr latinLnBrk="1">
                  <a:lnSpc>
                    <a:spcPts val="4800"/>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冰壶运动中受到水平方向的阻力，大小恒定为</a:t>
                </a:r>
                <a14:m>
                  <m:oMath xmlns:m="http://schemas.openxmlformats.org/officeDocument/2006/math">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1.5 </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N</m:t>
                    </m:r>
                  </m:oMath>
                </a14:m>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。从</a:t>
                </a:r>
                <a14:m>
                  <m:oMath xmlns:m="http://schemas.openxmlformats.org/officeDocument/2006/math">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A</m:t>
                    </m:r>
                  </m:oMath>
                </a14:m>
                <a:r>
                  <a:rPr lang="en-US" altLang="zh-CN" sz="135" kern="0" spc="-100000">
                    <a:solidFill>
                      <a:srgbClr val="FFFFFF"/>
                    </a:solidFill>
                    <a:latin typeface="Times New Roman" panose="02020603050405020304" pitchFamily="18" charset="0"/>
                    <a:ea typeface="微软雅黑" panose="020B0503020204020204" charset="-122"/>
                    <a:cs typeface="Times New Roman" panose="02020603050405020304"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点</a:t>
                </a:r>
              </a:p>
              <a:p>
                <a:pPr latinLnBrk="1">
                  <a:lnSpc>
                    <a:spcPts val="453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到</a:t>
                </a:r>
                <a14:m>
                  <m:oMath xmlns:m="http://schemas.openxmlformats.org/officeDocument/2006/math">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O</m:t>
                    </m:r>
                  </m:oMath>
                </a14:m>
                <a:r>
                  <a:rPr lang="en-US" altLang="zh-CN" sz="135" kern="0" spc="-100000">
                    <a:solidFill>
                      <a:srgbClr val="FFFFFF"/>
                    </a:solidFill>
                    <a:latin typeface="Times New Roman" panose="02020603050405020304" pitchFamily="18" charset="0"/>
                    <a:ea typeface="微软雅黑" panose="020B0503020204020204" charset="-122"/>
                    <a:cs typeface="Times New Roman" panose="02020603050405020304"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点冰壶沿直线运动，此过程中(</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a:t>
                </a:r>
                <a:endParaRPr lang="en-US" altLang="zh-CN" sz="3200"/>
              </a:p>
            </p:txBody>
          </p:sp>
        </mc:Choice>
        <mc:Fallback xmlns="">
          <p:sp>
            <p:nvSpPr>
              <p:cNvPr id="2" name="QC_4_BD.20_1#06a52264a?vcp=1&amp;vis=1&amp;pid=b68adaa84&amp;color=0,0,0&amp;vtp=1&amp;bt=1&amp;bbb=1&amp;hb=1"/>
              <p:cNvSpPr>
                <a:spLocks noRot="1" noChangeAspect="1" noMove="1" noResize="1" noEditPoints="1" noAdjustHandles="1" noChangeArrowheads="1" noChangeShapeType="1" noTextEdit="1"/>
              </p:cNvSpPr>
              <p:nvPr>
                <p:custDataLst>
                  <p:tags r:id="rId7"/>
                </p:custDataLst>
              </p:nvPr>
            </p:nvSpPr>
            <p:spPr>
              <a:xfrm>
                <a:off x="719328" y="541359"/>
                <a:ext cx="10752672" cy="2969599"/>
              </a:xfrm>
              <a:prstGeom prst="rect">
                <a:avLst/>
              </a:prstGeom>
              <a:blipFill rotWithShape="1">
                <a:blip r:embed="rId8"/>
                <a:stretch>
                  <a:fillRect l="-5" t="-11" r="1" b="-1495"/>
                </a:stretch>
              </a:blipFill>
            </p:spPr>
            <p:txBody>
              <a:bodyPr/>
              <a:lstStyle/>
              <a:p>
                <a:r>
                  <a:rPr lang="zh-CN" altLang="en-US">
                    <a:noFill/>
                  </a:rPr>
                  <a:t> </a:t>
                </a:r>
              </a:p>
            </p:txBody>
          </p:sp>
        </mc:Fallback>
      </mc:AlternateContent>
      <p:sp>
        <p:nvSpPr>
          <p:cNvPr id="4" name="QC_4_AN.21_1#06a52264a.bracket?vcp=1&amp;vis=1&amp;pid=b68adaa84&amp;color=0,0,0&amp;vpa=12&amp;vtp=1"/>
          <p:cNvSpPr/>
          <p:nvPr>
            <p:custDataLst>
              <p:tags r:id="rId2"/>
            </p:custDataLst>
          </p:nvPr>
        </p:nvSpPr>
        <p:spPr>
          <a:xfrm>
            <a:off x="7021026" y="2957999"/>
            <a:ext cx="565151" cy="536533"/>
          </a:xfrm>
          <a:prstGeom prst="rect">
            <a:avLst/>
          </a:prstGeom>
          <a:noFill/>
        </p:spPr>
        <p:txBody>
          <a:bodyPr wrap="none" lIns="0" tIns="0" rIns="0" bIns="0" rtlCol="0" anchor="t"/>
          <a:lstStyle/>
          <a:p>
            <a:pPr algn="ctr" latinLnBrk="1">
              <a:lnSpc>
                <a:spcPts val="4535"/>
              </a:lnSpc>
            </a:pPr>
            <a:r>
              <a:rPr lang="en-US" altLang="zh-CN" sz="3200">
                <a:solidFill>
                  <a:srgbClr val="C00000"/>
                </a:solidFill>
                <a:latin typeface="Times New Roman" panose="02020603050405020304" pitchFamily="18" charset="0"/>
                <a:ea typeface="微软雅黑" panose="020B0503020204020204" charset="-122"/>
                <a:cs typeface="Times New Roman" panose="02020603050405020304" pitchFamily="34" charset="-120"/>
              </a:rPr>
              <a:t>C</a:t>
            </a:r>
            <a:endParaRPr lang="en-US" altLang="zh-CN" sz="3200"/>
          </a:p>
        </p:txBody>
      </p:sp>
      <p:pic>
        <p:nvPicPr>
          <p:cNvPr id="5" name="QC_4_BD.20_2#06a52264a?htil=3&amp;vcp=1&amp;vis=1&amp;pid=b68adaa84&amp;color=0,0,0&amp;tib=255,255,255&amp;vtp=1"/>
          <p:cNvPicPr>
            <a:picLocks noChangeAspect="1"/>
          </p:cNvPicPr>
          <p:nvPr>
            <p:custDataLst>
              <p:tags r:id="rId3"/>
            </p:custDataLst>
          </p:nvPr>
        </p:nvPicPr>
        <p:blipFill>
          <a:blip r:embed="rId9">
            <a:clrChange>
              <a:clrFrom>
                <a:srgbClr val="FFFFFF"/>
              </a:clrFrom>
              <a:clrTo>
                <a:srgbClr val="FFFFFF">
                  <a:alpha val="0"/>
                </a:srgbClr>
              </a:clrTo>
            </a:clrChange>
          </a:blip>
          <a:stretch>
            <a:fillRect/>
          </a:stretch>
        </p:blipFill>
        <p:spPr>
          <a:xfrm>
            <a:off x="7124745" y="3686809"/>
            <a:ext cx="3267456" cy="1743456"/>
          </a:xfrm>
          <a:prstGeom prst="rect">
            <a:avLst/>
          </a:prstGeom>
          <a:noFill/>
          <a:extLst>
            <a:ext uri="{909E8E84-426E-40DD-AFC4-6F175D3DCCD1}">
              <a14:hiddenFill xmlns:a14="http://schemas.microsoft.com/office/drawing/2010/main">
                <a:solidFill>
                  <a:schemeClr val="accent1">
                    <a:alpha val="0"/>
                  </a:schemeClr>
                </a:solidFill>
              </a14:hiddenFill>
            </a:ext>
          </a:extLst>
        </p:spPr>
      </p:pic>
      <mc:AlternateContent xmlns:mc="http://schemas.openxmlformats.org/markup-compatibility/2006" xmlns:a14="http://schemas.microsoft.com/office/drawing/2010/main">
        <mc:Choice Requires="a14">
          <p:sp>
            <p:nvSpPr>
              <p:cNvPr id="6" name="QC_4_BD.20_3#06a52264a.choices?htil=3&amp;vcp=1&amp;vis=1&amp;pid=b68adaa84&amp;color=0,0,0&amp;vtp=1&amp;bbb=1"/>
              <p:cNvSpPr/>
              <p:nvPr>
                <p:custDataLst>
                  <p:tags r:id="rId4"/>
                </p:custDataLst>
              </p:nvPr>
            </p:nvSpPr>
            <p:spPr>
              <a:xfrm>
                <a:off x="719328" y="3517477"/>
                <a:ext cx="7315200" cy="2364740"/>
              </a:xfrm>
              <a:prstGeom prst="rect">
                <a:avLst/>
              </a:prstGeom>
              <a:noFill/>
            </p:spPr>
            <p:txBody>
              <a:bodyPr wrap="none" lIns="0" tIns="0" rIns="0" bIns="0" rtlCol="0" anchor="t"/>
              <a:lstStyle/>
              <a:p>
                <a:pPr latinLnBrk="1">
                  <a:lnSpc>
                    <a:spcPts val="4800"/>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A.</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推力对冰壶做的功为</a:t>
                </a:r>
                <a14:m>
                  <m:oMath xmlns:m="http://schemas.openxmlformats.org/officeDocument/2006/math">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270 </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J</m:t>
                    </m:r>
                  </m:oMath>
                </a14:m>
                <a:r>
                  <a:rPr lang="en-US" altLang="zh-CN" sz="135" kern="0" spc="-100000">
                    <a:solidFill>
                      <a:srgbClr val="FFFFFF"/>
                    </a:solidFill>
                    <a:latin typeface="Times New Roman" panose="02020603050405020304" pitchFamily="18" charset="0"/>
                    <a:ea typeface="微软雅黑" panose="020B0503020204020204" charset="-122"/>
                    <a:cs typeface="Times New Roman" panose="02020603050405020304" pitchFamily="34" charset="-120"/>
                  </a:rPr>
                  <a:t> </a:t>
                </a:r>
                <a:endParaRPr lang="en-US" altLang="zh-CN" sz="3200"/>
              </a:p>
              <a:p>
                <a:pPr latinLnBrk="1">
                  <a:lnSpc>
                    <a:spcPts val="4800"/>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B.</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推力对冰壶做的功为</a:t>
                </a:r>
                <a14:m>
                  <m:oMath xmlns:m="http://schemas.openxmlformats.org/officeDocument/2006/math">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324 </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J</m:t>
                    </m:r>
                  </m:oMath>
                </a14:m>
                <a:r>
                  <a:rPr lang="en-US" altLang="zh-CN" sz="135" kern="0" spc="-100000">
                    <a:solidFill>
                      <a:srgbClr val="FFFFFF"/>
                    </a:solidFill>
                    <a:latin typeface="Times New Roman" panose="02020603050405020304" pitchFamily="18" charset="0"/>
                    <a:ea typeface="微软雅黑" panose="020B0503020204020204" charset="-122"/>
                    <a:cs typeface="Times New Roman" panose="02020603050405020304" pitchFamily="34" charset="-120"/>
                  </a:rPr>
                  <a:t> </a:t>
                </a:r>
                <a:endParaRPr lang="en-US" altLang="zh-CN" sz="3200"/>
              </a:p>
              <a:p>
                <a:pPr latinLnBrk="1">
                  <a:lnSpc>
                    <a:spcPts val="4800"/>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C.</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冰壶克服阻力做的功为</a:t>
                </a:r>
                <a14:m>
                  <m:oMath xmlns:m="http://schemas.openxmlformats.org/officeDocument/2006/math">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54 </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J</m:t>
                    </m:r>
                  </m:oMath>
                </a14:m>
                <a:r>
                  <a:rPr lang="en-US" altLang="zh-CN" sz="135" kern="0" spc="-100000">
                    <a:solidFill>
                      <a:srgbClr val="FFFFFF"/>
                    </a:solidFill>
                    <a:latin typeface="Times New Roman" panose="02020603050405020304" pitchFamily="18" charset="0"/>
                    <a:ea typeface="微软雅黑" panose="020B0503020204020204" charset="-122"/>
                    <a:cs typeface="Times New Roman" panose="02020603050405020304" pitchFamily="34" charset="-120"/>
                  </a:rPr>
                  <a:t> </a:t>
                </a:r>
                <a:endParaRPr lang="en-US" altLang="zh-CN" sz="3200"/>
              </a:p>
              <a:p>
                <a:pPr latinLnBrk="1">
                  <a:lnSpc>
                    <a:spcPts val="466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D.</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冰壶克服阻力做的功为</a:t>
                </a:r>
                <a14:m>
                  <m:oMath xmlns:m="http://schemas.openxmlformats.org/officeDocument/2006/math">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45 </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J</m:t>
                    </m:r>
                  </m:oMath>
                </a14:m>
                <a:r>
                  <a:rPr lang="en-US" altLang="zh-CN" sz="135" kern="0" spc="-100000">
                    <a:solidFill>
                      <a:srgbClr val="FFFFFF"/>
                    </a:solidFill>
                    <a:latin typeface="Times New Roman" panose="02020603050405020304" pitchFamily="18" charset="0"/>
                    <a:ea typeface="微软雅黑" panose="020B0503020204020204" charset="-122"/>
                    <a:cs typeface="Times New Roman" panose="02020603050405020304" pitchFamily="34" charset="-120"/>
                  </a:rPr>
                  <a:t> </a:t>
                </a:r>
                <a:endParaRPr lang="en-US" altLang="zh-CN" sz="3200"/>
              </a:p>
            </p:txBody>
          </p:sp>
        </mc:Choice>
        <mc:Fallback xmlns="">
          <p:sp>
            <p:nvSpPr>
              <p:cNvPr id="6" name="QC_4_BD.20_3#06a52264a.choices?htil=3&amp;vcp=1&amp;vis=1&amp;pid=b68adaa84&amp;color=0,0,0&amp;vtp=1&amp;bbb=1"/>
              <p:cNvSpPr>
                <a:spLocks noRot="1" noChangeAspect="1" noMove="1" noResize="1" noEditPoints="1" noAdjustHandles="1" noChangeArrowheads="1" noChangeShapeType="1" noTextEdit="1"/>
              </p:cNvSpPr>
              <p:nvPr>
                <p:custDataLst>
                  <p:tags r:id="rId10"/>
                </p:custDataLst>
              </p:nvPr>
            </p:nvSpPr>
            <p:spPr>
              <a:xfrm>
                <a:off x="719328" y="3517477"/>
                <a:ext cx="7315200" cy="2364740"/>
              </a:xfrm>
              <a:prstGeom prst="rect">
                <a:avLst/>
              </a:prstGeom>
              <a:blipFill rotWithShape="1">
                <a:blip r:embed="rId11"/>
                <a:stretch>
                  <a:fillRect l="-7" t="-9" r="7" b="-2381"/>
                </a:stretch>
              </a:blipFill>
            </p:spPr>
            <p:txBody>
              <a:bodyPr/>
              <a:lstStyle/>
              <a:p>
                <a:r>
                  <a:rPr lang="zh-CN" altLang="en-US">
                    <a:noFill/>
                  </a:rPr>
                  <a:t> </a:t>
                </a:r>
              </a:p>
            </p:txBody>
          </p:sp>
        </mc:Fallback>
      </mc:AlternateContent>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wipe(left)">
                                      <p:cBhvr>
                                        <p:cTn id="7" dur="500"/>
                                        <p:tgtEl>
                                          <p:spTgt spid="4">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wipe(left)">
                                      <p:cBhvr>
                                        <p:cTn id="1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C_4_BD.22_1#9842b1fd0?iti=3&amp;htil=4&amp;vcp=1&amp;vis=1&amp;pid=b68adaa84&amp;color=0,0,0&amp;tib=255,255,255&amp;vtp=1&amp;hs=1"/>
          <p:cNvPicPr>
            <a:picLocks noChangeAspect="1"/>
          </p:cNvPicPr>
          <p:nvPr>
            <p:custDataLst>
              <p:tags r:id="rId1"/>
            </p:custDataLst>
          </p:nvPr>
        </p:nvPicPr>
        <p:blipFill>
          <a:blip r:embed="rId8">
            <a:clrChange>
              <a:clrFrom>
                <a:srgbClr val="FFFFFF"/>
              </a:clrFrom>
              <a:clrTo>
                <a:srgbClr val="FFFFFF">
                  <a:alpha val="0"/>
                </a:srgbClr>
              </a:clrTo>
            </a:clrChange>
          </a:blip>
          <a:stretch>
            <a:fillRect/>
          </a:stretch>
        </p:blipFill>
        <p:spPr>
          <a:xfrm>
            <a:off x="8770496" y="1294013"/>
            <a:ext cx="2535936" cy="1975104"/>
          </a:xfrm>
          <a:prstGeom prst="rect">
            <a:avLst/>
          </a:prstGeom>
          <a:noFill/>
          <a:extLst>
            <a:ext uri="{909E8E84-426E-40DD-AFC4-6F175D3DCCD1}">
              <a14:hiddenFill xmlns:a14="http://schemas.microsoft.com/office/drawing/2010/main">
                <a:solidFill>
                  <a:schemeClr val="accent1">
                    <a:alpha val="0"/>
                  </a:schemeClr>
                </a:solidFill>
              </a14:hiddenFill>
            </a:ext>
          </a:extLst>
        </p:spPr>
      </p:pic>
      <p:sp>
        <p:nvSpPr>
          <p:cNvPr id="3" name="QC_4_BD.22_2#9842b1fd0?iti=3&amp;htil=4&amp;vcp=1&amp;vis=1&amp;pid=b68adaa84&amp;color=0,0,0&amp;vtp=1&amp;bbb=1"/>
          <p:cNvSpPr/>
          <p:nvPr>
            <p:custDataLst>
              <p:tags r:id="rId2"/>
            </p:custDataLst>
          </p:nvPr>
        </p:nvSpPr>
        <p:spPr>
          <a:xfrm>
            <a:off x="9078556" y="3438451"/>
            <a:ext cx="1919816" cy="1193461"/>
          </a:xfrm>
          <a:prstGeom prst="rect">
            <a:avLst/>
          </a:prstGeom>
          <a:noFill/>
        </p:spPr>
        <p:txBody>
          <a:bodyPr wrap="none" lIns="0" tIns="0" rIns="0" bIns="0" rtlCol="0" anchor="t"/>
          <a:lstStyle/>
          <a:p>
            <a:pPr algn="ctr" latinLnBrk="1">
              <a:lnSpc>
                <a:spcPts val="5600"/>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（第9题）</a:t>
            </a:r>
            <a:endParaRPr lang="en-US" altLang="zh-CN" sz="3200"/>
          </a:p>
        </p:txBody>
      </p:sp>
      <mc:AlternateContent xmlns:mc="http://schemas.openxmlformats.org/markup-compatibility/2006" xmlns:a14="http://schemas.microsoft.com/office/drawing/2010/main">
        <mc:Choice Requires="a14">
          <p:sp>
            <p:nvSpPr>
              <p:cNvPr id="4" name="QC_4_BD.22_3#9842b1fd0?htil=4&amp;sp=1&amp;vcp=1&amp;vis=1&amp;pid=b68adaa84&amp;color=0,0,0&amp;vtp=1&amp;bt=1&amp;bbb=1&amp;hb=1&amp;hs=1"/>
              <p:cNvSpPr/>
              <p:nvPr>
                <p:custDataLst>
                  <p:tags r:id="rId3"/>
                </p:custDataLst>
              </p:nvPr>
            </p:nvSpPr>
            <p:spPr>
              <a:xfrm>
                <a:off x="719328" y="1233055"/>
                <a:ext cx="8034528" cy="2867999"/>
              </a:xfrm>
              <a:prstGeom prst="rect">
                <a:avLst/>
              </a:prstGeom>
              <a:noFill/>
            </p:spPr>
            <p:txBody>
              <a:bodyPr wrap="none" lIns="0" tIns="0" rIns="0" bIns="0" rtlCol="0" anchor="t"/>
              <a:lstStyle/>
              <a:p>
                <a:pPr latinLnBrk="1">
                  <a:lnSpc>
                    <a:spcPts val="586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9.</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如图所示，分别用力</a:t>
                </a:r>
                <a14:m>
                  <m:oMath xmlns:m="http://schemas.openxmlformats.org/officeDocument/2006/math">
                    <m:sSub>
                      <m:sSub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F</m:t>
                        </m:r>
                      </m:e>
                      <m: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1</m:t>
                        </m:r>
                      </m:sub>
                    </m:sSub>
                  </m:oMath>
                </a14:m>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a:t>
                </a:r>
                <a14:m>
                  <m:oMath xmlns:m="http://schemas.openxmlformats.org/officeDocument/2006/math">
                    <m:sSub>
                      <m:sSub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F</m:t>
                        </m:r>
                      </m:e>
                      <m: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2</m:t>
                        </m:r>
                      </m:sub>
                    </m:sSub>
                  </m:oMath>
                </a14:m>
                <a:r>
                  <a:rPr lang="en-US" altLang="zh-CN" sz="135" kern="0" spc="-100000">
                    <a:solidFill>
                      <a:srgbClr val="FFFFFF"/>
                    </a:solidFill>
                    <a:latin typeface="Times New Roman" panose="02020603050405020304" pitchFamily="18" charset="0"/>
                    <a:ea typeface="微软雅黑" panose="020B0503020204020204" charset="-122"/>
                    <a:cs typeface="Times New Roman" panose="02020603050405020304"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通过滑轮以相</a:t>
                </a:r>
              </a:p>
              <a:p>
                <a:pPr latinLnBrk="1">
                  <a:lnSpc>
                    <a:spcPts val="586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同速度匀速提升同一重物，若所用时间相同</a:t>
                </a:r>
              </a:p>
              <a:p>
                <a:pPr latinLnBrk="1">
                  <a:lnSpc>
                    <a:spcPts val="586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且不计滑轮重及摩擦，则力</a:t>
                </a:r>
                <a14:m>
                  <m:oMath xmlns:m="http://schemas.openxmlformats.org/officeDocument/2006/math">
                    <m:sSub>
                      <m:sSub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F</m:t>
                        </m:r>
                      </m:e>
                      <m: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1</m:t>
                        </m:r>
                      </m:sub>
                    </m:sSub>
                  </m:oMath>
                </a14:m>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a:t>
                </a:r>
                <a14:m>
                  <m:oMath xmlns:m="http://schemas.openxmlformats.org/officeDocument/2006/math">
                    <m:sSub>
                      <m:sSub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F</m:t>
                        </m:r>
                      </m:e>
                      <m: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2</m:t>
                        </m:r>
                      </m:sub>
                    </m:sSub>
                  </m:oMath>
                </a14:m>
                <a:r>
                  <a:rPr lang="en-US" altLang="zh-CN" sz="135" kern="0" spc="-100000">
                    <a:solidFill>
                      <a:srgbClr val="FFFFFF"/>
                    </a:solidFill>
                    <a:latin typeface="Times New Roman" panose="02020603050405020304" pitchFamily="18" charset="0"/>
                    <a:ea typeface="微软雅黑" panose="020B0503020204020204" charset="-122"/>
                    <a:cs typeface="Times New Roman" panose="02020603050405020304"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及做的功</a:t>
                </a:r>
              </a:p>
              <a:p>
                <a:pPr latinLnBrk="1">
                  <a:lnSpc>
                    <a:spcPts val="5600"/>
                  </a:lnSpc>
                </a:pPr>
                <a14:m>
                  <m:oMath xmlns:m="http://schemas.openxmlformats.org/officeDocument/2006/math">
                    <m:sSub>
                      <m:sSub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W</m:t>
                        </m:r>
                      </m:e>
                      <m: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1</m:t>
                        </m:r>
                      </m:sub>
                    </m:sSub>
                  </m:oMath>
                </a14:m>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a:t>
                </a:r>
                <a14:m>
                  <m:oMath xmlns:m="http://schemas.openxmlformats.org/officeDocument/2006/math">
                    <m:sSub>
                      <m:sSub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W</m:t>
                        </m:r>
                      </m:e>
                      <m: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2</m:t>
                        </m:r>
                      </m:sub>
                    </m:sSub>
                  </m:oMath>
                </a14:m>
                <a:r>
                  <a:rPr lang="en-US" altLang="zh-CN" sz="135" kern="0" spc="-100000">
                    <a:solidFill>
                      <a:srgbClr val="FFFFFF"/>
                    </a:solidFill>
                    <a:latin typeface="Times New Roman" panose="02020603050405020304" pitchFamily="18" charset="0"/>
                    <a:ea typeface="微软雅黑" panose="020B0503020204020204" charset="-122"/>
                    <a:cs typeface="Times New Roman" panose="02020603050405020304"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的大小关系为(</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a:t>
                </a:r>
                <a:endParaRPr lang="en-US" altLang="zh-CN" sz="3200"/>
              </a:p>
            </p:txBody>
          </p:sp>
        </mc:Choice>
        <mc:Fallback xmlns="">
          <p:sp>
            <p:nvSpPr>
              <p:cNvPr id="4" name="QC_4_BD.22_3#9842b1fd0?htil=4&amp;sp=1&amp;vcp=1&amp;vis=1&amp;pid=b68adaa84&amp;color=0,0,0&amp;vtp=1&amp;bt=1&amp;bbb=1&amp;hb=1&amp;hs=1"/>
              <p:cNvSpPr>
                <a:spLocks noRot="1" noChangeAspect="1" noMove="1" noResize="1" noEditPoints="1" noAdjustHandles="1" noChangeArrowheads="1" noChangeShapeType="1" noTextEdit="1"/>
              </p:cNvSpPr>
              <p:nvPr>
                <p:custDataLst>
                  <p:tags r:id="rId9"/>
                </p:custDataLst>
              </p:nvPr>
            </p:nvSpPr>
            <p:spPr>
              <a:xfrm>
                <a:off x="719328" y="1233055"/>
                <a:ext cx="8034528" cy="2867999"/>
              </a:xfrm>
              <a:prstGeom prst="rect">
                <a:avLst/>
              </a:prstGeom>
              <a:blipFill rotWithShape="1">
                <a:blip r:embed="rId10"/>
                <a:stretch>
                  <a:fillRect l="-6" t="-18" r="5" b="-2693"/>
                </a:stretch>
              </a:blipFill>
            </p:spPr>
            <p:txBody>
              <a:bodyPr/>
              <a:lstStyle/>
              <a:p>
                <a:r>
                  <a:rPr lang="zh-CN" altLang="en-US">
                    <a:noFill/>
                  </a:rPr>
                  <a:t> </a:t>
                </a:r>
              </a:p>
            </p:txBody>
          </p:sp>
        </mc:Fallback>
      </mc:AlternateContent>
      <p:sp>
        <p:nvSpPr>
          <p:cNvPr id="5" name="QC_4_AN.23_1#9842b1fd0.bracket?vcp=1&amp;vis=1&amp;pid=b68adaa84&amp;color=0,0,0&amp;vpa=13&amp;vtp=1"/>
          <p:cNvSpPr/>
          <p:nvPr>
            <p:custDataLst>
              <p:tags r:id="rId4"/>
            </p:custDataLst>
          </p:nvPr>
        </p:nvSpPr>
        <p:spPr>
          <a:xfrm>
            <a:off x="4920955" y="3453015"/>
            <a:ext cx="565151" cy="638133"/>
          </a:xfrm>
          <a:prstGeom prst="rect">
            <a:avLst/>
          </a:prstGeom>
          <a:noFill/>
        </p:spPr>
        <p:txBody>
          <a:bodyPr wrap="none" lIns="0" tIns="0" rIns="0" bIns="0" rtlCol="0" anchor="t"/>
          <a:lstStyle/>
          <a:p>
            <a:pPr algn="ctr" latinLnBrk="1">
              <a:lnSpc>
                <a:spcPts val="5600"/>
              </a:lnSpc>
            </a:pPr>
            <a:r>
              <a:rPr lang="en-US" altLang="zh-CN" sz="3200">
                <a:solidFill>
                  <a:srgbClr val="C00000"/>
                </a:solidFill>
                <a:latin typeface="Times New Roman" panose="02020603050405020304" pitchFamily="18" charset="0"/>
                <a:ea typeface="微软雅黑" panose="020B0503020204020204" charset="-122"/>
                <a:cs typeface="Times New Roman" panose="02020603050405020304" pitchFamily="34" charset="-120"/>
              </a:rPr>
              <a:t>C</a:t>
            </a:r>
            <a:endParaRPr lang="en-US" altLang="zh-CN" sz="3200"/>
          </a:p>
        </p:txBody>
      </p:sp>
      <mc:AlternateContent xmlns:mc="http://schemas.openxmlformats.org/markup-compatibility/2006" xmlns:a14="http://schemas.microsoft.com/office/drawing/2010/main">
        <mc:Choice Requires="a14">
          <p:sp>
            <p:nvSpPr>
              <p:cNvPr id="6" name="QC_4_BD.22_4#9842b1fd0.choices?vcp=1&amp;vis=1&amp;pid=b68adaa84&amp;color=0,0,0&amp;vtp=1&amp;bbb=1&amp;hs=1"/>
              <p:cNvSpPr/>
              <p:nvPr>
                <p:custDataLst>
                  <p:tags r:id="rId5"/>
                </p:custDataLst>
              </p:nvPr>
            </p:nvSpPr>
            <p:spPr>
              <a:xfrm>
                <a:off x="719328" y="4100883"/>
                <a:ext cx="10753344" cy="1369907"/>
              </a:xfrm>
              <a:prstGeom prst="rect">
                <a:avLst/>
              </a:prstGeom>
              <a:noFill/>
            </p:spPr>
            <p:txBody>
              <a:bodyPr wrap="none" lIns="0" tIns="0" rIns="0" bIns="0" rtlCol="0" anchor="t"/>
              <a:lstStyle/>
              <a:p>
                <a:pPr latinLnBrk="1">
                  <a:lnSpc>
                    <a:spcPts val="5865"/>
                  </a:lnSpc>
                  <a:tabLst>
                    <a:tab pos="5519420" algn="l"/>
                  </a:tabLst>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A.</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14:m>
                  <m:oMath xmlns:m="http://schemas.openxmlformats.org/officeDocument/2006/math">
                    <m:sSub>
                      <m:sSub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F</m:t>
                        </m:r>
                      </m:e>
                      <m: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1</m:t>
                        </m:r>
                      </m:sub>
                    </m:s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m:t>
                    </m:r>
                    <m:sSub>
                      <m:sSub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F</m:t>
                        </m:r>
                      </m:e>
                      <m: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2</m:t>
                        </m:r>
                      </m:sub>
                    </m:sSub>
                  </m:oMath>
                </a14:m>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a:t>
                </a:r>
                <a14:m>
                  <m:oMath xmlns:m="http://schemas.openxmlformats.org/officeDocument/2006/math">
                    <m:sSub>
                      <m:sSub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W</m:t>
                        </m:r>
                      </m:e>
                      <m: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1</m:t>
                        </m:r>
                      </m:sub>
                    </m:s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m:t>
                    </m:r>
                    <m:sSub>
                      <m:sSub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W</m:t>
                        </m:r>
                      </m:e>
                      <m: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2</m:t>
                        </m:r>
                      </m:sub>
                    </m:sSub>
                  </m:oMath>
                </a14:m>
                <a:r>
                  <a:rPr lang="en-US" altLang="zh-CN" sz="3200" spc="-13733">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B.</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14:m>
                  <m:oMath xmlns:m="http://schemas.openxmlformats.org/officeDocument/2006/math">
                    <m:sSub>
                      <m:sSub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F</m:t>
                        </m:r>
                      </m:e>
                      <m: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1</m:t>
                        </m:r>
                      </m:sub>
                    </m:s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&gt;</m:t>
                    </m:r>
                    <m:sSub>
                      <m:sSub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F</m:t>
                        </m:r>
                      </m:e>
                      <m: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2</m:t>
                        </m:r>
                      </m:sub>
                    </m:sSub>
                  </m:oMath>
                </a14:m>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a:t>
                </a:r>
                <a14:m>
                  <m:oMath xmlns:m="http://schemas.openxmlformats.org/officeDocument/2006/math">
                    <m:sSub>
                      <m:sSub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W</m:t>
                        </m:r>
                      </m:e>
                      <m: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1</m:t>
                        </m:r>
                      </m:sub>
                    </m:s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&gt;</m:t>
                    </m:r>
                    <m:sSub>
                      <m:sSub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W</m:t>
                        </m:r>
                      </m:e>
                      <m: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2</m:t>
                        </m:r>
                      </m:sub>
                    </m:sSub>
                  </m:oMath>
                </a14:m>
                <a:r>
                  <a:rPr lang="en-US" altLang="zh-CN" sz="135" kern="0" spc="-100000">
                    <a:solidFill>
                      <a:srgbClr val="FFFFFF"/>
                    </a:solidFill>
                    <a:latin typeface="Times New Roman" panose="02020603050405020304" pitchFamily="18" charset="0"/>
                    <a:ea typeface="微软雅黑" panose="020B0503020204020204" charset="-122"/>
                    <a:cs typeface="Times New Roman" panose="02020603050405020304" pitchFamily="34" charset="-120"/>
                  </a:rPr>
                  <a:t> </a:t>
                </a:r>
                <a:endParaRPr lang="en-US" altLang="zh-CN" sz="3200"/>
              </a:p>
              <a:p>
                <a:pPr latinLnBrk="1">
                  <a:lnSpc>
                    <a:spcPts val="5600"/>
                  </a:lnSpc>
                  <a:tabLst>
                    <a:tab pos="5519420" algn="l"/>
                  </a:tabLst>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C.</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14:m>
                  <m:oMath xmlns:m="http://schemas.openxmlformats.org/officeDocument/2006/math">
                    <m:sSub>
                      <m:sSub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F</m:t>
                        </m:r>
                      </m:e>
                      <m: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1</m:t>
                        </m:r>
                      </m:sub>
                    </m:s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&gt;</m:t>
                    </m:r>
                    <m:sSub>
                      <m:sSub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F</m:t>
                        </m:r>
                      </m:e>
                      <m: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2</m:t>
                        </m:r>
                      </m:sub>
                    </m:sSub>
                  </m:oMath>
                </a14:m>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a:t>
                </a:r>
                <a14:m>
                  <m:oMath xmlns:m="http://schemas.openxmlformats.org/officeDocument/2006/math">
                    <m:sSub>
                      <m:sSub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W</m:t>
                        </m:r>
                      </m:e>
                      <m: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1</m:t>
                        </m:r>
                      </m:sub>
                    </m:s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m:t>
                    </m:r>
                    <m:sSub>
                      <m:sSub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W</m:t>
                        </m:r>
                      </m:e>
                      <m: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2</m:t>
                        </m:r>
                      </m:sub>
                    </m:sSub>
                  </m:oMath>
                </a14:m>
                <a:r>
                  <a:rPr lang="en-US" altLang="zh-CN" sz="3200" spc="-13733">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D.</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14:m>
                  <m:oMath xmlns:m="http://schemas.openxmlformats.org/officeDocument/2006/math">
                    <m:sSub>
                      <m:sSub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F</m:t>
                        </m:r>
                      </m:e>
                      <m: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1</m:t>
                        </m:r>
                      </m:sub>
                    </m:s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&lt;</m:t>
                    </m:r>
                    <m:sSub>
                      <m:sSub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F</m:t>
                        </m:r>
                      </m:e>
                      <m: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2</m:t>
                        </m:r>
                      </m:sub>
                    </m:sSub>
                  </m:oMath>
                </a14:m>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a:t>
                </a:r>
                <a14:m>
                  <m:oMath xmlns:m="http://schemas.openxmlformats.org/officeDocument/2006/math">
                    <m:sSub>
                      <m:sSub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W</m:t>
                        </m:r>
                      </m:e>
                      <m: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1</m:t>
                        </m:r>
                      </m:sub>
                    </m:s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&lt;</m:t>
                    </m:r>
                    <m:sSub>
                      <m:sSub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W</m:t>
                        </m:r>
                      </m:e>
                      <m: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2</m:t>
                        </m:r>
                      </m:sub>
                    </m:sSub>
                  </m:oMath>
                </a14:m>
                <a:r>
                  <a:rPr lang="en-US" altLang="zh-CN" sz="135" kern="0" spc="-100000">
                    <a:solidFill>
                      <a:srgbClr val="FFFFFF"/>
                    </a:solidFill>
                    <a:latin typeface="Times New Roman" panose="02020603050405020304" pitchFamily="18" charset="0"/>
                    <a:ea typeface="微软雅黑" panose="020B0503020204020204" charset="-122"/>
                    <a:cs typeface="Times New Roman" panose="02020603050405020304" pitchFamily="34" charset="-120"/>
                  </a:rPr>
                  <a:t> </a:t>
                </a:r>
                <a:endParaRPr lang="en-US" altLang="zh-CN" sz="3200"/>
              </a:p>
            </p:txBody>
          </p:sp>
        </mc:Choice>
        <mc:Fallback xmlns="">
          <p:sp>
            <p:nvSpPr>
              <p:cNvPr id="6" name="QC_4_BD.22_4#9842b1fd0.choices?vcp=1&amp;vis=1&amp;pid=b68adaa84&amp;color=0,0,0&amp;vtp=1&amp;bbb=1&amp;hs=1"/>
              <p:cNvSpPr>
                <a:spLocks noRot="1" noChangeAspect="1" noMove="1" noResize="1" noEditPoints="1" noAdjustHandles="1" noChangeArrowheads="1" noChangeShapeType="1" noTextEdit="1"/>
              </p:cNvSpPr>
              <p:nvPr>
                <p:custDataLst>
                  <p:tags r:id="rId11"/>
                </p:custDataLst>
              </p:nvPr>
            </p:nvSpPr>
            <p:spPr>
              <a:xfrm>
                <a:off x="719328" y="4100883"/>
                <a:ext cx="10753344" cy="1369907"/>
              </a:xfrm>
              <a:prstGeom prst="rect">
                <a:avLst/>
              </a:prstGeom>
              <a:blipFill rotWithShape="1">
                <a:blip r:embed="rId12"/>
                <a:stretch>
                  <a:fillRect l="-5" t="-4" r="1" b="-6285"/>
                </a:stretch>
              </a:blipFill>
            </p:spPr>
            <p:txBody>
              <a:bodyPr/>
              <a:lstStyle/>
              <a:p>
                <a:r>
                  <a:rPr lang="zh-CN" altLang="en-US">
                    <a:noFill/>
                  </a:rPr>
                  <a:t> </a:t>
                </a:r>
              </a:p>
            </p:txBody>
          </p:sp>
        </mc:Fallback>
      </mc:AlternateContent>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left)">
                                      <p:cBhvr>
                                        <p:cTn id="7" dur="500"/>
                                        <p:tgtEl>
                                          <p:spTgt spid="5">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wipe(left)">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C_4_AS.24_1#9842b1fd0?iti=4&amp;htil=5&amp;vcp=1&amp;vis=1&amp;pid=b68adaa84&amp;color=0,0,0&amp;tib=255,255,255&amp;vtp=1&amp;hs=1&amp;hs=1"/>
          <p:cNvPicPr>
            <a:picLocks noChangeAspect="1"/>
          </p:cNvPicPr>
          <p:nvPr>
            <p:custDataLst>
              <p:tags r:id="rId1"/>
            </p:custDataLst>
          </p:nvPr>
        </p:nvPicPr>
        <p:blipFill>
          <a:blip r:embed="rId7">
            <a:clrChange>
              <a:clrFrom>
                <a:srgbClr val="FFFFFF"/>
              </a:clrFrom>
              <a:clrTo>
                <a:srgbClr val="FFFFFF">
                  <a:alpha val="0"/>
                </a:srgbClr>
              </a:clrTo>
            </a:clrChange>
          </a:blip>
          <a:stretch>
            <a:fillRect/>
          </a:stretch>
        </p:blipFill>
        <p:spPr>
          <a:xfrm>
            <a:off x="8032117" y="597409"/>
            <a:ext cx="3401568" cy="2572512"/>
          </a:xfrm>
          <a:prstGeom prst="rect">
            <a:avLst/>
          </a:prstGeom>
          <a:noFill/>
          <a:extLst>
            <a:ext uri="{909E8E84-426E-40DD-AFC4-6F175D3DCCD1}">
              <a14:hiddenFill xmlns:a14="http://schemas.microsoft.com/office/drawing/2010/main">
                <a:solidFill>
                  <a:schemeClr val="accent1">
                    <a:alpha val="0"/>
                  </a:schemeClr>
                </a:solidFill>
              </a14:hiddenFill>
            </a:ext>
          </a:extLst>
        </p:spPr>
      </p:pic>
      <p:sp>
        <p:nvSpPr>
          <p:cNvPr id="3" name="QC_4_AS.24_2#9842b1fd0?iti=4&amp;htil=5&amp;vcp=1&amp;vis=1&amp;pid=b68adaa84&amp;color=0,0,0&amp;vtp=1&amp;bbb=1"/>
          <p:cNvSpPr/>
          <p:nvPr>
            <p:custDataLst>
              <p:tags r:id="rId2"/>
            </p:custDataLst>
          </p:nvPr>
        </p:nvSpPr>
        <p:spPr>
          <a:xfrm>
            <a:off x="8772993" y="3339255"/>
            <a:ext cx="1919816" cy="646092"/>
          </a:xfrm>
          <a:prstGeom prst="rect">
            <a:avLst/>
          </a:prstGeom>
          <a:noFill/>
        </p:spPr>
        <p:txBody>
          <a:bodyPr wrap="none" lIns="0" tIns="0" rIns="0" bIns="0" rtlCol="0" anchor="t"/>
          <a:lstStyle/>
          <a:p>
            <a:pPr algn="ctr" latinLnBrk="1">
              <a:lnSpc>
                <a:spcPts val="5600"/>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（第9题）</a:t>
            </a:r>
            <a:endParaRPr lang="en-US" altLang="zh-CN" sz="3200"/>
          </a:p>
        </p:txBody>
      </p:sp>
      <mc:AlternateContent xmlns:mc="http://schemas.openxmlformats.org/markup-compatibility/2006" xmlns:a14="http://schemas.microsoft.com/office/drawing/2010/main">
        <mc:Choice Requires="a14">
          <p:sp>
            <p:nvSpPr>
              <p:cNvPr id="4" name="QC_4_AS.24_3#9842b1fd0?htil=5&amp;vcp=1&amp;vis=1&amp;pid=b68adaa84&amp;color=0,0,0&amp;vtp=1&amp;bt=1&amp;bbb=1&amp;hb=1&amp;hs=1"/>
              <p:cNvSpPr/>
              <p:nvPr>
                <p:custDataLst>
                  <p:tags r:id="rId3"/>
                </p:custDataLst>
              </p:nvPr>
            </p:nvSpPr>
            <p:spPr>
              <a:xfrm>
                <a:off x="719328" y="536448"/>
                <a:ext cx="7181088" cy="3529923"/>
              </a:xfrm>
              <a:prstGeom prst="rect">
                <a:avLst/>
              </a:prstGeom>
              <a:noFill/>
            </p:spPr>
            <p:txBody>
              <a:bodyPr wrap="none" lIns="0" tIns="0" rIns="0" bIns="0" rtlCol="0" anchor="t"/>
              <a:lstStyle/>
              <a:p>
                <a:pPr latinLnBrk="1">
                  <a:lnSpc>
                    <a:spcPts val="573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a:t>
                </a:r>
                <a:r>
                  <a:rPr lang="zh-CN" altLang="en-US" sz="3200" b="1">
                    <a:solidFill>
                      <a:srgbClr val="000000"/>
                    </a:solidFill>
                    <a:latin typeface="Times New Roman" panose="02020603050405020304" pitchFamily="18" charset="0"/>
                    <a:ea typeface="微软雅黑" panose="020B0503020204020204" charset="-122"/>
                    <a:cs typeface="Times New Roman" panose="02020603050405020304" pitchFamily="34" charset="-120"/>
                  </a:rPr>
                  <a:t>解析</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】左图用定滑轮提升重物，右图</a:t>
                </a:r>
              </a:p>
              <a:p>
                <a:pPr latinLnBrk="1">
                  <a:lnSpc>
                    <a:spcPts val="573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用动滑轮提升重物，不计滑轮重及摩擦</a:t>
                </a:r>
              </a:p>
              <a:p>
                <a:pPr latinLnBrk="1">
                  <a:lnSpc>
                    <a:spcPts val="573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时，</a:t>
                </a:r>
                <a14:m>
                  <m:oMath xmlns:m="http://schemas.openxmlformats.org/officeDocument/2006/math">
                    <m:sSub>
                      <m:sSub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F</m:t>
                        </m:r>
                      </m:e>
                      <m: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1</m:t>
                        </m:r>
                      </m:sub>
                    </m:s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G</m:t>
                    </m:r>
                  </m:oMath>
                </a14:m>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a:t>
                </a:r>
                <a14:m>
                  <m:oMath xmlns:m="http://schemas.openxmlformats.org/officeDocument/2006/math">
                    <m:sSub>
                      <m:sSub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F</m:t>
                        </m:r>
                      </m:e>
                      <m: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2</m:t>
                        </m:r>
                      </m:sub>
                    </m:s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m:t>
                    </m:r>
                    <m:f>
                      <m:f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fPr>
                      <m:num>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1</m:t>
                        </m:r>
                      </m:num>
                      <m:den>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2</m:t>
                        </m:r>
                      </m:den>
                    </m:f>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G</m:t>
                    </m:r>
                  </m:oMath>
                </a14:m>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，因此</a:t>
                </a:r>
                <a14:m>
                  <m:oMath xmlns:m="http://schemas.openxmlformats.org/officeDocument/2006/math">
                    <m:sSub>
                      <m:sSub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F</m:t>
                        </m:r>
                      </m:e>
                      <m: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1</m:t>
                        </m:r>
                      </m:sub>
                    </m:s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&gt;</m:t>
                    </m:r>
                    <m:sSub>
                      <m:sSub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F</m:t>
                        </m:r>
                      </m:e>
                      <m: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2</m:t>
                        </m:r>
                      </m:sub>
                    </m:sSub>
                  </m:oMath>
                </a14:m>
                <a:r>
                  <a:rPr lang="en-US" altLang="zh-CN" sz="135" kern="0" spc="-100000">
                    <a:solidFill>
                      <a:srgbClr val="FFFFFF"/>
                    </a:solidFill>
                    <a:latin typeface="Times New Roman" panose="02020603050405020304" pitchFamily="18" charset="0"/>
                    <a:ea typeface="微软雅黑" panose="020B0503020204020204" charset="-122"/>
                    <a:cs typeface="Times New Roman" panose="02020603050405020304"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。重</a:t>
                </a:r>
              </a:p>
              <a:p>
                <a:pPr latinLnBrk="1">
                  <a:lnSpc>
                    <a:spcPts val="573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物上升的速度和时间相同，由</a:t>
                </a:r>
                <a14:m>
                  <m:oMath xmlns:m="http://schemas.openxmlformats.org/officeDocument/2006/math">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h</m:t>
                    </m:r>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vt</m:t>
                    </m:r>
                  </m:oMath>
                </a14:m>
                <a:r>
                  <a:rPr lang="en-US" altLang="zh-CN" sz="135" kern="0" spc="-100000">
                    <a:solidFill>
                      <a:srgbClr val="FFFFFF"/>
                    </a:solidFill>
                    <a:latin typeface="Times New Roman" panose="02020603050405020304" pitchFamily="18" charset="0"/>
                    <a:ea typeface="微软雅黑" panose="020B0503020204020204" charset="-122"/>
                    <a:cs typeface="Times New Roman" panose="02020603050405020304"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可</a:t>
                </a:r>
              </a:p>
              <a:p>
                <a:pPr latinLnBrk="1">
                  <a:lnSpc>
                    <a:spcPts val="546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知，重物上升的高度相同，根据</a:t>
                </a:r>
                <a14:m>
                  <m:oMath xmlns:m="http://schemas.openxmlformats.org/officeDocument/2006/math">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W</m:t>
                    </m:r>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Fs</m:t>
                    </m:r>
                  </m:oMath>
                </a14:m>
                <a:r>
                  <a:rPr lang="en-US" altLang="zh-CN" sz="135" kern="0" spc="-100000">
                    <a:solidFill>
                      <a:srgbClr val="FFFFFF"/>
                    </a:solidFill>
                    <a:latin typeface="Times New Roman" panose="02020603050405020304" pitchFamily="18" charset="0"/>
                    <a:ea typeface="微软雅黑" panose="020B0503020204020204" charset="-122"/>
                    <a:cs typeface="Times New Roman" panose="02020603050405020304" pitchFamily="34" charset="-120"/>
                  </a:rPr>
                  <a:t> </a:t>
                </a:r>
                <a:endParaRPr lang="en-US" altLang="zh-CN" sz="3200"/>
              </a:p>
            </p:txBody>
          </p:sp>
        </mc:Choice>
        <mc:Fallback xmlns="">
          <p:sp>
            <p:nvSpPr>
              <p:cNvPr id="4" name="QC_4_AS.24_3#9842b1fd0?htil=5&amp;vcp=1&amp;vis=1&amp;pid=b68adaa84&amp;color=0,0,0&amp;vtp=1&amp;bt=1&amp;bbb=1&amp;hb=1&amp;hs=1"/>
              <p:cNvSpPr>
                <a:spLocks noRot="1" noChangeAspect="1" noMove="1" noResize="1" noEditPoints="1" noAdjustHandles="1" noChangeArrowheads="1" noChangeShapeType="1" noTextEdit="1"/>
              </p:cNvSpPr>
              <p:nvPr>
                <p:custDataLst>
                  <p:tags r:id="rId8"/>
                </p:custDataLst>
              </p:nvPr>
            </p:nvSpPr>
            <p:spPr>
              <a:xfrm>
                <a:off x="719328" y="536448"/>
                <a:ext cx="7181088" cy="3529923"/>
              </a:xfrm>
              <a:prstGeom prst="rect">
                <a:avLst/>
              </a:prstGeom>
              <a:blipFill rotWithShape="1">
                <a:blip r:embed="rId9"/>
                <a:stretch>
                  <a:fillRect l="-7" t="-14" r="-1533" b="-218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QC_4_AS.24_3#9842b1fd0?htil=5&amp;vcp=1&amp;vis=1&amp;pid=b68adaa84&amp;color=0,0,0&amp;vtp=1&amp;bt=1&amp;bbb=1&amp;hb=1&amp;hs=1"/>
              <p:cNvSpPr/>
              <p:nvPr>
                <p:custDataLst>
                  <p:tags r:id="rId4"/>
                </p:custDataLst>
              </p:nvPr>
            </p:nvSpPr>
            <p:spPr>
              <a:xfrm>
                <a:off x="720000" y="4076785"/>
                <a:ext cx="10752000" cy="1456267"/>
              </a:xfrm>
              <a:prstGeom prst="rect">
                <a:avLst/>
              </a:prstGeom>
              <a:noFill/>
            </p:spPr>
            <p:txBody>
              <a:bodyPr wrap="none" lIns="0" tIns="0" rIns="0" bIns="0" rtlCol="0" anchor="t"/>
              <a:lstStyle/>
              <a:p>
                <a:pPr latinLnBrk="1">
                  <a:lnSpc>
                    <a:spcPts val="573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可知,拉力对重物做的功分别为</a:t>
                </a:r>
                <a14:m>
                  <m:oMath xmlns:m="http://schemas.openxmlformats.org/officeDocument/2006/math">
                    <m:sSub>
                      <m:sSub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W</m:t>
                        </m:r>
                      </m:e>
                      <m: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1</m:t>
                        </m:r>
                      </m:sub>
                    </m:s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m:t>
                    </m:r>
                    <m:sSub>
                      <m:sSub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F</m:t>
                        </m:r>
                      </m:e>
                      <m: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1</m:t>
                        </m:r>
                      </m:sub>
                    </m:sSub>
                    <m:sSub>
                      <m:sSub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s</m:t>
                        </m:r>
                      </m:e>
                      <m: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1</m:t>
                        </m:r>
                      </m:sub>
                    </m:s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Gh</m:t>
                    </m:r>
                  </m:oMath>
                </a14:m>
                <a:r>
                  <a:rPr lang="en-US" altLang="zh-CN" sz="135" kern="0" spc="-100000">
                    <a:solidFill>
                      <a:srgbClr val="FFFFFF"/>
                    </a:solidFill>
                    <a:latin typeface="Times New Roman" panose="02020603050405020304" pitchFamily="18" charset="0"/>
                    <a:ea typeface="微软雅黑" panose="020B0503020204020204" charset="-122"/>
                    <a:cs typeface="Times New Roman" panose="02020603050405020304"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a:t>
                </a:r>
              </a:p>
              <a:p>
                <a:pPr latinLnBrk="1">
                  <a:lnSpc>
                    <a:spcPts val="5735"/>
                  </a:lnSpc>
                </a:pPr>
                <a14:m>
                  <m:oMath xmlns:m="http://schemas.openxmlformats.org/officeDocument/2006/math">
                    <m:sSub>
                      <m:sSub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W</m:t>
                        </m:r>
                      </m:e>
                      <m: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2</m:t>
                        </m:r>
                      </m:sub>
                    </m:s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m:t>
                    </m:r>
                    <m:sSub>
                      <m:sSub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F</m:t>
                        </m:r>
                      </m:e>
                      <m: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2</m:t>
                        </m:r>
                      </m:sub>
                    </m:sSub>
                    <m:sSub>
                      <m:sSub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s</m:t>
                        </m:r>
                      </m:e>
                      <m: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2</m:t>
                        </m:r>
                      </m:sub>
                    </m:s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m:t>
                    </m:r>
                    <m:f>
                      <m:f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fPr>
                      <m:num>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1</m:t>
                        </m:r>
                      </m:num>
                      <m:den>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2</m:t>
                        </m:r>
                      </m:den>
                    </m:f>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G</m:t>
                    </m:r>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⋅2</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h</m:t>
                    </m:r>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Gh</m:t>
                    </m:r>
                  </m:oMath>
                </a14:m>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,即</a:t>
                </a:r>
                <a14:m>
                  <m:oMath xmlns:m="http://schemas.openxmlformats.org/officeDocument/2006/math">
                    <m:sSub>
                      <m:sSub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W</m:t>
                        </m:r>
                      </m:e>
                      <m: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1</m:t>
                        </m:r>
                      </m:sub>
                    </m:s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m:t>
                    </m:r>
                    <m:sSub>
                      <m:sSub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W</m:t>
                        </m:r>
                      </m:e>
                      <m: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2</m:t>
                        </m:r>
                      </m:sub>
                    </m:sSub>
                  </m:oMath>
                </a14:m>
                <a:r>
                  <a:rPr lang="en-US" altLang="zh-CN" sz="135" kern="0" spc="-100000">
                    <a:solidFill>
                      <a:srgbClr val="FFFFFF"/>
                    </a:solidFill>
                    <a:latin typeface="Times New Roman" panose="02020603050405020304" pitchFamily="18" charset="0"/>
                    <a:ea typeface="微软雅黑" panose="020B0503020204020204" charset="-122"/>
                    <a:cs typeface="Times New Roman" panose="02020603050405020304"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a:t>
                </a:r>
                <a:endParaRPr lang="en-US" altLang="zh-CN" sz="3200"/>
              </a:p>
            </p:txBody>
          </p:sp>
        </mc:Choice>
        <mc:Fallback xmlns="">
          <p:sp>
            <p:nvSpPr>
              <p:cNvPr id="5" name="QC_4_AS.24_3#9842b1fd0?htil=5&amp;vcp=1&amp;vis=1&amp;pid=b68adaa84&amp;color=0,0,0&amp;vtp=1&amp;bt=1&amp;bbb=1&amp;hb=1&amp;hs=1"/>
              <p:cNvSpPr>
                <a:spLocks noRot="1" noChangeAspect="1" noMove="1" noResize="1" noEditPoints="1" noAdjustHandles="1" noChangeArrowheads="1" noChangeShapeType="1" noTextEdit="1"/>
              </p:cNvSpPr>
              <p:nvPr>
                <p:custDataLst>
                  <p:tags r:id="rId10"/>
                </p:custDataLst>
              </p:nvPr>
            </p:nvSpPr>
            <p:spPr>
              <a:xfrm>
                <a:off x="720000" y="4076785"/>
                <a:ext cx="10752000" cy="1456267"/>
              </a:xfrm>
              <a:prstGeom prst="rect">
                <a:avLst/>
              </a:prstGeom>
              <a:blipFill rotWithShape="1">
                <a:blip r:embed="rId11"/>
                <a:stretch>
                  <a:fillRect l="-5" t="-6" r="1" b="-23"/>
                </a:stretch>
              </a:blipFill>
            </p:spPr>
            <p:txBody>
              <a:bodyPr/>
              <a:lstStyle/>
              <a:p>
                <a:r>
                  <a:rPr lang="zh-CN" altLang="en-US">
                    <a:noFill/>
                  </a:rPr>
                  <a:t> </a:t>
                </a:r>
              </a:p>
            </p:txBody>
          </p:sp>
        </mc:Fallback>
      </mc:AlternateContent>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wipe(left)">
                                      <p:cBhvr>
                                        <p:cTn id="7" dur="500"/>
                                        <p:tgtEl>
                                          <p:spTgt spid="4">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wipe(left)">
                                      <p:cBhvr>
                                        <p:cTn id="10" dur="500"/>
                                        <p:tgtEl>
                                          <p:spTgt spid="4">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wipe(left)">
                                      <p:cBhvr>
                                        <p:cTn id="13" dur="500"/>
                                        <p:tgtEl>
                                          <p:spTgt spid="4">
                                            <p:txEl>
                                              <p:pRg st="1" end="1"/>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wipe(left)">
                                      <p:cBhvr>
                                        <p:cTn id="16" dur="500"/>
                                        <p:tgtEl>
                                          <p:spTgt spid="4">
                                            <p:txEl>
                                              <p:pRg st="2" end="2"/>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wipe(left)">
                                      <p:cBhvr>
                                        <p:cTn id="19" dur="500"/>
                                        <p:tgtEl>
                                          <p:spTgt spid="4">
                                            <p:txEl>
                                              <p:pRg st="3" end="3"/>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wipe(left)">
                                      <p:cBhvr>
                                        <p:cTn id="22" dur="500"/>
                                        <p:tgtEl>
                                          <p:spTgt spid="4">
                                            <p:txEl>
                                              <p:pRg st="4" end="4"/>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
                                            <p:bg/>
                                          </p:spTgt>
                                        </p:tgtEl>
                                        <p:attrNameLst>
                                          <p:attrName>style.visibility</p:attrName>
                                        </p:attrNameLst>
                                      </p:cBhvr>
                                      <p:to>
                                        <p:strVal val="visible"/>
                                      </p:to>
                                    </p:set>
                                    <p:animEffect transition="in" filter="wipe(left)">
                                      <p:cBhvr>
                                        <p:cTn id="28" dur="500"/>
                                        <p:tgtEl>
                                          <p:spTgt spid="3">
                                            <p:bg/>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wipe(left)">
                                      <p:cBhvr>
                                        <p:cTn id="31" dur="500"/>
                                        <p:tgtEl>
                                          <p:spTgt spid="3">
                                            <p:txEl>
                                              <p:pRg st="0" end="0"/>
                                            </p:tx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5">
                                            <p:bg/>
                                          </p:spTgt>
                                        </p:tgtEl>
                                        <p:attrNameLst>
                                          <p:attrName>style.visibility</p:attrName>
                                        </p:attrNameLst>
                                      </p:cBhvr>
                                      <p:to>
                                        <p:strVal val="visible"/>
                                      </p:to>
                                    </p:set>
                                    <p:animEffect transition="in" filter="wipe(left)">
                                      <p:cBhvr>
                                        <p:cTn id="34" dur="500"/>
                                        <p:tgtEl>
                                          <p:spTgt spid="5">
                                            <p:bg/>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wipe(left)">
                                      <p:cBhvr>
                                        <p:cTn id="37" dur="500"/>
                                        <p:tgtEl>
                                          <p:spTgt spid="5">
                                            <p:txEl>
                                              <p:pRg st="0" end="0"/>
                                            </p:txEl>
                                          </p:spTgt>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5">
                                            <p:txEl>
                                              <p:pRg st="1" end="1"/>
                                            </p:txEl>
                                          </p:spTgt>
                                        </p:tgtEl>
                                        <p:attrNameLst>
                                          <p:attrName>style.visibility</p:attrName>
                                        </p:attrNameLst>
                                      </p:cBhvr>
                                      <p:to>
                                        <p:strVal val="visible"/>
                                      </p:to>
                                    </p:set>
                                    <p:animEffect transition="in" filter="wipe(left)">
                                      <p:cBhvr>
                                        <p:cTn id="4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uiExpand="1" build="p" animBg="1"/>
      <p:bldP spid="5" grpId="0" uiExpand="1"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B_4_BD.25_1#f39302ae4?iti=5&amp;htil=6&amp;vcp=1&amp;vis=1&amp;pid=b68adaa84&amp;color=0,0,0&amp;tib=255,255,255&amp;vtp=1&amp;hs=1&amp;hs=1"/>
          <p:cNvPicPr>
            <a:picLocks noChangeAspect="1"/>
          </p:cNvPicPr>
          <p:nvPr>
            <p:custDataLst>
              <p:tags r:id="rId1"/>
            </p:custDataLst>
          </p:nvPr>
        </p:nvPicPr>
        <p:blipFill>
          <a:blip r:embed="rId9">
            <a:clrChange>
              <a:clrFrom>
                <a:srgbClr val="FFFFFF"/>
              </a:clrFrom>
              <a:clrTo>
                <a:srgbClr val="FFFFFF">
                  <a:alpha val="0"/>
                </a:srgbClr>
              </a:clrTo>
            </a:clrChange>
          </a:blip>
          <a:stretch>
            <a:fillRect/>
          </a:stretch>
        </p:blipFill>
        <p:spPr>
          <a:xfrm>
            <a:off x="7620000" y="1262899"/>
            <a:ext cx="3828288" cy="2145792"/>
          </a:xfrm>
          <a:prstGeom prst="rect">
            <a:avLst/>
          </a:prstGeom>
          <a:noFill/>
          <a:extLst>
            <a:ext uri="{909E8E84-426E-40DD-AFC4-6F175D3DCCD1}">
              <a14:hiddenFill xmlns:a14="http://schemas.microsoft.com/office/drawing/2010/main">
                <a:solidFill>
                  <a:schemeClr val="accent1">
                    <a:alpha val="0"/>
                  </a:schemeClr>
                </a:solidFill>
              </a14:hiddenFill>
            </a:ext>
          </a:extLst>
        </p:spPr>
      </p:pic>
      <p:sp>
        <p:nvSpPr>
          <p:cNvPr id="3" name="QB_4_BD.25_2#f39302ae4?iti=5&amp;htil=6&amp;vcp=1&amp;vis=1&amp;pid=b68adaa84&amp;color=0,0,0&amp;vtp=1&amp;bbb=1"/>
          <p:cNvSpPr/>
          <p:nvPr>
            <p:custDataLst>
              <p:tags r:id="rId2"/>
            </p:custDataLst>
          </p:nvPr>
        </p:nvSpPr>
        <p:spPr>
          <a:xfrm>
            <a:off x="8472636" y="3578024"/>
            <a:ext cx="2123016" cy="1193461"/>
          </a:xfrm>
          <a:prstGeom prst="rect">
            <a:avLst/>
          </a:prstGeom>
          <a:noFill/>
        </p:spPr>
        <p:txBody>
          <a:bodyPr wrap="none" lIns="0" tIns="0" rIns="0" bIns="0" rtlCol="0" anchor="t"/>
          <a:lstStyle/>
          <a:p>
            <a:pPr algn="ctr" latinLnBrk="1">
              <a:lnSpc>
                <a:spcPts val="5600"/>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（第10题）</a:t>
            </a:r>
            <a:endParaRPr lang="en-US" altLang="zh-CN" sz="3200"/>
          </a:p>
        </p:txBody>
      </p:sp>
      <mc:AlternateContent xmlns:mc="http://schemas.openxmlformats.org/markup-compatibility/2006" xmlns:a14="http://schemas.microsoft.com/office/drawing/2010/main">
        <mc:Choice Requires="a14">
          <p:sp>
            <p:nvSpPr>
              <p:cNvPr id="4" name="QB_4_BD.25_3#f39302ae4?htil=6&amp;sp=1&amp;vcp=1&amp;vis=1&amp;pid=b68adaa84&amp;color=0,0,0&amp;vtp=1&amp;bt=1&amp;bbb=1&amp;hb=1&amp;hs=1"/>
              <p:cNvSpPr/>
              <p:nvPr>
                <p:custDataLst>
                  <p:tags r:id="rId3"/>
                </p:custDataLst>
              </p:nvPr>
            </p:nvSpPr>
            <p:spPr>
              <a:xfrm>
                <a:off x="719328" y="1201940"/>
                <a:ext cx="6754368" cy="3618653"/>
              </a:xfrm>
              <a:prstGeom prst="rect">
                <a:avLst/>
              </a:prstGeom>
              <a:noFill/>
            </p:spPr>
            <p:txBody>
              <a:bodyPr wrap="none" lIns="0" tIns="0" rIns="0" bIns="0" rtlCol="0" anchor="t"/>
              <a:lstStyle/>
              <a:p>
                <a:pPr latinLnBrk="1">
                  <a:lnSpc>
                    <a:spcPts val="586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10.[2024·德州期末]</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如图所示，用</a:t>
                </a:r>
              </a:p>
              <a:p>
                <a:pPr latinLnBrk="1">
                  <a:lnSpc>
                    <a:spcPts val="5865"/>
                  </a:lnSpc>
                </a:pPr>
                <a14:m>
                  <m:oMath xmlns:m="http://schemas.openxmlformats.org/officeDocument/2006/math">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10 </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N</m:t>
                    </m:r>
                  </m:oMath>
                </a14:m>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的推力</a:t>
                </a:r>
                <a14:m>
                  <m:oMath xmlns:m="http://schemas.openxmlformats.org/officeDocument/2006/math">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F</m:t>
                    </m:r>
                  </m:oMath>
                </a14:m>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，将桌面上重</a:t>
                </a:r>
                <a14:m>
                  <m:oMath xmlns:m="http://schemas.openxmlformats.org/officeDocument/2006/math">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20 </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N</m:t>
                    </m:r>
                  </m:oMath>
                </a14:m>
                <a:r>
                  <a:rPr lang="en-US" altLang="zh-CN" sz="135" kern="0" spc="-100000">
                    <a:solidFill>
                      <a:srgbClr val="FFFFFF"/>
                    </a:solidFill>
                    <a:latin typeface="Times New Roman" panose="02020603050405020304" pitchFamily="18" charset="0"/>
                    <a:ea typeface="微软雅黑" panose="020B0503020204020204" charset="-122"/>
                    <a:cs typeface="Times New Roman" panose="02020603050405020304"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的物</a:t>
                </a:r>
              </a:p>
              <a:p>
                <a:pPr latinLnBrk="1">
                  <a:lnSpc>
                    <a:spcPts val="586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体由</a:t>
                </a:r>
                <a14:m>
                  <m:oMath xmlns:m="http://schemas.openxmlformats.org/officeDocument/2006/math">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A</m:t>
                    </m:r>
                  </m:oMath>
                </a14:m>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处水平推动</a:t>
                </a:r>
                <a14:m>
                  <m:oMath xmlns:m="http://schemas.openxmlformats.org/officeDocument/2006/math">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1 </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m</m:t>
                    </m:r>
                  </m:oMath>
                </a14:m>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到达</a:t>
                </a:r>
                <a14:m>
                  <m:oMath xmlns:m="http://schemas.openxmlformats.org/officeDocument/2006/math">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B</m:t>
                    </m:r>
                  </m:oMath>
                </a14:m>
                <a:r>
                  <a:rPr lang="en-US" altLang="zh-CN" sz="135" kern="0" spc="-100000">
                    <a:solidFill>
                      <a:srgbClr val="FFFFFF"/>
                    </a:solidFill>
                    <a:latin typeface="Times New Roman" panose="02020603050405020304" pitchFamily="18" charset="0"/>
                    <a:ea typeface="微软雅黑" panose="020B0503020204020204" charset="-122"/>
                    <a:cs typeface="Times New Roman" panose="02020603050405020304"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处后，停</a:t>
                </a:r>
              </a:p>
              <a:p>
                <a:pPr latinLnBrk="1">
                  <a:lnSpc>
                    <a:spcPts val="586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止推动，物体在桌面上继续向前运动</a:t>
                </a:r>
              </a:p>
              <a:p>
                <a:pPr latinLnBrk="1">
                  <a:lnSpc>
                    <a:spcPts val="5600"/>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了</a:t>
                </a:r>
                <a14:m>
                  <m:oMath xmlns:m="http://schemas.openxmlformats.org/officeDocument/2006/math">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0.2 </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m</m:t>
                    </m:r>
                  </m:oMath>
                </a14:m>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后掉到地面</a:t>
                </a:r>
                <a14:m>
                  <m:oMath xmlns:m="http://schemas.openxmlformats.org/officeDocument/2006/math">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C</m:t>
                    </m:r>
                  </m:oMath>
                </a14:m>
                <a:r>
                  <a:rPr lang="en-US" altLang="zh-CN" sz="135" kern="0" spc="-100000">
                    <a:solidFill>
                      <a:srgbClr val="FFFFFF"/>
                    </a:solidFill>
                    <a:latin typeface="Times New Roman" panose="02020603050405020304" pitchFamily="18" charset="0"/>
                    <a:ea typeface="微软雅黑" panose="020B0503020204020204" charset="-122"/>
                    <a:cs typeface="Times New Roman" panose="02020603050405020304"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处，在此过程中，</a:t>
                </a:r>
                <a:endParaRPr lang="en-US" altLang="zh-CN" sz="3200"/>
              </a:p>
            </p:txBody>
          </p:sp>
        </mc:Choice>
        <mc:Fallback xmlns="">
          <p:sp>
            <p:nvSpPr>
              <p:cNvPr id="4" name="QB_4_BD.25_3#f39302ae4?htil=6&amp;sp=1&amp;vcp=1&amp;vis=1&amp;pid=b68adaa84&amp;color=0,0,0&amp;vtp=1&amp;bt=1&amp;bbb=1&amp;hb=1&amp;hs=1"/>
              <p:cNvSpPr>
                <a:spLocks noRot="1" noChangeAspect="1" noMove="1" noResize="1" noEditPoints="1" noAdjustHandles="1" noChangeArrowheads="1" noChangeShapeType="1" noTextEdit="1"/>
              </p:cNvSpPr>
              <p:nvPr>
                <p:custDataLst>
                  <p:tags r:id="rId10"/>
                </p:custDataLst>
              </p:nvPr>
            </p:nvSpPr>
            <p:spPr>
              <a:xfrm>
                <a:off x="719328" y="1201940"/>
                <a:ext cx="6754368" cy="3618653"/>
              </a:xfrm>
              <a:prstGeom prst="rect">
                <a:avLst/>
              </a:prstGeom>
              <a:blipFill rotWithShape="1">
                <a:blip r:embed="rId11"/>
                <a:stretch>
                  <a:fillRect l="-8" t="-14" r="-3172" b="-1974"/>
                </a:stretch>
              </a:blipFill>
            </p:spPr>
            <p:txBody>
              <a:bodyPr/>
              <a:lstStyle/>
              <a:p>
                <a:r>
                  <a:rPr lang="zh-CN" altLang="en-US">
                    <a:noFill/>
                  </a:rPr>
                  <a:t> </a:t>
                </a:r>
              </a:p>
            </p:txBody>
          </p:sp>
        </mc:Fallback>
      </mc:AlternateContent>
      <p:sp>
        <p:nvSpPr>
          <p:cNvPr id="5" name="QB_4_AN.26_1#f39302ae4.blank?vcp=1&amp;vis=1&amp;pid=b68adaa84&amp;color=0,0,0&amp;vpa=14&amp;vtp=1&amp;bbb=1"/>
          <p:cNvSpPr/>
          <p:nvPr>
            <p:custDataLst>
              <p:tags r:id="rId4"/>
            </p:custDataLst>
          </p:nvPr>
        </p:nvSpPr>
        <p:spPr>
          <a:xfrm>
            <a:off x="3850593" y="4806454"/>
            <a:ext cx="700617" cy="638133"/>
          </a:xfrm>
          <a:prstGeom prst="rect">
            <a:avLst/>
          </a:prstGeom>
          <a:noFill/>
        </p:spPr>
        <p:txBody>
          <a:bodyPr wrap="none" lIns="0" tIns="0" rIns="0" bIns="0" rtlCol="0" anchor="t"/>
          <a:lstStyle/>
          <a:p>
            <a:pPr algn="ctr" latinLnBrk="1">
              <a:lnSpc>
                <a:spcPts val="5600"/>
              </a:lnSpc>
            </a:pPr>
            <a:r>
              <a:rPr lang="en-US" altLang="zh-CN" sz="3200">
                <a:solidFill>
                  <a:srgbClr val="C00000"/>
                </a:solidFill>
                <a:latin typeface="Times New Roman" panose="02020603050405020304" pitchFamily="18" charset="0"/>
                <a:ea typeface="微软雅黑" panose="020B0503020204020204" charset="-122"/>
                <a:cs typeface="Times New Roman" panose="02020603050405020304" pitchFamily="34" charset="-120"/>
              </a:rPr>
              <a:t>10</a:t>
            </a:r>
            <a:endParaRPr lang="en-US" altLang="zh-CN" sz="3200"/>
          </a:p>
        </p:txBody>
      </p:sp>
      <p:sp>
        <p:nvSpPr>
          <p:cNvPr id="6" name="QB_4_AN.27_1#f39302ae4.blank?vcp=1&amp;vis=1&amp;pid=b68adaa84&amp;color=0,0,0&amp;vpa=15&amp;vtp=1&amp;bbb=1"/>
          <p:cNvSpPr/>
          <p:nvPr>
            <p:custDataLst>
              <p:tags r:id="rId5"/>
            </p:custDataLst>
          </p:nvPr>
        </p:nvSpPr>
        <p:spPr>
          <a:xfrm>
            <a:off x="8039476" y="4806454"/>
            <a:ext cx="700617" cy="638133"/>
          </a:xfrm>
          <a:prstGeom prst="rect">
            <a:avLst/>
          </a:prstGeom>
          <a:noFill/>
        </p:spPr>
        <p:txBody>
          <a:bodyPr wrap="none" lIns="0" tIns="0" rIns="0" bIns="0" rtlCol="0" anchor="t"/>
          <a:lstStyle/>
          <a:p>
            <a:pPr algn="ctr" latinLnBrk="1">
              <a:lnSpc>
                <a:spcPts val="5600"/>
              </a:lnSpc>
            </a:pPr>
            <a:r>
              <a:rPr lang="en-US" altLang="zh-CN" sz="3200">
                <a:solidFill>
                  <a:srgbClr val="C00000"/>
                </a:solidFill>
                <a:latin typeface="Times New Roman" panose="02020603050405020304" pitchFamily="18" charset="0"/>
                <a:ea typeface="微软雅黑" panose="020B0503020204020204" charset="-122"/>
                <a:cs typeface="Times New Roman" panose="02020603050405020304" pitchFamily="34" charset="-120"/>
              </a:rPr>
              <a:t>16</a:t>
            </a:r>
            <a:endParaRPr lang="en-US" altLang="zh-CN" sz="3200"/>
          </a:p>
        </p:txBody>
      </p:sp>
      <mc:AlternateContent xmlns:mc="http://schemas.openxmlformats.org/markup-compatibility/2006" xmlns:a14="http://schemas.microsoft.com/office/drawing/2010/main">
        <mc:Choice Requires="a14">
          <p:sp>
            <p:nvSpPr>
              <p:cNvPr id="7" name="QB_4_BD.25_3#f39302ae4?htil=6&amp;sp=1&amp;vcp=1&amp;vis=1&amp;pid=b68adaa84&amp;color=0,0,0&amp;vtp=1&amp;bt=1&amp;bbb=1&amp;hb=1&amp;hs=1"/>
              <p:cNvSpPr/>
              <p:nvPr>
                <p:custDataLst>
                  <p:tags r:id="rId6"/>
                </p:custDataLst>
              </p:nvPr>
            </p:nvSpPr>
            <p:spPr>
              <a:xfrm>
                <a:off x="720000" y="4872494"/>
                <a:ext cx="10752000" cy="632799"/>
              </a:xfrm>
              <a:prstGeom prst="rect">
                <a:avLst/>
              </a:prstGeom>
              <a:noFill/>
            </p:spPr>
            <p:txBody>
              <a:bodyPr wrap="none" lIns="0" tIns="0" rIns="0" bIns="0" rtlCol="0" anchor="t"/>
              <a:lstStyle/>
              <a:p>
                <a:pPr latinLnBrk="1">
                  <a:lnSpc>
                    <a:spcPts val="5600"/>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推力</a:t>
                </a:r>
                <a14:m>
                  <m:oMath xmlns:m="http://schemas.openxmlformats.org/officeDocument/2006/math">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F</m:t>
                    </m:r>
                  </m:oMath>
                </a14:m>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对物体做功</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____</a:t>
                </a:r>
                <a14:m>
                  <m:oMath xmlns:m="http://schemas.openxmlformats.org/officeDocument/2006/math">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J</m:t>
                    </m:r>
                  </m:oMath>
                </a14:m>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；重力对物体做功</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____</a:t>
                </a:r>
                <a14:m>
                  <m:oMath xmlns:m="http://schemas.openxmlformats.org/officeDocument/2006/math">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J</m:t>
                    </m:r>
                  </m:oMath>
                </a14:m>
                <a:r>
                  <a:rPr lang="en-US" altLang="zh-CN" sz="135" kern="0" spc="-100000">
                    <a:solidFill>
                      <a:srgbClr val="FFFFFF"/>
                    </a:solidFill>
                    <a:latin typeface="Times New Roman" panose="02020603050405020304" pitchFamily="18" charset="0"/>
                    <a:ea typeface="微软雅黑" panose="020B0503020204020204" charset="-122"/>
                    <a:cs typeface="Times New Roman" panose="02020603050405020304"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a:t>
                </a:r>
                <a:endParaRPr lang="en-US" altLang="zh-CN" sz="3200"/>
              </a:p>
            </p:txBody>
          </p:sp>
        </mc:Choice>
        <mc:Fallback xmlns="">
          <p:sp>
            <p:nvSpPr>
              <p:cNvPr id="7" name="QB_4_BD.25_3#f39302ae4?htil=6&amp;sp=1&amp;vcp=1&amp;vis=1&amp;pid=b68adaa84&amp;color=0,0,0&amp;vtp=1&amp;bt=1&amp;bbb=1&amp;hb=1&amp;hs=1"/>
              <p:cNvSpPr>
                <a:spLocks noRot="1" noChangeAspect="1" noMove="1" noResize="1" noEditPoints="1" noAdjustHandles="1" noChangeArrowheads="1" noChangeShapeType="1" noTextEdit="1"/>
              </p:cNvSpPr>
              <p:nvPr>
                <p:custDataLst>
                  <p:tags r:id="rId12"/>
                </p:custDataLst>
              </p:nvPr>
            </p:nvSpPr>
            <p:spPr>
              <a:xfrm>
                <a:off x="720000" y="4872494"/>
                <a:ext cx="10752000" cy="632799"/>
              </a:xfrm>
              <a:prstGeom prst="rect">
                <a:avLst/>
              </a:prstGeom>
              <a:blipFill rotWithShape="1">
                <a:blip r:embed="rId13"/>
                <a:stretch>
                  <a:fillRect l="-5" t="-22" r="1" b="-12368"/>
                </a:stretch>
              </a:blipFill>
            </p:spPr>
            <p:txBody>
              <a:bodyPr/>
              <a:lstStyle/>
              <a:p>
                <a:r>
                  <a:rPr lang="zh-CN" altLang="en-US">
                    <a:noFill/>
                  </a:rPr>
                  <a:t> </a:t>
                </a:r>
              </a:p>
            </p:txBody>
          </p:sp>
        </mc:Fallback>
      </mc:AlternateContent>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left)">
                                      <p:cBhvr>
                                        <p:cTn id="7" dur="500"/>
                                        <p:tgtEl>
                                          <p:spTgt spid="5">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wipe(left)">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bg/>
                                          </p:spTgt>
                                        </p:tgtEl>
                                        <p:attrNameLst>
                                          <p:attrName>style.visibility</p:attrName>
                                        </p:attrNameLst>
                                      </p:cBhvr>
                                      <p:to>
                                        <p:strVal val="visible"/>
                                      </p:to>
                                    </p:set>
                                    <p:animEffect transition="in" filter="wipe(left)">
                                      <p:cBhvr>
                                        <p:cTn id="15" dur="500"/>
                                        <p:tgtEl>
                                          <p:spTgt spid="6">
                                            <p:bg/>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wipe(left)">
                                      <p:cBhvr>
                                        <p:cTn id="1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6" grpId="0" uiExpand="1" build="p"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B_4_AS.28_1#f39302ae4?iti=6&amp;htil=7&amp;vcp=1&amp;vis=1&amp;pid=b68adaa84&amp;color=0,0,0&amp;tib=255,255,255&amp;vtp=1&amp;hs=1&amp;hs=1"/>
          <p:cNvPicPr>
            <a:picLocks noChangeAspect="1"/>
          </p:cNvPicPr>
          <p:nvPr>
            <p:custDataLst>
              <p:tags r:id="rId1"/>
            </p:custDataLst>
          </p:nvPr>
        </p:nvPicPr>
        <p:blipFill>
          <a:blip r:embed="rId7">
            <a:clrChange>
              <a:clrFrom>
                <a:srgbClr val="FFFFFF"/>
              </a:clrFrom>
              <a:clrTo>
                <a:srgbClr val="FFFFFF">
                  <a:alpha val="0"/>
                </a:srgbClr>
              </a:clrTo>
            </a:clrChange>
          </a:blip>
          <a:stretch>
            <a:fillRect/>
          </a:stretch>
        </p:blipFill>
        <p:spPr>
          <a:xfrm>
            <a:off x="6729521" y="914708"/>
            <a:ext cx="4669536" cy="2572512"/>
          </a:xfrm>
          <a:prstGeom prst="rect">
            <a:avLst/>
          </a:prstGeom>
          <a:noFill/>
          <a:extLst>
            <a:ext uri="{909E8E84-426E-40DD-AFC4-6F175D3DCCD1}">
              <a14:hiddenFill xmlns:a14="http://schemas.microsoft.com/office/drawing/2010/main">
                <a:solidFill>
                  <a:schemeClr val="accent1">
                    <a:alpha val="0"/>
                  </a:schemeClr>
                </a:solidFill>
              </a14:hiddenFill>
            </a:ext>
          </a:extLst>
        </p:spPr>
      </p:pic>
      <p:sp>
        <p:nvSpPr>
          <p:cNvPr id="3" name="QB_4_AS.28_2#f39302ae4?iti=6&amp;htil=7&amp;vcp=1&amp;vis=1&amp;pid=b68adaa84&amp;color=0,0,0&amp;vtp=1&amp;bbb=1"/>
          <p:cNvSpPr/>
          <p:nvPr>
            <p:custDataLst>
              <p:tags r:id="rId2"/>
            </p:custDataLst>
          </p:nvPr>
        </p:nvSpPr>
        <p:spPr>
          <a:xfrm>
            <a:off x="8002781" y="3656554"/>
            <a:ext cx="2123016" cy="1193461"/>
          </a:xfrm>
          <a:prstGeom prst="rect">
            <a:avLst/>
          </a:prstGeom>
          <a:noFill/>
        </p:spPr>
        <p:txBody>
          <a:bodyPr wrap="none" lIns="0" tIns="0" rIns="0" bIns="0" rtlCol="0" anchor="t"/>
          <a:lstStyle/>
          <a:p>
            <a:pPr algn="ctr" latinLnBrk="1">
              <a:lnSpc>
                <a:spcPts val="5600"/>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（第10题）</a:t>
            </a:r>
            <a:endParaRPr lang="en-US" altLang="zh-CN" sz="3200"/>
          </a:p>
        </p:txBody>
      </p:sp>
      <mc:AlternateContent xmlns:mc="http://schemas.openxmlformats.org/markup-compatibility/2006" xmlns:a14="http://schemas.microsoft.com/office/drawing/2010/main">
        <mc:Choice Requires="a14">
          <p:sp>
            <p:nvSpPr>
              <p:cNvPr id="4" name="QB_4_AS.28_3#f39302ae4?htil=7&amp;vcp=1&amp;vis=1&amp;pid=b68adaa84&amp;color=0,0,0&amp;vtp=1&amp;bt=1&amp;bbb=1&amp;hb=1&amp;hs=1"/>
              <p:cNvSpPr/>
              <p:nvPr>
                <p:custDataLst>
                  <p:tags r:id="rId3"/>
                </p:custDataLst>
              </p:nvPr>
            </p:nvSpPr>
            <p:spPr>
              <a:xfrm>
                <a:off x="719328" y="853748"/>
                <a:ext cx="5900928" cy="3673856"/>
              </a:xfrm>
              <a:prstGeom prst="rect">
                <a:avLst/>
              </a:prstGeom>
              <a:noFill/>
            </p:spPr>
            <p:txBody>
              <a:bodyPr wrap="none" lIns="0" tIns="0" rIns="0" bIns="0" rtlCol="0" anchor="t"/>
              <a:lstStyle/>
              <a:p>
                <a:pPr latinLnBrk="1">
                  <a:lnSpc>
                    <a:spcPts val="586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a:t>
                </a:r>
                <a:r>
                  <a:rPr lang="zh-CN" altLang="en-US" sz="3200" b="1">
                    <a:solidFill>
                      <a:srgbClr val="000000"/>
                    </a:solidFill>
                    <a:latin typeface="Times New Roman" panose="02020603050405020304" pitchFamily="18" charset="0"/>
                    <a:ea typeface="微软雅黑" panose="020B0503020204020204" charset="-122"/>
                    <a:cs typeface="Times New Roman" panose="02020603050405020304" pitchFamily="34" charset="-120"/>
                  </a:rPr>
                  <a:t>解析</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】物体在</a:t>
                </a:r>
                <a14:m>
                  <m:oMath xmlns:m="http://schemas.openxmlformats.org/officeDocument/2006/math">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10 </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N</m:t>
                    </m:r>
                  </m:oMath>
                </a14:m>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的推力</a:t>
                </a:r>
                <a14:m>
                  <m:oMath xmlns:m="http://schemas.openxmlformats.org/officeDocument/2006/math">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F</m:t>
                    </m:r>
                  </m:oMath>
                </a14:m>
                <a:r>
                  <a:rPr lang="en-US" altLang="zh-CN" sz="135" kern="0" spc="-100000">
                    <a:solidFill>
                      <a:srgbClr val="FFFFFF"/>
                    </a:solidFill>
                    <a:latin typeface="Times New Roman" panose="02020603050405020304" pitchFamily="18" charset="0"/>
                    <a:ea typeface="微软雅黑" panose="020B0503020204020204" charset="-122"/>
                    <a:cs typeface="Times New Roman" panose="02020603050405020304"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作</a:t>
                </a:r>
              </a:p>
              <a:p>
                <a:pPr latinLnBrk="1">
                  <a:lnSpc>
                    <a:spcPts val="586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用下前进的距离是</a:t>
                </a:r>
                <a14:m>
                  <m:oMath xmlns:m="http://schemas.openxmlformats.org/officeDocument/2006/math">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1 </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m</m:t>
                    </m:r>
                  </m:oMath>
                </a14:m>
                <a:r>
                  <a:rPr lang="en-US" altLang="zh-CN" sz="135" kern="0" spc="-100000">
                    <a:solidFill>
                      <a:srgbClr val="FFFFFF"/>
                    </a:solidFill>
                    <a:latin typeface="Times New Roman" panose="02020603050405020304" pitchFamily="18" charset="0"/>
                    <a:ea typeface="微软雅黑" panose="020B0503020204020204" charset="-122"/>
                    <a:cs typeface="Times New Roman" panose="02020603050405020304"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,物体由于</a:t>
                </a:r>
              </a:p>
              <a:p>
                <a:pPr latinLnBrk="1">
                  <a:lnSpc>
                    <a:spcPts val="586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惯性前进的</a:t>
                </a:r>
                <a14:m>
                  <m:oMath xmlns:m="http://schemas.openxmlformats.org/officeDocument/2006/math">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0.2 </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m</m:t>
                    </m:r>
                  </m:oMath>
                </a14:m>
                <a:r>
                  <a:rPr lang="en-US" altLang="zh-CN" sz="135" kern="0" spc="-100000">
                    <a:solidFill>
                      <a:srgbClr val="FFFFFF"/>
                    </a:solidFill>
                    <a:latin typeface="Times New Roman" panose="02020603050405020304" pitchFamily="18" charset="0"/>
                    <a:ea typeface="微软雅黑" panose="020B0503020204020204" charset="-122"/>
                    <a:cs typeface="Times New Roman" panose="02020603050405020304"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没有受到推力的</a:t>
                </a:r>
              </a:p>
              <a:p>
                <a:pPr latinLnBrk="1">
                  <a:lnSpc>
                    <a:spcPts val="586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作用，所以推力对物体做的功</a:t>
                </a:r>
              </a:p>
              <a:p>
                <a:pPr latinLnBrk="1">
                  <a:lnSpc>
                    <a:spcPts val="6000"/>
                  </a:lnSpc>
                </a:pPr>
                <a14:m>
                  <m:oMath xmlns:m="http://schemas.openxmlformats.org/officeDocument/2006/math">
                    <m:sSub>
                      <m:sSub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W</m:t>
                        </m:r>
                      </m:e>
                      <m:sub>
                        <m:r>
                          <a:rPr lang="en-US" altLang="zh-CN" sz="3200" baseline="-10000">
                            <a:solidFill>
                              <a:srgbClr val="000000"/>
                            </a:solidFill>
                            <a:latin typeface="Cambria Math" panose="02040503050406030204" pitchFamily="18" charset="0"/>
                          </a:rPr>
                          <m:t>推</m:t>
                        </m:r>
                      </m:sub>
                    </m:sSub>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Fs</m:t>
                    </m:r>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=10 </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N</m:t>
                    </m:r>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×1 </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m</m:t>
                    </m:r>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=10 </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J</m:t>
                    </m:r>
                  </m:oMath>
                </a14:m>
                <a:r>
                  <a:rPr lang="en-US" altLang="zh-CN" sz="135" kern="0" spc="-100000">
                    <a:solidFill>
                      <a:srgbClr val="FFFFFF"/>
                    </a:solidFill>
                    <a:latin typeface="Times New Roman" panose="02020603050405020304" pitchFamily="18" charset="0"/>
                    <a:ea typeface="微软雅黑" panose="020B0503020204020204" charset="-122"/>
                    <a:cs typeface="Times New Roman" panose="02020603050405020304"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a:t>
                </a:r>
                <a:endParaRPr lang="en-US" altLang="zh-CN" sz="3200"/>
              </a:p>
            </p:txBody>
          </p:sp>
        </mc:Choice>
        <mc:Fallback xmlns="">
          <p:sp>
            <p:nvSpPr>
              <p:cNvPr id="4" name="QB_4_AS.28_3#f39302ae4?htil=7&amp;vcp=1&amp;vis=1&amp;pid=b68adaa84&amp;color=0,0,0&amp;vtp=1&amp;bt=1&amp;bbb=1&amp;hb=1&amp;hs=1"/>
              <p:cNvSpPr>
                <a:spLocks noRot="1" noChangeAspect="1" noMove="1" noResize="1" noEditPoints="1" noAdjustHandles="1" noChangeArrowheads="1" noChangeShapeType="1" noTextEdit="1"/>
              </p:cNvSpPr>
              <p:nvPr>
                <p:custDataLst>
                  <p:tags r:id="rId8"/>
                </p:custDataLst>
              </p:nvPr>
            </p:nvSpPr>
            <p:spPr>
              <a:xfrm>
                <a:off x="719328" y="853748"/>
                <a:ext cx="5900928" cy="3673856"/>
              </a:xfrm>
              <a:prstGeom prst="rect">
                <a:avLst/>
              </a:prstGeom>
              <a:blipFill rotWithShape="1">
                <a:blip r:embed="rId9"/>
                <a:stretch>
                  <a:fillRect l="-9" t="-8" r="-833" b="-238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QB_4_AS.28_3#f39302ae4?htil=7&amp;vcp=1&amp;vis=1&amp;pid=b68adaa84&amp;color=0,0,0&amp;vtp=1&amp;bt=1&amp;bbb=1&amp;hb=1&amp;hs=1"/>
              <p:cNvSpPr/>
              <p:nvPr>
                <p:custDataLst>
                  <p:tags r:id="rId4"/>
                </p:custDataLst>
              </p:nvPr>
            </p:nvSpPr>
            <p:spPr>
              <a:xfrm>
                <a:off x="720000" y="4483578"/>
                <a:ext cx="10752000" cy="1383453"/>
              </a:xfrm>
              <a:prstGeom prst="rect">
                <a:avLst/>
              </a:prstGeom>
              <a:noFill/>
            </p:spPr>
            <p:txBody>
              <a:bodyPr wrap="none" lIns="0" tIns="0" rIns="0" bIns="0" rtlCol="0" anchor="t"/>
              <a:lstStyle/>
              <a:p>
                <a:pPr latinLnBrk="1">
                  <a:lnSpc>
                    <a:spcPts val="586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物体竖直向下移动了</a:t>
                </a:r>
                <a14:m>
                  <m:oMath xmlns:m="http://schemas.openxmlformats.org/officeDocument/2006/math">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0.8 </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m</m:t>
                    </m:r>
                  </m:oMath>
                </a14:m>
                <a:r>
                  <a:rPr lang="en-US" altLang="zh-CN" sz="135" kern="0" spc="-100000">
                    <a:solidFill>
                      <a:srgbClr val="FFFFFF"/>
                    </a:solidFill>
                    <a:latin typeface="Times New Roman" panose="02020603050405020304" pitchFamily="18" charset="0"/>
                    <a:ea typeface="微软雅黑" panose="020B0503020204020204" charset="-122"/>
                    <a:cs typeface="Times New Roman" panose="02020603050405020304"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,因此重力对物体做的功</a:t>
                </a:r>
              </a:p>
              <a:p>
                <a:pPr latinLnBrk="1">
                  <a:lnSpc>
                    <a:spcPts val="5600"/>
                  </a:lnSpc>
                </a:pPr>
                <a14:m>
                  <m:oMath xmlns:m="http://schemas.openxmlformats.org/officeDocument/2006/math">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W</m:t>
                    </m:r>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Gh</m:t>
                    </m:r>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=20 </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N</m:t>
                    </m:r>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×0.8 </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m</m:t>
                    </m:r>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=16 </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J</m:t>
                    </m:r>
                  </m:oMath>
                </a14:m>
                <a:r>
                  <a:rPr lang="en-US" altLang="zh-CN" sz="135" kern="0" spc="-100000">
                    <a:solidFill>
                      <a:srgbClr val="FFFFFF"/>
                    </a:solidFill>
                    <a:latin typeface="Times New Roman" panose="02020603050405020304" pitchFamily="18" charset="0"/>
                    <a:ea typeface="微软雅黑" panose="020B0503020204020204" charset="-122"/>
                    <a:cs typeface="Times New Roman" panose="02020603050405020304"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a:t>
                </a:r>
                <a:endParaRPr lang="en-US" altLang="zh-CN" sz="3200"/>
              </a:p>
            </p:txBody>
          </p:sp>
        </mc:Choice>
        <mc:Fallback xmlns="">
          <p:sp>
            <p:nvSpPr>
              <p:cNvPr id="5" name="QB_4_AS.28_3#f39302ae4?htil=7&amp;vcp=1&amp;vis=1&amp;pid=b68adaa84&amp;color=0,0,0&amp;vtp=1&amp;bt=1&amp;bbb=1&amp;hb=1&amp;hs=1"/>
              <p:cNvSpPr>
                <a:spLocks noRot="1" noChangeAspect="1" noMove="1" noResize="1" noEditPoints="1" noAdjustHandles="1" noChangeArrowheads="1" noChangeShapeType="1" noTextEdit="1"/>
              </p:cNvSpPr>
              <p:nvPr>
                <p:custDataLst>
                  <p:tags r:id="rId10"/>
                </p:custDataLst>
              </p:nvPr>
            </p:nvSpPr>
            <p:spPr>
              <a:xfrm>
                <a:off x="720000" y="4483578"/>
                <a:ext cx="10752000" cy="1383453"/>
              </a:xfrm>
              <a:prstGeom prst="rect">
                <a:avLst/>
              </a:prstGeom>
              <a:blipFill rotWithShape="1">
                <a:blip r:embed="rId11"/>
                <a:stretch>
                  <a:fillRect l="-5" t="-35" r="1" b="-5213"/>
                </a:stretch>
              </a:blipFill>
            </p:spPr>
            <p:txBody>
              <a:bodyPr/>
              <a:lstStyle/>
              <a:p>
                <a:r>
                  <a:rPr lang="zh-CN" altLang="en-US">
                    <a:noFill/>
                  </a:rPr>
                  <a:t> </a:t>
                </a:r>
              </a:p>
            </p:txBody>
          </p:sp>
        </mc:Fallback>
      </mc:AlternateContent>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wipe(left)">
                                      <p:cBhvr>
                                        <p:cTn id="7" dur="500"/>
                                        <p:tgtEl>
                                          <p:spTgt spid="4">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wipe(left)">
                                      <p:cBhvr>
                                        <p:cTn id="10" dur="500"/>
                                        <p:tgtEl>
                                          <p:spTgt spid="4">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wipe(left)">
                                      <p:cBhvr>
                                        <p:cTn id="13" dur="500"/>
                                        <p:tgtEl>
                                          <p:spTgt spid="4">
                                            <p:txEl>
                                              <p:pRg st="1" end="1"/>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wipe(left)">
                                      <p:cBhvr>
                                        <p:cTn id="16" dur="500"/>
                                        <p:tgtEl>
                                          <p:spTgt spid="4">
                                            <p:txEl>
                                              <p:pRg st="2" end="2"/>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wipe(left)">
                                      <p:cBhvr>
                                        <p:cTn id="19" dur="500"/>
                                        <p:tgtEl>
                                          <p:spTgt spid="4">
                                            <p:txEl>
                                              <p:pRg st="3" end="3"/>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wipe(left)">
                                      <p:cBhvr>
                                        <p:cTn id="22" dur="500"/>
                                        <p:tgtEl>
                                          <p:spTgt spid="4">
                                            <p:txEl>
                                              <p:pRg st="4" end="4"/>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
                                            <p:bg/>
                                          </p:spTgt>
                                        </p:tgtEl>
                                        <p:attrNameLst>
                                          <p:attrName>style.visibility</p:attrName>
                                        </p:attrNameLst>
                                      </p:cBhvr>
                                      <p:to>
                                        <p:strVal val="visible"/>
                                      </p:to>
                                    </p:set>
                                    <p:animEffect transition="in" filter="wipe(left)">
                                      <p:cBhvr>
                                        <p:cTn id="28" dur="500"/>
                                        <p:tgtEl>
                                          <p:spTgt spid="3">
                                            <p:bg/>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wipe(left)">
                                      <p:cBhvr>
                                        <p:cTn id="31" dur="500"/>
                                        <p:tgtEl>
                                          <p:spTgt spid="3">
                                            <p:txEl>
                                              <p:pRg st="0" end="0"/>
                                            </p:tx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5">
                                            <p:bg/>
                                          </p:spTgt>
                                        </p:tgtEl>
                                        <p:attrNameLst>
                                          <p:attrName>style.visibility</p:attrName>
                                        </p:attrNameLst>
                                      </p:cBhvr>
                                      <p:to>
                                        <p:strVal val="visible"/>
                                      </p:to>
                                    </p:set>
                                    <p:animEffect transition="in" filter="wipe(left)">
                                      <p:cBhvr>
                                        <p:cTn id="34" dur="500"/>
                                        <p:tgtEl>
                                          <p:spTgt spid="5">
                                            <p:bg/>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wipe(left)">
                                      <p:cBhvr>
                                        <p:cTn id="37" dur="500"/>
                                        <p:tgtEl>
                                          <p:spTgt spid="5">
                                            <p:txEl>
                                              <p:pRg st="0" end="0"/>
                                            </p:txEl>
                                          </p:spTgt>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5">
                                            <p:txEl>
                                              <p:pRg st="1" end="1"/>
                                            </p:txEl>
                                          </p:spTgt>
                                        </p:tgtEl>
                                        <p:attrNameLst>
                                          <p:attrName>style.visibility</p:attrName>
                                        </p:attrNameLst>
                                      </p:cBhvr>
                                      <p:to>
                                        <p:strVal val="visible"/>
                                      </p:to>
                                    </p:set>
                                    <p:animEffect transition="in" filter="wipe(left)">
                                      <p:cBhvr>
                                        <p:cTn id="4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uiExpand="1" build="p" animBg="1"/>
      <p:bldP spid="5" grpId="0" uiExpand="1"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B_4_BD.29_1#3418d310f?htil=8&amp;vcp=1&amp;vis=1&amp;pid=b68adaa84&amp;color=0,0,0&amp;tib=255,255,255&amp;vtp=1&amp;bt=1&amp;hs=1&amp;hs=1"/>
          <p:cNvPicPr>
            <a:picLocks noChangeAspect="1"/>
          </p:cNvPicPr>
          <p:nvPr>
            <p:custDataLst>
              <p:tags r:id="rId1"/>
            </p:custDataLst>
          </p:nvPr>
        </p:nvPicPr>
        <p:blipFill>
          <a:blip r:embed="rId8">
            <a:clrChange>
              <a:clrFrom>
                <a:srgbClr val="FFFFFF"/>
              </a:clrFrom>
              <a:clrTo>
                <a:srgbClr val="FFFFFF">
                  <a:alpha val="0"/>
                </a:srgbClr>
              </a:clrTo>
            </a:clrChange>
          </a:blip>
          <a:stretch>
            <a:fillRect/>
          </a:stretch>
        </p:blipFill>
        <p:spPr>
          <a:xfrm>
            <a:off x="7996135" y="853155"/>
            <a:ext cx="3389376" cy="1658112"/>
          </a:xfrm>
          <a:prstGeom prst="rect">
            <a:avLst/>
          </a:prstGeom>
          <a:noFill/>
          <a:extLst>
            <a:ext uri="{909E8E84-426E-40DD-AFC4-6F175D3DCCD1}">
              <a14:hiddenFill xmlns:a14="http://schemas.microsoft.com/office/drawing/2010/main">
                <a:solidFill>
                  <a:schemeClr val="accent1">
                    <a:alpha val="0"/>
                  </a:schemeClr>
                </a:solidFill>
              </a14:hiddenFill>
            </a:ext>
          </a:extLst>
        </p:spPr>
      </p:pic>
      <p:sp>
        <p:nvSpPr>
          <p:cNvPr id="3" name="QB_4_BD.29_2#3418d310f?htil=8&amp;vcp=1&amp;vis=1&amp;pid=b68adaa84&amp;color=0,0,0&amp;vtp=1&amp;bbb=1&amp;hb=1&amp;hs=1"/>
          <p:cNvSpPr/>
          <p:nvPr>
            <p:custDataLst>
              <p:tags r:id="rId2"/>
            </p:custDataLst>
          </p:nvPr>
        </p:nvSpPr>
        <p:spPr>
          <a:xfrm>
            <a:off x="719328" y="836221"/>
            <a:ext cx="7181088" cy="2128520"/>
          </a:xfrm>
          <a:prstGeom prst="rect">
            <a:avLst/>
          </a:prstGeom>
          <a:noFill/>
        </p:spPr>
        <p:txBody>
          <a:bodyPr wrap="none" lIns="0" tIns="0" rIns="0" bIns="0" rtlCol="0" anchor="t"/>
          <a:lstStyle/>
          <a:p>
            <a:pPr latinLnBrk="1">
              <a:lnSpc>
                <a:spcPts val="586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11. 如图所示，餐厅利用“空中</a:t>
            </a:r>
          </a:p>
          <a:p>
            <a:pPr latinLnBrk="1">
              <a:lnSpc>
                <a:spcPts val="586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云轨”将厨房做好的饭菜水平运送至点餐</a:t>
            </a:r>
          </a:p>
          <a:p>
            <a:pPr latinLnBrk="1">
              <a:lnSpc>
                <a:spcPts val="5600"/>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者正上方，再下降到点餐者面前。小明</a:t>
            </a:r>
            <a:endParaRPr lang="en-US" altLang="zh-CN" sz="3200"/>
          </a:p>
        </p:txBody>
      </p:sp>
      <p:sp>
        <p:nvSpPr>
          <p:cNvPr id="5" name="QB_4_AN.30_1#3418d310f.blank?vcp=1&amp;vis=1&amp;pid=b68adaa84&amp;color=0,0,0&amp;vpa=16&amp;vtp=1&amp;bbb=1"/>
          <p:cNvSpPr/>
          <p:nvPr>
            <p:custDataLst>
              <p:tags r:id="rId3"/>
            </p:custDataLst>
          </p:nvPr>
        </p:nvSpPr>
        <p:spPr>
          <a:xfrm>
            <a:off x="6431154" y="3751464"/>
            <a:ext cx="1513417" cy="638387"/>
          </a:xfrm>
          <a:prstGeom prst="rect">
            <a:avLst/>
          </a:prstGeom>
          <a:noFill/>
        </p:spPr>
        <p:txBody>
          <a:bodyPr wrap="none" lIns="0" tIns="0" rIns="0" bIns="0" rtlCol="0" anchor="t"/>
          <a:lstStyle/>
          <a:p>
            <a:pPr algn="ctr" latinLnBrk="1">
              <a:lnSpc>
                <a:spcPts val="5600"/>
              </a:lnSpc>
            </a:pPr>
            <a:r>
              <a:rPr lang="en-US" altLang="zh-CN" sz="3200">
                <a:solidFill>
                  <a:srgbClr val="C00000"/>
                </a:solidFill>
                <a:latin typeface="Times New Roman" panose="02020603050405020304" pitchFamily="18" charset="0"/>
                <a:ea typeface="微软雅黑" panose="020B0503020204020204" charset="-122"/>
                <a:cs typeface="Times New Roman" panose="02020603050405020304" pitchFamily="34" charset="-120"/>
              </a:rPr>
              <a:t>不赞同</a:t>
            </a:r>
            <a:endParaRPr lang="en-US" altLang="zh-CN" sz="3200"/>
          </a:p>
        </p:txBody>
      </p:sp>
      <p:sp>
        <p:nvSpPr>
          <p:cNvPr id="6" name="QB_4_AN.31_1#3418d310f.blank?vcp=1&amp;vis=1&amp;pid=b68adaa84&amp;color=0,0,0&amp;vpa=17&amp;vtp=1&amp;bbb=1&amp;hb=1"/>
          <p:cNvSpPr/>
          <p:nvPr>
            <p:custDataLst>
              <p:tags r:id="rId4"/>
            </p:custDataLst>
          </p:nvPr>
        </p:nvSpPr>
        <p:spPr>
          <a:xfrm>
            <a:off x="719328" y="4496531"/>
            <a:ext cx="10752000" cy="1385147"/>
          </a:xfrm>
          <a:prstGeom prst="rect">
            <a:avLst/>
          </a:prstGeom>
          <a:noFill/>
        </p:spPr>
        <p:txBody>
          <a:bodyPr wrap="square" lIns="0" tIns="0" rIns="0" bIns="0" rtlCol="0" anchor="t"/>
          <a:lstStyle/>
          <a:p>
            <a:pPr latinLnBrk="1">
              <a:lnSpc>
                <a:spcPct val="150000"/>
              </a:lnSpc>
            </a:pPr>
            <a:r>
              <a:rPr lang="en-US" altLang="zh-CN" sz="3200">
                <a:solidFill>
                  <a:srgbClr val="C00000"/>
                </a:solidFill>
                <a:latin typeface="宋体" panose="02010600030101010101" pitchFamily="2" charset="-122"/>
                <a:ea typeface="微软雅黑" panose="020B0503020204020204" charset="-122"/>
                <a:cs typeface="Times New Roman" panose="02020603050405020304" pitchFamily="34" charset="-120"/>
              </a:rPr>
              <a:t>                             </a:t>
            </a:r>
            <a:r>
              <a:rPr lang="en-US" altLang="zh-CN" sz="3200">
                <a:solidFill>
                  <a:srgbClr val="C00000"/>
                </a:solidFill>
                <a:latin typeface="Times New Roman" panose="02020603050405020304" pitchFamily="18" charset="0"/>
                <a:ea typeface="微软雅黑" panose="020B0503020204020204" charset="-122"/>
                <a:cs typeface="Times New Roman" panose="02020603050405020304" pitchFamily="34" charset="-120"/>
              </a:rPr>
              <a:t>重力做功多少与物体水平移动的距离无关</a:t>
            </a:r>
            <a:endParaRPr lang="en-US" altLang="zh-CN" sz="3200"/>
          </a:p>
        </p:txBody>
      </p:sp>
      <p:sp>
        <p:nvSpPr>
          <p:cNvPr id="7" name="QB_4_BD.29_2#3418d310f?htil=8&amp;vcp=1&amp;vis=1&amp;pid=b68adaa84&amp;color=0,0,0&amp;vtp=1&amp;bbb=1&amp;hb=1&amp;hs=1"/>
          <p:cNvSpPr/>
          <p:nvPr>
            <p:custDataLst>
              <p:tags r:id="rId5"/>
            </p:custDataLst>
          </p:nvPr>
        </p:nvSpPr>
        <p:spPr>
          <a:xfrm>
            <a:off x="719328" y="3043651"/>
            <a:ext cx="10752000" cy="2867999"/>
          </a:xfrm>
          <a:prstGeom prst="rect">
            <a:avLst/>
          </a:prstGeom>
          <a:noFill/>
        </p:spPr>
        <p:txBody>
          <a:bodyPr wrap="none" lIns="0" tIns="0" rIns="0" bIns="0" rtlCol="0" anchor="t"/>
          <a:lstStyle/>
          <a:p>
            <a:pPr latinLnBrk="1">
              <a:lnSpc>
                <a:spcPts val="586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认为运送同一盘菜，点餐者距离厨房越远，“空中云轨”水平</a:t>
            </a:r>
          </a:p>
          <a:p>
            <a:pPr latinLnBrk="1">
              <a:lnSpc>
                <a:spcPts val="586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运送过程中，重力做功越多。你</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________</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（选填“赞同”或 </a:t>
            </a:r>
          </a:p>
          <a:p>
            <a:pPr latinLnBrk="1">
              <a:lnSpc>
                <a:spcPts val="586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“不赞同”）小明的观点，理由是</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_________________________</a:t>
            </a:r>
          </a:p>
          <a:p>
            <a:pPr latinLnBrk="1">
              <a:lnSpc>
                <a:spcPts val="5600"/>
              </a:lnSpc>
            </a:pP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_____________</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a:t>
            </a:r>
            <a:endParaRPr lang="en-US" altLang="zh-CN" sz="3200"/>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left)">
                                      <p:cBhvr>
                                        <p:cTn id="7" dur="500"/>
                                        <p:tgtEl>
                                          <p:spTgt spid="5">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wipe(left)">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bg/>
                                          </p:spTgt>
                                        </p:tgtEl>
                                        <p:attrNameLst>
                                          <p:attrName>style.visibility</p:attrName>
                                        </p:attrNameLst>
                                      </p:cBhvr>
                                      <p:to>
                                        <p:strVal val="visible"/>
                                      </p:to>
                                    </p:set>
                                    <p:animEffect transition="in" filter="wipe(left)">
                                      <p:cBhvr>
                                        <p:cTn id="15" dur="500"/>
                                        <p:tgtEl>
                                          <p:spTgt spid="6">
                                            <p:bg/>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wipe(left)">
                                      <p:cBhvr>
                                        <p:cTn id="1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6" grpId="0" uiExpand="1" build="p"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O_4_BD.32_1#519b1a328?htil=9&amp;vcp=1&amp;vis=1&amp;pid=b68adaa84&amp;color=0,0,0&amp;tib=255,255,255&amp;vtp=1&amp;hs=1"/>
          <p:cNvPicPr>
            <a:picLocks noChangeAspect="1"/>
          </p:cNvPicPr>
          <p:nvPr>
            <p:custDataLst>
              <p:tags r:id="rId1"/>
            </p:custDataLst>
          </p:nvPr>
        </p:nvPicPr>
        <p:blipFill>
          <a:blip r:embed="rId5">
            <a:clrChange>
              <a:clrFrom>
                <a:srgbClr val="FFFFFF"/>
              </a:clrFrom>
              <a:clrTo>
                <a:srgbClr val="FFFFFF">
                  <a:alpha val="0"/>
                </a:srgbClr>
              </a:clrTo>
            </a:clrChange>
          </a:blip>
          <a:stretch>
            <a:fillRect/>
          </a:stretch>
        </p:blipFill>
        <p:spPr>
          <a:xfrm>
            <a:off x="8613820" y="1632343"/>
            <a:ext cx="2767584" cy="2865120"/>
          </a:xfrm>
          <a:prstGeom prst="rect">
            <a:avLst/>
          </a:prstGeom>
          <a:noFill/>
          <a:extLst>
            <a:ext uri="{909E8E84-426E-40DD-AFC4-6F175D3DCCD1}">
              <a14:hiddenFill xmlns:a14="http://schemas.microsoft.com/office/drawing/2010/main">
                <a:solidFill>
                  <a:schemeClr val="accent1">
                    <a:alpha val="0"/>
                  </a:schemeClr>
                </a:solidFill>
              </a14:hiddenFill>
            </a:ext>
          </a:extLst>
        </p:spPr>
      </p:pic>
      <mc:AlternateContent xmlns:mc="http://schemas.openxmlformats.org/markup-compatibility/2006" xmlns:a14="http://schemas.microsoft.com/office/drawing/2010/main">
        <mc:Choice Requires="a14">
          <p:sp>
            <p:nvSpPr>
              <p:cNvPr id="3" name="QO_4_BD.32_2#519b1a328?htil=9&amp;sp=1&amp;vcp=1&amp;vis=1&amp;pid=b68adaa84&amp;color=0,0,0&amp;vtp=1&amp;bt=1&amp;bbb=1&amp;hb=1"/>
              <p:cNvSpPr/>
              <p:nvPr>
                <p:custDataLst>
                  <p:tags r:id="rId2"/>
                </p:custDataLst>
              </p:nvPr>
            </p:nvSpPr>
            <p:spPr>
              <a:xfrm>
                <a:off x="719328" y="1571383"/>
                <a:ext cx="7802880" cy="3618653"/>
              </a:xfrm>
              <a:prstGeom prst="rect">
                <a:avLst/>
              </a:prstGeom>
              <a:noFill/>
            </p:spPr>
            <p:txBody>
              <a:bodyPr wrap="none" lIns="0" tIns="0" rIns="0" bIns="0" rtlCol="0" anchor="t"/>
              <a:lstStyle/>
              <a:p>
                <a:pPr latinLnBrk="1">
                  <a:lnSpc>
                    <a:spcPts val="586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12.[2024·成都期末]</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如图所示，重为</a:t>
                </a:r>
                <a14:m>
                  <m:oMath xmlns:m="http://schemas.openxmlformats.org/officeDocument/2006/math">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80 </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N</m:t>
                    </m:r>
                  </m:oMath>
                </a14:m>
                <a:r>
                  <a:rPr lang="en-US" altLang="zh-CN" sz="135" kern="0" spc="-100000">
                    <a:solidFill>
                      <a:srgbClr val="FFFFFF"/>
                    </a:solidFill>
                    <a:latin typeface="Times New Roman" panose="02020603050405020304" pitchFamily="18" charset="0"/>
                    <a:ea typeface="微软雅黑" panose="020B0503020204020204" charset="-122"/>
                    <a:cs typeface="Times New Roman" panose="02020603050405020304"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的</a:t>
                </a:r>
              </a:p>
              <a:p>
                <a:pPr latinLnBrk="1">
                  <a:lnSpc>
                    <a:spcPts val="586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物体</a:t>
                </a:r>
                <a14:m>
                  <m:oMath xmlns:m="http://schemas.openxmlformats.org/officeDocument/2006/math">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A</m:t>
                    </m:r>
                  </m:oMath>
                </a14:m>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在拉力</a:t>
                </a:r>
                <a14:m>
                  <m:oMath xmlns:m="http://schemas.openxmlformats.org/officeDocument/2006/math">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F</m:t>
                    </m:r>
                  </m:oMath>
                </a14:m>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的作用下，</a:t>
                </a:r>
                <a14:m>
                  <m:oMath xmlns:m="http://schemas.openxmlformats.org/officeDocument/2006/math">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5 </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s</m:t>
                    </m:r>
                  </m:oMath>
                </a14:m>
                <a:r>
                  <a:rPr lang="en-US" altLang="zh-CN" sz="135" kern="0" spc="-100000">
                    <a:solidFill>
                      <a:srgbClr val="FFFFFF"/>
                    </a:solidFill>
                    <a:latin typeface="Times New Roman" panose="02020603050405020304" pitchFamily="18" charset="0"/>
                    <a:ea typeface="微软雅黑" panose="020B0503020204020204" charset="-122"/>
                    <a:cs typeface="Times New Roman" panose="02020603050405020304"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内匀速运动了</a:t>
                </a:r>
              </a:p>
              <a:p>
                <a:pPr latinLnBrk="1">
                  <a:lnSpc>
                    <a:spcPts val="5865"/>
                  </a:lnSpc>
                </a:pPr>
                <a14:m>
                  <m:oMath xmlns:m="http://schemas.openxmlformats.org/officeDocument/2006/math">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5 </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m</m:t>
                    </m:r>
                  </m:oMath>
                </a14:m>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,每个滑轮重</a:t>
                </a:r>
                <a14:m>
                  <m:oMath xmlns:m="http://schemas.openxmlformats.org/officeDocument/2006/math">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2 </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N</m:t>
                    </m:r>
                  </m:oMath>
                </a14:m>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，物体</a:t>
                </a:r>
                <a14:m>
                  <m:oMath xmlns:m="http://schemas.openxmlformats.org/officeDocument/2006/math">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A</m:t>
                    </m:r>
                  </m:oMath>
                </a14:m>
                <a:r>
                  <a:rPr lang="en-US" altLang="zh-CN" sz="135" kern="0" spc="-100000">
                    <a:solidFill>
                      <a:srgbClr val="FFFFFF"/>
                    </a:solidFill>
                    <a:latin typeface="Times New Roman" panose="02020603050405020304" pitchFamily="18" charset="0"/>
                    <a:ea typeface="微软雅黑" panose="020B0503020204020204" charset="-122"/>
                    <a:cs typeface="Times New Roman" panose="02020603050405020304"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在水平地面上运</a:t>
                </a:r>
              </a:p>
              <a:p>
                <a:pPr latinLnBrk="1">
                  <a:lnSpc>
                    <a:spcPts val="586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动时受到的摩擦力</a:t>
                </a:r>
                <a14:m>
                  <m:oMath xmlns:m="http://schemas.openxmlformats.org/officeDocument/2006/math">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f</m:t>
                    </m:r>
                  </m:oMath>
                </a14:m>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为物重</a:t>
                </a:r>
                <a14:m>
                  <m:oMath xmlns:m="http://schemas.openxmlformats.org/officeDocument/2006/math">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G</m:t>
                    </m:r>
                  </m:oMath>
                </a14:m>
                <a:r>
                  <a:rPr lang="en-US" altLang="zh-CN" sz="135" kern="0" spc="-100000">
                    <a:solidFill>
                      <a:srgbClr val="FFFFFF"/>
                    </a:solidFill>
                    <a:latin typeface="Times New Roman" panose="02020603050405020304" pitchFamily="18" charset="0"/>
                    <a:ea typeface="微软雅黑" panose="020B0503020204020204" charset="-122"/>
                    <a:cs typeface="Times New Roman" panose="02020603050405020304"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的0.25倍</a:t>
                </a:r>
              </a:p>
              <a:p>
                <a:pPr latinLnBrk="1">
                  <a:lnSpc>
                    <a:spcPts val="5600"/>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（不计绳重、绳与滑轮之间的摩擦）。求：</a:t>
                </a:r>
                <a:endParaRPr lang="en-US" altLang="zh-CN" sz="3200"/>
              </a:p>
            </p:txBody>
          </p:sp>
        </mc:Choice>
        <mc:Fallback xmlns="">
          <p:sp>
            <p:nvSpPr>
              <p:cNvPr id="3" name="QO_4_BD.32_2#519b1a328?htil=9&amp;sp=1&amp;vcp=1&amp;vis=1&amp;pid=b68adaa84&amp;color=0,0,0&amp;vtp=1&amp;bt=1&amp;bbb=1&amp;hb=1"/>
              <p:cNvSpPr>
                <a:spLocks noRot="1" noChangeAspect="1" noMove="1" noResize="1" noEditPoints="1" noAdjustHandles="1" noChangeArrowheads="1" noChangeShapeType="1" noTextEdit="1"/>
              </p:cNvSpPr>
              <p:nvPr>
                <p:custDataLst>
                  <p:tags r:id="rId6"/>
                </p:custDataLst>
              </p:nvPr>
            </p:nvSpPr>
            <p:spPr>
              <a:xfrm>
                <a:off x="719328" y="1571383"/>
                <a:ext cx="7802880" cy="3618653"/>
              </a:xfrm>
              <a:prstGeom prst="rect">
                <a:avLst/>
              </a:prstGeom>
              <a:blipFill rotWithShape="1">
                <a:blip r:embed="rId7"/>
                <a:stretch>
                  <a:fillRect l="-7" t="-11" r="-107" b="-1978"/>
                </a:stretch>
              </a:blipFill>
            </p:spPr>
            <p:txBody>
              <a:bodyPr/>
              <a:lstStyle/>
              <a:p>
                <a:r>
                  <a:rPr lang="zh-CN" altLang="en-US">
                    <a:noFill/>
                  </a:rPr>
                  <a:t> </a:t>
                </a:r>
              </a:p>
            </p:txBody>
          </p:sp>
        </mc:Fallback>
      </mc:AlternateContent>
    </p:spTree>
  </p:cSld>
  <p:clrMapOvr>
    <a:masterClrMapping/>
  </p:clrMapOvr>
  <p:transition>
    <p:split dir="in"/>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O_4_BD.33_1#38f05e601?htil=10&amp;vcp=1&amp;vis=1&amp;pid=519b1a328&amp;color=0,0,0&amp;tib=255,255,255&amp;vtp=1&amp;hs=1"/>
          <p:cNvPicPr>
            <a:picLocks noChangeAspect="1"/>
          </p:cNvPicPr>
          <p:nvPr>
            <p:custDataLst>
              <p:tags r:id="rId1"/>
            </p:custDataLst>
          </p:nvPr>
        </p:nvPicPr>
        <p:blipFill>
          <a:blip r:embed="rId6">
            <a:clrChange>
              <a:clrFrom>
                <a:srgbClr val="FFFFFF"/>
              </a:clrFrom>
              <a:clrTo>
                <a:srgbClr val="FFFFFF">
                  <a:alpha val="0"/>
                </a:srgbClr>
              </a:clrTo>
            </a:clrChange>
          </a:blip>
          <a:stretch>
            <a:fillRect/>
          </a:stretch>
        </p:blipFill>
        <p:spPr>
          <a:xfrm>
            <a:off x="8206912" y="1461485"/>
            <a:ext cx="3194304" cy="3243072"/>
          </a:xfrm>
          <a:prstGeom prst="rect">
            <a:avLst/>
          </a:prstGeom>
          <a:noFill/>
          <a:extLst>
            <a:ext uri="{909E8E84-426E-40DD-AFC4-6F175D3DCCD1}">
              <a14:hiddenFill xmlns:a14="http://schemas.microsoft.com/office/drawing/2010/main">
                <a:solidFill>
                  <a:schemeClr val="accent1">
                    <a:alpha val="0"/>
                  </a:schemeClr>
                </a:solidFill>
              </a14:hiddenFill>
            </a:ext>
          </a:extLst>
        </p:spPr>
      </p:pic>
      <p:sp>
        <p:nvSpPr>
          <p:cNvPr id="3" name="QO_5_BD.33_2#38f05e601?htil=10&amp;vcp=1&amp;vis=1&amp;pid=519b1a328&amp;color=0,0,0&amp;vtp=1&amp;bt=1&amp;bbb=1"/>
          <p:cNvSpPr/>
          <p:nvPr>
            <p:custDataLst>
              <p:tags r:id="rId2"/>
            </p:custDataLst>
          </p:nvPr>
        </p:nvSpPr>
        <p:spPr>
          <a:xfrm>
            <a:off x="719328" y="1400526"/>
            <a:ext cx="7376160" cy="638133"/>
          </a:xfrm>
          <a:prstGeom prst="rect">
            <a:avLst/>
          </a:prstGeom>
          <a:noFill/>
        </p:spPr>
        <p:txBody>
          <a:bodyPr wrap="none" lIns="0" tIns="0" rIns="0" bIns="0" rtlCol="0" anchor="t"/>
          <a:lstStyle/>
          <a:p>
            <a:pPr latinLnBrk="1">
              <a:lnSpc>
                <a:spcPts val="5600"/>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（1）绳子自由端的移动速度。</a:t>
            </a:r>
            <a:endParaRPr lang="en-US" altLang="zh-CN" sz="3200"/>
          </a:p>
        </p:txBody>
      </p:sp>
      <mc:AlternateContent xmlns:mc="http://schemas.openxmlformats.org/markup-compatibility/2006" xmlns:a14="http://schemas.microsoft.com/office/drawing/2010/main">
        <mc:Choice Requires="a14">
          <p:sp>
            <p:nvSpPr>
              <p:cNvPr id="4" name="QO_5_AN.34_1#38f05e601?htil=10&amp;vcp=1&amp;vis=1&amp;pid=519b1a328&amp;color=0,0,0&amp;vtp=1&amp;bbb=1&amp;hb=1"/>
              <p:cNvSpPr/>
              <p:nvPr>
                <p:custDataLst>
                  <p:tags r:id="rId3"/>
                </p:custDataLst>
              </p:nvPr>
            </p:nvSpPr>
            <p:spPr>
              <a:xfrm>
                <a:off x="719328" y="2129928"/>
                <a:ext cx="7376160" cy="2980267"/>
              </a:xfrm>
              <a:prstGeom prst="rect">
                <a:avLst/>
              </a:prstGeom>
              <a:noFill/>
            </p:spPr>
            <p:txBody>
              <a:bodyPr wrap="none" lIns="0" tIns="0" rIns="0" bIns="0" rtlCol="0" anchor="t"/>
              <a:lstStyle/>
              <a:p>
                <a:pPr latinLnBrk="1">
                  <a:lnSpc>
                    <a:spcPts val="5865"/>
                  </a:lnSpc>
                </a:pPr>
                <a:r>
                  <a:rPr lang="en-US" altLang="zh-CN" sz="3200">
                    <a:solidFill>
                      <a:srgbClr val="C00000"/>
                    </a:solidFill>
                    <a:latin typeface="Times New Roman" panose="02020603050405020304" pitchFamily="18" charset="0"/>
                    <a:ea typeface="微软雅黑" panose="020B0503020204020204" charset="-122"/>
                    <a:cs typeface="Times New Roman" panose="02020603050405020304" pitchFamily="34" charset="-120"/>
                  </a:rPr>
                  <a:t>【</a:t>
                </a:r>
                <a:r>
                  <a:rPr lang="en-US" altLang="zh-CN" sz="3200" b="1">
                    <a:solidFill>
                      <a:srgbClr val="C00000"/>
                    </a:solidFill>
                    <a:latin typeface="Times New Roman" panose="02020603050405020304" pitchFamily="18" charset="0"/>
                    <a:ea typeface="微软雅黑" panose="020B0503020204020204" charset="-122"/>
                    <a:cs typeface="Times New Roman" panose="02020603050405020304" pitchFamily="34" charset="-120"/>
                  </a:rPr>
                  <a:t>解</a:t>
                </a:r>
                <a:r>
                  <a:rPr lang="en-US" altLang="zh-CN" sz="3200">
                    <a:solidFill>
                      <a:srgbClr val="C00000"/>
                    </a:solidFill>
                    <a:latin typeface="Times New Roman" panose="02020603050405020304" pitchFamily="18" charset="0"/>
                    <a:ea typeface="微软雅黑" panose="020B0503020204020204" charset="-122"/>
                    <a:cs typeface="Times New Roman" panose="02020603050405020304" pitchFamily="34" charset="-120"/>
                  </a:rPr>
                  <a:t>】由题图可知，动滑轮上绳子的股数</a:t>
                </a:r>
              </a:p>
              <a:p>
                <a:pPr latinLnBrk="1">
                  <a:lnSpc>
                    <a:spcPts val="5865"/>
                  </a:lnSpc>
                </a:pPr>
                <a:r>
                  <a:rPr lang="en-US" altLang="zh-CN" sz="3200">
                    <a:solidFill>
                      <a:srgbClr val="C00000"/>
                    </a:solidFill>
                    <a:latin typeface="Times New Roman" panose="02020603050405020304" pitchFamily="18" charset="0"/>
                    <a:ea typeface="微软雅黑" panose="020B0503020204020204" charset="-122"/>
                    <a:cs typeface="Times New Roman" panose="02020603050405020304" pitchFamily="34" charset="-120"/>
                  </a:rPr>
                  <a:t>为</a:t>
                </a:r>
                <a14:m>
                  <m:oMath xmlns:m="http://schemas.openxmlformats.org/officeDocument/2006/math">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n</m:t>
                    </m:r>
                    <m: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=2</m:t>
                    </m:r>
                  </m:oMath>
                </a14:m>
                <a:r>
                  <a:rPr lang="en-US" altLang="zh-CN" sz="135" kern="0" spc="-100000">
                    <a:solidFill>
                      <a:srgbClr val="FFFFFF"/>
                    </a:solidFill>
                    <a:latin typeface="Times New Roman" panose="02020603050405020304" pitchFamily="18" charset="0"/>
                    <a:ea typeface="微软雅黑" panose="020B0503020204020204" charset="-122"/>
                    <a:cs typeface="Times New Roman" panose="02020603050405020304" pitchFamily="34" charset="-120"/>
                  </a:rPr>
                  <a:t> </a:t>
                </a:r>
                <a:r>
                  <a:rPr lang="en-US" altLang="zh-CN" sz="3200">
                    <a:solidFill>
                      <a:srgbClr val="C00000"/>
                    </a:solidFill>
                    <a:latin typeface="Times New Roman" panose="02020603050405020304" pitchFamily="18" charset="0"/>
                    <a:ea typeface="微软雅黑" panose="020B0503020204020204" charset="-122"/>
                    <a:cs typeface="Times New Roman" panose="02020603050405020304" pitchFamily="34" charset="-120"/>
                  </a:rPr>
                  <a:t>，绳子自由端移动的距离</a:t>
                </a:r>
              </a:p>
              <a:p>
                <a:pPr latinLnBrk="1">
                  <a:lnSpc>
                    <a:spcPts val="5865"/>
                  </a:lnSpc>
                </a:pPr>
                <a14:m>
                  <m:oMath xmlns:m="http://schemas.openxmlformats.org/officeDocument/2006/math">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s</m:t>
                    </m:r>
                    <m: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m:t>
                    </m:r>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n</m:t>
                    </m:r>
                    <m:sSub>
                      <m:sSubPr>
                        <m:ctrlPr>
                          <a:rPr lang="en-US" altLang="zh-CN" sz="3200" i="1">
                            <a:solidFill>
                              <a:srgbClr val="C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s</m:t>
                        </m:r>
                      </m:e>
                      <m:sub>
                        <m:r>
                          <a:rPr lang="en-US" altLang="zh-CN" sz="3200" baseline="-10000">
                            <a:solidFill>
                              <a:srgbClr val="C00000"/>
                            </a:solidFill>
                            <a:latin typeface="Cambria Math" panose="02040503050406030204" pitchFamily="18" charset="0"/>
                          </a:rPr>
                          <m:t>物</m:t>
                        </m:r>
                      </m:sub>
                    </m:sSub>
                    <m: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=2×5 </m:t>
                    </m:r>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m</m:t>
                    </m:r>
                    <m: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=10 </m:t>
                    </m:r>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m</m:t>
                    </m:r>
                  </m:oMath>
                </a14:m>
                <a:r>
                  <a:rPr lang="en-US" altLang="zh-CN" sz="135" kern="0" spc="-100000">
                    <a:solidFill>
                      <a:srgbClr val="FFFFFF"/>
                    </a:solidFill>
                    <a:latin typeface="Times New Roman" panose="02020603050405020304" pitchFamily="18" charset="0"/>
                    <a:ea typeface="微软雅黑" panose="020B0503020204020204" charset="-122"/>
                    <a:cs typeface="Times New Roman" panose="02020603050405020304" pitchFamily="34" charset="-120"/>
                  </a:rPr>
                  <a:t> </a:t>
                </a:r>
                <a:r>
                  <a:rPr lang="en-US" altLang="zh-CN" sz="3200">
                    <a:solidFill>
                      <a:srgbClr val="C00000"/>
                    </a:solidFill>
                    <a:latin typeface="Times New Roman" panose="02020603050405020304" pitchFamily="18" charset="0"/>
                    <a:ea typeface="微软雅黑" panose="020B0503020204020204" charset="-122"/>
                    <a:cs typeface="Times New Roman" panose="02020603050405020304" pitchFamily="34" charset="-120"/>
                  </a:rPr>
                  <a:t>，绳子自由端</a:t>
                </a:r>
              </a:p>
              <a:p>
                <a:pPr latinLnBrk="1">
                  <a:lnSpc>
                    <a:spcPts val="5865"/>
                  </a:lnSpc>
                </a:pPr>
                <a:r>
                  <a:rPr lang="en-US" altLang="zh-CN" sz="3200">
                    <a:solidFill>
                      <a:srgbClr val="C00000"/>
                    </a:solidFill>
                    <a:latin typeface="Times New Roman" panose="02020603050405020304" pitchFamily="18" charset="0"/>
                    <a:ea typeface="微软雅黑" panose="020B0503020204020204" charset="-122"/>
                    <a:cs typeface="Times New Roman" panose="02020603050405020304" pitchFamily="34" charset="-120"/>
                  </a:rPr>
                  <a:t>移动的速度</a:t>
                </a:r>
                <a14:m>
                  <m:oMath xmlns:m="http://schemas.openxmlformats.org/officeDocument/2006/math">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v</m:t>
                    </m:r>
                    <m: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m:t>
                    </m:r>
                    <m:f>
                      <m:fPr>
                        <m:ctrlPr>
                          <a:rPr lang="en-US" altLang="zh-CN" sz="3200" i="1">
                            <a:solidFill>
                              <a:srgbClr val="C00000"/>
                            </a:solidFill>
                            <a:latin typeface="Cambria Math" panose="02040503050406030204" pitchFamily="18" charset="0"/>
                            <a:ea typeface="微软雅黑" panose="020B0503020204020204" charset="-122"/>
                            <a:cs typeface="Times New Roman" panose="02020603050405020304" pitchFamily="34" charset="-120"/>
                          </a:rPr>
                        </m:ctrlPr>
                      </m:fPr>
                      <m:num>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s</m:t>
                        </m:r>
                      </m:num>
                      <m:den>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t</m:t>
                        </m:r>
                      </m:den>
                    </m:f>
                    <m: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m:t>
                    </m:r>
                    <m:f>
                      <m:fPr>
                        <m:ctrlPr>
                          <a:rPr lang="en-US" altLang="zh-CN" sz="3200" i="1">
                            <a:solidFill>
                              <a:srgbClr val="C00000"/>
                            </a:solidFill>
                            <a:latin typeface="Cambria Math" panose="02040503050406030204" pitchFamily="18" charset="0"/>
                            <a:ea typeface="微软雅黑" panose="020B0503020204020204" charset="-122"/>
                            <a:cs typeface="Times New Roman" panose="02020603050405020304" pitchFamily="34" charset="-120"/>
                          </a:rPr>
                        </m:ctrlPr>
                      </m:fPr>
                      <m:num>
                        <m: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10 </m:t>
                        </m:r>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m</m:t>
                        </m:r>
                      </m:num>
                      <m:den>
                        <m: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5 </m:t>
                        </m:r>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s</m:t>
                        </m:r>
                      </m:den>
                    </m:f>
                    <m: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=2 </m:t>
                    </m:r>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m</m:t>
                    </m:r>
                    <m: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m:t>
                    </m:r>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s</m:t>
                    </m:r>
                  </m:oMath>
                </a14:m>
                <a:r>
                  <a:rPr lang="en-US" altLang="zh-CN" sz="135" kern="0" spc="-100000">
                    <a:solidFill>
                      <a:srgbClr val="FFFFFF"/>
                    </a:solidFill>
                    <a:latin typeface="Times New Roman" panose="02020603050405020304" pitchFamily="18" charset="0"/>
                    <a:ea typeface="微软雅黑" panose="020B0503020204020204" charset="-122"/>
                    <a:cs typeface="Times New Roman" panose="02020603050405020304" pitchFamily="34" charset="-120"/>
                  </a:rPr>
                  <a:t> </a:t>
                </a:r>
                <a:r>
                  <a:rPr lang="en-US" altLang="zh-CN" sz="3200">
                    <a:solidFill>
                      <a:srgbClr val="C00000"/>
                    </a:solidFill>
                    <a:latin typeface="Times New Roman" panose="02020603050405020304" pitchFamily="18" charset="0"/>
                    <a:ea typeface="微软雅黑" panose="020B0503020204020204" charset="-122"/>
                    <a:cs typeface="Times New Roman" panose="02020603050405020304" pitchFamily="34" charset="-120"/>
                  </a:rPr>
                  <a:t>。</a:t>
                </a:r>
                <a:endParaRPr lang="en-US" altLang="zh-CN" sz="3200"/>
              </a:p>
            </p:txBody>
          </p:sp>
        </mc:Choice>
        <mc:Fallback xmlns="">
          <p:sp>
            <p:nvSpPr>
              <p:cNvPr id="4" name="QO_5_AN.34_1#38f05e601?htil=10&amp;vcp=1&amp;vis=1&amp;pid=519b1a328&amp;color=0,0,0&amp;vtp=1&amp;bbb=1&amp;hb=1"/>
              <p:cNvSpPr>
                <a:spLocks noRot="1" noChangeAspect="1" noMove="1" noResize="1" noEditPoints="1" noAdjustHandles="1" noChangeArrowheads="1" noChangeShapeType="1" noTextEdit="1"/>
              </p:cNvSpPr>
              <p:nvPr>
                <p:custDataLst>
                  <p:tags r:id="rId7"/>
                </p:custDataLst>
              </p:nvPr>
            </p:nvSpPr>
            <p:spPr>
              <a:xfrm>
                <a:off x="719328" y="2129928"/>
                <a:ext cx="7376160" cy="2980267"/>
              </a:xfrm>
              <a:prstGeom prst="rect">
                <a:avLst/>
              </a:prstGeom>
              <a:blipFill rotWithShape="1">
                <a:blip r:embed="rId8"/>
                <a:stretch>
                  <a:fillRect l="-7" t="-5" r="-699" b="12"/>
                </a:stretch>
              </a:blipFill>
            </p:spPr>
            <p:txBody>
              <a:bodyPr/>
              <a:lstStyle/>
              <a:p>
                <a:r>
                  <a:rPr lang="zh-CN" altLang="en-US">
                    <a:noFill/>
                  </a:rPr>
                  <a:t> </a:t>
                </a:r>
              </a:p>
            </p:txBody>
          </p:sp>
        </mc:Fallback>
      </mc:AlternateContent>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wipe(left)">
                                      <p:cBhvr>
                                        <p:cTn id="7" dur="500"/>
                                        <p:tgtEl>
                                          <p:spTgt spid="4">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wipe(left)">
                                      <p:cBhvr>
                                        <p:cTn id="10" dur="500"/>
                                        <p:tgtEl>
                                          <p:spTgt spid="4">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wipe(left)">
                                      <p:cBhvr>
                                        <p:cTn id="13" dur="500"/>
                                        <p:tgtEl>
                                          <p:spTgt spid="4">
                                            <p:txEl>
                                              <p:pRg st="1" end="1"/>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wipe(left)">
                                      <p:cBhvr>
                                        <p:cTn id="16" dur="500"/>
                                        <p:tgtEl>
                                          <p:spTgt spid="4">
                                            <p:txEl>
                                              <p:pRg st="2" end="2"/>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wipe(left)">
                                      <p:cBhvr>
                                        <p:cTn id="1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O_4_BD.35_1#ac52c80b0?htil=11&amp;vcp=1&amp;vis=1&amp;pid=519b1a328&amp;color=0,0,0&amp;tib=255,255,255&amp;vtp=1&amp;hs=1&amp;hs=1"/>
          <p:cNvPicPr>
            <a:picLocks noChangeAspect="1"/>
          </p:cNvPicPr>
          <p:nvPr>
            <p:custDataLst>
              <p:tags r:id="rId1"/>
            </p:custDataLst>
          </p:nvPr>
        </p:nvPicPr>
        <p:blipFill>
          <a:blip r:embed="rId7">
            <a:clrChange>
              <a:clrFrom>
                <a:srgbClr val="FFFFFF"/>
              </a:clrFrom>
              <a:clrTo>
                <a:srgbClr val="FFFFFF">
                  <a:alpha val="0"/>
                </a:srgbClr>
              </a:clrTo>
            </a:clrChange>
          </a:blip>
          <a:stretch>
            <a:fillRect/>
          </a:stretch>
        </p:blipFill>
        <p:spPr>
          <a:xfrm>
            <a:off x="8875776" y="794143"/>
            <a:ext cx="2572512" cy="2633472"/>
          </a:xfrm>
          <a:prstGeom prst="rect">
            <a:avLst/>
          </a:prstGeom>
          <a:noFill/>
          <a:extLst>
            <a:ext uri="{909E8E84-426E-40DD-AFC4-6F175D3DCCD1}">
              <a14:hiddenFill xmlns:a14="http://schemas.microsoft.com/office/drawing/2010/main">
                <a:solidFill>
                  <a:schemeClr val="accent1">
                    <a:alpha val="0"/>
                  </a:schemeClr>
                </a:solidFill>
              </a14:hiddenFill>
            </a:ext>
          </a:extLst>
        </p:spPr>
      </p:pic>
      <mc:AlternateContent xmlns:mc="http://schemas.openxmlformats.org/markup-compatibility/2006" xmlns:a14="http://schemas.microsoft.com/office/drawing/2010/main">
        <mc:Choice Requires="a14">
          <p:sp>
            <p:nvSpPr>
              <p:cNvPr id="3" name="QO_5_BD.35_2#ac52c80b0?htil=11&amp;vcp=1&amp;vis=1&amp;pid=519b1a328&amp;color=0,0,0&amp;vtp=1&amp;bt=1&amp;bbb=1&amp;hs=1"/>
              <p:cNvSpPr/>
              <p:nvPr>
                <p:custDataLst>
                  <p:tags r:id="rId2"/>
                </p:custDataLst>
              </p:nvPr>
            </p:nvSpPr>
            <p:spPr>
              <a:xfrm>
                <a:off x="719328" y="733183"/>
                <a:ext cx="7997952" cy="638133"/>
              </a:xfrm>
              <a:prstGeom prst="rect">
                <a:avLst/>
              </a:prstGeom>
              <a:noFill/>
            </p:spPr>
            <p:txBody>
              <a:bodyPr wrap="none" lIns="0" tIns="0" rIns="0" bIns="0" rtlCol="0" anchor="t"/>
              <a:lstStyle/>
              <a:p>
                <a:pPr latinLnBrk="1">
                  <a:lnSpc>
                    <a:spcPts val="5600"/>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（2）拉力</a:t>
                </a:r>
                <a14:m>
                  <m:oMath xmlns:m="http://schemas.openxmlformats.org/officeDocument/2006/math">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F</m:t>
                    </m:r>
                  </m:oMath>
                </a14:m>
                <a:r>
                  <a:rPr lang="en-US" altLang="zh-CN" sz="135" kern="0" spc="-100000">
                    <a:solidFill>
                      <a:srgbClr val="FFFFFF"/>
                    </a:solidFill>
                    <a:latin typeface="Times New Roman" panose="02020603050405020304" pitchFamily="18" charset="0"/>
                    <a:ea typeface="微软雅黑" panose="020B0503020204020204" charset="-122"/>
                    <a:cs typeface="Times New Roman" panose="02020603050405020304"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做的功。</a:t>
                </a:r>
                <a:endParaRPr lang="en-US" altLang="zh-CN" sz="3200"/>
              </a:p>
            </p:txBody>
          </p:sp>
        </mc:Choice>
        <mc:Fallback xmlns="">
          <p:sp>
            <p:nvSpPr>
              <p:cNvPr id="3" name="QO_5_BD.35_2#ac52c80b0?htil=11&amp;vcp=1&amp;vis=1&amp;pid=519b1a328&amp;color=0,0,0&amp;vtp=1&amp;bt=1&amp;bbb=1&amp;hs=1"/>
              <p:cNvSpPr>
                <a:spLocks noRot="1" noChangeAspect="1" noMove="1" noResize="1" noEditPoints="1" noAdjustHandles="1" noChangeArrowheads="1" noChangeShapeType="1" noTextEdit="1"/>
              </p:cNvSpPr>
              <p:nvPr>
                <p:custDataLst>
                  <p:tags r:id="rId8"/>
                </p:custDataLst>
              </p:nvPr>
            </p:nvSpPr>
            <p:spPr>
              <a:xfrm>
                <a:off x="719328" y="733183"/>
                <a:ext cx="7997952" cy="638133"/>
              </a:xfrm>
              <a:prstGeom prst="rect">
                <a:avLst/>
              </a:prstGeom>
              <a:blipFill rotWithShape="1">
                <a:blip r:embed="rId9"/>
                <a:stretch>
                  <a:fillRect l="-6" t="-62" b="-1138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QO_5_AN.36_1#ac52c80b0?htil=11&amp;vcp=1&amp;vis=1&amp;pid=519b1a328&amp;color=0,0,0&amp;vtp=1&amp;bbb=1&amp;hb=1&amp;hs=1"/>
              <p:cNvSpPr/>
              <p:nvPr>
                <p:custDataLst>
                  <p:tags r:id="rId3"/>
                </p:custDataLst>
              </p:nvPr>
            </p:nvSpPr>
            <p:spPr>
              <a:xfrm>
                <a:off x="719328" y="1384439"/>
                <a:ext cx="7997952" cy="2184061"/>
              </a:xfrm>
              <a:prstGeom prst="rect">
                <a:avLst/>
              </a:prstGeom>
              <a:noFill/>
            </p:spPr>
            <p:txBody>
              <a:bodyPr wrap="none" lIns="0" tIns="0" rIns="0" bIns="0" rtlCol="0" anchor="t"/>
              <a:lstStyle/>
              <a:p>
                <a:pPr latinLnBrk="1">
                  <a:lnSpc>
                    <a:spcPts val="5865"/>
                  </a:lnSpc>
                </a:pPr>
                <a:r>
                  <a:rPr lang="en-US" altLang="zh-CN" sz="3200">
                    <a:solidFill>
                      <a:srgbClr val="C00000"/>
                    </a:solidFill>
                    <a:latin typeface="Times New Roman" panose="02020603050405020304" pitchFamily="18" charset="0"/>
                    <a:ea typeface="微软雅黑" panose="020B0503020204020204" charset="-122"/>
                    <a:cs typeface="Times New Roman" panose="02020603050405020304" pitchFamily="34" charset="-120"/>
                  </a:rPr>
                  <a:t>物体</a:t>
                </a:r>
                <a14:m>
                  <m:oMath xmlns:m="http://schemas.openxmlformats.org/officeDocument/2006/math">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A</m:t>
                    </m:r>
                  </m:oMath>
                </a14:m>
                <a:r>
                  <a:rPr lang="en-US" altLang="zh-CN" sz="135" kern="0" spc="-100000">
                    <a:solidFill>
                      <a:srgbClr val="FFFFFF"/>
                    </a:solidFill>
                    <a:latin typeface="Times New Roman" panose="02020603050405020304" pitchFamily="18" charset="0"/>
                    <a:ea typeface="微软雅黑" panose="020B0503020204020204" charset="-122"/>
                    <a:cs typeface="Times New Roman" panose="02020603050405020304" pitchFamily="34" charset="-120"/>
                  </a:rPr>
                  <a:t> </a:t>
                </a:r>
                <a:r>
                  <a:rPr lang="en-US" altLang="zh-CN" sz="3200">
                    <a:solidFill>
                      <a:srgbClr val="C00000"/>
                    </a:solidFill>
                    <a:latin typeface="Times New Roman" panose="02020603050405020304" pitchFamily="18" charset="0"/>
                    <a:ea typeface="微软雅黑" panose="020B0503020204020204" charset="-122"/>
                    <a:cs typeface="Times New Roman" panose="02020603050405020304" pitchFamily="34" charset="-120"/>
                  </a:rPr>
                  <a:t>在水平地面上运动时受到的摩擦力</a:t>
                </a:r>
              </a:p>
              <a:p>
                <a:pPr latinLnBrk="1">
                  <a:lnSpc>
                    <a:spcPts val="5865"/>
                  </a:lnSpc>
                </a:pPr>
                <a14:m>
                  <m:oMath xmlns:m="http://schemas.openxmlformats.org/officeDocument/2006/math">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f</m:t>
                    </m:r>
                    <m: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=0.25</m:t>
                    </m:r>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G</m:t>
                    </m:r>
                    <m: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=0.25×80 </m:t>
                    </m:r>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N</m:t>
                    </m:r>
                    <m: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=20 </m:t>
                    </m:r>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N</m:t>
                    </m:r>
                  </m:oMath>
                </a14:m>
                <a:r>
                  <a:rPr lang="en-US" altLang="zh-CN" sz="3200">
                    <a:solidFill>
                      <a:srgbClr val="C00000"/>
                    </a:solidFill>
                    <a:latin typeface="Times New Roman" panose="02020603050405020304" pitchFamily="18" charset="0"/>
                    <a:ea typeface="微软雅黑" panose="020B0503020204020204" charset="-122"/>
                    <a:cs typeface="Times New Roman" panose="02020603050405020304" pitchFamily="34" charset="-120"/>
                  </a:rPr>
                  <a:t>，物体</a:t>
                </a:r>
                <a14:m>
                  <m:oMath xmlns:m="http://schemas.openxmlformats.org/officeDocument/2006/math">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A</m:t>
                    </m:r>
                  </m:oMath>
                </a14:m>
                <a:r>
                  <a:rPr lang="en-US" altLang="zh-CN" sz="135" kern="0" spc="-100000">
                    <a:solidFill>
                      <a:srgbClr val="FFFFFF"/>
                    </a:solidFill>
                    <a:latin typeface="Times New Roman" panose="02020603050405020304" pitchFamily="18" charset="0"/>
                    <a:ea typeface="微软雅黑" panose="020B0503020204020204" charset="-122"/>
                    <a:cs typeface="Times New Roman" panose="02020603050405020304" pitchFamily="34" charset="-120"/>
                  </a:rPr>
                  <a:t> </a:t>
                </a:r>
                <a:r>
                  <a:rPr lang="en-US" altLang="zh-CN" sz="3200">
                    <a:solidFill>
                      <a:srgbClr val="C00000"/>
                    </a:solidFill>
                    <a:latin typeface="Times New Roman" panose="02020603050405020304" pitchFamily="18" charset="0"/>
                    <a:ea typeface="微软雅黑" panose="020B0503020204020204" charset="-122"/>
                    <a:cs typeface="Times New Roman" panose="02020603050405020304" pitchFamily="34" charset="-120"/>
                  </a:rPr>
                  <a:t>受</a:t>
                </a:r>
              </a:p>
              <a:p>
                <a:pPr latinLnBrk="1">
                  <a:lnSpc>
                    <a:spcPts val="6000"/>
                  </a:lnSpc>
                </a:pPr>
                <a:r>
                  <a:rPr lang="en-US" altLang="zh-CN" sz="3200">
                    <a:solidFill>
                      <a:srgbClr val="C00000"/>
                    </a:solidFill>
                    <a:latin typeface="Times New Roman" panose="02020603050405020304" pitchFamily="18" charset="0"/>
                    <a:ea typeface="微软雅黑" panose="020B0503020204020204" charset="-122"/>
                    <a:cs typeface="Times New Roman" panose="02020603050405020304" pitchFamily="34" charset="-120"/>
                  </a:rPr>
                  <a:t>力平衡，则绳对物体</a:t>
                </a:r>
                <a14:m>
                  <m:oMath xmlns:m="http://schemas.openxmlformats.org/officeDocument/2006/math">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A</m:t>
                    </m:r>
                  </m:oMath>
                </a14:m>
                <a:r>
                  <a:rPr lang="en-US" altLang="zh-CN" sz="3200">
                    <a:solidFill>
                      <a:srgbClr val="C00000"/>
                    </a:solidFill>
                    <a:latin typeface="Times New Roman" panose="02020603050405020304" pitchFamily="18" charset="0"/>
                    <a:ea typeface="微软雅黑" panose="020B0503020204020204" charset="-122"/>
                    <a:cs typeface="Times New Roman" panose="02020603050405020304" pitchFamily="34" charset="-120"/>
                  </a:rPr>
                  <a:t>的拉力</a:t>
                </a:r>
                <a14:m>
                  <m:oMath xmlns:m="http://schemas.openxmlformats.org/officeDocument/2006/math">
                    <m:sSub>
                      <m:sSubPr>
                        <m:ctrlPr>
                          <a:rPr lang="en-US" altLang="zh-CN" sz="3200" i="1">
                            <a:solidFill>
                              <a:srgbClr val="C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F</m:t>
                        </m:r>
                      </m:e>
                      <m:sub>
                        <m:r>
                          <a:rPr lang="en-US" altLang="zh-CN" sz="3200" baseline="-10000">
                            <a:solidFill>
                              <a:srgbClr val="C00000"/>
                            </a:solidFill>
                            <a:latin typeface="Cambria Math" panose="02040503050406030204" pitchFamily="18" charset="0"/>
                          </a:rPr>
                          <m:t>拉</m:t>
                        </m:r>
                      </m:sub>
                    </m:sSub>
                    <m: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m:t>
                    </m:r>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f</m:t>
                    </m:r>
                    <m: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=20 </m:t>
                    </m:r>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N</m:t>
                    </m:r>
                  </m:oMath>
                </a14:m>
                <a:r>
                  <a:rPr lang="en-US" altLang="zh-CN" sz="135" kern="0" spc="-100000">
                    <a:solidFill>
                      <a:srgbClr val="FFFFFF"/>
                    </a:solidFill>
                    <a:latin typeface="Times New Roman" panose="02020603050405020304" pitchFamily="18" charset="0"/>
                    <a:ea typeface="微软雅黑" panose="020B0503020204020204" charset="-122"/>
                    <a:cs typeface="Times New Roman" panose="02020603050405020304" pitchFamily="34" charset="-120"/>
                  </a:rPr>
                  <a:t> </a:t>
                </a:r>
                <a:r>
                  <a:rPr lang="en-US" altLang="zh-CN" sz="3200">
                    <a:solidFill>
                      <a:srgbClr val="C00000"/>
                    </a:solidFill>
                    <a:latin typeface="Times New Roman" panose="02020603050405020304" pitchFamily="18" charset="0"/>
                    <a:ea typeface="微软雅黑" panose="020B0503020204020204" charset="-122"/>
                    <a:cs typeface="Times New Roman" panose="02020603050405020304" pitchFamily="34" charset="-120"/>
                  </a:rPr>
                  <a:t>，</a:t>
                </a:r>
                <a:endParaRPr lang="en-US" altLang="zh-CN" sz="3200"/>
              </a:p>
            </p:txBody>
          </p:sp>
        </mc:Choice>
        <mc:Fallback xmlns="">
          <p:sp>
            <p:nvSpPr>
              <p:cNvPr id="4" name="QO_5_AN.36_1#ac52c80b0?htil=11&amp;vcp=1&amp;vis=1&amp;pid=519b1a328&amp;color=0,0,0&amp;vtp=1&amp;bbb=1&amp;hb=1&amp;hs=1"/>
              <p:cNvSpPr>
                <a:spLocks noRot="1" noChangeAspect="1" noMove="1" noResize="1" noEditPoints="1" noAdjustHandles="1" noChangeArrowheads="1" noChangeShapeType="1" noTextEdit="1"/>
              </p:cNvSpPr>
              <p:nvPr>
                <p:custDataLst>
                  <p:tags r:id="rId10"/>
                </p:custDataLst>
              </p:nvPr>
            </p:nvSpPr>
            <p:spPr>
              <a:xfrm>
                <a:off x="719328" y="1384439"/>
                <a:ext cx="7997952" cy="2184061"/>
              </a:xfrm>
              <a:prstGeom prst="rect">
                <a:avLst/>
              </a:prstGeom>
              <a:blipFill rotWithShape="1">
                <a:blip r:embed="rId11"/>
                <a:stretch>
                  <a:fillRect l="-6" t="-6" r="-651" b="-402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QO_5_AN.36_1#ac52c80b0?htil=11&amp;vcp=1&amp;vis=1&amp;pid=519b1a328&amp;color=0,0,0&amp;vtp=1&amp;bbb=1&amp;hb=1&amp;hs=1"/>
              <p:cNvSpPr/>
              <p:nvPr>
                <p:custDataLst>
                  <p:tags r:id="rId4"/>
                </p:custDataLst>
              </p:nvPr>
            </p:nvSpPr>
            <p:spPr>
              <a:xfrm>
                <a:off x="719328" y="3551905"/>
                <a:ext cx="10752000" cy="2128520"/>
              </a:xfrm>
              <a:prstGeom prst="rect">
                <a:avLst/>
              </a:prstGeom>
              <a:noFill/>
            </p:spPr>
            <p:txBody>
              <a:bodyPr wrap="none" lIns="0" tIns="0" rIns="0" bIns="0" rtlCol="0" anchor="t"/>
              <a:lstStyle/>
              <a:p>
                <a:pPr latinLnBrk="1">
                  <a:lnSpc>
                    <a:spcPts val="5865"/>
                  </a:lnSpc>
                </a:pPr>
                <a:r>
                  <a:rPr lang="en-US" altLang="zh-CN" sz="3200">
                    <a:solidFill>
                      <a:srgbClr val="C00000"/>
                    </a:solidFill>
                    <a:latin typeface="Times New Roman" panose="02020603050405020304" pitchFamily="18" charset="0"/>
                    <a:ea typeface="微软雅黑" panose="020B0503020204020204" charset="-122"/>
                    <a:cs typeface="Times New Roman" panose="02020603050405020304" pitchFamily="34" charset="-120"/>
                  </a:rPr>
                  <a:t>不计绳重、绳与滑轮之间的摩擦，绳子自由端拉力</a:t>
                </a:r>
              </a:p>
              <a:p>
                <a:pPr latinLnBrk="1">
                  <a:lnSpc>
                    <a:spcPts val="5865"/>
                  </a:lnSpc>
                </a:pPr>
                <a14:m>
                  <m:oMath xmlns:m="http://schemas.openxmlformats.org/officeDocument/2006/math">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F</m:t>
                    </m:r>
                    <m: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m:t>
                    </m:r>
                    <m:f>
                      <m:fPr>
                        <m:ctrlPr>
                          <a:rPr lang="en-US" altLang="zh-CN" sz="3200" i="1">
                            <a:solidFill>
                              <a:srgbClr val="C00000"/>
                            </a:solidFill>
                            <a:latin typeface="Cambria Math" panose="02040503050406030204" pitchFamily="18" charset="0"/>
                            <a:ea typeface="微软雅黑" panose="020B0503020204020204" charset="-122"/>
                            <a:cs typeface="Times New Roman" panose="02020603050405020304" pitchFamily="34" charset="-120"/>
                          </a:rPr>
                        </m:ctrlPr>
                      </m:fPr>
                      <m:num>
                        <m: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1</m:t>
                        </m:r>
                      </m:num>
                      <m:den>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n</m:t>
                        </m:r>
                      </m:den>
                    </m:f>
                    <m: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m:t>
                    </m:r>
                    <m:sSub>
                      <m:sSubPr>
                        <m:ctrlPr>
                          <a:rPr lang="en-US" altLang="zh-CN" sz="3200" i="1">
                            <a:solidFill>
                              <a:srgbClr val="C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G</m:t>
                        </m:r>
                      </m:e>
                      <m:sub>
                        <m:r>
                          <a:rPr lang="en-US" altLang="zh-CN" sz="3200" baseline="-10000">
                            <a:solidFill>
                              <a:srgbClr val="C00000"/>
                            </a:solidFill>
                            <a:latin typeface="Cambria Math" panose="02040503050406030204" pitchFamily="18" charset="0"/>
                          </a:rPr>
                          <m:t>动</m:t>
                        </m:r>
                      </m:sub>
                    </m:sSub>
                    <m: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m:t>
                    </m:r>
                    <m:sSub>
                      <m:sSubPr>
                        <m:ctrlPr>
                          <a:rPr lang="en-US" altLang="zh-CN" sz="3200" i="1">
                            <a:solidFill>
                              <a:srgbClr val="C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F</m:t>
                        </m:r>
                      </m:e>
                      <m:sub>
                        <m:r>
                          <a:rPr lang="en-US" altLang="zh-CN" sz="3200" baseline="-10000">
                            <a:solidFill>
                              <a:srgbClr val="C00000"/>
                            </a:solidFill>
                            <a:latin typeface="Cambria Math" panose="02040503050406030204" pitchFamily="18" charset="0"/>
                          </a:rPr>
                          <m:t>拉</m:t>
                        </m:r>
                      </m:sub>
                    </m:sSub>
                    <m: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m:t>
                    </m:r>
                    <m:f>
                      <m:fPr>
                        <m:ctrlPr>
                          <a:rPr lang="en-US" altLang="zh-CN" sz="3200" i="1">
                            <a:solidFill>
                              <a:srgbClr val="C00000"/>
                            </a:solidFill>
                            <a:latin typeface="Cambria Math" panose="02040503050406030204" pitchFamily="18" charset="0"/>
                            <a:ea typeface="微软雅黑" panose="020B0503020204020204" charset="-122"/>
                            <a:cs typeface="Times New Roman" panose="02020603050405020304" pitchFamily="34" charset="-120"/>
                          </a:rPr>
                        </m:ctrlPr>
                      </m:fPr>
                      <m:num>
                        <m: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1</m:t>
                        </m:r>
                      </m:num>
                      <m:den>
                        <m: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2</m:t>
                        </m:r>
                      </m:den>
                    </m:f>
                    <m: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×(2 </m:t>
                    </m:r>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N</m:t>
                    </m:r>
                    <m: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+20 </m:t>
                    </m:r>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N</m:t>
                    </m:r>
                    <m: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)=11 </m:t>
                    </m:r>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N</m:t>
                    </m:r>
                  </m:oMath>
                </a14:m>
                <a:r>
                  <a:rPr lang="en-US" altLang="zh-CN" sz="135" kern="0" spc="-100000">
                    <a:solidFill>
                      <a:srgbClr val="FFFFFF"/>
                    </a:solidFill>
                    <a:latin typeface="Times New Roman" panose="02020603050405020304" pitchFamily="18" charset="0"/>
                    <a:ea typeface="微软雅黑" panose="020B0503020204020204" charset="-122"/>
                    <a:cs typeface="Times New Roman" panose="02020603050405020304" pitchFamily="34" charset="-120"/>
                  </a:rPr>
                  <a:t> </a:t>
                </a:r>
                <a:r>
                  <a:rPr lang="en-US" altLang="zh-CN" sz="3200">
                    <a:solidFill>
                      <a:srgbClr val="C00000"/>
                    </a:solidFill>
                    <a:latin typeface="Times New Roman" panose="02020603050405020304" pitchFamily="18" charset="0"/>
                    <a:ea typeface="微软雅黑" panose="020B0503020204020204" charset="-122"/>
                    <a:cs typeface="Times New Roman" panose="02020603050405020304" pitchFamily="34" charset="-120"/>
                  </a:rPr>
                  <a:t>，绳子自由端拉</a:t>
                </a:r>
              </a:p>
              <a:p>
                <a:pPr latinLnBrk="1">
                  <a:lnSpc>
                    <a:spcPts val="5600"/>
                  </a:lnSpc>
                </a:pPr>
                <a:r>
                  <a:rPr lang="en-US" altLang="zh-CN" sz="3200">
                    <a:solidFill>
                      <a:srgbClr val="C00000"/>
                    </a:solidFill>
                    <a:latin typeface="Times New Roman" panose="02020603050405020304" pitchFamily="18" charset="0"/>
                    <a:ea typeface="微软雅黑" panose="020B0503020204020204" charset="-122"/>
                    <a:cs typeface="Times New Roman" panose="02020603050405020304" pitchFamily="34" charset="-120"/>
                  </a:rPr>
                  <a:t>力做的功</a:t>
                </a:r>
                <a14:m>
                  <m:oMath xmlns:m="http://schemas.openxmlformats.org/officeDocument/2006/math">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W</m:t>
                    </m:r>
                    <m: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m:t>
                    </m:r>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Fs</m:t>
                    </m:r>
                    <m: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=11 </m:t>
                    </m:r>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N</m:t>
                    </m:r>
                    <m: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×10 </m:t>
                    </m:r>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m</m:t>
                    </m:r>
                    <m: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=110 </m:t>
                    </m:r>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J</m:t>
                    </m:r>
                  </m:oMath>
                </a14:m>
                <a:r>
                  <a:rPr lang="en-US" altLang="zh-CN" sz="135" kern="0" spc="-100000">
                    <a:solidFill>
                      <a:srgbClr val="FFFFFF"/>
                    </a:solidFill>
                    <a:latin typeface="Times New Roman" panose="02020603050405020304" pitchFamily="18" charset="0"/>
                    <a:ea typeface="微软雅黑" panose="020B0503020204020204" charset="-122"/>
                    <a:cs typeface="Times New Roman" panose="02020603050405020304" pitchFamily="34" charset="-120"/>
                  </a:rPr>
                  <a:t> </a:t>
                </a:r>
                <a:r>
                  <a:rPr lang="en-US" altLang="zh-CN" sz="3200">
                    <a:solidFill>
                      <a:srgbClr val="C00000"/>
                    </a:solidFill>
                    <a:latin typeface="Times New Roman" panose="02020603050405020304" pitchFamily="18" charset="0"/>
                    <a:ea typeface="微软雅黑" panose="020B0503020204020204" charset="-122"/>
                    <a:cs typeface="Times New Roman" panose="02020603050405020304" pitchFamily="34" charset="-120"/>
                  </a:rPr>
                  <a:t>。</a:t>
                </a:r>
                <a:endParaRPr lang="en-US" altLang="zh-CN" sz="3200"/>
              </a:p>
            </p:txBody>
          </p:sp>
        </mc:Choice>
        <mc:Fallback xmlns="">
          <p:sp>
            <p:nvSpPr>
              <p:cNvPr id="5" name="QO_5_AN.36_1#ac52c80b0?htil=11&amp;vcp=1&amp;vis=1&amp;pid=519b1a328&amp;color=0,0,0&amp;vtp=1&amp;bbb=1&amp;hb=1&amp;hs=1"/>
              <p:cNvSpPr>
                <a:spLocks noRot="1" noChangeAspect="1" noMove="1" noResize="1" noEditPoints="1" noAdjustHandles="1" noChangeArrowheads="1" noChangeShapeType="1" noTextEdit="1"/>
              </p:cNvSpPr>
              <p:nvPr>
                <p:custDataLst>
                  <p:tags r:id="rId12"/>
                </p:custDataLst>
              </p:nvPr>
            </p:nvSpPr>
            <p:spPr>
              <a:xfrm>
                <a:off x="719328" y="3551905"/>
                <a:ext cx="10752000" cy="2128520"/>
              </a:xfrm>
              <a:prstGeom prst="rect">
                <a:avLst/>
              </a:prstGeom>
              <a:blipFill rotWithShape="1">
                <a:blip r:embed="rId13"/>
                <a:stretch>
                  <a:fillRect l="-5" t="-16" b="-3385"/>
                </a:stretch>
              </a:blipFill>
            </p:spPr>
            <p:txBody>
              <a:bodyPr/>
              <a:lstStyle/>
              <a:p>
                <a:r>
                  <a:rPr lang="zh-CN" altLang="en-US">
                    <a:noFill/>
                  </a:rPr>
                  <a:t> </a:t>
                </a:r>
              </a:p>
            </p:txBody>
          </p:sp>
        </mc:Fallback>
      </mc:AlternateContent>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wipe(left)">
                                      <p:cBhvr>
                                        <p:cTn id="7" dur="500"/>
                                        <p:tgtEl>
                                          <p:spTgt spid="4">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wipe(left)">
                                      <p:cBhvr>
                                        <p:cTn id="10" dur="500"/>
                                        <p:tgtEl>
                                          <p:spTgt spid="4">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wipe(left)">
                                      <p:cBhvr>
                                        <p:cTn id="13" dur="500"/>
                                        <p:tgtEl>
                                          <p:spTgt spid="4">
                                            <p:txEl>
                                              <p:pRg st="1" end="1"/>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wipe(left)">
                                      <p:cBhvr>
                                        <p:cTn id="16" dur="500"/>
                                        <p:tgtEl>
                                          <p:spTgt spid="4">
                                            <p:txEl>
                                              <p:pRg st="2" end="2"/>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5">
                                            <p:bg/>
                                          </p:spTgt>
                                        </p:tgtEl>
                                        <p:attrNameLst>
                                          <p:attrName>style.visibility</p:attrName>
                                        </p:attrNameLst>
                                      </p:cBhvr>
                                      <p:to>
                                        <p:strVal val="visible"/>
                                      </p:to>
                                    </p:set>
                                    <p:animEffect transition="in" filter="wipe(left)">
                                      <p:cBhvr>
                                        <p:cTn id="19" dur="500"/>
                                        <p:tgtEl>
                                          <p:spTgt spid="5">
                                            <p:bg/>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left)">
                                      <p:cBhvr>
                                        <p:cTn id="22" dur="500"/>
                                        <p:tgtEl>
                                          <p:spTgt spid="5">
                                            <p:txEl>
                                              <p:pRg st="0" end="0"/>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left)">
                                      <p:cBhvr>
                                        <p:cTn id="25" dur="500"/>
                                        <p:tgtEl>
                                          <p:spTgt spid="5">
                                            <p:txEl>
                                              <p:pRg st="1" end="1"/>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wipe(left)">
                                      <p:cBhvr>
                                        <p:cTn id="2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5" grpId="0" uiExpand="1"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custDataLst>
              <p:tags r:id="rId1"/>
            </p:custDataLst>
          </p:nvPr>
        </p:nvSpPr>
        <p:spPr>
          <a:xfrm>
            <a:off x="2207895" y="4292600"/>
            <a:ext cx="831215" cy="645160"/>
          </a:xfrm>
          <a:prstGeom prst="rect">
            <a:avLst/>
          </a:prstGeom>
          <a:noFill/>
        </p:spPr>
        <p:txBody>
          <a:bodyPr wrap="square" rtlCol="0">
            <a:spAutoFit/>
          </a:bodyPr>
          <a:lstStyle/>
          <a:p>
            <a:pPr>
              <a:lnSpc>
                <a:spcPct val="150000"/>
              </a:lnSpc>
            </a:pPr>
            <a:r>
              <a:rPr lang="zh-CN" altLang="en-US" sz="2400" b="1"/>
              <a:t>撬棒</a:t>
            </a:r>
          </a:p>
        </p:txBody>
      </p:sp>
      <p:pic>
        <p:nvPicPr>
          <p:cNvPr id="3" name="图片 2"/>
          <p:cNvPicPr>
            <a:picLocks noChangeAspect="1"/>
          </p:cNvPicPr>
          <p:nvPr>
            <p:custDataLst>
              <p:tags r:id="rId2"/>
            </p:custDataLst>
          </p:nvPr>
        </p:nvPicPr>
        <p:blipFill>
          <a:blip r:embed="rId9"/>
          <a:stretch>
            <a:fillRect/>
          </a:stretch>
        </p:blipFill>
        <p:spPr>
          <a:xfrm>
            <a:off x="479425" y="1002665"/>
            <a:ext cx="4020185" cy="3417570"/>
          </a:xfrm>
          <a:prstGeom prst="rect">
            <a:avLst/>
          </a:prstGeom>
        </p:spPr>
      </p:pic>
      <p:pic>
        <p:nvPicPr>
          <p:cNvPr id="4" name="图片 3"/>
          <p:cNvPicPr>
            <a:picLocks noChangeAspect="1"/>
          </p:cNvPicPr>
          <p:nvPr>
            <p:custDataLst>
              <p:tags r:id="rId3"/>
            </p:custDataLst>
          </p:nvPr>
        </p:nvPicPr>
        <p:blipFill>
          <a:blip r:embed="rId10"/>
          <a:stretch>
            <a:fillRect/>
          </a:stretch>
        </p:blipFill>
        <p:spPr>
          <a:xfrm>
            <a:off x="4499610" y="1628775"/>
            <a:ext cx="4020820" cy="2594610"/>
          </a:xfrm>
          <a:prstGeom prst="rect">
            <a:avLst/>
          </a:prstGeom>
        </p:spPr>
      </p:pic>
      <p:sp>
        <p:nvSpPr>
          <p:cNvPr id="5" name="TextBox 13"/>
          <p:cNvSpPr txBox="1"/>
          <p:nvPr>
            <p:custDataLst>
              <p:tags r:id="rId4"/>
            </p:custDataLst>
          </p:nvPr>
        </p:nvSpPr>
        <p:spPr>
          <a:xfrm>
            <a:off x="5735955" y="4292600"/>
            <a:ext cx="1363345" cy="645160"/>
          </a:xfrm>
          <a:prstGeom prst="rect">
            <a:avLst/>
          </a:prstGeom>
          <a:noFill/>
        </p:spPr>
        <p:txBody>
          <a:bodyPr wrap="square" rtlCol="0">
            <a:spAutoFit/>
          </a:bodyPr>
          <a:lstStyle/>
          <a:p>
            <a:pPr>
              <a:lnSpc>
                <a:spcPct val="150000"/>
              </a:lnSpc>
            </a:pPr>
            <a:r>
              <a:rPr lang="zh-CN" altLang="en-US" sz="2400" b="1"/>
              <a:t>拖拉机</a:t>
            </a:r>
          </a:p>
        </p:txBody>
      </p:sp>
      <p:pic>
        <p:nvPicPr>
          <p:cNvPr id="6" name="图片 5"/>
          <p:cNvPicPr>
            <a:picLocks noChangeAspect="1"/>
          </p:cNvPicPr>
          <p:nvPr>
            <p:custDataLst>
              <p:tags r:id="rId5"/>
            </p:custDataLst>
          </p:nvPr>
        </p:nvPicPr>
        <p:blipFill>
          <a:blip r:embed="rId11"/>
          <a:stretch>
            <a:fillRect/>
          </a:stretch>
        </p:blipFill>
        <p:spPr>
          <a:xfrm>
            <a:off x="8256270" y="620395"/>
            <a:ext cx="3267710" cy="3764280"/>
          </a:xfrm>
          <a:prstGeom prst="rect">
            <a:avLst/>
          </a:prstGeom>
        </p:spPr>
      </p:pic>
      <p:sp>
        <p:nvSpPr>
          <p:cNvPr id="8" name="TextBox 13"/>
          <p:cNvSpPr txBox="1"/>
          <p:nvPr>
            <p:custDataLst>
              <p:tags r:id="rId6"/>
            </p:custDataLst>
          </p:nvPr>
        </p:nvSpPr>
        <p:spPr>
          <a:xfrm>
            <a:off x="9336405" y="4292600"/>
            <a:ext cx="1363345" cy="645160"/>
          </a:xfrm>
          <a:prstGeom prst="rect">
            <a:avLst/>
          </a:prstGeom>
          <a:noFill/>
        </p:spPr>
        <p:txBody>
          <a:bodyPr wrap="square" rtlCol="0">
            <a:spAutoFit/>
          </a:bodyPr>
          <a:lstStyle/>
          <a:p>
            <a:pPr>
              <a:lnSpc>
                <a:spcPct val="150000"/>
              </a:lnSpc>
            </a:pPr>
            <a:r>
              <a:rPr lang="zh-CN" altLang="en-US" sz="2400" b="1"/>
              <a:t>起重机</a:t>
            </a:r>
          </a:p>
        </p:txBody>
      </p:sp>
      <p:sp>
        <p:nvSpPr>
          <p:cNvPr id="9" name="TextBox 13"/>
          <p:cNvSpPr txBox="1"/>
          <p:nvPr>
            <p:custDataLst>
              <p:tags r:id="rId7"/>
            </p:custDataLst>
          </p:nvPr>
        </p:nvSpPr>
        <p:spPr>
          <a:xfrm>
            <a:off x="3510280" y="5085080"/>
            <a:ext cx="6000115" cy="645160"/>
          </a:xfrm>
          <a:prstGeom prst="rect">
            <a:avLst/>
          </a:prstGeom>
          <a:noFill/>
        </p:spPr>
        <p:txBody>
          <a:bodyPr wrap="square" rtlCol="0">
            <a:spAutoFit/>
          </a:bodyPr>
          <a:lstStyle/>
          <a:p>
            <a:pPr>
              <a:lnSpc>
                <a:spcPct val="150000"/>
              </a:lnSpc>
            </a:pPr>
            <a:r>
              <a:rPr lang="zh-CN" altLang="en-US" sz="2400" b="1"/>
              <a:t>它们的工作过程有什么共同特点?</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trips(downLeft)">
                                      <p:cBhvr>
                                        <p:cTn id="7" dur="500"/>
                                        <p:tgtEl>
                                          <p:spTgt spid="14"/>
                                        </p:tgtEl>
                                      </p:cBhvr>
                                    </p:animEffect>
                                  </p:childTnLst>
                                </p:cTn>
                              </p:par>
                              <p:par>
                                <p:cTn id="8" presetID="18" presetClass="entr" presetSubtype="1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trips(down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P spid="8"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C_4_BD.37_1#d22eeac33?iti=7&amp;htil=12&amp;vcp=1&amp;vis=1&amp;pid=f2a422c32&amp;color=0,0,0&amp;tib=255,255,255&amp;vtp=1&amp;hs=1&amp;hs=1"/>
          <p:cNvPicPr>
            <a:picLocks noChangeAspect="1"/>
          </p:cNvPicPr>
          <p:nvPr>
            <p:custDataLst>
              <p:tags r:id="rId1"/>
            </p:custDataLst>
          </p:nvPr>
        </p:nvPicPr>
        <p:blipFill>
          <a:blip r:embed="rId9">
            <a:clrChange>
              <a:clrFrom>
                <a:srgbClr val="FFFFFF"/>
              </a:clrFrom>
              <a:clrTo>
                <a:srgbClr val="FFFFFF">
                  <a:alpha val="0"/>
                </a:srgbClr>
              </a:clrTo>
            </a:clrChange>
          </a:blip>
          <a:stretch>
            <a:fillRect/>
          </a:stretch>
        </p:blipFill>
        <p:spPr>
          <a:xfrm>
            <a:off x="8826443" y="597408"/>
            <a:ext cx="2171311" cy="887480"/>
          </a:xfrm>
          <a:prstGeom prst="rect">
            <a:avLst/>
          </a:prstGeom>
          <a:noFill/>
          <a:extLst>
            <a:ext uri="{909E8E84-426E-40DD-AFC4-6F175D3DCCD1}">
              <a14:hiddenFill xmlns:a14="http://schemas.microsoft.com/office/drawing/2010/main">
                <a:solidFill>
                  <a:schemeClr val="accent1">
                    <a:alpha val="0"/>
                  </a:schemeClr>
                </a:solidFill>
              </a14:hiddenFill>
            </a:ext>
          </a:extLst>
        </p:spPr>
      </p:pic>
      <p:sp>
        <p:nvSpPr>
          <p:cNvPr id="3" name="QC_4_BD.37_2#d22eeac33?iti=7&amp;htil=12&amp;vcp=1&amp;vis=1&amp;pid=f2a422c32&amp;color=0,0,0&amp;vtp=1&amp;bbb=1"/>
          <p:cNvSpPr/>
          <p:nvPr>
            <p:custDataLst>
              <p:tags r:id="rId2"/>
            </p:custDataLst>
          </p:nvPr>
        </p:nvSpPr>
        <p:spPr>
          <a:xfrm>
            <a:off x="8850591" y="1654222"/>
            <a:ext cx="2123016" cy="561933"/>
          </a:xfrm>
          <a:prstGeom prst="rect">
            <a:avLst/>
          </a:prstGeom>
          <a:noFill/>
        </p:spPr>
        <p:txBody>
          <a:bodyPr wrap="none" lIns="0" tIns="0" rIns="0" bIns="0" rtlCol="0" anchor="t"/>
          <a:lstStyle/>
          <a:p>
            <a:pPr algn="ctr" latinLnBrk="1">
              <a:lnSpc>
                <a:spcPts val="466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（第13题）</a:t>
            </a:r>
            <a:endParaRPr lang="en-US" altLang="zh-CN" sz="3200"/>
          </a:p>
        </p:txBody>
      </p:sp>
      <p:sp>
        <p:nvSpPr>
          <p:cNvPr id="4" name="QC_4_BD.37_3#d22eeac33?htil=12&amp;sp=1&amp;vcp=1&amp;vis=1&amp;pid=f2a422c32&amp;color=0,0,0&amp;mp=1&amp;vtp=1&amp;bt=1&amp;bbb=1&amp;hb=1&amp;hs=1"/>
          <p:cNvSpPr/>
          <p:nvPr>
            <p:custDataLst>
              <p:tags r:id="rId3"/>
            </p:custDataLst>
          </p:nvPr>
        </p:nvSpPr>
        <p:spPr>
          <a:xfrm>
            <a:off x="719328" y="536449"/>
            <a:ext cx="7498080" cy="1768687"/>
          </a:xfrm>
          <a:prstGeom prst="rect">
            <a:avLst/>
          </a:prstGeom>
          <a:noFill/>
        </p:spPr>
        <p:txBody>
          <a:bodyPr wrap="none" lIns="0" tIns="0" rIns="0" bIns="0" rtlCol="0" anchor="t"/>
          <a:lstStyle/>
          <a:p>
            <a:pPr latinLnBrk="1">
              <a:lnSpc>
                <a:spcPts val="4800"/>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13.</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[2024·安庆期末]</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某商场中有两种电梯，</a:t>
            </a:r>
          </a:p>
          <a:p>
            <a:pPr latinLnBrk="1">
              <a:lnSpc>
                <a:spcPts val="4800"/>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甲为阶梯式电梯，乙为履带式电梯。如图</a:t>
            </a:r>
          </a:p>
          <a:p>
            <a:pPr latinLnBrk="1">
              <a:lnSpc>
                <a:spcPts val="466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所示，小明分别乘甲、乙两种电梯从一楼</a:t>
            </a:r>
            <a:endParaRPr lang="en-US" altLang="zh-CN" sz="3200"/>
          </a:p>
        </p:txBody>
      </p:sp>
      <p:sp>
        <p:nvSpPr>
          <p:cNvPr id="5" name="QC_4_AN.38_1#d22eeac33.bracket?vcp=1&amp;vis=1&amp;pid=f2a422c32&amp;color=0,0,0&amp;mp=1&amp;vpa=18&amp;vtp=1"/>
          <p:cNvSpPr/>
          <p:nvPr>
            <p:custDataLst>
              <p:tags r:id="rId4"/>
            </p:custDataLst>
          </p:nvPr>
        </p:nvSpPr>
        <p:spPr>
          <a:xfrm>
            <a:off x="5110354" y="2939457"/>
            <a:ext cx="565151" cy="549233"/>
          </a:xfrm>
          <a:prstGeom prst="rect">
            <a:avLst/>
          </a:prstGeom>
          <a:noFill/>
        </p:spPr>
        <p:txBody>
          <a:bodyPr wrap="none" lIns="0" tIns="0" rIns="0" bIns="0" rtlCol="0" anchor="t"/>
          <a:lstStyle/>
          <a:p>
            <a:pPr algn="ctr" latinLnBrk="1">
              <a:lnSpc>
                <a:spcPts val="4665"/>
              </a:lnSpc>
            </a:pPr>
            <a:r>
              <a:rPr lang="en-US" altLang="zh-CN" sz="3200">
                <a:solidFill>
                  <a:srgbClr val="C00000"/>
                </a:solidFill>
                <a:latin typeface="Times New Roman" panose="02020603050405020304" pitchFamily="18" charset="0"/>
                <a:ea typeface="微软雅黑" panose="020B0503020204020204" charset="-122"/>
                <a:cs typeface="Times New Roman" panose="02020603050405020304" pitchFamily="34" charset="-120"/>
              </a:rPr>
              <a:t>B</a:t>
            </a:r>
            <a:endParaRPr lang="en-US" altLang="zh-CN" sz="3200"/>
          </a:p>
        </p:txBody>
      </p:sp>
      <p:sp>
        <p:nvSpPr>
          <p:cNvPr id="6" name="QC_4_BD.37_4#d22eeac33.choices?htil=12&amp;vcp=1&amp;vis=1&amp;pid=f2a422c32&amp;color=0,0,0&amp;vtp=1&amp;bbb=1&amp;hs=1"/>
          <p:cNvSpPr/>
          <p:nvPr>
            <p:custDataLst>
              <p:tags r:id="rId5"/>
            </p:custDataLst>
          </p:nvPr>
        </p:nvSpPr>
        <p:spPr>
          <a:xfrm>
            <a:off x="719328" y="3554645"/>
            <a:ext cx="10753344" cy="2393865"/>
          </a:xfrm>
          <a:prstGeom prst="rect">
            <a:avLst/>
          </a:prstGeom>
          <a:noFill/>
        </p:spPr>
        <p:txBody>
          <a:bodyPr wrap="none" lIns="0" tIns="0" rIns="0" bIns="0" rtlCol="0" anchor="t"/>
          <a:lstStyle/>
          <a:p>
            <a:pPr latinLnBrk="1">
              <a:lnSpc>
                <a:spcPts val="4800"/>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A.</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乘甲电梯过程中，电梯对小明的支持力做功为零</a:t>
            </a:r>
            <a:endParaRPr lang="en-US" altLang="zh-CN" sz="3200"/>
          </a:p>
          <a:p>
            <a:pPr latinLnBrk="1">
              <a:lnSpc>
                <a:spcPts val="493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B.</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乘乙电梯过程中，电梯对小明的支持力做功为零</a:t>
            </a:r>
            <a:endParaRPr lang="en-US" altLang="zh-CN" sz="3200"/>
          </a:p>
          <a:p>
            <a:pPr latinLnBrk="1">
              <a:lnSpc>
                <a:spcPts val="493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C.</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乘甲电梯过程中，小明受重力、支持力和摩擦力作用</a:t>
            </a:r>
            <a:endParaRPr lang="en-US" altLang="zh-CN" sz="3200"/>
          </a:p>
          <a:p>
            <a:pPr latinLnBrk="1">
              <a:lnSpc>
                <a:spcPts val="453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D.</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两种上楼方式，克服小明的重力做的功不相等</a:t>
            </a:r>
            <a:endParaRPr lang="en-US" altLang="zh-CN" sz="3200"/>
          </a:p>
        </p:txBody>
      </p:sp>
      <p:sp>
        <p:nvSpPr>
          <p:cNvPr id="7" name="QC_4_BD.37_3#d22eeac33?htil=12&amp;sp=1&amp;vcp=1&amp;vis=1&amp;pid=f2a422c32&amp;color=0,0,0&amp;mp=1&amp;vtp=1&amp;bt=1&amp;bbb=1&amp;hb=1&amp;hs=1"/>
          <p:cNvSpPr/>
          <p:nvPr>
            <p:custDataLst>
              <p:tags r:id="rId6"/>
            </p:custDataLst>
          </p:nvPr>
        </p:nvSpPr>
        <p:spPr>
          <a:xfrm>
            <a:off x="719328" y="2355257"/>
            <a:ext cx="10752000" cy="1140799"/>
          </a:xfrm>
          <a:prstGeom prst="rect">
            <a:avLst/>
          </a:prstGeom>
          <a:noFill/>
        </p:spPr>
        <p:txBody>
          <a:bodyPr wrap="none" lIns="0" tIns="0" rIns="0" bIns="0" rtlCol="0" anchor="t"/>
          <a:lstStyle/>
          <a:p>
            <a:pPr latinLnBrk="1">
              <a:lnSpc>
                <a:spcPts val="4800"/>
              </a:lnSpc>
            </a:pPr>
            <a:r>
              <a:rPr lang="en-US" altLang="zh-CN" sz="3200" err="1">
                <a:solidFill>
                  <a:srgbClr val="000000"/>
                </a:solidFill>
                <a:latin typeface="Times New Roman" panose="02020603050405020304" pitchFamily="18" charset="0"/>
                <a:ea typeface="微软雅黑" panose="020B0503020204020204" charset="-122"/>
                <a:cs typeface="Times New Roman" panose="02020603050405020304" pitchFamily="34" charset="-120"/>
              </a:rPr>
              <a:t>匀速到二楼，在乘电梯的过程中，他与电梯均保持相对静止。</a:t>
            </a:r>
          </a:p>
          <a:p>
            <a:pPr latinLnBrk="1">
              <a:lnSpc>
                <a:spcPts val="4535"/>
              </a:lnSpc>
            </a:pPr>
            <a:r>
              <a:rPr lang="en-US" altLang="zh-CN" sz="3200" err="1">
                <a:solidFill>
                  <a:srgbClr val="000000"/>
                </a:solidFill>
                <a:latin typeface="Times New Roman" panose="02020603050405020304" pitchFamily="18" charset="0"/>
                <a:ea typeface="微软雅黑" panose="020B0503020204020204" charset="-122"/>
                <a:cs typeface="Times New Roman" panose="02020603050405020304" pitchFamily="34" charset="-120"/>
              </a:rPr>
              <a:t>则下列说法中正确的是(</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a:t>
            </a:r>
            <a:endParaRPr lang="en-US" altLang="zh-CN" sz="3200"/>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left)">
                                      <p:cBhvr>
                                        <p:cTn id="7" dur="500"/>
                                        <p:tgtEl>
                                          <p:spTgt spid="5">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wipe(left)">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QC_4_AS.39_1#d22eeac33?vcp=1&amp;vis=1&amp;pid=f2a422c32&amp;color=0,0,0&amp;vtp=1&amp;bt=1&amp;bbb=1&amp;hb=1&amp;htil=1"/>
          <p:cNvSpPr/>
          <p:nvPr>
            <p:custDataLst>
              <p:tags r:id="rId1"/>
            </p:custDataLst>
          </p:nvPr>
        </p:nvSpPr>
        <p:spPr>
          <a:xfrm>
            <a:off x="719328" y="800916"/>
            <a:ext cx="7937781" cy="5215467"/>
          </a:xfrm>
          <a:prstGeom prst="rect">
            <a:avLst/>
          </a:prstGeom>
          <a:noFill/>
        </p:spPr>
        <p:txBody>
          <a:bodyPr wrap="none" lIns="0" tIns="0" rIns="0" bIns="0" rtlCol="0" anchor="t"/>
          <a:lstStyle/>
          <a:p>
            <a:pPr latinLnBrk="1">
              <a:lnSpc>
                <a:spcPts val="586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a:t>
            </a:r>
            <a:r>
              <a:rPr lang="zh-CN" altLang="en-US" sz="3200" b="1" err="1">
                <a:solidFill>
                  <a:srgbClr val="000000"/>
                </a:solidFill>
                <a:latin typeface="Times New Roman" panose="02020603050405020304" pitchFamily="18" charset="0"/>
                <a:ea typeface="微软雅黑" panose="020B0503020204020204" charset="-122"/>
                <a:cs typeface="Times New Roman" panose="02020603050405020304" pitchFamily="34" charset="-120"/>
              </a:rPr>
              <a:t>解析</a:t>
            </a:r>
            <a:r>
              <a:rPr lang="en-US" altLang="zh-CN" sz="3200" err="1">
                <a:solidFill>
                  <a:srgbClr val="000000"/>
                </a:solidFill>
                <a:latin typeface="Times New Roman" panose="02020603050405020304" pitchFamily="18" charset="0"/>
                <a:ea typeface="微软雅黑" panose="020B0503020204020204" charset="-122"/>
                <a:cs typeface="Times New Roman" panose="02020603050405020304" pitchFamily="34" charset="-120"/>
              </a:rPr>
              <a:t>】乘甲电梯过程中，支持力竖直向上，</a:t>
            </a:r>
          </a:p>
          <a:p>
            <a:pPr latinLnBrk="1">
              <a:lnSpc>
                <a:spcPts val="5865"/>
              </a:lnSpc>
            </a:pPr>
            <a:r>
              <a:rPr lang="en-US" altLang="zh-CN" sz="3200" err="1">
                <a:solidFill>
                  <a:srgbClr val="000000"/>
                </a:solidFill>
                <a:latin typeface="Times New Roman" panose="02020603050405020304" pitchFamily="18" charset="0"/>
                <a:ea typeface="微软雅黑" panose="020B0503020204020204" charset="-122"/>
                <a:cs typeface="Times New Roman" panose="02020603050405020304" pitchFamily="34" charset="-120"/>
              </a:rPr>
              <a:t>小明在支持力方向上移动了距离，支持力做</a:t>
            </a:r>
            <a:endPar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endParaRPr>
          </a:p>
          <a:p>
            <a:pPr latinLnBrk="1">
              <a:lnSpc>
                <a:spcPts val="5865"/>
              </a:lnSpc>
            </a:pPr>
            <a:r>
              <a:rPr lang="en-US" altLang="zh-CN" sz="3200" err="1">
                <a:solidFill>
                  <a:srgbClr val="000000"/>
                </a:solidFill>
                <a:latin typeface="Times New Roman" panose="02020603050405020304" pitchFamily="18" charset="0"/>
                <a:ea typeface="微软雅黑" panose="020B0503020204020204" charset="-122"/>
                <a:cs typeface="Times New Roman" panose="02020603050405020304" pitchFamily="34" charset="-120"/>
              </a:rPr>
              <a:t>功不为零，故A错误；乘乙电梯过程中，小</a:t>
            </a:r>
            <a:endPar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endParaRPr>
          </a:p>
          <a:p>
            <a:pPr latinLnBrk="1">
              <a:lnSpc>
                <a:spcPts val="5865"/>
              </a:lnSpc>
            </a:pPr>
            <a:r>
              <a:rPr lang="en-US" altLang="zh-CN" sz="3200" err="1">
                <a:solidFill>
                  <a:srgbClr val="000000"/>
                </a:solidFill>
                <a:latin typeface="Times New Roman" panose="02020603050405020304" pitchFamily="18" charset="0"/>
                <a:ea typeface="微软雅黑" panose="020B0503020204020204" charset="-122"/>
                <a:cs typeface="Times New Roman" panose="02020603050405020304" pitchFamily="34" charset="-120"/>
              </a:rPr>
              <a:t>明运动的方向和支持力方向垂直，在支持力</a:t>
            </a:r>
            <a:endPar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endParaRPr>
          </a:p>
          <a:p>
            <a:pPr latinLnBrk="1">
              <a:lnSpc>
                <a:spcPts val="5865"/>
              </a:lnSpc>
            </a:pPr>
            <a:r>
              <a:rPr lang="en-US" altLang="zh-CN" sz="3200" err="1">
                <a:solidFill>
                  <a:srgbClr val="000000"/>
                </a:solidFill>
                <a:latin typeface="Times New Roman" panose="02020603050405020304" pitchFamily="18" charset="0"/>
                <a:ea typeface="微软雅黑" panose="020B0503020204020204" charset="-122"/>
                <a:cs typeface="Times New Roman" panose="02020603050405020304" pitchFamily="34" charset="-120"/>
              </a:rPr>
              <a:t>方向上没有移动距离，支持力不做功，故B</a:t>
            </a:r>
            <a:endPar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endParaRPr>
          </a:p>
          <a:p>
            <a:pPr latinLnBrk="1">
              <a:lnSpc>
                <a:spcPts val="5865"/>
              </a:lnSpc>
            </a:pPr>
            <a:r>
              <a:rPr lang="en-US" altLang="zh-CN" sz="3200" err="1">
                <a:solidFill>
                  <a:srgbClr val="000000"/>
                </a:solidFill>
                <a:latin typeface="Times New Roman" panose="02020603050405020304" pitchFamily="18" charset="0"/>
                <a:ea typeface="微软雅黑" panose="020B0503020204020204" charset="-122"/>
                <a:cs typeface="Times New Roman" panose="02020603050405020304" pitchFamily="34" charset="-120"/>
              </a:rPr>
              <a:t>正确；乘甲电梯过程中，小明与电梯之间没</a:t>
            </a:r>
            <a:endPar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endParaRPr>
          </a:p>
          <a:p>
            <a:pPr latinLnBrk="1">
              <a:lnSpc>
                <a:spcPts val="5865"/>
              </a:lnSpc>
            </a:pPr>
            <a:r>
              <a:rPr lang="en-US" altLang="zh-CN" sz="3200" err="1">
                <a:solidFill>
                  <a:srgbClr val="000000"/>
                </a:solidFill>
                <a:latin typeface="Times New Roman" panose="02020603050405020304" pitchFamily="18" charset="0"/>
                <a:ea typeface="微软雅黑" panose="020B0503020204020204" charset="-122"/>
                <a:cs typeface="Times New Roman" panose="02020603050405020304" pitchFamily="34" charset="-120"/>
              </a:rPr>
              <a:t>有相对运动，也没有相对运动趋势，所以小</a:t>
            </a:r>
            <a:endPar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endParaRPr>
          </a:p>
          <a:p>
            <a:pPr latinLnBrk="1">
              <a:lnSpc>
                <a:spcPct val="150000"/>
              </a:lnSpc>
            </a:pPr>
            <a:endParaRPr lang="en-US" altLang="zh-CN" sz="3200"/>
          </a:p>
        </p:txBody>
      </p:sp>
      <p:pic>
        <p:nvPicPr>
          <p:cNvPr id="3" name="QC_4_BD.37_1#d22eeac33?iti=10&amp;htil=12&amp;vcp=1&amp;vis=1&amp;pid=f2a422c32&amp;color=0,0,0&amp;tib=255,255,255&amp;vtp=1&amp;hs=1&amp;hs=1"/>
          <p:cNvPicPr>
            <a:picLocks noChangeAspect="1"/>
          </p:cNvPicPr>
          <p:nvPr>
            <p:custDataLst>
              <p:tags r:id="rId2"/>
            </p:custDataLst>
          </p:nvPr>
        </p:nvPicPr>
        <p:blipFill>
          <a:blip r:embed="rId6">
            <a:clrChange>
              <a:clrFrom>
                <a:srgbClr val="FFFFFF"/>
              </a:clrFrom>
              <a:clrTo>
                <a:srgbClr val="FFFFFF">
                  <a:alpha val="0"/>
                </a:srgbClr>
              </a:clrTo>
            </a:clrChange>
          </a:blip>
          <a:stretch>
            <a:fillRect/>
          </a:stretch>
        </p:blipFill>
        <p:spPr>
          <a:xfrm>
            <a:off x="8826443" y="861877"/>
            <a:ext cx="2171311" cy="887480"/>
          </a:xfrm>
          <a:prstGeom prst="rect">
            <a:avLst/>
          </a:prstGeom>
          <a:noFill/>
          <a:extLst>
            <a:ext uri="{909E8E84-426E-40DD-AFC4-6F175D3DCCD1}">
              <a14:hiddenFill xmlns:a14="http://schemas.microsoft.com/office/drawing/2010/main">
                <a:solidFill>
                  <a:schemeClr val="accent1">
                    <a:alpha val="0"/>
                  </a:schemeClr>
                </a:solidFill>
              </a14:hiddenFill>
            </a:ext>
          </a:extLst>
        </p:spPr>
      </p:pic>
      <p:sp>
        <p:nvSpPr>
          <p:cNvPr id="4" name="QC_4_BD.37_2#d22eeac33?iti=10&amp;htil=12&amp;vcp=1&amp;vis=1&amp;pid=f2a422c32&amp;color=0,0,0&amp;vtp=1&amp;bbb=1"/>
          <p:cNvSpPr/>
          <p:nvPr>
            <p:custDataLst>
              <p:tags r:id="rId3"/>
            </p:custDataLst>
          </p:nvPr>
        </p:nvSpPr>
        <p:spPr>
          <a:xfrm>
            <a:off x="8850591" y="1918691"/>
            <a:ext cx="2123016" cy="561933"/>
          </a:xfrm>
          <a:prstGeom prst="rect">
            <a:avLst/>
          </a:prstGeom>
          <a:noFill/>
        </p:spPr>
        <p:txBody>
          <a:bodyPr wrap="none" lIns="0" tIns="0" rIns="0" bIns="0" rtlCol="0" anchor="t"/>
          <a:lstStyle/>
          <a:p>
            <a:pPr algn="ctr" latinLnBrk="1">
              <a:lnSpc>
                <a:spcPts val="466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（第13题）</a:t>
            </a:r>
            <a:endParaRPr lang="en-US" altLang="zh-CN" sz="3200"/>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left)">
                                      <p:cBhvr>
                                        <p:cTn id="7" dur="500"/>
                                        <p:tgtEl>
                                          <p:spTgt spid="2">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ipe(left)">
                                      <p:cBhvr>
                                        <p:cTn id="10" dur="500"/>
                                        <p:tgtEl>
                                          <p:spTgt spid="2">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wipe(left)">
                                      <p:cBhvr>
                                        <p:cTn id="13" dur="500"/>
                                        <p:tgtEl>
                                          <p:spTgt spid="2">
                                            <p:txEl>
                                              <p:pRg st="1" end="1"/>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wipe(left)">
                                      <p:cBhvr>
                                        <p:cTn id="16" dur="500"/>
                                        <p:tgtEl>
                                          <p:spTgt spid="2">
                                            <p:txEl>
                                              <p:pRg st="2" end="2"/>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wipe(left)">
                                      <p:cBhvr>
                                        <p:cTn id="19" dur="500"/>
                                        <p:tgtEl>
                                          <p:spTgt spid="2">
                                            <p:txEl>
                                              <p:pRg st="3" end="3"/>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wipe(left)">
                                      <p:cBhvr>
                                        <p:cTn id="22" dur="500"/>
                                        <p:tgtEl>
                                          <p:spTgt spid="2">
                                            <p:txEl>
                                              <p:pRg st="4" end="4"/>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Effect transition="in" filter="wipe(left)">
                                      <p:cBhvr>
                                        <p:cTn id="25" dur="500"/>
                                        <p:tgtEl>
                                          <p:spTgt spid="2">
                                            <p:txEl>
                                              <p:pRg st="5" end="5"/>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Effect transition="in" filter="wipe(left)">
                                      <p:cBhvr>
                                        <p:cTn id="28"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QC_4_AS.39_1#d22eeac33?vcp=1&amp;vis=1&amp;pid=f2a422c32&amp;color=0,0,0&amp;vtp=1&amp;bt=1&amp;bbb=1&amp;hb=1&amp;htil=1"/>
              <p:cNvSpPr/>
              <p:nvPr>
                <p:custDataLst>
                  <p:tags r:id="rId1"/>
                </p:custDataLst>
              </p:nvPr>
            </p:nvSpPr>
            <p:spPr>
              <a:xfrm>
                <a:off x="719328" y="1937270"/>
                <a:ext cx="7937781" cy="2873333"/>
              </a:xfrm>
              <a:prstGeom prst="rect">
                <a:avLst/>
              </a:prstGeom>
              <a:noFill/>
            </p:spPr>
            <p:txBody>
              <a:bodyPr wrap="none" lIns="0" tIns="0" rIns="0" bIns="0" rtlCol="0" anchor="t"/>
              <a:lstStyle/>
              <a:p>
                <a:pPr latinLnBrk="1">
                  <a:lnSpc>
                    <a:spcPts val="586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明与电梯之间没有摩擦力，故C错误；两种</a:t>
                </a:r>
              </a:p>
              <a:p>
                <a:pPr latinLnBrk="1">
                  <a:lnSpc>
                    <a:spcPts val="586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上楼方式，小明的重力相同、上升的高度也</a:t>
                </a:r>
              </a:p>
              <a:p>
                <a:pPr latinLnBrk="1">
                  <a:lnSpc>
                    <a:spcPts val="586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相同，由</a:t>
                </a:r>
                <a14:m>
                  <m:oMath xmlns:m="http://schemas.openxmlformats.org/officeDocument/2006/math">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W</m:t>
                    </m:r>
                    <m: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Gh</m:t>
                    </m:r>
                  </m:oMath>
                </a14:m>
                <a:r>
                  <a:rPr lang="en-US" altLang="zh-CN" sz="135" kern="0" spc="-100000">
                    <a:solidFill>
                      <a:srgbClr val="FFFFFF"/>
                    </a:solidFill>
                    <a:latin typeface="Times New Roman" panose="02020603050405020304" pitchFamily="18" charset="0"/>
                    <a:ea typeface="微软雅黑" panose="020B0503020204020204" charset="-122"/>
                    <a:cs typeface="Times New Roman" panose="02020603050405020304" pitchFamily="34" charset="-120"/>
                  </a:rPr>
                  <a:t> </a:t>
                </a: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可知，克服小明的重力做的</a:t>
                </a:r>
              </a:p>
              <a:p>
                <a:pPr latinLnBrk="1">
                  <a:lnSpc>
                    <a:spcPts val="5600"/>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功相等，故D错误。</a:t>
                </a:r>
                <a:endParaRPr lang="en-US" altLang="zh-CN" sz="3200"/>
              </a:p>
            </p:txBody>
          </p:sp>
        </mc:Choice>
        <mc:Fallback xmlns="">
          <p:sp>
            <p:nvSpPr>
              <p:cNvPr id="2" name="QC_4_AS.39_1#d22eeac33?vcp=1&amp;vis=1&amp;pid=f2a422c32&amp;color=0,0,0&amp;vtp=1&amp;bt=1&amp;bbb=1&amp;hb=1&amp;htil=1"/>
              <p:cNvSpPr>
                <a:spLocks noRot="1" noChangeAspect="1" noMove="1" noResize="1" noEditPoints="1" noAdjustHandles="1" noChangeArrowheads="1" noChangeShapeType="1" noTextEdit="1"/>
              </p:cNvSpPr>
              <p:nvPr>
                <p:custDataLst>
                  <p:tags r:id="rId5"/>
                </p:custDataLst>
              </p:nvPr>
            </p:nvSpPr>
            <p:spPr>
              <a:xfrm>
                <a:off x="719328" y="1937270"/>
                <a:ext cx="7937781" cy="2873333"/>
              </a:xfrm>
              <a:prstGeom prst="rect">
                <a:avLst/>
              </a:prstGeom>
              <a:blipFill rotWithShape="1">
                <a:blip r:embed="rId6"/>
                <a:stretch>
                  <a:fillRect l="-6" t="-18" r="-694" b="-2503"/>
                </a:stretch>
              </a:blipFill>
            </p:spPr>
            <p:txBody>
              <a:bodyPr/>
              <a:lstStyle/>
              <a:p>
                <a:r>
                  <a:rPr lang="zh-CN" altLang="en-US">
                    <a:noFill/>
                  </a:rPr>
                  <a:t> </a:t>
                </a:r>
              </a:p>
            </p:txBody>
          </p:sp>
        </mc:Fallback>
      </mc:AlternateContent>
      <p:pic>
        <p:nvPicPr>
          <p:cNvPr id="3" name="QC_4_BD.37_1#d22eeac33?iti=11&amp;htil=12&amp;vcp=1&amp;vis=1&amp;pid=f2a422c32&amp;color=0,0,0&amp;tib=255,255,255&amp;vtp=1&amp;hs=1&amp;hs=1"/>
          <p:cNvPicPr>
            <a:picLocks noChangeAspect="1"/>
          </p:cNvPicPr>
          <p:nvPr>
            <p:custDataLst>
              <p:tags r:id="rId2"/>
            </p:custDataLst>
          </p:nvPr>
        </p:nvPicPr>
        <p:blipFill>
          <a:blip r:embed="rId7">
            <a:clrChange>
              <a:clrFrom>
                <a:srgbClr val="FFFFFF"/>
              </a:clrFrom>
              <a:clrTo>
                <a:srgbClr val="FFFFFF">
                  <a:alpha val="0"/>
                </a:srgbClr>
              </a:clrTo>
            </a:clrChange>
          </a:blip>
          <a:stretch>
            <a:fillRect/>
          </a:stretch>
        </p:blipFill>
        <p:spPr>
          <a:xfrm>
            <a:off x="8826443" y="2274152"/>
            <a:ext cx="2171311" cy="887480"/>
          </a:xfrm>
          <a:prstGeom prst="rect">
            <a:avLst/>
          </a:prstGeom>
          <a:noFill/>
          <a:extLst>
            <a:ext uri="{909E8E84-426E-40DD-AFC4-6F175D3DCCD1}">
              <a14:hiddenFill xmlns:a14="http://schemas.microsoft.com/office/drawing/2010/main">
                <a:solidFill>
                  <a:schemeClr val="accent1">
                    <a:alpha val="0"/>
                  </a:schemeClr>
                </a:solidFill>
              </a14:hiddenFill>
            </a:ext>
          </a:extLst>
        </p:spPr>
      </p:pic>
      <p:sp>
        <p:nvSpPr>
          <p:cNvPr id="4" name="QC_4_BD.37_2#d22eeac33?iti=11&amp;htil=12&amp;vcp=1&amp;vis=1&amp;pid=f2a422c32&amp;color=0,0,0&amp;vtp=1&amp;bbb=1"/>
          <p:cNvSpPr/>
          <p:nvPr>
            <p:custDataLst>
              <p:tags r:id="rId3"/>
            </p:custDataLst>
          </p:nvPr>
        </p:nvSpPr>
        <p:spPr>
          <a:xfrm>
            <a:off x="8850591" y="3330966"/>
            <a:ext cx="2123016" cy="561933"/>
          </a:xfrm>
          <a:prstGeom prst="rect">
            <a:avLst/>
          </a:prstGeom>
          <a:noFill/>
        </p:spPr>
        <p:txBody>
          <a:bodyPr wrap="none" lIns="0" tIns="0" rIns="0" bIns="0" rtlCol="0" anchor="t"/>
          <a:lstStyle/>
          <a:p>
            <a:pPr algn="ctr" latinLnBrk="1">
              <a:lnSpc>
                <a:spcPts val="4665"/>
              </a:lnSpc>
            </a:pPr>
            <a:r>
              <a:rPr lang="en-US" altLang="zh-CN" sz="3200">
                <a:solidFill>
                  <a:srgbClr val="000000"/>
                </a:solidFill>
                <a:latin typeface="Times New Roman" panose="02020603050405020304" pitchFamily="18" charset="0"/>
                <a:ea typeface="微软雅黑" panose="020B0503020204020204" charset="-122"/>
                <a:cs typeface="Times New Roman" panose="02020603050405020304" pitchFamily="34" charset="-120"/>
              </a:rPr>
              <a:t>（第13题）</a:t>
            </a:r>
            <a:endParaRPr lang="en-US" altLang="zh-CN" sz="3200"/>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left)">
                                      <p:cBhvr>
                                        <p:cTn id="7" dur="500"/>
                                        <p:tgtEl>
                                          <p:spTgt spid="2">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ipe(left)">
                                      <p:cBhvr>
                                        <p:cTn id="10" dur="500"/>
                                        <p:tgtEl>
                                          <p:spTgt spid="2">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wipe(left)">
                                      <p:cBhvr>
                                        <p:cTn id="13" dur="500"/>
                                        <p:tgtEl>
                                          <p:spTgt spid="2">
                                            <p:txEl>
                                              <p:pRg st="1" end="1"/>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wipe(left)">
                                      <p:cBhvr>
                                        <p:cTn id="16" dur="500"/>
                                        <p:tgtEl>
                                          <p:spTgt spid="2">
                                            <p:txEl>
                                              <p:pRg st="2" end="2"/>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wipe(left)">
                                      <p:cBhvr>
                                        <p:cTn id="19"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inTopic"/>
          <p:cNvSpPr/>
          <p:nvPr>
            <p:custDataLst>
              <p:tags r:id="rId1"/>
            </p:custDataLst>
          </p:nvPr>
        </p:nvSpPr>
        <p:spPr>
          <a:xfrm>
            <a:off x="2478722" y="1498189"/>
            <a:ext cx="2936875" cy="640080"/>
          </a:xfrm>
          <a:custGeom>
            <a:avLst/>
            <a:gdLst>
              <a:gd name="rtl" fmla="*/ 131480 w 904400"/>
              <a:gd name="rtt" fmla="*/ 56620 h 281200"/>
              <a:gd name="rtr" fmla="*/ 769880 w 904400"/>
              <a:gd name="rtb" fmla="*/ 216220 h 281200"/>
            </a:gdLst>
            <a:ahLst/>
            <a:cxnLst/>
            <a:rect l="rtl" t="rtt" r="rtr" b="rtb"/>
            <a:pathLst>
              <a:path w="904399" h="281200">
                <a:moveTo>
                  <a:pt x="30400" y="0"/>
                </a:moveTo>
                <a:lnTo>
                  <a:pt x="874000" y="0"/>
                </a:lnTo>
                <a:cubicBezTo>
                  <a:pt x="890781" y="0"/>
                  <a:pt x="904400" y="13619"/>
                  <a:pt x="904400" y="30400"/>
                </a:cubicBezTo>
                <a:lnTo>
                  <a:pt x="904400" y="250800"/>
                </a:lnTo>
                <a:cubicBezTo>
                  <a:pt x="904400" y="267581"/>
                  <a:pt x="890781" y="281200"/>
                  <a:pt x="874000" y="281200"/>
                </a:cubicBezTo>
                <a:lnTo>
                  <a:pt x="30400" y="281200"/>
                </a:lnTo>
                <a:cubicBezTo>
                  <a:pt x="13619" y="281200"/>
                  <a:pt x="0" y="267581"/>
                  <a:pt x="0" y="250800"/>
                </a:cubicBezTo>
                <a:lnTo>
                  <a:pt x="0" y="30400"/>
                </a:lnTo>
                <a:cubicBezTo>
                  <a:pt x="0" y="13619"/>
                  <a:pt x="13619" y="0"/>
                  <a:pt x="30400" y="0"/>
                </a:cubicBezTo>
                <a:close/>
              </a:path>
            </a:pathLst>
          </a:custGeom>
          <a:solidFill>
            <a:schemeClr val="accent1"/>
          </a:solidFill>
          <a:ln w="19050" cap="flat">
            <a:solidFill>
              <a:srgbClr val="CBEAC0"/>
            </a:solidFill>
            <a:round/>
          </a:ln>
        </p:spPr>
        <p:txBody>
          <a:bodyPr wrap="none" lIns="0" tIns="0" rIns="0" bIns="22500" rtlCol="0" anchor="ctr"/>
          <a:lstStyle/>
          <a:p>
            <a:pPr algn="ctr"/>
            <a:r>
              <a:rPr lang="zh-CN" sz="2400" b="1">
                <a:solidFill>
                  <a:srgbClr val="303030"/>
                </a:solidFill>
                <a:latin typeface="+mn-ea"/>
                <a:ea typeface="+mn-ea"/>
              </a:rPr>
              <a:t>做功的两个必要因素</a:t>
            </a:r>
          </a:p>
        </p:txBody>
      </p:sp>
      <p:sp>
        <p:nvSpPr>
          <p:cNvPr id="8" name="MainIdea"/>
          <p:cNvSpPr/>
          <p:nvPr>
            <p:custDataLst>
              <p:tags r:id="rId2"/>
            </p:custDataLst>
          </p:nvPr>
        </p:nvSpPr>
        <p:spPr>
          <a:xfrm>
            <a:off x="1283017" y="2852644"/>
            <a:ext cx="798830" cy="638175"/>
          </a:xfrm>
          <a:custGeom>
            <a:avLst/>
            <a:gdLst>
              <a:gd name="rtl" fmla="*/ 154280 w 630800"/>
              <a:gd name="rtt" fmla="*/ 117420 h 433200"/>
              <a:gd name="rtr" fmla="*/ 473480 w 630800"/>
              <a:gd name="rtb" fmla="*/ 307420 h 433200"/>
            </a:gdLst>
            <a:ahLst/>
            <a:cxnLst/>
            <a:rect l="rtl" t="rtt" r="rtr" b="rtb"/>
            <a:pathLst>
              <a:path w="630800" h="433200">
                <a:moveTo>
                  <a:pt x="30400" y="0"/>
                </a:moveTo>
                <a:lnTo>
                  <a:pt x="600400" y="0"/>
                </a:lnTo>
                <a:cubicBezTo>
                  <a:pt x="617181" y="0"/>
                  <a:pt x="630800" y="13619"/>
                  <a:pt x="630800" y="30400"/>
                </a:cubicBezTo>
                <a:lnTo>
                  <a:pt x="630800" y="402800"/>
                </a:lnTo>
                <a:cubicBezTo>
                  <a:pt x="630800" y="419581"/>
                  <a:pt x="617181" y="433200"/>
                  <a:pt x="600400" y="433200"/>
                </a:cubicBezTo>
                <a:lnTo>
                  <a:pt x="30400" y="433200"/>
                </a:lnTo>
                <a:cubicBezTo>
                  <a:pt x="13619" y="433200"/>
                  <a:pt x="0" y="419581"/>
                  <a:pt x="0" y="402800"/>
                </a:cubicBezTo>
                <a:lnTo>
                  <a:pt x="0" y="30400"/>
                </a:lnTo>
                <a:cubicBezTo>
                  <a:pt x="0" y="13619"/>
                  <a:pt x="13619" y="0"/>
                  <a:pt x="30400" y="0"/>
                </a:cubicBezTo>
                <a:close/>
              </a:path>
            </a:pathLst>
          </a:custGeom>
          <a:solidFill>
            <a:schemeClr val="accent1"/>
          </a:solidFill>
          <a:ln w="22800" cap="flat">
            <a:solidFill>
              <a:srgbClr val="22AF49"/>
            </a:solidFill>
            <a:round/>
          </a:ln>
        </p:spPr>
        <p:txBody>
          <a:bodyPr wrap="none" lIns="0" tIns="0" rIns="0" bIns="22500" rtlCol="0" anchor="ctr"/>
          <a:lstStyle/>
          <a:p>
            <a:pPr algn="ctr"/>
            <a:r>
              <a:rPr lang="zh-CN" sz="3600" b="1">
                <a:latin typeface="微软雅黑" panose="020B0503020204020204" charset="-122"/>
                <a:ea typeface="微软雅黑" panose="020B0503020204020204" charset="-122"/>
              </a:rPr>
              <a:t>功</a:t>
            </a:r>
          </a:p>
        </p:txBody>
      </p:sp>
      <p:sp>
        <p:nvSpPr>
          <p:cNvPr id="9" name="MainTopic"/>
          <p:cNvSpPr/>
          <p:nvPr>
            <p:custDataLst>
              <p:tags r:id="rId3"/>
            </p:custDataLst>
          </p:nvPr>
        </p:nvSpPr>
        <p:spPr>
          <a:xfrm>
            <a:off x="2530157" y="2574514"/>
            <a:ext cx="2592070" cy="640080"/>
          </a:xfrm>
          <a:custGeom>
            <a:avLst/>
            <a:gdLst>
              <a:gd name="rtl" fmla="*/ 131480 w 904400"/>
              <a:gd name="rtt" fmla="*/ 56620 h 281200"/>
              <a:gd name="rtr" fmla="*/ 769880 w 904400"/>
              <a:gd name="rtb" fmla="*/ 216220 h 281200"/>
            </a:gdLst>
            <a:ahLst/>
            <a:cxnLst/>
            <a:rect l="rtl" t="rtt" r="rtr" b="rtb"/>
            <a:pathLst>
              <a:path w="904399" h="281200">
                <a:moveTo>
                  <a:pt x="30400" y="0"/>
                </a:moveTo>
                <a:lnTo>
                  <a:pt x="874000" y="0"/>
                </a:lnTo>
                <a:cubicBezTo>
                  <a:pt x="890781" y="0"/>
                  <a:pt x="904400" y="13619"/>
                  <a:pt x="904400" y="30400"/>
                </a:cubicBezTo>
                <a:lnTo>
                  <a:pt x="904400" y="250800"/>
                </a:lnTo>
                <a:cubicBezTo>
                  <a:pt x="904400" y="267581"/>
                  <a:pt x="890781" y="281200"/>
                  <a:pt x="874000" y="281200"/>
                </a:cubicBezTo>
                <a:lnTo>
                  <a:pt x="30400" y="281200"/>
                </a:lnTo>
                <a:cubicBezTo>
                  <a:pt x="13619" y="281200"/>
                  <a:pt x="0" y="267581"/>
                  <a:pt x="0" y="250800"/>
                </a:cubicBezTo>
                <a:lnTo>
                  <a:pt x="0" y="30400"/>
                </a:lnTo>
                <a:cubicBezTo>
                  <a:pt x="0" y="13619"/>
                  <a:pt x="13619" y="0"/>
                  <a:pt x="30400" y="0"/>
                </a:cubicBezTo>
                <a:close/>
              </a:path>
            </a:pathLst>
          </a:custGeom>
          <a:solidFill>
            <a:schemeClr val="accent1"/>
          </a:solidFill>
          <a:ln w="19050" cap="flat">
            <a:solidFill>
              <a:srgbClr val="CBEAC0"/>
            </a:solidFill>
            <a:round/>
          </a:ln>
        </p:spPr>
        <p:txBody>
          <a:bodyPr wrap="none" lIns="0" tIns="0" rIns="0" bIns="22500" rtlCol="0" anchor="ctr"/>
          <a:lstStyle/>
          <a:p>
            <a:pPr algn="ctr"/>
            <a:r>
              <a:rPr lang="zh-CN" sz="2400" b="1">
                <a:solidFill>
                  <a:srgbClr val="303030"/>
                </a:solidFill>
                <a:latin typeface="+mn-ea"/>
                <a:ea typeface="+mn-ea"/>
              </a:rPr>
              <a:t>不做功的三种情况</a:t>
            </a:r>
          </a:p>
        </p:txBody>
      </p:sp>
      <p:sp>
        <p:nvSpPr>
          <p:cNvPr id="11" name="左大括号 10"/>
          <p:cNvSpPr/>
          <p:nvPr>
            <p:custDataLst>
              <p:tags r:id="rId4"/>
            </p:custDataLst>
          </p:nvPr>
        </p:nvSpPr>
        <p:spPr>
          <a:xfrm>
            <a:off x="2137410" y="1828800"/>
            <a:ext cx="340995" cy="2632075"/>
          </a:xfrm>
          <a:prstGeom prst="leftBrace">
            <a:avLst>
              <a:gd name="adj1" fmla="val 0"/>
              <a:gd name="adj2" fmla="val 50000"/>
            </a:avLst>
          </a:prstGeom>
          <a:ln w="15875" cmpd="thickThin">
            <a:solidFill>
              <a:sysClr val="windowText" lastClr="000000"/>
            </a:solidFill>
          </a:ln>
          <a:effectLst>
            <a:outerShdw blurRad="50800" dist="50800" dir="5400000" algn="ctr" rotWithShape="0">
              <a:srgbClr val="E7E6E6"/>
            </a:outerShdw>
          </a:effectLst>
        </p:spPr>
        <p:style>
          <a:lnRef idx="1">
            <a:srgbClr val="5B9BD5"/>
          </a:lnRef>
          <a:fillRef idx="0">
            <a:srgbClr val="5B9BD5"/>
          </a:fillRef>
          <a:effectRef idx="0">
            <a:srgbClr val="5B9BD5"/>
          </a:effectRef>
          <a:fontRef idx="minor">
            <a:sysClr val="windowText" lastClr="000000"/>
          </a:fontRef>
        </p:style>
        <p:txBody>
          <a:bodyPr rtlCol="0" anchor="ctr"/>
          <a:lstStyle/>
          <a:p>
            <a:pPr algn="ctr"/>
            <a:endParaRPr lang="zh-CN" altLang="en-US" sz="2000" b="1">
              <a:latin typeface="+mn-ea"/>
            </a:endParaRPr>
          </a:p>
        </p:txBody>
      </p:sp>
      <p:sp>
        <p:nvSpPr>
          <p:cNvPr id="12" name="左大括号 11"/>
          <p:cNvSpPr/>
          <p:nvPr>
            <p:custDataLst>
              <p:tags r:id="rId5"/>
            </p:custDataLst>
          </p:nvPr>
        </p:nvSpPr>
        <p:spPr>
          <a:xfrm>
            <a:off x="4216082" y="3388584"/>
            <a:ext cx="340995" cy="2072640"/>
          </a:xfrm>
          <a:prstGeom prst="leftBrace">
            <a:avLst/>
          </a:prstGeom>
          <a:ln w="15875" cmpd="thickThin">
            <a:solidFill>
              <a:sysClr val="windowText" lastClr="000000"/>
            </a:solidFill>
          </a:ln>
          <a:effectLst>
            <a:outerShdw blurRad="50800" dist="50800" dir="5400000" algn="ctr" rotWithShape="0">
              <a:srgbClr val="E7E6E6"/>
            </a:outerShdw>
          </a:effectLst>
        </p:spPr>
        <p:style>
          <a:lnRef idx="1">
            <a:srgbClr val="5B9BD5"/>
          </a:lnRef>
          <a:fillRef idx="0">
            <a:srgbClr val="5B9BD5"/>
          </a:fillRef>
          <a:effectRef idx="0">
            <a:srgbClr val="5B9BD5"/>
          </a:effectRef>
          <a:fontRef idx="minor">
            <a:sysClr val="windowText" lastClr="000000"/>
          </a:fontRef>
        </p:style>
        <p:txBody>
          <a:bodyPr rtlCol="0" anchor="ctr"/>
          <a:lstStyle/>
          <a:p>
            <a:pPr algn="ctr"/>
            <a:endParaRPr lang="zh-CN" altLang="en-US" sz="2000" b="1">
              <a:latin typeface="+mn-ea"/>
            </a:endParaRPr>
          </a:p>
        </p:txBody>
      </p:sp>
      <p:sp>
        <p:nvSpPr>
          <p:cNvPr id="13" name="SubTopic"/>
          <p:cNvSpPr/>
          <p:nvPr>
            <p:custDataLst>
              <p:tags r:id="rId6"/>
            </p:custDataLst>
          </p:nvPr>
        </p:nvSpPr>
        <p:spPr>
          <a:xfrm>
            <a:off x="5235892" y="2685639"/>
            <a:ext cx="1653540" cy="458470"/>
          </a:xfrm>
          <a:custGeom>
            <a:avLst/>
            <a:gdLst>
              <a:gd name="rtl" fmla="*/ 39200 w 610400"/>
              <a:gd name="rtt" fmla="*/ 11760 h 137200"/>
              <a:gd name="rtr" fmla="*/ 571200 w 610400"/>
              <a:gd name="rtb" fmla="*/ 118160 h 137200"/>
            </a:gdLst>
            <a:ahLst/>
            <a:cxnLst/>
            <a:rect l="rtl" t="rtt" r="rtr" b="rtb"/>
            <a:pathLst>
              <a:path w="610400" h="137200" stroke="0">
                <a:moveTo>
                  <a:pt x="0" y="0"/>
                </a:moveTo>
                <a:lnTo>
                  <a:pt x="610400" y="0"/>
                </a:lnTo>
                <a:lnTo>
                  <a:pt x="610400" y="137200"/>
                </a:lnTo>
                <a:lnTo>
                  <a:pt x="0" y="137200"/>
                </a:lnTo>
                <a:lnTo>
                  <a:pt x="0" y="0"/>
                </a:lnTo>
                <a:close/>
              </a:path>
              <a:path w="610400" h="137200" fill="none">
                <a:moveTo>
                  <a:pt x="0" y="137200"/>
                </a:moveTo>
                <a:lnTo>
                  <a:pt x="610400" y="137200"/>
                </a:lnTo>
              </a:path>
            </a:pathLst>
          </a:custGeom>
          <a:noFill/>
          <a:ln w="19050" cap="flat">
            <a:noFill/>
            <a:round/>
          </a:ln>
        </p:spPr>
        <p:txBody>
          <a:bodyPr wrap="none" lIns="0" tIns="0" rIns="0" bIns="22500" rtlCol="0" anchor="ctr"/>
          <a:lstStyle/>
          <a:p>
            <a:pPr algn="ctr"/>
            <a:r>
              <a:rPr sz="2400" b="1">
                <a:solidFill>
                  <a:srgbClr val="454545"/>
                </a:solidFill>
                <a:latin typeface="+mn-ea"/>
                <a:ea typeface="+mn-ea"/>
              </a:rPr>
              <a:t>有力无距离</a:t>
            </a:r>
          </a:p>
        </p:txBody>
      </p:sp>
      <p:sp>
        <p:nvSpPr>
          <p:cNvPr id="14" name="SubTopic"/>
          <p:cNvSpPr/>
          <p:nvPr>
            <p:custDataLst>
              <p:tags r:id="rId7"/>
            </p:custDataLst>
          </p:nvPr>
        </p:nvSpPr>
        <p:spPr>
          <a:xfrm>
            <a:off x="7003097" y="2754854"/>
            <a:ext cx="1625600" cy="340995"/>
          </a:xfrm>
          <a:custGeom>
            <a:avLst/>
            <a:gdLst>
              <a:gd name="rtl" fmla="*/ 39200 w 828800"/>
              <a:gd name="rtt" fmla="*/ 11760 h 137200"/>
              <a:gd name="rtr" fmla="*/ 789600 w 828800"/>
              <a:gd name="rtb" fmla="*/ 118160 h 137200"/>
            </a:gdLst>
            <a:ahLst/>
            <a:cxnLst/>
            <a:rect l="rtl" t="rtt" r="rtr" b="rtb"/>
            <a:pathLst>
              <a:path w="828800" h="137200" stroke="0">
                <a:moveTo>
                  <a:pt x="0" y="0"/>
                </a:moveTo>
                <a:lnTo>
                  <a:pt x="828800" y="0"/>
                </a:lnTo>
                <a:lnTo>
                  <a:pt x="828800" y="137200"/>
                </a:lnTo>
                <a:lnTo>
                  <a:pt x="0" y="137200"/>
                </a:lnTo>
                <a:lnTo>
                  <a:pt x="0" y="0"/>
                </a:lnTo>
                <a:close/>
              </a:path>
              <a:path w="828800" h="137200" fill="none">
                <a:moveTo>
                  <a:pt x="0" y="137200"/>
                </a:moveTo>
                <a:lnTo>
                  <a:pt x="828800" y="137200"/>
                </a:lnTo>
              </a:path>
            </a:pathLst>
          </a:custGeom>
          <a:noFill/>
          <a:ln w="19050" cap="flat">
            <a:noFill/>
            <a:round/>
          </a:ln>
        </p:spPr>
        <p:txBody>
          <a:bodyPr wrap="none" lIns="0" tIns="0" rIns="0" bIns="22500" rtlCol="0" anchor="ctr"/>
          <a:lstStyle/>
          <a:p>
            <a:pPr algn="ctr"/>
            <a:r>
              <a:rPr sz="2400" b="1">
                <a:solidFill>
                  <a:srgbClr val="454545"/>
                </a:solidFill>
                <a:latin typeface="+mn-ea"/>
                <a:ea typeface="+mn-ea"/>
              </a:rPr>
              <a:t>有距离无力</a:t>
            </a:r>
          </a:p>
        </p:txBody>
      </p:sp>
      <p:sp>
        <p:nvSpPr>
          <p:cNvPr id="15" name="SubTopic"/>
          <p:cNvSpPr/>
          <p:nvPr>
            <p:custDataLst>
              <p:tags r:id="rId8"/>
            </p:custDataLst>
          </p:nvPr>
        </p:nvSpPr>
        <p:spPr>
          <a:xfrm>
            <a:off x="8762682" y="2655794"/>
            <a:ext cx="1897380" cy="525145"/>
          </a:xfrm>
          <a:custGeom>
            <a:avLst/>
            <a:gdLst>
              <a:gd name="rtl" fmla="*/ 39200 w 610400"/>
              <a:gd name="rtt" fmla="*/ 11760 h 137200"/>
              <a:gd name="rtr" fmla="*/ 571200 w 610400"/>
              <a:gd name="rtb" fmla="*/ 118160 h 137200"/>
            </a:gdLst>
            <a:ahLst/>
            <a:cxnLst/>
            <a:rect l="rtl" t="rtt" r="rtr" b="rtb"/>
            <a:pathLst>
              <a:path w="610400" h="137200" stroke="0">
                <a:moveTo>
                  <a:pt x="0" y="0"/>
                </a:moveTo>
                <a:lnTo>
                  <a:pt x="610400" y="0"/>
                </a:lnTo>
                <a:lnTo>
                  <a:pt x="610400" y="137200"/>
                </a:lnTo>
                <a:lnTo>
                  <a:pt x="0" y="137200"/>
                </a:lnTo>
                <a:lnTo>
                  <a:pt x="0" y="0"/>
                </a:lnTo>
                <a:close/>
              </a:path>
              <a:path w="610400" h="137200" fill="none">
                <a:moveTo>
                  <a:pt x="0" y="137200"/>
                </a:moveTo>
                <a:lnTo>
                  <a:pt x="610400" y="137200"/>
                </a:lnTo>
              </a:path>
            </a:pathLst>
          </a:custGeom>
          <a:noFill/>
          <a:ln w="19050" cap="flat">
            <a:noFill/>
            <a:round/>
          </a:ln>
        </p:spPr>
        <p:txBody>
          <a:bodyPr wrap="none" lIns="0" tIns="0" rIns="0" bIns="22500" rtlCol="0" anchor="ctr"/>
          <a:lstStyle/>
          <a:p>
            <a:pPr algn="ctr"/>
            <a:r>
              <a:rPr sz="2400" b="1">
                <a:solidFill>
                  <a:srgbClr val="454545"/>
                </a:solidFill>
                <a:latin typeface="+mn-ea"/>
                <a:ea typeface="+mn-ea"/>
              </a:rPr>
              <a:t>力与距离垂直</a:t>
            </a:r>
          </a:p>
        </p:txBody>
      </p:sp>
      <p:sp>
        <p:nvSpPr>
          <p:cNvPr id="16" name="左大括号 15"/>
          <p:cNvSpPr/>
          <p:nvPr>
            <p:custDataLst>
              <p:tags r:id="rId9"/>
            </p:custDataLst>
          </p:nvPr>
        </p:nvSpPr>
        <p:spPr>
          <a:xfrm>
            <a:off x="5537517" y="1364839"/>
            <a:ext cx="340995" cy="774065"/>
          </a:xfrm>
          <a:prstGeom prst="leftBrace">
            <a:avLst/>
          </a:prstGeom>
          <a:ln w="15875" cmpd="thickThin">
            <a:solidFill>
              <a:sysClr val="windowText" lastClr="000000"/>
            </a:solidFill>
          </a:ln>
          <a:effectLst>
            <a:outerShdw blurRad="50800" dist="50800" dir="5400000" algn="ctr" rotWithShape="0">
              <a:srgbClr val="E7E6E6"/>
            </a:outerShdw>
          </a:effectLst>
        </p:spPr>
        <p:style>
          <a:lnRef idx="1">
            <a:srgbClr val="5B9BD5"/>
          </a:lnRef>
          <a:fillRef idx="0">
            <a:srgbClr val="5B9BD5"/>
          </a:fillRef>
          <a:effectRef idx="0">
            <a:srgbClr val="5B9BD5"/>
          </a:effectRef>
          <a:fontRef idx="minor">
            <a:sysClr val="windowText" lastClr="000000"/>
          </a:fontRef>
        </p:style>
        <p:txBody>
          <a:bodyPr rtlCol="0" anchor="ctr"/>
          <a:lstStyle/>
          <a:p>
            <a:pPr algn="ctr"/>
            <a:endParaRPr lang="zh-CN" altLang="en-US" sz="2000" b="1">
              <a:latin typeface="+mn-ea"/>
            </a:endParaRPr>
          </a:p>
        </p:txBody>
      </p:sp>
      <p:sp>
        <p:nvSpPr>
          <p:cNvPr id="17" name="SubTopic"/>
          <p:cNvSpPr/>
          <p:nvPr>
            <p:custDataLst>
              <p:tags r:id="rId10"/>
            </p:custDataLst>
          </p:nvPr>
        </p:nvSpPr>
        <p:spPr>
          <a:xfrm flipH="1">
            <a:off x="5779452" y="1196564"/>
            <a:ext cx="2642870" cy="415925"/>
          </a:xfrm>
          <a:custGeom>
            <a:avLst/>
            <a:gdLst>
              <a:gd name="rtl" fmla="*/ 53200 w 532000"/>
              <a:gd name="rtt" fmla="*/ 15960 h 186200"/>
              <a:gd name="rtr" fmla="*/ 478800 w 532000"/>
              <a:gd name="rtb" fmla="*/ 160360 h 186200"/>
            </a:gdLst>
            <a:ahLst/>
            <a:cxnLst/>
            <a:rect l="rtl" t="rtt" r="rtr" b="rtb"/>
            <a:pathLst>
              <a:path w="532000" h="186200" stroke="0">
                <a:moveTo>
                  <a:pt x="0" y="0"/>
                </a:moveTo>
                <a:lnTo>
                  <a:pt x="532000" y="0"/>
                </a:lnTo>
                <a:lnTo>
                  <a:pt x="532000" y="186200"/>
                </a:lnTo>
                <a:lnTo>
                  <a:pt x="0" y="186200"/>
                </a:lnTo>
                <a:lnTo>
                  <a:pt x="0" y="0"/>
                </a:lnTo>
                <a:close/>
              </a:path>
              <a:path w="532000" h="186200" fill="none">
                <a:moveTo>
                  <a:pt x="0" y="186200"/>
                </a:moveTo>
                <a:lnTo>
                  <a:pt x="532000" y="186200"/>
                </a:lnTo>
              </a:path>
            </a:pathLst>
          </a:custGeom>
          <a:noFill/>
          <a:ln w="19050" cap="flat">
            <a:noFill/>
            <a:round/>
          </a:ln>
        </p:spPr>
        <p:txBody>
          <a:bodyPr wrap="none" lIns="0" tIns="0" rIns="0" bIns="22500" rtlCol="0" anchor="ctr"/>
          <a:lstStyle/>
          <a:p>
            <a:pPr algn="ctr"/>
            <a:r>
              <a:rPr lang="zh-CN" sz="2400" b="1">
                <a:solidFill>
                  <a:srgbClr val="454545"/>
                </a:solidFill>
                <a:latin typeface="+mn-ea"/>
                <a:ea typeface="+mn-ea"/>
              </a:rPr>
              <a:t>作用在物体上的力</a:t>
            </a:r>
          </a:p>
        </p:txBody>
      </p:sp>
      <p:sp>
        <p:nvSpPr>
          <p:cNvPr id="18" name="SubTopic"/>
          <p:cNvSpPr/>
          <p:nvPr>
            <p:custDataLst>
              <p:tags r:id="rId11"/>
            </p:custDataLst>
          </p:nvPr>
        </p:nvSpPr>
        <p:spPr>
          <a:xfrm flipH="1">
            <a:off x="5919787" y="1872204"/>
            <a:ext cx="4763770" cy="503555"/>
          </a:xfrm>
          <a:custGeom>
            <a:avLst/>
            <a:gdLst>
              <a:gd name="rtl" fmla="*/ 53200 w 532000"/>
              <a:gd name="rtt" fmla="*/ 15960 h 186200"/>
              <a:gd name="rtr" fmla="*/ 478800 w 532000"/>
              <a:gd name="rtb" fmla="*/ 160360 h 186200"/>
            </a:gdLst>
            <a:ahLst/>
            <a:cxnLst/>
            <a:rect l="rtl" t="rtt" r="rtr" b="rtb"/>
            <a:pathLst>
              <a:path w="532000" h="186200" stroke="0">
                <a:moveTo>
                  <a:pt x="0" y="0"/>
                </a:moveTo>
                <a:lnTo>
                  <a:pt x="532000" y="0"/>
                </a:lnTo>
                <a:lnTo>
                  <a:pt x="532000" y="186200"/>
                </a:lnTo>
                <a:lnTo>
                  <a:pt x="0" y="186200"/>
                </a:lnTo>
                <a:lnTo>
                  <a:pt x="0" y="0"/>
                </a:lnTo>
                <a:close/>
              </a:path>
              <a:path w="532000" h="186200" fill="none">
                <a:moveTo>
                  <a:pt x="0" y="186200"/>
                </a:moveTo>
                <a:lnTo>
                  <a:pt x="532000" y="186200"/>
                </a:lnTo>
              </a:path>
            </a:pathLst>
          </a:custGeom>
          <a:noFill/>
          <a:ln w="19050" cap="flat">
            <a:noFill/>
            <a:round/>
          </a:ln>
        </p:spPr>
        <p:txBody>
          <a:bodyPr wrap="none" lIns="0" tIns="0" rIns="0" bIns="22500" rtlCol="0" anchor="ctr"/>
          <a:lstStyle/>
          <a:p>
            <a:pPr algn="ctr"/>
            <a:r>
              <a:rPr lang="zh-CN" sz="2400" b="1">
                <a:solidFill>
                  <a:srgbClr val="454545"/>
                </a:solidFill>
                <a:latin typeface="+mn-ea"/>
                <a:ea typeface="+mn-ea"/>
              </a:rPr>
              <a:t>物体在这个力的方向上移动一段距离</a:t>
            </a:r>
          </a:p>
        </p:txBody>
      </p:sp>
      <p:sp>
        <p:nvSpPr>
          <p:cNvPr id="22" name="MainTopic"/>
          <p:cNvSpPr/>
          <p:nvPr>
            <p:custDataLst>
              <p:tags r:id="rId12"/>
            </p:custDataLst>
          </p:nvPr>
        </p:nvSpPr>
        <p:spPr>
          <a:xfrm>
            <a:off x="2534602" y="4104864"/>
            <a:ext cx="1666240" cy="640080"/>
          </a:xfrm>
          <a:custGeom>
            <a:avLst/>
            <a:gdLst>
              <a:gd name="rtl" fmla="*/ 131480 w 904400"/>
              <a:gd name="rtt" fmla="*/ 56620 h 281200"/>
              <a:gd name="rtr" fmla="*/ 769880 w 904400"/>
              <a:gd name="rtb" fmla="*/ 216220 h 281200"/>
            </a:gdLst>
            <a:ahLst/>
            <a:cxnLst/>
            <a:rect l="rtl" t="rtt" r="rtr" b="rtb"/>
            <a:pathLst>
              <a:path w="904399" h="281200">
                <a:moveTo>
                  <a:pt x="30400" y="0"/>
                </a:moveTo>
                <a:lnTo>
                  <a:pt x="874000" y="0"/>
                </a:lnTo>
                <a:cubicBezTo>
                  <a:pt x="890781" y="0"/>
                  <a:pt x="904400" y="13619"/>
                  <a:pt x="904400" y="30400"/>
                </a:cubicBezTo>
                <a:lnTo>
                  <a:pt x="904400" y="250800"/>
                </a:lnTo>
                <a:cubicBezTo>
                  <a:pt x="904400" y="267581"/>
                  <a:pt x="890781" y="281200"/>
                  <a:pt x="874000" y="281200"/>
                </a:cubicBezTo>
                <a:lnTo>
                  <a:pt x="30400" y="281200"/>
                </a:lnTo>
                <a:cubicBezTo>
                  <a:pt x="13619" y="281200"/>
                  <a:pt x="0" y="267581"/>
                  <a:pt x="0" y="250800"/>
                </a:cubicBezTo>
                <a:lnTo>
                  <a:pt x="0" y="30400"/>
                </a:lnTo>
                <a:cubicBezTo>
                  <a:pt x="0" y="13619"/>
                  <a:pt x="13619" y="0"/>
                  <a:pt x="30400" y="0"/>
                </a:cubicBezTo>
                <a:close/>
              </a:path>
            </a:pathLst>
          </a:custGeom>
          <a:solidFill>
            <a:schemeClr val="accent1"/>
          </a:solidFill>
          <a:ln w="19050" cap="flat">
            <a:solidFill>
              <a:srgbClr val="CBEAC0"/>
            </a:solidFill>
            <a:round/>
          </a:ln>
        </p:spPr>
        <p:txBody>
          <a:bodyPr wrap="none" lIns="0" tIns="0" rIns="0" bIns="22500" rtlCol="0" anchor="ctr"/>
          <a:lstStyle/>
          <a:p>
            <a:pPr algn="ctr"/>
            <a:r>
              <a:rPr lang="zh-CN" sz="2400" b="1">
                <a:solidFill>
                  <a:srgbClr val="303030"/>
                </a:solidFill>
                <a:latin typeface="+mn-ea"/>
                <a:ea typeface="+mn-ea"/>
              </a:rPr>
              <a:t>功的计算</a:t>
            </a:r>
          </a:p>
        </p:txBody>
      </p:sp>
      <p:sp>
        <p:nvSpPr>
          <p:cNvPr id="23" name="文本框 39"/>
          <p:cNvSpPr txBox="1"/>
          <p:nvPr>
            <p:custDataLst>
              <p:tags r:id="rId13"/>
            </p:custDataLst>
          </p:nvPr>
        </p:nvSpPr>
        <p:spPr>
          <a:xfrm>
            <a:off x="4557077" y="3175859"/>
            <a:ext cx="1112805" cy="461665"/>
          </a:xfrm>
          <a:prstGeom prst="rect">
            <a:avLst/>
          </a:prstGeom>
          <a:noFill/>
        </p:spPr>
        <p:txBody>
          <a:bodyPr wrap="none" rtlCol="0">
            <a:spAutoFit/>
          </a:bodyPr>
          <a:lstStyle/>
          <a:p>
            <a:r>
              <a:rPr lang="zh-CN" altLang="en-US" sz="2400" b="1">
                <a:latin typeface="+mn-ea"/>
                <a:ea typeface="+mn-ea"/>
              </a:rPr>
              <a:t>定义：</a:t>
            </a:r>
          </a:p>
        </p:txBody>
      </p:sp>
      <p:sp>
        <p:nvSpPr>
          <p:cNvPr id="24" name="文本框 40"/>
          <p:cNvSpPr txBox="1"/>
          <p:nvPr>
            <p:custDataLst>
              <p:tags r:id="rId14"/>
            </p:custDataLst>
          </p:nvPr>
        </p:nvSpPr>
        <p:spPr>
          <a:xfrm>
            <a:off x="4546917" y="3994374"/>
            <a:ext cx="1112805" cy="461665"/>
          </a:xfrm>
          <a:prstGeom prst="rect">
            <a:avLst/>
          </a:prstGeom>
          <a:noFill/>
        </p:spPr>
        <p:txBody>
          <a:bodyPr wrap="none" rtlCol="0">
            <a:spAutoFit/>
          </a:bodyPr>
          <a:lstStyle/>
          <a:p>
            <a:r>
              <a:rPr lang="zh-CN" altLang="en-US" sz="2400" b="1">
                <a:latin typeface="+mn-ea"/>
                <a:ea typeface="+mn-ea"/>
              </a:rPr>
              <a:t>公式：</a:t>
            </a:r>
          </a:p>
        </p:txBody>
      </p:sp>
      <p:sp>
        <p:nvSpPr>
          <p:cNvPr id="25" name="文本框 47"/>
          <p:cNvSpPr txBox="1"/>
          <p:nvPr>
            <p:custDataLst>
              <p:tags r:id="rId15"/>
            </p:custDataLst>
          </p:nvPr>
        </p:nvSpPr>
        <p:spPr>
          <a:xfrm>
            <a:off x="4546917" y="4591909"/>
            <a:ext cx="1112805" cy="461665"/>
          </a:xfrm>
          <a:prstGeom prst="rect">
            <a:avLst/>
          </a:prstGeom>
          <a:noFill/>
        </p:spPr>
        <p:txBody>
          <a:bodyPr wrap="none" rtlCol="0">
            <a:spAutoFit/>
          </a:bodyPr>
          <a:lstStyle/>
          <a:p>
            <a:r>
              <a:rPr lang="zh-CN" altLang="en-US" sz="2400" b="1">
                <a:latin typeface="+mn-ea"/>
                <a:ea typeface="+mn-ea"/>
              </a:rPr>
              <a:t>单位：</a:t>
            </a:r>
          </a:p>
        </p:txBody>
      </p:sp>
      <p:sp>
        <p:nvSpPr>
          <p:cNvPr id="26" name="文本框 48"/>
          <p:cNvSpPr txBox="1"/>
          <p:nvPr>
            <p:custDataLst>
              <p:tags r:id="rId16"/>
            </p:custDataLst>
          </p:nvPr>
        </p:nvSpPr>
        <p:spPr>
          <a:xfrm>
            <a:off x="4572317" y="5190714"/>
            <a:ext cx="1112805" cy="461665"/>
          </a:xfrm>
          <a:prstGeom prst="rect">
            <a:avLst/>
          </a:prstGeom>
          <a:noFill/>
        </p:spPr>
        <p:txBody>
          <a:bodyPr wrap="none" rtlCol="0">
            <a:spAutoFit/>
          </a:bodyPr>
          <a:lstStyle/>
          <a:p>
            <a:r>
              <a:rPr lang="zh-CN" altLang="en-US" sz="2400" b="1">
                <a:latin typeface="+mn-ea"/>
                <a:ea typeface="+mn-ea"/>
              </a:rPr>
              <a:t>注意：</a:t>
            </a:r>
          </a:p>
        </p:txBody>
      </p:sp>
      <p:sp>
        <p:nvSpPr>
          <p:cNvPr id="27" name="文本框 52"/>
          <p:cNvSpPr txBox="1"/>
          <p:nvPr>
            <p:custDataLst>
              <p:tags r:id="rId17"/>
            </p:custDataLst>
          </p:nvPr>
        </p:nvSpPr>
        <p:spPr>
          <a:xfrm>
            <a:off x="5415597" y="3194909"/>
            <a:ext cx="5714365" cy="829945"/>
          </a:xfrm>
          <a:prstGeom prst="rect">
            <a:avLst/>
          </a:prstGeom>
          <a:noFill/>
        </p:spPr>
        <p:txBody>
          <a:bodyPr wrap="square" rtlCol="0" anchor="t">
            <a:spAutoFit/>
          </a:bodyPr>
          <a:lstStyle/>
          <a:p>
            <a:r>
              <a:rPr lang="zh-CN" altLang="en-US" sz="2400" b="1">
                <a:latin typeface="宋体" panose="02010600030101010101" pitchFamily="2" charset="-122"/>
                <a:cs typeface="宋体" panose="02010600030101010101" pitchFamily="2" charset="-122"/>
                <a:sym typeface="+mn-ea"/>
              </a:rPr>
              <a:t>物理学中规定，功等于作用在物体上的</a:t>
            </a:r>
            <a:r>
              <a:rPr lang="zh-CN" altLang="en-US" sz="2400" b="1">
                <a:solidFill>
                  <a:srgbClr val="FF0000"/>
                </a:solidFill>
                <a:latin typeface="宋体" panose="02010600030101010101" pitchFamily="2" charset="-122"/>
                <a:cs typeface="宋体" panose="02010600030101010101" pitchFamily="2" charset="-122"/>
                <a:sym typeface="+mn-ea"/>
              </a:rPr>
              <a:t>力与物体沿力的方向移动的距离的乘积</a:t>
            </a:r>
            <a:endParaRPr lang="zh-CN" altLang="en-US" sz="2400" b="1">
              <a:solidFill>
                <a:schemeClr val="tx1"/>
              </a:solidFill>
              <a:latin typeface="+mn-ea"/>
              <a:ea typeface="+mn-ea"/>
              <a:sym typeface="+mn-ea"/>
            </a:endParaRPr>
          </a:p>
        </p:txBody>
      </p:sp>
      <p:sp>
        <p:nvSpPr>
          <p:cNvPr id="28" name="文本框 53"/>
          <p:cNvSpPr txBox="1"/>
          <p:nvPr>
            <p:custDataLst>
              <p:tags r:id="rId18"/>
            </p:custDataLst>
          </p:nvPr>
        </p:nvSpPr>
        <p:spPr>
          <a:xfrm>
            <a:off x="5517197" y="4059144"/>
            <a:ext cx="1102360" cy="460375"/>
          </a:xfrm>
          <a:prstGeom prst="rect">
            <a:avLst/>
          </a:prstGeom>
          <a:noFill/>
        </p:spPr>
        <p:txBody>
          <a:bodyPr wrap="none" rtlCol="0" anchor="t">
            <a:spAutoFit/>
          </a:bodyPr>
          <a:lstStyle/>
          <a:p>
            <a:r>
              <a:rPr lang="en-US" altLang="zh-CN" sz="2400" b="1" i="1" spc="600">
                <a:solidFill>
                  <a:srgbClr val="FF0000"/>
                </a:solidFill>
                <a:latin typeface="+mn-ea"/>
                <a:ea typeface="+mn-ea"/>
                <a:cs typeface="Times New Roman" panose="02020603050405020304" pitchFamily="18" charset="0"/>
                <a:sym typeface="+mn-ea"/>
              </a:rPr>
              <a:t>W</a:t>
            </a:r>
            <a:r>
              <a:rPr lang="en-US" altLang="zh-CN" sz="2400" b="1" spc="600">
                <a:solidFill>
                  <a:srgbClr val="FF0000"/>
                </a:solidFill>
                <a:latin typeface="+mn-ea"/>
                <a:ea typeface="+mn-ea"/>
                <a:cs typeface="Times New Roman" panose="02020603050405020304" pitchFamily="18" charset="0"/>
                <a:sym typeface="+mn-ea"/>
              </a:rPr>
              <a:t>=</a:t>
            </a:r>
            <a:r>
              <a:rPr lang="en-US" altLang="zh-CN" sz="2400" b="1" i="1" spc="600">
                <a:solidFill>
                  <a:srgbClr val="FF0000"/>
                </a:solidFill>
                <a:latin typeface="+mn-ea"/>
                <a:ea typeface="+mn-ea"/>
                <a:cs typeface="Times New Roman" panose="02020603050405020304" pitchFamily="18" charset="0"/>
                <a:sym typeface="+mn-ea"/>
              </a:rPr>
              <a:t>Fs</a:t>
            </a:r>
          </a:p>
        </p:txBody>
      </p:sp>
      <p:sp>
        <p:nvSpPr>
          <p:cNvPr id="29" name="文本框 54"/>
          <p:cNvSpPr txBox="1"/>
          <p:nvPr>
            <p:custDataLst>
              <p:tags r:id="rId19"/>
            </p:custDataLst>
          </p:nvPr>
        </p:nvSpPr>
        <p:spPr>
          <a:xfrm>
            <a:off x="5415597" y="4612229"/>
            <a:ext cx="4522392" cy="830997"/>
          </a:xfrm>
          <a:prstGeom prst="rect">
            <a:avLst/>
          </a:prstGeom>
          <a:noFill/>
        </p:spPr>
        <p:txBody>
          <a:bodyPr wrap="none" rtlCol="0" anchor="t">
            <a:spAutoFit/>
          </a:bodyPr>
          <a:lstStyle/>
          <a:p>
            <a:pPr algn="l"/>
            <a:r>
              <a:rPr lang="zh-CN" altLang="en-US" sz="2400" b="1">
                <a:latin typeface="+mn-ea"/>
                <a:ea typeface="+mn-ea"/>
                <a:cs typeface="楷体" panose="02010609060101010101" charset="-122"/>
                <a:sym typeface="+mn-ea"/>
              </a:rPr>
              <a:t>焦耳（</a:t>
            </a:r>
            <a:r>
              <a:rPr lang="en-US" altLang="zh-CN" sz="2400" b="1">
                <a:solidFill>
                  <a:srgbClr val="FF0000"/>
                </a:solidFill>
                <a:latin typeface="+mn-ea"/>
                <a:ea typeface="+mn-ea"/>
                <a:cs typeface="Times New Roman" panose="02020603050405020304" pitchFamily="18" charset="0"/>
                <a:sym typeface="+mn-ea"/>
              </a:rPr>
              <a:t>J</a:t>
            </a:r>
            <a:r>
              <a:rPr lang="zh-CN" altLang="en-US" sz="2400" b="1">
                <a:latin typeface="+mn-ea"/>
                <a:ea typeface="+mn-ea"/>
                <a:cs typeface="楷体" panose="02010609060101010101" charset="-122"/>
                <a:sym typeface="+mn-ea"/>
              </a:rPr>
              <a:t>）</a:t>
            </a:r>
            <a:r>
              <a:rPr lang="zh-CN" sz="2400" b="1">
                <a:solidFill>
                  <a:srgbClr val="454545"/>
                </a:solidFill>
                <a:latin typeface="+mn-ea"/>
                <a:ea typeface="+mn-ea"/>
                <a:cs typeface="楷体" panose="02010609060101010101" charset="-122"/>
                <a:sym typeface="+mn-ea"/>
              </a:rPr>
              <a:t>，用</a:t>
            </a:r>
            <a:r>
              <a:rPr lang="en-US" altLang="zh-CN" sz="2400" b="1">
                <a:solidFill>
                  <a:srgbClr val="454545"/>
                </a:solidFill>
                <a:latin typeface="+mn-ea"/>
                <a:ea typeface="+mn-ea"/>
                <a:cs typeface="Times New Roman" panose="02020603050405020304" pitchFamily="18" charset="0"/>
                <a:sym typeface="+mn-ea"/>
              </a:rPr>
              <a:t>J</a:t>
            </a:r>
            <a:r>
              <a:rPr lang="zh-CN" altLang="en-US" sz="2400" b="1">
                <a:solidFill>
                  <a:srgbClr val="454545"/>
                </a:solidFill>
                <a:latin typeface="+mn-ea"/>
                <a:ea typeface="+mn-ea"/>
                <a:cs typeface="楷体" panose="02010609060101010101" charset="-122"/>
                <a:sym typeface="+mn-ea"/>
              </a:rPr>
              <a:t>表示，</a:t>
            </a:r>
            <a:r>
              <a:rPr lang="en-US" altLang="zh-CN" sz="2400" b="1">
                <a:latin typeface="+mn-ea"/>
                <a:ea typeface="+mn-ea"/>
                <a:cs typeface="Arial" panose="020B0604020202020204" pitchFamily="34" charset="0"/>
                <a:sym typeface="+mn-ea"/>
              </a:rPr>
              <a:t>1</a:t>
            </a:r>
            <a:r>
              <a:rPr lang="en-US" altLang="zh-CN" sz="2400" b="1">
                <a:latin typeface="+mn-ea"/>
                <a:ea typeface="+mn-ea"/>
                <a:cs typeface="Times New Roman" panose="02020603050405020304" pitchFamily="18" charset="0"/>
                <a:sym typeface="+mn-ea"/>
              </a:rPr>
              <a:t>J</a:t>
            </a:r>
            <a:r>
              <a:rPr lang="en-US" altLang="zh-CN" sz="2400" b="1">
                <a:latin typeface="+mn-ea"/>
                <a:ea typeface="+mn-ea"/>
                <a:cs typeface="楷体" panose="02010609060101010101" charset="-122"/>
                <a:sym typeface="+mn-ea"/>
              </a:rPr>
              <a:t>=</a:t>
            </a:r>
            <a:r>
              <a:rPr lang="en-US" altLang="zh-CN" sz="2400" b="1">
                <a:latin typeface="+mn-ea"/>
                <a:ea typeface="+mn-ea"/>
                <a:cs typeface="Arial" panose="020B0604020202020204" pitchFamily="34" charset="0"/>
                <a:sym typeface="+mn-ea"/>
              </a:rPr>
              <a:t>1</a:t>
            </a:r>
            <a:r>
              <a:rPr lang="en-US" altLang="zh-CN" sz="2400" b="1">
                <a:latin typeface="+mn-ea"/>
                <a:ea typeface="+mn-ea"/>
                <a:cs typeface="Times New Roman" panose="02020603050405020304" pitchFamily="18" charset="0"/>
                <a:sym typeface="+mn-ea"/>
              </a:rPr>
              <a:t>N·m</a:t>
            </a:r>
            <a:endParaRPr lang="en-US" altLang="zh-CN" sz="2400" b="1">
              <a:solidFill>
                <a:schemeClr val="tx1"/>
              </a:solidFill>
              <a:latin typeface="+mn-ea"/>
              <a:ea typeface="+mn-ea"/>
              <a:cs typeface="Times New Roman" panose="02020603050405020304" pitchFamily="18" charset="0"/>
              <a:sym typeface="+mn-ea"/>
            </a:endParaRPr>
          </a:p>
          <a:p>
            <a:endParaRPr lang="zh-CN" altLang="en-US" sz="2400" b="1">
              <a:latin typeface="+mn-ea"/>
              <a:ea typeface="+mn-ea"/>
              <a:cs typeface="楷体" panose="02010609060101010101" charset="-122"/>
              <a:sym typeface="+mn-ea"/>
            </a:endParaRPr>
          </a:p>
        </p:txBody>
      </p:sp>
      <p:sp>
        <p:nvSpPr>
          <p:cNvPr id="30" name="文本框 55"/>
          <p:cNvSpPr txBox="1"/>
          <p:nvPr>
            <p:custDataLst>
              <p:tags r:id="rId20"/>
            </p:custDataLst>
          </p:nvPr>
        </p:nvSpPr>
        <p:spPr>
          <a:xfrm>
            <a:off x="5415597" y="5234529"/>
            <a:ext cx="2350323" cy="461665"/>
          </a:xfrm>
          <a:prstGeom prst="rect">
            <a:avLst/>
          </a:prstGeom>
          <a:noFill/>
        </p:spPr>
        <p:txBody>
          <a:bodyPr wrap="none" rtlCol="0">
            <a:spAutoFit/>
          </a:bodyPr>
          <a:lstStyle/>
          <a:p>
            <a:r>
              <a:rPr lang="zh-CN" altLang="en-US" sz="2400" b="1">
                <a:latin typeface="+mn-ea"/>
                <a:ea typeface="+mn-ea"/>
              </a:rPr>
              <a:t>同时性、同体性</a:t>
            </a:r>
          </a:p>
        </p:txBody>
      </p:sp>
      <p:sp>
        <p:nvSpPr>
          <p:cNvPr id="33" name="左大括号 32"/>
          <p:cNvSpPr/>
          <p:nvPr>
            <p:custDataLst>
              <p:tags r:id="rId21"/>
            </p:custDataLst>
          </p:nvPr>
        </p:nvSpPr>
        <p:spPr>
          <a:xfrm rot="16200000">
            <a:off x="6400717" y="5405710"/>
            <a:ext cx="467461" cy="907212"/>
          </a:xfrm>
          <a:prstGeom prst="leftBrace">
            <a:avLst/>
          </a:prstGeom>
          <a:ln w="15875" cmpd="thickThin">
            <a:solidFill>
              <a:sysClr val="windowText" lastClr="000000"/>
            </a:solidFill>
          </a:ln>
          <a:effectLst>
            <a:outerShdw blurRad="50800" dist="50800" dir="5400000" algn="ctr" rotWithShape="0">
              <a:srgbClr val="E7E6E6"/>
            </a:outerShdw>
          </a:effectLst>
        </p:spPr>
        <p:style>
          <a:lnRef idx="1">
            <a:srgbClr val="5B9BD5"/>
          </a:lnRef>
          <a:fillRef idx="0">
            <a:srgbClr val="5B9BD5"/>
          </a:fillRef>
          <a:effectRef idx="0">
            <a:srgbClr val="5B9BD5"/>
          </a:effectRef>
          <a:fontRef idx="minor">
            <a:sysClr val="windowText" lastClr="000000"/>
          </a:fontRef>
        </p:style>
        <p:txBody>
          <a:bodyPr rtlCol="0" anchor="ctr"/>
          <a:lstStyle/>
          <a:p>
            <a:pPr algn="ctr"/>
            <a:endParaRPr lang="zh-CN" altLang="en-US" sz="2000" b="1">
              <a:latin typeface="+mn-ea"/>
            </a:endParaRPr>
          </a:p>
        </p:txBody>
      </p:sp>
      <p:sp>
        <p:nvSpPr>
          <p:cNvPr id="6" name="右箭头 5"/>
          <p:cNvSpPr/>
          <p:nvPr>
            <p:custDataLst>
              <p:tags r:id="rId22"/>
            </p:custDataLst>
          </p:nvPr>
        </p:nvSpPr>
        <p:spPr>
          <a:xfrm>
            <a:off x="7100887" y="5696193"/>
            <a:ext cx="2307481" cy="2723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TextBox 30"/>
          <p:cNvSpPr txBox="1"/>
          <p:nvPr>
            <p:custDataLst>
              <p:tags r:id="rId23"/>
            </p:custDataLst>
          </p:nvPr>
        </p:nvSpPr>
        <p:spPr>
          <a:xfrm>
            <a:off x="9336405" y="5516880"/>
            <a:ext cx="1854200" cy="706755"/>
          </a:xfrm>
          <a:prstGeom prst="rect">
            <a:avLst/>
          </a:prstGeom>
          <a:noFill/>
        </p:spPr>
        <p:txBody>
          <a:bodyPr wrap="square" rtlCol="0">
            <a:spAutoFit/>
          </a:bodyPr>
          <a:lstStyle/>
          <a:p>
            <a:r>
              <a:rPr lang="zh-CN" altLang="en-US" sz="2000" b="1"/>
              <a:t>使用功的公式时的</a:t>
            </a:r>
            <a:r>
              <a:rPr lang="zh-CN" altLang="en-US" sz="2000" b="1">
                <a:solidFill>
                  <a:srgbClr val="FF0000"/>
                </a:solidFill>
              </a:rPr>
              <a:t>注意事项</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ppt_x"/>
                                          </p:val>
                                        </p:tav>
                                        <p:tav tm="100000">
                                          <p:val>
                                            <p:strVal val="#ppt_x"/>
                                          </p:val>
                                        </p:tav>
                                      </p:tavLst>
                                    </p:anim>
                                    <p:anim calcmode="lin" valueType="num">
                                      <p:cBhvr additive="base">
                                        <p:cTn id="4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500" fill="hold"/>
                                        <p:tgtEl>
                                          <p:spTgt spid="29"/>
                                        </p:tgtEl>
                                        <p:attrNameLst>
                                          <p:attrName>ppt_x</p:attrName>
                                        </p:attrNameLst>
                                      </p:cBhvr>
                                      <p:tavLst>
                                        <p:tav tm="0">
                                          <p:val>
                                            <p:strVal val="#ppt_x"/>
                                          </p:val>
                                        </p:tav>
                                        <p:tav tm="100000">
                                          <p:val>
                                            <p:strVal val="#ppt_x"/>
                                          </p:val>
                                        </p:tav>
                                      </p:tavLst>
                                    </p:anim>
                                    <p:anim calcmode="lin" valueType="num">
                                      <p:cBhvr additive="base">
                                        <p:cTn id="5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ppt_x"/>
                                          </p:val>
                                        </p:tav>
                                        <p:tav tm="100000">
                                          <p:val>
                                            <p:strVal val="#ppt_x"/>
                                          </p:val>
                                        </p:tav>
                                      </p:tavLst>
                                    </p:anim>
                                    <p:anim calcmode="lin" valueType="num">
                                      <p:cBhvr additive="base">
                                        <p:cTn id="5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circle(in)">
                                      <p:cBhvr>
                                        <p:cTn id="61" dur="2000"/>
                                        <p:tgtEl>
                                          <p:spTgt spid="33"/>
                                        </p:tgtEl>
                                      </p:cBhvr>
                                    </p:animEffect>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grpId="0" nodeType="click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wheel(1)">
                                      <p:cBhvr>
                                        <p:cTn id="66" dur="2000"/>
                                        <p:tgtEl>
                                          <p:spTgt spid="6"/>
                                        </p:tgtEl>
                                      </p:cBhvr>
                                    </p:animEffect>
                                  </p:childTnLst>
                                </p:cTn>
                              </p:par>
                            </p:childTnLst>
                          </p:cTn>
                        </p:par>
                      </p:childTnLst>
                    </p:cTn>
                  </p:par>
                  <p:par>
                    <p:cTn id="67" fill="hold">
                      <p:stCondLst>
                        <p:cond delay="indefinite"/>
                      </p:stCondLst>
                      <p:childTnLst>
                        <p:par>
                          <p:cTn id="68" fill="hold">
                            <p:stCondLst>
                              <p:cond delay="0"/>
                            </p:stCondLst>
                            <p:childTnLst>
                              <p:par>
                                <p:cTn id="69" presetID="26" presetClass="entr"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wipe(down)">
                                      <p:cBhvr>
                                        <p:cTn id="71" dur="580">
                                          <p:stCondLst>
                                            <p:cond delay="0"/>
                                          </p:stCondLst>
                                        </p:cTn>
                                        <p:tgtEl>
                                          <p:spTgt spid="31"/>
                                        </p:tgtEl>
                                      </p:cBhvr>
                                    </p:animEffect>
                                    <p:anim calcmode="lin" valueType="num">
                                      <p:cBhvr>
                                        <p:cTn id="72"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77" dur="26">
                                          <p:stCondLst>
                                            <p:cond delay="650"/>
                                          </p:stCondLst>
                                        </p:cTn>
                                        <p:tgtEl>
                                          <p:spTgt spid="31"/>
                                        </p:tgtEl>
                                      </p:cBhvr>
                                      <p:to x="100000" y="60000"/>
                                    </p:animScale>
                                    <p:animScale>
                                      <p:cBhvr>
                                        <p:cTn id="78" dur="166" decel="50000">
                                          <p:stCondLst>
                                            <p:cond delay="676"/>
                                          </p:stCondLst>
                                        </p:cTn>
                                        <p:tgtEl>
                                          <p:spTgt spid="31"/>
                                        </p:tgtEl>
                                      </p:cBhvr>
                                      <p:to x="100000" y="100000"/>
                                    </p:animScale>
                                    <p:animScale>
                                      <p:cBhvr>
                                        <p:cTn id="79" dur="26">
                                          <p:stCondLst>
                                            <p:cond delay="1312"/>
                                          </p:stCondLst>
                                        </p:cTn>
                                        <p:tgtEl>
                                          <p:spTgt spid="31"/>
                                        </p:tgtEl>
                                      </p:cBhvr>
                                      <p:to x="100000" y="80000"/>
                                    </p:animScale>
                                    <p:animScale>
                                      <p:cBhvr>
                                        <p:cTn id="80" dur="166" decel="50000">
                                          <p:stCondLst>
                                            <p:cond delay="1338"/>
                                          </p:stCondLst>
                                        </p:cTn>
                                        <p:tgtEl>
                                          <p:spTgt spid="31"/>
                                        </p:tgtEl>
                                      </p:cBhvr>
                                      <p:to x="100000" y="100000"/>
                                    </p:animScale>
                                    <p:animScale>
                                      <p:cBhvr>
                                        <p:cTn id="81" dur="26">
                                          <p:stCondLst>
                                            <p:cond delay="1642"/>
                                          </p:stCondLst>
                                        </p:cTn>
                                        <p:tgtEl>
                                          <p:spTgt spid="31"/>
                                        </p:tgtEl>
                                      </p:cBhvr>
                                      <p:to x="100000" y="90000"/>
                                    </p:animScale>
                                    <p:animScale>
                                      <p:cBhvr>
                                        <p:cTn id="82" dur="166" decel="50000">
                                          <p:stCondLst>
                                            <p:cond delay="1668"/>
                                          </p:stCondLst>
                                        </p:cTn>
                                        <p:tgtEl>
                                          <p:spTgt spid="31"/>
                                        </p:tgtEl>
                                      </p:cBhvr>
                                      <p:to x="100000" y="100000"/>
                                    </p:animScale>
                                    <p:animScale>
                                      <p:cBhvr>
                                        <p:cTn id="83" dur="26">
                                          <p:stCondLst>
                                            <p:cond delay="1808"/>
                                          </p:stCondLst>
                                        </p:cTn>
                                        <p:tgtEl>
                                          <p:spTgt spid="31"/>
                                        </p:tgtEl>
                                      </p:cBhvr>
                                      <p:to x="100000" y="95000"/>
                                    </p:animScale>
                                    <p:animScale>
                                      <p:cBhvr>
                                        <p:cTn id="84" dur="166" decel="50000">
                                          <p:stCondLst>
                                            <p:cond delay="1834"/>
                                          </p:stCondLst>
                                        </p:cTn>
                                        <p:tgtEl>
                                          <p:spTgt spid="3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p:bldP spid="18" grpId="0"/>
      <p:bldP spid="27" grpId="0"/>
      <p:bldP spid="28" grpId="0"/>
      <p:bldP spid="29" grpId="0"/>
      <p:bldP spid="30" grpId="0"/>
      <p:bldP spid="33" grpId="0" animBg="1"/>
      <p:bldP spid="6" grpId="0" animBg="1"/>
      <p:bldP spid="3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custDataLst>
              <p:tags r:id="rId1"/>
            </p:custDataLst>
          </p:nvPr>
        </p:nvGrpSpPr>
        <p:grpSpPr>
          <a:xfrm>
            <a:off x="-30953" y="68211"/>
            <a:ext cx="12253906" cy="6721577"/>
            <a:chOff x="-30953" y="68211"/>
            <a:chExt cx="12253906" cy="6721577"/>
          </a:xfrm>
        </p:grpSpPr>
        <p:sp>
          <p:nvSpPr>
            <p:cNvPr id="2" name="椭圆 1"/>
            <p:cNvSpPr/>
            <p:nvPr>
              <p:custDataLst>
                <p:tags r:id="rId3"/>
              </p:custDataLst>
            </p:nvPr>
          </p:nvSpPr>
          <p:spPr>
            <a:xfrm>
              <a:off x="2431948" y="737295"/>
              <a:ext cx="7467359" cy="5574158"/>
            </a:xfrm>
            <a:prstGeom prst="ellipse">
              <a:avLst/>
            </a:prstGeom>
            <a:gradFill flip="none" rotWithShape="1">
              <a:gsLst>
                <a:gs pos="0">
                  <a:schemeClr val="bg1"/>
                </a:gs>
                <a:gs pos="61000">
                  <a:srgbClr val="FFFFFF">
                    <a:alpha val="0"/>
                  </a:srgbClr>
                </a:gs>
                <a:gs pos="100000">
                  <a:schemeClr val="bg1">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5" b="0" i="0" u="none" strike="noStrike" kern="1200" cap="none" spc="0" normalizeH="0" baseline="0" noProof="0">
                <a:ln>
                  <a:noFill/>
                </a:ln>
                <a:solidFill>
                  <a:srgbClr val="FFFFFF"/>
                </a:solidFill>
                <a:effectLst/>
                <a:uLnTx/>
                <a:uFillTx/>
                <a:cs typeface="+mn-ea"/>
                <a:sym typeface="+mn-lt"/>
              </a:endParaRPr>
            </a:p>
          </p:txBody>
        </p:sp>
        <p:sp>
          <p:nvSpPr>
            <p:cNvPr id="3" name="椭圆 2"/>
            <p:cNvSpPr/>
            <p:nvPr>
              <p:custDataLst>
                <p:tags r:id="rId4"/>
              </p:custDataLst>
            </p:nvPr>
          </p:nvSpPr>
          <p:spPr>
            <a:xfrm>
              <a:off x="3821798" y="1854709"/>
              <a:ext cx="4582011" cy="3420333"/>
            </a:xfrm>
            <a:prstGeom prst="ellipse">
              <a:avLst/>
            </a:prstGeom>
            <a:gradFill flip="none" rotWithShape="1">
              <a:gsLst>
                <a:gs pos="0">
                  <a:srgbClr val="FFFFFF"/>
                </a:gs>
                <a:gs pos="100000">
                  <a:schemeClr val="bg1"/>
                </a:gs>
              </a:gsLst>
              <a:path path="circle">
                <a:fillToRect l="50000" t="50000" r="50000" b="50000"/>
              </a:path>
            </a:gradFill>
            <a:ln w="12700">
              <a:solidFill>
                <a:srgbClr val="93885B"/>
              </a:solidFill>
            </a:ln>
            <a:effectLst>
              <a:outerShdw blurRad="279400" dist="38100" dir="8100000" algn="tr" rotWithShape="0">
                <a:srgbClr val="93885B">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5" b="0" i="0" u="none" strike="noStrike" kern="1200" cap="none" spc="0" normalizeH="0" baseline="0" noProof="0">
                <a:ln>
                  <a:noFill/>
                </a:ln>
                <a:solidFill>
                  <a:srgbClr val="FFFFFF"/>
                </a:solidFill>
                <a:effectLst/>
                <a:uLnTx/>
                <a:uFillTx/>
                <a:cs typeface="+mn-ea"/>
                <a:sym typeface="+mn-lt"/>
              </a:endParaRPr>
            </a:p>
          </p:txBody>
        </p:sp>
        <p:pic>
          <p:nvPicPr>
            <p:cNvPr id="4" name="图片 3"/>
            <p:cNvPicPr>
              <a:picLocks noChangeAspect="1"/>
            </p:cNvPicPr>
            <p:nvPr>
              <p:custDataLst>
                <p:tags r:id="rId5"/>
              </p:custDataLst>
            </p:nvPr>
          </p:nvPicPr>
          <p:blipFill>
            <a:blip r:embed="rId27">
              <a:biLevel thresh="50000"/>
            </a:blip>
            <a:stretch>
              <a:fillRect/>
            </a:stretch>
          </p:blipFill>
          <p:spPr>
            <a:xfrm flipH="1">
              <a:off x="5183699" y="1854708"/>
              <a:ext cx="1862510" cy="921894"/>
            </a:xfrm>
            <a:prstGeom prst="rect">
              <a:avLst/>
            </a:prstGeom>
          </p:spPr>
        </p:pic>
        <p:grpSp>
          <p:nvGrpSpPr>
            <p:cNvPr id="5" name="组合 4"/>
            <p:cNvGrpSpPr/>
            <p:nvPr>
              <p:custDataLst>
                <p:tags r:id="rId6"/>
              </p:custDataLst>
            </p:nvPr>
          </p:nvGrpSpPr>
          <p:grpSpPr>
            <a:xfrm>
              <a:off x="3036135" y="1275844"/>
              <a:ext cx="6157642" cy="4596494"/>
              <a:chOff x="3017080" y="416684"/>
              <a:chExt cx="6157841" cy="6157841"/>
            </a:xfrm>
          </p:grpSpPr>
          <p:sp>
            <p:nvSpPr>
              <p:cNvPr id="22" name="椭圆 21"/>
              <p:cNvSpPr/>
              <p:nvPr>
                <p:custDataLst>
                  <p:tags r:id="rId23"/>
                </p:custDataLst>
              </p:nvPr>
            </p:nvSpPr>
            <p:spPr>
              <a:xfrm flipV="1">
                <a:off x="3017080" y="416684"/>
                <a:ext cx="6157841" cy="6157841"/>
              </a:xfrm>
              <a:prstGeom prst="ellipse">
                <a:avLst/>
              </a:prstGeom>
              <a:noFill/>
              <a:ln w="12700">
                <a:gradFill>
                  <a:gsLst>
                    <a:gs pos="55616">
                      <a:srgbClr val="93885B">
                        <a:alpha val="0"/>
                      </a:srgbClr>
                    </a:gs>
                    <a:gs pos="46525">
                      <a:srgbClr val="93885B">
                        <a:alpha val="0"/>
                      </a:srgbClr>
                    </a:gs>
                    <a:gs pos="100000">
                      <a:srgbClr val="93885B">
                        <a:alpha val="0"/>
                      </a:srgbClr>
                    </a:gs>
                    <a:gs pos="40118">
                      <a:srgbClr val="93885B"/>
                    </a:gs>
                    <a:gs pos="35000">
                      <a:srgbClr val="93885B">
                        <a:alpha val="0"/>
                      </a:srgbClr>
                    </a:gs>
                    <a:gs pos="24568">
                      <a:srgbClr val="93885B">
                        <a:alpha val="0"/>
                      </a:srgbClr>
                    </a:gs>
                    <a:gs pos="16000">
                      <a:srgbClr val="93885B"/>
                    </a:gs>
                    <a:gs pos="10000">
                      <a:srgbClr val="93885B">
                        <a:alpha val="0"/>
                      </a:srgbClr>
                    </a:gs>
                    <a:gs pos="3000">
                      <a:srgbClr val="93885B">
                        <a:alpha val="0"/>
                      </a:srgbClr>
                    </a:gs>
                    <a:gs pos="0">
                      <a:srgbClr val="93885B"/>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5" b="0" i="0" u="none" strike="noStrike" kern="1200" cap="none" spc="0" normalizeH="0" baseline="0" noProof="0">
                  <a:ln>
                    <a:noFill/>
                  </a:ln>
                  <a:solidFill>
                    <a:srgbClr val="FFFFFF"/>
                  </a:solidFill>
                  <a:effectLst/>
                  <a:uLnTx/>
                  <a:uFillTx/>
                  <a:cs typeface="+mn-ea"/>
                  <a:sym typeface="+mn-lt"/>
                </a:endParaRPr>
              </a:p>
            </p:txBody>
          </p:sp>
          <p:sp>
            <p:nvSpPr>
              <p:cNvPr id="23" name="椭圆 22"/>
              <p:cNvSpPr/>
              <p:nvPr>
                <p:custDataLst>
                  <p:tags r:id="rId24"/>
                </p:custDataLst>
              </p:nvPr>
            </p:nvSpPr>
            <p:spPr>
              <a:xfrm rot="10800000" flipV="1">
                <a:off x="3017080" y="416684"/>
                <a:ext cx="6157841" cy="6157841"/>
              </a:xfrm>
              <a:prstGeom prst="ellipse">
                <a:avLst/>
              </a:prstGeom>
              <a:noFill/>
              <a:ln w="12700">
                <a:gradFill>
                  <a:gsLst>
                    <a:gs pos="55616">
                      <a:srgbClr val="93885B">
                        <a:alpha val="0"/>
                      </a:srgbClr>
                    </a:gs>
                    <a:gs pos="46525">
                      <a:srgbClr val="93885B">
                        <a:alpha val="0"/>
                      </a:srgbClr>
                    </a:gs>
                    <a:gs pos="100000">
                      <a:srgbClr val="93885B">
                        <a:alpha val="0"/>
                      </a:srgbClr>
                    </a:gs>
                    <a:gs pos="40118">
                      <a:srgbClr val="93885B"/>
                    </a:gs>
                    <a:gs pos="35000">
                      <a:srgbClr val="93885B">
                        <a:alpha val="0"/>
                      </a:srgbClr>
                    </a:gs>
                    <a:gs pos="24568">
                      <a:srgbClr val="93885B">
                        <a:alpha val="0"/>
                      </a:srgbClr>
                    </a:gs>
                    <a:gs pos="16000">
                      <a:srgbClr val="93885B"/>
                    </a:gs>
                    <a:gs pos="10000">
                      <a:srgbClr val="93885B">
                        <a:alpha val="0"/>
                      </a:srgbClr>
                    </a:gs>
                    <a:gs pos="3000">
                      <a:srgbClr val="93885B">
                        <a:alpha val="0"/>
                      </a:srgbClr>
                    </a:gs>
                    <a:gs pos="0">
                      <a:srgbClr val="93885B"/>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5" b="0" i="0" u="none" strike="noStrike" kern="1200" cap="none" spc="0" normalizeH="0" baseline="0" noProof="0">
                  <a:ln>
                    <a:noFill/>
                  </a:ln>
                  <a:solidFill>
                    <a:srgbClr val="FFFFFF"/>
                  </a:solidFill>
                  <a:effectLst/>
                  <a:uLnTx/>
                  <a:uFillTx/>
                  <a:cs typeface="+mn-ea"/>
                  <a:sym typeface="+mn-lt"/>
                </a:endParaRPr>
              </a:p>
            </p:txBody>
          </p:sp>
        </p:grpSp>
        <p:pic>
          <p:nvPicPr>
            <p:cNvPr id="6" name="图片 5"/>
            <p:cNvPicPr>
              <a:picLocks noChangeAspect="1"/>
            </p:cNvPicPr>
            <p:nvPr>
              <p:custDataLst>
                <p:tags r:id="rId7"/>
              </p:custDataLst>
            </p:nvPr>
          </p:nvPicPr>
          <p:blipFill>
            <a:blip r:embed="rId28"/>
            <a:stretch>
              <a:fillRect/>
            </a:stretch>
          </p:blipFill>
          <p:spPr>
            <a:xfrm>
              <a:off x="7704881" y="4663979"/>
              <a:ext cx="4518072" cy="2113170"/>
            </a:xfrm>
            <a:prstGeom prst="rect">
              <a:avLst/>
            </a:prstGeom>
          </p:spPr>
        </p:pic>
        <p:pic>
          <p:nvPicPr>
            <p:cNvPr id="7" name="图片 6"/>
            <p:cNvPicPr>
              <a:picLocks noChangeAspect="1"/>
            </p:cNvPicPr>
            <p:nvPr>
              <p:custDataLst>
                <p:tags r:id="rId8"/>
              </p:custDataLst>
            </p:nvPr>
          </p:nvPicPr>
          <p:blipFill>
            <a:blip r:embed="rId29"/>
            <a:stretch>
              <a:fillRect/>
            </a:stretch>
          </p:blipFill>
          <p:spPr>
            <a:xfrm>
              <a:off x="-30953" y="4067438"/>
              <a:ext cx="3589399" cy="2722350"/>
            </a:xfrm>
            <a:custGeom>
              <a:avLst/>
              <a:gdLst>
                <a:gd name="connsiteX0" fmla="*/ 0 w 5741080"/>
                <a:gd name="connsiteY0" fmla="*/ 0 h 5833155"/>
                <a:gd name="connsiteX1" fmla="*/ 3254688 w 5741080"/>
                <a:gd name="connsiteY1" fmla="*/ 0 h 5833155"/>
                <a:gd name="connsiteX2" fmla="*/ 3254688 w 5741080"/>
                <a:gd name="connsiteY2" fmla="*/ 1173889 h 5833155"/>
                <a:gd name="connsiteX3" fmla="*/ 5633605 w 5741080"/>
                <a:gd name="connsiteY3" fmla="*/ 1173889 h 5833155"/>
                <a:gd name="connsiteX4" fmla="*/ 5633605 w 5741080"/>
                <a:gd name="connsiteY4" fmla="*/ 0 h 5833155"/>
                <a:gd name="connsiteX5" fmla="*/ 5741080 w 5741080"/>
                <a:gd name="connsiteY5" fmla="*/ 0 h 5833155"/>
                <a:gd name="connsiteX6" fmla="*/ 5741080 w 5741080"/>
                <a:gd name="connsiteY6" fmla="*/ 5833155 h 5833155"/>
                <a:gd name="connsiteX7" fmla="*/ 0 w 5741080"/>
                <a:gd name="connsiteY7" fmla="*/ 5833155 h 583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41080" h="5833155">
                  <a:moveTo>
                    <a:pt x="0" y="0"/>
                  </a:moveTo>
                  <a:lnTo>
                    <a:pt x="3254688" y="0"/>
                  </a:lnTo>
                  <a:lnTo>
                    <a:pt x="3254688" y="1173889"/>
                  </a:lnTo>
                  <a:lnTo>
                    <a:pt x="5633605" y="1173889"/>
                  </a:lnTo>
                  <a:lnTo>
                    <a:pt x="5633605" y="0"/>
                  </a:lnTo>
                  <a:lnTo>
                    <a:pt x="5741080" y="0"/>
                  </a:lnTo>
                  <a:lnTo>
                    <a:pt x="5741080" y="5833155"/>
                  </a:lnTo>
                  <a:lnTo>
                    <a:pt x="0" y="5833155"/>
                  </a:lnTo>
                  <a:close/>
                </a:path>
              </a:pathLst>
            </a:custGeom>
          </p:spPr>
        </p:pic>
        <p:pic>
          <p:nvPicPr>
            <p:cNvPr id="8" name="PA-图片 63"/>
            <p:cNvPicPr>
              <a:picLocks noChangeAspect="1"/>
            </p:cNvPicPr>
            <p:nvPr>
              <p:custDataLst>
                <p:tags r:id="rId9"/>
              </p:custDataLst>
            </p:nvPr>
          </p:nvPicPr>
          <p:blipFill>
            <a:blip r:embed="rId30">
              <a:duotone>
                <a:schemeClr val="accent1">
                  <a:shade val="45000"/>
                  <a:satMod val="135000"/>
                </a:schemeClr>
                <a:prstClr val="white"/>
              </a:duotone>
            </a:blip>
            <a:stretch>
              <a:fillRect/>
            </a:stretch>
          </p:blipFill>
          <p:spPr>
            <a:xfrm>
              <a:off x="5296294" y="1092727"/>
              <a:ext cx="924530" cy="841101"/>
            </a:xfrm>
            <a:custGeom>
              <a:avLst/>
              <a:gdLst>
                <a:gd name="connsiteX0" fmla="*/ 462280 w 924560"/>
                <a:gd name="connsiteY0" fmla="*/ 0 h 1126808"/>
                <a:gd name="connsiteX1" fmla="*/ 924560 w 924560"/>
                <a:gd name="connsiteY1" fmla="*/ 563404 h 1126808"/>
                <a:gd name="connsiteX2" fmla="*/ 462280 w 924560"/>
                <a:gd name="connsiteY2" fmla="*/ 1126808 h 1126808"/>
                <a:gd name="connsiteX3" fmla="*/ 0 w 924560"/>
                <a:gd name="connsiteY3" fmla="*/ 563404 h 1126808"/>
                <a:gd name="connsiteX4" fmla="*/ 462280 w 924560"/>
                <a:gd name="connsiteY4" fmla="*/ 0 h 112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560" h="1126808">
                  <a:moveTo>
                    <a:pt x="462280" y="0"/>
                  </a:moveTo>
                  <a:cubicBezTo>
                    <a:pt x="717590" y="0"/>
                    <a:pt x="924560" y="252245"/>
                    <a:pt x="924560" y="563404"/>
                  </a:cubicBezTo>
                  <a:cubicBezTo>
                    <a:pt x="924560" y="874563"/>
                    <a:pt x="717590" y="1126808"/>
                    <a:pt x="462280" y="1126808"/>
                  </a:cubicBezTo>
                  <a:cubicBezTo>
                    <a:pt x="206970" y="1126808"/>
                    <a:pt x="0" y="874563"/>
                    <a:pt x="0" y="563404"/>
                  </a:cubicBezTo>
                  <a:cubicBezTo>
                    <a:pt x="0" y="252245"/>
                    <a:pt x="206970" y="0"/>
                    <a:pt x="462280" y="0"/>
                  </a:cubicBezTo>
                  <a:close/>
                </a:path>
              </a:pathLst>
            </a:custGeom>
          </p:spPr>
        </p:pic>
        <p:pic>
          <p:nvPicPr>
            <p:cNvPr id="9" name="PA-图片 62"/>
            <p:cNvPicPr>
              <a:picLocks noChangeAspect="1"/>
            </p:cNvPicPr>
            <p:nvPr>
              <p:custDataLst>
                <p:tags r:id="rId10"/>
              </p:custDataLst>
            </p:nvPr>
          </p:nvPicPr>
          <p:blipFill>
            <a:blip r:embed="rId31">
              <a:duotone>
                <a:schemeClr val="accent1">
                  <a:shade val="45000"/>
                  <a:satMod val="135000"/>
                </a:schemeClr>
                <a:prstClr val="white"/>
              </a:duotone>
            </a:blip>
            <a:stretch>
              <a:fillRect/>
            </a:stretch>
          </p:blipFill>
          <p:spPr>
            <a:xfrm>
              <a:off x="891595" y="1390527"/>
              <a:ext cx="924530" cy="841101"/>
            </a:xfrm>
            <a:custGeom>
              <a:avLst/>
              <a:gdLst>
                <a:gd name="connsiteX0" fmla="*/ 462280 w 924560"/>
                <a:gd name="connsiteY0" fmla="*/ 0 h 1126808"/>
                <a:gd name="connsiteX1" fmla="*/ 924560 w 924560"/>
                <a:gd name="connsiteY1" fmla="*/ 563404 h 1126808"/>
                <a:gd name="connsiteX2" fmla="*/ 462280 w 924560"/>
                <a:gd name="connsiteY2" fmla="*/ 1126808 h 1126808"/>
                <a:gd name="connsiteX3" fmla="*/ 0 w 924560"/>
                <a:gd name="connsiteY3" fmla="*/ 563404 h 1126808"/>
                <a:gd name="connsiteX4" fmla="*/ 462280 w 924560"/>
                <a:gd name="connsiteY4" fmla="*/ 0 h 112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560" h="1126808">
                  <a:moveTo>
                    <a:pt x="462280" y="0"/>
                  </a:moveTo>
                  <a:cubicBezTo>
                    <a:pt x="717590" y="0"/>
                    <a:pt x="924560" y="252245"/>
                    <a:pt x="924560" y="563404"/>
                  </a:cubicBezTo>
                  <a:cubicBezTo>
                    <a:pt x="924560" y="874563"/>
                    <a:pt x="717590" y="1126808"/>
                    <a:pt x="462280" y="1126808"/>
                  </a:cubicBezTo>
                  <a:cubicBezTo>
                    <a:pt x="206970" y="1126808"/>
                    <a:pt x="0" y="874563"/>
                    <a:pt x="0" y="563404"/>
                  </a:cubicBezTo>
                  <a:cubicBezTo>
                    <a:pt x="0" y="252245"/>
                    <a:pt x="206970" y="0"/>
                    <a:pt x="462280" y="0"/>
                  </a:cubicBezTo>
                  <a:close/>
                </a:path>
              </a:pathLst>
            </a:custGeom>
          </p:spPr>
        </p:pic>
        <p:pic>
          <p:nvPicPr>
            <p:cNvPr id="10" name="PA-图片 61"/>
            <p:cNvPicPr>
              <a:picLocks noChangeAspect="1"/>
            </p:cNvPicPr>
            <p:nvPr>
              <p:custDataLst>
                <p:tags r:id="rId11"/>
              </p:custDataLst>
            </p:nvPr>
          </p:nvPicPr>
          <p:blipFill>
            <a:blip r:embed="rId32">
              <a:duotone>
                <a:schemeClr val="accent1">
                  <a:shade val="45000"/>
                  <a:satMod val="135000"/>
                </a:schemeClr>
                <a:prstClr val="white"/>
              </a:duotone>
            </a:blip>
            <a:stretch>
              <a:fillRect/>
            </a:stretch>
          </p:blipFill>
          <p:spPr>
            <a:xfrm>
              <a:off x="3702901" y="727981"/>
              <a:ext cx="924530" cy="841101"/>
            </a:xfrm>
            <a:custGeom>
              <a:avLst/>
              <a:gdLst>
                <a:gd name="connsiteX0" fmla="*/ 462280 w 924560"/>
                <a:gd name="connsiteY0" fmla="*/ 0 h 1126808"/>
                <a:gd name="connsiteX1" fmla="*/ 924560 w 924560"/>
                <a:gd name="connsiteY1" fmla="*/ 563404 h 1126808"/>
                <a:gd name="connsiteX2" fmla="*/ 462280 w 924560"/>
                <a:gd name="connsiteY2" fmla="*/ 1126808 h 1126808"/>
                <a:gd name="connsiteX3" fmla="*/ 0 w 924560"/>
                <a:gd name="connsiteY3" fmla="*/ 563404 h 1126808"/>
                <a:gd name="connsiteX4" fmla="*/ 462280 w 924560"/>
                <a:gd name="connsiteY4" fmla="*/ 0 h 112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560" h="1126808">
                  <a:moveTo>
                    <a:pt x="462280" y="0"/>
                  </a:moveTo>
                  <a:cubicBezTo>
                    <a:pt x="717590" y="0"/>
                    <a:pt x="924560" y="252245"/>
                    <a:pt x="924560" y="563404"/>
                  </a:cubicBezTo>
                  <a:cubicBezTo>
                    <a:pt x="924560" y="874563"/>
                    <a:pt x="717590" y="1126808"/>
                    <a:pt x="462280" y="1126808"/>
                  </a:cubicBezTo>
                  <a:cubicBezTo>
                    <a:pt x="206970" y="1126808"/>
                    <a:pt x="0" y="874563"/>
                    <a:pt x="0" y="563404"/>
                  </a:cubicBezTo>
                  <a:cubicBezTo>
                    <a:pt x="0" y="252245"/>
                    <a:pt x="206970" y="0"/>
                    <a:pt x="462280" y="0"/>
                  </a:cubicBezTo>
                  <a:close/>
                </a:path>
              </a:pathLst>
            </a:custGeom>
          </p:spPr>
        </p:pic>
        <p:pic>
          <p:nvPicPr>
            <p:cNvPr id="11" name="PA-图片 60"/>
            <p:cNvPicPr>
              <a:picLocks noChangeAspect="1"/>
            </p:cNvPicPr>
            <p:nvPr>
              <p:custDataLst>
                <p:tags r:id="rId12"/>
              </p:custDataLst>
            </p:nvPr>
          </p:nvPicPr>
          <p:blipFill>
            <a:blip r:embed="rId33">
              <a:duotone>
                <a:schemeClr val="accent1">
                  <a:shade val="45000"/>
                  <a:satMod val="135000"/>
                </a:schemeClr>
                <a:prstClr val="white"/>
              </a:duotone>
            </a:blip>
            <a:stretch>
              <a:fillRect/>
            </a:stretch>
          </p:blipFill>
          <p:spPr>
            <a:xfrm>
              <a:off x="9996493" y="68211"/>
              <a:ext cx="924530" cy="841101"/>
            </a:xfrm>
            <a:custGeom>
              <a:avLst/>
              <a:gdLst>
                <a:gd name="connsiteX0" fmla="*/ 462280 w 924560"/>
                <a:gd name="connsiteY0" fmla="*/ 0 h 1126808"/>
                <a:gd name="connsiteX1" fmla="*/ 924560 w 924560"/>
                <a:gd name="connsiteY1" fmla="*/ 563404 h 1126808"/>
                <a:gd name="connsiteX2" fmla="*/ 462280 w 924560"/>
                <a:gd name="connsiteY2" fmla="*/ 1126808 h 1126808"/>
                <a:gd name="connsiteX3" fmla="*/ 0 w 924560"/>
                <a:gd name="connsiteY3" fmla="*/ 563404 h 1126808"/>
                <a:gd name="connsiteX4" fmla="*/ 462280 w 924560"/>
                <a:gd name="connsiteY4" fmla="*/ 0 h 112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560" h="1126808">
                  <a:moveTo>
                    <a:pt x="462280" y="0"/>
                  </a:moveTo>
                  <a:cubicBezTo>
                    <a:pt x="717590" y="0"/>
                    <a:pt x="924560" y="252245"/>
                    <a:pt x="924560" y="563404"/>
                  </a:cubicBezTo>
                  <a:cubicBezTo>
                    <a:pt x="924560" y="874563"/>
                    <a:pt x="717590" y="1126808"/>
                    <a:pt x="462280" y="1126808"/>
                  </a:cubicBezTo>
                  <a:cubicBezTo>
                    <a:pt x="206970" y="1126808"/>
                    <a:pt x="0" y="874563"/>
                    <a:pt x="0" y="563404"/>
                  </a:cubicBezTo>
                  <a:cubicBezTo>
                    <a:pt x="0" y="252245"/>
                    <a:pt x="206970" y="0"/>
                    <a:pt x="462280" y="0"/>
                  </a:cubicBezTo>
                  <a:close/>
                </a:path>
              </a:pathLst>
            </a:custGeom>
          </p:spPr>
        </p:pic>
        <p:pic>
          <p:nvPicPr>
            <p:cNvPr id="12" name="PA-图片 59"/>
            <p:cNvPicPr>
              <a:picLocks noChangeAspect="1"/>
            </p:cNvPicPr>
            <p:nvPr>
              <p:custDataLst>
                <p:tags r:id="rId13"/>
              </p:custDataLst>
            </p:nvPr>
          </p:nvPicPr>
          <p:blipFill>
            <a:blip r:embed="rId34">
              <a:duotone>
                <a:schemeClr val="accent1">
                  <a:shade val="45000"/>
                  <a:satMod val="135000"/>
                </a:schemeClr>
                <a:prstClr val="white"/>
              </a:duotone>
            </a:blip>
            <a:stretch>
              <a:fillRect/>
            </a:stretch>
          </p:blipFill>
          <p:spPr>
            <a:xfrm>
              <a:off x="6799315" y="755934"/>
              <a:ext cx="924530" cy="841101"/>
            </a:xfrm>
            <a:custGeom>
              <a:avLst/>
              <a:gdLst>
                <a:gd name="connsiteX0" fmla="*/ 462280 w 924560"/>
                <a:gd name="connsiteY0" fmla="*/ 0 h 1126808"/>
                <a:gd name="connsiteX1" fmla="*/ 924560 w 924560"/>
                <a:gd name="connsiteY1" fmla="*/ 563404 h 1126808"/>
                <a:gd name="connsiteX2" fmla="*/ 462280 w 924560"/>
                <a:gd name="connsiteY2" fmla="*/ 1126808 h 1126808"/>
                <a:gd name="connsiteX3" fmla="*/ 0 w 924560"/>
                <a:gd name="connsiteY3" fmla="*/ 563404 h 1126808"/>
                <a:gd name="connsiteX4" fmla="*/ 462280 w 924560"/>
                <a:gd name="connsiteY4" fmla="*/ 0 h 112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560" h="1126808">
                  <a:moveTo>
                    <a:pt x="462280" y="0"/>
                  </a:moveTo>
                  <a:cubicBezTo>
                    <a:pt x="717590" y="0"/>
                    <a:pt x="924560" y="252245"/>
                    <a:pt x="924560" y="563404"/>
                  </a:cubicBezTo>
                  <a:cubicBezTo>
                    <a:pt x="924560" y="874563"/>
                    <a:pt x="717590" y="1126808"/>
                    <a:pt x="462280" y="1126808"/>
                  </a:cubicBezTo>
                  <a:cubicBezTo>
                    <a:pt x="206970" y="1126808"/>
                    <a:pt x="0" y="874563"/>
                    <a:pt x="0" y="563404"/>
                  </a:cubicBezTo>
                  <a:cubicBezTo>
                    <a:pt x="0" y="252245"/>
                    <a:pt x="206970" y="0"/>
                    <a:pt x="462280" y="0"/>
                  </a:cubicBezTo>
                  <a:close/>
                </a:path>
              </a:pathLst>
            </a:custGeom>
          </p:spPr>
        </p:pic>
        <p:pic>
          <p:nvPicPr>
            <p:cNvPr id="13" name="PA-图片 58"/>
            <p:cNvPicPr>
              <a:picLocks noChangeAspect="1"/>
            </p:cNvPicPr>
            <p:nvPr>
              <p:custDataLst>
                <p:tags r:id="rId14"/>
              </p:custDataLst>
            </p:nvPr>
          </p:nvPicPr>
          <p:blipFill>
            <a:blip r:embed="rId35">
              <a:duotone>
                <a:schemeClr val="accent1">
                  <a:shade val="45000"/>
                  <a:satMod val="135000"/>
                </a:schemeClr>
                <a:prstClr val="white"/>
              </a:duotone>
            </a:blip>
            <a:stretch>
              <a:fillRect/>
            </a:stretch>
          </p:blipFill>
          <p:spPr>
            <a:xfrm>
              <a:off x="7930443" y="934948"/>
              <a:ext cx="924530" cy="841101"/>
            </a:xfrm>
            <a:custGeom>
              <a:avLst/>
              <a:gdLst>
                <a:gd name="connsiteX0" fmla="*/ 462280 w 924560"/>
                <a:gd name="connsiteY0" fmla="*/ 0 h 1126808"/>
                <a:gd name="connsiteX1" fmla="*/ 924560 w 924560"/>
                <a:gd name="connsiteY1" fmla="*/ 563404 h 1126808"/>
                <a:gd name="connsiteX2" fmla="*/ 462280 w 924560"/>
                <a:gd name="connsiteY2" fmla="*/ 1126808 h 1126808"/>
                <a:gd name="connsiteX3" fmla="*/ 0 w 924560"/>
                <a:gd name="connsiteY3" fmla="*/ 563404 h 1126808"/>
                <a:gd name="connsiteX4" fmla="*/ 462280 w 924560"/>
                <a:gd name="connsiteY4" fmla="*/ 0 h 112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560" h="1126808">
                  <a:moveTo>
                    <a:pt x="462280" y="0"/>
                  </a:moveTo>
                  <a:cubicBezTo>
                    <a:pt x="717590" y="0"/>
                    <a:pt x="924560" y="252245"/>
                    <a:pt x="924560" y="563404"/>
                  </a:cubicBezTo>
                  <a:cubicBezTo>
                    <a:pt x="924560" y="874563"/>
                    <a:pt x="717590" y="1126808"/>
                    <a:pt x="462280" y="1126808"/>
                  </a:cubicBezTo>
                  <a:cubicBezTo>
                    <a:pt x="206970" y="1126808"/>
                    <a:pt x="0" y="874563"/>
                    <a:pt x="0" y="563404"/>
                  </a:cubicBezTo>
                  <a:cubicBezTo>
                    <a:pt x="0" y="252245"/>
                    <a:pt x="206970" y="0"/>
                    <a:pt x="462280" y="0"/>
                  </a:cubicBezTo>
                  <a:close/>
                </a:path>
              </a:pathLst>
            </a:custGeom>
          </p:spPr>
        </p:pic>
        <p:pic>
          <p:nvPicPr>
            <p:cNvPr id="14" name="PA-图片 57"/>
            <p:cNvPicPr>
              <a:picLocks noChangeAspect="1"/>
            </p:cNvPicPr>
            <p:nvPr>
              <p:custDataLst>
                <p:tags r:id="rId15"/>
              </p:custDataLst>
            </p:nvPr>
          </p:nvPicPr>
          <p:blipFill>
            <a:blip r:embed="rId36">
              <a:duotone>
                <a:schemeClr val="accent1">
                  <a:shade val="45000"/>
                  <a:satMod val="135000"/>
                </a:schemeClr>
                <a:prstClr val="white"/>
              </a:duotone>
            </a:blip>
            <a:stretch>
              <a:fillRect/>
            </a:stretch>
          </p:blipFill>
          <p:spPr>
            <a:xfrm>
              <a:off x="2281188" y="767331"/>
              <a:ext cx="924530" cy="841101"/>
            </a:xfrm>
            <a:custGeom>
              <a:avLst/>
              <a:gdLst>
                <a:gd name="connsiteX0" fmla="*/ 462280 w 924560"/>
                <a:gd name="connsiteY0" fmla="*/ 0 h 1126808"/>
                <a:gd name="connsiteX1" fmla="*/ 924560 w 924560"/>
                <a:gd name="connsiteY1" fmla="*/ 563404 h 1126808"/>
                <a:gd name="connsiteX2" fmla="*/ 462280 w 924560"/>
                <a:gd name="connsiteY2" fmla="*/ 1126808 h 1126808"/>
                <a:gd name="connsiteX3" fmla="*/ 0 w 924560"/>
                <a:gd name="connsiteY3" fmla="*/ 563404 h 1126808"/>
                <a:gd name="connsiteX4" fmla="*/ 462280 w 924560"/>
                <a:gd name="connsiteY4" fmla="*/ 0 h 112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560" h="1126808">
                  <a:moveTo>
                    <a:pt x="462280" y="0"/>
                  </a:moveTo>
                  <a:cubicBezTo>
                    <a:pt x="717590" y="0"/>
                    <a:pt x="924560" y="252245"/>
                    <a:pt x="924560" y="563404"/>
                  </a:cubicBezTo>
                  <a:cubicBezTo>
                    <a:pt x="924560" y="874563"/>
                    <a:pt x="717590" y="1126808"/>
                    <a:pt x="462280" y="1126808"/>
                  </a:cubicBezTo>
                  <a:cubicBezTo>
                    <a:pt x="206970" y="1126808"/>
                    <a:pt x="0" y="874563"/>
                    <a:pt x="0" y="563404"/>
                  </a:cubicBezTo>
                  <a:cubicBezTo>
                    <a:pt x="0" y="252245"/>
                    <a:pt x="206970" y="0"/>
                    <a:pt x="462280" y="0"/>
                  </a:cubicBezTo>
                  <a:close/>
                </a:path>
              </a:pathLst>
            </a:custGeom>
          </p:spPr>
        </p:pic>
        <p:pic>
          <p:nvPicPr>
            <p:cNvPr id="15" name="PA-图片 56"/>
            <p:cNvPicPr>
              <a:picLocks noChangeAspect="1"/>
            </p:cNvPicPr>
            <p:nvPr>
              <p:custDataLst>
                <p:tags r:id="rId16"/>
              </p:custDataLst>
            </p:nvPr>
          </p:nvPicPr>
          <p:blipFill>
            <a:blip r:embed="rId37">
              <a:duotone>
                <a:schemeClr val="accent1">
                  <a:shade val="45000"/>
                  <a:satMod val="135000"/>
                </a:schemeClr>
                <a:prstClr val="white"/>
              </a:duotone>
            </a:blip>
            <a:stretch>
              <a:fillRect/>
            </a:stretch>
          </p:blipFill>
          <p:spPr>
            <a:xfrm>
              <a:off x="3867882" y="1608431"/>
              <a:ext cx="924530" cy="740133"/>
            </a:xfrm>
            <a:custGeom>
              <a:avLst/>
              <a:gdLst>
                <a:gd name="connsiteX0" fmla="*/ 462280 w 924560"/>
                <a:gd name="connsiteY0" fmla="*/ 0 h 991543"/>
                <a:gd name="connsiteX1" fmla="*/ 924560 w 924560"/>
                <a:gd name="connsiteY1" fmla="*/ 563404 h 991543"/>
                <a:gd name="connsiteX2" fmla="*/ 789161 w 924560"/>
                <a:gd name="connsiteY2" fmla="*/ 961791 h 991543"/>
                <a:gd name="connsiteX3" fmla="*/ 759574 w 924560"/>
                <a:gd name="connsiteY3" fmla="*/ 991543 h 991543"/>
                <a:gd name="connsiteX4" fmla="*/ 164987 w 924560"/>
                <a:gd name="connsiteY4" fmla="*/ 991543 h 991543"/>
                <a:gd name="connsiteX5" fmla="*/ 135399 w 924560"/>
                <a:gd name="connsiteY5" fmla="*/ 961791 h 991543"/>
                <a:gd name="connsiteX6" fmla="*/ 0 w 924560"/>
                <a:gd name="connsiteY6" fmla="*/ 563404 h 991543"/>
                <a:gd name="connsiteX7" fmla="*/ 462280 w 924560"/>
                <a:gd name="connsiteY7" fmla="*/ 0 h 99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4560" h="991543">
                  <a:moveTo>
                    <a:pt x="462280" y="0"/>
                  </a:moveTo>
                  <a:cubicBezTo>
                    <a:pt x="717590" y="0"/>
                    <a:pt x="924560" y="252245"/>
                    <a:pt x="924560" y="563404"/>
                  </a:cubicBezTo>
                  <a:cubicBezTo>
                    <a:pt x="924560" y="718984"/>
                    <a:pt x="872818" y="859835"/>
                    <a:pt x="789161" y="961791"/>
                  </a:cubicBezTo>
                  <a:lnTo>
                    <a:pt x="759574" y="991543"/>
                  </a:lnTo>
                  <a:lnTo>
                    <a:pt x="164987" y="991543"/>
                  </a:lnTo>
                  <a:lnTo>
                    <a:pt x="135399" y="961791"/>
                  </a:lnTo>
                  <a:cubicBezTo>
                    <a:pt x="51743" y="859835"/>
                    <a:pt x="0" y="718984"/>
                    <a:pt x="0" y="563404"/>
                  </a:cubicBezTo>
                  <a:cubicBezTo>
                    <a:pt x="0" y="252245"/>
                    <a:pt x="206970" y="0"/>
                    <a:pt x="462280" y="0"/>
                  </a:cubicBezTo>
                  <a:close/>
                </a:path>
              </a:pathLst>
            </a:custGeom>
          </p:spPr>
        </p:pic>
        <p:pic>
          <p:nvPicPr>
            <p:cNvPr id="16" name="图片 15"/>
            <p:cNvPicPr>
              <a:picLocks noChangeAspect="1"/>
            </p:cNvPicPr>
            <p:nvPr>
              <p:custDataLst>
                <p:tags r:id="rId17"/>
              </p:custDataLst>
            </p:nvPr>
          </p:nvPicPr>
          <p:blipFill>
            <a:blip r:embed="rId38"/>
            <a:stretch>
              <a:fillRect/>
            </a:stretch>
          </p:blipFill>
          <p:spPr>
            <a:xfrm>
              <a:off x="4032863" y="2348565"/>
              <a:ext cx="594568" cy="100968"/>
            </a:xfrm>
            <a:custGeom>
              <a:avLst/>
              <a:gdLst>
                <a:gd name="connsiteX0" fmla="*/ 0 w 594587"/>
                <a:gd name="connsiteY0" fmla="*/ 0 h 135265"/>
                <a:gd name="connsiteX1" fmla="*/ 594587 w 594587"/>
                <a:gd name="connsiteY1" fmla="*/ 0 h 135265"/>
                <a:gd name="connsiteX2" fmla="*/ 555758 w 594587"/>
                <a:gd name="connsiteY2" fmla="*/ 39044 h 135265"/>
                <a:gd name="connsiteX3" fmla="*/ 297293 w 594587"/>
                <a:gd name="connsiteY3" fmla="*/ 135265 h 135265"/>
                <a:gd name="connsiteX4" fmla="*/ 38828 w 594587"/>
                <a:gd name="connsiteY4" fmla="*/ 39044 h 135265"/>
                <a:gd name="connsiteX5" fmla="*/ 0 w 594587"/>
                <a:gd name="connsiteY5" fmla="*/ 0 h 13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4587" h="135265">
                  <a:moveTo>
                    <a:pt x="0" y="0"/>
                  </a:moveTo>
                  <a:lnTo>
                    <a:pt x="594587" y="0"/>
                  </a:lnTo>
                  <a:lnTo>
                    <a:pt x="555758" y="39044"/>
                  </a:lnTo>
                  <a:cubicBezTo>
                    <a:pt x="481978" y="99793"/>
                    <a:pt x="393034" y="135265"/>
                    <a:pt x="297293" y="135265"/>
                  </a:cubicBezTo>
                  <a:cubicBezTo>
                    <a:pt x="201552" y="135265"/>
                    <a:pt x="112608" y="99793"/>
                    <a:pt x="38828" y="39044"/>
                  </a:cubicBezTo>
                  <a:lnTo>
                    <a:pt x="0" y="0"/>
                  </a:lnTo>
                  <a:close/>
                </a:path>
              </a:pathLst>
            </a:custGeom>
          </p:spPr>
        </p:pic>
        <p:pic>
          <p:nvPicPr>
            <p:cNvPr id="17" name="PA-图片 56"/>
            <p:cNvPicPr>
              <a:picLocks noChangeAspect="1"/>
            </p:cNvPicPr>
            <p:nvPr>
              <p:custDataLst>
                <p:tags r:id="rId18"/>
              </p:custDataLst>
            </p:nvPr>
          </p:nvPicPr>
          <p:blipFill>
            <a:blip r:embed="rId39">
              <a:duotone>
                <a:schemeClr val="accent1">
                  <a:shade val="45000"/>
                  <a:satMod val="135000"/>
                </a:schemeClr>
                <a:prstClr val="white"/>
              </a:duotone>
            </a:blip>
            <a:stretch>
              <a:fillRect/>
            </a:stretch>
          </p:blipFill>
          <p:spPr>
            <a:xfrm rot="2538909">
              <a:off x="9473152" y="1726233"/>
              <a:ext cx="659806" cy="528208"/>
            </a:xfrm>
            <a:custGeom>
              <a:avLst/>
              <a:gdLst>
                <a:gd name="connsiteX0" fmla="*/ 462280 w 924560"/>
                <a:gd name="connsiteY0" fmla="*/ 0 h 991543"/>
                <a:gd name="connsiteX1" fmla="*/ 924560 w 924560"/>
                <a:gd name="connsiteY1" fmla="*/ 563404 h 991543"/>
                <a:gd name="connsiteX2" fmla="*/ 789161 w 924560"/>
                <a:gd name="connsiteY2" fmla="*/ 961791 h 991543"/>
                <a:gd name="connsiteX3" fmla="*/ 759574 w 924560"/>
                <a:gd name="connsiteY3" fmla="*/ 991543 h 991543"/>
                <a:gd name="connsiteX4" fmla="*/ 164987 w 924560"/>
                <a:gd name="connsiteY4" fmla="*/ 991543 h 991543"/>
                <a:gd name="connsiteX5" fmla="*/ 135399 w 924560"/>
                <a:gd name="connsiteY5" fmla="*/ 961791 h 991543"/>
                <a:gd name="connsiteX6" fmla="*/ 0 w 924560"/>
                <a:gd name="connsiteY6" fmla="*/ 563404 h 991543"/>
                <a:gd name="connsiteX7" fmla="*/ 462280 w 924560"/>
                <a:gd name="connsiteY7" fmla="*/ 0 h 99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4560" h="991543">
                  <a:moveTo>
                    <a:pt x="462280" y="0"/>
                  </a:moveTo>
                  <a:cubicBezTo>
                    <a:pt x="717590" y="0"/>
                    <a:pt x="924560" y="252245"/>
                    <a:pt x="924560" y="563404"/>
                  </a:cubicBezTo>
                  <a:cubicBezTo>
                    <a:pt x="924560" y="718984"/>
                    <a:pt x="872818" y="859835"/>
                    <a:pt x="789161" y="961791"/>
                  </a:cubicBezTo>
                  <a:lnTo>
                    <a:pt x="759574" y="991543"/>
                  </a:lnTo>
                  <a:lnTo>
                    <a:pt x="164987" y="991543"/>
                  </a:lnTo>
                  <a:lnTo>
                    <a:pt x="135399" y="961791"/>
                  </a:lnTo>
                  <a:cubicBezTo>
                    <a:pt x="51743" y="859835"/>
                    <a:pt x="0" y="718984"/>
                    <a:pt x="0" y="563404"/>
                  </a:cubicBezTo>
                  <a:cubicBezTo>
                    <a:pt x="0" y="252245"/>
                    <a:pt x="206970" y="0"/>
                    <a:pt x="462280" y="0"/>
                  </a:cubicBezTo>
                  <a:close/>
                </a:path>
              </a:pathLst>
            </a:custGeom>
          </p:spPr>
        </p:pic>
        <p:pic>
          <p:nvPicPr>
            <p:cNvPr id="18" name="图片 17"/>
            <p:cNvPicPr>
              <a:picLocks noChangeAspect="1"/>
            </p:cNvPicPr>
            <p:nvPr>
              <p:custDataLst>
                <p:tags r:id="rId19"/>
              </p:custDataLst>
            </p:nvPr>
          </p:nvPicPr>
          <p:blipFill>
            <a:blip r:embed="rId40">
              <a:grayscl/>
            </a:blip>
            <a:stretch>
              <a:fillRect/>
            </a:stretch>
          </p:blipFill>
          <p:spPr>
            <a:xfrm>
              <a:off x="4629216" y="3893875"/>
              <a:ext cx="3072825" cy="1247625"/>
            </a:xfrm>
            <a:prstGeom prst="rect">
              <a:avLst/>
            </a:prstGeom>
          </p:spPr>
        </p:pic>
        <p:pic>
          <p:nvPicPr>
            <p:cNvPr id="19" name="图片 18"/>
            <p:cNvPicPr>
              <a:picLocks noChangeAspect="1"/>
            </p:cNvPicPr>
            <p:nvPr>
              <p:custDataLst>
                <p:tags r:id="rId20"/>
              </p:custDataLst>
            </p:nvPr>
          </p:nvPicPr>
          <p:blipFill>
            <a:blip r:embed="rId41"/>
            <a:stretch>
              <a:fillRect/>
            </a:stretch>
          </p:blipFill>
          <p:spPr>
            <a:xfrm>
              <a:off x="5503535" y="3509207"/>
              <a:ext cx="1324182" cy="910066"/>
            </a:xfrm>
            <a:prstGeom prst="rect">
              <a:avLst/>
            </a:prstGeom>
          </p:spPr>
        </p:pic>
        <p:pic>
          <p:nvPicPr>
            <p:cNvPr id="24" name="图片 23"/>
            <p:cNvPicPr>
              <a:picLocks noChangeAspect="1"/>
            </p:cNvPicPr>
            <p:nvPr>
              <p:custDataLst>
                <p:tags r:id="rId21"/>
              </p:custDataLst>
            </p:nvPr>
          </p:nvPicPr>
          <p:blipFill>
            <a:blip r:embed="rId42"/>
            <a:stretch>
              <a:fillRect/>
            </a:stretch>
          </p:blipFill>
          <p:spPr>
            <a:xfrm>
              <a:off x="4046222" y="4464928"/>
              <a:ext cx="3673641" cy="2097382"/>
            </a:xfrm>
            <a:prstGeom prst="rect">
              <a:avLst/>
            </a:prstGeom>
          </p:spPr>
        </p:pic>
        <p:sp>
          <p:nvSpPr>
            <p:cNvPr id="25" name="文本框 24"/>
            <p:cNvSpPr txBox="1"/>
            <p:nvPr>
              <p:custDataLst>
                <p:tags r:id="rId22"/>
              </p:custDataLst>
            </p:nvPr>
          </p:nvSpPr>
          <p:spPr>
            <a:xfrm>
              <a:off x="4070405" y="2453061"/>
              <a:ext cx="4699635" cy="1015663"/>
            </a:xfrm>
            <a:prstGeom prst="rect">
              <a:avLst/>
            </a:prstGeom>
            <a:noFill/>
          </p:spPr>
          <p:txBody>
            <a:bodyPr wrap="square" rtlCol="0">
              <a:spAutoFit/>
            </a:bodyPr>
            <a:lstStyle/>
            <a:p>
              <a:pPr algn="ctr"/>
              <a:r>
                <a:rPr lang="zh-CN" sz="60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方正粗黑宋简体" panose="02000000000000000000" charset="-122"/>
                  <a:ea typeface="方正粗黑宋简体" panose="02000000000000000000" charset="-122"/>
                  <a:cs typeface="+mn-ea"/>
                  <a:sym typeface="思源宋体 CN" panose="02020400000000000000" pitchFamily="18" charset="-122"/>
                </a:rPr>
                <a:t>谢谢观看！</a:t>
              </a:r>
            </a:p>
          </p:txBody>
        </p:sp>
      </p:grpSp>
      <p:pic>
        <p:nvPicPr>
          <p:cNvPr id="20" name="Picture 20"/>
          <p:cNvPicPr>
            <a:picLocks noChangeAspect="1"/>
          </p:cNvPicPr>
          <p:nvPr>
            <p:custDataLst>
              <p:tags r:id="rId2"/>
            </p:custDataLst>
          </p:nvPr>
        </p:nvPicPr>
        <p:blipFill>
          <a:blip r:embed="rId43"/>
          <a:stretch>
            <a:fillRect/>
          </a:stretch>
        </p:blipFill>
        <p:spPr>
          <a:xfrm flipH="1">
            <a:off x="11569700" y="11645900"/>
            <a:ext cx="0" cy="0"/>
          </a:xfrm>
          <a:prstGeom prst="rect">
            <a:avLst/>
          </a:prstGeom>
          <a:ln>
            <a:noFill/>
          </a:ln>
        </p:spPr>
      </p:pic>
    </p:spTree>
  </p:cSld>
  <p:clrMapOvr>
    <a:masterClrMapping/>
  </p:clrMapOvr>
  <p:transition spd="slow">
    <p:push dir="u"/>
    <p:sndAc>
      <p:stSnd>
        <p:snd r:embed="rId26"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out)">
                                      <p:cBhvr>
                                        <p:cTn id="7"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custDataLst>
              <p:tags r:id="rId1"/>
            </p:custDataLst>
          </p:nvPr>
        </p:nvSpPr>
        <p:spPr>
          <a:xfrm>
            <a:off x="1487805" y="1260475"/>
            <a:ext cx="8755380" cy="1198880"/>
          </a:xfrm>
          <a:prstGeom prst="rect">
            <a:avLst/>
          </a:prstGeom>
          <a:noFill/>
        </p:spPr>
        <p:txBody>
          <a:bodyPr wrap="square" rtlCol="0">
            <a:spAutoFit/>
          </a:bodyPr>
          <a:lstStyle/>
          <a:p>
            <a:pPr>
              <a:lnSpc>
                <a:spcPct val="150000"/>
              </a:lnSpc>
            </a:pPr>
            <a:r>
              <a:rPr lang="zh-CN" altLang="en-US" sz="2400" b="1"/>
              <a:t>人们从上述类似的日常经验中逐步认识到，尽管各种机械的构造和功能不同，但它们工作时具有</a:t>
            </a:r>
            <a:r>
              <a:rPr lang="zh-CN" altLang="en-US" sz="2400" b="1">
                <a:solidFill>
                  <a:srgbClr val="FF0000"/>
                </a:solidFill>
              </a:rPr>
              <a:t>共性</a:t>
            </a:r>
            <a:r>
              <a:rPr lang="zh-CN" altLang="en-US" sz="2400" b="1"/>
              <a:t>。</a:t>
            </a:r>
          </a:p>
        </p:txBody>
      </p:sp>
      <p:sp>
        <p:nvSpPr>
          <p:cNvPr id="11" name="AutoShape 2"/>
          <p:cNvSpPr>
            <a:spLocks noChangeArrowheads="1"/>
          </p:cNvSpPr>
          <p:nvPr>
            <p:custDataLst>
              <p:tags r:id="rId2"/>
            </p:custDataLst>
          </p:nvPr>
        </p:nvSpPr>
        <p:spPr bwMode="gray">
          <a:xfrm flipH="1">
            <a:off x="2423859" y="692334"/>
            <a:ext cx="4787203" cy="573617"/>
          </a:xfrm>
          <a:prstGeom prst="roundRect">
            <a:avLst>
              <a:gd name="adj" fmla="val 47681"/>
            </a:avLst>
          </a:prstGeom>
          <a:solidFill>
            <a:schemeClr val="accent6">
              <a:lumMod val="60000"/>
              <a:lumOff val="40000"/>
            </a:schemeClr>
          </a:solidFill>
          <a:ln>
            <a:noFill/>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2" name="文本框 28"/>
          <p:cNvSpPr txBox="1"/>
          <p:nvPr>
            <p:custDataLst>
              <p:tags r:id="rId3"/>
            </p:custDataLst>
          </p:nvPr>
        </p:nvSpPr>
        <p:spPr>
          <a:xfrm>
            <a:off x="3390094" y="684622"/>
            <a:ext cx="4603809" cy="521970"/>
          </a:xfrm>
          <a:prstGeom prst="rect">
            <a:avLst/>
          </a:prstGeom>
          <a:noFill/>
          <a:ln w="9525">
            <a:noFill/>
          </a:ln>
        </p:spPr>
        <p:txBody>
          <a:bodyPr wrap="square">
            <a:spAutoFit/>
          </a:bodyPr>
          <a:lstStyle/>
          <a:p>
            <a:r>
              <a:rPr lang="zh-CN" altLang="en-US" sz="2800" b="1">
                <a:latin typeface="黑体" panose="02010600030101010101" pitchFamily="49" charset="-122"/>
                <a:ea typeface="黑体" panose="02010600030101010101" pitchFamily="49" charset="-122"/>
              </a:rPr>
              <a:t>机械功</a:t>
            </a:r>
          </a:p>
        </p:txBody>
      </p:sp>
      <p:sp>
        <p:nvSpPr>
          <p:cNvPr id="17" name="AutoShape 2"/>
          <p:cNvSpPr>
            <a:spLocks noChangeArrowheads="1"/>
          </p:cNvSpPr>
          <p:nvPr>
            <p:custDataLst>
              <p:tags r:id="rId4"/>
            </p:custDataLst>
          </p:nvPr>
        </p:nvSpPr>
        <p:spPr bwMode="gray">
          <a:xfrm flipH="1">
            <a:off x="1018394" y="681751"/>
            <a:ext cx="2053167" cy="584200"/>
          </a:xfrm>
          <a:prstGeom prst="roundRect">
            <a:avLst>
              <a:gd name="adj" fmla="val 47681"/>
            </a:avLst>
          </a:prstGeom>
          <a:gradFill rotWithShape="1">
            <a:gsLst>
              <a:gs pos="100000">
                <a:schemeClr val="accent5">
                  <a:lumMod val="60000"/>
                  <a:lumOff val="40000"/>
                </a:schemeClr>
              </a:gs>
              <a:gs pos="100000">
                <a:srgbClr val="FF0A00"/>
              </a:gs>
              <a:gs pos="100000">
                <a:srgbClr val="FF1200"/>
              </a:gs>
              <a:gs pos="100000">
                <a:srgbClr val="FF6600"/>
              </a:gs>
            </a:gsLst>
            <a:lin ang="0" scaled="1"/>
          </a:gradFill>
          <a:ln>
            <a:noFill/>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8" name="文本框 27"/>
          <p:cNvSpPr txBox="1"/>
          <p:nvPr>
            <p:custDataLst>
              <p:tags r:id="rId5"/>
            </p:custDataLst>
          </p:nvPr>
        </p:nvSpPr>
        <p:spPr>
          <a:xfrm>
            <a:off x="1147750" y="640397"/>
            <a:ext cx="1420582" cy="584775"/>
          </a:xfrm>
          <a:prstGeom prst="rect">
            <a:avLst/>
          </a:prstGeom>
          <a:noFill/>
          <a:ln w="9525">
            <a:noFill/>
          </a:ln>
        </p:spPr>
        <p:txBody>
          <a:bodyPr wrap="none">
            <a:spAutoFit/>
          </a:bodyPr>
          <a:lstStyle/>
          <a:p>
            <a:r>
              <a:rPr lang="zh-CN" altLang="en-US" sz="3200" b="1">
                <a:solidFill>
                  <a:schemeClr val="tx1"/>
                </a:solidFill>
                <a:latin typeface="Adobe 黑体 Std R" panose="020B0400000000000000" pitchFamily="34" charset="-122"/>
                <a:ea typeface="Adobe 黑体 Std R" panose="020B0400000000000000" pitchFamily="34" charset="-122"/>
              </a:rPr>
              <a:t>知识点</a:t>
            </a:r>
          </a:p>
        </p:txBody>
      </p:sp>
      <p:sp>
        <p:nvSpPr>
          <p:cNvPr id="19" name="AutoShape 11"/>
          <p:cNvSpPr/>
          <p:nvPr>
            <p:custDataLst>
              <p:tags r:id="rId6"/>
            </p:custDataLst>
          </p:nvPr>
        </p:nvSpPr>
        <p:spPr>
          <a:xfrm>
            <a:off x="2665161" y="548402"/>
            <a:ext cx="768351" cy="776816"/>
          </a:xfrm>
          <a:prstGeom prst="diamond">
            <a:avLst/>
          </a:prstGeom>
          <a:solidFill>
            <a:srgbClr val="F4BE96"/>
          </a:solidFill>
          <a:ln w="38100" cap="flat" cmpd="sng">
            <a:solidFill>
              <a:schemeClr val="bg1"/>
            </a:solidFill>
            <a:prstDash val="solid"/>
            <a:miter/>
            <a:headEnd type="none" w="med" len="med"/>
            <a:tailEnd type="none" w="med" len="med"/>
          </a:ln>
          <a:effectLst>
            <a:outerShdw sy="50000" rotWithShape="0">
              <a:srgbClr val="808080">
                <a:alpha val="50000"/>
              </a:srgbClr>
            </a:outerShdw>
          </a:effectLst>
        </p:spPr>
        <p:txBody>
          <a:bodyPr wrap="none" anchor="ctr" anchorCtr="0"/>
          <a:lstStyle/>
          <a:p>
            <a:pPr algn="ctr" eaLnBrk="0" hangingPunct="0"/>
            <a:r>
              <a:rPr lang="en-US" altLang="ko-KR" sz="3200" b="1">
                <a:solidFill>
                  <a:schemeClr val="tx1"/>
                </a:solidFill>
                <a:latin typeface="Calibri" panose="020F0502020204030204" pitchFamily="34" charset="0"/>
                <a:ea typeface="Gulim" panose="020B0600000101010101" pitchFamily="34" charset="-127"/>
              </a:rPr>
              <a:t>1</a:t>
            </a:r>
          </a:p>
        </p:txBody>
      </p:sp>
      <p:sp>
        <p:nvSpPr>
          <p:cNvPr id="2" name="TextBox 8"/>
          <p:cNvSpPr txBox="1"/>
          <p:nvPr>
            <p:custDataLst>
              <p:tags r:id="rId7"/>
            </p:custDataLst>
          </p:nvPr>
        </p:nvSpPr>
        <p:spPr>
          <a:xfrm>
            <a:off x="1631950" y="2348865"/>
            <a:ext cx="9090660" cy="645160"/>
          </a:xfrm>
          <a:prstGeom prst="rect">
            <a:avLst/>
          </a:prstGeom>
          <a:noFill/>
        </p:spPr>
        <p:txBody>
          <a:bodyPr wrap="square" rtlCol="0">
            <a:spAutoFit/>
          </a:bodyPr>
          <a:lstStyle/>
          <a:p>
            <a:pPr>
              <a:lnSpc>
                <a:spcPct val="150000"/>
              </a:lnSpc>
            </a:pPr>
            <a:r>
              <a:rPr lang="zh-CN" altLang="en-US" sz="2400" b="1"/>
              <a:t>第一，任何一种机械在工作时，都必须</a:t>
            </a:r>
            <a:r>
              <a:rPr lang="zh-CN" altLang="en-US" sz="2400" b="1">
                <a:solidFill>
                  <a:srgbClr val="FF0000"/>
                </a:solidFill>
              </a:rPr>
              <a:t>对工作对象施加力</a:t>
            </a:r>
            <a:r>
              <a:rPr lang="zh-CN" altLang="en-US" sz="2400" b="1"/>
              <a:t>的作用。</a:t>
            </a:r>
          </a:p>
        </p:txBody>
      </p:sp>
      <p:sp>
        <p:nvSpPr>
          <p:cNvPr id="3" name="TextBox 8"/>
          <p:cNvSpPr txBox="1"/>
          <p:nvPr>
            <p:custDataLst>
              <p:tags r:id="rId8"/>
            </p:custDataLst>
          </p:nvPr>
        </p:nvSpPr>
        <p:spPr>
          <a:xfrm>
            <a:off x="1775460" y="2994025"/>
            <a:ext cx="9090660" cy="1198880"/>
          </a:xfrm>
          <a:prstGeom prst="rect">
            <a:avLst/>
          </a:prstGeom>
          <a:noFill/>
        </p:spPr>
        <p:txBody>
          <a:bodyPr wrap="square" rtlCol="0">
            <a:spAutoFit/>
          </a:bodyPr>
          <a:lstStyle/>
          <a:p>
            <a:pPr>
              <a:lnSpc>
                <a:spcPct val="150000"/>
              </a:lnSpc>
            </a:pPr>
            <a:r>
              <a:rPr lang="zh-CN" altLang="en-US" sz="2400" b="1"/>
              <a:t>撬棒对石头施加力的作用，拖拉机对犁施加向前的牵引力，起重机的钢绳对货物施加向上的拉力。</a:t>
            </a:r>
          </a:p>
        </p:txBody>
      </p:sp>
      <p:sp>
        <p:nvSpPr>
          <p:cNvPr id="4" name="TextBox 8"/>
          <p:cNvSpPr txBox="1"/>
          <p:nvPr>
            <p:custDataLst>
              <p:tags r:id="rId9"/>
            </p:custDataLst>
          </p:nvPr>
        </p:nvSpPr>
        <p:spPr>
          <a:xfrm>
            <a:off x="1703705" y="4152900"/>
            <a:ext cx="9090660" cy="645160"/>
          </a:xfrm>
          <a:prstGeom prst="rect">
            <a:avLst/>
          </a:prstGeom>
          <a:noFill/>
        </p:spPr>
        <p:txBody>
          <a:bodyPr wrap="square" rtlCol="0">
            <a:spAutoFit/>
          </a:bodyPr>
          <a:lstStyle/>
          <a:p>
            <a:pPr>
              <a:lnSpc>
                <a:spcPct val="150000"/>
              </a:lnSpc>
            </a:pPr>
            <a:r>
              <a:rPr lang="zh-CN" altLang="en-US" sz="2400" b="1"/>
              <a:t>第二，机械必须使工作对象</a:t>
            </a:r>
            <a:r>
              <a:rPr lang="zh-CN" altLang="en-US" sz="2400" b="1">
                <a:solidFill>
                  <a:srgbClr val="FF0000"/>
                </a:solidFill>
              </a:rPr>
              <a:t>沿着力的方向移动一段距离</a:t>
            </a:r>
            <a:r>
              <a:rPr lang="zh-CN" altLang="en-US" sz="2400" b="1"/>
              <a:t>。</a:t>
            </a:r>
          </a:p>
        </p:txBody>
      </p:sp>
      <p:sp>
        <p:nvSpPr>
          <p:cNvPr id="5" name="TextBox 8"/>
          <p:cNvSpPr txBox="1"/>
          <p:nvPr>
            <p:custDataLst>
              <p:tags r:id="rId10"/>
            </p:custDataLst>
          </p:nvPr>
        </p:nvSpPr>
        <p:spPr>
          <a:xfrm>
            <a:off x="1847850" y="4725035"/>
            <a:ext cx="8825230" cy="1198880"/>
          </a:xfrm>
          <a:prstGeom prst="rect">
            <a:avLst/>
          </a:prstGeom>
          <a:noFill/>
        </p:spPr>
        <p:txBody>
          <a:bodyPr wrap="square" rtlCol="0">
            <a:spAutoFit/>
          </a:bodyPr>
          <a:lstStyle/>
          <a:p>
            <a:pPr>
              <a:lnSpc>
                <a:spcPct val="150000"/>
              </a:lnSpc>
            </a:pPr>
            <a:r>
              <a:rPr lang="zh-CN" altLang="en-US" sz="2400" b="1"/>
              <a:t>撬棒必须把石头撬起来，拖拉机必须拉着犁前进，起重机必须把货物提高。</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3" grpId="0"/>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2"/>
          <p:cNvSpPr>
            <a:spLocks noChangeArrowheads="1"/>
          </p:cNvSpPr>
          <p:nvPr>
            <p:custDataLst>
              <p:tags r:id="rId1"/>
            </p:custDataLst>
          </p:nvPr>
        </p:nvSpPr>
        <p:spPr bwMode="gray">
          <a:xfrm flipH="1">
            <a:off x="2423859" y="692334"/>
            <a:ext cx="4787203" cy="573617"/>
          </a:xfrm>
          <a:prstGeom prst="roundRect">
            <a:avLst>
              <a:gd name="adj" fmla="val 47681"/>
            </a:avLst>
          </a:prstGeom>
          <a:solidFill>
            <a:schemeClr val="accent6">
              <a:lumMod val="60000"/>
              <a:lumOff val="40000"/>
            </a:schemeClr>
          </a:solidFill>
          <a:ln>
            <a:noFill/>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2" name="文本框 28"/>
          <p:cNvSpPr txBox="1"/>
          <p:nvPr>
            <p:custDataLst>
              <p:tags r:id="rId2"/>
            </p:custDataLst>
          </p:nvPr>
        </p:nvSpPr>
        <p:spPr>
          <a:xfrm>
            <a:off x="3390094" y="684622"/>
            <a:ext cx="4603809" cy="521970"/>
          </a:xfrm>
          <a:prstGeom prst="rect">
            <a:avLst/>
          </a:prstGeom>
          <a:noFill/>
          <a:ln w="9525">
            <a:noFill/>
          </a:ln>
        </p:spPr>
        <p:txBody>
          <a:bodyPr wrap="square">
            <a:spAutoFit/>
          </a:bodyPr>
          <a:lstStyle/>
          <a:p>
            <a:r>
              <a:rPr lang="zh-CN" altLang="en-US" sz="2800" b="1">
                <a:latin typeface="黑体" panose="02010600030101010101" pitchFamily="49" charset="-122"/>
                <a:ea typeface="黑体" panose="02010600030101010101" pitchFamily="49" charset="-122"/>
              </a:rPr>
              <a:t>机械功</a:t>
            </a:r>
          </a:p>
        </p:txBody>
      </p:sp>
      <p:sp>
        <p:nvSpPr>
          <p:cNvPr id="17" name="AutoShape 2"/>
          <p:cNvSpPr>
            <a:spLocks noChangeArrowheads="1"/>
          </p:cNvSpPr>
          <p:nvPr>
            <p:custDataLst>
              <p:tags r:id="rId3"/>
            </p:custDataLst>
          </p:nvPr>
        </p:nvSpPr>
        <p:spPr bwMode="gray">
          <a:xfrm flipH="1">
            <a:off x="1018394" y="681751"/>
            <a:ext cx="2053167" cy="584200"/>
          </a:xfrm>
          <a:prstGeom prst="roundRect">
            <a:avLst>
              <a:gd name="adj" fmla="val 47681"/>
            </a:avLst>
          </a:prstGeom>
          <a:gradFill rotWithShape="1">
            <a:gsLst>
              <a:gs pos="100000">
                <a:schemeClr val="accent5">
                  <a:lumMod val="60000"/>
                  <a:lumOff val="40000"/>
                </a:schemeClr>
              </a:gs>
              <a:gs pos="100000">
                <a:srgbClr val="FF0A00"/>
              </a:gs>
              <a:gs pos="100000">
                <a:srgbClr val="FF1200"/>
              </a:gs>
              <a:gs pos="100000">
                <a:srgbClr val="FF6600"/>
              </a:gs>
            </a:gsLst>
            <a:lin ang="0" scaled="1"/>
          </a:gradFill>
          <a:ln>
            <a:noFill/>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8" name="文本框 27"/>
          <p:cNvSpPr txBox="1"/>
          <p:nvPr>
            <p:custDataLst>
              <p:tags r:id="rId4"/>
            </p:custDataLst>
          </p:nvPr>
        </p:nvSpPr>
        <p:spPr>
          <a:xfrm>
            <a:off x="1147750" y="640397"/>
            <a:ext cx="1420582" cy="584775"/>
          </a:xfrm>
          <a:prstGeom prst="rect">
            <a:avLst/>
          </a:prstGeom>
          <a:noFill/>
          <a:ln w="9525">
            <a:noFill/>
          </a:ln>
        </p:spPr>
        <p:txBody>
          <a:bodyPr wrap="none">
            <a:spAutoFit/>
          </a:bodyPr>
          <a:lstStyle/>
          <a:p>
            <a:r>
              <a:rPr lang="zh-CN" altLang="en-US" sz="3200" b="1">
                <a:solidFill>
                  <a:schemeClr val="tx1"/>
                </a:solidFill>
                <a:latin typeface="Adobe 黑体 Std R" panose="020B0400000000000000" pitchFamily="34" charset="-122"/>
                <a:ea typeface="Adobe 黑体 Std R" panose="020B0400000000000000" pitchFamily="34" charset="-122"/>
              </a:rPr>
              <a:t>知识点</a:t>
            </a:r>
          </a:p>
        </p:txBody>
      </p:sp>
      <p:sp>
        <p:nvSpPr>
          <p:cNvPr id="19" name="AutoShape 11"/>
          <p:cNvSpPr/>
          <p:nvPr>
            <p:custDataLst>
              <p:tags r:id="rId5"/>
            </p:custDataLst>
          </p:nvPr>
        </p:nvSpPr>
        <p:spPr>
          <a:xfrm>
            <a:off x="2665161" y="548402"/>
            <a:ext cx="768351" cy="776816"/>
          </a:xfrm>
          <a:prstGeom prst="diamond">
            <a:avLst/>
          </a:prstGeom>
          <a:solidFill>
            <a:srgbClr val="F4BE96"/>
          </a:solidFill>
          <a:ln w="38100" cap="flat" cmpd="sng">
            <a:solidFill>
              <a:schemeClr val="bg1"/>
            </a:solidFill>
            <a:prstDash val="solid"/>
            <a:miter/>
            <a:headEnd type="none" w="med" len="med"/>
            <a:tailEnd type="none" w="med" len="med"/>
          </a:ln>
          <a:effectLst>
            <a:outerShdw sy="50000" rotWithShape="0">
              <a:srgbClr val="808080">
                <a:alpha val="50000"/>
              </a:srgbClr>
            </a:outerShdw>
          </a:effectLst>
        </p:spPr>
        <p:txBody>
          <a:bodyPr wrap="none" anchor="ctr" anchorCtr="0"/>
          <a:lstStyle/>
          <a:p>
            <a:pPr algn="ctr" eaLnBrk="0" hangingPunct="0"/>
            <a:r>
              <a:rPr lang="en-US" altLang="ko-KR" sz="3200" b="1">
                <a:solidFill>
                  <a:schemeClr val="tx1"/>
                </a:solidFill>
                <a:latin typeface="Calibri" panose="020F0502020204030204" pitchFamily="34" charset="0"/>
                <a:ea typeface="Gulim" panose="020B0600000101010101" pitchFamily="34" charset="-127"/>
              </a:rPr>
              <a:t>1</a:t>
            </a:r>
          </a:p>
        </p:txBody>
      </p:sp>
      <p:sp>
        <p:nvSpPr>
          <p:cNvPr id="2" name="TextBox 8"/>
          <p:cNvSpPr txBox="1"/>
          <p:nvPr>
            <p:custDataLst>
              <p:tags r:id="rId6"/>
            </p:custDataLst>
          </p:nvPr>
        </p:nvSpPr>
        <p:spPr>
          <a:xfrm>
            <a:off x="1559560" y="3572510"/>
            <a:ext cx="9090660" cy="1198880"/>
          </a:xfrm>
          <a:prstGeom prst="rect">
            <a:avLst/>
          </a:prstGeom>
          <a:noFill/>
        </p:spPr>
        <p:txBody>
          <a:bodyPr wrap="square" rtlCol="0">
            <a:spAutoFit/>
          </a:bodyPr>
          <a:lstStyle/>
          <a:p>
            <a:pPr>
              <a:lnSpc>
                <a:spcPct val="150000"/>
              </a:lnSpc>
            </a:pPr>
            <a:r>
              <a:rPr lang="zh-CN" altLang="en-US" sz="2400" b="1"/>
              <a:t>如果对物体施了力，并使物体</a:t>
            </a:r>
            <a:r>
              <a:rPr lang="zh-CN" altLang="en-US" sz="2400" b="1">
                <a:solidFill>
                  <a:srgbClr val="FF0000"/>
                </a:solidFill>
              </a:rPr>
              <a:t>沿力的方向移动了一段距离</a:t>
            </a:r>
            <a:r>
              <a:rPr lang="zh-CN" altLang="en-US" sz="2400" b="1"/>
              <a:t>，我们就说这个力对物体做了机械功。机械功简称</a:t>
            </a:r>
            <a:r>
              <a:rPr lang="zh-CN" altLang="en-US" sz="2400" b="1">
                <a:solidFill>
                  <a:srgbClr val="FF0000"/>
                </a:solidFill>
              </a:rPr>
              <a:t>功</a:t>
            </a:r>
            <a:r>
              <a:rPr lang="zh-CN" altLang="en-US" sz="2400" b="1"/>
              <a:t>。</a:t>
            </a:r>
          </a:p>
        </p:txBody>
      </p:sp>
      <p:sp>
        <p:nvSpPr>
          <p:cNvPr id="4" name="TextBox 8"/>
          <p:cNvSpPr txBox="1"/>
          <p:nvPr>
            <p:custDataLst>
              <p:tags r:id="rId7"/>
            </p:custDataLst>
          </p:nvPr>
        </p:nvSpPr>
        <p:spPr>
          <a:xfrm>
            <a:off x="1631950" y="4771390"/>
            <a:ext cx="9090660" cy="1198880"/>
          </a:xfrm>
          <a:prstGeom prst="rect">
            <a:avLst/>
          </a:prstGeom>
          <a:noFill/>
        </p:spPr>
        <p:txBody>
          <a:bodyPr wrap="square" rtlCol="0">
            <a:spAutoFit/>
          </a:bodyPr>
          <a:lstStyle/>
          <a:p>
            <a:pPr>
              <a:lnSpc>
                <a:spcPct val="150000"/>
              </a:lnSpc>
            </a:pPr>
            <a:r>
              <a:rPr lang="zh-CN" altLang="en-US" sz="2400" b="1"/>
              <a:t>通常用符号</a:t>
            </a:r>
            <a:r>
              <a:rPr lang="zh-CN" altLang="en-US" sz="2400" b="1" i="1">
                <a:solidFill>
                  <a:srgbClr val="FF0000"/>
                </a:solidFill>
              </a:rPr>
              <a:t>W</a:t>
            </a:r>
            <a:r>
              <a:rPr lang="zh-CN" altLang="en-US" sz="2400" b="1"/>
              <a:t>表示。可见，</a:t>
            </a:r>
            <a:r>
              <a:rPr lang="zh-CN" altLang="en-US" sz="2400" b="1">
                <a:solidFill>
                  <a:srgbClr val="FF0000"/>
                </a:solidFill>
              </a:rPr>
              <a:t>力和沿力的方向移动的距离</a:t>
            </a:r>
            <a:r>
              <a:rPr lang="zh-CN" altLang="en-US" sz="2400" b="1"/>
              <a:t>是做机械功的两个</a:t>
            </a:r>
            <a:r>
              <a:rPr lang="zh-CN" altLang="en-US" sz="2400" b="1">
                <a:solidFill>
                  <a:srgbClr val="FF0000"/>
                </a:solidFill>
              </a:rPr>
              <a:t>必要因素</a:t>
            </a:r>
            <a:r>
              <a:rPr lang="zh-CN" altLang="en-US" sz="2400" b="1"/>
              <a:t>。</a:t>
            </a:r>
          </a:p>
        </p:txBody>
      </p:sp>
      <p:pic>
        <p:nvPicPr>
          <p:cNvPr id="7" name="图片 6"/>
          <p:cNvPicPr>
            <a:picLocks noChangeAspect="1"/>
          </p:cNvPicPr>
          <p:nvPr>
            <p:custDataLst>
              <p:tags r:id="rId8"/>
            </p:custDataLst>
          </p:nvPr>
        </p:nvPicPr>
        <p:blipFill>
          <a:blip r:embed="rId11"/>
          <a:stretch>
            <a:fillRect/>
          </a:stretch>
        </p:blipFill>
        <p:spPr>
          <a:xfrm>
            <a:off x="7407275" y="692150"/>
            <a:ext cx="2171700" cy="3061970"/>
          </a:xfrm>
          <a:prstGeom prst="rect">
            <a:avLst/>
          </a:prstGeom>
        </p:spPr>
      </p:pic>
      <p:pic>
        <p:nvPicPr>
          <p:cNvPr id="8" name="图片 7"/>
          <p:cNvPicPr>
            <a:picLocks noChangeAspect="1"/>
          </p:cNvPicPr>
          <p:nvPr>
            <p:custDataLst>
              <p:tags r:id="rId9"/>
            </p:custDataLst>
          </p:nvPr>
        </p:nvPicPr>
        <p:blipFill>
          <a:blip r:embed="rId12"/>
          <a:stretch>
            <a:fillRect/>
          </a:stretch>
        </p:blipFill>
        <p:spPr>
          <a:xfrm>
            <a:off x="2738120" y="1844675"/>
            <a:ext cx="3074670" cy="154368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2"/>
          <p:cNvSpPr>
            <a:spLocks noChangeArrowheads="1"/>
          </p:cNvSpPr>
          <p:nvPr>
            <p:custDataLst>
              <p:tags r:id="rId1"/>
            </p:custDataLst>
          </p:nvPr>
        </p:nvSpPr>
        <p:spPr bwMode="gray">
          <a:xfrm flipH="1">
            <a:off x="2568004" y="692334"/>
            <a:ext cx="4787203" cy="573617"/>
          </a:xfrm>
          <a:prstGeom prst="roundRect">
            <a:avLst>
              <a:gd name="adj" fmla="val 47681"/>
            </a:avLst>
          </a:prstGeom>
          <a:solidFill>
            <a:schemeClr val="accent6">
              <a:lumMod val="60000"/>
              <a:lumOff val="40000"/>
            </a:schemeClr>
          </a:solidFill>
          <a:ln>
            <a:noFill/>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2" name="文本框 28"/>
          <p:cNvSpPr txBox="1"/>
          <p:nvPr>
            <p:custDataLst>
              <p:tags r:id="rId2"/>
            </p:custDataLst>
          </p:nvPr>
        </p:nvSpPr>
        <p:spPr>
          <a:xfrm>
            <a:off x="3534239" y="684622"/>
            <a:ext cx="4603809" cy="521970"/>
          </a:xfrm>
          <a:prstGeom prst="rect">
            <a:avLst/>
          </a:prstGeom>
          <a:noFill/>
          <a:ln w="9525">
            <a:noFill/>
          </a:ln>
        </p:spPr>
        <p:txBody>
          <a:bodyPr wrap="square">
            <a:spAutoFit/>
          </a:bodyPr>
          <a:lstStyle/>
          <a:p>
            <a:r>
              <a:rPr lang="zh-CN" altLang="en-US" sz="2800" b="1">
                <a:latin typeface="黑体" panose="02010600030101010101" pitchFamily="49" charset="-122"/>
                <a:ea typeface="黑体" panose="02010600030101010101" pitchFamily="49" charset="-122"/>
                <a:sym typeface="+mn-ea"/>
              </a:rPr>
              <a:t>机械功</a:t>
            </a:r>
            <a:endParaRPr lang="zh-CN" altLang="en-US" sz="2800" b="1">
              <a:latin typeface="黑体" panose="02010600030101010101" pitchFamily="49" charset="-122"/>
              <a:ea typeface="黑体" panose="02010600030101010101" pitchFamily="49" charset="-122"/>
            </a:endParaRPr>
          </a:p>
        </p:txBody>
      </p:sp>
      <p:sp>
        <p:nvSpPr>
          <p:cNvPr id="17" name="AutoShape 2"/>
          <p:cNvSpPr>
            <a:spLocks noChangeArrowheads="1"/>
          </p:cNvSpPr>
          <p:nvPr>
            <p:custDataLst>
              <p:tags r:id="rId3"/>
            </p:custDataLst>
          </p:nvPr>
        </p:nvSpPr>
        <p:spPr bwMode="gray">
          <a:xfrm flipH="1">
            <a:off x="1162539" y="681751"/>
            <a:ext cx="2053167" cy="584200"/>
          </a:xfrm>
          <a:prstGeom prst="roundRect">
            <a:avLst>
              <a:gd name="adj" fmla="val 47681"/>
            </a:avLst>
          </a:prstGeom>
          <a:gradFill rotWithShape="1">
            <a:gsLst>
              <a:gs pos="100000">
                <a:schemeClr val="accent5">
                  <a:lumMod val="60000"/>
                  <a:lumOff val="40000"/>
                </a:schemeClr>
              </a:gs>
              <a:gs pos="100000">
                <a:srgbClr val="FF0A00"/>
              </a:gs>
              <a:gs pos="100000">
                <a:srgbClr val="FF1200"/>
              </a:gs>
              <a:gs pos="100000">
                <a:srgbClr val="FF6600"/>
              </a:gs>
            </a:gsLst>
            <a:lin ang="0" scaled="1"/>
          </a:gradFill>
          <a:ln>
            <a:noFill/>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8" name="文本框 27"/>
          <p:cNvSpPr txBox="1"/>
          <p:nvPr>
            <p:custDataLst>
              <p:tags r:id="rId4"/>
            </p:custDataLst>
          </p:nvPr>
        </p:nvSpPr>
        <p:spPr>
          <a:xfrm>
            <a:off x="1291895" y="640397"/>
            <a:ext cx="1420582" cy="584775"/>
          </a:xfrm>
          <a:prstGeom prst="rect">
            <a:avLst/>
          </a:prstGeom>
          <a:noFill/>
          <a:ln w="9525">
            <a:noFill/>
          </a:ln>
        </p:spPr>
        <p:txBody>
          <a:bodyPr wrap="none">
            <a:spAutoFit/>
          </a:bodyPr>
          <a:lstStyle/>
          <a:p>
            <a:r>
              <a:rPr lang="zh-CN" altLang="en-US" sz="3200" b="1">
                <a:solidFill>
                  <a:schemeClr val="tx1"/>
                </a:solidFill>
                <a:latin typeface="Adobe 黑体 Std R" panose="020B0400000000000000" pitchFamily="34" charset="-122"/>
                <a:ea typeface="Adobe 黑体 Std R" panose="020B0400000000000000" pitchFamily="34" charset="-122"/>
              </a:rPr>
              <a:t>知识点</a:t>
            </a:r>
          </a:p>
        </p:txBody>
      </p:sp>
      <p:sp>
        <p:nvSpPr>
          <p:cNvPr id="19" name="AutoShape 11"/>
          <p:cNvSpPr/>
          <p:nvPr>
            <p:custDataLst>
              <p:tags r:id="rId5"/>
            </p:custDataLst>
          </p:nvPr>
        </p:nvSpPr>
        <p:spPr>
          <a:xfrm>
            <a:off x="2809306" y="548402"/>
            <a:ext cx="768351" cy="776816"/>
          </a:xfrm>
          <a:prstGeom prst="diamond">
            <a:avLst/>
          </a:prstGeom>
          <a:solidFill>
            <a:srgbClr val="F4BE96"/>
          </a:solidFill>
          <a:ln w="38100" cap="flat" cmpd="sng">
            <a:solidFill>
              <a:schemeClr val="bg1"/>
            </a:solidFill>
            <a:prstDash val="solid"/>
            <a:miter/>
            <a:headEnd type="none" w="med" len="med"/>
            <a:tailEnd type="none" w="med" len="med"/>
          </a:ln>
          <a:effectLst>
            <a:outerShdw sy="50000" rotWithShape="0">
              <a:srgbClr val="808080">
                <a:alpha val="50000"/>
              </a:srgbClr>
            </a:outerShdw>
          </a:effectLst>
        </p:spPr>
        <p:txBody>
          <a:bodyPr wrap="none" anchor="ctr" anchorCtr="0"/>
          <a:lstStyle/>
          <a:p>
            <a:pPr algn="ctr" eaLnBrk="0" hangingPunct="0"/>
            <a:r>
              <a:rPr lang="en-US" altLang="ko-KR" sz="3200" b="1">
                <a:solidFill>
                  <a:schemeClr val="tx1"/>
                </a:solidFill>
                <a:latin typeface="Calibri" panose="020F0502020204030204" pitchFamily="34" charset="0"/>
                <a:ea typeface="Gulim" panose="020B0600000101010101" pitchFamily="34" charset="-127"/>
              </a:rPr>
              <a:t>1</a:t>
            </a:r>
          </a:p>
        </p:txBody>
      </p:sp>
      <p:sp>
        <p:nvSpPr>
          <p:cNvPr id="20" name="TextBox 19"/>
          <p:cNvSpPr txBox="1"/>
          <p:nvPr>
            <p:custDataLst>
              <p:tags r:id="rId6"/>
            </p:custDataLst>
          </p:nvPr>
        </p:nvSpPr>
        <p:spPr>
          <a:xfrm>
            <a:off x="880110" y="1325245"/>
            <a:ext cx="8097520" cy="645160"/>
          </a:xfrm>
          <a:prstGeom prst="rect">
            <a:avLst/>
          </a:prstGeom>
          <a:noFill/>
        </p:spPr>
        <p:txBody>
          <a:bodyPr wrap="square" rtlCol="0">
            <a:spAutoFit/>
          </a:bodyPr>
          <a:lstStyle/>
          <a:p>
            <a:pPr>
              <a:lnSpc>
                <a:spcPct val="150000"/>
              </a:lnSpc>
            </a:pPr>
            <a:r>
              <a:rPr lang="en-US" altLang="zh-CN" sz="2400" b="1">
                <a:latin typeface="宋体" panose="02010600030101010101" pitchFamily="2" charset="-122"/>
                <a:cs typeface="宋体" panose="02010600030101010101" pitchFamily="2" charset="-122"/>
              </a:rPr>
              <a:t>1881</a:t>
            </a:r>
            <a:r>
              <a:rPr lang="zh-CN" altLang="en-US" sz="2400" b="1">
                <a:latin typeface="宋体" panose="02010600030101010101" pitchFamily="2" charset="-122"/>
                <a:cs typeface="宋体" panose="02010600030101010101" pitchFamily="2" charset="-122"/>
              </a:rPr>
              <a:t>年唐胥铁路上演了中国大地上的奇观：马拉火车。</a:t>
            </a:r>
          </a:p>
        </p:txBody>
      </p:sp>
      <p:pic>
        <p:nvPicPr>
          <p:cNvPr id="21" name="图片 20"/>
          <p:cNvPicPr>
            <a:picLocks noChangeAspect="1"/>
          </p:cNvPicPr>
          <p:nvPr>
            <p:custDataLst>
              <p:tags r:id="rId7"/>
            </p:custDataLst>
          </p:nvPr>
        </p:nvPicPr>
        <p:blipFill>
          <a:blip r:embed="rId16">
            <a:extLst>
              <a:ext uri="{28A0092B-C50C-407E-A947-70E740481C1C}">
                <a14:useLocalDpi xmlns:a14="http://schemas.microsoft.com/office/drawing/2010/main" val="0"/>
              </a:ext>
            </a:extLst>
          </a:blip>
          <a:stretch>
            <a:fillRect/>
          </a:stretch>
        </p:blipFill>
        <p:spPr>
          <a:xfrm>
            <a:off x="695325" y="2276475"/>
            <a:ext cx="6316345" cy="3199765"/>
          </a:xfrm>
          <a:prstGeom prst="rect">
            <a:avLst/>
          </a:prstGeom>
        </p:spPr>
      </p:pic>
      <p:sp>
        <p:nvSpPr>
          <p:cNvPr id="22" name="TextBox 21"/>
          <p:cNvSpPr txBox="1"/>
          <p:nvPr>
            <p:custDataLst>
              <p:tags r:id="rId8"/>
            </p:custDataLst>
          </p:nvPr>
        </p:nvSpPr>
        <p:spPr>
          <a:xfrm>
            <a:off x="7171690" y="1763395"/>
            <a:ext cx="4397375" cy="1753235"/>
          </a:xfrm>
          <a:prstGeom prst="rect">
            <a:avLst/>
          </a:prstGeom>
          <a:noFill/>
        </p:spPr>
        <p:txBody>
          <a:bodyPr wrap="square" rtlCol="0">
            <a:spAutoFit/>
          </a:bodyPr>
          <a:lstStyle/>
          <a:p>
            <a:pPr>
              <a:lnSpc>
                <a:spcPct val="150000"/>
              </a:lnSpc>
            </a:pPr>
            <a:r>
              <a:rPr lang="zh-CN" altLang="en-US" sz="2400" b="1"/>
              <a:t>思考：若就一匹马拉火车，火车纹丝不动，马的拉力</a:t>
            </a:r>
            <a:r>
              <a:rPr lang="zh-CN" altLang="en-US" sz="2400" b="1">
                <a:solidFill>
                  <a:srgbClr val="FF0000"/>
                </a:solidFill>
              </a:rPr>
              <a:t>是否还做功</a:t>
            </a:r>
            <a:r>
              <a:rPr lang="zh-CN" altLang="en-US" sz="2400" b="1"/>
              <a:t>？理由。</a:t>
            </a:r>
          </a:p>
        </p:txBody>
      </p:sp>
      <p:sp>
        <p:nvSpPr>
          <p:cNvPr id="23" name="Text Box 12"/>
          <p:cNvSpPr txBox="1"/>
          <p:nvPr>
            <p:custDataLst>
              <p:tags r:id="rId9"/>
            </p:custDataLst>
          </p:nvPr>
        </p:nvSpPr>
        <p:spPr>
          <a:xfrm>
            <a:off x="7563485" y="4401185"/>
            <a:ext cx="1414145" cy="737235"/>
          </a:xfrm>
          <a:prstGeom prst="rect">
            <a:avLst/>
          </a:prstGeom>
          <a:noFill/>
          <a:ln w="9525">
            <a:noFill/>
          </a:ln>
        </p:spPr>
        <p:txBody>
          <a:bodyPr wrap="square">
            <a:spAutoFit/>
          </a:bodyPr>
          <a:lstStyle/>
          <a:p>
            <a:pPr>
              <a:lnSpc>
                <a:spcPct val="150000"/>
              </a:lnSpc>
              <a:spcBef>
                <a:spcPct val="50000"/>
              </a:spcBef>
            </a:pPr>
            <a:r>
              <a:rPr lang="en-US" altLang="zh-CN" sz="2800" b="1" i="1">
                <a:latin typeface="宋体" panose="02010600030101010101" pitchFamily="2" charset="-122"/>
                <a:cs typeface="Times New Roman" panose="02020603050405020304" pitchFamily="18" charset="0"/>
              </a:rPr>
              <a:t>s </a:t>
            </a:r>
            <a:r>
              <a:rPr lang="en-US" altLang="zh-CN" sz="2800" b="1">
                <a:latin typeface="宋体" panose="02010600030101010101" pitchFamily="2" charset="-122"/>
                <a:cs typeface="Times New Roman" panose="02020603050405020304" pitchFamily="18" charset="0"/>
              </a:rPr>
              <a:t>= 0</a:t>
            </a:r>
          </a:p>
        </p:txBody>
      </p:sp>
      <p:grpSp>
        <p:nvGrpSpPr>
          <p:cNvPr id="24" name="Group 17"/>
          <p:cNvGrpSpPr/>
          <p:nvPr>
            <p:custDataLst>
              <p:tags r:id="rId10"/>
            </p:custDataLst>
          </p:nvPr>
        </p:nvGrpSpPr>
        <p:grpSpPr>
          <a:xfrm>
            <a:off x="8948420" y="3617595"/>
            <a:ext cx="551180" cy="1322070"/>
            <a:chOff x="2109" y="2908"/>
            <a:chExt cx="907" cy="635"/>
          </a:xfrm>
        </p:grpSpPr>
        <p:sp>
          <p:nvSpPr>
            <p:cNvPr id="25" name="AutoShape 21"/>
            <p:cNvSpPr/>
            <p:nvPr>
              <p:custDataLst>
                <p:tags r:id="rId13"/>
              </p:custDataLst>
            </p:nvPr>
          </p:nvSpPr>
          <p:spPr>
            <a:xfrm flipH="1">
              <a:off x="2109" y="2908"/>
              <a:ext cx="136" cy="635"/>
            </a:xfrm>
            <a:prstGeom prst="leftBrace">
              <a:avLst>
                <a:gd name="adj1" fmla="val 38909"/>
                <a:gd name="adj2" fmla="val 50000"/>
              </a:avLst>
            </a:prstGeom>
            <a:noFill/>
            <a:ln w="28575" cap="flat" cmpd="sng">
              <a:solidFill>
                <a:srgbClr val="008D38"/>
              </a:solidFill>
              <a:prstDash val="solid"/>
              <a:headEnd type="none" w="med" len="med"/>
              <a:tailEnd type="none" w="med" len="med"/>
            </a:ln>
          </p:spPr>
          <p:txBody>
            <a:bodyPr wrap="none" anchor="ctr" anchorCtr="0"/>
            <a:lstStyle/>
            <a:p>
              <a:pPr>
                <a:lnSpc>
                  <a:spcPct val="150000"/>
                </a:lnSpc>
              </a:pPr>
              <a:endParaRPr lang="zh-CN" altLang="zh-CN" sz="2800" b="1">
                <a:latin typeface="宋体" panose="02010600030101010101" pitchFamily="2" charset="-122"/>
                <a:cs typeface="Times New Roman" panose="02020603050405020304" pitchFamily="18" charset="0"/>
              </a:endParaRPr>
            </a:p>
          </p:txBody>
        </p:sp>
        <p:sp>
          <p:nvSpPr>
            <p:cNvPr id="30" name="Line 24"/>
            <p:cNvSpPr/>
            <p:nvPr>
              <p:custDataLst>
                <p:tags r:id="rId14"/>
              </p:custDataLst>
            </p:nvPr>
          </p:nvSpPr>
          <p:spPr>
            <a:xfrm>
              <a:off x="2381" y="3226"/>
              <a:ext cx="635" cy="0"/>
            </a:xfrm>
            <a:prstGeom prst="line">
              <a:avLst/>
            </a:prstGeom>
            <a:ln w="53975" cap="flat" cmpd="sng">
              <a:solidFill>
                <a:srgbClr val="008D38"/>
              </a:solidFill>
              <a:prstDash val="solid"/>
              <a:headEnd type="none" w="med" len="med"/>
              <a:tailEnd type="triangle" w="med" len="med"/>
            </a:ln>
          </p:spPr>
          <p:txBody>
            <a:bodyPr/>
            <a:lstStyle/>
            <a:p>
              <a:endParaRPr/>
            </a:p>
          </p:txBody>
        </p:sp>
      </p:grpSp>
      <p:sp>
        <p:nvSpPr>
          <p:cNvPr id="31" name="Text Box 25"/>
          <p:cNvSpPr txBox="1"/>
          <p:nvPr>
            <p:custDataLst>
              <p:tags r:id="rId11"/>
            </p:custDataLst>
          </p:nvPr>
        </p:nvSpPr>
        <p:spPr>
          <a:xfrm>
            <a:off x="9408795" y="3500755"/>
            <a:ext cx="2142490" cy="1383665"/>
          </a:xfrm>
          <a:prstGeom prst="rect">
            <a:avLst/>
          </a:prstGeom>
          <a:noFill/>
          <a:ln w="9525">
            <a:noFill/>
          </a:ln>
        </p:spPr>
        <p:txBody>
          <a:bodyPr wrap="square">
            <a:spAutoFit/>
          </a:bodyPr>
          <a:lstStyle/>
          <a:p>
            <a:pPr>
              <a:lnSpc>
                <a:spcPct val="150000"/>
              </a:lnSpc>
              <a:spcBef>
                <a:spcPct val="50000"/>
              </a:spcBef>
            </a:pPr>
            <a:r>
              <a:rPr lang="zh-CN" altLang="en-US" sz="2800" b="1">
                <a:solidFill>
                  <a:srgbClr val="FF0000"/>
                </a:solidFill>
                <a:latin typeface="黑体" panose="02010600030101010101" pitchFamily="49" charset="-122"/>
                <a:ea typeface="黑体" panose="02010600030101010101" pitchFamily="49" charset="-122"/>
                <a:cs typeface="Times New Roman" panose="02020603050405020304" pitchFamily="18" charset="0"/>
              </a:rPr>
              <a:t>有力无距离</a:t>
            </a:r>
            <a:r>
              <a:rPr lang="zh-CN" altLang="en-US" sz="2800" b="1">
                <a:solidFill>
                  <a:schemeClr val="tx1"/>
                </a:solidFill>
                <a:latin typeface="黑体" panose="02010600030101010101" pitchFamily="49" charset="-122"/>
                <a:ea typeface="黑体" panose="02010600030101010101" pitchFamily="49" charset="-122"/>
                <a:cs typeface="Times New Roman" panose="02020603050405020304" pitchFamily="18" charset="0"/>
              </a:rPr>
              <a:t>，</a:t>
            </a:r>
            <a:r>
              <a:rPr lang="zh-CN" altLang="en-US" sz="2800" b="1">
                <a:solidFill>
                  <a:srgbClr val="000808"/>
                </a:solidFill>
                <a:latin typeface="黑体" panose="02010600030101010101" pitchFamily="49" charset="-122"/>
                <a:ea typeface="黑体" panose="02010600030101010101" pitchFamily="49" charset="-122"/>
                <a:cs typeface="Times New Roman" panose="02020603050405020304" pitchFamily="18" charset="0"/>
              </a:rPr>
              <a:t>没有做功</a:t>
            </a:r>
          </a:p>
        </p:txBody>
      </p:sp>
      <p:sp>
        <p:nvSpPr>
          <p:cNvPr id="32" name="Text Box 13"/>
          <p:cNvSpPr txBox="1"/>
          <p:nvPr>
            <p:custDataLst>
              <p:tags r:id="rId12"/>
            </p:custDataLst>
          </p:nvPr>
        </p:nvSpPr>
        <p:spPr>
          <a:xfrm>
            <a:off x="7248525" y="3500755"/>
            <a:ext cx="1781175" cy="737235"/>
          </a:xfrm>
          <a:prstGeom prst="rect">
            <a:avLst/>
          </a:prstGeom>
          <a:noFill/>
          <a:ln w="9525">
            <a:noFill/>
          </a:ln>
        </p:spPr>
        <p:txBody>
          <a:bodyPr wrap="square">
            <a:spAutoFit/>
          </a:bodyPr>
          <a:lstStyle/>
          <a:p>
            <a:pPr>
              <a:lnSpc>
                <a:spcPct val="150000"/>
              </a:lnSpc>
              <a:spcBef>
                <a:spcPct val="50000"/>
              </a:spcBef>
            </a:pPr>
            <a:r>
              <a:rPr lang="en-US" altLang="zh-CN" sz="2800" b="1" i="1">
                <a:latin typeface="宋体" panose="02010600030101010101" pitchFamily="2" charset="-122"/>
                <a:cs typeface="Times New Roman" panose="02020603050405020304" pitchFamily="18" charset="0"/>
              </a:rPr>
              <a:t>F </a:t>
            </a:r>
            <a:r>
              <a:rPr lang="en-US" altLang="zh-CN" sz="2800" b="1">
                <a:latin typeface="宋体" panose="02010600030101010101" pitchFamily="2" charset="-122"/>
                <a:cs typeface="Times New Roman" panose="02020603050405020304" pitchFamily="18" charset="0"/>
              </a:rPr>
              <a:t>≠ 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1000" fill="hold"/>
                                        <p:tgtEl>
                                          <p:spTgt spid="22"/>
                                        </p:tgtEl>
                                        <p:attrNameLst>
                                          <p:attrName>ppt_x</p:attrName>
                                        </p:attrNameLst>
                                      </p:cBhvr>
                                      <p:tavLst>
                                        <p:tav tm="0">
                                          <p:val>
                                            <p:strVal val="#ppt_x-.2"/>
                                          </p:val>
                                        </p:tav>
                                        <p:tav tm="100000">
                                          <p:val>
                                            <p:strVal val="#ppt_x"/>
                                          </p:val>
                                        </p:tav>
                                      </p:tavLst>
                                    </p:anim>
                                    <p:anim calcmode="lin" valueType="num">
                                      <p:cBhvr>
                                        <p:cTn id="18"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19" dur="10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heel(1)">
                                      <p:cBhvr>
                                        <p:cTn id="24" dur="20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randombar(horizontal)">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circle(in)">
                                      <p:cBhvr>
                                        <p:cTn id="34" dur="20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p:cTn id="39" dur="500" fill="hold"/>
                                        <p:tgtEl>
                                          <p:spTgt spid="31"/>
                                        </p:tgtEl>
                                        <p:attrNameLst>
                                          <p:attrName>ppt_w</p:attrName>
                                        </p:attrNameLst>
                                      </p:cBhvr>
                                      <p:tavLst>
                                        <p:tav tm="0">
                                          <p:val>
                                            <p:fltVal val="0"/>
                                          </p:val>
                                        </p:tav>
                                        <p:tav tm="100000">
                                          <p:val>
                                            <p:strVal val="#ppt_w"/>
                                          </p:val>
                                        </p:tav>
                                      </p:tavLst>
                                    </p:anim>
                                    <p:anim calcmode="lin" valueType="num">
                                      <p:cBhvr>
                                        <p:cTn id="40" dur="500" fill="hold"/>
                                        <p:tgtEl>
                                          <p:spTgt spid="31"/>
                                        </p:tgtEl>
                                        <p:attrNameLst>
                                          <p:attrName>ppt_h</p:attrName>
                                        </p:attrNameLst>
                                      </p:cBhvr>
                                      <p:tavLst>
                                        <p:tav tm="0">
                                          <p:val>
                                            <p:fltVal val="0"/>
                                          </p:val>
                                        </p:tav>
                                        <p:tav tm="100000">
                                          <p:val>
                                            <p:strVal val="#ppt_h"/>
                                          </p:val>
                                        </p:tav>
                                      </p:tavLst>
                                    </p:anim>
                                    <p:animEffect transition="in" filter="fade">
                                      <p:cBhvr>
                                        <p:cTn id="4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31"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2"/>
          <p:cNvSpPr>
            <a:spLocks noChangeArrowheads="1"/>
          </p:cNvSpPr>
          <p:nvPr>
            <p:custDataLst>
              <p:tags r:id="rId1"/>
            </p:custDataLst>
          </p:nvPr>
        </p:nvSpPr>
        <p:spPr bwMode="gray">
          <a:xfrm flipH="1">
            <a:off x="2279714" y="620579"/>
            <a:ext cx="4787203" cy="573617"/>
          </a:xfrm>
          <a:prstGeom prst="roundRect">
            <a:avLst>
              <a:gd name="adj" fmla="val 47681"/>
            </a:avLst>
          </a:prstGeom>
          <a:solidFill>
            <a:schemeClr val="accent6">
              <a:lumMod val="60000"/>
              <a:lumOff val="40000"/>
            </a:schemeClr>
          </a:solidFill>
          <a:ln>
            <a:noFill/>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2" name="文本框 28"/>
          <p:cNvSpPr txBox="1"/>
          <p:nvPr>
            <p:custDataLst>
              <p:tags r:id="rId2"/>
            </p:custDataLst>
          </p:nvPr>
        </p:nvSpPr>
        <p:spPr>
          <a:xfrm>
            <a:off x="3245949" y="612867"/>
            <a:ext cx="4603809" cy="521970"/>
          </a:xfrm>
          <a:prstGeom prst="rect">
            <a:avLst/>
          </a:prstGeom>
          <a:noFill/>
          <a:ln w="9525">
            <a:noFill/>
          </a:ln>
        </p:spPr>
        <p:txBody>
          <a:bodyPr wrap="square">
            <a:spAutoFit/>
          </a:bodyPr>
          <a:lstStyle/>
          <a:p>
            <a:r>
              <a:rPr lang="zh-CN" altLang="en-US" sz="2800" b="1">
                <a:latin typeface="黑体" panose="02010600030101010101" pitchFamily="49" charset="-122"/>
                <a:ea typeface="黑体" panose="02010600030101010101" pitchFamily="49" charset="-122"/>
                <a:sym typeface="+mn-ea"/>
              </a:rPr>
              <a:t>机械功</a:t>
            </a:r>
            <a:endParaRPr lang="zh-CN" altLang="en-US" sz="2800" b="1">
              <a:latin typeface="黑体" panose="02010600030101010101" pitchFamily="49" charset="-122"/>
              <a:ea typeface="黑体" panose="02010600030101010101" pitchFamily="49" charset="-122"/>
            </a:endParaRPr>
          </a:p>
        </p:txBody>
      </p:sp>
      <p:sp>
        <p:nvSpPr>
          <p:cNvPr id="17" name="AutoShape 2"/>
          <p:cNvSpPr>
            <a:spLocks noChangeArrowheads="1"/>
          </p:cNvSpPr>
          <p:nvPr>
            <p:custDataLst>
              <p:tags r:id="rId3"/>
            </p:custDataLst>
          </p:nvPr>
        </p:nvSpPr>
        <p:spPr bwMode="gray">
          <a:xfrm flipH="1">
            <a:off x="874249" y="609996"/>
            <a:ext cx="2053167" cy="584200"/>
          </a:xfrm>
          <a:prstGeom prst="roundRect">
            <a:avLst>
              <a:gd name="adj" fmla="val 47681"/>
            </a:avLst>
          </a:prstGeom>
          <a:gradFill rotWithShape="1">
            <a:gsLst>
              <a:gs pos="100000">
                <a:schemeClr val="accent5">
                  <a:lumMod val="60000"/>
                  <a:lumOff val="40000"/>
                </a:schemeClr>
              </a:gs>
              <a:gs pos="100000">
                <a:srgbClr val="FF0A00"/>
              </a:gs>
              <a:gs pos="100000">
                <a:srgbClr val="FF1200"/>
              </a:gs>
              <a:gs pos="100000">
                <a:srgbClr val="FF6600"/>
              </a:gs>
            </a:gsLst>
            <a:lin ang="0" scaled="1"/>
          </a:gradFill>
          <a:ln>
            <a:noFill/>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8" name="文本框 27"/>
          <p:cNvSpPr txBox="1"/>
          <p:nvPr>
            <p:custDataLst>
              <p:tags r:id="rId4"/>
            </p:custDataLst>
          </p:nvPr>
        </p:nvSpPr>
        <p:spPr>
          <a:xfrm>
            <a:off x="1003605" y="568642"/>
            <a:ext cx="1420582" cy="584775"/>
          </a:xfrm>
          <a:prstGeom prst="rect">
            <a:avLst/>
          </a:prstGeom>
          <a:noFill/>
          <a:ln w="9525">
            <a:noFill/>
          </a:ln>
        </p:spPr>
        <p:txBody>
          <a:bodyPr wrap="none">
            <a:spAutoFit/>
          </a:bodyPr>
          <a:lstStyle/>
          <a:p>
            <a:r>
              <a:rPr lang="zh-CN" altLang="en-US" sz="3200" b="1">
                <a:solidFill>
                  <a:schemeClr val="tx1"/>
                </a:solidFill>
                <a:latin typeface="Adobe 黑体 Std R" panose="020B0400000000000000" pitchFamily="34" charset="-122"/>
                <a:ea typeface="Adobe 黑体 Std R" panose="020B0400000000000000" pitchFamily="34" charset="-122"/>
              </a:rPr>
              <a:t>知识点</a:t>
            </a:r>
          </a:p>
        </p:txBody>
      </p:sp>
      <p:sp>
        <p:nvSpPr>
          <p:cNvPr id="19" name="AutoShape 11"/>
          <p:cNvSpPr/>
          <p:nvPr>
            <p:custDataLst>
              <p:tags r:id="rId5"/>
            </p:custDataLst>
          </p:nvPr>
        </p:nvSpPr>
        <p:spPr>
          <a:xfrm>
            <a:off x="2521016" y="476647"/>
            <a:ext cx="768351" cy="776816"/>
          </a:xfrm>
          <a:prstGeom prst="diamond">
            <a:avLst/>
          </a:prstGeom>
          <a:solidFill>
            <a:srgbClr val="F4BE96"/>
          </a:solidFill>
          <a:ln w="38100" cap="flat" cmpd="sng">
            <a:solidFill>
              <a:schemeClr val="bg1"/>
            </a:solidFill>
            <a:prstDash val="solid"/>
            <a:miter/>
            <a:headEnd type="none" w="med" len="med"/>
            <a:tailEnd type="none" w="med" len="med"/>
          </a:ln>
          <a:effectLst>
            <a:outerShdw sy="50000" rotWithShape="0">
              <a:srgbClr val="808080">
                <a:alpha val="50000"/>
              </a:srgbClr>
            </a:outerShdw>
          </a:effectLst>
        </p:spPr>
        <p:txBody>
          <a:bodyPr wrap="none" anchor="ctr" anchorCtr="0"/>
          <a:lstStyle/>
          <a:p>
            <a:pPr algn="ctr" eaLnBrk="0" hangingPunct="0"/>
            <a:r>
              <a:rPr lang="en-US" altLang="ko-KR" sz="3200" b="1">
                <a:solidFill>
                  <a:schemeClr val="tx1"/>
                </a:solidFill>
                <a:latin typeface="Calibri" panose="020F0502020204030204" pitchFamily="34" charset="0"/>
                <a:ea typeface="Gulim" panose="020B0600000101010101" pitchFamily="34" charset="-127"/>
              </a:rPr>
              <a:t>1</a:t>
            </a:r>
          </a:p>
        </p:txBody>
      </p:sp>
      <p:sp>
        <p:nvSpPr>
          <p:cNvPr id="16" name="TextBox 15"/>
          <p:cNvSpPr txBox="1"/>
          <p:nvPr>
            <p:custDataLst>
              <p:tags r:id="rId6"/>
            </p:custDataLst>
          </p:nvPr>
        </p:nvSpPr>
        <p:spPr>
          <a:xfrm>
            <a:off x="911671" y="1485548"/>
            <a:ext cx="5760276" cy="460375"/>
          </a:xfrm>
          <a:prstGeom prst="rect">
            <a:avLst/>
          </a:prstGeom>
          <a:noFill/>
        </p:spPr>
        <p:txBody>
          <a:bodyPr wrap="square" rtlCol="0">
            <a:spAutoFit/>
          </a:bodyPr>
          <a:lstStyle/>
          <a:p>
            <a:r>
              <a:rPr lang="zh-CN" altLang="en-US" sz="2400" b="1">
                <a:latin typeface="+mn-ea"/>
                <a:ea typeface="+mn-ea"/>
              </a:rPr>
              <a:t>观察下列图片</a:t>
            </a:r>
            <a:r>
              <a:rPr lang="zh-CN" altLang="en-US" sz="2400" b="1">
                <a:latin typeface="+mn-ea"/>
              </a:rPr>
              <a:t>并分析</a:t>
            </a:r>
            <a:r>
              <a:rPr lang="zh-CN" altLang="en-US" sz="2400" b="1">
                <a:solidFill>
                  <a:srgbClr val="FF0000"/>
                </a:solidFill>
                <a:latin typeface="+mn-ea"/>
              </a:rPr>
              <a:t>是否做功</a:t>
            </a:r>
            <a:endParaRPr lang="zh-CN" altLang="en-US" sz="2400" b="1">
              <a:solidFill>
                <a:srgbClr val="FF0000"/>
              </a:solidFill>
              <a:latin typeface="+mn-ea"/>
              <a:ea typeface="+mn-ea"/>
            </a:endParaRPr>
          </a:p>
        </p:txBody>
      </p:sp>
      <p:pic>
        <p:nvPicPr>
          <p:cNvPr id="26" name="图片 25"/>
          <p:cNvPicPr>
            <a:picLocks noChangeAspect="1"/>
          </p:cNvPicPr>
          <p:nvPr>
            <p:custDataLst>
              <p:tags r:id="rId7"/>
            </p:custDataLst>
          </p:nvPr>
        </p:nvPicPr>
        <p:blipFill>
          <a:blip r:embed="rId20">
            <a:extLst>
              <a:ext uri="{28A0092B-C50C-407E-A947-70E740481C1C}">
                <a14:useLocalDpi xmlns:a14="http://schemas.microsoft.com/office/drawing/2010/main" val="0"/>
              </a:ext>
            </a:extLst>
          </a:blip>
          <a:stretch>
            <a:fillRect/>
          </a:stretch>
        </p:blipFill>
        <p:spPr>
          <a:xfrm>
            <a:off x="470138" y="2083721"/>
            <a:ext cx="3716945" cy="2511534"/>
          </a:xfrm>
          <a:prstGeom prst="rect">
            <a:avLst/>
          </a:prstGeom>
        </p:spPr>
      </p:pic>
      <p:pic>
        <p:nvPicPr>
          <p:cNvPr id="27" name="图片 26"/>
          <p:cNvPicPr>
            <a:picLocks noChangeAspect="1"/>
          </p:cNvPicPr>
          <p:nvPr>
            <p:custDataLst>
              <p:tags r:id="rId8"/>
            </p:custDataLst>
          </p:nvPr>
        </p:nvPicPr>
        <p:blipFill>
          <a:blip r:embed="rId21" cstate="print">
            <a:extLst>
              <a:ext uri="{28A0092B-C50C-407E-A947-70E740481C1C}">
                <a14:useLocalDpi xmlns:a14="http://schemas.microsoft.com/office/drawing/2010/main" val="0"/>
              </a:ext>
            </a:extLst>
          </a:blip>
          <a:stretch>
            <a:fillRect/>
          </a:stretch>
        </p:blipFill>
        <p:spPr>
          <a:xfrm>
            <a:off x="4385918" y="2177422"/>
            <a:ext cx="3762252" cy="2354347"/>
          </a:xfrm>
          <a:prstGeom prst="rect">
            <a:avLst/>
          </a:prstGeom>
        </p:spPr>
      </p:pic>
      <p:pic>
        <p:nvPicPr>
          <p:cNvPr id="28" name="图片 27"/>
          <p:cNvPicPr>
            <a:picLocks noChangeAspect="1"/>
          </p:cNvPicPr>
          <p:nvPr>
            <p:custDataLst>
              <p:tags r:id="rId9"/>
            </p:custDataLst>
          </p:nvPr>
        </p:nvPicPr>
        <p:blipFill>
          <a:blip r:embed="rId22">
            <a:extLst>
              <a:ext uri="{28A0092B-C50C-407E-A947-70E740481C1C}">
                <a14:useLocalDpi xmlns:a14="http://schemas.microsoft.com/office/drawing/2010/main" val="0"/>
              </a:ext>
            </a:extLst>
          </a:blip>
          <a:stretch>
            <a:fillRect/>
          </a:stretch>
        </p:blipFill>
        <p:spPr>
          <a:xfrm>
            <a:off x="8328248" y="2083721"/>
            <a:ext cx="3168352" cy="2378182"/>
          </a:xfrm>
          <a:prstGeom prst="rect">
            <a:avLst/>
          </a:prstGeom>
        </p:spPr>
      </p:pic>
      <p:sp>
        <p:nvSpPr>
          <p:cNvPr id="29" name="Text Box 12"/>
          <p:cNvSpPr txBox="1"/>
          <p:nvPr>
            <p:custDataLst>
              <p:tags r:id="rId10"/>
            </p:custDataLst>
          </p:nvPr>
        </p:nvSpPr>
        <p:spPr>
          <a:xfrm>
            <a:off x="3068285" y="5595874"/>
            <a:ext cx="3900689" cy="523220"/>
          </a:xfrm>
          <a:prstGeom prst="rect">
            <a:avLst/>
          </a:prstGeom>
          <a:noFill/>
          <a:ln w="9525">
            <a:noFill/>
          </a:ln>
        </p:spPr>
        <p:txBody>
          <a:bodyPr wrap="square">
            <a:spAutoFit/>
          </a:bodyPr>
          <a:lstStyle/>
          <a:p>
            <a:pPr>
              <a:spcBef>
                <a:spcPct val="50000"/>
              </a:spcBef>
            </a:pPr>
            <a:r>
              <a:rPr lang="en-US" altLang="zh-CN" sz="2800" b="1" i="1">
                <a:latin typeface="Times New Roman" panose="02020603050405020304" pitchFamily="18" charset="0"/>
                <a:ea typeface="微软雅黑" panose="020B0503020204020204" charset="-122"/>
                <a:cs typeface="Times New Roman" panose="02020603050405020304" pitchFamily="18" charset="0"/>
              </a:rPr>
              <a:t>s </a:t>
            </a:r>
            <a:r>
              <a:rPr lang="en-US" altLang="zh-CN" sz="2800" b="1">
                <a:latin typeface="Times New Roman" panose="02020603050405020304" pitchFamily="18" charset="0"/>
                <a:ea typeface="微软雅黑" panose="020B0503020204020204" charset="-122"/>
                <a:cs typeface="Times New Roman" panose="02020603050405020304" pitchFamily="18" charset="0"/>
              </a:rPr>
              <a:t>≠ 0</a:t>
            </a:r>
          </a:p>
        </p:txBody>
      </p:sp>
      <p:grpSp>
        <p:nvGrpSpPr>
          <p:cNvPr id="33" name="Group 17"/>
          <p:cNvGrpSpPr/>
          <p:nvPr>
            <p:custDataLst>
              <p:tags r:id="rId11"/>
            </p:custDataLst>
          </p:nvPr>
        </p:nvGrpSpPr>
        <p:grpSpPr>
          <a:xfrm>
            <a:off x="4085774" y="4820373"/>
            <a:ext cx="2087866" cy="1322070"/>
            <a:chOff x="2109" y="2908"/>
            <a:chExt cx="907" cy="635"/>
          </a:xfrm>
        </p:grpSpPr>
        <p:sp>
          <p:nvSpPr>
            <p:cNvPr id="34" name="AutoShape 21"/>
            <p:cNvSpPr/>
            <p:nvPr>
              <p:custDataLst>
                <p:tags r:id="rId17"/>
              </p:custDataLst>
            </p:nvPr>
          </p:nvSpPr>
          <p:spPr>
            <a:xfrm flipH="1">
              <a:off x="2109" y="2908"/>
              <a:ext cx="136" cy="635"/>
            </a:xfrm>
            <a:prstGeom prst="leftBrace">
              <a:avLst>
                <a:gd name="adj1" fmla="val 38909"/>
                <a:gd name="adj2" fmla="val 50000"/>
              </a:avLst>
            </a:prstGeom>
            <a:noFill/>
            <a:ln w="28575" cap="flat" cmpd="sng">
              <a:solidFill>
                <a:srgbClr val="008D38"/>
              </a:solidFill>
              <a:prstDash val="solid"/>
              <a:headEnd type="none" w="med" len="med"/>
              <a:tailEnd type="none" w="med" len="med"/>
            </a:ln>
          </p:spPr>
          <p:txBody>
            <a:bodyPr wrap="none" anchor="ctr" anchorCtr="0"/>
            <a:lstStyle/>
            <a:p>
              <a:endParaRPr lang="zh-CN" altLang="zh-CN" sz="2800" b="1">
                <a:latin typeface="Times New Roman" panose="02020603050405020304" pitchFamily="18" charset="0"/>
                <a:ea typeface="微软雅黑" panose="020B0503020204020204" charset="-122"/>
                <a:cs typeface="Times New Roman" panose="02020603050405020304" pitchFamily="18" charset="0"/>
              </a:endParaRPr>
            </a:p>
          </p:txBody>
        </p:sp>
        <p:sp>
          <p:nvSpPr>
            <p:cNvPr id="35" name="Line 24"/>
            <p:cNvSpPr/>
            <p:nvPr>
              <p:custDataLst>
                <p:tags r:id="rId18"/>
              </p:custDataLst>
            </p:nvPr>
          </p:nvSpPr>
          <p:spPr>
            <a:xfrm>
              <a:off x="2381" y="3226"/>
              <a:ext cx="635" cy="0"/>
            </a:xfrm>
            <a:prstGeom prst="line">
              <a:avLst/>
            </a:prstGeom>
            <a:ln w="53975" cap="flat" cmpd="sng">
              <a:solidFill>
                <a:srgbClr val="008D38"/>
              </a:solidFill>
              <a:prstDash val="solid"/>
              <a:headEnd type="none" w="med" len="med"/>
              <a:tailEnd type="triangle" w="med" len="med"/>
            </a:ln>
          </p:spPr>
          <p:txBody>
            <a:bodyPr/>
            <a:lstStyle/>
            <a:p>
              <a:endParaRPr/>
            </a:p>
          </p:txBody>
        </p:sp>
      </p:grpSp>
      <p:sp>
        <p:nvSpPr>
          <p:cNvPr id="36" name="Text Box 13"/>
          <p:cNvSpPr txBox="1"/>
          <p:nvPr>
            <p:custDataLst>
              <p:tags r:id="rId12"/>
            </p:custDataLst>
          </p:nvPr>
        </p:nvSpPr>
        <p:spPr>
          <a:xfrm>
            <a:off x="3068285" y="4820373"/>
            <a:ext cx="3422052" cy="521970"/>
          </a:xfrm>
          <a:prstGeom prst="rect">
            <a:avLst/>
          </a:prstGeom>
          <a:noFill/>
          <a:ln w="9525">
            <a:noFill/>
          </a:ln>
        </p:spPr>
        <p:txBody>
          <a:bodyPr wrap="square">
            <a:spAutoFit/>
          </a:bodyPr>
          <a:lstStyle/>
          <a:p>
            <a:pPr>
              <a:spcBef>
                <a:spcPct val="50000"/>
              </a:spcBef>
            </a:pPr>
            <a:r>
              <a:rPr lang="en-US" altLang="zh-CN" sz="2800" b="1" i="1">
                <a:latin typeface="Times New Roman" panose="02020603050405020304" pitchFamily="18" charset="0"/>
                <a:ea typeface="微软雅黑" panose="020B0503020204020204" charset="-122"/>
                <a:cs typeface="Times New Roman" panose="02020603050405020304" pitchFamily="18" charset="0"/>
              </a:rPr>
              <a:t>F </a:t>
            </a:r>
            <a:r>
              <a:rPr lang="en-US" altLang="zh-CN" sz="2800" b="1">
                <a:latin typeface="Times New Roman" panose="02020603050405020304" pitchFamily="18" charset="0"/>
                <a:ea typeface="微软雅黑" panose="020B0503020204020204" charset="-122"/>
                <a:cs typeface="Times New Roman" panose="02020603050405020304" pitchFamily="18" charset="0"/>
              </a:rPr>
              <a:t>= 0</a:t>
            </a:r>
          </a:p>
        </p:txBody>
      </p:sp>
      <p:sp>
        <p:nvSpPr>
          <p:cNvPr id="37" name="Text Box 25"/>
          <p:cNvSpPr txBox="1"/>
          <p:nvPr>
            <p:custDataLst>
              <p:tags r:id="rId13"/>
            </p:custDataLst>
          </p:nvPr>
        </p:nvSpPr>
        <p:spPr>
          <a:xfrm>
            <a:off x="6398240" y="5219798"/>
            <a:ext cx="5098360" cy="523220"/>
          </a:xfrm>
          <a:prstGeom prst="rect">
            <a:avLst/>
          </a:prstGeom>
          <a:noFill/>
          <a:ln w="9525">
            <a:noFill/>
          </a:ln>
        </p:spPr>
        <p:txBody>
          <a:bodyPr wrap="square">
            <a:spAutoFit/>
          </a:bodyPr>
          <a:lstStyle/>
          <a:p>
            <a:pPr>
              <a:spcBef>
                <a:spcPct val="50000"/>
              </a:spcBef>
            </a:pPr>
            <a:r>
              <a:rPr lang="zh-CN" altLang="en-US" sz="2800" b="1">
                <a:solidFill>
                  <a:srgbClr val="FF0000"/>
                </a:solidFill>
                <a:latin typeface="Times New Roman" panose="02020603050405020304" pitchFamily="18" charset="0"/>
                <a:ea typeface="微软雅黑" panose="020B0503020204020204" charset="-122"/>
                <a:cs typeface="Times New Roman" panose="02020603050405020304" pitchFamily="18" charset="0"/>
              </a:rPr>
              <a:t>无力有距离</a:t>
            </a:r>
            <a:r>
              <a:rPr lang="zh-CN" altLang="en-US" sz="2800" b="1">
                <a:solidFill>
                  <a:schemeClr val="tx1"/>
                </a:solidFill>
                <a:latin typeface="Times New Roman" panose="02020603050405020304" pitchFamily="18" charset="0"/>
                <a:ea typeface="微软雅黑" panose="020B0503020204020204" charset="-122"/>
                <a:cs typeface="Times New Roman" panose="02020603050405020304" pitchFamily="18" charset="0"/>
              </a:rPr>
              <a:t>，</a:t>
            </a:r>
            <a:r>
              <a:rPr lang="zh-CN" altLang="en-US" sz="2800" b="1">
                <a:solidFill>
                  <a:srgbClr val="000808"/>
                </a:solidFill>
                <a:latin typeface="Times New Roman" panose="02020603050405020304" pitchFamily="18" charset="0"/>
                <a:ea typeface="微软雅黑" panose="020B0503020204020204" charset="-122"/>
                <a:cs typeface="Times New Roman" panose="02020603050405020304" pitchFamily="18" charset="0"/>
              </a:rPr>
              <a:t>没有做功</a:t>
            </a:r>
            <a:endParaRPr lang="zh-CN" altLang="en-US" sz="2800" b="1">
              <a:latin typeface="Times New Roman" panose="02020603050405020304" pitchFamily="18" charset="0"/>
              <a:ea typeface="微软雅黑" panose="020B0503020204020204" charset="-122"/>
              <a:cs typeface="Times New Roman" panose="02020603050405020304" pitchFamily="18" charset="0"/>
            </a:endParaRPr>
          </a:p>
        </p:txBody>
      </p:sp>
      <p:sp>
        <p:nvSpPr>
          <p:cNvPr id="2" name="椭圆 1"/>
          <p:cNvSpPr/>
          <p:nvPr>
            <p:custDataLst>
              <p:tags r:id="rId14"/>
            </p:custDataLst>
          </p:nvPr>
        </p:nvSpPr>
        <p:spPr>
          <a:xfrm>
            <a:off x="5717540" y="3284855"/>
            <a:ext cx="1080135" cy="100838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n>
                <a:solidFill>
                  <a:srgbClr val="FF0000"/>
                </a:solidFill>
              </a:ln>
            </a:endParaRPr>
          </a:p>
        </p:txBody>
      </p:sp>
      <p:sp>
        <p:nvSpPr>
          <p:cNvPr id="3" name="椭圆 2"/>
          <p:cNvSpPr/>
          <p:nvPr>
            <p:custDataLst>
              <p:tags r:id="rId15"/>
            </p:custDataLst>
          </p:nvPr>
        </p:nvSpPr>
        <p:spPr>
          <a:xfrm>
            <a:off x="9552305" y="2204720"/>
            <a:ext cx="1080135" cy="100838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n>
                <a:solidFill>
                  <a:srgbClr val="FF0000"/>
                </a:solidFill>
              </a:ln>
            </a:endParaRPr>
          </a:p>
        </p:txBody>
      </p:sp>
      <p:sp>
        <p:nvSpPr>
          <p:cNvPr id="4" name="椭圆 3"/>
          <p:cNvSpPr/>
          <p:nvPr>
            <p:custDataLst>
              <p:tags r:id="rId16"/>
            </p:custDataLst>
          </p:nvPr>
        </p:nvSpPr>
        <p:spPr>
          <a:xfrm>
            <a:off x="1631315" y="3500755"/>
            <a:ext cx="1080135" cy="100838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n>
                <a:solidFill>
                  <a:srgbClr val="FF0000"/>
                </a:solidFill>
              </a:ln>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circle(in)">
                                      <p:cBhvr>
                                        <p:cTn id="12" dur="20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heel(1)">
                                      <p:cBhvr>
                                        <p:cTn id="17" dur="20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1000" fill="hold"/>
                                        <p:tgtEl>
                                          <p:spTgt spid="28"/>
                                        </p:tgtEl>
                                        <p:attrNameLst>
                                          <p:attrName>ppt_w</p:attrName>
                                        </p:attrNameLst>
                                      </p:cBhvr>
                                      <p:tavLst>
                                        <p:tav tm="0">
                                          <p:val>
                                            <p:fltVal val="0"/>
                                          </p:val>
                                        </p:tav>
                                        <p:tav tm="100000">
                                          <p:val>
                                            <p:strVal val="#ppt_w"/>
                                          </p:val>
                                        </p:tav>
                                      </p:tavLst>
                                    </p:anim>
                                    <p:anim calcmode="lin" valueType="num">
                                      <p:cBhvr>
                                        <p:cTn id="23" dur="1000" fill="hold"/>
                                        <p:tgtEl>
                                          <p:spTgt spid="28"/>
                                        </p:tgtEl>
                                        <p:attrNameLst>
                                          <p:attrName>ppt_h</p:attrName>
                                        </p:attrNameLst>
                                      </p:cBhvr>
                                      <p:tavLst>
                                        <p:tav tm="0">
                                          <p:val>
                                            <p:fltVal val="0"/>
                                          </p:val>
                                        </p:tav>
                                        <p:tav tm="100000">
                                          <p:val>
                                            <p:strVal val="#ppt_h"/>
                                          </p:val>
                                        </p:tav>
                                      </p:tavLst>
                                    </p:anim>
                                    <p:anim calcmode="lin" valueType="num">
                                      <p:cBhvr>
                                        <p:cTn id="24" dur="1000" fill="hold"/>
                                        <p:tgtEl>
                                          <p:spTgt spid="28"/>
                                        </p:tgtEl>
                                        <p:attrNameLst>
                                          <p:attrName>style.rotation</p:attrName>
                                        </p:attrNameLst>
                                      </p:cBhvr>
                                      <p:tavLst>
                                        <p:tav tm="0">
                                          <p:val>
                                            <p:fltVal val="90"/>
                                          </p:val>
                                        </p:tav>
                                        <p:tav tm="100000">
                                          <p:val>
                                            <p:fltVal val="0"/>
                                          </p:val>
                                        </p:tav>
                                      </p:tavLst>
                                    </p:anim>
                                    <p:animEffect transition="in" filter="fade">
                                      <p:cBhvr>
                                        <p:cTn id="25" dur="10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ppt_x"/>
                                          </p:val>
                                        </p:tav>
                                        <p:tav tm="100000">
                                          <p:val>
                                            <p:strVal val="#ppt_x"/>
                                          </p:val>
                                        </p:tav>
                                      </p:tavLst>
                                    </p:anim>
                                    <p:anim calcmode="lin" valueType="num">
                                      <p:cBhvr additive="base">
                                        <p:cTn id="4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wheel(1)">
                                      <p:cBhvr>
                                        <p:cTn id="45" dur="2000"/>
                                        <p:tgtEl>
                                          <p:spTgt spid="36"/>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randombar(horizontal)">
                                      <p:cBhvr>
                                        <p:cTn id="50" dur="5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circle(in)">
                                      <p:cBhvr>
                                        <p:cTn id="55" dur="2000"/>
                                        <p:tgtEl>
                                          <p:spTgt spid="33"/>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37"/>
                                        </p:tgtEl>
                                        <p:attrNameLst>
                                          <p:attrName>style.visibility</p:attrName>
                                        </p:attrNameLst>
                                      </p:cBhvr>
                                      <p:to>
                                        <p:strVal val="visible"/>
                                      </p:to>
                                    </p:set>
                                    <p:anim calcmode="lin" valueType="num">
                                      <p:cBhvr>
                                        <p:cTn id="60" dur="500" fill="hold"/>
                                        <p:tgtEl>
                                          <p:spTgt spid="37"/>
                                        </p:tgtEl>
                                        <p:attrNameLst>
                                          <p:attrName>ppt_w</p:attrName>
                                        </p:attrNameLst>
                                      </p:cBhvr>
                                      <p:tavLst>
                                        <p:tav tm="0">
                                          <p:val>
                                            <p:fltVal val="0"/>
                                          </p:val>
                                        </p:tav>
                                        <p:tav tm="100000">
                                          <p:val>
                                            <p:strVal val="#ppt_w"/>
                                          </p:val>
                                        </p:tav>
                                      </p:tavLst>
                                    </p:anim>
                                    <p:anim calcmode="lin" valueType="num">
                                      <p:cBhvr>
                                        <p:cTn id="61" dur="500" fill="hold"/>
                                        <p:tgtEl>
                                          <p:spTgt spid="37"/>
                                        </p:tgtEl>
                                        <p:attrNameLst>
                                          <p:attrName>ppt_h</p:attrName>
                                        </p:attrNameLst>
                                      </p:cBhvr>
                                      <p:tavLst>
                                        <p:tav tm="0">
                                          <p:val>
                                            <p:fltVal val="0"/>
                                          </p:val>
                                        </p:tav>
                                        <p:tav tm="100000">
                                          <p:val>
                                            <p:strVal val="#ppt_h"/>
                                          </p:val>
                                        </p:tav>
                                      </p:tavLst>
                                    </p:anim>
                                    <p:animEffect transition="in" filter="fade">
                                      <p:cBhvr>
                                        <p:cTn id="6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9" grpId="0"/>
      <p:bldP spid="36" grpId="0"/>
      <p:bldP spid="37" grpId="0"/>
      <p:bldP spid="2" grpId="0" animBg="1"/>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2"/>
          <p:cNvSpPr>
            <a:spLocks noChangeArrowheads="1"/>
          </p:cNvSpPr>
          <p:nvPr>
            <p:custDataLst>
              <p:tags r:id="rId1"/>
            </p:custDataLst>
          </p:nvPr>
        </p:nvSpPr>
        <p:spPr bwMode="gray">
          <a:xfrm flipH="1">
            <a:off x="2227644" y="601529"/>
            <a:ext cx="4787203" cy="573617"/>
          </a:xfrm>
          <a:prstGeom prst="roundRect">
            <a:avLst>
              <a:gd name="adj" fmla="val 47681"/>
            </a:avLst>
          </a:prstGeom>
          <a:solidFill>
            <a:schemeClr val="accent6">
              <a:lumMod val="60000"/>
              <a:lumOff val="40000"/>
            </a:schemeClr>
          </a:solidFill>
          <a:ln>
            <a:noFill/>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2" name="文本框 28"/>
          <p:cNvSpPr txBox="1"/>
          <p:nvPr>
            <p:custDataLst>
              <p:tags r:id="rId2"/>
            </p:custDataLst>
          </p:nvPr>
        </p:nvSpPr>
        <p:spPr>
          <a:xfrm>
            <a:off x="3193879" y="593817"/>
            <a:ext cx="4603809" cy="521970"/>
          </a:xfrm>
          <a:prstGeom prst="rect">
            <a:avLst/>
          </a:prstGeom>
          <a:noFill/>
          <a:ln w="9525">
            <a:noFill/>
          </a:ln>
        </p:spPr>
        <p:txBody>
          <a:bodyPr wrap="square">
            <a:spAutoFit/>
          </a:bodyPr>
          <a:lstStyle/>
          <a:p>
            <a:r>
              <a:rPr lang="zh-CN" altLang="en-US" sz="2800" b="1">
                <a:latin typeface="黑体" panose="02010600030101010101" pitchFamily="49" charset="-122"/>
                <a:ea typeface="黑体" panose="02010600030101010101" pitchFamily="49" charset="-122"/>
                <a:sym typeface="+mn-ea"/>
              </a:rPr>
              <a:t>机械功</a:t>
            </a:r>
            <a:endParaRPr lang="zh-CN" altLang="en-US" sz="2800" b="1">
              <a:latin typeface="黑体" panose="02010600030101010101" pitchFamily="49" charset="-122"/>
              <a:ea typeface="黑体" panose="02010600030101010101" pitchFamily="49" charset="-122"/>
            </a:endParaRPr>
          </a:p>
        </p:txBody>
      </p:sp>
      <p:sp>
        <p:nvSpPr>
          <p:cNvPr id="17" name="AutoShape 2"/>
          <p:cNvSpPr>
            <a:spLocks noChangeArrowheads="1"/>
          </p:cNvSpPr>
          <p:nvPr>
            <p:custDataLst>
              <p:tags r:id="rId3"/>
            </p:custDataLst>
          </p:nvPr>
        </p:nvSpPr>
        <p:spPr bwMode="gray">
          <a:xfrm flipH="1">
            <a:off x="822179" y="590946"/>
            <a:ext cx="2053167" cy="584200"/>
          </a:xfrm>
          <a:prstGeom prst="roundRect">
            <a:avLst>
              <a:gd name="adj" fmla="val 47681"/>
            </a:avLst>
          </a:prstGeom>
          <a:gradFill rotWithShape="1">
            <a:gsLst>
              <a:gs pos="100000">
                <a:schemeClr val="accent5">
                  <a:lumMod val="60000"/>
                  <a:lumOff val="40000"/>
                </a:schemeClr>
              </a:gs>
              <a:gs pos="100000">
                <a:srgbClr val="FF0A00"/>
              </a:gs>
              <a:gs pos="100000">
                <a:srgbClr val="FF1200"/>
              </a:gs>
              <a:gs pos="100000">
                <a:srgbClr val="FF6600"/>
              </a:gs>
            </a:gsLst>
            <a:lin ang="0" scaled="1"/>
          </a:gradFill>
          <a:ln>
            <a:noFill/>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8" name="文本框 27"/>
          <p:cNvSpPr txBox="1"/>
          <p:nvPr>
            <p:custDataLst>
              <p:tags r:id="rId4"/>
            </p:custDataLst>
          </p:nvPr>
        </p:nvSpPr>
        <p:spPr>
          <a:xfrm>
            <a:off x="951535" y="549592"/>
            <a:ext cx="1420582" cy="584775"/>
          </a:xfrm>
          <a:prstGeom prst="rect">
            <a:avLst/>
          </a:prstGeom>
          <a:noFill/>
          <a:ln w="9525">
            <a:noFill/>
          </a:ln>
        </p:spPr>
        <p:txBody>
          <a:bodyPr wrap="none">
            <a:spAutoFit/>
          </a:bodyPr>
          <a:lstStyle/>
          <a:p>
            <a:r>
              <a:rPr lang="zh-CN" altLang="en-US" sz="3200" b="1">
                <a:solidFill>
                  <a:schemeClr val="tx1"/>
                </a:solidFill>
                <a:latin typeface="Adobe 黑体 Std R" panose="020B0400000000000000" pitchFamily="34" charset="-122"/>
                <a:ea typeface="Adobe 黑体 Std R" panose="020B0400000000000000" pitchFamily="34" charset="-122"/>
              </a:rPr>
              <a:t>知识点</a:t>
            </a:r>
          </a:p>
        </p:txBody>
      </p:sp>
      <p:sp>
        <p:nvSpPr>
          <p:cNvPr id="19" name="AutoShape 11"/>
          <p:cNvSpPr/>
          <p:nvPr>
            <p:custDataLst>
              <p:tags r:id="rId5"/>
            </p:custDataLst>
          </p:nvPr>
        </p:nvSpPr>
        <p:spPr>
          <a:xfrm>
            <a:off x="2468946" y="457597"/>
            <a:ext cx="768351" cy="776816"/>
          </a:xfrm>
          <a:prstGeom prst="diamond">
            <a:avLst/>
          </a:prstGeom>
          <a:solidFill>
            <a:srgbClr val="F4BE96"/>
          </a:solidFill>
          <a:ln w="38100" cap="flat" cmpd="sng">
            <a:solidFill>
              <a:schemeClr val="bg1"/>
            </a:solidFill>
            <a:prstDash val="solid"/>
            <a:miter/>
            <a:headEnd type="none" w="med" len="med"/>
            <a:tailEnd type="none" w="med" len="med"/>
          </a:ln>
          <a:effectLst>
            <a:outerShdw sy="50000" rotWithShape="0">
              <a:srgbClr val="808080">
                <a:alpha val="50000"/>
              </a:srgbClr>
            </a:outerShdw>
          </a:effectLst>
        </p:spPr>
        <p:txBody>
          <a:bodyPr wrap="none" anchor="ctr" anchorCtr="0"/>
          <a:lstStyle/>
          <a:p>
            <a:pPr algn="ctr" eaLnBrk="0" hangingPunct="0"/>
            <a:r>
              <a:rPr lang="en-US" altLang="ko-KR" sz="3200" b="1">
                <a:solidFill>
                  <a:schemeClr val="tx1"/>
                </a:solidFill>
                <a:latin typeface="Calibri" panose="020F0502020204030204" pitchFamily="34" charset="0"/>
                <a:ea typeface="Gulim" panose="020B0600000101010101" pitchFamily="34" charset="-127"/>
              </a:rPr>
              <a:t>1</a:t>
            </a:r>
          </a:p>
        </p:txBody>
      </p:sp>
      <p:sp>
        <p:nvSpPr>
          <p:cNvPr id="20" name="TextBox 19"/>
          <p:cNvSpPr txBox="1"/>
          <p:nvPr>
            <p:custDataLst>
              <p:tags r:id="rId6"/>
            </p:custDataLst>
          </p:nvPr>
        </p:nvSpPr>
        <p:spPr>
          <a:xfrm>
            <a:off x="730061" y="1340768"/>
            <a:ext cx="5581963" cy="460375"/>
          </a:xfrm>
          <a:prstGeom prst="rect">
            <a:avLst/>
          </a:prstGeom>
          <a:noFill/>
        </p:spPr>
        <p:txBody>
          <a:bodyPr wrap="square" rtlCol="0">
            <a:spAutoFit/>
          </a:bodyPr>
          <a:lstStyle/>
          <a:p>
            <a:r>
              <a:rPr lang="zh-CN" altLang="en-US" sz="2400" b="1">
                <a:latin typeface="+mn-ea"/>
                <a:ea typeface="+mn-ea"/>
              </a:rPr>
              <a:t>观察下列图片并分析</a:t>
            </a:r>
            <a:r>
              <a:rPr lang="zh-CN" altLang="en-US" sz="2400" b="1">
                <a:solidFill>
                  <a:srgbClr val="FF0000"/>
                </a:solidFill>
                <a:latin typeface="+mn-ea"/>
                <a:ea typeface="+mn-ea"/>
              </a:rPr>
              <a:t>是否做功</a:t>
            </a:r>
          </a:p>
        </p:txBody>
      </p:sp>
      <p:pic>
        <p:nvPicPr>
          <p:cNvPr id="21" name="图片 20"/>
          <p:cNvPicPr>
            <a:picLocks noChangeAspect="1"/>
          </p:cNvPicPr>
          <p:nvPr>
            <p:custDataLst>
              <p:tags r:id="rId7"/>
            </p:custDataLst>
          </p:nvPr>
        </p:nvPicPr>
        <p:blipFill>
          <a:blip r:embed="rId24"/>
          <a:stretch>
            <a:fillRect/>
          </a:stretch>
        </p:blipFill>
        <p:spPr>
          <a:xfrm>
            <a:off x="4265712" y="1909878"/>
            <a:ext cx="3547660" cy="2658968"/>
          </a:xfrm>
          <a:prstGeom prst="rect">
            <a:avLst/>
          </a:prstGeom>
          <a:noFill/>
          <a:ln w="9525">
            <a:noFill/>
          </a:ln>
        </p:spPr>
      </p:pic>
      <p:pic>
        <p:nvPicPr>
          <p:cNvPr id="22" name="图片 21"/>
          <p:cNvPicPr/>
          <p:nvPr>
            <p:custDataLst>
              <p:tags r:id="rId8"/>
            </p:custDataLst>
          </p:nvPr>
        </p:nvPicPr>
        <p:blipFill>
          <a:blip r:embed="rId25"/>
          <a:stretch>
            <a:fillRect/>
          </a:stretch>
        </p:blipFill>
        <p:spPr>
          <a:xfrm>
            <a:off x="8184232" y="2132856"/>
            <a:ext cx="3168352" cy="2435990"/>
          </a:xfrm>
          <a:prstGeom prst="rect">
            <a:avLst/>
          </a:prstGeom>
          <a:noFill/>
          <a:ln w="9525">
            <a:noFill/>
          </a:ln>
        </p:spPr>
      </p:pic>
      <p:grpSp>
        <p:nvGrpSpPr>
          <p:cNvPr id="23" name="Group 17"/>
          <p:cNvGrpSpPr/>
          <p:nvPr>
            <p:custDataLst>
              <p:tags r:id="rId9"/>
            </p:custDataLst>
          </p:nvPr>
        </p:nvGrpSpPr>
        <p:grpSpPr>
          <a:xfrm>
            <a:off x="4440041" y="4869201"/>
            <a:ext cx="1440180" cy="1322070"/>
            <a:chOff x="2109" y="2908"/>
            <a:chExt cx="907" cy="635"/>
          </a:xfrm>
        </p:grpSpPr>
        <p:sp>
          <p:nvSpPr>
            <p:cNvPr id="24" name="AutoShape 21"/>
            <p:cNvSpPr/>
            <p:nvPr>
              <p:custDataLst>
                <p:tags r:id="rId21"/>
              </p:custDataLst>
            </p:nvPr>
          </p:nvSpPr>
          <p:spPr>
            <a:xfrm flipH="1">
              <a:off x="2109" y="2908"/>
              <a:ext cx="136" cy="635"/>
            </a:xfrm>
            <a:prstGeom prst="leftBrace">
              <a:avLst>
                <a:gd name="adj1" fmla="val 38909"/>
                <a:gd name="adj2" fmla="val 50000"/>
              </a:avLst>
            </a:prstGeom>
            <a:noFill/>
            <a:ln w="28575" cap="flat" cmpd="sng">
              <a:solidFill>
                <a:srgbClr val="008D38"/>
              </a:solidFill>
              <a:prstDash val="solid"/>
              <a:headEnd type="none" w="med" len="med"/>
              <a:tailEnd type="none" w="med" len="med"/>
            </a:ln>
          </p:spPr>
          <p:txBody>
            <a:bodyPr wrap="none" anchor="ctr" anchorCtr="0"/>
            <a:lstStyle/>
            <a:p>
              <a:endParaRPr lang="zh-CN" altLang="zh-CN" sz="2800" b="1">
                <a:latin typeface="Times New Roman" panose="02020603050405020304" pitchFamily="18" charset="0"/>
                <a:ea typeface="微软雅黑" panose="020B0503020204020204" charset="-122"/>
                <a:cs typeface="Times New Roman" panose="02020603050405020304" pitchFamily="18" charset="0"/>
              </a:endParaRPr>
            </a:p>
          </p:txBody>
        </p:sp>
        <p:sp>
          <p:nvSpPr>
            <p:cNvPr id="25" name="Line 24"/>
            <p:cNvSpPr/>
            <p:nvPr>
              <p:custDataLst>
                <p:tags r:id="rId22"/>
              </p:custDataLst>
            </p:nvPr>
          </p:nvSpPr>
          <p:spPr>
            <a:xfrm>
              <a:off x="2381" y="3226"/>
              <a:ext cx="635" cy="0"/>
            </a:xfrm>
            <a:prstGeom prst="line">
              <a:avLst/>
            </a:prstGeom>
            <a:ln w="53975" cap="flat" cmpd="sng">
              <a:solidFill>
                <a:srgbClr val="008D38"/>
              </a:solidFill>
              <a:prstDash val="solid"/>
              <a:headEnd type="none" w="med" len="med"/>
              <a:tailEnd type="triangle" w="med" len="med"/>
            </a:ln>
          </p:spPr>
          <p:txBody>
            <a:bodyPr/>
            <a:lstStyle/>
            <a:p>
              <a:endParaRPr/>
            </a:p>
          </p:txBody>
        </p:sp>
      </p:grpSp>
      <p:sp>
        <p:nvSpPr>
          <p:cNvPr id="30" name="Text Box 12"/>
          <p:cNvSpPr txBox="1"/>
          <p:nvPr>
            <p:custDataLst>
              <p:tags r:id="rId10"/>
            </p:custDataLst>
          </p:nvPr>
        </p:nvSpPr>
        <p:spPr>
          <a:xfrm>
            <a:off x="3277356" y="5098119"/>
            <a:ext cx="936625" cy="521970"/>
          </a:xfrm>
          <a:prstGeom prst="rect">
            <a:avLst/>
          </a:prstGeom>
          <a:noFill/>
          <a:ln w="9525">
            <a:noFill/>
          </a:ln>
        </p:spPr>
        <p:txBody>
          <a:bodyPr>
            <a:spAutoFit/>
          </a:bodyPr>
          <a:lstStyle/>
          <a:p>
            <a:pPr>
              <a:spcBef>
                <a:spcPct val="50000"/>
              </a:spcBef>
            </a:pPr>
            <a:r>
              <a:rPr lang="en-US" altLang="zh-CN" sz="2800" b="1" i="1">
                <a:latin typeface="Times New Roman" panose="02020603050405020304" pitchFamily="18" charset="0"/>
              </a:rPr>
              <a:t>s </a:t>
            </a:r>
            <a:r>
              <a:rPr lang="en-US" altLang="zh-CN" sz="2800" b="1">
                <a:latin typeface="Times New Roman" panose="02020603050405020304" pitchFamily="18" charset="0"/>
              </a:rPr>
              <a:t>≠ 0</a:t>
            </a:r>
          </a:p>
        </p:txBody>
      </p:sp>
      <p:sp>
        <p:nvSpPr>
          <p:cNvPr id="31" name="Text Box 13"/>
          <p:cNvSpPr txBox="1"/>
          <p:nvPr>
            <p:custDataLst>
              <p:tags r:id="rId11"/>
            </p:custDataLst>
          </p:nvPr>
        </p:nvSpPr>
        <p:spPr>
          <a:xfrm>
            <a:off x="3194037" y="4608216"/>
            <a:ext cx="1117600" cy="521970"/>
          </a:xfrm>
          <a:prstGeom prst="rect">
            <a:avLst/>
          </a:prstGeom>
          <a:noFill/>
          <a:ln w="9525">
            <a:noFill/>
          </a:ln>
        </p:spPr>
        <p:txBody>
          <a:bodyPr>
            <a:spAutoFit/>
          </a:bodyPr>
          <a:lstStyle/>
          <a:p>
            <a:pPr>
              <a:spcBef>
                <a:spcPct val="50000"/>
              </a:spcBef>
            </a:pPr>
            <a:r>
              <a:rPr lang="en-US" altLang="zh-CN" sz="2800" b="1" i="1">
                <a:latin typeface="Times New Roman" panose="02020603050405020304" pitchFamily="18" charset="0"/>
              </a:rPr>
              <a:t>F</a:t>
            </a:r>
            <a:r>
              <a:rPr lang="en-US" altLang="zh-CN" sz="2800" b="1">
                <a:latin typeface="Times New Roman" panose="02020603050405020304" pitchFamily="18" charset="0"/>
              </a:rPr>
              <a:t> ≠ 0</a:t>
            </a:r>
          </a:p>
        </p:txBody>
      </p:sp>
      <p:sp>
        <p:nvSpPr>
          <p:cNvPr id="32" name="Text Box 12"/>
          <p:cNvSpPr txBox="1"/>
          <p:nvPr>
            <p:custDataLst>
              <p:tags r:id="rId12"/>
            </p:custDataLst>
          </p:nvPr>
        </p:nvSpPr>
        <p:spPr>
          <a:xfrm>
            <a:off x="3225286" y="5720101"/>
            <a:ext cx="1079500" cy="521970"/>
          </a:xfrm>
          <a:prstGeom prst="rect">
            <a:avLst/>
          </a:prstGeom>
          <a:noFill/>
          <a:ln w="9525">
            <a:noFill/>
          </a:ln>
        </p:spPr>
        <p:txBody>
          <a:bodyPr>
            <a:spAutoFit/>
          </a:bodyPr>
          <a:lstStyle/>
          <a:p>
            <a:pPr>
              <a:spcBef>
                <a:spcPct val="50000"/>
              </a:spcBef>
            </a:pPr>
            <a:r>
              <a:rPr lang="en-US" altLang="zh-CN" sz="2800" b="1" i="1">
                <a:latin typeface="Times New Roman" panose="02020603050405020304" pitchFamily="18" charset="0"/>
              </a:rPr>
              <a:t>F</a:t>
            </a:r>
            <a:r>
              <a:rPr lang="en-US" altLang="zh-CN" sz="2800" b="1">
                <a:solidFill>
                  <a:srgbClr val="000808"/>
                </a:solidFill>
                <a:latin typeface="Times New Roman" panose="02020603050405020304" pitchFamily="18" charset="0"/>
                <a:cs typeface="Times New Roman" panose="02020603050405020304" pitchFamily="18" charset="0"/>
              </a:rPr>
              <a:t>⊥</a:t>
            </a:r>
            <a:r>
              <a:rPr lang="en-US" altLang="zh-CN" sz="2800" b="1" i="1">
                <a:latin typeface="Times New Roman" panose="02020603050405020304" pitchFamily="18" charset="0"/>
              </a:rPr>
              <a:t>s</a:t>
            </a:r>
          </a:p>
        </p:txBody>
      </p:sp>
      <p:pic>
        <p:nvPicPr>
          <p:cNvPr id="37" name="图片 36"/>
          <p:cNvPicPr>
            <a:picLocks noChangeAspect="1"/>
          </p:cNvPicPr>
          <p:nvPr>
            <p:custDataLst>
              <p:tags r:id="rId13"/>
            </p:custDataLst>
          </p:nvPr>
        </p:nvPicPr>
        <p:blipFill>
          <a:blip r:embed="rId26">
            <a:extLst>
              <a:ext uri="{28A0092B-C50C-407E-A947-70E740481C1C}">
                <a14:useLocalDpi xmlns:a14="http://schemas.microsoft.com/office/drawing/2010/main" val="0"/>
              </a:ext>
            </a:extLst>
          </a:blip>
          <a:stretch>
            <a:fillRect/>
          </a:stretch>
        </p:blipFill>
        <p:spPr>
          <a:xfrm>
            <a:off x="551742" y="1844473"/>
            <a:ext cx="3384544" cy="2682251"/>
          </a:xfrm>
          <a:prstGeom prst="rect">
            <a:avLst/>
          </a:prstGeom>
        </p:spPr>
      </p:pic>
      <p:sp>
        <p:nvSpPr>
          <p:cNvPr id="38" name="Text Box 25"/>
          <p:cNvSpPr txBox="1"/>
          <p:nvPr>
            <p:custDataLst>
              <p:tags r:id="rId14"/>
            </p:custDataLst>
          </p:nvPr>
        </p:nvSpPr>
        <p:spPr>
          <a:xfrm>
            <a:off x="5879855" y="4796831"/>
            <a:ext cx="5098360" cy="1383665"/>
          </a:xfrm>
          <a:prstGeom prst="rect">
            <a:avLst/>
          </a:prstGeom>
          <a:noFill/>
          <a:ln w="9525">
            <a:noFill/>
          </a:ln>
        </p:spPr>
        <p:txBody>
          <a:bodyPr wrap="square">
            <a:spAutoFit/>
          </a:bodyPr>
          <a:lstStyle/>
          <a:p>
            <a:pPr>
              <a:lnSpc>
                <a:spcPct val="150000"/>
              </a:lnSpc>
              <a:spcBef>
                <a:spcPct val="0"/>
              </a:spcBef>
            </a:pPr>
            <a:r>
              <a:rPr lang="zh-CN" altLang="en-US" sz="2800" b="1">
                <a:solidFill>
                  <a:srgbClr val="FF0000"/>
                </a:solidFill>
                <a:latin typeface="Times New Roman" panose="02020603050405020304" pitchFamily="18" charset="0"/>
                <a:ea typeface="微软雅黑" panose="020B0503020204020204" charset="-122"/>
                <a:cs typeface="Times New Roman" panose="02020603050405020304" pitchFamily="18" charset="0"/>
              </a:rPr>
              <a:t>有力有距离</a:t>
            </a:r>
            <a:r>
              <a:rPr lang="zh-CN" altLang="en-US" sz="2800" b="1">
                <a:solidFill>
                  <a:schemeClr val="tx1"/>
                </a:solidFill>
                <a:latin typeface="Times New Roman" panose="02020603050405020304" pitchFamily="18" charset="0"/>
                <a:ea typeface="微软雅黑" panose="020B0503020204020204" charset="-122"/>
                <a:cs typeface="Times New Roman" panose="02020603050405020304" pitchFamily="18" charset="0"/>
              </a:rPr>
              <a:t>，力与距离垂直，</a:t>
            </a:r>
            <a:r>
              <a:rPr lang="zh-CN" altLang="en-US" sz="2800" b="1">
                <a:solidFill>
                  <a:srgbClr val="000808"/>
                </a:solidFill>
                <a:latin typeface="Times New Roman" panose="02020603050405020304" pitchFamily="18" charset="0"/>
                <a:ea typeface="微软雅黑" panose="020B0503020204020204" charset="-122"/>
                <a:cs typeface="Times New Roman" panose="02020603050405020304" pitchFamily="18" charset="0"/>
              </a:rPr>
              <a:t>没有做功</a:t>
            </a:r>
            <a:endParaRPr lang="zh-CN" altLang="en-US" sz="2800" b="1">
              <a:latin typeface="Times New Roman" panose="02020603050405020304" pitchFamily="18" charset="0"/>
              <a:ea typeface="微软雅黑" panose="020B0503020204020204" charset="-122"/>
              <a:cs typeface="Times New Roman" panose="02020603050405020304" pitchFamily="18" charset="0"/>
            </a:endParaRPr>
          </a:p>
        </p:txBody>
      </p:sp>
      <p:sp>
        <p:nvSpPr>
          <p:cNvPr id="4" name="椭圆 3"/>
          <p:cNvSpPr/>
          <p:nvPr>
            <p:custDataLst>
              <p:tags r:id="rId15"/>
            </p:custDataLst>
          </p:nvPr>
        </p:nvSpPr>
        <p:spPr>
          <a:xfrm>
            <a:off x="1199515" y="3789045"/>
            <a:ext cx="1080135" cy="100838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n>
                <a:solidFill>
                  <a:srgbClr val="FF0000"/>
                </a:solidFill>
              </a:ln>
            </a:endParaRPr>
          </a:p>
        </p:txBody>
      </p:sp>
      <p:sp>
        <p:nvSpPr>
          <p:cNvPr id="2" name="椭圆 1"/>
          <p:cNvSpPr/>
          <p:nvPr>
            <p:custDataLst>
              <p:tags r:id="rId16"/>
            </p:custDataLst>
          </p:nvPr>
        </p:nvSpPr>
        <p:spPr>
          <a:xfrm>
            <a:off x="5525770" y="2492375"/>
            <a:ext cx="1080135" cy="100838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n>
                <a:solidFill>
                  <a:srgbClr val="FF0000"/>
                </a:solidFill>
              </a:ln>
            </a:endParaRPr>
          </a:p>
        </p:txBody>
      </p:sp>
      <p:sp>
        <p:nvSpPr>
          <p:cNvPr id="3" name="椭圆 2"/>
          <p:cNvSpPr/>
          <p:nvPr>
            <p:custDataLst>
              <p:tags r:id="rId17"/>
            </p:custDataLst>
          </p:nvPr>
        </p:nvSpPr>
        <p:spPr>
          <a:xfrm>
            <a:off x="8184515" y="2852420"/>
            <a:ext cx="1080135" cy="100838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n>
                <a:solidFill>
                  <a:srgbClr val="FF0000"/>
                </a:solidFill>
              </a:ln>
            </a:endParaRPr>
          </a:p>
        </p:txBody>
      </p:sp>
      <p:sp>
        <p:nvSpPr>
          <p:cNvPr id="5" name="Text Box 13"/>
          <p:cNvSpPr txBox="1"/>
          <p:nvPr>
            <p:custDataLst>
              <p:tags r:id="rId18"/>
            </p:custDataLst>
          </p:nvPr>
        </p:nvSpPr>
        <p:spPr>
          <a:xfrm>
            <a:off x="767715" y="4714875"/>
            <a:ext cx="2100580" cy="1476375"/>
          </a:xfrm>
          <a:prstGeom prst="rect">
            <a:avLst/>
          </a:prstGeom>
          <a:noFill/>
          <a:ln w="9525">
            <a:noFill/>
          </a:ln>
        </p:spPr>
        <p:txBody>
          <a:bodyPr wrap="square">
            <a:spAutoFit/>
          </a:bodyPr>
          <a:lstStyle/>
          <a:p>
            <a:pPr>
              <a:lnSpc>
                <a:spcPct val="150000"/>
              </a:lnSpc>
              <a:spcBef>
                <a:spcPct val="0"/>
              </a:spcBef>
            </a:pPr>
            <a:r>
              <a:rPr lang="zh-CN" altLang="en-US" sz="2000" b="1">
                <a:latin typeface="Times New Roman" panose="02020603050405020304" pitchFamily="18" charset="0"/>
              </a:rPr>
              <a:t>雪橇和人的重力均未做功，但狗拉雪橇做功</a:t>
            </a:r>
          </a:p>
        </p:txBody>
      </p:sp>
      <p:sp>
        <p:nvSpPr>
          <p:cNvPr id="6" name="Text Box 13"/>
          <p:cNvSpPr txBox="1"/>
          <p:nvPr>
            <p:custDataLst>
              <p:tags r:id="rId19"/>
            </p:custDataLst>
          </p:nvPr>
        </p:nvSpPr>
        <p:spPr>
          <a:xfrm>
            <a:off x="5808345" y="1551940"/>
            <a:ext cx="2805430" cy="553085"/>
          </a:xfrm>
          <a:prstGeom prst="rect">
            <a:avLst/>
          </a:prstGeom>
          <a:noFill/>
          <a:ln w="9525">
            <a:noFill/>
          </a:ln>
        </p:spPr>
        <p:txBody>
          <a:bodyPr wrap="square">
            <a:spAutoFit/>
          </a:bodyPr>
          <a:lstStyle/>
          <a:p>
            <a:pPr>
              <a:lnSpc>
                <a:spcPct val="150000"/>
              </a:lnSpc>
              <a:spcBef>
                <a:spcPct val="0"/>
              </a:spcBef>
            </a:pPr>
            <a:r>
              <a:rPr lang="zh-CN" altLang="en-US" sz="2000" b="1">
                <a:latin typeface="Times New Roman" panose="02020603050405020304" pitchFamily="18" charset="0"/>
              </a:rPr>
              <a:t>书包的重力未做功</a:t>
            </a:r>
          </a:p>
        </p:txBody>
      </p:sp>
      <p:sp>
        <p:nvSpPr>
          <p:cNvPr id="7" name="Text Box 13"/>
          <p:cNvSpPr txBox="1"/>
          <p:nvPr>
            <p:custDataLst>
              <p:tags r:id="rId20"/>
            </p:custDataLst>
          </p:nvPr>
        </p:nvSpPr>
        <p:spPr>
          <a:xfrm>
            <a:off x="8613775" y="1124585"/>
            <a:ext cx="2748280" cy="1014730"/>
          </a:xfrm>
          <a:prstGeom prst="rect">
            <a:avLst/>
          </a:prstGeom>
          <a:noFill/>
          <a:ln w="9525">
            <a:noFill/>
          </a:ln>
        </p:spPr>
        <p:txBody>
          <a:bodyPr wrap="square">
            <a:spAutoFit/>
          </a:bodyPr>
          <a:lstStyle/>
          <a:p>
            <a:pPr>
              <a:lnSpc>
                <a:spcPct val="150000"/>
              </a:lnSpc>
              <a:spcBef>
                <a:spcPct val="0"/>
              </a:spcBef>
            </a:pPr>
            <a:r>
              <a:rPr lang="zh-CN" altLang="en-US" sz="2000" b="1">
                <a:latin typeface="Times New Roman" panose="02020603050405020304" pitchFamily="18" charset="0"/>
              </a:rPr>
              <a:t>被吊起来，平行移动的物体未做功</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fill="hold"/>
                                        <p:tgtEl>
                                          <p:spTgt spid="37"/>
                                        </p:tgtEl>
                                        <p:attrNameLst>
                                          <p:attrName>ppt_x</p:attrName>
                                        </p:attrNameLst>
                                      </p:cBhvr>
                                      <p:tavLst>
                                        <p:tav tm="0">
                                          <p:val>
                                            <p:strVal val="#ppt_x"/>
                                          </p:val>
                                        </p:tav>
                                        <p:tav tm="100000">
                                          <p:val>
                                            <p:strVal val="#ppt_x"/>
                                          </p:val>
                                        </p:tav>
                                      </p:tavLst>
                                    </p:anim>
                                    <p:anim calcmode="lin" valueType="num">
                                      <p:cBhvr additive="base">
                                        <p:cTn id="1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circle(in)">
                                      <p:cBhvr>
                                        <p:cTn id="28" dur="20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down)">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heel(1)">
                                      <p:cBhvr>
                                        <p:cTn id="43" dur="20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wipe(down)">
                                      <p:cBhvr>
                                        <p:cTn id="48" dur="50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wipe(left)">
                                      <p:cBhvr>
                                        <p:cTn id="53" dur="5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wipe(left)">
                                      <p:cBhvr>
                                        <p:cTn id="58" dur="500"/>
                                        <p:tgtEl>
                                          <p:spTgt spid="31"/>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wipe(left)">
                                      <p:cBhvr>
                                        <p:cTn id="61" dur="500"/>
                                        <p:tgtEl>
                                          <p:spTgt spid="30"/>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wipe(left)">
                                      <p:cBhvr>
                                        <p:cTn id="64" dur="500"/>
                                        <p:tgtEl>
                                          <p:spTgt spid="32"/>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wipe(left)">
                                      <p:cBhvr>
                                        <p:cTn id="69" dur="500"/>
                                        <p:tgtEl>
                                          <p:spTgt spid="23"/>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38"/>
                                        </p:tgtEl>
                                        <p:attrNameLst>
                                          <p:attrName>style.visibility</p:attrName>
                                        </p:attrNameLst>
                                      </p:cBhvr>
                                      <p:to>
                                        <p:strVal val="visible"/>
                                      </p:to>
                                    </p:set>
                                    <p:anim calcmode="lin" valueType="num">
                                      <p:cBhvr>
                                        <p:cTn id="74" dur="500" fill="hold"/>
                                        <p:tgtEl>
                                          <p:spTgt spid="38"/>
                                        </p:tgtEl>
                                        <p:attrNameLst>
                                          <p:attrName>ppt_w</p:attrName>
                                        </p:attrNameLst>
                                      </p:cBhvr>
                                      <p:tavLst>
                                        <p:tav tm="0">
                                          <p:val>
                                            <p:fltVal val="0"/>
                                          </p:val>
                                        </p:tav>
                                        <p:tav tm="100000">
                                          <p:val>
                                            <p:strVal val="#ppt_w"/>
                                          </p:val>
                                        </p:tav>
                                      </p:tavLst>
                                    </p:anim>
                                    <p:anim calcmode="lin" valueType="num">
                                      <p:cBhvr>
                                        <p:cTn id="75" dur="500" fill="hold"/>
                                        <p:tgtEl>
                                          <p:spTgt spid="38"/>
                                        </p:tgtEl>
                                        <p:attrNameLst>
                                          <p:attrName>ppt_h</p:attrName>
                                        </p:attrNameLst>
                                      </p:cBhvr>
                                      <p:tavLst>
                                        <p:tav tm="0">
                                          <p:val>
                                            <p:fltVal val="0"/>
                                          </p:val>
                                        </p:tav>
                                        <p:tav tm="100000">
                                          <p:val>
                                            <p:strVal val="#ppt_h"/>
                                          </p:val>
                                        </p:tav>
                                      </p:tavLst>
                                    </p:anim>
                                    <p:animEffect transition="in" filter="fade">
                                      <p:cBhvr>
                                        <p:cTn id="7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0" grpId="0"/>
      <p:bldP spid="31" grpId="0"/>
      <p:bldP spid="32" grpId="0"/>
      <p:bldP spid="38" grpId="0"/>
      <p:bldP spid="4" grpId="0" animBg="1"/>
      <p:bldP spid="2" grpId="0" animBg="1"/>
      <p:bldP spid="3" grpId="0" animBg="1"/>
      <p:bldP spid="5" grpId="0"/>
      <p:bldP spid="6"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AS_OS" val="Unix 3.10 unknown"/>
  <p:tag name="AS_RELEASE_DATE" val="2023.03.31"/>
  <p:tag name="AS_TITLE" val="Aspose.Slides for Java"/>
  <p:tag name="AS_VERSION" val="23.3"/>
  <p:tag name="COMMONDATA" val="eyJoZGlkIjoiNzIwMWFkZjA2MzZjMzdlMjQ1ZjNiMWY2MTM0NWU4YzMifQ=="/>
</p:tagLst>
</file>

<file path=ppt/tags/tag10.xml><?xml version="1.0" encoding="utf-8"?>
<p:tagLst xmlns:a="http://schemas.openxmlformats.org/drawingml/2006/main" xmlns:r="http://schemas.openxmlformats.org/officeDocument/2006/relationships" xmlns:p="http://schemas.openxmlformats.org/presentationml/2006/main">
  <p:tag name="AS_UNIQUEID" val="482"/>
</p:tagLst>
</file>

<file path=ppt/tags/tag100.xml><?xml version="1.0" encoding="utf-8"?>
<p:tagLst xmlns:a="http://schemas.openxmlformats.org/drawingml/2006/main" xmlns:r="http://schemas.openxmlformats.org/officeDocument/2006/relationships" xmlns:p="http://schemas.openxmlformats.org/presentationml/2006/main">
  <p:tag name="AS_UNIQUEID" val="1383"/>
</p:tagLst>
</file>

<file path=ppt/tags/tag101.xml><?xml version="1.0" encoding="utf-8"?>
<p:tagLst xmlns:a="http://schemas.openxmlformats.org/drawingml/2006/main" xmlns:r="http://schemas.openxmlformats.org/officeDocument/2006/relationships" xmlns:p="http://schemas.openxmlformats.org/presentationml/2006/main">
  <p:tag name="AS_UNIQUEID" val="1384"/>
</p:tagLst>
</file>

<file path=ppt/tags/tag102.xml><?xml version="1.0" encoding="utf-8"?>
<p:tagLst xmlns:a="http://schemas.openxmlformats.org/drawingml/2006/main" xmlns:r="http://schemas.openxmlformats.org/officeDocument/2006/relationships" xmlns:p="http://schemas.openxmlformats.org/presentationml/2006/main">
  <p:tag name="AS_UNIQUEID" val="1385"/>
</p:tagLst>
</file>

<file path=ppt/tags/tag103.xml><?xml version="1.0" encoding="utf-8"?>
<p:tagLst xmlns:a="http://schemas.openxmlformats.org/drawingml/2006/main" xmlns:r="http://schemas.openxmlformats.org/officeDocument/2006/relationships" xmlns:p="http://schemas.openxmlformats.org/presentationml/2006/main">
  <p:tag name="AS_UNIQUEID" val="1388"/>
</p:tagLst>
</file>

<file path=ppt/tags/tag104.xml><?xml version="1.0" encoding="utf-8"?>
<p:tagLst xmlns:a="http://schemas.openxmlformats.org/drawingml/2006/main" xmlns:r="http://schemas.openxmlformats.org/officeDocument/2006/relationships" xmlns:p="http://schemas.openxmlformats.org/presentationml/2006/main">
  <p:tag name="AS_UNIQUEID" val="1389"/>
</p:tagLst>
</file>

<file path=ppt/tags/tag105.xml><?xml version="1.0" encoding="utf-8"?>
<p:tagLst xmlns:a="http://schemas.openxmlformats.org/drawingml/2006/main" xmlns:r="http://schemas.openxmlformats.org/officeDocument/2006/relationships" xmlns:p="http://schemas.openxmlformats.org/presentationml/2006/main">
  <p:tag name="AS_UNIQUEID" val="1386"/>
</p:tagLst>
</file>

<file path=ppt/tags/tag106.xml><?xml version="1.0" encoding="utf-8"?>
<p:tagLst xmlns:a="http://schemas.openxmlformats.org/drawingml/2006/main" xmlns:r="http://schemas.openxmlformats.org/officeDocument/2006/relationships" xmlns:p="http://schemas.openxmlformats.org/presentationml/2006/main">
  <p:tag name="AS_UNIQUEID" val="1387"/>
</p:tagLst>
</file>

<file path=ppt/tags/tag107.xml><?xml version="1.0" encoding="utf-8"?>
<p:tagLst xmlns:a="http://schemas.openxmlformats.org/drawingml/2006/main" xmlns:r="http://schemas.openxmlformats.org/officeDocument/2006/relationships" xmlns:p="http://schemas.openxmlformats.org/presentationml/2006/main">
  <p:tag name="AS_UNIQUEID" val="1391"/>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AS_UNIQUEID" val="1392"/>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AS_UNIQUEID" val="1393"/>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AS_UNIQUEID" val="483"/>
</p:tagLst>
</file>

<file path=ppt/tags/tag110.xml><?xml version="1.0" encoding="utf-8"?>
<p:tagLst xmlns:a="http://schemas.openxmlformats.org/drawingml/2006/main" xmlns:r="http://schemas.openxmlformats.org/officeDocument/2006/relationships" xmlns:p="http://schemas.openxmlformats.org/presentationml/2006/main">
  <p:tag name="AS_UNIQUEID" val="1394"/>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AS_UNIQUEID" val="1395"/>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AS_UNIQUEID" val="1396"/>
</p:tagLst>
</file>

<file path=ppt/tags/tag113.xml><?xml version="1.0" encoding="utf-8"?>
<p:tagLst xmlns:a="http://schemas.openxmlformats.org/drawingml/2006/main" xmlns:r="http://schemas.openxmlformats.org/officeDocument/2006/relationships" xmlns:p="http://schemas.openxmlformats.org/presentationml/2006/main">
  <p:tag name="AS_UNIQUEID" val="1397"/>
</p:tagLst>
</file>

<file path=ppt/tags/tag114.xml><?xml version="1.0" encoding="utf-8"?>
<p:tagLst xmlns:a="http://schemas.openxmlformats.org/drawingml/2006/main" xmlns:r="http://schemas.openxmlformats.org/officeDocument/2006/relationships" xmlns:p="http://schemas.openxmlformats.org/presentationml/2006/main">
  <p:tag name="AS_UNIQUEID" val="1398"/>
</p:tagLst>
</file>

<file path=ppt/tags/tag115.xml><?xml version="1.0" encoding="utf-8"?>
<p:tagLst xmlns:a="http://schemas.openxmlformats.org/drawingml/2006/main" xmlns:r="http://schemas.openxmlformats.org/officeDocument/2006/relationships" xmlns:p="http://schemas.openxmlformats.org/presentationml/2006/main">
  <p:tag name="AS_UNIQUEID" val="1399"/>
</p:tagLst>
</file>

<file path=ppt/tags/tag116.xml><?xml version="1.0" encoding="utf-8"?>
<p:tagLst xmlns:a="http://schemas.openxmlformats.org/drawingml/2006/main" xmlns:r="http://schemas.openxmlformats.org/officeDocument/2006/relationships" xmlns:p="http://schemas.openxmlformats.org/presentationml/2006/main">
  <p:tag name="AS_UNIQUEID" val="1400"/>
</p:tagLst>
</file>

<file path=ppt/tags/tag117.xml><?xml version="1.0" encoding="utf-8"?>
<p:tagLst xmlns:a="http://schemas.openxmlformats.org/drawingml/2006/main" xmlns:r="http://schemas.openxmlformats.org/officeDocument/2006/relationships" xmlns:p="http://schemas.openxmlformats.org/presentationml/2006/main">
  <p:tag name="AS_UNIQUEID" val="1401"/>
</p:tagLst>
</file>

<file path=ppt/tags/tag118.xml><?xml version="1.0" encoding="utf-8"?>
<p:tagLst xmlns:a="http://schemas.openxmlformats.org/drawingml/2006/main" xmlns:r="http://schemas.openxmlformats.org/officeDocument/2006/relationships" xmlns:p="http://schemas.openxmlformats.org/presentationml/2006/main">
  <p:tag name="AS_UNIQUEID" val="1404"/>
</p:tagLst>
</file>

<file path=ppt/tags/tag119.xml><?xml version="1.0" encoding="utf-8"?>
<p:tagLst xmlns:a="http://schemas.openxmlformats.org/drawingml/2006/main" xmlns:r="http://schemas.openxmlformats.org/officeDocument/2006/relationships" xmlns:p="http://schemas.openxmlformats.org/presentationml/2006/main">
  <p:tag name="AS_UNIQUEID" val="1405"/>
</p:tagLst>
</file>

<file path=ppt/tags/tag12.xml><?xml version="1.0" encoding="utf-8"?>
<p:tagLst xmlns:a="http://schemas.openxmlformats.org/drawingml/2006/main" xmlns:r="http://schemas.openxmlformats.org/officeDocument/2006/relationships" xmlns:p="http://schemas.openxmlformats.org/presentationml/2006/main">
  <p:tag name="AS_UNIQUEID" val="484"/>
</p:tagLst>
</file>

<file path=ppt/tags/tag120.xml><?xml version="1.0" encoding="utf-8"?>
<p:tagLst xmlns:a="http://schemas.openxmlformats.org/drawingml/2006/main" xmlns:r="http://schemas.openxmlformats.org/officeDocument/2006/relationships" xmlns:p="http://schemas.openxmlformats.org/presentationml/2006/main">
  <p:tag name="AS_UNIQUEID" val="1406"/>
</p:tagLst>
</file>

<file path=ppt/tags/tag121.xml><?xml version="1.0" encoding="utf-8"?>
<p:tagLst xmlns:a="http://schemas.openxmlformats.org/drawingml/2006/main" xmlns:r="http://schemas.openxmlformats.org/officeDocument/2006/relationships" xmlns:p="http://schemas.openxmlformats.org/presentationml/2006/main">
  <p:tag name="AS_UNIQUEID" val="1407"/>
</p:tagLst>
</file>

<file path=ppt/tags/tag122.xml><?xml version="1.0" encoding="utf-8"?>
<p:tagLst xmlns:a="http://schemas.openxmlformats.org/drawingml/2006/main" xmlns:r="http://schemas.openxmlformats.org/officeDocument/2006/relationships" xmlns:p="http://schemas.openxmlformats.org/presentationml/2006/main">
  <p:tag name="AS_UNIQUEID" val="1408"/>
</p:tagLst>
</file>

<file path=ppt/tags/tag123.xml><?xml version="1.0" encoding="utf-8"?>
<p:tagLst xmlns:a="http://schemas.openxmlformats.org/drawingml/2006/main" xmlns:r="http://schemas.openxmlformats.org/officeDocument/2006/relationships" xmlns:p="http://schemas.openxmlformats.org/presentationml/2006/main">
  <p:tag name="AS_UNIQUEID" val="1402"/>
</p:tagLst>
</file>

<file path=ppt/tags/tag124.xml><?xml version="1.0" encoding="utf-8"?>
<p:tagLst xmlns:a="http://schemas.openxmlformats.org/drawingml/2006/main" xmlns:r="http://schemas.openxmlformats.org/officeDocument/2006/relationships" xmlns:p="http://schemas.openxmlformats.org/presentationml/2006/main">
  <p:tag name="AS_UNIQUEID" val="1403"/>
</p:tagLst>
</file>

<file path=ppt/tags/tag125.xml><?xml version="1.0" encoding="utf-8"?>
<p:tagLst xmlns:a="http://schemas.openxmlformats.org/drawingml/2006/main" xmlns:r="http://schemas.openxmlformats.org/officeDocument/2006/relationships" xmlns:p="http://schemas.openxmlformats.org/presentationml/2006/main">
  <p:tag name="AS_UNIQUEID" val="1410"/>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AS_UNIQUEID" val="1411"/>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AS_UNIQUEID" val="1412"/>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AS_UNIQUEID" val="1413"/>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AS_UNIQUEID" val="1414"/>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AS_UNIQUEID" val="485"/>
</p:tagLst>
</file>

<file path=ppt/tags/tag130.xml><?xml version="1.0" encoding="utf-8"?>
<p:tagLst xmlns:a="http://schemas.openxmlformats.org/drawingml/2006/main" xmlns:r="http://schemas.openxmlformats.org/officeDocument/2006/relationships" xmlns:p="http://schemas.openxmlformats.org/presentationml/2006/main">
  <p:tag name="AS_UNIQUEID" val="1415"/>
</p:tagLst>
</file>

<file path=ppt/tags/tag131.xml><?xml version="1.0" encoding="utf-8"?>
<p:tagLst xmlns:a="http://schemas.openxmlformats.org/drawingml/2006/main" xmlns:r="http://schemas.openxmlformats.org/officeDocument/2006/relationships" xmlns:p="http://schemas.openxmlformats.org/presentationml/2006/main">
  <p:tag name="AS_UNIQUEID" val="1416"/>
</p:tagLst>
</file>

<file path=ppt/tags/tag132.xml><?xml version="1.0" encoding="utf-8"?>
<p:tagLst xmlns:a="http://schemas.openxmlformats.org/drawingml/2006/main" xmlns:r="http://schemas.openxmlformats.org/officeDocument/2006/relationships" xmlns:p="http://schemas.openxmlformats.org/presentationml/2006/main">
  <p:tag name="AS_UNIQUEID" val="1417"/>
</p:tagLst>
</file>

<file path=ppt/tags/tag133.xml><?xml version="1.0" encoding="utf-8"?>
<p:tagLst xmlns:a="http://schemas.openxmlformats.org/drawingml/2006/main" xmlns:r="http://schemas.openxmlformats.org/officeDocument/2006/relationships" xmlns:p="http://schemas.openxmlformats.org/presentationml/2006/main">
  <p:tag name="AS_UNIQUEID" val="1418"/>
</p:tagLst>
</file>

<file path=ppt/tags/tag134.xml><?xml version="1.0" encoding="utf-8"?>
<p:tagLst xmlns:a="http://schemas.openxmlformats.org/drawingml/2006/main" xmlns:r="http://schemas.openxmlformats.org/officeDocument/2006/relationships" xmlns:p="http://schemas.openxmlformats.org/presentationml/2006/main">
  <p:tag name="AS_UNIQUEID" val="1421"/>
</p:tagLst>
</file>

<file path=ppt/tags/tag135.xml><?xml version="1.0" encoding="utf-8"?>
<p:tagLst xmlns:a="http://schemas.openxmlformats.org/drawingml/2006/main" xmlns:r="http://schemas.openxmlformats.org/officeDocument/2006/relationships" xmlns:p="http://schemas.openxmlformats.org/presentationml/2006/main">
  <p:tag name="AS_UNIQUEID" val="1422"/>
</p:tagLst>
</file>

<file path=ppt/tags/tag136.xml><?xml version="1.0" encoding="utf-8"?>
<p:tagLst xmlns:a="http://schemas.openxmlformats.org/drawingml/2006/main" xmlns:r="http://schemas.openxmlformats.org/officeDocument/2006/relationships" xmlns:p="http://schemas.openxmlformats.org/presentationml/2006/main">
  <p:tag name="AS_UNIQUEID" val="1423"/>
</p:tagLst>
</file>

<file path=ppt/tags/tag137.xml><?xml version="1.0" encoding="utf-8"?>
<p:tagLst xmlns:a="http://schemas.openxmlformats.org/drawingml/2006/main" xmlns:r="http://schemas.openxmlformats.org/officeDocument/2006/relationships" xmlns:p="http://schemas.openxmlformats.org/presentationml/2006/main">
  <p:tag name="AS_UNIQUEID" val="1424"/>
</p:tagLst>
</file>

<file path=ppt/tags/tag138.xml><?xml version="1.0" encoding="utf-8"?>
<p:tagLst xmlns:a="http://schemas.openxmlformats.org/drawingml/2006/main" xmlns:r="http://schemas.openxmlformats.org/officeDocument/2006/relationships" xmlns:p="http://schemas.openxmlformats.org/presentationml/2006/main">
  <p:tag name="AS_UNIQUEID" val="1425"/>
</p:tagLst>
</file>

<file path=ppt/tags/tag139.xml><?xml version="1.0" encoding="utf-8"?>
<p:tagLst xmlns:a="http://schemas.openxmlformats.org/drawingml/2006/main" xmlns:r="http://schemas.openxmlformats.org/officeDocument/2006/relationships" xmlns:p="http://schemas.openxmlformats.org/presentationml/2006/main">
  <p:tag name="AS_UNIQUEID" val="1426"/>
</p:tagLst>
</file>

<file path=ppt/tags/tag14.xml><?xml version="1.0" encoding="utf-8"?>
<p:tagLst xmlns:a="http://schemas.openxmlformats.org/drawingml/2006/main" xmlns:r="http://schemas.openxmlformats.org/officeDocument/2006/relationships" xmlns:p="http://schemas.openxmlformats.org/presentationml/2006/main">
  <p:tag name="AS_UNIQUEID" val="860"/>
</p:tagLst>
</file>

<file path=ppt/tags/tag140.xml><?xml version="1.0" encoding="utf-8"?>
<p:tagLst xmlns:a="http://schemas.openxmlformats.org/drawingml/2006/main" xmlns:r="http://schemas.openxmlformats.org/officeDocument/2006/relationships" xmlns:p="http://schemas.openxmlformats.org/presentationml/2006/main">
  <p:tag name="AS_UNIQUEID" val="1427"/>
</p:tagLst>
</file>

<file path=ppt/tags/tag141.xml><?xml version="1.0" encoding="utf-8"?>
<p:tagLst xmlns:a="http://schemas.openxmlformats.org/drawingml/2006/main" xmlns:r="http://schemas.openxmlformats.org/officeDocument/2006/relationships" xmlns:p="http://schemas.openxmlformats.org/presentationml/2006/main">
  <p:tag name="AS_UNIQUEID" val="1428"/>
</p:tagLst>
</file>

<file path=ppt/tags/tag142.xml><?xml version="1.0" encoding="utf-8"?>
<p:tagLst xmlns:a="http://schemas.openxmlformats.org/drawingml/2006/main" xmlns:r="http://schemas.openxmlformats.org/officeDocument/2006/relationships" xmlns:p="http://schemas.openxmlformats.org/presentationml/2006/main">
  <p:tag name="AS_UNIQUEID" val="1429"/>
</p:tagLst>
</file>

<file path=ppt/tags/tag143.xml><?xml version="1.0" encoding="utf-8"?>
<p:tagLst xmlns:a="http://schemas.openxmlformats.org/drawingml/2006/main" xmlns:r="http://schemas.openxmlformats.org/officeDocument/2006/relationships" xmlns:p="http://schemas.openxmlformats.org/presentationml/2006/main">
  <p:tag name="AS_UNIQUEID" val="1430"/>
</p:tagLst>
</file>

<file path=ppt/tags/tag144.xml><?xml version="1.0" encoding="utf-8"?>
<p:tagLst xmlns:a="http://schemas.openxmlformats.org/drawingml/2006/main" xmlns:r="http://schemas.openxmlformats.org/officeDocument/2006/relationships" xmlns:p="http://schemas.openxmlformats.org/presentationml/2006/main">
  <p:tag name="AS_UNIQUEID" val="1431"/>
</p:tagLst>
</file>

<file path=ppt/tags/tag145.xml><?xml version="1.0" encoding="utf-8"?>
<p:tagLst xmlns:a="http://schemas.openxmlformats.org/drawingml/2006/main" xmlns:r="http://schemas.openxmlformats.org/officeDocument/2006/relationships" xmlns:p="http://schemas.openxmlformats.org/presentationml/2006/main">
  <p:tag name="AS_UNIQUEID" val="1419"/>
</p:tagLst>
</file>

<file path=ppt/tags/tag146.xml><?xml version="1.0" encoding="utf-8"?>
<p:tagLst xmlns:a="http://schemas.openxmlformats.org/drawingml/2006/main" xmlns:r="http://schemas.openxmlformats.org/officeDocument/2006/relationships" xmlns:p="http://schemas.openxmlformats.org/presentationml/2006/main">
  <p:tag name="AS_UNIQUEID" val="1420"/>
</p:tagLst>
</file>

<file path=ppt/tags/tag147.xml><?xml version="1.0" encoding="utf-8"?>
<p:tagLst xmlns:a="http://schemas.openxmlformats.org/drawingml/2006/main" xmlns:r="http://schemas.openxmlformats.org/officeDocument/2006/relationships" xmlns:p="http://schemas.openxmlformats.org/presentationml/2006/main">
  <p:tag name="AS_UNIQUEID" val="1433"/>
</p:tagLst>
</file>

<file path=ppt/tags/tag148.xml><?xml version="1.0" encoding="utf-8"?>
<p:tagLst xmlns:a="http://schemas.openxmlformats.org/drawingml/2006/main" xmlns:r="http://schemas.openxmlformats.org/officeDocument/2006/relationships" xmlns:p="http://schemas.openxmlformats.org/presentationml/2006/main">
  <p:tag name="AS_UNIQUEID" val="1438"/>
</p:tagLst>
</file>

<file path=ppt/tags/tag149.xml><?xml version="1.0" encoding="utf-8"?>
<p:tagLst xmlns:a="http://schemas.openxmlformats.org/drawingml/2006/main" xmlns:r="http://schemas.openxmlformats.org/officeDocument/2006/relationships" xmlns:p="http://schemas.openxmlformats.org/presentationml/2006/main">
  <p:tag name="AS_UNIQUEID" val="1439"/>
</p:tagLst>
</file>

<file path=ppt/tags/tag15.xml><?xml version="1.0" encoding="utf-8"?>
<p:tagLst xmlns:a="http://schemas.openxmlformats.org/drawingml/2006/main" xmlns:r="http://schemas.openxmlformats.org/officeDocument/2006/relationships" xmlns:p="http://schemas.openxmlformats.org/presentationml/2006/main">
  <p:tag name="AS_UNIQUEID" val="491"/>
  <p:tag name="KSO_WM_DIAGRAM_VIRTUALLY_FRAME" val="{&quot;height&quot;:377.45236220472447,&quot;left&quot;:394.9966929133858,&quot;top&quot;:138.0355118110236,&quot;width&quot;:404.24787401574815}"/>
</p:tagLst>
</file>

<file path=ppt/tags/tag150.xml><?xml version="1.0" encoding="utf-8"?>
<p:tagLst xmlns:a="http://schemas.openxmlformats.org/drawingml/2006/main" xmlns:r="http://schemas.openxmlformats.org/officeDocument/2006/relationships" xmlns:p="http://schemas.openxmlformats.org/presentationml/2006/main">
  <p:tag name="AS_UNIQUEID" val="1440"/>
</p:tagLst>
</file>

<file path=ppt/tags/tag151.xml><?xml version="1.0" encoding="utf-8"?>
<p:tagLst xmlns:a="http://schemas.openxmlformats.org/drawingml/2006/main" xmlns:r="http://schemas.openxmlformats.org/officeDocument/2006/relationships" xmlns:p="http://schemas.openxmlformats.org/presentationml/2006/main">
  <p:tag name="AS_UNIQUEID" val="1441"/>
</p:tagLst>
</file>

<file path=ppt/tags/tag152.xml><?xml version="1.0" encoding="utf-8"?>
<p:tagLst xmlns:a="http://schemas.openxmlformats.org/drawingml/2006/main" xmlns:r="http://schemas.openxmlformats.org/officeDocument/2006/relationships" xmlns:p="http://schemas.openxmlformats.org/presentationml/2006/main">
  <p:tag name="AS_UNIQUEID" val="1442"/>
</p:tagLst>
</file>

<file path=ppt/tags/tag153.xml><?xml version="1.0" encoding="utf-8"?>
<p:tagLst xmlns:a="http://schemas.openxmlformats.org/drawingml/2006/main" xmlns:r="http://schemas.openxmlformats.org/officeDocument/2006/relationships" xmlns:p="http://schemas.openxmlformats.org/presentationml/2006/main">
  <p:tag name="AS_UNIQUEID" val="1434"/>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AS_UNIQUEID" val="1435"/>
</p:tagLst>
</file>

<file path=ppt/tags/tag155.xml><?xml version="1.0" encoding="utf-8"?>
<p:tagLst xmlns:a="http://schemas.openxmlformats.org/drawingml/2006/main" xmlns:r="http://schemas.openxmlformats.org/officeDocument/2006/relationships" xmlns:p="http://schemas.openxmlformats.org/presentationml/2006/main">
  <p:tag name="AS_UNIQUEID" val="1436"/>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AS_UNIQUEID" val="1437"/>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AS_UNIQUEID" val="1444"/>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AS_UNIQUEID" val="1445"/>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AS_UNIQUEID" val="1446"/>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AS_UNIQUEID" val="502"/>
</p:tagLst>
</file>

<file path=ppt/tags/tag160.xml><?xml version="1.0" encoding="utf-8"?>
<p:tagLst xmlns:a="http://schemas.openxmlformats.org/drawingml/2006/main" xmlns:r="http://schemas.openxmlformats.org/officeDocument/2006/relationships" xmlns:p="http://schemas.openxmlformats.org/presentationml/2006/main">
  <p:tag name="AS_UNIQUEID" val="1447"/>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AS_UNIQUEID" val="1448"/>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AS_UNIQUEID" val="1449"/>
</p:tagLst>
</file>

<file path=ppt/tags/tag163.xml><?xml version="1.0" encoding="utf-8"?>
<p:tagLst xmlns:a="http://schemas.openxmlformats.org/drawingml/2006/main" xmlns:r="http://schemas.openxmlformats.org/officeDocument/2006/relationships" xmlns:p="http://schemas.openxmlformats.org/presentationml/2006/main">
  <p:tag name="AS_UNIQUEID" val="1450"/>
</p:tagLst>
</file>

<file path=ppt/tags/tag164.xml><?xml version="1.0" encoding="utf-8"?>
<p:tagLst xmlns:a="http://schemas.openxmlformats.org/drawingml/2006/main" xmlns:r="http://schemas.openxmlformats.org/officeDocument/2006/relationships" xmlns:p="http://schemas.openxmlformats.org/presentationml/2006/main">
  <p:tag name="AS_UNIQUEID" val="1451"/>
</p:tagLst>
</file>

<file path=ppt/tags/tag165.xml><?xml version="1.0" encoding="utf-8"?>
<p:tagLst xmlns:a="http://schemas.openxmlformats.org/drawingml/2006/main" xmlns:r="http://schemas.openxmlformats.org/officeDocument/2006/relationships" xmlns:p="http://schemas.openxmlformats.org/presentationml/2006/main">
  <p:tag name="AS_UNIQUEID" val="1452"/>
</p:tagLst>
</file>

<file path=ppt/tags/tag166.xml><?xml version="1.0" encoding="utf-8"?>
<p:tagLst xmlns:a="http://schemas.openxmlformats.org/drawingml/2006/main" xmlns:r="http://schemas.openxmlformats.org/officeDocument/2006/relationships" xmlns:p="http://schemas.openxmlformats.org/presentationml/2006/main">
  <p:tag name="AS_UNIQUEID" val="1453"/>
</p:tagLst>
</file>

<file path=ppt/tags/tag167.xml><?xml version="1.0" encoding="utf-8"?>
<p:tagLst xmlns:a="http://schemas.openxmlformats.org/drawingml/2006/main" xmlns:r="http://schemas.openxmlformats.org/officeDocument/2006/relationships" xmlns:p="http://schemas.openxmlformats.org/presentationml/2006/main">
  <p:tag name="AS_UNIQUEID" val="1455"/>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AS_UNIQUEID" val="1456"/>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AS_UNIQUEID" val="1457"/>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AS_UNIQUEID" val="861"/>
</p:tagLst>
</file>

<file path=ppt/tags/tag170.xml><?xml version="1.0" encoding="utf-8"?>
<p:tagLst xmlns:a="http://schemas.openxmlformats.org/drawingml/2006/main" xmlns:r="http://schemas.openxmlformats.org/officeDocument/2006/relationships" xmlns:p="http://schemas.openxmlformats.org/presentationml/2006/main">
  <p:tag name="AS_UNIQUEID" val="1458"/>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AS_UNIQUEID" val="1459"/>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AS_UNIQUEID" val="1460"/>
</p:tagLst>
</file>

<file path=ppt/tags/tag173.xml><?xml version="1.0" encoding="utf-8"?>
<p:tagLst xmlns:a="http://schemas.openxmlformats.org/drawingml/2006/main" xmlns:r="http://schemas.openxmlformats.org/officeDocument/2006/relationships" xmlns:p="http://schemas.openxmlformats.org/presentationml/2006/main">
  <p:tag name="AS_UNIQUEID" val="1461"/>
</p:tagLst>
</file>

<file path=ppt/tags/tag174.xml><?xml version="1.0" encoding="utf-8"?>
<p:tagLst xmlns:a="http://schemas.openxmlformats.org/drawingml/2006/main" xmlns:r="http://schemas.openxmlformats.org/officeDocument/2006/relationships" xmlns:p="http://schemas.openxmlformats.org/presentationml/2006/main">
  <p:tag name="AS_UNIQUEID" val="1462"/>
</p:tagLst>
</file>

<file path=ppt/tags/tag175.xml><?xml version="1.0" encoding="utf-8"?>
<p:tagLst xmlns:a="http://schemas.openxmlformats.org/drawingml/2006/main" xmlns:r="http://schemas.openxmlformats.org/officeDocument/2006/relationships" xmlns:p="http://schemas.openxmlformats.org/presentationml/2006/main">
  <p:tag name="AS_UNIQUEID" val="1463"/>
</p:tagLst>
</file>

<file path=ppt/tags/tag176.xml><?xml version="1.0" encoding="utf-8"?>
<p:tagLst xmlns:a="http://schemas.openxmlformats.org/drawingml/2006/main" xmlns:r="http://schemas.openxmlformats.org/officeDocument/2006/relationships" xmlns:p="http://schemas.openxmlformats.org/presentationml/2006/main">
  <p:tag name="AS_UNIQUEID" val="1465"/>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AS_UNIQUEID" val="1466"/>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AS_UNIQUEID" val="1467"/>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AS_UNIQUEID" val="1468"/>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AS_UNIQUEID" val="863"/>
</p:tagLst>
</file>

<file path=ppt/tags/tag180.xml><?xml version="1.0" encoding="utf-8"?>
<p:tagLst xmlns:a="http://schemas.openxmlformats.org/drawingml/2006/main" xmlns:r="http://schemas.openxmlformats.org/officeDocument/2006/relationships" xmlns:p="http://schemas.openxmlformats.org/presentationml/2006/main">
  <p:tag name="AS_UNIQUEID" val="1469"/>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AS_UNIQUEID" val="1470"/>
</p:tagLst>
</file>

<file path=ppt/tags/tag182.xml><?xml version="1.0" encoding="utf-8"?>
<p:tagLst xmlns:a="http://schemas.openxmlformats.org/drawingml/2006/main" xmlns:r="http://schemas.openxmlformats.org/officeDocument/2006/relationships" xmlns:p="http://schemas.openxmlformats.org/presentationml/2006/main">
  <p:tag name="AS_UNIQUEID" val="1471"/>
</p:tagLst>
</file>

<file path=ppt/tags/tag183.xml><?xml version="1.0" encoding="utf-8"?>
<p:tagLst xmlns:a="http://schemas.openxmlformats.org/drawingml/2006/main" xmlns:r="http://schemas.openxmlformats.org/officeDocument/2006/relationships" xmlns:p="http://schemas.openxmlformats.org/presentationml/2006/main">
  <p:tag name="AS_UNIQUEID" val="1472"/>
</p:tagLst>
</file>

<file path=ppt/tags/tag184.xml><?xml version="1.0" encoding="utf-8"?>
<p:tagLst xmlns:a="http://schemas.openxmlformats.org/drawingml/2006/main" xmlns:r="http://schemas.openxmlformats.org/officeDocument/2006/relationships" xmlns:p="http://schemas.openxmlformats.org/presentationml/2006/main">
  <p:tag name="AS_UNIQUEID" val="1473"/>
</p:tagLst>
</file>

<file path=ppt/tags/tag185.xml><?xml version="1.0" encoding="utf-8"?>
<p:tagLst xmlns:a="http://schemas.openxmlformats.org/drawingml/2006/main" xmlns:r="http://schemas.openxmlformats.org/officeDocument/2006/relationships" xmlns:p="http://schemas.openxmlformats.org/presentationml/2006/main">
  <p:tag name="AS_UNIQUEID" val="1475"/>
  <p:tag name="KSO_WM_BEAUTIFY_FLAG" val=""/>
</p:tagLst>
</file>

<file path=ppt/tags/tag186.xml><?xml version="1.0" encoding="utf-8"?>
<p:tagLst xmlns:a="http://schemas.openxmlformats.org/drawingml/2006/main" xmlns:r="http://schemas.openxmlformats.org/officeDocument/2006/relationships" xmlns:p="http://schemas.openxmlformats.org/presentationml/2006/main">
  <p:tag name="AS_UNIQUEID" val="1476"/>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AS_UNIQUEID" val="1477"/>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AS_UNIQUEID" val="1478"/>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AS_UNIQUEID" val="1479"/>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AS_UNIQUEID" val="743"/>
</p:tagLst>
</file>

<file path=ppt/tags/tag190.xml><?xml version="1.0" encoding="utf-8"?>
<p:tagLst xmlns:a="http://schemas.openxmlformats.org/drawingml/2006/main" xmlns:r="http://schemas.openxmlformats.org/officeDocument/2006/relationships" xmlns:p="http://schemas.openxmlformats.org/presentationml/2006/main">
  <p:tag name="AS_UNIQUEID" val="1480"/>
</p:tagLst>
</file>

<file path=ppt/tags/tag191.xml><?xml version="1.0" encoding="utf-8"?>
<p:tagLst xmlns:a="http://schemas.openxmlformats.org/drawingml/2006/main" xmlns:r="http://schemas.openxmlformats.org/officeDocument/2006/relationships" xmlns:p="http://schemas.openxmlformats.org/presentationml/2006/main">
  <p:tag name="AS_UNIQUEID" val="1481"/>
</p:tagLst>
</file>

<file path=ppt/tags/tag192.xml><?xml version="1.0" encoding="utf-8"?>
<p:tagLst xmlns:a="http://schemas.openxmlformats.org/drawingml/2006/main" xmlns:r="http://schemas.openxmlformats.org/officeDocument/2006/relationships" xmlns:p="http://schemas.openxmlformats.org/presentationml/2006/main">
  <p:tag name="AS_UNIQUEID" val="1482"/>
</p:tagLst>
</file>

<file path=ppt/tags/tag193.xml><?xml version="1.0" encoding="utf-8"?>
<p:tagLst xmlns:a="http://schemas.openxmlformats.org/drawingml/2006/main" xmlns:r="http://schemas.openxmlformats.org/officeDocument/2006/relationships" xmlns:p="http://schemas.openxmlformats.org/presentationml/2006/main">
  <p:tag name="AS_UNIQUEID" val="1483"/>
</p:tagLst>
</file>

<file path=ppt/tags/tag194.xml><?xml version="1.0" encoding="utf-8"?>
<p:tagLst xmlns:a="http://schemas.openxmlformats.org/drawingml/2006/main" xmlns:r="http://schemas.openxmlformats.org/officeDocument/2006/relationships" xmlns:p="http://schemas.openxmlformats.org/presentationml/2006/main">
  <p:tag name="AS_UNIQUEID" val="1485"/>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AS_UNIQUEID" val="1486"/>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AS_UNIQUEID" val="1487"/>
</p:tagLst>
</file>

<file path=ppt/tags/tag197.xml><?xml version="1.0" encoding="utf-8"?>
<p:tagLst xmlns:a="http://schemas.openxmlformats.org/drawingml/2006/main" xmlns:r="http://schemas.openxmlformats.org/officeDocument/2006/relationships" xmlns:p="http://schemas.openxmlformats.org/presentationml/2006/main">
  <p:tag name="AS_UNIQUEID" val="1488"/>
</p:tagLst>
</file>

<file path=ppt/tags/tag198.xml><?xml version="1.0" encoding="utf-8"?>
<p:tagLst xmlns:a="http://schemas.openxmlformats.org/drawingml/2006/main" xmlns:r="http://schemas.openxmlformats.org/officeDocument/2006/relationships" xmlns:p="http://schemas.openxmlformats.org/presentationml/2006/main">
  <p:tag name="AS_UNIQUEID" val="1489"/>
</p:tagLst>
</file>

<file path=ppt/tags/tag199.xml><?xml version="1.0" encoding="utf-8"?>
<p:tagLst xmlns:a="http://schemas.openxmlformats.org/drawingml/2006/main" xmlns:r="http://schemas.openxmlformats.org/officeDocument/2006/relationships" xmlns:p="http://schemas.openxmlformats.org/presentationml/2006/main">
  <p:tag name="AS_UNIQUEID" val="1490"/>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AS_UNIQUEID" val="862"/>
</p:tagLst>
</file>

<file path=ppt/tags/tag200.xml><?xml version="1.0" encoding="utf-8"?>
<p:tagLst xmlns:a="http://schemas.openxmlformats.org/drawingml/2006/main" xmlns:r="http://schemas.openxmlformats.org/officeDocument/2006/relationships" xmlns:p="http://schemas.openxmlformats.org/presentationml/2006/main">
  <p:tag name="AS_UNIQUEID" val="1491"/>
  <p:tag name="KSO_WM_BEAUTIFY_FLAG" val=""/>
</p:tagLst>
</file>

<file path=ppt/tags/tag201.xml><?xml version="1.0" encoding="utf-8"?>
<p:tagLst xmlns:a="http://schemas.openxmlformats.org/drawingml/2006/main" xmlns:r="http://schemas.openxmlformats.org/officeDocument/2006/relationships" xmlns:p="http://schemas.openxmlformats.org/presentationml/2006/main">
  <p:tag name="AS_UNIQUEID" val="1492"/>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AS_UNIQUEID" val="1493"/>
</p:tagLst>
</file>

<file path=ppt/tags/tag203.xml><?xml version="1.0" encoding="utf-8"?>
<p:tagLst xmlns:a="http://schemas.openxmlformats.org/drawingml/2006/main" xmlns:r="http://schemas.openxmlformats.org/officeDocument/2006/relationships" xmlns:p="http://schemas.openxmlformats.org/presentationml/2006/main">
  <p:tag name="AS_UNIQUEID" val="1495"/>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AS_UNIQUEID" val="1496"/>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AS_UNIQUEID" val="1497"/>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AS_UNIQUEID" val="1498"/>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AS_UNIQUEID" val="1499"/>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AS_UNIQUEID" val="1500"/>
</p:tagLst>
</file>

<file path=ppt/tags/tag209.xml><?xml version="1.0" encoding="utf-8"?>
<p:tagLst xmlns:a="http://schemas.openxmlformats.org/drawingml/2006/main" xmlns:r="http://schemas.openxmlformats.org/officeDocument/2006/relationships" xmlns:p="http://schemas.openxmlformats.org/presentationml/2006/main">
  <p:tag name="AS_UNIQUEID" val="1501"/>
</p:tagLst>
</file>

<file path=ppt/tags/tag21.xml><?xml version="1.0" encoding="utf-8"?>
<p:tagLst xmlns:a="http://schemas.openxmlformats.org/drawingml/2006/main" xmlns:r="http://schemas.openxmlformats.org/officeDocument/2006/relationships" xmlns:p="http://schemas.openxmlformats.org/presentationml/2006/main">
  <p:tag name="AS_UNIQUEID" val="487"/>
</p:tagLst>
</file>

<file path=ppt/tags/tag210.xml><?xml version="1.0" encoding="utf-8"?>
<p:tagLst xmlns:a="http://schemas.openxmlformats.org/drawingml/2006/main" xmlns:r="http://schemas.openxmlformats.org/officeDocument/2006/relationships" xmlns:p="http://schemas.openxmlformats.org/presentationml/2006/main">
  <p:tag name="AS_UNIQUEID" val="1502"/>
</p:tagLst>
</file>

<file path=ppt/tags/tag211.xml><?xml version="1.0" encoding="utf-8"?>
<p:tagLst xmlns:a="http://schemas.openxmlformats.org/drawingml/2006/main" xmlns:r="http://schemas.openxmlformats.org/officeDocument/2006/relationships" xmlns:p="http://schemas.openxmlformats.org/presentationml/2006/main">
  <p:tag name="AS_UNIQUEID" val="1503"/>
</p:tagLst>
</file>

<file path=ppt/tags/tag212.xml><?xml version="1.0" encoding="utf-8"?>
<p:tagLst xmlns:a="http://schemas.openxmlformats.org/drawingml/2006/main" xmlns:r="http://schemas.openxmlformats.org/officeDocument/2006/relationships" xmlns:p="http://schemas.openxmlformats.org/presentationml/2006/main">
  <p:tag name="AS_UNIQUEID" val="1505"/>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AS_UNIQUEID" val="1506"/>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AS_UNIQUEID" val="1507"/>
  <p:tag name="KSO_WM_BEAUTIFY_FLAG" val=""/>
</p:tagLst>
</file>

<file path=ppt/tags/tag215.xml><?xml version="1.0" encoding="utf-8"?>
<p:tagLst xmlns:a="http://schemas.openxmlformats.org/drawingml/2006/main" xmlns:r="http://schemas.openxmlformats.org/officeDocument/2006/relationships" xmlns:p="http://schemas.openxmlformats.org/presentationml/2006/main">
  <p:tag name="AS_UNIQUEID" val="1508"/>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AS_UNIQUEID" val="1509"/>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AS_UNIQUEID" val="1510"/>
</p:tagLst>
</file>

<file path=ppt/tags/tag218.xml><?xml version="1.0" encoding="utf-8"?>
<p:tagLst xmlns:a="http://schemas.openxmlformats.org/drawingml/2006/main" xmlns:r="http://schemas.openxmlformats.org/officeDocument/2006/relationships" xmlns:p="http://schemas.openxmlformats.org/presentationml/2006/main">
  <p:tag name="AS_UNIQUEID" val="1511"/>
</p:tagLst>
</file>

<file path=ppt/tags/tag219.xml><?xml version="1.0" encoding="utf-8"?>
<p:tagLst xmlns:a="http://schemas.openxmlformats.org/drawingml/2006/main" xmlns:r="http://schemas.openxmlformats.org/officeDocument/2006/relationships" xmlns:p="http://schemas.openxmlformats.org/presentationml/2006/main">
  <p:tag name="AS_UNIQUEID" val="1512"/>
</p:tagLst>
</file>

<file path=ppt/tags/tag22.xml><?xml version="1.0" encoding="utf-8"?>
<p:tagLst xmlns:a="http://schemas.openxmlformats.org/drawingml/2006/main" xmlns:r="http://schemas.openxmlformats.org/officeDocument/2006/relationships" xmlns:p="http://schemas.openxmlformats.org/presentationml/2006/main">
  <p:tag name="AS_UNIQUEID" val="488"/>
</p:tagLst>
</file>

<file path=ppt/tags/tag220.xml><?xml version="1.0" encoding="utf-8"?>
<p:tagLst xmlns:a="http://schemas.openxmlformats.org/drawingml/2006/main" xmlns:r="http://schemas.openxmlformats.org/officeDocument/2006/relationships" xmlns:p="http://schemas.openxmlformats.org/presentationml/2006/main">
  <p:tag name="AS_UNIQUEID" val="1514"/>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AS_UNIQUEID" val="1515"/>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AS_UNIQUEID" val="1516"/>
  <p:tag name="KSO_WM_BEAUTIFY_FLAG" val=""/>
</p:tagLst>
</file>

<file path=ppt/tags/tag223.xml><?xml version="1.0" encoding="utf-8"?>
<p:tagLst xmlns:a="http://schemas.openxmlformats.org/drawingml/2006/main" xmlns:r="http://schemas.openxmlformats.org/officeDocument/2006/relationships" xmlns:p="http://schemas.openxmlformats.org/presentationml/2006/main">
  <p:tag name="AS_UNIQUEID" val="1517"/>
  <p:tag name="KSO_WM_BEAUTIFY_FLAG" val=""/>
</p:tagLst>
</file>

<file path=ppt/tags/tag224.xml><?xml version="1.0" encoding="utf-8"?>
<p:tagLst xmlns:a="http://schemas.openxmlformats.org/drawingml/2006/main" xmlns:r="http://schemas.openxmlformats.org/officeDocument/2006/relationships" xmlns:p="http://schemas.openxmlformats.org/presentationml/2006/main">
  <p:tag name="AS_UNIQUEID" val="1518"/>
  <p:tag name="KSO_WM_BEAUTIFY_FLAG" val=""/>
</p:tagLst>
</file>

<file path=ppt/tags/tag225.xml><?xml version="1.0" encoding="utf-8"?>
<p:tagLst xmlns:a="http://schemas.openxmlformats.org/drawingml/2006/main" xmlns:r="http://schemas.openxmlformats.org/officeDocument/2006/relationships" xmlns:p="http://schemas.openxmlformats.org/presentationml/2006/main">
  <p:tag name="AS_UNIQUEID" val="1519"/>
</p:tagLst>
</file>

<file path=ppt/tags/tag226.xml><?xml version="1.0" encoding="utf-8"?>
<p:tagLst xmlns:a="http://schemas.openxmlformats.org/drawingml/2006/main" xmlns:r="http://schemas.openxmlformats.org/officeDocument/2006/relationships" xmlns:p="http://schemas.openxmlformats.org/presentationml/2006/main">
  <p:tag name="AS_UNIQUEID" val="1520"/>
</p:tagLst>
</file>

<file path=ppt/tags/tag227.xml><?xml version="1.0" encoding="utf-8"?>
<p:tagLst xmlns:a="http://schemas.openxmlformats.org/drawingml/2006/main" xmlns:r="http://schemas.openxmlformats.org/officeDocument/2006/relationships" xmlns:p="http://schemas.openxmlformats.org/presentationml/2006/main">
  <p:tag name="AS_UNIQUEID" val="1521"/>
</p:tagLst>
</file>

<file path=ppt/tags/tag228.xml><?xml version="1.0" encoding="utf-8"?>
<p:tagLst xmlns:a="http://schemas.openxmlformats.org/drawingml/2006/main" xmlns:r="http://schemas.openxmlformats.org/officeDocument/2006/relationships" xmlns:p="http://schemas.openxmlformats.org/presentationml/2006/main">
  <p:tag name="AS_UNIQUEID" val="1522"/>
</p:tagLst>
</file>

<file path=ppt/tags/tag229.xml><?xml version="1.0" encoding="utf-8"?>
<p:tagLst xmlns:a="http://schemas.openxmlformats.org/drawingml/2006/main" xmlns:r="http://schemas.openxmlformats.org/officeDocument/2006/relationships" xmlns:p="http://schemas.openxmlformats.org/presentationml/2006/main">
  <p:tag name="AS_UNIQUEID" val="1523"/>
</p:tagLst>
</file>

<file path=ppt/tags/tag23.xml><?xml version="1.0" encoding="utf-8"?>
<p:tagLst xmlns:a="http://schemas.openxmlformats.org/drawingml/2006/main" xmlns:r="http://schemas.openxmlformats.org/officeDocument/2006/relationships" xmlns:p="http://schemas.openxmlformats.org/presentationml/2006/main">
  <p:tag name="AS_UNIQUEID" val="1290"/>
</p:tagLst>
</file>

<file path=ppt/tags/tag230.xml><?xml version="1.0" encoding="utf-8"?>
<p:tagLst xmlns:a="http://schemas.openxmlformats.org/drawingml/2006/main" xmlns:r="http://schemas.openxmlformats.org/officeDocument/2006/relationships" xmlns:p="http://schemas.openxmlformats.org/presentationml/2006/main">
  <p:tag name="AS_UNIQUEID" val="1525"/>
  <p:tag name="KSO_WM_BEAUTIFY_FLAG" val="#wm#"/>
  <p:tag name="KSO_WM_DIAGRAM_GROUP_CODE" val="m1-1"/>
  <p:tag name="KSO_WM_TAG_VERSION" val="1.0"/>
  <p:tag name="KSO_WM_TEMPLATE_CATEGORY" val="diagram"/>
  <p:tag name="KSO_WM_TEMPLATE_INDEX" val="160443"/>
  <p:tag name="KSO_WM_UNIT_CLEAR" val="1"/>
  <p:tag name="KSO_WM_UNIT_FILL_FORE_SCHEMECOLOR_INDEX" val="7"/>
  <p:tag name="KSO_WM_UNIT_FILL_TYPE" val="1"/>
  <p:tag name="KSO_WM_UNIT_ID" val="258*m_i*1_3"/>
  <p:tag name="KSO_WM_UNIT_INDEX" val="1_3"/>
  <p:tag name="KSO_WM_UNIT_LAYERLEVEL" val="1_1"/>
  <p:tag name="KSO_WM_UNIT_TEXT_FILL_FORE_SCHEMECOLOR_INDEX" val="14"/>
  <p:tag name="KSO_WM_UNIT_TEXT_FILL_TYPE" val="1"/>
  <p:tag name="KSO_WM_UNIT_TYPE" val="m_i"/>
</p:tagLst>
</file>

<file path=ppt/tags/tag231.xml><?xml version="1.0" encoding="utf-8"?>
<p:tagLst xmlns:a="http://schemas.openxmlformats.org/drawingml/2006/main" xmlns:r="http://schemas.openxmlformats.org/officeDocument/2006/relationships" xmlns:p="http://schemas.openxmlformats.org/presentationml/2006/main">
  <p:tag name="AS_UNIQUEID" val="1526"/>
</p:tagLst>
</file>

<file path=ppt/tags/tag232.xml><?xml version="1.0" encoding="utf-8"?>
<p:tagLst xmlns:a="http://schemas.openxmlformats.org/drawingml/2006/main" xmlns:r="http://schemas.openxmlformats.org/officeDocument/2006/relationships" xmlns:p="http://schemas.openxmlformats.org/presentationml/2006/main">
  <p:tag name="AS_UNIQUEID" val="1527"/>
</p:tagLst>
</file>

<file path=ppt/tags/tag233.xml><?xml version="1.0" encoding="utf-8"?>
<p:tagLst xmlns:a="http://schemas.openxmlformats.org/drawingml/2006/main" xmlns:r="http://schemas.openxmlformats.org/officeDocument/2006/relationships" xmlns:p="http://schemas.openxmlformats.org/presentationml/2006/main">
  <p:tag name="AS_UNIQUEID" val="1528"/>
</p:tagLst>
</file>

<file path=ppt/tags/tag234.xml><?xml version="1.0" encoding="utf-8"?>
<p:tagLst xmlns:a="http://schemas.openxmlformats.org/drawingml/2006/main" xmlns:r="http://schemas.openxmlformats.org/officeDocument/2006/relationships" xmlns:p="http://schemas.openxmlformats.org/presentationml/2006/main">
  <p:tag name="AS_UNIQUEID" val="1529"/>
</p:tagLst>
</file>

<file path=ppt/tags/tag235.xml><?xml version="1.0" encoding="utf-8"?>
<p:tagLst xmlns:a="http://schemas.openxmlformats.org/drawingml/2006/main" xmlns:r="http://schemas.openxmlformats.org/officeDocument/2006/relationships" xmlns:p="http://schemas.openxmlformats.org/presentationml/2006/main">
  <p:tag name="AS_UNIQUEID" val="1531"/>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AS_UNIQUEID" val="1532"/>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AS_UNIQUEID" val="1533"/>
</p:tagLst>
</file>

<file path=ppt/tags/tag238.xml><?xml version="1.0" encoding="utf-8"?>
<p:tagLst xmlns:a="http://schemas.openxmlformats.org/drawingml/2006/main" xmlns:r="http://schemas.openxmlformats.org/officeDocument/2006/relationships" xmlns:p="http://schemas.openxmlformats.org/presentationml/2006/main">
  <p:tag name="AS_UNIQUEID" val="1534"/>
</p:tagLst>
</file>

<file path=ppt/tags/tag239.xml><?xml version="1.0" encoding="utf-8"?>
<p:tagLst xmlns:a="http://schemas.openxmlformats.org/drawingml/2006/main" xmlns:r="http://schemas.openxmlformats.org/officeDocument/2006/relationships" xmlns:p="http://schemas.openxmlformats.org/presentationml/2006/main">
  <p:tag name="AS_UNIQUEID" val="1535"/>
</p:tagLst>
</file>

<file path=ppt/tags/tag24.xml><?xml version="1.0" encoding="utf-8"?>
<p:tagLst xmlns:a="http://schemas.openxmlformats.org/drawingml/2006/main" xmlns:r="http://schemas.openxmlformats.org/officeDocument/2006/relationships" xmlns:p="http://schemas.openxmlformats.org/presentationml/2006/main">
  <p:tag name="AS_UNIQUEID" val="1339"/>
</p:tagLst>
</file>

<file path=ppt/tags/tag240.xml><?xml version="1.0" encoding="utf-8"?>
<p:tagLst xmlns:a="http://schemas.openxmlformats.org/drawingml/2006/main" xmlns:r="http://schemas.openxmlformats.org/officeDocument/2006/relationships" xmlns:p="http://schemas.openxmlformats.org/presentationml/2006/main">
  <p:tag name="AS_UNIQUEID" val="1536"/>
</p:tagLst>
</file>

<file path=ppt/tags/tag241.xml><?xml version="1.0" encoding="utf-8"?>
<p:tagLst xmlns:a="http://schemas.openxmlformats.org/drawingml/2006/main" xmlns:r="http://schemas.openxmlformats.org/officeDocument/2006/relationships" xmlns:p="http://schemas.openxmlformats.org/presentationml/2006/main">
  <p:tag name="AS_UNIQUEID" val="1538"/>
  <p:tag name="KSO_WM_BEAUTIFY_FLAG" val=""/>
</p:tagLst>
</file>

<file path=ppt/tags/tag242.xml><?xml version="1.0" encoding="utf-8"?>
<p:tagLst xmlns:a="http://schemas.openxmlformats.org/drawingml/2006/main" xmlns:r="http://schemas.openxmlformats.org/officeDocument/2006/relationships" xmlns:p="http://schemas.openxmlformats.org/presentationml/2006/main">
  <p:tag name="AS_UNIQUEID" val="1539"/>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AS_UNIQUEID" val="1540"/>
</p:tagLst>
</file>

<file path=ppt/tags/tag244.xml><?xml version="1.0" encoding="utf-8"?>
<p:tagLst xmlns:a="http://schemas.openxmlformats.org/drawingml/2006/main" xmlns:r="http://schemas.openxmlformats.org/officeDocument/2006/relationships" xmlns:p="http://schemas.openxmlformats.org/presentationml/2006/main">
  <p:tag name="AS_UNIQUEID" val="1541"/>
</p:tagLst>
</file>

<file path=ppt/tags/tag245.xml><?xml version="1.0" encoding="utf-8"?>
<p:tagLst xmlns:a="http://schemas.openxmlformats.org/drawingml/2006/main" xmlns:r="http://schemas.openxmlformats.org/officeDocument/2006/relationships" xmlns:p="http://schemas.openxmlformats.org/presentationml/2006/main">
  <p:tag name="AS_UNIQUEID" val="1542"/>
</p:tagLst>
</file>

<file path=ppt/tags/tag246.xml><?xml version="1.0" encoding="utf-8"?>
<p:tagLst xmlns:a="http://schemas.openxmlformats.org/drawingml/2006/main" xmlns:r="http://schemas.openxmlformats.org/officeDocument/2006/relationships" xmlns:p="http://schemas.openxmlformats.org/presentationml/2006/main">
  <p:tag name="AS_UNIQUEID" val="1544"/>
  <p:tag name="KSO_WM_BEAUTIFY_FLAG" val=""/>
</p:tagLst>
</file>

<file path=ppt/tags/tag247.xml><?xml version="1.0" encoding="utf-8"?>
<p:tagLst xmlns:a="http://schemas.openxmlformats.org/drawingml/2006/main" xmlns:r="http://schemas.openxmlformats.org/officeDocument/2006/relationships" xmlns:p="http://schemas.openxmlformats.org/presentationml/2006/main">
  <p:tag name="AS_UNIQUEID" val="1545"/>
  <p:tag name="KSO_WM_BEAUTIFY_FLAG" val=""/>
</p:tagLst>
</file>

<file path=ppt/tags/tag248.xml><?xml version="1.0" encoding="utf-8"?>
<p:tagLst xmlns:a="http://schemas.openxmlformats.org/drawingml/2006/main" xmlns:r="http://schemas.openxmlformats.org/officeDocument/2006/relationships" xmlns:p="http://schemas.openxmlformats.org/presentationml/2006/main">
  <p:tag name="AS_UNIQUEID" val="1546"/>
</p:tagLst>
</file>

<file path=ppt/tags/tag249.xml><?xml version="1.0" encoding="utf-8"?>
<p:tagLst xmlns:a="http://schemas.openxmlformats.org/drawingml/2006/main" xmlns:r="http://schemas.openxmlformats.org/officeDocument/2006/relationships" xmlns:p="http://schemas.openxmlformats.org/presentationml/2006/main">
  <p:tag name="AS_UNIQUEID" val="1547"/>
</p:tagLst>
</file>

<file path=ppt/tags/tag25.xml><?xml version="1.0" encoding="utf-8"?>
<p:tagLst xmlns:a="http://schemas.openxmlformats.org/drawingml/2006/main" xmlns:r="http://schemas.openxmlformats.org/officeDocument/2006/relationships" xmlns:p="http://schemas.openxmlformats.org/presentationml/2006/main">
  <p:tag name="AS_UNIQUEID" val="1292"/>
  <p:tag name="KSO_WM_DIAGRAM_VIRTUALLY_FRAME" val="{&quot;height&quot;:281.5,&quot;left&quot;:27.7,&quot;top&quot;:189.5,&quot;width&quot;:664.2}"/>
</p:tagLst>
</file>

<file path=ppt/tags/tag250.xml><?xml version="1.0" encoding="utf-8"?>
<p:tagLst xmlns:a="http://schemas.openxmlformats.org/drawingml/2006/main" xmlns:r="http://schemas.openxmlformats.org/officeDocument/2006/relationships" xmlns:p="http://schemas.openxmlformats.org/presentationml/2006/main">
  <p:tag name="AS_UNIQUEID" val="1548"/>
</p:tagLst>
</file>

<file path=ppt/tags/tag251.xml><?xml version="1.0" encoding="utf-8"?>
<p:tagLst xmlns:a="http://schemas.openxmlformats.org/drawingml/2006/main" xmlns:r="http://schemas.openxmlformats.org/officeDocument/2006/relationships" xmlns:p="http://schemas.openxmlformats.org/presentationml/2006/main">
  <p:tag name="AS_UNIQUEID" val="1549"/>
</p:tagLst>
</file>

<file path=ppt/tags/tag252.xml><?xml version="1.0" encoding="utf-8"?>
<p:tagLst xmlns:a="http://schemas.openxmlformats.org/drawingml/2006/main" xmlns:r="http://schemas.openxmlformats.org/officeDocument/2006/relationships" xmlns:p="http://schemas.openxmlformats.org/presentationml/2006/main">
  <p:tag name="AS_UNIQUEID" val="1550"/>
</p:tagLst>
</file>

<file path=ppt/tags/tag253.xml><?xml version="1.0" encoding="utf-8"?>
<p:tagLst xmlns:a="http://schemas.openxmlformats.org/drawingml/2006/main" xmlns:r="http://schemas.openxmlformats.org/officeDocument/2006/relationships" xmlns:p="http://schemas.openxmlformats.org/presentationml/2006/main">
  <p:tag name="AS_UNIQUEID" val="1552"/>
  <p:tag name="KSO_WM_BEAUTIFY_FLAG" val=""/>
</p:tagLst>
</file>

<file path=ppt/tags/tag254.xml><?xml version="1.0" encoding="utf-8"?>
<p:tagLst xmlns:a="http://schemas.openxmlformats.org/drawingml/2006/main" xmlns:r="http://schemas.openxmlformats.org/officeDocument/2006/relationships" xmlns:p="http://schemas.openxmlformats.org/presentationml/2006/main">
  <p:tag name="AS_UNIQUEID" val="1553"/>
  <p:tag name="KSO_WM_BEAUTIFY_FLAG" val=""/>
</p:tagLst>
</file>

<file path=ppt/tags/tag255.xml><?xml version="1.0" encoding="utf-8"?>
<p:tagLst xmlns:a="http://schemas.openxmlformats.org/drawingml/2006/main" xmlns:r="http://schemas.openxmlformats.org/officeDocument/2006/relationships" xmlns:p="http://schemas.openxmlformats.org/presentationml/2006/main">
  <p:tag name="AS_UNIQUEID" val="1554"/>
</p:tagLst>
</file>

<file path=ppt/tags/tag256.xml><?xml version="1.0" encoding="utf-8"?>
<p:tagLst xmlns:a="http://schemas.openxmlformats.org/drawingml/2006/main" xmlns:r="http://schemas.openxmlformats.org/officeDocument/2006/relationships" xmlns:p="http://schemas.openxmlformats.org/presentationml/2006/main">
  <p:tag name="AS_UNIQUEID" val="1555"/>
</p:tagLst>
</file>

<file path=ppt/tags/tag2560.xml><?xml version="1.0" encoding="utf-8"?>
<p:tagLst xmlns:p="http://schemas.openxmlformats.org/presentationml/2006/main">
  <p:tag name="AS_UNIQUEID" val="1566"/>
</p:tagLst>
</file>

<file path=ppt/tags/tag257.xml><?xml version="1.0" encoding="utf-8"?>
<p:tagLst xmlns:a="http://schemas.openxmlformats.org/drawingml/2006/main" xmlns:r="http://schemas.openxmlformats.org/officeDocument/2006/relationships" xmlns:p="http://schemas.openxmlformats.org/presentationml/2006/main">
  <p:tag name="AS_UNIQUEID" val="1556"/>
</p:tagLst>
</file>

<file path=ppt/tags/tag258.xml><?xml version="1.0" encoding="utf-8"?>
<p:tagLst xmlns:a="http://schemas.openxmlformats.org/drawingml/2006/main" xmlns:r="http://schemas.openxmlformats.org/officeDocument/2006/relationships" xmlns:p="http://schemas.openxmlformats.org/presentationml/2006/main">
  <p:tag name="AS_UNIQUEID" val="1557"/>
</p:tagLst>
</file>

<file path=ppt/tags/tag259.xml><?xml version="1.0" encoding="utf-8"?>
<p:tagLst xmlns:a="http://schemas.openxmlformats.org/drawingml/2006/main" xmlns:r="http://schemas.openxmlformats.org/officeDocument/2006/relationships" xmlns:p="http://schemas.openxmlformats.org/presentationml/2006/main">
  <p:tag name="AS_UNIQUEID" val="1558"/>
</p:tagLst>
</file>

<file path=ppt/tags/tag26.xml><?xml version="1.0" encoding="utf-8"?>
<p:tagLst xmlns:a="http://schemas.openxmlformats.org/drawingml/2006/main" xmlns:r="http://schemas.openxmlformats.org/officeDocument/2006/relationships" xmlns:p="http://schemas.openxmlformats.org/presentationml/2006/main">
  <p:tag name="AS_UNIQUEID" val="1296"/>
  <p:tag name="KSO_WM_DIAGRAM_VIRTUALLY_FRAME" val="{&quot;height&quot;:281.5,&quot;left&quot;:27.7,&quot;top&quot;:189.5,&quot;width&quot;:664.2}"/>
</p:tagLst>
</file>

<file path=ppt/tags/tag260.xml><?xml version="1.0" encoding="utf-8"?>
<p:tagLst xmlns:a="http://schemas.openxmlformats.org/drawingml/2006/main" xmlns:r="http://schemas.openxmlformats.org/officeDocument/2006/relationships" xmlns:p="http://schemas.openxmlformats.org/presentationml/2006/main">
  <p:tag name="AS_UNIQUEID" val="1564"/>
</p:tagLst>
</file>

<file path=ppt/tags/tag261.xml><?xml version="1.0" encoding="utf-8"?>
<p:tagLst xmlns:a="http://schemas.openxmlformats.org/drawingml/2006/main" xmlns:r="http://schemas.openxmlformats.org/officeDocument/2006/relationships" xmlns:p="http://schemas.openxmlformats.org/presentationml/2006/main">
  <p:tag name="AS_UNIQUEID" val="1565"/>
</p:tagLst>
</file>

<file path=ppt/tags/tag262.xml><?xml version="1.0" encoding="utf-8"?>
<p:tagLst xmlns:a="http://schemas.openxmlformats.org/drawingml/2006/main" xmlns:r="http://schemas.openxmlformats.org/officeDocument/2006/relationships" xmlns:p="http://schemas.openxmlformats.org/presentationml/2006/main">
  <p:tag name="AS_UNIQUEID" val="1566"/>
</p:tagLst>
</file>

<file path=ppt/tags/tag263.xml><?xml version="1.0" encoding="utf-8"?>
<p:tagLst xmlns:a="http://schemas.openxmlformats.org/drawingml/2006/main" xmlns:r="http://schemas.openxmlformats.org/officeDocument/2006/relationships" xmlns:p="http://schemas.openxmlformats.org/presentationml/2006/main">
  <p:tag name="AS_UNIQUEID" val="1568"/>
</p:tagLst>
</file>

<file path=ppt/tags/tag264.xml><?xml version="1.0" encoding="utf-8"?>
<p:tagLst xmlns:a="http://schemas.openxmlformats.org/drawingml/2006/main" xmlns:r="http://schemas.openxmlformats.org/officeDocument/2006/relationships" xmlns:p="http://schemas.openxmlformats.org/presentationml/2006/main">
  <p:tag name="AS_UNIQUEID" val="1569"/>
</p:tagLst>
</file>

<file path=ppt/tags/tag265.xml><?xml version="1.0" encoding="utf-8"?>
<p:tagLst xmlns:a="http://schemas.openxmlformats.org/drawingml/2006/main" xmlns:r="http://schemas.openxmlformats.org/officeDocument/2006/relationships" xmlns:p="http://schemas.openxmlformats.org/presentationml/2006/main">
  <p:tag name="AS_UNIQUEID" val="1560"/>
</p:tagLst>
</file>

<file path=ppt/tags/tag266.xml><?xml version="1.0" encoding="utf-8"?>
<p:tagLst xmlns:a="http://schemas.openxmlformats.org/drawingml/2006/main" xmlns:r="http://schemas.openxmlformats.org/officeDocument/2006/relationships" xmlns:p="http://schemas.openxmlformats.org/presentationml/2006/main">
  <p:tag name="AS_UNIQUEID" val="1561"/>
</p:tagLst>
</file>

<file path=ppt/tags/tag267.xml><?xml version="1.0" encoding="utf-8"?>
<p:tagLst xmlns:a="http://schemas.openxmlformats.org/drawingml/2006/main" xmlns:r="http://schemas.openxmlformats.org/officeDocument/2006/relationships" xmlns:p="http://schemas.openxmlformats.org/presentationml/2006/main">
  <p:tag name="AS_UNIQUEID" val="1562"/>
</p:tagLst>
</file>

<file path=ppt/tags/tag268.xml><?xml version="1.0" encoding="utf-8"?>
<p:tagLst xmlns:a="http://schemas.openxmlformats.org/drawingml/2006/main" xmlns:r="http://schemas.openxmlformats.org/officeDocument/2006/relationships" xmlns:p="http://schemas.openxmlformats.org/presentationml/2006/main">
  <p:tag name="AS_UNIQUEID" val="1576"/>
</p:tagLst>
</file>

<file path=ppt/tags/tag269.xml><?xml version="1.0" encoding="utf-8"?>
<p:tagLst xmlns:a="http://schemas.openxmlformats.org/drawingml/2006/main" xmlns:r="http://schemas.openxmlformats.org/officeDocument/2006/relationships" xmlns:p="http://schemas.openxmlformats.org/presentationml/2006/main">
  <p:tag name="AS_UNIQUEID" val="1577"/>
</p:tagLst>
</file>

<file path=ppt/tags/tag27.xml><?xml version="1.0" encoding="utf-8"?>
<p:tagLst xmlns:a="http://schemas.openxmlformats.org/drawingml/2006/main" xmlns:r="http://schemas.openxmlformats.org/officeDocument/2006/relationships" xmlns:p="http://schemas.openxmlformats.org/presentationml/2006/main">
  <p:tag name="AS_UNIQUEID" val="1300"/>
  <p:tag name="KSO_WM_DIAGRAM_VIRTUALLY_FRAME" val="{&quot;height&quot;:281.5,&quot;left&quot;:27.7,&quot;top&quot;:189.5,&quot;width&quot;:664.2}"/>
</p:tagLst>
</file>

<file path=ppt/tags/tag270.xml><?xml version="1.0" encoding="utf-8"?>
<p:tagLst xmlns:a="http://schemas.openxmlformats.org/drawingml/2006/main" xmlns:r="http://schemas.openxmlformats.org/officeDocument/2006/relationships" xmlns:p="http://schemas.openxmlformats.org/presentationml/2006/main">
  <p:tag name="AS_UNIQUEID" val="1578"/>
</p:tagLst>
</file>

<file path=ppt/tags/tag271.xml><?xml version="1.0" encoding="utf-8"?>
<p:tagLst xmlns:a="http://schemas.openxmlformats.org/drawingml/2006/main" xmlns:r="http://schemas.openxmlformats.org/officeDocument/2006/relationships" xmlns:p="http://schemas.openxmlformats.org/presentationml/2006/main">
  <p:tag name="AS_UNIQUEID" val="1579"/>
</p:tagLst>
</file>

<file path=ppt/tags/tag272.xml><?xml version="1.0" encoding="utf-8"?>
<p:tagLst xmlns:a="http://schemas.openxmlformats.org/drawingml/2006/main" xmlns:r="http://schemas.openxmlformats.org/officeDocument/2006/relationships" xmlns:p="http://schemas.openxmlformats.org/presentationml/2006/main">
  <p:tag name="AS_UNIQUEID" val="1580"/>
</p:tagLst>
</file>

<file path=ppt/tags/tag273.xml><?xml version="1.0" encoding="utf-8"?>
<p:tagLst xmlns:a="http://schemas.openxmlformats.org/drawingml/2006/main" xmlns:r="http://schemas.openxmlformats.org/officeDocument/2006/relationships" xmlns:p="http://schemas.openxmlformats.org/presentationml/2006/main">
  <p:tag name="AS_UNIQUEID" val="1581"/>
</p:tagLst>
</file>

<file path=ppt/tags/tag274.xml><?xml version="1.0" encoding="utf-8"?>
<p:tagLst xmlns:a="http://schemas.openxmlformats.org/drawingml/2006/main" xmlns:r="http://schemas.openxmlformats.org/officeDocument/2006/relationships" xmlns:p="http://schemas.openxmlformats.org/presentationml/2006/main">
  <p:tag name="AS_UNIQUEID" val="1582"/>
</p:tagLst>
</file>

<file path=ppt/tags/tag275.xml><?xml version="1.0" encoding="utf-8"?>
<p:tagLst xmlns:a="http://schemas.openxmlformats.org/drawingml/2006/main" xmlns:r="http://schemas.openxmlformats.org/officeDocument/2006/relationships" xmlns:p="http://schemas.openxmlformats.org/presentationml/2006/main">
  <p:tag name="AS_UNIQUEID" val="1583"/>
</p:tagLst>
</file>

<file path=ppt/tags/tag276.xml><?xml version="1.0" encoding="utf-8"?>
<p:tagLst xmlns:a="http://schemas.openxmlformats.org/drawingml/2006/main" xmlns:r="http://schemas.openxmlformats.org/officeDocument/2006/relationships" xmlns:p="http://schemas.openxmlformats.org/presentationml/2006/main">
  <p:tag name="AS_UNIQUEID" val="1584"/>
</p:tagLst>
</file>

<file path=ppt/tags/tag277.xml><?xml version="1.0" encoding="utf-8"?>
<p:tagLst xmlns:a="http://schemas.openxmlformats.org/drawingml/2006/main" xmlns:r="http://schemas.openxmlformats.org/officeDocument/2006/relationships" xmlns:p="http://schemas.openxmlformats.org/presentationml/2006/main">
  <p:tag name="AS_UNIQUEID" val="1585"/>
</p:tagLst>
</file>

<file path=ppt/tags/tag2770.xml><?xml version="1.0" encoding="utf-8"?>
<p:tagLst xmlns:p="http://schemas.openxmlformats.org/presentationml/2006/main">
  <p:tag name="AS_UNIQUEID" val="1593"/>
</p:tagLst>
</file>

<file path=ppt/tags/tag278.xml><?xml version="1.0" encoding="utf-8"?>
<p:tagLst xmlns:a="http://schemas.openxmlformats.org/drawingml/2006/main" xmlns:r="http://schemas.openxmlformats.org/officeDocument/2006/relationships" xmlns:p="http://schemas.openxmlformats.org/presentationml/2006/main">
  <p:tag name="AS_UNIQUEID" val="1572"/>
</p:tagLst>
</file>

<file path=ppt/tags/tag279.xml><?xml version="1.0" encoding="utf-8"?>
<p:tagLst xmlns:a="http://schemas.openxmlformats.org/drawingml/2006/main" xmlns:r="http://schemas.openxmlformats.org/officeDocument/2006/relationships" xmlns:p="http://schemas.openxmlformats.org/presentationml/2006/main">
  <p:tag name="AS_UNIQUEID" val="1573"/>
</p:tagLst>
</file>

<file path=ppt/tags/tag28.xml><?xml version="1.0" encoding="utf-8"?>
<p:tagLst xmlns:a="http://schemas.openxmlformats.org/drawingml/2006/main" xmlns:r="http://schemas.openxmlformats.org/officeDocument/2006/relationships" xmlns:p="http://schemas.openxmlformats.org/presentationml/2006/main">
  <p:tag name="AS_UNIQUEID" val="1304"/>
  <p:tag name="KSO_WM_DIAGRAM_VIRTUALLY_FRAME" val="{&quot;height&quot;:281.5,&quot;left&quot;:27.7,&quot;top&quot;:189.5,&quot;width&quot;:664.2}"/>
</p:tagLst>
</file>

<file path=ppt/tags/tag280.xml><?xml version="1.0" encoding="utf-8"?>
<p:tagLst xmlns:a="http://schemas.openxmlformats.org/drawingml/2006/main" xmlns:r="http://schemas.openxmlformats.org/officeDocument/2006/relationships" xmlns:p="http://schemas.openxmlformats.org/presentationml/2006/main">
  <p:tag name="AS_UNIQUEID" val="1574"/>
</p:tagLst>
</file>

<file path=ppt/tags/tag2800.xml><?xml version="1.0" encoding="utf-8"?>
<p:tagLst xmlns:p="http://schemas.openxmlformats.org/presentationml/2006/main">
  <p:tag name="AS_UNIQUEID" val="1596"/>
</p:tagLst>
</file>

<file path=ppt/tags/tag281.xml><?xml version="1.0" encoding="utf-8"?>
<p:tagLst xmlns:a="http://schemas.openxmlformats.org/drawingml/2006/main" xmlns:r="http://schemas.openxmlformats.org/officeDocument/2006/relationships" xmlns:p="http://schemas.openxmlformats.org/presentationml/2006/main">
  <p:tag name="AS_UNIQUEID" val="1592"/>
</p:tagLst>
</file>

<file path=ppt/tags/tag282.xml><?xml version="1.0" encoding="utf-8"?>
<p:tagLst xmlns:a="http://schemas.openxmlformats.org/drawingml/2006/main" xmlns:r="http://schemas.openxmlformats.org/officeDocument/2006/relationships" xmlns:p="http://schemas.openxmlformats.org/presentationml/2006/main">
  <p:tag name="AS_UNIQUEID" val="1593"/>
</p:tagLst>
</file>

<file path=ppt/tags/tag283.xml><?xml version="1.0" encoding="utf-8"?>
<p:tagLst xmlns:a="http://schemas.openxmlformats.org/drawingml/2006/main" xmlns:r="http://schemas.openxmlformats.org/officeDocument/2006/relationships" xmlns:p="http://schemas.openxmlformats.org/presentationml/2006/main">
  <p:tag name="AS_UNIQUEID" val="1595"/>
</p:tagLst>
</file>

<file path=ppt/tags/tag284.xml><?xml version="1.0" encoding="utf-8"?>
<p:tagLst xmlns:a="http://schemas.openxmlformats.org/drawingml/2006/main" xmlns:r="http://schemas.openxmlformats.org/officeDocument/2006/relationships" xmlns:p="http://schemas.openxmlformats.org/presentationml/2006/main">
  <p:tag name="AS_UNIQUEID" val="1596"/>
</p:tagLst>
</file>

<file path=ppt/tags/tag285.xml><?xml version="1.0" encoding="utf-8"?>
<p:tagLst xmlns:a="http://schemas.openxmlformats.org/drawingml/2006/main" xmlns:r="http://schemas.openxmlformats.org/officeDocument/2006/relationships" xmlns:p="http://schemas.openxmlformats.org/presentationml/2006/main">
  <p:tag name="AS_UNIQUEID" val="1588"/>
</p:tagLst>
</file>

<file path=ppt/tags/tag2850.xml><?xml version="1.0" encoding="utf-8"?>
<p:tagLst xmlns:p="http://schemas.openxmlformats.org/presentationml/2006/main">
  <p:tag name="AS_UNIQUEID" val="1604"/>
</p:tagLst>
</file>

<file path=ppt/tags/tag286.xml><?xml version="1.0" encoding="utf-8"?>
<p:tagLst xmlns:a="http://schemas.openxmlformats.org/drawingml/2006/main" xmlns:r="http://schemas.openxmlformats.org/officeDocument/2006/relationships" xmlns:p="http://schemas.openxmlformats.org/presentationml/2006/main">
  <p:tag name="AS_UNIQUEID" val="1589"/>
</p:tagLst>
</file>

<file path=ppt/tags/tag287.xml><?xml version="1.0" encoding="utf-8"?>
<p:tagLst xmlns:a="http://schemas.openxmlformats.org/drawingml/2006/main" xmlns:r="http://schemas.openxmlformats.org/officeDocument/2006/relationships" xmlns:p="http://schemas.openxmlformats.org/presentationml/2006/main">
  <p:tag name="AS_UNIQUEID" val="1590"/>
</p:tagLst>
</file>

<file path=ppt/tags/tag288.xml><?xml version="1.0" encoding="utf-8"?>
<p:tagLst xmlns:a="http://schemas.openxmlformats.org/drawingml/2006/main" xmlns:r="http://schemas.openxmlformats.org/officeDocument/2006/relationships" xmlns:p="http://schemas.openxmlformats.org/presentationml/2006/main">
  <p:tag name="AS_UNIQUEID" val="1604"/>
</p:tagLst>
</file>

<file path=ppt/tags/tag289.xml><?xml version="1.0" encoding="utf-8"?>
<p:tagLst xmlns:a="http://schemas.openxmlformats.org/drawingml/2006/main" xmlns:r="http://schemas.openxmlformats.org/officeDocument/2006/relationships" xmlns:p="http://schemas.openxmlformats.org/presentationml/2006/main">
  <p:tag name="AS_UNIQUEID" val="1606"/>
</p:tagLst>
</file>

<file path=ppt/tags/tag2890.xml><?xml version="1.0" encoding="utf-8"?>
<p:tagLst xmlns:p="http://schemas.openxmlformats.org/presentationml/2006/main">
  <p:tag name="AS_UNIQUEID" val="1608"/>
</p:tagLst>
</file>

<file path=ppt/tags/tag29.xml><?xml version="1.0" encoding="utf-8"?>
<p:tagLst xmlns:a="http://schemas.openxmlformats.org/drawingml/2006/main" xmlns:r="http://schemas.openxmlformats.org/officeDocument/2006/relationships" xmlns:p="http://schemas.openxmlformats.org/presentationml/2006/main">
  <p:tag name="AS_UNIQUEID" val="1308"/>
  <p:tag name="KSO_WM_DIAGRAM_VIRTUALLY_FRAME" val="{&quot;height&quot;:281.5,&quot;left&quot;:27.7,&quot;top&quot;:189.5,&quot;width&quot;:664.2}"/>
</p:tagLst>
</file>

<file path=ppt/tags/tag290.xml><?xml version="1.0" encoding="utf-8"?>
<p:tagLst xmlns:a="http://schemas.openxmlformats.org/drawingml/2006/main" xmlns:r="http://schemas.openxmlformats.org/officeDocument/2006/relationships" xmlns:p="http://schemas.openxmlformats.org/presentationml/2006/main">
  <p:tag name="AS_UNIQUEID" val="1607"/>
</p:tagLst>
</file>

<file path=ppt/tags/tag291.xml><?xml version="1.0" encoding="utf-8"?>
<p:tagLst xmlns:a="http://schemas.openxmlformats.org/drawingml/2006/main" xmlns:r="http://schemas.openxmlformats.org/officeDocument/2006/relationships" xmlns:p="http://schemas.openxmlformats.org/presentationml/2006/main">
  <p:tag name="AS_UNIQUEID" val="1608"/>
</p:tagLst>
</file>

<file path=ppt/tags/tag292.xml><?xml version="1.0" encoding="utf-8"?>
<p:tagLst xmlns:a="http://schemas.openxmlformats.org/drawingml/2006/main" xmlns:r="http://schemas.openxmlformats.org/officeDocument/2006/relationships" xmlns:p="http://schemas.openxmlformats.org/presentationml/2006/main">
  <p:tag name="AS_UNIQUEID" val="1600"/>
</p:tagLst>
</file>

<file path=ppt/tags/tag293.xml><?xml version="1.0" encoding="utf-8"?>
<p:tagLst xmlns:a="http://schemas.openxmlformats.org/drawingml/2006/main" xmlns:r="http://schemas.openxmlformats.org/officeDocument/2006/relationships" xmlns:p="http://schemas.openxmlformats.org/presentationml/2006/main">
  <p:tag name="AS_UNIQUEID" val="1601"/>
</p:tagLst>
</file>

<file path=ppt/tags/tag294.xml><?xml version="1.0" encoding="utf-8"?>
<p:tagLst xmlns:a="http://schemas.openxmlformats.org/drawingml/2006/main" xmlns:r="http://schemas.openxmlformats.org/officeDocument/2006/relationships" xmlns:p="http://schemas.openxmlformats.org/presentationml/2006/main">
  <p:tag name="AS_UNIQUEID" val="1602"/>
</p:tagLst>
</file>

<file path=ppt/tags/tag295.xml><?xml version="1.0" encoding="utf-8"?>
<p:tagLst xmlns:a="http://schemas.openxmlformats.org/drawingml/2006/main" xmlns:r="http://schemas.openxmlformats.org/officeDocument/2006/relationships" xmlns:p="http://schemas.openxmlformats.org/presentationml/2006/main">
  <p:tag name="AS_UNIQUEID" val="1616"/>
</p:tagLst>
</file>

<file path=ppt/tags/tag296.xml><?xml version="1.0" encoding="utf-8"?>
<p:tagLst xmlns:a="http://schemas.openxmlformats.org/drawingml/2006/main" xmlns:r="http://schemas.openxmlformats.org/officeDocument/2006/relationships" xmlns:p="http://schemas.openxmlformats.org/presentationml/2006/main">
  <p:tag name="AS_UNIQUEID" val="1617"/>
</p:tagLst>
</file>

<file path=ppt/tags/tag2960.xml><?xml version="1.0" encoding="utf-8"?>
<p:tagLst xmlns:p="http://schemas.openxmlformats.org/presentationml/2006/main">
  <p:tag name="AS_UNIQUEID" val="1618"/>
</p:tagLst>
</file>

<file path=ppt/tags/tag297.xml><?xml version="1.0" encoding="utf-8"?>
<p:tagLst xmlns:a="http://schemas.openxmlformats.org/drawingml/2006/main" xmlns:r="http://schemas.openxmlformats.org/officeDocument/2006/relationships" xmlns:p="http://schemas.openxmlformats.org/presentationml/2006/main">
  <p:tag name="AS_UNIQUEID" val="1618"/>
</p:tagLst>
</file>

<file path=ppt/tags/tag298.xml><?xml version="1.0" encoding="utf-8"?>
<p:tagLst xmlns:a="http://schemas.openxmlformats.org/drawingml/2006/main" xmlns:r="http://schemas.openxmlformats.org/officeDocument/2006/relationships" xmlns:p="http://schemas.openxmlformats.org/presentationml/2006/main">
  <p:tag name="AS_UNIQUEID" val="1620"/>
</p:tagLst>
</file>

<file path=ppt/tags/tag299.xml><?xml version="1.0" encoding="utf-8"?>
<p:tagLst xmlns:a="http://schemas.openxmlformats.org/drawingml/2006/main" xmlns:r="http://schemas.openxmlformats.org/officeDocument/2006/relationships" xmlns:p="http://schemas.openxmlformats.org/presentationml/2006/main">
  <p:tag name="AS_UNIQUEID" val="1621"/>
</p:tagLst>
</file>

<file path=ppt/tags/tag3.xml><?xml version="1.0" encoding="utf-8"?>
<p:tagLst xmlns:a="http://schemas.openxmlformats.org/drawingml/2006/main" xmlns:r="http://schemas.openxmlformats.org/officeDocument/2006/relationships" xmlns:p="http://schemas.openxmlformats.org/presentationml/2006/main">
  <p:tag name="AS_UNIQUEID" val="851"/>
</p:tagLst>
</file>

<file path=ppt/tags/tag30.xml><?xml version="1.0" encoding="utf-8"?>
<p:tagLst xmlns:a="http://schemas.openxmlformats.org/drawingml/2006/main" xmlns:r="http://schemas.openxmlformats.org/officeDocument/2006/relationships" xmlns:p="http://schemas.openxmlformats.org/presentationml/2006/main">
  <p:tag name="AS_UNIQUEID" val="1312"/>
</p:tagLst>
</file>

<file path=ppt/tags/tag300.xml><?xml version="1.0" encoding="utf-8"?>
<p:tagLst xmlns:a="http://schemas.openxmlformats.org/drawingml/2006/main" xmlns:r="http://schemas.openxmlformats.org/officeDocument/2006/relationships" xmlns:p="http://schemas.openxmlformats.org/presentationml/2006/main">
  <p:tag name="AS_UNIQUEID" val="1612"/>
</p:tagLst>
</file>

<file path=ppt/tags/tag301.xml><?xml version="1.0" encoding="utf-8"?>
<p:tagLst xmlns:a="http://schemas.openxmlformats.org/drawingml/2006/main" xmlns:r="http://schemas.openxmlformats.org/officeDocument/2006/relationships" xmlns:p="http://schemas.openxmlformats.org/presentationml/2006/main">
  <p:tag name="AS_UNIQUEID" val="1613"/>
</p:tagLst>
</file>

<file path=ppt/tags/tag302.xml><?xml version="1.0" encoding="utf-8"?>
<p:tagLst xmlns:a="http://schemas.openxmlformats.org/drawingml/2006/main" xmlns:r="http://schemas.openxmlformats.org/officeDocument/2006/relationships" xmlns:p="http://schemas.openxmlformats.org/presentationml/2006/main">
  <p:tag name="AS_UNIQUEID" val="1614"/>
</p:tagLst>
</file>

<file path=ppt/tags/tag303.xml><?xml version="1.0" encoding="utf-8"?>
<p:tagLst xmlns:a="http://schemas.openxmlformats.org/drawingml/2006/main" xmlns:r="http://schemas.openxmlformats.org/officeDocument/2006/relationships" xmlns:p="http://schemas.openxmlformats.org/presentationml/2006/main">
  <p:tag name="AS_UNIQUEID" val="1628"/>
</p:tagLst>
</file>

<file path=ppt/tags/tag3030.xml><?xml version="1.0" encoding="utf-8"?>
<p:tagLst xmlns:p="http://schemas.openxmlformats.org/presentationml/2006/main">
  <p:tag name="AS_UNIQUEID" val="1628"/>
</p:tagLst>
</file>

<file path=ppt/tags/tag304.xml><?xml version="1.0" encoding="utf-8"?>
<p:tagLst xmlns:a="http://schemas.openxmlformats.org/drawingml/2006/main" xmlns:r="http://schemas.openxmlformats.org/officeDocument/2006/relationships" xmlns:p="http://schemas.openxmlformats.org/presentationml/2006/main">
  <p:tag name="AS_UNIQUEID" val="1630"/>
</p:tagLst>
</file>

<file path=ppt/tags/tag305.xml><?xml version="1.0" encoding="utf-8"?>
<p:tagLst xmlns:a="http://schemas.openxmlformats.org/drawingml/2006/main" xmlns:r="http://schemas.openxmlformats.org/officeDocument/2006/relationships" xmlns:p="http://schemas.openxmlformats.org/presentationml/2006/main">
  <p:tag name="AS_UNIQUEID" val="1631"/>
</p:tagLst>
</file>

<file path=ppt/tags/tag306.xml><?xml version="1.0" encoding="utf-8"?>
<p:tagLst xmlns:a="http://schemas.openxmlformats.org/drawingml/2006/main" xmlns:r="http://schemas.openxmlformats.org/officeDocument/2006/relationships" xmlns:p="http://schemas.openxmlformats.org/presentationml/2006/main">
  <p:tag name="AS_UNIQUEID" val="1632"/>
</p:tagLst>
</file>

<file path=ppt/tags/tag307.xml><?xml version="1.0" encoding="utf-8"?>
<p:tagLst xmlns:a="http://schemas.openxmlformats.org/drawingml/2006/main" xmlns:r="http://schemas.openxmlformats.org/officeDocument/2006/relationships" xmlns:p="http://schemas.openxmlformats.org/presentationml/2006/main">
  <p:tag name="AS_UNIQUEID" val="1633"/>
</p:tagLst>
</file>

<file path=ppt/tags/tag308.xml><?xml version="1.0" encoding="utf-8"?>
<p:tagLst xmlns:a="http://schemas.openxmlformats.org/drawingml/2006/main" xmlns:r="http://schemas.openxmlformats.org/officeDocument/2006/relationships" xmlns:p="http://schemas.openxmlformats.org/presentationml/2006/main">
  <p:tag name="AS_UNIQUEID" val="1624"/>
</p:tagLst>
</file>

<file path=ppt/tags/tag309.xml><?xml version="1.0" encoding="utf-8"?>
<p:tagLst xmlns:a="http://schemas.openxmlformats.org/drawingml/2006/main" xmlns:r="http://schemas.openxmlformats.org/officeDocument/2006/relationships" xmlns:p="http://schemas.openxmlformats.org/presentationml/2006/main">
  <p:tag name="AS_UNIQUEID" val="1625"/>
</p:tagLst>
</file>

<file path=ppt/tags/tag31.xml><?xml version="1.0" encoding="utf-8"?>
<p:tagLst xmlns:a="http://schemas.openxmlformats.org/drawingml/2006/main" xmlns:r="http://schemas.openxmlformats.org/officeDocument/2006/relationships" xmlns:p="http://schemas.openxmlformats.org/presentationml/2006/main">
  <p:tag name="AS_UNIQUEID" val="1316"/>
  <p:tag name="KSO_WM_DIAGRAM_VIRTUALLY_FRAME" val="{&quot;height&quot;:281.5,&quot;left&quot;:27.7,&quot;top&quot;:189.5,&quot;width&quot;:664.2}"/>
</p:tagLst>
</file>

<file path=ppt/tags/tag310.xml><?xml version="1.0" encoding="utf-8"?>
<p:tagLst xmlns:a="http://schemas.openxmlformats.org/drawingml/2006/main" xmlns:r="http://schemas.openxmlformats.org/officeDocument/2006/relationships" xmlns:p="http://schemas.openxmlformats.org/presentationml/2006/main">
  <p:tag name="AS_UNIQUEID" val="1626"/>
</p:tagLst>
</file>

<file path=ppt/tags/tag311.xml><?xml version="1.0" encoding="utf-8"?>
<p:tagLst xmlns:a="http://schemas.openxmlformats.org/drawingml/2006/main" xmlns:r="http://schemas.openxmlformats.org/officeDocument/2006/relationships" xmlns:p="http://schemas.openxmlformats.org/presentationml/2006/main">
  <p:tag name="AS_UNIQUEID" val="1640"/>
</p:tagLst>
</file>

<file path=ppt/tags/tag312.xml><?xml version="1.0" encoding="utf-8"?>
<p:tagLst xmlns:a="http://schemas.openxmlformats.org/drawingml/2006/main" xmlns:r="http://schemas.openxmlformats.org/officeDocument/2006/relationships" xmlns:p="http://schemas.openxmlformats.org/presentationml/2006/main">
  <p:tag name="AS_UNIQUEID" val="1641"/>
</p:tagLst>
</file>

<file path=ppt/tags/tag313.xml><?xml version="1.0" encoding="utf-8"?>
<p:tagLst xmlns:a="http://schemas.openxmlformats.org/drawingml/2006/main" xmlns:r="http://schemas.openxmlformats.org/officeDocument/2006/relationships" xmlns:p="http://schemas.openxmlformats.org/presentationml/2006/main">
  <p:tag name="AS_UNIQUEID" val="1642"/>
</p:tagLst>
</file>

<file path=ppt/tags/tag314.xml><?xml version="1.0" encoding="utf-8"?>
<p:tagLst xmlns:a="http://schemas.openxmlformats.org/drawingml/2006/main" xmlns:r="http://schemas.openxmlformats.org/officeDocument/2006/relationships" xmlns:p="http://schemas.openxmlformats.org/presentationml/2006/main">
  <p:tag name="AS_UNIQUEID" val="1643"/>
</p:tagLst>
</file>

<file path=ppt/tags/tag315.xml><?xml version="1.0" encoding="utf-8"?>
<p:tagLst xmlns:a="http://schemas.openxmlformats.org/drawingml/2006/main" xmlns:r="http://schemas.openxmlformats.org/officeDocument/2006/relationships" xmlns:p="http://schemas.openxmlformats.org/presentationml/2006/main">
  <p:tag name="AS_UNIQUEID" val="1636"/>
</p:tagLst>
</file>

<file path=ppt/tags/tag316.xml><?xml version="1.0" encoding="utf-8"?>
<p:tagLst xmlns:a="http://schemas.openxmlformats.org/drawingml/2006/main" xmlns:r="http://schemas.openxmlformats.org/officeDocument/2006/relationships" xmlns:p="http://schemas.openxmlformats.org/presentationml/2006/main">
  <p:tag name="AS_UNIQUEID" val="1637"/>
</p:tagLst>
</file>

<file path=ppt/tags/tag317.xml><?xml version="1.0" encoding="utf-8"?>
<p:tagLst xmlns:a="http://schemas.openxmlformats.org/drawingml/2006/main" xmlns:r="http://schemas.openxmlformats.org/officeDocument/2006/relationships" xmlns:p="http://schemas.openxmlformats.org/presentationml/2006/main">
  <p:tag name="AS_UNIQUEID" val="1638"/>
</p:tagLst>
</file>

<file path=ppt/tags/tag318.xml><?xml version="1.0" encoding="utf-8"?>
<p:tagLst xmlns:a="http://schemas.openxmlformats.org/drawingml/2006/main" xmlns:r="http://schemas.openxmlformats.org/officeDocument/2006/relationships" xmlns:p="http://schemas.openxmlformats.org/presentationml/2006/main">
  <p:tag name="AS_UNIQUEID" val="1650"/>
</p:tagLst>
</file>

<file path=ppt/tags/tag319.xml><?xml version="1.0" encoding="utf-8"?>
<p:tagLst xmlns:a="http://schemas.openxmlformats.org/drawingml/2006/main" xmlns:r="http://schemas.openxmlformats.org/officeDocument/2006/relationships" xmlns:p="http://schemas.openxmlformats.org/presentationml/2006/main">
  <p:tag name="AS_UNIQUEID" val="1653"/>
</p:tagLst>
</file>

<file path=ppt/tags/tag3190.xml><?xml version="1.0" encoding="utf-8"?>
<p:tagLst xmlns:p="http://schemas.openxmlformats.org/presentationml/2006/main">
  <p:tag name="AS_UNIQUEID" val="1650"/>
</p:tagLst>
</file>

<file path=ppt/tags/tag32.xml><?xml version="1.0" encoding="utf-8"?>
<p:tagLst xmlns:a="http://schemas.openxmlformats.org/drawingml/2006/main" xmlns:r="http://schemas.openxmlformats.org/officeDocument/2006/relationships" xmlns:p="http://schemas.openxmlformats.org/presentationml/2006/main">
  <p:tag name="AS_UNIQUEID" val="1320"/>
  <p:tag name="KSO_WM_DIAGRAM_VIRTUALLY_FRAME" val="{&quot;height&quot;:281.5,&quot;left&quot;:27.7,&quot;top&quot;:189.5,&quot;width&quot;:664.2}"/>
</p:tagLst>
</file>

<file path=ppt/tags/tag320.xml><?xml version="1.0" encoding="utf-8"?>
<p:tagLst xmlns:a="http://schemas.openxmlformats.org/drawingml/2006/main" xmlns:r="http://schemas.openxmlformats.org/officeDocument/2006/relationships" xmlns:p="http://schemas.openxmlformats.org/presentationml/2006/main">
  <p:tag name="AS_UNIQUEID" val="1654"/>
</p:tagLst>
</file>

<file path=ppt/tags/tag321.xml><?xml version="1.0" encoding="utf-8"?>
<p:tagLst xmlns:a="http://schemas.openxmlformats.org/drawingml/2006/main" xmlns:r="http://schemas.openxmlformats.org/officeDocument/2006/relationships" xmlns:p="http://schemas.openxmlformats.org/presentationml/2006/main">
  <p:tag name="AS_UNIQUEID" val="1655"/>
</p:tagLst>
</file>

<file path=ppt/tags/tag322.xml><?xml version="1.0" encoding="utf-8"?>
<p:tagLst xmlns:a="http://schemas.openxmlformats.org/drawingml/2006/main" xmlns:r="http://schemas.openxmlformats.org/officeDocument/2006/relationships" xmlns:p="http://schemas.openxmlformats.org/presentationml/2006/main">
  <p:tag name="AS_UNIQUEID" val="1646"/>
</p:tagLst>
</file>

<file path=ppt/tags/tag323.xml><?xml version="1.0" encoding="utf-8"?>
<p:tagLst xmlns:p="http://schemas.openxmlformats.org/presentationml/2006/main">
  <p:tag name="AS_UNIQUEID" val="1655"/>
</p:tagLst>
</file>

<file path=ppt/tags/tag324.xml><?xml version="1.0" encoding="utf-8"?>
<p:tagLst xmlns:a="http://schemas.openxmlformats.org/drawingml/2006/main" xmlns:r="http://schemas.openxmlformats.org/officeDocument/2006/relationships" xmlns:p="http://schemas.openxmlformats.org/presentationml/2006/main">
  <p:tag name="AS_UNIQUEID" val="1647"/>
</p:tagLst>
</file>

<file path=ppt/tags/tag325.xml><?xml version="1.0" encoding="utf-8"?>
<p:tagLst xmlns:a="http://schemas.openxmlformats.org/drawingml/2006/main" xmlns:r="http://schemas.openxmlformats.org/officeDocument/2006/relationships" xmlns:p="http://schemas.openxmlformats.org/presentationml/2006/main">
  <p:tag name="AS_UNIQUEID" val="1648"/>
</p:tagLst>
</file>

<file path=ppt/tags/tag326.xml><?xml version="1.0" encoding="utf-8"?>
<p:tagLst xmlns:a="http://schemas.openxmlformats.org/drawingml/2006/main" xmlns:r="http://schemas.openxmlformats.org/officeDocument/2006/relationships" xmlns:p="http://schemas.openxmlformats.org/presentationml/2006/main">
  <p:tag name="AS_UNIQUEID" val="1663"/>
</p:tagLst>
</file>

<file path=ppt/tags/tag327.xml><?xml version="1.0" encoding="utf-8"?>
<p:tagLst xmlns:a="http://schemas.openxmlformats.org/drawingml/2006/main" xmlns:r="http://schemas.openxmlformats.org/officeDocument/2006/relationships" xmlns:p="http://schemas.openxmlformats.org/presentationml/2006/main">
  <p:tag name="AS_UNIQUEID" val="1664"/>
</p:tagLst>
</file>

<file path=ppt/tags/tag328.xml><?xml version="1.0" encoding="utf-8"?>
<p:tagLst xmlns:a="http://schemas.openxmlformats.org/drawingml/2006/main" xmlns:r="http://schemas.openxmlformats.org/officeDocument/2006/relationships" xmlns:p="http://schemas.openxmlformats.org/presentationml/2006/main">
  <p:tag name="AS_UNIQUEID" val="1665"/>
</p:tagLst>
</file>

<file path=ppt/tags/tag329.xml><?xml version="1.0" encoding="utf-8"?>
<p:tagLst xmlns:a="http://schemas.openxmlformats.org/drawingml/2006/main" xmlns:r="http://schemas.openxmlformats.org/officeDocument/2006/relationships" xmlns:p="http://schemas.openxmlformats.org/presentationml/2006/main">
  <p:tag name="AS_UNIQUEID" val="1667"/>
</p:tagLst>
</file>

<file path=ppt/tags/tag33.xml><?xml version="1.0" encoding="utf-8"?>
<p:tagLst xmlns:a="http://schemas.openxmlformats.org/drawingml/2006/main" xmlns:r="http://schemas.openxmlformats.org/officeDocument/2006/relationships" xmlns:p="http://schemas.openxmlformats.org/presentationml/2006/main">
  <p:tag name="AS_UNIQUEID" val="1324"/>
  <p:tag name="KSO_WM_DIAGRAM_VIRTUALLY_FRAME" val="{&quot;height&quot;:281.5,&quot;left&quot;:27.7,&quot;top&quot;:189.5,&quot;width&quot;:664.2}"/>
</p:tagLst>
</file>

<file path=ppt/tags/tag330.xml><?xml version="1.0" encoding="utf-8"?>
<p:tagLst xmlns:a="http://schemas.openxmlformats.org/drawingml/2006/main" xmlns:r="http://schemas.openxmlformats.org/officeDocument/2006/relationships" xmlns:p="http://schemas.openxmlformats.org/presentationml/2006/main">
  <p:tag name="AS_UNIQUEID" val="1668"/>
</p:tagLst>
</file>

<file path=ppt/tags/tag3300.xml><?xml version="1.0" encoding="utf-8"?>
<p:tagLst xmlns:p="http://schemas.openxmlformats.org/presentationml/2006/main">
  <p:tag name="AS_UNIQUEID" val="1665"/>
</p:tagLst>
</file>

<file path=ppt/tags/tag331.xml><?xml version="1.0" encoding="utf-8"?>
<p:tagLst xmlns:a="http://schemas.openxmlformats.org/drawingml/2006/main" xmlns:r="http://schemas.openxmlformats.org/officeDocument/2006/relationships" xmlns:p="http://schemas.openxmlformats.org/presentationml/2006/main">
  <p:tag name="AS_UNIQUEID" val="1659"/>
</p:tagLst>
</file>

<file path=ppt/tags/tag332.xml><?xml version="1.0" encoding="utf-8"?>
<p:tagLst xmlns:a="http://schemas.openxmlformats.org/drawingml/2006/main" xmlns:r="http://schemas.openxmlformats.org/officeDocument/2006/relationships" xmlns:p="http://schemas.openxmlformats.org/presentationml/2006/main">
  <p:tag name="AS_UNIQUEID" val="1660"/>
</p:tagLst>
</file>

<file path=ppt/tags/tag333.xml><?xml version="1.0" encoding="utf-8"?>
<p:tagLst xmlns:p="http://schemas.openxmlformats.org/presentationml/2006/main">
  <p:tag name="AS_UNIQUEID" val="1668"/>
</p:tagLst>
</file>

<file path=ppt/tags/tag334.xml><?xml version="1.0" encoding="utf-8"?>
<p:tagLst xmlns:a="http://schemas.openxmlformats.org/drawingml/2006/main" xmlns:r="http://schemas.openxmlformats.org/officeDocument/2006/relationships" xmlns:p="http://schemas.openxmlformats.org/presentationml/2006/main">
  <p:tag name="AS_UNIQUEID" val="1661"/>
</p:tagLst>
</file>

<file path=ppt/tags/tag335.xml><?xml version="1.0" encoding="utf-8"?>
<p:tagLst xmlns:a="http://schemas.openxmlformats.org/drawingml/2006/main" xmlns:r="http://schemas.openxmlformats.org/officeDocument/2006/relationships" xmlns:p="http://schemas.openxmlformats.org/presentationml/2006/main">
  <p:tag name="AS_UNIQUEID" val="1675"/>
</p:tagLst>
</file>

<file path=ppt/tags/tag336.xml><?xml version="1.0" encoding="utf-8"?>
<p:tagLst xmlns:a="http://schemas.openxmlformats.org/drawingml/2006/main" xmlns:r="http://schemas.openxmlformats.org/officeDocument/2006/relationships" xmlns:p="http://schemas.openxmlformats.org/presentationml/2006/main">
  <p:tag name="AS_UNIQUEID" val="1676"/>
</p:tagLst>
</file>

<file path=ppt/tags/tag337.xml><?xml version="1.0" encoding="utf-8"?>
<p:tagLst xmlns:a="http://schemas.openxmlformats.org/drawingml/2006/main" xmlns:r="http://schemas.openxmlformats.org/officeDocument/2006/relationships" xmlns:p="http://schemas.openxmlformats.org/presentationml/2006/main">
  <p:tag name="AS_UNIQUEID" val="1677"/>
</p:tagLst>
</file>

<file path=ppt/tags/tag338.xml><?xml version="1.0" encoding="utf-8"?>
<p:tagLst xmlns:a="http://schemas.openxmlformats.org/drawingml/2006/main" xmlns:r="http://schemas.openxmlformats.org/officeDocument/2006/relationships" xmlns:p="http://schemas.openxmlformats.org/presentationml/2006/main">
  <p:tag name="AS_UNIQUEID" val="1679"/>
</p:tagLst>
</file>

<file path=ppt/tags/tag339.xml><?xml version="1.0" encoding="utf-8"?>
<p:tagLst xmlns:a="http://schemas.openxmlformats.org/drawingml/2006/main" xmlns:r="http://schemas.openxmlformats.org/officeDocument/2006/relationships" xmlns:p="http://schemas.openxmlformats.org/presentationml/2006/main">
  <p:tag name="AS_UNIQUEID" val="1671"/>
</p:tagLst>
</file>

<file path=ppt/tags/tag34.xml><?xml version="1.0" encoding="utf-8"?>
<p:tagLst xmlns:a="http://schemas.openxmlformats.org/drawingml/2006/main" xmlns:r="http://schemas.openxmlformats.org/officeDocument/2006/relationships" xmlns:p="http://schemas.openxmlformats.org/presentationml/2006/main">
  <p:tag name="AS_UNIQUEID" val="1328"/>
</p:tagLst>
</file>

<file path=ppt/tags/tag340.xml><?xml version="1.0" encoding="utf-8"?>
<p:tagLst xmlns:p="http://schemas.openxmlformats.org/presentationml/2006/main">
  <p:tag name="AS_UNIQUEID" val="1677"/>
</p:tagLst>
</file>

<file path=ppt/tags/tag341.xml><?xml version="1.0" encoding="utf-8"?>
<p:tagLst xmlns:a="http://schemas.openxmlformats.org/drawingml/2006/main" xmlns:r="http://schemas.openxmlformats.org/officeDocument/2006/relationships" xmlns:p="http://schemas.openxmlformats.org/presentationml/2006/main">
  <p:tag name="AS_UNIQUEID" val="1672"/>
</p:tagLst>
</file>

<file path=ppt/tags/tag342.xml><?xml version="1.0" encoding="utf-8"?>
<p:tagLst xmlns:p="http://schemas.openxmlformats.org/presentationml/2006/main">
  <p:tag name="AS_UNIQUEID" val="1679"/>
</p:tagLst>
</file>

<file path=ppt/tags/tag343.xml><?xml version="1.0" encoding="utf-8"?>
<p:tagLst xmlns:a="http://schemas.openxmlformats.org/drawingml/2006/main" xmlns:r="http://schemas.openxmlformats.org/officeDocument/2006/relationships" xmlns:p="http://schemas.openxmlformats.org/presentationml/2006/main">
  <p:tag name="AS_UNIQUEID" val="1673"/>
</p:tagLst>
</file>

<file path=ppt/tags/tag344.xml><?xml version="1.0" encoding="utf-8"?>
<p:tagLst xmlns:a="http://schemas.openxmlformats.org/drawingml/2006/main" xmlns:r="http://schemas.openxmlformats.org/officeDocument/2006/relationships" xmlns:p="http://schemas.openxmlformats.org/presentationml/2006/main">
  <p:tag name="AS_UNIQUEID" val="1687"/>
</p:tagLst>
</file>

<file path=ppt/tags/tag345.xml><?xml version="1.0" encoding="utf-8"?>
<p:tagLst xmlns:a="http://schemas.openxmlformats.org/drawingml/2006/main" xmlns:r="http://schemas.openxmlformats.org/officeDocument/2006/relationships" xmlns:p="http://schemas.openxmlformats.org/presentationml/2006/main">
  <p:tag name="AS_UNIQUEID" val="1688"/>
</p:tagLst>
</file>

<file path=ppt/tags/tag346.xml><?xml version="1.0" encoding="utf-8"?>
<p:tagLst xmlns:a="http://schemas.openxmlformats.org/drawingml/2006/main" xmlns:r="http://schemas.openxmlformats.org/officeDocument/2006/relationships" xmlns:p="http://schemas.openxmlformats.org/presentationml/2006/main">
  <p:tag name="AS_UNIQUEID" val="1689"/>
</p:tagLst>
</file>

<file path=ppt/tags/tag347.xml><?xml version="1.0" encoding="utf-8"?>
<p:tagLst xmlns:a="http://schemas.openxmlformats.org/drawingml/2006/main" xmlns:r="http://schemas.openxmlformats.org/officeDocument/2006/relationships" xmlns:p="http://schemas.openxmlformats.org/presentationml/2006/main">
  <p:tag name="AS_UNIQUEID" val="1691"/>
</p:tagLst>
</file>

<file path=ppt/tags/tag348.xml><?xml version="1.0" encoding="utf-8"?>
<p:tagLst xmlns:a="http://schemas.openxmlformats.org/drawingml/2006/main" xmlns:r="http://schemas.openxmlformats.org/officeDocument/2006/relationships" xmlns:p="http://schemas.openxmlformats.org/presentationml/2006/main">
  <p:tag name="AS_UNIQUEID" val="1692"/>
</p:tagLst>
</file>

<file path=ppt/tags/tag349.xml><?xml version="1.0" encoding="utf-8"?>
<p:tagLst xmlns:a="http://schemas.openxmlformats.org/drawingml/2006/main" xmlns:r="http://schemas.openxmlformats.org/officeDocument/2006/relationships" xmlns:p="http://schemas.openxmlformats.org/presentationml/2006/main">
  <p:tag name="AS_UNIQUEID" val="1693"/>
</p:tagLst>
</file>

<file path=ppt/tags/tag3490.xml><?xml version="1.0" encoding="utf-8"?>
<p:tagLst xmlns:p="http://schemas.openxmlformats.org/presentationml/2006/main">
  <p:tag name="AS_UNIQUEID" val="1689"/>
</p:tagLst>
</file>

<file path=ppt/tags/tag35.xml><?xml version="1.0" encoding="utf-8"?>
<p:tagLst xmlns:a="http://schemas.openxmlformats.org/drawingml/2006/main" xmlns:r="http://schemas.openxmlformats.org/officeDocument/2006/relationships" xmlns:p="http://schemas.openxmlformats.org/presentationml/2006/main">
  <p:tag name="AS_UNIQUEID" val="1340"/>
</p:tagLst>
</file>

<file path=ppt/tags/tag350.xml><?xml version="1.0" encoding="utf-8"?>
<p:tagLst xmlns:a="http://schemas.openxmlformats.org/drawingml/2006/main" xmlns:r="http://schemas.openxmlformats.org/officeDocument/2006/relationships" xmlns:p="http://schemas.openxmlformats.org/presentationml/2006/main">
  <p:tag name="AS_UNIQUEID" val="1683"/>
</p:tagLst>
</file>

<file path=ppt/tags/tag351.xml><?xml version="1.0" encoding="utf-8"?>
<p:tagLst xmlns:a="http://schemas.openxmlformats.org/drawingml/2006/main" xmlns:r="http://schemas.openxmlformats.org/officeDocument/2006/relationships" xmlns:p="http://schemas.openxmlformats.org/presentationml/2006/main">
  <p:tag name="AS_UNIQUEID" val="1684"/>
</p:tagLst>
</file>

<file path=ppt/tags/tag352.xml><?xml version="1.0" encoding="utf-8"?>
<p:tagLst xmlns:a="http://schemas.openxmlformats.org/drawingml/2006/main" xmlns:r="http://schemas.openxmlformats.org/officeDocument/2006/relationships" xmlns:p="http://schemas.openxmlformats.org/presentationml/2006/main">
  <p:tag name="AS_UNIQUEID" val="1685"/>
</p:tagLst>
</file>

<file path=ppt/tags/tag353.xml><?xml version="1.0" encoding="utf-8"?>
<p:tagLst xmlns:p="http://schemas.openxmlformats.org/presentationml/2006/main">
  <p:tag name="AS_UNIQUEID" val="1693"/>
</p:tagLst>
</file>

<file path=ppt/tags/tag354.xml><?xml version="1.0" encoding="utf-8"?>
<p:tagLst xmlns:a="http://schemas.openxmlformats.org/drawingml/2006/main" xmlns:r="http://schemas.openxmlformats.org/officeDocument/2006/relationships" xmlns:p="http://schemas.openxmlformats.org/presentationml/2006/main">
  <p:tag name="AS_UNIQUEID" val="1700"/>
</p:tagLst>
</file>

<file path=ppt/tags/tag355.xml><?xml version="1.0" encoding="utf-8"?>
<p:tagLst xmlns:a="http://schemas.openxmlformats.org/drawingml/2006/main" xmlns:r="http://schemas.openxmlformats.org/officeDocument/2006/relationships" xmlns:p="http://schemas.openxmlformats.org/presentationml/2006/main">
  <p:tag name="AS_UNIQUEID" val="1701"/>
</p:tagLst>
</file>

<file path=ppt/tags/tag356.xml><?xml version="1.0" encoding="utf-8"?>
<p:tagLst xmlns:a="http://schemas.openxmlformats.org/drawingml/2006/main" xmlns:r="http://schemas.openxmlformats.org/officeDocument/2006/relationships" xmlns:p="http://schemas.openxmlformats.org/presentationml/2006/main">
  <p:tag name="AS_UNIQUEID" val="1702"/>
</p:tagLst>
</file>

<file path=ppt/tags/tag357.xml><?xml version="1.0" encoding="utf-8"?>
<p:tagLst xmlns:a="http://schemas.openxmlformats.org/drawingml/2006/main" xmlns:r="http://schemas.openxmlformats.org/officeDocument/2006/relationships" xmlns:p="http://schemas.openxmlformats.org/presentationml/2006/main">
  <p:tag name="AS_UNIQUEID" val="1704"/>
</p:tagLst>
</file>

<file path=ppt/tags/tag358.xml><?xml version="1.0" encoding="utf-8"?>
<p:tagLst xmlns:a="http://schemas.openxmlformats.org/drawingml/2006/main" xmlns:r="http://schemas.openxmlformats.org/officeDocument/2006/relationships" xmlns:p="http://schemas.openxmlformats.org/presentationml/2006/main">
  <p:tag name="AS_UNIQUEID" val="1696"/>
</p:tagLst>
</file>

<file path=ppt/tags/tag359.xml><?xml version="1.0" encoding="utf-8"?>
<p:tagLst xmlns:a="http://schemas.openxmlformats.org/drawingml/2006/main" xmlns:r="http://schemas.openxmlformats.org/officeDocument/2006/relationships" xmlns:p="http://schemas.openxmlformats.org/presentationml/2006/main">
  <p:tag name="AS_UNIQUEID" val="1697"/>
</p:tagLst>
</file>

<file path=ppt/tags/tag36.xml><?xml version="1.0" encoding="utf-8"?>
<p:tagLst xmlns:a="http://schemas.openxmlformats.org/drawingml/2006/main" xmlns:r="http://schemas.openxmlformats.org/officeDocument/2006/relationships" xmlns:p="http://schemas.openxmlformats.org/presentationml/2006/main">
  <p:tag name="AS_UNIQUEID" val="1341"/>
</p:tagLst>
</file>

<file path=ppt/tags/tag360.xml><?xml version="1.0" encoding="utf-8"?>
<p:tagLst xmlns:p="http://schemas.openxmlformats.org/presentationml/2006/main">
  <p:tag name="AS_UNIQUEID" val="1702"/>
</p:tagLst>
</file>

<file path=ppt/tags/tag361.xml><?xml version="1.0" encoding="utf-8"?>
<p:tagLst xmlns:a="http://schemas.openxmlformats.org/drawingml/2006/main" xmlns:r="http://schemas.openxmlformats.org/officeDocument/2006/relationships" xmlns:p="http://schemas.openxmlformats.org/presentationml/2006/main">
  <p:tag name="AS_UNIQUEID" val="1698"/>
</p:tagLst>
</file>

<file path=ppt/tags/tag362.xml><?xml version="1.0" encoding="utf-8"?>
<p:tagLst xmlns:p="http://schemas.openxmlformats.org/presentationml/2006/main">
  <p:tag name="AS_UNIQUEID" val="1704"/>
</p:tagLst>
</file>

<file path=ppt/tags/tag363.xml><?xml version="1.0" encoding="utf-8"?>
<p:tagLst xmlns:a="http://schemas.openxmlformats.org/drawingml/2006/main" xmlns:r="http://schemas.openxmlformats.org/officeDocument/2006/relationships" xmlns:p="http://schemas.openxmlformats.org/presentationml/2006/main">
  <p:tag name="AS_UNIQUEID" val="1712"/>
</p:tagLst>
</file>

<file path=ppt/tags/tag364.xml><?xml version="1.0" encoding="utf-8"?>
<p:tagLst xmlns:a="http://schemas.openxmlformats.org/drawingml/2006/main" xmlns:r="http://schemas.openxmlformats.org/officeDocument/2006/relationships" xmlns:p="http://schemas.openxmlformats.org/presentationml/2006/main">
  <p:tag name="AS_UNIQUEID" val="1713"/>
</p:tagLst>
</file>

<file path=ppt/tags/tag365.xml><?xml version="1.0" encoding="utf-8"?>
<p:tagLst xmlns:a="http://schemas.openxmlformats.org/drawingml/2006/main" xmlns:r="http://schemas.openxmlformats.org/officeDocument/2006/relationships" xmlns:p="http://schemas.openxmlformats.org/presentationml/2006/main">
  <p:tag name="AS_UNIQUEID" val="1715"/>
</p:tagLst>
</file>

<file path=ppt/tags/tag366.xml><?xml version="1.0" encoding="utf-8"?>
<p:tagLst xmlns:a="http://schemas.openxmlformats.org/drawingml/2006/main" xmlns:r="http://schemas.openxmlformats.org/officeDocument/2006/relationships" xmlns:p="http://schemas.openxmlformats.org/presentationml/2006/main">
  <p:tag name="AS_UNIQUEID" val="1716"/>
</p:tagLst>
</file>

<file path=ppt/tags/tag367.xml><?xml version="1.0" encoding="utf-8"?>
<p:tagLst xmlns:a="http://schemas.openxmlformats.org/drawingml/2006/main" xmlns:r="http://schemas.openxmlformats.org/officeDocument/2006/relationships" xmlns:p="http://schemas.openxmlformats.org/presentationml/2006/main">
  <p:tag name="AS_UNIQUEID" val="1717"/>
</p:tagLst>
</file>

<file path=ppt/tags/tag368.xml><?xml version="1.0" encoding="utf-8"?>
<p:tagLst xmlns:a="http://schemas.openxmlformats.org/drawingml/2006/main" xmlns:r="http://schemas.openxmlformats.org/officeDocument/2006/relationships" xmlns:p="http://schemas.openxmlformats.org/presentationml/2006/main">
  <p:tag name="AS_UNIQUEID" val="1708"/>
</p:tagLst>
</file>

<file path=ppt/tags/tag369.xml><?xml version="1.0" encoding="utf-8"?>
<p:tagLst xmlns:a="http://schemas.openxmlformats.org/drawingml/2006/main" xmlns:r="http://schemas.openxmlformats.org/officeDocument/2006/relationships" xmlns:p="http://schemas.openxmlformats.org/presentationml/2006/main">
  <p:tag name="AS_UNIQUEID" val="1709"/>
</p:tagLst>
</file>

<file path=ppt/tags/tag37.xml><?xml version="1.0" encoding="utf-8"?>
<p:tagLst xmlns:a="http://schemas.openxmlformats.org/drawingml/2006/main" xmlns:r="http://schemas.openxmlformats.org/officeDocument/2006/relationships" xmlns:p="http://schemas.openxmlformats.org/presentationml/2006/main">
  <p:tag name="AS_UNIQUEID" val="1325"/>
  <p:tag name="KSO_WM_DIAGRAM_VIRTUALLY_FRAME" val="{&quot;height&quot;:281.5,&quot;left&quot;:27.7,&quot;top&quot;:189.5,&quot;width&quot;:664.2}"/>
</p:tagLst>
</file>

<file path=ppt/tags/tag370.xml><?xml version="1.0" encoding="utf-8"?>
<p:tagLst xmlns:a="http://schemas.openxmlformats.org/drawingml/2006/main" xmlns:r="http://schemas.openxmlformats.org/officeDocument/2006/relationships" xmlns:p="http://schemas.openxmlformats.org/presentationml/2006/main">
  <p:tag name="AS_UNIQUEID" val="1710"/>
</p:tagLst>
</file>

<file path=ppt/tags/tag371.xml><?xml version="1.0" encoding="utf-8"?>
<p:tagLst xmlns:a="http://schemas.openxmlformats.org/drawingml/2006/main" xmlns:r="http://schemas.openxmlformats.org/officeDocument/2006/relationships" xmlns:p="http://schemas.openxmlformats.org/presentationml/2006/main">
  <p:tag name="AS_UNIQUEID" val="1724"/>
</p:tagLst>
</file>

<file path=ppt/tags/tag372.xml><?xml version="1.0" encoding="utf-8"?>
<p:tagLst xmlns:a="http://schemas.openxmlformats.org/drawingml/2006/main" xmlns:r="http://schemas.openxmlformats.org/officeDocument/2006/relationships" xmlns:p="http://schemas.openxmlformats.org/presentationml/2006/main">
  <p:tag name="AS_UNIQUEID" val="1725"/>
</p:tagLst>
</file>

<file path=ppt/tags/tag373.xml><?xml version="1.0" encoding="utf-8"?>
<p:tagLst xmlns:a="http://schemas.openxmlformats.org/drawingml/2006/main" xmlns:r="http://schemas.openxmlformats.org/officeDocument/2006/relationships" xmlns:p="http://schemas.openxmlformats.org/presentationml/2006/main">
  <p:tag name="AS_UNIQUEID" val="1720"/>
</p:tagLst>
</file>

<file path=ppt/tags/tag374.xml><?xml version="1.0" encoding="utf-8"?>
<p:tagLst xmlns:a="http://schemas.openxmlformats.org/drawingml/2006/main" xmlns:r="http://schemas.openxmlformats.org/officeDocument/2006/relationships" xmlns:p="http://schemas.openxmlformats.org/presentationml/2006/main">
  <p:tag name="AS_UNIQUEID" val="1721"/>
</p:tagLst>
</file>

<file path=ppt/tags/tag375.xml><?xml version="1.0" encoding="utf-8"?>
<p:tagLst xmlns:a="http://schemas.openxmlformats.org/drawingml/2006/main" xmlns:r="http://schemas.openxmlformats.org/officeDocument/2006/relationships" xmlns:p="http://schemas.openxmlformats.org/presentationml/2006/main">
  <p:tag name="AS_UNIQUEID" val="1722"/>
</p:tagLst>
</file>

<file path=ppt/tags/tag376.xml><?xml version="1.0" encoding="utf-8"?>
<p:tagLst xmlns:p="http://schemas.openxmlformats.org/presentationml/2006/main">
  <p:tag name="AS_UNIQUEID" val="1725"/>
</p:tagLst>
</file>

<file path=ppt/tags/tag377.xml><?xml version="1.0" encoding="utf-8"?>
<p:tagLst xmlns:a="http://schemas.openxmlformats.org/drawingml/2006/main" xmlns:r="http://schemas.openxmlformats.org/officeDocument/2006/relationships" xmlns:p="http://schemas.openxmlformats.org/presentationml/2006/main">
  <p:tag name="AS_UNIQUEID" val="1732"/>
</p:tagLst>
</file>

<file path=ppt/tags/tag378.xml><?xml version="1.0" encoding="utf-8"?>
<p:tagLst xmlns:a="http://schemas.openxmlformats.org/drawingml/2006/main" xmlns:r="http://schemas.openxmlformats.org/officeDocument/2006/relationships" xmlns:p="http://schemas.openxmlformats.org/presentationml/2006/main">
  <p:tag name="AS_UNIQUEID" val="1733"/>
</p:tagLst>
</file>

<file path=ppt/tags/tag379.xml><?xml version="1.0" encoding="utf-8"?>
<p:tagLst xmlns:a="http://schemas.openxmlformats.org/drawingml/2006/main" xmlns:r="http://schemas.openxmlformats.org/officeDocument/2006/relationships" xmlns:p="http://schemas.openxmlformats.org/presentationml/2006/main">
  <p:tag name="AS_UNIQUEID" val="1734"/>
</p:tagLst>
</file>

<file path=ppt/tags/tag38.xml><?xml version="1.0" encoding="utf-8"?>
<p:tagLst xmlns:a="http://schemas.openxmlformats.org/drawingml/2006/main" xmlns:r="http://schemas.openxmlformats.org/officeDocument/2006/relationships" xmlns:p="http://schemas.openxmlformats.org/presentationml/2006/main">
  <p:tag name="AS_UNIQUEID" val="1326"/>
  <p:tag name="KSO_WM_DIAGRAM_VIRTUALLY_FRAME" val="{&quot;height&quot;:281.5,&quot;left&quot;:27.7,&quot;top&quot;:189.5,&quot;width&quot;:664.2}"/>
</p:tagLst>
</file>

<file path=ppt/tags/tag380.xml><?xml version="1.0" encoding="utf-8"?>
<p:tagLst xmlns:a="http://schemas.openxmlformats.org/drawingml/2006/main" xmlns:r="http://schemas.openxmlformats.org/officeDocument/2006/relationships" xmlns:p="http://schemas.openxmlformats.org/presentationml/2006/main">
  <p:tag name="AS_UNIQUEID" val="1728"/>
</p:tagLst>
</file>

<file path=ppt/tags/tag381.xml><?xml version="1.0" encoding="utf-8"?>
<p:tagLst xmlns:a="http://schemas.openxmlformats.org/drawingml/2006/main" xmlns:r="http://schemas.openxmlformats.org/officeDocument/2006/relationships" xmlns:p="http://schemas.openxmlformats.org/presentationml/2006/main">
  <p:tag name="AS_UNIQUEID" val="1729"/>
</p:tagLst>
</file>

<file path=ppt/tags/tag382.xml><?xml version="1.0" encoding="utf-8"?>
<p:tagLst xmlns:a="http://schemas.openxmlformats.org/drawingml/2006/main" xmlns:r="http://schemas.openxmlformats.org/officeDocument/2006/relationships" xmlns:p="http://schemas.openxmlformats.org/presentationml/2006/main">
  <p:tag name="AS_UNIQUEID" val="1730"/>
</p:tagLst>
</file>

<file path=ppt/tags/tag383.xml><?xml version="1.0" encoding="utf-8"?>
<p:tagLst xmlns:p="http://schemas.openxmlformats.org/presentationml/2006/main">
  <p:tag name="AS_UNIQUEID" val="1734"/>
</p:tagLst>
</file>

<file path=ppt/tags/tag384.xml><?xml version="1.0" encoding="utf-8"?>
<p:tagLst xmlns:a="http://schemas.openxmlformats.org/drawingml/2006/main" xmlns:r="http://schemas.openxmlformats.org/officeDocument/2006/relationships" xmlns:p="http://schemas.openxmlformats.org/presentationml/2006/main">
  <p:tag name="AS_UNIQUEID" val="1741"/>
</p:tagLst>
</file>

<file path=ppt/tags/tag385.xml><?xml version="1.0" encoding="utf-8"?>
<p:tagLst xmlns:a="http://schemas.openxmlformats.org/drawingml/2006/main" xmlns:r="http://schemas.openxmlformats.org/officeDocument/2006/relationships" xmlns:p="http://schemas.openxmlformats.org/presentationml/2006/main">
  <p:tag name="AS_UNIQUEID" val="1742"/>
</p:tagLst>
</file>

<file path=ppt/tags/tag386.xml><?xml version="1.0" encoding="utf-8"?>
<p:tagLst xmlns:a="http://schemas.openxmlformats.org/drawingml/2006/main" xmlns:r="http://schemas.openxmlformats.org/officeDocument/2006/relationships" xmlns:p="http://schemas.openxmlformats.org/presentationml/2006/main">
  <p:tag name="AS_UNIQUEID" val="1744"/>
</p:tagLst>
</file>

<file path=ppt/tags/tag387.xml><?xml version="1.0" encoding="utf-8"?>
<p:tagLst xmlns:a="http://schemas.openxmlformats.org/drawingml/2006/main" xmlns:r="http://schemas.openxmlformats.org/officeDocument/2006/relationships" xmlns:p="http://schemas.openxmlformats.org/presentationml/2006/main">
  <p:tag name="AS_UNIQUEID" val="1746"/>
</p:tagLst>
</file>

<file path=ppt/tags/tag388.xml><?xml version="1.0" encoding="utf-8"?>
<p:tagLst xmlns:a="http://schemas.openxmlformats.org/drawingml/2006/main" xmlns:r="http://schemas.openxmlformats.org/officeDocument/2006/relationships" xmlns:p="http://schemas.openxmlformats.org/presentationml/2006/main">
  <p:tag name="AS_UNIQUEID" val="1737"/>
</p:tagLst>
</file>

<file path=ppt/tags/tag389.xml><?xml version="1.0" encoding="utf-8"?>
<p:tagLst xmlns:p="http://schemas.openxmlformats.org/presentationml/2006/main">
  <p:tag name="AS_UNIQUEID" val="1742"/>
</p:tagLst>
</file>

<file path=ppt/tags/tag39.xml><?xml version="1.0" encoding="utf-8"?>
<p:tagLst xmlns:a="http://schemas.openxmlformats.org/drawingml/2006/main" xmlns:r="http://schemas.openxmlformats.org/officeDocument/2006/relationships" xmlns:p="http://schemas.openxmlformats.org/presentationml/2006/main">
  <p:tag name="AS_UNIQUEID" val="1327"/>
  <p:tag name="KSO_WM_DIAGRAM_VIRTUALLY_FRAME" val="{&quot;height&quot;:281.5,&quot;left&quot;:27.7,&quot;top&quot;:189.5,&quot;width&quot;:664.2}"/>
</p:tagLst>
</file>

<file path=ppt/tags/tag390.xml><?xml version="1.0" encoding="utf-8"?>
<p:tagLst xmlns:a="http://schemas.openxmlformats.org/drawingml/2006/main" xmlns:r="http://schemas.openxmlformats.org/officeDocument/2006/relationships" xmlns:p="http://schemas.openxmlformats.org/presentationml/2006/main">
  <p:tag name="AS_UNIQUEID" val="1738"/>
</p:tagLst>
</file>

<file path=ppt/tags/tag391.xml><?xml version="1.0" encoding="utf-8"?>
<p:tagLst xmlns:p="http://schemas.openxmlformats.org/presentationml/2006/main">
  <p:tag name="AS_UNIQUEID" val="1744"/>
</p:tagLst>
</file>

<file path=ppt/tags/tag392.xml><?xml version="1.0" encoding="utf-8"?>
<p:tagLst xmlns:a="http://schemas.openxmlformats.org/drawingml/2006/main" xmlns:r="http://schemas.openxmlformats.org/officeDocument/2006/relationships" xmlns:p="http://schemas.openxmlformats.org/presentationml/2006/main">
  <p:tag name="AS_UNIQUEID" val="1739"/>
</p:tagLst>
</file>

<file path=ppt/tags/tag393.xml><?xml version="1.0" encoding="utf-8"?>
<p:tagLst xmlns:p="http://schemas.openxmlformats.org/presentationml/2006/main">
  <p:tag name="AS_UNIQUEID" val="1746"/>
</p:tagLst>
</file>

<file path=ppt/tags/tag394.xml><?xml version="1.0" encoding="utf-8"?>
<p:tagLst xmlns:a="http://schemas.openxmlformats.org/drawingml/2006/main" xmlns:r="http://schemas.openxmlformats.org/officeDocument/2006/relationships" xmlns:p="http://schemas.openxmlformats.org/presentationml/2006/main">
  <p:tag name="AS_UNIQUEID" val="1754"/>
</p:tagLst>
</file>

<file path=ppt/tags/tag395.xml><?xml version="1.0" encoding="utf-8"?>
<p:tagLst xmlns:a="http://schemas.openxmlformats.org/drawingml/2006/main" xmlns:r="http://schemas.openxmlformats.org/officeDocument/2006/relationships" xmlns:p="http://schemas.openxmlformats.org/presentationml/2006/main">
  <p:tag name="AS_UNIQUEID" val="1755"/>
</p:tagLst>
</file>

<file path=ppt/tags/tag396.xml><?xml version="1.0" encoding="utf-8"?>
<p:tagLst xmlns:a="http://schemas.openxmlformats.org/drawingml/2006/main" xmlns:r="http://schemas.openxmlformats.org/officeDocument/2006/relationships" xmlns:p="http://schemas.openxmlformats.org/presentationml/2006/main">
  <p:tag name="AS_UNIQUEID" val="1756"/>
</p:tagLst>
</file>

<file path=ppt/tags/tag397.xml><?xml version="1.0" encoding="utf-8"?>
<p:tagLst xmlns:a="http://schemas.openxmlformats.org/drawingml/2006/main" xmlns:r="http://schemas.openxmlformats.org/officeDocument/2006/relationships" xmlns:p="http://schemas.openxmlformats.org/presentationml/2006/main">
  <p:tag name="AS_UNIQUEID" val="1757"/>
</p:tagLst>
</file>

<file path=ppt/tags/tag398.xml><?xml version="1.0" encoding="utf-8"?>
<p:tagLst xmlns:a="http://schemas.openxmlformats.org/drawingml/2006/main" xmlns:r="http://schemas.openxmlformats.org/officeDocument/2006/relationships" xmlns:p="http://schemas.openxmlformats.org/presentationml/2006/main">
  <p:tag name="AS_UNIQUEID" val="1758"/>
</p:tagLst>
</file>

<file path=ppt/tags/tag399.xml><?xml version="1.0" encoding="utf-8"?>
<p:tagLst xmlns:a="http://schemas.openxmlformats.org/drawingml/2006/main" xmlns:r="http://schemas.openxmlformats.org/officeDocument/2006/relationships" xmlns:p="http://schemas.openxmlformats.org/presentationml/2006/main">
  <p:tag name="AS_UNIQUEID" val="1759"/>
</p:tagLst>
</file>

<file path=ppt/tags/tag4.xml><?xml version="1.0" encoding="utf-8"?>
<p:tagLst xmlns:a="http://schemas.openxmlformats.org/drawingml/2006/main" xmlns:r="http://schemas.openxmlformats.org/officeDocument/2006/relationships" xmlns:p="http://schemas.openxmlformats.org/presentationml/2006/main">
  <p:tag name="AS_UNIQUEID" val="1331"/>
</p:tagLst>
</file>

<file path=ppt/tags/tag40.xml><?xml version="1.0" encoding="utf-8"?>
<p:tagLst xmlns:a="http://schemas.openxmlformats.org/drawingml/2006/main" xmlns:r="http://schemas.openxmlformats.org/officeDocument/2006/relationships" xmlns:p="http://schemas.openxmlformats.org/presentationml/2006/main">
  <p:tag name="AS_UNIQUEID" val="1321"/>
  <p:tag name="KSO_WM_DIAGRAM_VIRTUALLY_FRAME" val="{&quot;height&quot;:281.5,&quot;left&quot;:27.7,&quot;top&quot;:189.5,&quot;width&quot;:664.2}"/>
</p:tagLst>
</file>

<file path=ppt/tags/tag400.xml><?xml version="1.0" encoding="utf-8"?>
<p:tagLst xmlns:a="http://schemas.openxmlformats.org/drawingml/2006/main" xmlns:r="http://schemas.openxmlformats.org/officeDocument/2006/relationships" xmlns:p="http://schemas.openxmlformats.org/presentationml/2006/main">
  <p:tag name="AS_UNIQUEID" val="1750"/>
</p:tagLst>
</file>

<file path=ppt/tags/tag401.xml><?xml version="1.0" encoding="utf-8"?>
<p:tagLst xmlns:a="http://schemas.openxmlformats.org/drawingml/2006/main" xmlns:r="http://schemas.openxmlformats.org/officeDocument/2006/relationships" xmlns:p="http://schemas.openxmlformats.org/presentationml/2006/main">
  <p:tag name="AS_UNIQUEID" val="1751"/>
</p:tagLst>
</file>

<file path=ppt/tags/tag402.xml><?xml version="1.0" encoding="utf-8"?>
<p:tagLst xmlns:a="http://schemas.openxmlformats.org/drawingml/2006/main" xmlns:r="http://schemas.openxmlformats.org/officeDocument/2006/relationships" xmlns:p="http://schemas.openxmlformats.org/presentationml/2006/main">
  <p:tag name="AS_UNIQUEID" val="1752"/>
</p:tagLst>
</file>

<file path=ppt/tags/tag403.xml><?xml version="1.0" encoding="utf-8"?>
<p:tagLst xmlns:a="http://schemas.openxmlformats.org/drawingml/2006/main" xmlns:r="http://schemas.openxmlformats.org/officeDocument/2006/relationships" xmlns:p="http://schemas.openxmlformats.org/presentationml/2006/main">
  <p:tag name="AS_UNIQUEID" val="1765"/>
</p:tagLst>
</file>

<file path=ppt/tags/tag404.xml><?xml version="1.0" encoding="utf-8"?>
<p:tagLst xmlns:a="http://schemas.openxmlformats.org/drawingml/2006/main" xmlns:r="http://schemas.openxmlformats.org/officeDocument/2006/relationships" xmlns:p="http://schemas.openxmlformats.org/presentationml/2006/main">
  <p:tag name="AS_UNIQUEID" val="1766"/>
</p:tagLst>
</file>

<file path=ppt/tags/tag405.xml><?xml version="1.0" encoding="utf-8"?>
<p:tagLst xmlns:a="http://schemas.openxmlformats.org/drawingml/2006/main" xmlns:r="http://schemas.openxmlformats.org/officeDocument/2006/relationships" xmlns:p="http://schemas.openxmlformats.org/presentationml/2006/main">
  <p:tag name="AS_UNIQUEID" val="1767"/>
</p:tagLst>
</file>

<file path=ppt/tags/tag406.xml><?xml version="1.0" encoding="utf-8"?>
<p:tagLst xmlns:a="http://schemas.openxmlformats.org/drawingml/2006/main" xmlns:r="http://schemas.openxmlformats.org/officeDocument/2006/relationships" xmlns:p="http://schemas.openxmlformats.org/presentationml/2006/main">
  <p:tag name="AS_UNIQUEID" val="1761"/>
</p:tagLst>
</file>

<file path=ppt/tags/tag407.xml><?xml version="1.0" encoding="utf-8"?>
<p:tagLst xmlns:a="http://schemas.openxmlformats.org/drawingml/2006/main" xmlns:r="http://schemas.openxmlformats.org/officeDocument/2006/relationships" xmlns:p="http://schemas.openxmlformats.org/presentationml/2006/main">
  <p:tag name="AS_UNIQUEID" val="1762"/>
</p:tagLst>
</file>

<file path=ppt/tags/tag408.xml><?xml version="1.0" encoding="utf-8"?>
<p:tagLst xmlns:a="http://schemas.openxmlformats.org/drawingml/2006/main" xmlns:r="http://schemas.openxmlformats.org/officeDocument/2006/relationships" xmlns:p="http://schemas.openxmlformats.org/presentationml/2006/main">
  <p:tag name="AS_UNIQUEID" val="1763"/>
</p:tagLst>
</file>

<file path=ppt/tags/tag409.xml><?xml version="1.0" encoding="utf-8"?>
<p:tagLst xmlns:a="http://schemas.openxmlformats.org/drawingml/2006/main" xmlns:r="http://schemas.openxmlformats.org/officeDocument/2006/relationships" xmlns:p="http://schemas.openxmlformats.org/presentationml/2006/main">
  <p:tag name="AS_UNIQUEID" val="1769"/>
</p:tagLst>
</file>

<file path=ppt/tags/tag41.xml><?xml version="1.0" encoding="utf-8"?>
<p:tagLst xmlns:a="http://schemas.openxmlformats.org/drawingml/2006/main" xmlns:r="http://schemas.openxmlformats.org/officeDocument/2006/relationships" xmlns:p="http://schemas.openxmlformats.org/presentationml/2006/main">
  <p:tag name="AS_UNIQUEID" val="1322"/>
  <p:tag name="KSO_WM_DIAGRAM_VIRTUALLY_FRAME" val="{&quot;height&quot;:281.5,&quot;left&quot;:27.7,&quot;top&quot;:189.5,&quot;width&quot;:664.2}"/>
</p:tagLst>
</file>

<file path=ppt/tags/tag410.xml><?xml version="1.0" encoding="utf-8"?>
<p:tagLst xmlns:a="http://schemas.openxmlformats.org/drawingml/2006/main" xmlns:r="http://schemas.openxmlformats.org/officeDocument/2006/relationships" xmlns:p="http://schemas.openxmlformats.org/presentationml/2006/main">
  <p:tag name="AS_UNIQUEID" val="1771"/>
</p:tagLst>
</file>

<file path=ppt/tags/tag411.xml><?xml version="1.0" encoding="utf-8"?>
<p:tagLst xmlns:a="http://schemas.openxmlformats.org/drawingml/2006/main" xmlns:r="http://schemas.openxmlformats.org/officeDocument/2006/relationships" xmlns:p="http://schemas.openxmlformats.org/presentationml/2006/main">
  <p:tag name="AS_UNIQUEID" val="1772"/>
</p:tagLst>
</file>

<file path=ppt/tags/tag412.xml><?xml version="1.0" encoding="utf-8"?>
<p:tagLst xmlns:a="http://schemas.openxmlformats.org/drawingml/2006/main" xmlns:r="http://schemas.openxmlformats.org/officeDocument/2006/relationships" xmlns:p="http://schemas.openxmlformats.org/presentationml/2006/main">
  <p:tag name="AS_UNIQUEID" val="1778"/>
</p:tagLst>
</file>

<file path=ppt/tags/tag413.xml><?xml version="1.0" encoding="utf-8"?>
<p:tagLst xmlns:p="http://schemas.openxmlformats.org/presentationml/2006/main">
  <p:tag name="AS_UNIQUEID" val="1769"/>
</p:tagLst>
</file>

<file path=ppt/tags/tag414.xml><?xml version="1.0" encoding="utf-8"?>
<p:tagLst xmlns:a="http://schemas.openxmlformats.org/drawingml/2006/main" xmlns:r="http://schemas.openxmlformats.org/officeDocument/2006/relationships" xmlns:p="http://schemas.openxmlformats.org/presentationml/2006/main">
  <p:tag name="AS_UNIQUEID" val="1779"/>
</p:tagLst>
</file>

<file path=ppt/tags/tag415.xml><?xml version="1.0" encoding="utf-8"?>
<p:tagLst xmlns:a="http://schemas.openxmlformats.org/drawingml/2006/main" xmlns:r="http://schemas.openxmlformats.org/officeDocument/2006/relationships" xmlns:p="http://schemas.openxmlformats.org/presentationml/2006/main">
  <p:tag name="AS_UNIQUEID" val="1780"/>
</p:tagLst>
</file>

<file path=ppt/tags/tag416.xml><?xml version="1.0" encoding="utf-8"?>
<p:tagLst xmlns:a="http://schemas.openxmlformats.org/drawingml/2006/main" xmlns:r="http://schemas.openxmlformats.org/officeDocument/2006/relationships" xmlns:p="http://schemas.openxmlformats.org/presentationml/2006/main">
  <p:tag name="AS_UNIQUEID" val="1781"/>
  <p:tag name="KSO_WM_BEAUTIFY_FLAG" val=""/>
</p:tagLst>
</file>

<file path=ppt/tags/tag417.xml><?xml version="1.0" encoding="utf-8"?>
<p:tagLst xmlns:a="http://schemas.openxmlformats.org/drawingml/2006/main" xmlns:r="http://schemas.openxmlformats.org/officeDocument/2006/relationships" xmlns:p="http://schemas.openxmlformats.org/presentationml/2006/main">
  <p:tag name="AS_UNIQUEID" val="1782"/>
  <p:tag name="KSO_WM_BEAUTIFY_FLAG" val=""/>
</p:tagLst>
</file>

<file path=ppt/tags/tag418.xml><?xml version="1.0" encoding="utf-8"?>
<p:tagLst xmlns:a="http://schemas.openxmlformats.org/drawingml/2006/main" xmlns:r="http://schemas.openxmlformats.org/officeDocument/2006/relationships" xmlns:p="http://schemas.openxmlformats.org/presentationml/2006/main">
  <p:tag name="AS_UNIQUEID" val="1783"/>
</p:tagLst>
</file>

<file path=ppt/tags/tag419.xml><?xml version="1.0" encoding="utf-8"?>
<p:tagLst xmlns:a="http://schemas.openxmlformats.org/drawingml/2006/main" xmlns:r="http://schemas.openxmlformats.org/officeDocument/2006/relationships" xmlns:p="http://schemas.openxmlformats.org/presentationml/2006/main">
  <p:tag name="AS_UNIQUEID" val="1784"/>
</p:tagLst>
</file>

<file path=ppt/tags/tag42.xml><?xml version="1.0" encoding="utf-8"?>
<p:tagLst xmlns:a="http://schemas.openxmlformats.org/drawingml/2006/main" xmlns:r="http://schemas.openxmlformats.org/officeDocument/2006/relationships" xmlns:p="http://schemas.openxmlformats.org/presentationml/2006/main">
  <p:tag name="AS_UNIQUEID" val="1323"/>
  <p:tag name="KSO_WM_DIAGRAM_VIRTUALLY_FRAME" val="{&quot;height&quot;:281.5,&quot;left&quot;:27.7,&quot;top&quot;:189.5,&quot;width&quot;:664.2}"/>
</p:tagLst>
</file>

<file path=ppt/tags/tag420.xml><?xml version="1.0" encoding="utf-8"?>
<p:tagLst xmlns:a="http://schemas.openxmlformats.org/drawingml/2006/main" xmlns:r="http://schemas.openxmlformats.org/officeDocument/2006/relationships" xmlns:p="http://schemas.openxmlformats.org/presentationml/2006/main">
  <p:tag name="AS_UNIQUEID" val="1785"/>
  <p:tag name="REFSHAPE" val="968634892"/>
</p:tagLst>
</file>

<file path=ppt/tags/tag421.xml><?xml version="1.0" encoding="utf-8"?>
<p:tagLst xmlns:a="http://schemas.openxmlformats.org/drawingml/2006/main" xmlns:r="http://schemas.openxmlformats.org/officeDocument/2006/relationships" xmlns:p="http://schemas.openxmlformats.org/presentationml/2006/main">
  <p:tag name="AS_UNIQUEID" val="1786"/>
  <p:tag name="KSO_WM_BEAUTIFY_FLAG" val=""/>
</p:tagLst>
</file>

<file path=ppt/tags/tag422.xml><?xml version="1.0" encoding="utf-8"?>
<p:tagLst xmlns:a="http://schemas.openxmlformats.org/drawingml/2006/main" xmlns:r="http://schemas.openxmlformats.org/officeDocument/2006/relationships" xmlns:p="http://schemas.openxmlformats.org/presentationml/2006/main">
  <p:tag name="AS_UNIQUEID" val="1787"/>
</p:tagLst>
</file>

<file path=ppt/tags/tag423.xml><?xml version="1.0" encoding="utf-8"?>
<p:tagLst xmlns:a="http://schemas.openxmlformats.org/drawingml/2006/main" xmlns:r="http://schemas.openxmlformats.org/officeDocument/2006/relationships" xmlns:p="http://schemas.openxmlformats.org/presentationml/2006/main">
  <p:tag name="AS_UNIQUEID" val="1788"/>
</p:tagLst>
</file>

<file path=ppt/tags/tag424.xml><?xml version="1.0" encoding="utf-8"?>
<p:tagLst xmlns:a="http://schemas.openxmlformats.org/drawingml/2006/main" xmlns:r="http://schemas.openxmlformats.org/officeDocument/2006/relationships" xmlns:p="http://schemas.openxmlformats.org/presentationml/2006/main">
  <p:tag name="AS_UNIQUEID" val="1789"/>
</p:tagLst>
</file>

<file path=ppt/tags/tag425.xml><?xml version="1.0" encoding="utf-8"?>
<p:tagLst xmlns:a="http://schemas.openxmlformats.org/drawingml/2006/main" xmlns:r="http://schemas.openxmlformats.org/officeDocument/2006/relationships" xmlns:p="http://schemas.openxmlformats.org/presentationml/2006/main">
  <p:tag name="AS_UNIQUEID" val="1790"/>
</p:tagLst>
</file>

<file path=ppt/tags/tag426.xml><?xml version="1.0" encoding="utf-8"?>
<p:tagLst xmlns:a="http://schemas.openxmlformats.org/drawingml/2006/main" xmlns:r="http://schemas.openxmlformats.org/officeDocument/2006/relationships" xmlns:p="http://schemas.openxmlformats.org/presentationml/2006/main">
  <p:tag name="AS_UNIQUEID" val="1791"/>
</p:tagLst>
</file>

<file path=ppt/tags/tag427.xml><?xml version="1.0" encoding="utf-8"?>
<p:tagLst xmlns:a="http://schemas.openxmlformats.org/drawingml/2006/main" xmlns:r="http://schemas.openxmlformats.org/officeDocument/2006/relationships" xmlns:p="http://schemas.openxmlformats.org/presentationml/2006/main">
  <p:tag name="AS_UNIQUEID" val="1792"/>
</p:tagLst>
</file>

<file path=ppt/tags/tag428.xml><?xml version="1.0" encoding="utf-8"?>
<p:tagLst xmlns:a="http://schemas.openxmlformats.org/drawingml/2006/main" xmlns:r="http://schemas.openxmlformats.org/officeDocument/2006/relationships" xmlns:p="http://schemas.openxmlformats.org/presentationml/2006/main">
  <p:tag name="AS_UNIQUEID" val="1793"/>
</p:tagLst>
</file>

<file path=ppt/tags/tag429.xml><?xml version="1.0" encoding="utf-8"?>
<p:tagLst xmlns:a="http://schemas.openxmlformats.org/drawingml/2006/main" xmlns:r="http://schemas.openxmlformats.org/officeDocument/2006/relationships" xmlns:p="http://schemas.openxmlformats.org/presentationml/2006/main">
  <p:tag name="AS_UNIQUEID" val="1794"/>
</p:tagLst>
</file>

<file path=ppt/tags/tag43.xml><?xml version="1.0" encoding="utf-8"?>
<p:tagLst xmlns:a="http://schemas.openxmlformats.org/drawingml/2006/main" xmlns:r="http://schemas.openxmlformats.org/officeDocument/2006/relationships" xmlns:p="http://schemas.openxmlformats.org/presentationml/2006/main">
  <p:tag name="AS_UNIQUEID" val="1317"/>
  <p:tag name="KSO_WM_DIAGRAM_VIRTUALLY_FRAME" val="{&quot;height&quot;:281.5,&quot;left&quot;:27.7,&quot;top&quot;:189.5,&quot;width&quot;:664.2}"/>
</p:tagLst>
</file>

<file path=ppt/tags/tag430.xml><?xml version="1.0" encoding="utf-8"?>
<p:tagLst xmlns:a="http://schemas.openxmlformats.org/drawingml/2006/main" xmlns:r="http://schemas.openxmlformats.org/officeDocument/2006/relationships" xmlns:p="http://schemas.openxmlformats.org/presentationml/2006/main">
  <p:tag name="AS_UNIQUEID" val="1795"/>
</p:tagLst>
</file>

<file path=ppt/tags/tag431.xml><?xml version="1.0" encoding="utf-8"?>
<p:tagLst xmlns:a="http://schemas.openxmlformats.org/drawingml/2006/main" xmlns:r="http://schemas.openxmlformats.org/officeDocument/2006/relationships" xmlns:p="http://schemas.openxmlformats.org/presentationml/2006/main">
  <p:tag name="AS_UNIQUEID" val="1796"/>
</p:tagLst>
</file>

<file path=ppt/tags/tag432.xml><?xml version="1.0" encoding="utf-8"?>
<p:tagLst xmlns:a="http://schemas.openxmlformats.org/drawingml/2006/main" xmlns:r="http://schemas.openxmlformats.org/officeDocument/2006/relationships" xmlns:p="http://schemas.openxmlformats.org/presentationml/2006/main">
  <p:tag name="AS_UNIQUEID" val="1797"/>
</p:tagLst>
</file>

<file path=ppt/tags/tag433.xml><?xml version="1.0" encoding="utf-8"?>
<p:tagLst xmlns:a="http://schemas.openxmlformats.org/drawingml/2006/main" xmlns:r="http://schemas.openxmlformats.org/officeDocument/2006/relationships" xmlns:p="http://schemas.openxmlformats.org/presentationml/2006/main">
  <p:tag name="AS_UNIQUEID" val="1798"/>
  <p:tag name="KSO_WM_BEAUTIFY_FLAG" val=""/>
</p:tagLst>
</file>

<file path=ppt/tags/tag434.xml><?xml version="1.0" encoding="utf-8"?>
<p:tagLst xmlns:a="http://schemas.openxmlformats.org/drawingml/2006/main" xmlns:r="http://schemas.openxmlformats.org/officeDocument/2006/relationships" xmlns:p="http://schemas.openxmlformats.org/presentationml/2006/main">
  <p:tag name="AS_UNIQUEID" val="1799"/>
</p:tagLst>
</file>

<file path=ppt/tags/tag435.xml><?xml version="1.0" encoding="utf-8"?>
<p:tagLst xmlns:a="http://schemas.openxmlformats.org/drawingml/2006/main" xmlns:r="http://schemas.openxmlformats.org/officeDocument/2006/relationships" xmlns:p="http://schemas.openxmlformats.org/presentationml/2006/main">
  <p:tag name="AS_UNIQUEID" val="1800"/>
</p:tagLst>
</file>

<file path=ppt/tags/tag436.xml><?xml version="1.0" encoding="utf-8"?>
<p:tagLst xmlns:a="http://schemas.openxmlformats.org/drawingml/2006/main" xmlns:r="http://schemas.openxmlformats.org/officeDocument/2006/relationships" xmlns:p="http://schemas.openxmlformats.org/presentationml/2006/main">
  <p:tag name="AS_UNIQUEID" val="1775"/>
</p:tagLst>
</file>

<file path=ppt/tags/tag437.xml><?xml version="1.0" encoding="utf-8"?>
<p:tagLst xmlns:a="http://schemas.openxmlformats.org/drawingml/2006/main" xmlns:r="http://schemas.openxmlformats.org/officeDocument/2006/relationships" xmlns:p="http://schemas.openxmlformats.org/presentationml/2006/main">
  <p:tag name="AS_UNIQUEID" val="1776"/>
</p:tagLst>
</file>

<file path=ppt/tags/tag438.xml><?xml version="1.0" encoding="utf-8"?>
<p:tagLst xmlns:a="http://schemas.openxmlformats.org/drawingml/2006/main" xmlns:r="http://schemas.openxmlformats.org/officeDocument/2006/relationships" xmlns:p="http://schemas.openxmlformats.org/presentationml/2006/main">
  <p:tag name="AS_UNIQUEID" val="1243"/>
</p:tagLst>
</file>

<file path=ppt/tags/tag439.xml><?xml version="1.0" encoding="utf-8"?>
<p:tagLst xmlns:a="http://schemas.openxmlformats.org/drawingml/2006/main" xmlns:r="http://schemas.openxmlformats.org/officeDocument/2006/relationships" xmlns:p="http://schemas.openxmlformats.org/presentationml/2006/main">
  <p:tag name="AS_UNIQUEID" val="1802"/>
</p:tagLst>
</file>

<file path=ppt/tags/tag44.xml><?xml version="1.0" encoding="utf-8"?>
<p:tagLst xmlns:a="http://schemas.openxmlformats.org/drawingml/2006/main" xmlns:r="http://schemas.openxmlformats.org/officeDocument/2006/relationships" xmlns:p="http://schemas.openxmlformats.org/presentationml/2006/main">
  <p:tag name="AS_UNIQUEID" val="1318"/>
  <p:tag name="KSO_WM_DIAGRAM_VIRTUALLY_FRAME" val="{&quot;height&quot;:281.5,&quot;left&quot;:27.7,&quot;top&quot;:189.5,&quot;width&quot;:664.2}"/>
</p:tagLst>
</file>

<file path=ppt/tags/tag440.xml><?xml version="1.0" encoding="utf-8"?>
<p:tagLst xmlns:a="http://schemas.openxmlformats.org/drawingml/2006/main" xmlns:r="http://schemas.openxmlformats.org/officeDocument/2006/relationships" xmlns:p="http://schemas.openxmlformats.org/presentationml/2006/main">
  <p:tag name="AS_UNIQUEID" val="690"/>
</p:tagLst>
</file>

<file path=ppt/tags/tag441.xml><?xml version="1.0" encoding="utf-8"?>
<p:tagLst xmlns:a="http://schemas.openxmlformats.org/drawingml/2006/main" xmlns:r="http://schemas.openxmlformats.org/officeDocument/2006/relationships" xmlns:p="http://schemas.openxmlformats.org/presentationml/2006/main">
  <p:tag name="AS_UNIQUEID" val="691"/>
</p:tagLst>
</file>

<file path=ppt/tags/tag442.xml><?xml version="1.0" encoding="utf-8"?>
<p:tagLst xmlns:a="http://schemas.openxmlformats.org/drawingml/2006/main" xmlns:r="http://schemas.openxmlformats.org/officeDocument/2006/relationships" xmlns:p="http://schemas.openxmlformats.org/presentationml/2006/main">
  <p:tag name="AS_UNIQUEID" val="692"/>
</p:tagLst>
</file>

<file path=ppt/tags/tag443.xml><?xml version="1.0" encoding="utf-8"?>
<p:tagLst xmlns:a="http://schemas.openxmlformats.org/drawingml/2006/main" xmlns:r="http://schemas.openxmlformats.org/officeDocument/2006/relationships" xmlns:p="http://schemas.openxmlformats.org/presentationml/2006/main">
  <p:tag name="AS_UNIQUEID" val="693"/>
</p:tagLst>
</file>

<file path=ppt/tags/tag444.xml><?xml version="1.0" encoding="utf-8"?>
<p:tagLst xmlns:a="http://schemas.openxmlformats.org/drawingml/2006/main" xmlns:r="http://schemas.openxmlformats.org/officeDocument/2006/relationships" xmlns:p="http://schemas.openxmlformats.org/presentationml/2006/main">
  <p:tag name="AS_UNIQUEID" val="696"/>
</p:tagLst>
</file>

<file path=ppt/tags/tag445.xml><?xml version="1.0" encoding="utf-8"?>
<p:tagLst xmlns:a="http://schemas.openxmlformats.org/drawingml/2006/main" xmlns:r="http://schemas.openxmlformats.org/officeDocument/2006/relationships" xmlns:p="http://schemas.openxmlformats.org/presentationml/2006/main">
  <p:tag name="AS_UNIQUEID" val="697"/>
</p:tagLst>
</file>

<file path=ppt/tags/tag446.xml><?xml version="1.0" encoding="utf-8"?>
<p:tagLst xmlns:a="http://schemas.openxmlformats.org/drawingml/2006/main" xmlns:r="http://schemas.openxmlformats.org/officeDocument/2006/relationships" xmlns:p="http://schemas.openxmlformats.org/presentationml/2006/main">
  <p:tag name="AS_UNIQUEID" val="698"/>
</p:tagLst>
</file>

<file path=ppt/tags/tag447.xml><?xml version="1.0" encoding="utf-8"?>
<p:tagLst xmlns:a="http://schemas.openxmlformats.org/drawingml/2006/main" xmlns:r="http://schemas.openxmlformats.org/officeDocument/2006/relationships" xmlns:p="http://schemas.openxmlformats.org/presentationml/2006/main">
  <p:tag name="AS_UNIQUEID" val="699"/>
</p:tagLst>
</file>

<file path=ppt/tags/tag448.xml><?xml version="1.0" encoding="utf-8"?>
<p:tagLst xmlns:a="http://schemas.openxmlformats.org/drawingml/2006/main" xmlns:r="http://schemas.openxmlformats.org/officeDocument/2006/relationships" xmlns:p="http://schemas.openxmlformats.org/presentationml/2006/main">
  <p:tag name="AS_UNIQUEID" val="700"/>
</p:tagLst>
</file>

<file path=ppt/tags/tag449.xml><?xml version="1.0" encoding="utf-8"?>
<p:tagLst xmlns:a="http://schemas.openxmlformats.org/drawingml/2006/main" xmlns:r="http://schemas.openxmlformats.org/officeDocument/2006/relationships" xmlns:p="http://schemas.openxmlformats.org/presentationml/2006/main">
  <p:tag name="AS_UNIQUEID" val="701"/>
</p:tagLst>
</file>

<file path=ppt/tags/tag45.xml><?xml version="1.0" encoding="utf-8"?>
<p:tagLst xmlns:a="http://schemas.openxmlformats.org/drawingml/2006/main" xmlns:r="http://schemas.openxmlformats.org/officeDocument/2006/relationships" xmlns:p="http://schemas.openxmlformats.org/presentationml/2006/main">
  <p:tag name="AS_UNIQUEID" val="1319"/>
  <p:tag name="KSO_WM_DIAGRAM_VIRTUALLY_FRAME" val="{&quot;height&quot;:281.5,&quot;left&quot;:27.7,&quot;top&quot;:189.5,&quot;width&quot;:664.2}"/>
</p:tagLst>
</file>

<file path=ppt/tags/tag450.xml><?xml version="1.0" encoding="utf-8"?>
<p:tagLst xmlns:a="http://schemas.openxmlformats.org/drawingml/2006/main" xmlns:r="http://schemas.openxmlformats.org/officeDocument/2006/relationships" xmlns:p="http://schemas.openxmlformats.org/presentationml/2006/main">
  <p:tag name="AS_UNIQUEID" val="702"/>
</p:tagLst>
</file>

<file path=ppt/tags/tag451.xml><?xml version="1.0" encoding="utf-8"?>
<p:tagLst xmlns:a="http://schemas.openxmlformats.org/drawingml/2006/main" xmlns:r="http://schemas.openxmlformats.org/officeDocument/2006/relationships" xmlns:p="http://schemas.openxmlformats.org/presentationml/2006/main">
  <p:tag name="AS_UNIQUEID" val="703"/>
</p:tagLst>
</file>

<file path=ppt/tags/tag452.xml><?xml version="1.0" encoding="utf-8"?>
<p:tagLst xmlns:a="http://schemas.openxmlformats.org/drawingml/2006/main" xmlns:r="http://schemas.openxmlformats.org/officeDocument/2006/relationships" xmlns:p="http://schemas.openxmlformats.org/presentationml/2006/main">
  <p:tag name="AS_UNIQUEID" val="704"/>
</p:tagLst>
</file>

<file path=ppt/tags/tag453.xml><?xml version="1.0" encoding="utf-8"?>
<p:tagLst xmlns:a="http://schemas.openxmlformats.org/drawingml/2006/main" xmlns:r="http://schemas.openxmlformats.org/officeDocument/2006/relationships" xmlns:p="http://schemas.openxmlformats.org/presentationml/2006/main">
  <p:tag name="AS_UNIQUEID" val="705"/>
</p:tagLst>
</file>

<file path=ppt/tags/tag454.xml><?xml version="1.0" encoding="utf-8"?>
<p:tagLst xmlns:a="http://schemas.openxmlformats.org/drawingml/2006/main" xmlns:r="http://schemas.openxmlformats.org/officeDocument/2006/relationships" xmlns:p="http://schemas.openxmlformats.org/presentationml/2006/main">
  <p:tag name="AS_UNIQUEID" val="706"/>
</p:tagLst>
</file>

<file path=ppt/tags/tag455.xml><?xml version="1.0" encoding="utf-8"?>
<p:tagLst xmlns:a="http://schemas.openxmlformats.org/drawingml/2006/main" xmlns:r="http://schemas.openxmlformats.org/officeDocument/2006/relationships" xmlns:p="http://schemas.openxmlformats.org/presentationml/2006/main">
  <p:tag name="AS_UNIQUEID" val="707"/>
</p:tagLst>
</file>

<file path=ppt/tags/tag456.xml><?xml version="1.0" encoding="utf-8"?>
<p:tagLst xmlns:a="http://schemas.openxmlformats.org/drawingml/2006/main" xmlns:r="http://schemas.openxmlformats.org/officeDocument/2006/relationships" xmlns:p="http://schemas.openxmlformats.org/presentationml/2006/main">
  <p:tag name="AS_UNIQUEID" val="708"/>
</p:tagLst>
</file>

<file path=ppt/tags/tag457.xml><?xml version="1.0" encoding="utf-8"?>
<p:tagLst xmlns:a="http://schemas.openxmlformats.org/drawingml/2006/main" xmlns:r="http://schemas.openxmlformats.org/officeDocument/2006/relationships" xmlns:p="http://schemas.openxmlformats.org/presentationml/2006/main">
  <p:tag name="AS_UNIQUEID" val="709"/>
</p:tagLst>
</file>

<file path=ppt/tags/tag458.xml><?xml version="1.0" encoding="utf-8"?>
<p:tagLst xmlns:a="http://schemas.openxmlformats.org/drawingml/2006/main" xmlns:r="http://schemas.openxmlformats.org/officeDocument/2006/relationships" xmlns:p="http://schemas.openxmlformats.org/presentationml/2006/main">
  <p:tag name="AS_UNIQUEID" val="1244"/>
</p:tagLst>
</file>

<file path=ppt/tags/tag459.xml><?xml version="1.0" encoding="utf-8"?>
<p:tagLst xmlns:a="http://schemas.openxmlformats.org/drawingml/2006/main" xmlns:r="http://schemas.openxmlformats.org/officeDocument/2006/relationships" xmlns:p="http://schemas.openxmlformats.org/presentationml/2006/main">
  <p:tag name="AS_UNIQUEID" val="1245"/>
</p:tagLst>
</file>

<file path=ppt/tags/tag46.xml><?xml version="1.0" encoding="utf-8"?>
<p:tagLst xmlns:a="http://schemas.openxmlformats.org/drawingml/2006/main" xmlns:r="http://schemas.openxmlformats.org/officeDocument/2006/relationships" xmlns:p="http://schemas.openxmlformats.org/presentationml/2006/main">
  <p:tag name="AS_UNIQUEID" val="1313"/>
</p:tagLst>
</file>

<file path=ppt/tags/tag460.xml><?xml version="1.0" encoding="utf-8"?>
<p:tagLst xmlns:a="http://schemas.openxmlformats.org/drawingml/2006/main" xmlns:r="http://schemas.openxmlformats.org/officeDocument/2006/relationships" xmlns:p="http://schemas.openxmlformats.org/presentationml/2006/main">
  <p:tag name="AS_UNIQUEID" val="694"/>
</p:tagLst>
</file>

<file path=ppt/tags/tag461.xml><?xml version="1.0" encoding="utf-8"?>
<p:tagLst xmlns:a="http://schemas.openxmlformats.org/drawingml/2006/main" xmlns:r="http://schemas.openxmlformats.org/officeDocument/2006/relationships" xmlns:p="http://schemas.openxmlformats.org/presentationml/2006/main">
  <p:tag name="AS_UNIQUEID" val="695"/>
</p:tagLst>
</file>

<file path=ppt/tags/tag47.xml><?xml version="1.0" encoding="utf-8"?>
<p:tagLst xmlns:a="http://schemas.openxmlformats.org/drawingml/2006/main" xmlns:r="http://schemas.openxmlformats.org/officeDocument/2006/relationships" xmlns:p="http://schemas.openxmlformats.org/presentationml/2006/main">
  <p:tag name="AS_UNIQUEID" val="1314"/>
</p:tagLst>
</file>

<file path=ppt/tags/tag48.xml><?xml version="1.0" encoding="utf-8"?>
<p:tagLst xmlns:a="http://schemas.openxmlformats.org/drawingml/2006/main" xmlns:r="http://schemas.openxmlformats.org/officeDocument/2006/relationships" xmlns:p="http://schemas.openxmlformats.org/presentationml/2006/main">
  <p:tag name="AS_UNIQUEID" val="1315"/>
</p:tagLst>
</file>

<file path=ppt/tags/tag49.xml><?xml version="1.0" encoding="utf-8"?>
<p:tagLst xmlns:a="http://schemas.openxmlformats.org/drawingml/2006/main" xmlns:r="http://schemas.openxmlformats.org/officeDocument/2006/relationships" xmlns:p="http://schemas.openxmlformats.org/presentationml/2006/main">
  <p:tag name="AS_UNIQUEID" val="1309"/>
  <p:tag name="KSO_WM_DIAGRAM_VIRTUALLY_FRAME" val="{&quot;height&quot;:281.5,&quot;left&quot;:27.7,&quot;top&quot;:189.5,&quot;width&quot;:664.2}"/>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50.xml><?xml version="1.0" encoding="utf-8"?>
<p:tagLst xmlns:a="http://schemas.openxmlformats.org/drawingml/2006/main" xmlns:r="http://schemas.openxmlformats.org/officeDocument/2006/relationships" xmlns:p="http://schemas.openxmlformats.org/presentationml/2006/main">
  <p:tag name="AS_UNIQUEID" val="1310"/>
  <p:tag name="KSO_WM_DIAGRAM_VIRTUALLY_FRAME" val="{&quot;height&quot;:281.5,&quot;left&quot;:27.7,&quot;top&quot;:189.5,&quot;width&quot;:664.2}"/>
</p:tagLst>
</file>

<file path=ppt/tags/tag51.xml><?xml version="1.0" encoding="utf-8"?>
<p:tagLst xmlns:a="http://schemas.openxmlformats.org/drawingml/2006/main" xmlns:r="http://schemas.openxmlformats.org/officeDocument/2006/relationships" xmlns:p="http://schemas.openxmlformats.org/presentationml/2006/main">
  <p:tag name="AS_UNIQUEID" val="1311"/>
  <p:tag name="KSO_WM_DIAGRAM_VIRTUALLY_FRAME" val="{&quot;height&quot;:281.5,&quot;left&quot;:27.7,&quot;top&quot;:189.5,&quot;width&quot;:664.2}"/>
</p:tagLst>
</file>

<file path=ppt/tags/tag52.xml><?xml version="1.0" encoding="utf-8"?>
<p:tagLst xmlns:a="http://schemas.openxmlformats.org/drawingml/2006/main" xmlns:r="http://schemas.openxmlformats.org/officeDocument/2006/relationships" xmlns:p="http://schemas.openxmlformats.org/presentationml/2006/main">
  <p:tag name="AS_UNIQUEID" val="1305"/>
  <p:tag name="KSO_WM_DIAGRAM_VIRTUALLY_FRAME" val="{&quot;height&quot;:281.5,&quot;left&quot;:27.7,&quot;top&quot;:189.5,&quot;width&quot;:664.2}"/>
</p:tagLst>
</file>

<file path=ppt/tags/tag53.xml><?xml version="1.0" encoding="utf-8"?>
<p:tagLst xmlns:a="http://schemas.openxmlformats.org/drawingml/2006/main" xmlns:r="http://schemas.openxmlformats.org/officeDocument/2006/relationships" xmlns:p="http://schemas.openxmlformats.org/presentationml/2006/main">
  <p:tag name="AS_UNIQUEID" val="1306"/>
  <p:tag name="KSO_WM_DIAGRAM_VIRTUALLY_FRAME" val="{&quot;height&quot;:281.5,&quot;left&quot;:27.7,&quot;top&quot;:189.5,&quot;width&quot;:664.2}"/>
</p:tagLst>
</file>

<file path=ppt/tags/tag54.xml><?xml version="1.0" encoding="utf-8"?>
<p:tagLst xmlns:a="http://schemas.openxmlformats.org/drawingml/2006/main" xmlns:r="http://schemas.openxmlformats.org/officeDocument/2006/relationships" xmlns:p="http://schemas.openxmlformats.org/presentationml/2006/main">
  <p:tag name="AS_UNIQUEID" val="1307"/>
  <p:tag name="KSO_WM_DIAGRAM_VIRTUALLY_FRAME" val="{&quot;height&quot;:281.5,&quot;left&quot;:27.7,&quot;top&quot;:189.5,&quot;width&quot;:664.2}"/>
</p:tagLst>
</file>

<file path=ppt/tags/tag55.xml><?xml version="1.0" encoding="utf-8"?>
<p:tagLst xmlns:a="http://schemas.openxmlformats.org/drawingml/2006/main" xmlns:r="http://schemas.openxmlformats.org/officeDocument/2006/relationships" xmlns:p="http://schemas.openxmlformats.org/presentationml/2006/main">
  <p:tag name="AS_UNIQUEID" val="1301"/>
  <p:tag name="KSO_WM_DIAGRAM_VIRTUALLY_FRAME" val="{&quot;height&quot;:281.5,&quot;left&quot;:27.7,&quot;top&quot;:189.5,&quot;width&quot;:664.2}"/>
</p:tagLst>
</file>

<file path=ppt/tags/tag56.xml><?xml version="1.0" encoding="utf-8"?>
<p:tagLst xmlns:a="http://schemas.openxmlformats.org/drawingml/2006/main" xmlns:r="http://schemas.openxmlformats.org/officeDocument/2006/relationships" xmlns:p="http://schemas.openxmlformats.org/presentationml/2006/main">
  <p:tag name="AS_UNIQUEID" val="1302"/>
  <p:tag name="KSO_WM_DIAGRAM_VIRTUALLY_FRAME" val="{&quot;height&quot;:281.5,&quot;left&quot;:27.7,&quot;top&quot;:189.5,&quot;width&quot;:664.2}"/>
</p:tagLst>
</file>

<file path=ppt/tags/tag57.xml><?xml version="1.0" encoding="utf-8"?>
<p:tagLst xmlns:a="http://schemas.openxmlformats.org/drawingml/2006/main" xmlns:r="http://schemas.openxmlformats.org/officeDocument/2006/relationships" xmlns:p="http://schemas.openxmlformats.org/presentationml/2006/main">
  <p:tag name="AS_UNIQUEID" val="1303"/>
  <p:tag name="KSO_WM_DIAGRAM_VIRTUALLY_FRAME" val="{&quot;height&quot;:281.5,&quot;left&quot;:27.7,&quot;top&quot;:189.5,&quot;width&quot;:664.2}"/>
</p:tagLst>
</file>

<file path=ppt/tags/tag58.xml><?xml version="1.0" encoding="utf-8"?>
<p:tagLst xmlns:a="http://schemas.openxmlformats.org/drawingml/2006/main" xmlns:r="http://schemas.openxmlformats.org/officeDocument/2006/relationships" xmlns:p="http://schemas.openxmlformats.org/presentationml/2006/main">
  <p:tag name="AS_UNIQUEID" val="1297"/>
  <p:tag name="KSO_WM_DIAGRAM_VIRTUALLY_FRAME" val="{&quot;height&quot;:281.5,&quot;left&quot;:27.7,&quot;top&quot;:189.5,&quot;width&quot;:664.2}"/>
</p:tagLst>
</file>

<file path=ppt/tags/tag59.xml><?xml version="1.0" encoding="utf-8"?>
<p:tagLst xmlns:a="http://schemas.openxmlformats.org/drawingml/2006/main" xmlns:r="http://schemas.openxmlformats.org/officeDocument/2006/relationships" xmlns:p="http://schemas.openxmlformats.org/presentationml/2006/main">
  <p:tag name="AS_UNIQUEID" val="1298"/>
  <p:tag name="KSO_WM_DIAGRAM_VIRTUALLY_FRAME" val="{&quot;height&quot;:281.5,&quot;left&quot;:27.7,&quot;top&quot;:189.5,&quot;width&quot;:664.2}"/>
</p:tagLst>
</file>

<file path=ppt/tags/tag6.xml><?xml version="1.0" encoding="utf-8"?>
<p:tagLst xmlns:a="http://schemas.openxmlformats.org/drawingml/2006/main" xmlns:r="http://schemas.openxmlformats.org/officeDocument/2006/relationships" xmlns:p="http://schemas.openxmlformats.org/presentationml/2006/main">
  <p:tag name="AS_UNIQUEID" val="854"/>
</p:tagLst>
</file>

<file path=ppt/tags/tag60.xml><?xml version="1.0" encoding="utf-8"?>
<p:tagLst xmlns:a="http://schemas.openxmlformats.org/drawingml/2006/main" xmlns:r="http://schemas.openxmlformats.org/officeDocument/2006/relationships" xmlns:p="http://schemas.openxmlformats.org/presentationml/2006/main">
  <p:tag name="AS_UNIQUEID" val="1299"/>
  <p:tag name="KSO_WM_DIAGRAM_VIRTUALLY_FRAME" val="{&quot;height&quot;:281.5,&quot;left&quot;:27.7,&quot;top&quot;:189.5,&quot;width&quot;:664.2}"/>
</p:tagLst>
</file>

<file path=ppt/tags/tag61.xml><?xml version="1.0" encoding="utf-8"?>
<p:tagLst xmlns:a="http://schemas.openxmlformats.org/drawingml/2006/main" xmlns:r="http://schemas.openxmlformats.org/officeDocument/2006/relationships" xmlns:p="http://schemas.openxmlformats.org/presentationml/2006/main">
  <p:tag name="AS_UNIQUEID" val="1293"/>
  <p:tag name="KSO_WM_DIAGRAM_VIRTUALLY_FRAME" val="{&quot;height&quot;:281.5,&quot;left&quot;:27.7,&quot;top&quot;:189.5,&quot;width&quot;:664.2}"/>
</p:tagLst>
</file>

<file path=ppt/tags/tag62.xml><?xml version="1.0" encoding="utf-8"?>
<p:tagLst xmlns:a="http://schemas.openxmlformats.org/drawingml/2006/main" xmlns:r="http://schemas.openxmlformats.org/officeDocument/2006/relationships" xmlns:p="http://schemas.openxmlformats.org/presentationml/2006/main">
  <p:tag name="AS_UNIQUEID" val="1294"/>
  <p:tag name="KSO_WM_DIAGRAM_VIRTUALLY_FRAME" val="{&quot;height&quot;:281.5,&quot;left&quot;:27.7,&quot;top&quot;:189.5,&quot;width&quot;:664.2}"/>
</p:tagLst>
</file>

<file path=ppt/tags/tag63.xml><?xml version="1.0" encoding="utf-8"?>
<p:tagLst xmlns:a="http://schemas.openxmlformats.org/drawingml/2006/main" xmlns:r="http://schemas.openxmlformats.org/officeDocument/2006/relationships" xmlns:p="http://schemas.openxmlformats.org/presentationml/2006/main">
  <p:tag name="AS_UNIQUEID" val="1295"/>
  <p:tag name="KSO_WM_DIAGRAM_VIRTUALLY_FRAME" val="{&quot;height&quot;:281.5,&quot;left&quot;:27.7,&quot;top&quot;:189.5,&quot;width&quot;:664.2}"/>
</p:tagLst>
</file>

<file path=ppt/tags/tag64.xml><?xml version="1.0" encoding="utf-8"?>
<p:tagLst xmlns:a="http://schemas.openxmlformats.org/drawingml/2006/main" xmlns:r="http://schemas.openxmlformats.org/officeDocument/2006/relationships" xmlns:p="http://schemas.openxmlformats.org/presentationml/2006/main">
  <p:tag name="AS_UNIQUEID" val="1343"/>
</p:tagLst>
</file>

<file path=ppt/tags/tag65.xml><?xml version="1.0" encoding="utf-8"?>
<p:tagLst xmlns:a="http://schemas.openxmlformats.org/drawingml/2006/main" xmlns:r="http://schemas.openxmlformats.org/officeDocument/2006/relationships" xmlns:p="http://schemas.openxmlformats.org/presentationml/2006/main">
  <p:tag name="AS_UNIQUEID" val="1344"/>
</p:tagLst>
</file>

<file path=ppt/tags/tag66.xml><?xml version="1.0" encoding="utf-8"?>
<p:tagLst xmlns:a="http://schemas.openxmlformats.org/drawingml/2006/main" xmlns:r="http://schemas.openxmlformats.org/officeDocument/2006/relationships" xmlns:p="http://schemas.openxmlformats.org/presentationml/2006/main">
  <p:tag name="AS_UNIQUEID" val="1345"/>
</p:tagLst>
</file>

<file path=ppt/tags/tag67.xml><?xml version="1.0" encoding="utf-8"?>
<p:tagLst xmlns:a="http://schemas.openxmlformats.org/drawingml/2006/main" xmlns:r="http://schemas.openxmlformats.org/officeDocument/2006/relationships" xmlns:p="http://schemas.openxmlformats.org/presentationml/2006/main">
  <p:tag name="AS_UNIQUEID" val="1347"/>
</p:tagLst>
</file>

<file path=ppt/tags/tag68.xml><?xml version="1.0" encoding="utf-8"?>
<p:tagLst xmlns:a="http://schemas.openxmlformats.org/drawingml/2006/main" xmlns:r="http://schemas.openxmlformats.org/officeDocument/2006/relationships" xmlns:p="http://schemas.openxmlformats.org/presentationml/2006/main">
  <p:tag name="AS_UNIQUEID" val="1348"/>
</p:tagLst>
</file>

<file path=ppt/tags/tag69.xml><?xml version="1.0" encoding="utf-8"?>
<p:tagLst xmlns:a="http://schemas.openxmlformats.org/drawingml/2006/main" xmlns:r="http://schemas.openxmlformats.org/officeDocument/2006/relationships" xmlns:p="http://schemas.openxmlformats.org/presentationml/2006/main">
  <p:tag name="AS_UNIQUEID" val="1349"/>
</p:tagLst>
</file>

<file path=ppt/tags/tag7.xml><?xml version="1.0" encoding="utf-8"?>
<p:tagLst xmlns:a="http://schemas.openxmlformats.org/drawingml/2006/main" xmlns:r="http://schemas.openxmlformats.org/officeDocument/2006/relationships" xmlns:p="http://schemas.openxmlformats.org/presentationml/2006/main">
  <p:tag name="AS_UNIQUEID" val="1334"/>
</p:tagLst>
</file>

<file path=ppt/tags/tag70.xml><?xml version="1.0" encoding="utf-8"?>
<p:tagLst xmlns:a="http://schemas.openxmlformats.org/drawingml/2006/main" xmlns:r="http://schemas.openxmlformats.org/officeDocument/2006/relationships" xmlns:p="http://schemas.openxmlformats.org/presentationml/2006/main">
  <p:tag name="AS_UNIQUEID" val="1350"/>
</p:tagLst>
</file>

<file path=ppt/tags/tag71.xml><?xml version="1.0" encoding="utf-8"?>
<p:tagLst xmlns:a="http://schemas.openxmlformats.org/drawingml/2006/main" xmlns:r="http://schemas.openxmlformats.org/officeDocument/2006/relationships" xmlns:p="http://schemas.openxmlformats.org/presentationml/2006/main">
  <p:tag name="AS_UNIQUEID" val="1351"/>
</p:tagLst>
</file>

<file path=ppt/tags/tag72.xml><?xml version="1.0" encoding="utf-8"?>
<p:tagLst xmlns:a="http://schemas.openxmlformats.org/drawingml/2006/main" xmlns:r="http://schemas.openxmlformats.org/officeDocument/2006/relationships" xmlns:p="http://schemas.openxmlformats.org/presentationml/2006/main">
  <p:tag name="AS_UNIQUEID" val="1352"/>
</p:tagLst>
</file>

<file path=ppt/tags/tag73.xml><?xml version="1.0" encoding="utf-8"?>
<p:tagLst xmlns:a="http://schemas.openxmlformats.org/drawingml/2006/main" xmlns:r="http://schemas.openxmlformats.org/officeDocument/2006/relationships" xmlns:p="http://schemas.openxmlformats.org/presentationml/2006/main">
  <p:tag name="AS_UNIQUEID" val="1353"/>
</p:tagLst>
</file>

<file path=ppt/tags/tag74.xml><?xml version="1.0" encoding="utf-8"?>
<p:tagLst xmlns:a="http://schemas.openxmlformats.org/drawingml/2006/main" xmlns:r="http://schemas.openxmlformats.org/officeDocument/2006/relationships" xmlns:p="http://schemas.openxmlformats.org/presentationml/2006/main">
  <p:tag name="AS_UNIQUEID" val="1355"/>
</p:tagLst>
</file>

<file path=ppt/tags/tag75.xml><?xml version="1.0" encoding="utf-8"?>
<p:tagLst xmlns:a="http://schemas.openxmlformats.org/drawingml/2006/main" xmlns:r="http://schemas.openxmlformats.org/officeDocument/2006/relationships" xmlns:p="http://schemas.openxmlformats.org/presentationml/2006/main">
  <p:tag name="AS_UNIQUEID" val="1356"/>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AS_UNIQUEID" val="1357"/>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AS_UNIQUEID" val="1358"/>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AS_UNIQUEID" val="1359"/>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AS_UNIQUEID" val="1360"/>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AS_UNIQUEID" val="480"/>
</p:tagLst>
</file>

<file path=ppt/tags/tag80.xml><?xml version="1.0" encoding="utf-8"?>
<p:tagLst xmlns:a="http://schemas.openxmlformats.org/drawingml/2006/main" xmlns:r="http://schemas.openxmlformats.org/officeDocument/2006/relationships" xmlns:p="http://schemas.openxmlformats.org/presentationml/2006/main">
  <p:tag name="AS_UNIQUEID" val="1361"/>
</p:tagLst>
</file>

<file path=ppt/tags/tag81.xml><?xml version="1.0" encoding="utf-8"?>
<p:tagLst xmlns:a="http://schemas.openxmlformats.org/drawingml/2006/main" xmlns:r="http://schemas.openxmlformats.org/officeDocument/2006/relationships" xmlns:p="http://schemas.openxmlformats.org/presentationml/2006/main">
  <p:tag name="AS_UNIQUEID" val="1362"/>
</p:tagLst>
</file>

<file path=ppt/tags/tag82.xml><?xml version="1.0" encoding="utf-8"?>
<p:tagLst xmlns:a="http://schemas.openxmlformats.org/drawingml/2006/main" xmlns:r="http://schemas.openxmlformats.org/officeDocument/2006/relationships" xmlns:p="http://schemas.openxmlformats.org/presentationml/2006/main">
  <p:tag name="AS_UNIQUEID" val="1363"/>
</p:tagLst>
</file>

<file path=ppt/tags/tag83.xml><?xml version="1.0" encoding="utf-8"?>
<p:tagLst xmlns:a="http://schemas.openxmlformats.org/drawingml/2006/main" xmlns:r="http://schemas.openxmlformats.org/officeDocument/2006/relationships" xmlns:p="http://schemas.openxmlformats.org/presentationml/2006/main">
  <p:tag name="AS_UNIQUEID" val="1364"/>
</p:tagLst>
</file>

<file path=ppt/tags/tag84.xml><?xml version="1.0" encoding="utf-8"?>
<p:tagLst xmlns:a="http://schemas.openxmlformats.org/drawingml/2006/main" xmlns:r="http://schemas.openxmlformats.org/officeDocument/2006/relationships" xmlns:p="http://schemas.openxmlformats.org/presentationml/2006/main">
  <p:tag name="AS_UNIQUEID" val="1366"/>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AS_UNIQUEID" val="1367"/>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AS_UNIQUEID" val="1368"/>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AS_UNIQUEID" val="1369"/>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AS_UNIQUEID" val="1370"/>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AS_UNIQUEID" val="1371"/>
</p:tagLst>
</file>

<file path=ppt/tags/tag9.xml><?xml version="1.0" encoding="utf-8"?>
<p:tagLst xmlns:a="http://schemas.openxmlformats.org/drawingml/2006/main" xmlns:r="http://schemas.openxmlformats.org/officeDocument/2006/relationships" xmlns:p="http://schemas.openxmlformats.org/presentationml/2006/main">
  <p:tag name="AS_UNIQUEID" val="481"/>
</p:tagLst>
</file>

<file path=ppt/tags/tag90.xml><?xml version="1.0" encoding="utf-8"?>
<p:tagLst xmlns:a="http://schemas.openxmlformats.org/drawingml/2006/main" xmlns:r="http://schemas.openxmlformats.org/officeDocument/2006/relationships" xmlns:p="http://schemas.openxmlformats.org/presentationml/2006/main">
  <p:tag name="AS_UNIQUEID" val="1372"/>
</p:tagLst>
</file>

<file path=ppt/tags/tag91.xml><?xml version="1.0" encoding="utf-8"?>
<p:tagLst xmlns:a="http://schemas.openxmlformats.org/drawingml/2006/main" xmlns:r="http://schemas.openxmlformats.org/officeDocument/2006/relationships" xmlns:p="http://schemas.openxmlformats.org/presentationml/2006/main">
  <p:tag name="AS_UNIQUEID" val="1373"/>
</p:tagLst>
</file>

<file path=ppt/tags/tag92.xml><?xml version="1.0" encoding="utf-8"?>
<p:tagLst xmlns:a="http://schemas.openxmlformats.org/drawingml/2006/main" xmlns:r="http://schemas.openxmlformats.org/officeDocument/2006/relationships" xmlns:p="http://schemas.openxmlformats.org/presentationml/2006/main">
  <p:tag name="AS_UNIQUEID" val="1374"/>
</p:tagLst>
</file>

<file path=ppt/tags/tag93.xml><?xml version="1.0" encoding="utf-8"?>
<p:tagLst xmlns:a="http://schemas.openxmlformats.org/drawingml/2006/main" xmlns:r="http://schemas.openxmlformats.org/officeDocument/2006/relationships" xmlns:p="http://schemas.openxmlformats.org/presentationml/2006/main">
  <p:tag name="AS_UNIQUEID" val="1376"/>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AS_UNIQUEID" val="1377"/>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AS_UNIQUEID" val="1378"/>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AS_UNIQUEID" val="1379"/>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AS_UNIQUEID" val="1380"/>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AS_UNIQUEID" val="1381"/>
</p:tagLst>
</file>

<file path=ppt/tags/tag99.xml><?xml version="1.0" encoding="utf-8"?>
<p:tagLst xmlns:a="http://schemas.openxmlformats.org/drawingml/2006/main" xmlns:r="http://schemas.openxmlformats.org/officeDocument/2006/relationships" xmlns:p="http://schemas.openxmlformats.org/presentationml/2006/main">
  <p:tag name="AS_UNIQUEID" val="1382"/>
</p:tagLst>
</file>

<file path=ppt/theme/theme1.xml><?xml version="1.0" encoding="utf-8"?>
<a:theme xmlns:a="http://schemas.openxmlformats.org/drawingml/2006/main" name="2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自定义设计方案">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Arial"/>
      </a:majorFont>
      <a:minorFont>
        <a:latin typeface="Arial"/>
        <a:ea typeface="微软雅黑"/>
        <a:cs typeface="Arial"/>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3815</Words>
  <Application>Microsoft Office PowerPoint</Application>
  <PresentationFormat>宽屏</PresentationFormat>
  <Paragraphs>450</Paragraphs>
  <Slides>44</Slides>
  <Notes>20</Notes>
  <HiddenSlides>0</HiddenSlides>
  <MMClips>0</MMClips>
  <ScaleCrop>false</ScaleCrop>
  <HeadingPairs>
    <vt:vector size="8" baseType="variant">
      <vt:variant>
        <vt:lpstr>已用的字体</vt:lpstr>
      </vt:variant>
      <vt:variant>
        <vt:i4>13</vt:i4>
      </vt:variant>
      <vt:variant>
        <vt:lpstr>主题</vt:lpstr>
      </vt:variant>
      <vt:variant>
        <vt:i4>2</vt:i4>
      </vt:variant>
      <vt:variant>
        <vt:lpstr>嵌入 OLE 服务器</vt:lpstr>
      </vt:variant>
      <vt:variant>
        <vt:i4>1</vt:i4>
      </vt:variant>
      <vt:variant>
        <vt:lpstr>幻灯片标题</vt:lpstr>
      </vt:variant>
      <vt:variant>
        <vt:i4>44</vt:i4>
      </vt:variant>
    </vt:vector>
  </HeadingPairs>
  <TitlesOfParts>
    <vt:vector size="60" baseType="lpstr">
      <vt:lpstr>楷体</vt:lpstr>
      <vt:lpstr>Wingdings</vt:lpstr>
      <vt:lpstr>Calibri</vt:lpstr>
      <vt:lpstr>宋体</vt:lpstr>
      <vt:lpstr>Times New Roman</vt:lpstr>
      <vt:lpstr>Cambria Math</vt:lpstr>
      <vt:lpstr>微软雅黑</vt:lpstr>
      <vt:lpstr>Adobe 黑体 Std R</vt:lpstr>
      <vt:lpstr>华康海报体W12(P)</vt:lpstr>
      <vt:lpstr>Arial</vt:lpstr>
      <vt:lpstr>方正粗黑宋简体</vt:lpstr>
      <vt:lpstr>黑体</vt:lpstr>
      <vt:lpstr>思源宋体 CN</vt:lpstr>
      <vt:lpstr>2_自定义设计方案</vt:lpstr>
      <vt:lpstr>6_自定义设计方案</vt:lpstr>
      <vt:lpstr>Equation.3</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Administrator</cp:lastModifiedBy>
  <cp:revision>1</cp:revision>
  <cp:lastPrinted>2025-04-04T06:14:00Z</cp:lastPrinted>
  <dcterms:created xsi:type="dcterms:W3CDTF">2025-04-04T06:14:00Z</dcterms:created>
  <dcterms:modified xsi:type="dcterms:W3CDTF">2025-05-26T13:22:38Z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EE84887FF1A94135B885DA778640EFAD_12</vt:lpwstr>
  </property>
  <property fmtid="{D5CDD505-2E9C-101B-9397-08002B2CF9AE}" pid="7" name="KSOProductBuildVer">
    <vt:lpwstr>2052-12.1.0.20784</vt:lpwstr>
  </property>
</Properties>
</file>