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1" r:id="rId6"/>
    <p:sldId id="271" r:id="rId7"/>
    <p:sldId id="272" r:id="rId8"/>
    <p:sldId id="273" r:id="rId9"/>
    <p:sldId id="274" r:id="rId10"/>
    <p:sldId id="275" r:id="rId11"/>
    <p:sldId id="267" r:id="rId12"/>
    <p:sldId id="268" r:id="rId13"/>
    <p:sldId id="269" r:id="rId14"/>
    <p:sldId id="276" r:id="rId15"/>
    <p:sldId id="290" r:id="rId16"/>
    <p:sldId id="287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99" r:id="rId25"/>
    <p:sldId id="295" r:id="rId26"/>
    <p:sldId id="296" r:id="rId27"/>
    <p:sldId id="297" r:id="rId28"/>
    <p:sldId id="298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11B45"/>
    <a:srgbClr val="11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77441-404F-45E7-8ED6-B826D0B729D3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A61A1-B160-4ECC-AAF2-099363B3CC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BB52-91A7-49C6-B518-148067AE5FD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jpeg"/><Relationship Id="rId1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jpeg"/><Relationship Id="rId1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1371600" y="5805488"/>
            <a:ext cx="6400800" cy="719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Peter Chen  </a:t>
            </a: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陈鹏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20000"/>
              </a:spcBef>
            </a:pPr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Aug , 2009</a:t>
            </a:r>
            <a:endParaRPr lang="en-US" altLang="zh-CN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299" name="Freeform 3"/>
          <p:cNvSpPr>
            <a:spLocks noEditPoints="1"/>
          </p:cNvSpPr>
          <p:nvPr/>
        </p:nvSpPr>
        <p:spPr bwMode="auto">
          <a:xfrm>
            <a:off x="3686175" y="3670300"/>
            <a:ext cx="169863" cy="200025"/>
          </a:xfrm>
          <a:custGeom>
            <a:avLst/>
            <a:gdLst>
              <a:gd name="T0" fmla="*/ 43 w 43"/>
              <a:gd name="T1" fmla="*/ 48 h 51"/>
              <a:gd name="T2" fmla="*/ 43 w 43"/>
              <a:gd name="T3" fmla="*/ 49 h 51"/>
              <a:gd name="T4" fmla="*/ 38 w 43"/>
              <a:gd name="T5" fmla="*/ 51 h 51"/>
              <a:gd name="T6" fmla="*/ 29 w 43"/>
              <a:gd name="T7" fmla="*/ 45 h 51"/>
              <a:gd name="T8" fmla="*/ 23 w 43"/>
              <a:gd name="T9" fmla="*/ 41 h 51"/>
              <a:gd name="T10" fmla="*/ 21 w 43"/>
              <a:gd name="T11" fmla="*/ 41 h 51"/>
              <a:gd name="T12" fmla="*/ 5 w 43"/>
              <a:gd name="T13" fmla="*/ 35 h 51"/>
              <a:gd name="T14" fmla="*/ 0 w 43"/>
              <a:gd name="T15" fmla="*/ 20 h 51"/>
              <a:gd name="T16" fmla="*/ 6 w 43"/>
              <a:gd name="T17" fmla="*/ 6 h 51"/>
              <a:gd name="T18" fmla="*/ 22 w 43"/>
              <a:gd name="T19" fmla="*/ 0 h 51"/>
              <a:gd name="T20" fmla="*/ 37 w 43"/>
              <a:gd name="T21" fmla="*/ 5 h 51"/>
              <a:gd name="T22" fmla="*/ 43 w 43"/>
              <a:gd name="T23" fmla="*/ 20 h 51"/>
              <a:gd name="T24" fmla="*/ 39 w 43"/>
              <a:gd name="T25" fmla="*/ 33 h 51"/>
              <a:gd name="T26" fmla="*/ 30 w 43"/>
              <a:gd name="T27" fmla="*/ 40 h 51"/>
              <a:gd name="T28" fmla="*/ 30 w 43"/>
              <a:gd name="T29" fmla="*/ 40 h 51"/>
              <a:gd name="T30" fmla="*/ 32 w 43"/>
              <a:gd name="T31" fmla="*/ 42 h 51"/>
              <a:gd name="T32" fmla="*/ 43 w 43"/>
              <a:gd name="T33" fmla="*/ 48 h 51"/>
              <a:gd name="T34" fmla="*/ 6 w 43"/>
              <a:gd name="T35" fmla="*/ 21 h 51"/>
              <a:gd name="T36" fmla="*/ 10 w 43"/>
              <a:gd name="T37" fmla="*/ 34 h 51"/>
              <a:gd name="T38" fmla="*/ 21 w 43"/>
              <a:gd name="T39" fmla="*/ 39 h 51"/>
              <a:gd name="T40" fmla="*/ 33 w 43"/>
              <a:gd name="T41" fmla="*/ 34 h 51"/>
              <a:gd name="T42" fmla="*/ 37 w 43"/>
              <a:gd name="T43" fmla="*/ 20 h 51"/>
              <a:gd name="T44" fmla="*/ 34 w 43"/>
              <a:gd name="T45" fmla="*/ 9 h 51"/>
              <a:gd name="T46" fmla="*/ 28 w 43"/>
              <a:gd name="T47" fmla="*/ 4 h 51"/>
              <a:gd name="T48" fmla="*/ 22 w 43"/>
              <a:gd name="T49" fmla="*/ 2 h 51"/>
              <a:gd name="T50" fmla="*/ 11 w 43"/>
              <a:gd name="T51" fmla="*/ 7 h 51"/>
              <a:gd name="T52" fmla="*/ 6 w 43"/>
              <a:gd name="T53" fmla="*/ 21 h 5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43"/>
              <a:gd name="T82" fmla="*/ 0 h 51"/>
              <a:gd name="T83" fmla="*/ 43 w 43"/>
              <a:gd name="T84" fmla="*/ 51 h 51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43" h="51">
                <a:moveTo>
                  <a:pt x="43" y="48"/>
                </a:moveTo>
                <a:cubicBezTo>
                  <a:pt x="43" y="49"/>
                  <a:pt x="43" y="49"/>
                  <a:pt x="43" y="49"/>
                </a:cubicBezTo>
                <a:cubicBezTo>
                  <a:pt x="41" y="49"/>
                  <a:pt x="39" y="50"/>
                  <a:pt x="38" y="51"/>
                </a:cubicBezTo>
                <a:cubicBezTo>
                  <a:pt x="36" y="49"/>
                  <a:pt x="33" y="47"/>
                  <a:pt x="29" y="45"/>
                </a:cubicBezTo>
                <a:cubicBezTo>
                  <a:pt x="28" y="44"/>
                  <a:pt x="26" y="43"/>
                  <a:pt x="23" y="41"/>
                </a:cubicBezTo>
                <a:cubicBezTo>
                  <a:pt x="22" y="41"/>
                  <a:pt x="21" y="41"/>
                  <a:pt x="21" y="41"/>
                </a:cubicBezTo>
                <a:cubicBezTo>
                  <a:pt x="14" y="41"/>
                  <a:pt x="9" y="39"/>
                  <a:pt x="5" y="35"/>
                </a:cubicBezTo>
                <a:cubicBezTo>
                  <a:pt x="2" y="31"/>
                  <a:pt x="0" y="26"/>
                  <a:pt x="0" y="20"/>
                </a:cubicBezTo>
                <a:cubicBezTo>
                  <a:pt x="0" y="14"/>
                  <a:pt x="2" y="9"/>
                  <a:pt x="6" y="6"/>
                </a:cubicBezTo>
                <a:cubicBezTo>
                  <a:pt x="10" y="2"/>
                  <a:pt x="15" y="0"/>
                  <a:pt x="22" y="0"/>
                </a:cubicBezTo>
                <a:cubicBezTo>
                  <a:pt x="28" y="0"/>
                  <a:pt x="34" y="2"/>
                  <a:pt x="37" y="5"/>
                </a:cubicBezTo>
                <a:cubicBezTo>
                  <a:pt x="41" y="9"/>
                  <a:pt x="43" y="14"/>
                  <a:pt x="43" y="20"/>
                </a:cubicBezTo>
                <a:cubicBezTo>
                  <a:pt x="43" y="25"/>
                  <a:pt x="42" y="29"/>
                  <a:pt x="39" y="33"/>
                </a:cubicBezTo>
                <a:cubicBezTo>
                  <a:pt x="37" y="36"/>
                  <a:pt x="33" y="38"/>
                  <a:pt x="30" y="40"/>
                </a:cubicBezTo>
                <a:cubicBezTo>
                  <a:pt x="30" y="40"/>
                  <a:pt x="30" y="40"/>
                  <a:pt x="30" y="40"/>
                </a:cubicBezTo>
                <a:cubicBezTo>
                  <a:pt x="30" y="40"/>
                  <a:pt x="30" y="41"/>
                  <a:pt x="32" y="42"/>
                </a:cubicBezTo>
                <a:cubicBezTo>
                  <a:pt x="37" y="45"/>
                  <a:pt x="41" y="48"/>
                  <a:pt x="43" y="48"/>
                </a:cubicBezTo>
                <a:close/>
                <a:moveTo>
                  <a:pt x="6" y="21"/>
                </a:moveTo>
                <a:cubicBezTo>
                  <a:pt x="6" y="26"/>
                  <a:pt x="8" y="30"/>
                  <a:pt x="10" y="34"/>
                </a:cubicBezTo>
                <a:cubicBezTo>
                  <a:pt x="13" y="37"/>
                  <a:pt x="17" y="39"/>
                  <a:pt x="21" y="39"/>
                </a:cubicBezTo>
                <a:cubicBezTo>
                  <a:pt x="26" y="39"/>
                  <a:pt x="30" y="37"/>
                  <a:pt x="33" y="34"/>
                </a:cubicBezTo>
                <a:cubicBezTo>
                  <a:pt x="35" y="30"/>
                  <a:pt x="37" y="26"/>
                  <a:pt x="37" y="20"/>
                </a:cubicBezTo>
                <a:cubicBezTo>
                  <a:pt x="37" y="16"/>
                  <a:pt x="36" y="12"/>
                  <a:pt x="34" y="9"/>
                </a:cubicBezTo>
                <a:cubicBezTo>
                  <a:pt x="33" y="7"/>
                  <a:pt x="31" y="5"/>
                  <a:pt x="28" y="4"/>
                </a:cubicBezTo>
                <a:cubicBezTo>
                  <a:pt x="26" y="3"/>
                  <a:pt x="24" y="2"/>
                  <a:pt x="22" y="2"/>
                </a:cubicBezTo>
                <a:cubicBezTo>
                  <a:pt x="17" y="2"/>
                  <a:pt x="14" y="4"/>
                  <a:pt x="11" y="7"/>
                </a:cubicBezTo>
                <a:cubicBezTo>
                  <a:pt x="8" y="10"/>
                  <a:pt x="6" y="14"/>
                  <a:pt x="6" y="21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0" name="Freeform 4"/>
          <p:cNvSpPr>
            <a:spLocks noEditPoints="1"/>
          </p:cNvSpPr>
          <p:nvPr/>
        </p:nvSpPr>
        <p:spPr bwMode="auto">
          <a:xfrm>
            <a:off x="3890963" y="3670300"/>
            <a:ext cx="23812" cy="157163"/>
          </a:xfrm>
          <a:custGeom>
            <a:avLst/>
            <a:gdLst>
              <a:gd name="T0" fmla="*/ 6 w 6"/>
              <a:gd name="T1" fmla="*/ 3 h 40"/>
              <a:gd name="T2" fmla="*/ 5 w 6"/>
              <a:gd name="T3" fmla="*/ 5 h 40"/>
              <a:gd name="T4" fmla="*/ 3 w 6"/>
              <a:gd name="T5" fmla="*/ 6 h 40"/>
              <a:gd name="T6" fmla="*/ 1 w 6"/>
              <a:gd name="T7" fmla="*/ 5 h 40"/>
              <a:gd name="T8" fmla="*/ 0 w 6"/>
              <a:gd name="T9" fmla="*/ 3 h 40"/>
              <a:gd name="T10" fmla="*/ 1 w 6"/>
              <a:gd name="T11" fmla="*/ 1 h 40"/>
              <a:gd name="T12" fmla="*/ 3 w 6"/>
              <a:gd name="T13" fmla="*/ 0 h 40"/>
              <a:gd name="T14" fmla="*/ 5 w 6"/>
              <a:gd name="T15" fmla="*/ 1 h 40"/>
              <a:gd name="T16" fmla="*/ 6 w 6"/>
              <a:gd name="T17" fmla="*/ 3 h 40"/>
              <a:gd name="T18" fmla="*/ 0 w 6"/>
              <a:gd name="T19" fmla="*/ 26 h 40"/>
              <a:gd name="T20" fmla="*/ 0 w 6"/>
              <a:gd name="T21" fmla="*/ 12 h 40"/>
              <a:gd name="T22" fmla="*/ 3 w 6"/>
              <a:gd name="T23" fmla="*/ 13 h 40"/>
              <a:gd name="T24" fmla="*/ 6 w 6"/>
              <a:gd name="T25" fmla="*/ 12 h 40"/>
              <a:gd name="T26" fmla="*/ 5 w 6"/>
              <a:gd name="T27" fmla="*/ 27 h 40"/>
              <a:gd name="T28" fmla="*/ 6 w 6"/>
              <a:gd name="T29" fmla="*/ 40 h 40"/>
              <a:gd name="T30" fmla="*/ 3 w 6"/>
              <a:gd name="T31" fmla="*/ 40 h 40"/>
              <a:gd name="T32" fmla="*/ 0 w 6"/>
              <a:gd name="T33" fmla="*/ 40 h 40"/>
              <a:gd name="T34" fmla="*/ 0 w 6"/>
              <a:gd name="T35" fmla="*/ 26 h 4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"/>
              <a:gd name="T55" fmla="*/ 0 h 40"/>
              <a:gd name="T56" fmla="*/ 6 w 6"/>
              <a:gd name="T57" fmla="*/ 40 h 4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" h="40">
                <a:moveTo>
                  <a:pt x="6" y="3"/>
                </a:moveTo>
                <a:cubicBezTo>
                  <a:pt x="6" y="4"/>
                  <a:pt x="6" y="5"/>
                  <a:pt x="5" y="5"/>
                </a:cubicBezTo>
                <a:cubicBezTo>
                  <a:pt x="5" y="6"/>
                  <a:pt x="4" y="6"/>
                  <a:pt x="3" y="6"/>
                </a:cubicBezTo>
                <a:cubicBezTo>
                  <a:pt x="2" y="6"/>
                  <a:pt x="2" y="6"/>
                  <a:pt x="1" y="5"/>
                </a:cubicBezTo>
                <a:cubicBezTo>
                  <a:pt x="0" y="5"/>
                  <a:pt x="0" y="4"/>
                  <a:pt x="0" y="3"/>
                </a:cubicBezTo>
                <a:cubicBezTo>
                  <a:pt x="0" y="2"/>
                  <a:pt x="0" y="1"/>
                  <a:pt x="1" y="1"/>
                </a:cubicBezTo>
                <a:cubicBezTo>
                  <a:pt x="2" y="0"/>
                  <a:pt x="2" y="0"/>
                  <a:pt x="3" y="0"/>
                </a:cubicBezTo>
                <a:cubicBezTo>
                  <a:pt x="4" y="0"/>
                  <a:pt x="5" y="0"/>
                  <a:pt x="5" y="1"/>
                </a:cubicBezTo>
                <a:cubicBezTo>
                  <a:pt x="6" y="1"/>
                  <a:pt x="6" y="2"/>
                  <a:pt x="6" y="3"/>
                </a:cubicBezTo>
                <a:close/>
                <a:moveTo>
                  <a:pt x="0" y="26"/>
                </a:moveTo>
                <a:cubicBezTo>
                  <a:pt x="0" y="21"/>
                  <a:pt x="0" y="16"/>
                  <a:pt x="0" y="12"/>
                </a:cubicBezTo>
                <a:cubicBezTo>
                  <a:pt x="1" y="13"/>
                  <a:pt x="2" y="13"/>
                  <a:pt x="3" y="13"/>
                </a:cubicBezTo>
                <a:cubicBezTo>
                  <a:pt x="4" y="13"/>
                  <a:pt x="5" y="13"/>
                  <a:pt x="6" y="12"/>
                </a:cubicBezTo>
                <a:cubicBezTo>
                  <a:pt x="6" y="17"/>
                  <a:pt x="5" y="22"/>
                  <a:pt x="5" y="27"/>
                </a:cubicBezTo>
                <a:cubicBezTo>
                  <a:pt x="5" y="29"/>
                  <a:pt x="6" y="33"/>
                  <a:pt x="6" y="40"/>
                </a:cubicBezTo>
                <a:cubicBezTo>
                  <a:pt x="5" y="40"/>
                  <a:pt x="4" y="40"/>
                  <a:pt x="3" y="40"/>
                </a:cubicBezTo>
                <a:cubicBezTo>
                  <a:pt x="2" y="40"/>
                  <a:pt x="1" y="40"/>
                  <a:pt x="0" y="40"/>
                </a:cubicBezTo>
                <a:cubicBezTo>
                  <a:pt x="0" y="35"/>
                  <a:pt x="0" y="30"/>
                  <a:pt x="0" y="2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1" name="Freeform 5"/>
          <p:cNvSpPr/>
          <p:nvPr/>
        </p:nvSpPr>
        <p:spPr bwMode="auto">
          <a:xfrm>
            <a:off x="3954463" y="3717925"/>
            <a:ext cx="98425" cy="109538"/>
          </a:xfrm>
          <a:custGeom>
            <a:avLst/>
            <a:gdLst>
              <a:gd name="T0" fmla="*/ 0 w 25"/>
              <a:gd name="T1" fmla="*/ 12 h 28"/>
              <a:gd name="T2" fmla="*/ 0 w 25"/>
              <a:gd name="T3" fmla="*/ 0 h 28"/>
              <a:gd name="T4" fmla="*/ 3 w 25"/>
              <a:gd name="T5" fmla="*/ 1 h 28"/>
              <a:gd name="T6" fmla="*/ 6 w 25"/>
              <a:gd name="T7" fmla="*/ 0 h 28"/>
              <a:gd name="T8" fmla="*/ 5 w 25"/>
              <a:gd name="T9" fmla="*/ 6 h 28"/>
              <a:gd name="T10" fmla="*/ 15 w 25"/>
              <a:gd name="T11" fmla="*/ 0 h 28"/>
              <a:gd name="T12" fmla="*/ 25 w 25"/>
              <a:gd name="T13" fmla="*/ 10 h 28"/>
              <a:gd name="T14" fmla="*/ 25 w 25"/>
              <a:gd name="T15" fmla="*/ 16 h 28"/>
              <a:gd name="T16" fmla="*/ 25 w 25"/>
              <a:gd name="T17" fmla="*/ 22 h 28"/>
              <a:gd name="T18" fmla="*/ 25 w 25"/>
              <a:gd name="T19" fmla="*/ 28 h 28"/>
              <a:gd name="T20" fmla="*/ 22 w 25"/>
              <a:gd name="T21" fmla="*/ 28 h 28"/>
              <a:gd name="T22" fmla="*/ 19 w 25"/>
              <a:gd name="T23" fmla="*/ 28 h 28"/>
              <a:gd name="T24" fmla="*/ 20 w 25"/>
              <a:gd name="T25" fmla="*/ 15 h 28"/>
              <a:gd name="T26" fmla="*/ 19 w 25"/>
              <a:gd name="T27" fmla="*/ 7 h 28"/>
              <a:gd name="T28" fmla="*/ 13 w 25"/>
              <a:gd name="T29" fmla="*/ 4 h 28"/>
              <a:gd name="T30" fmla="*/ 6 w 25"/>
              <a:gd name="T31" fmla="*/ 8 h 28"/>
              <a:gd name="T32" fmla="*/ 5 w 25"/>
              <a:gd name="T33" fmla="*/ 19 h 28"/>
              <a:gd name="T34" fmla="*/ 6 w 25"/>
              <a:gd name="T35" fmla="*/ 28 h 28"/>
              <a:gd name="T36" fmla="*/ 3 w 25"/>
              <a:gd name="T37" fmla="*/ 28 h 28"/>
              <a:gd name="T38" fmla="*/ 0 w 25"/>
              <a:gd name="T39" fmla="*/ 28 h 28"/>
              <a:gd name="T40" fmla="*/ 0 w 25"/>
              <a:gd name="T41" fmla="*/ 12 h 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5"/>
              <a:gd name="T64" fmla="*/ 0 h 28"/>
              <a:gd name="T65" fmla="*/ 25 w 25"/>
              <a:gd name="T66" fmla="*/ 28 h 2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5" h="28">
                <a:moveTo>
                  <a:pt x="0" y="12"/>
                </a:moveTo>
                <a:cubicBezTo>
                  <a:pt x="0" y="11"/>
                  <a:pt x="0" y="7"/>
                  <a:pt x="0" y="0"/>
                </a:cubicBezTo>
                <a:cubicBezTo>
                  <a:pt x="1" y="0"/>
                  <a:pt x="2" y="1"/>
                  <a:pt x="3" y="1"/>
                </a:cubicBezTo>
                <a:cubicBezTo>
                  <a:pt x="3" y="1"/>
                  <a:pt x="4" y="0"/>
                  <a:pt x="6" y="0"/>
                </a:cubicBezTo>
                <a:cubicBezTo>
                  <a:pt x="6" y="2"/>
                  <a:pt x="5" y="4"/>
                  <a:pt x="5" y="6"/>
                </a:cubicBezTo>
                <a:cubicBezTo>
                  <a:pt x="7" y="2"/>
                  <a:pt x="11" y="0"/>
                  <a:pt x="15" y="0"/>
                </a:cubicBezTo>
                <a:cubicBezTo>
                  <a:pt x="22" y="0"/>
                  <a:pt x="25" y="3"/>
                  <a:pt x="25" y="10"/>
                </a:cubicBezTo>
                <a:cubicBezTo>
                  <a:pt x="25" y="10"/>
                  <a:pt x="25" y="12"/>
                  <a:pt x="25" y="16"/>
                </a:cubicBezTo>
                <a:cubicBezTo>
                  <a:pt x="25" y="19"/>
                  <a:pt x="25" y="21"/>
                  <a:pt x="25" y="22"/>
                </a:cubicBezTo>
                <a:cubicBezTo>
                  <a:pt x="25" y="25"/>
                  <a:pt x="25" y="27"/>
                  <a:pt x="25" y="28"/>
                </a:cubicBezTo>
                <a:cubicBezTo>
                  <a:pt x="24" y="28"/>
                  <a:pt x="23" y="28"/>
                  <a:pt x="22" y="28"/>
                </a:cubicBezTo>
                <a:cubicBezTo>
                  <a:pt x="21" y="28"/>
                  <a:pt x="20" y="28"/>
                  <a:pt x="19" y="28"/>
                </a:cubicBezTo>
                <a:cubicBezTo>
                  <a:pt x="20" y="24"/>
                  <a:pt x="20" y="20"/>
                  <a:pt x="20" y="15"/>
                </a:cubicBezTo>
                <a:cubicBezTo>
                  <a:pt x="20" y="11"/>
                  <a:pt x="19" y="8"/>
                  <a:pt x="19" y="7"/>
                </a:cubicBezTo>
                <a:cubicBezTo>
                  <a:pt x="18" y="5"/>
                  <a:pt x="16" y="4"/>
                  <a:pt x="13" y="4"/>
                </a:cubicBezTo>
                <a:cubicBezTo>
                  <a:pt x="10" y="4"/>
                  <a:pt x="8" y="5"/>
                  <a:pt x="6" y="8"/>
                </a:cubicBezTo>
                <a:cubicBezTo>
                  <a:pt x="6" y="9"/>
                  <a:pt x="5" y="13"/>
                  <a:pt x="5" y="19"/>
                </a:cubicBezTo>
                <a:cubicBezTo>
                  <a:pt x="5" y="21"/>
                  <a:pt x="5" y="24"/>
                  <a:pt x="6" y="28"/>
                </a:cubicBezTo>
                <a:cubicBezTo>
                  <a:pt x="5" y="28"/>
                  <a:pt x="4" y="28"/>
                  <a:pt x="3" y="28"/>
                </a:cubicBezTo>
                <a:cubicBezTo>
                  <a:pt x="2" y="28"/>
                  <a:pt x="1" y="28"/>
                  <a:pt x="0" y="28"/>
                </a:cubicBezTo>
                <a:cubicBezTo>
                  <a:pt x="0" y="24"/>
                  <a:pt x="0" y="18"/>
                  <a:pt x="0" y="1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2" name="Freeform 6"/>
          <p:cNvSpPr>
            <a:spLocks noEditPoints="1"/>
          </p:cNvSpPr>
          <p:nvPr/>
        </p:nvSpPr>
        <p:spPr bwMode="auto">
          <a:xfrm>
            <a:off x="4084638" y="3717925"/>
            <a:ext cx="106362" cy="173038"/>
          </a:xfrm>
          <a:custGeom>
            <a:avLst/>
            <a:gdLst>
              <a:gd name="T0" fmla="*/ 1 w 27"/>
              <a:gd name="T1" fmla="*/ 9 h 44"/>
              <a:gd name="T2" fmla="*/ 4 w 27"/>
              <a:gd name="T3" fmla="*/ 2 h 44"/>
              <a:gd name="T4" fmla="*/ 12 w 27"/>
              <a:gd name="T5" fmla="*/ 0 h 44"/>
              <a:gd name="T6" fmla="*/ 16 w 27"/>
              <a:gd name="T7" fmla="*/ 0 h 44"/>
              <a:gd name="T8" fmla="*/ 22 w 27"/>
              <a:gd name="T9" fmla="*/ 1 h 44"/>
              <a:gd name="T10" fmla="*/ 27 w 27"/>
              <a:gd name="T11" fmla="*/ 1 h 44"/>
              <a:gd name="T12" fmla="*/ 27 w 27"/>
              <a:gd name="T13" fmla="*/ 2 h 44"/>
              <a:gd name="T14" fmla="*/ 27 w 27"/>
              <a:gd name="T15" fmla="*/ 3 h 44"/>
              <a:gd name="T16" fmla="*/ 22 w 27"/>
              <a:gd name="T17" fmla="*/ 3 h 44"/>
              <a:gd name="T18" fmla="*/ 24 w 27"/>
              <a:gd name="T19" fmla="*/ 9 h 44"/>
              <a:gd name="T20" fmla="*/ 21 w 27"/>
              <a:gd name="T21" fmla="*/ 16 h 44"/>
              <a:gd name="T22" fmla="*/ 13 w 27"/>
              <a:gd name="T23" fmla="*/ 18 h 44"/>
              <a:gd name="T24" fmla="*/ 9 w 27"/>
              <a:gd name="T25" fmla="*/ 18 h 44"/>
              <a:gd name="T26" fmla="*/ 7 w 27"/>
              <a:gd name="T27" fmla="*/ 19 h 44"/>
              <a:gd name="T28" fmla="*/ 6 w 27"/>
              <a:gd name="T29" fmla="*/ 21 h 44"/>
              <a:gd name="T30" fmla="*/ 7 w 27"/>
              <a:gd name="T31" fmla="*/ 23 h 44"/>
              <a:gd name="T32" fmla="*/ 13 w 27"/>
              <a:gd name="T33" fmla="*/ 24 h 44"/>
              <a:gd name="T34" fmla="*/ 15 w 27"/>
              <a:gd name="T35" fmla="*/ 24 h 44"/>
              <a:gd name="T36" fmla="*/ 17 w 27"/>
              <a:gd name="T37" fmla="*/ 24 h 44"/>
              <a:gd name="T38" fmla="*/ 25 w 27"/>
              <a:gd name="T39" fmla="*/ 26 h 44"/>
              <a:gd name="T40" fmla="*/ 27 w 27"/>
              <a:gd name="T41" fmla="*/ 31 h 44"/>
              <a:gd name="T42" fmla="*/ 24 w 27"/>
              <a:gd name="T43" fmla="*/ 39 h 44"/>
              <a:gd name="T44" fmla="*/ 12 w 27"/>
              <a:gd name="T45" fmla="*/ 44 h 44"/>
              <a:gd name="T46" fmla="*/ 2 w 27"/>
              <a:gd name="T47" fmla="*/ 41 h 44"/>
              <a:gd name="T48" fmla="*/ 0 w 27"/>
              <a:gd name="T49" fmla="*/ 35 h 44"/>
              <a:gd name="T50" fmla="*/ 6 w 27"/>
              <a:gd name="T51" fmla="*/ 28 h 44"/>
              <a:gd name="T52" fmla="*/ 2 w 27"/>
              <a:gd name="T53" fmla="*/ 23 h 44"/>
              <a:gd name="T54" fmla="*/ 4 w 27"/>
              <a:gd name="T55" fmla="*/ 19 h 44"/>
              <a:gd name="T56" fmla="*/ 6 w 27"/>
              <a:gd name="T57" fmla="*/ 17 h 44"/>
              <a:gd name="T58" fmla="*/ 1 w 27"/>
              <a:gd name="T59" fmla="*/ 9 h 44"/>
              <a:gd name="T60" fmla="*/ 13 w 27"/>
              <a:gd name="T61" fmla="*/ 41 h 44"/>
              <a:gd name="T62" fmla="*/ 20 w 27"/>
              <a:gd name="T63" fmla="*/ 39 h 44"/>
              <a:gd name="T64" fmla="*/ 22 w 27"/>
              <a:gd name="T65" fmla="*/ 34 h 44"/>
              <a:gd name="T66" fmla="*/ 13 w 27"/>
              <a:gd name="T67" fmla="*/ 28 h 44"/>
              <a:gd name="T68" fmla="*/ 4 w 27"/>
              <a:gd name="T69" fmla="*/ 35 h 44"/>
              <a:gd name="T70" fmla="*/ 6 w 27"/>
              <a:gd name="T71" fmla="*/ 40 h 44"/>
              <a:gd name="T72" fmla="*/ 13 w 27"/>
              <a:gd name="T73" fmla="*/ 41 h 44"/>
              <a:gd name="T74" fmla="*/ 12 w 27"/>
              <a:gd name="T75" fmla="*/ 16 h 44"/>
              <a:gd name="T76" fmla="*/ 17 w 27"/>
              <a:gd name="T77" fmla="*/ 14 h 44"/>
              <a:gd name="T78" fmla="*/ 19 w 27"/>
              <a:gd name="T79" fmla="*/ 9 h 44"/>
              <a:gd name="T80" fmla="*/ 17 w 27"/>
              <a:gd name="T81" fmla="*/ 3 h 44"/>
              <a:gd name="T82" fmla="*/ 12 w 27"/>
              <a:gd name="T83" fmla="*/ 2 h 44"/>
              <a:gd name="T84" fmla="*/ 6 w 27"/>
              <a:gd name="T85" fmla="*/ 9 h 44"/>
              <a:gd name="T86" fmla="*/ 8 w 27"/>
              <a:gd name="T87" fmla="*/ 15 h 44"/>
              <a:gd name="T88" fmla="*/ 12 w 27"/>
              <a:gd name="T89" fmla="*/ 16 h 4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"/>
              <a:gd name="T136" fmla="*/ 0 h 44"/>
              <a:gd name="T137" fmla="*/ 27 w 27"/>
              <a:gd name="T138" fmla="*/ 44 h 44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" h="44">
                <a:moveTo>
                  <a:pt x="1" y="9"/>
                </a:moveTo>
                <a:cubicBezTo>
                  <a:pt x="1" y="6"/>
                  <a:pt x="2" y="4"/>
                  <a:pt x="4" y="2"/>
                </a:cubicBezTo>
                <a:cubicBezTo>
                  <a:pt x="6" y="1"/>
                  <a:pt x="9" y="0"/>
                  <a:pt x="12" y="0"/>
                </a:cubicBezTo>
                <a:cubicBezTo>
                  <a:pt x="13" y="0"/>
                  <a:pt x="15" y="0"/>
                  <a:pt x="16" y="0"/>
                </a:cubicBezTo>
                <a:cubicBezTo>
                  <a:pt x="18" y="1"/>
                  <a:pt x="20" y="1"/>
                  <a:pt x="22" y="1"/>
                </a:cubicBezTo>
                <a:cubicBezTo>
                  <a:pt x="23" y="1"/>
                  <a:pt x="25" y="1"/>
                  <a:pt x="27" y="1"/>
                </a:cubicBezTo>
                <a:cubicBezTo>
                  <a:pt x="27" y="1"/>
                  <a:pt x="27" y="2"/>
                  <a:pt x="27" y="2"/>
                </a:cubicBezTo>
                <a:cubicBezTo>
                  <a:pt x="27" y="2"/>
                  <a:pt x="27" y="2"/>
                  <a:pt x="27" y="3"/>
                </a:cubicBezTo>
                <a:cubicBezTo>
                  <a:pt x="26" y="3"/>
                  <a:pt x="24" y="3"/>
                  <a:pt x="22" y="3"/>
                </a:cubicBezTo>
                <a:cubicBezTo>
                  <a:pt x="23" y="5"/>
                  <a:pt x="24" y="7"/>
                  <a:pt x="24" y="9"/>
                </a:cubicBezTo>
                <a:cubicBezTo>
                  <a:pt x="24" y="12"/>
                  <a:pt x="23" y="14"/>
                  <a:pt x="21" y="16"/>
                </a:cubicBezTo>
                <a:cubicBezTo>
                  <a:pt x="19" y="17"/>
                  <a:pt x="16" y="18"/>
                  <a:pt x="13" y="18"/>
                </a:cubicBezTo>
                <a:cubicBezTo>
                  <a:pt x="12" y="18"/>
                  <a:pt x="11" y="18"/>
                  <a:pt x="9" y="18"/>
                </a:cubicBezTo>
                <a:cubicBezTo>
                  <a:pt x="8" y="18"/>
                  <a:pt x="7" y="18"/>
                  <a:pt x="7" y="19"/>
                </a:cubicBezTo>
                <a:cubicBezTo>
                  <a:pt x="6" y="19"/>
                  <a:pt x="6" y="20"/>
                  <a:pt x="6" y="21"/>
                </a:cubicBezTo>
                <a:cubicBezTo>
                  <a:pt x="6" y="22"/>
                  <a:pt x="6" y="22"/>
                  <a:pt x="7" y="23"/>
                </a:cubicBezTo>
                <a:cubicBezTo>
                  <a:pt x="8" y="23"/>
                  <a:pt x="10" y="24"/>
                  <a:pt x="13" y="24"/>
                </a:cubicBezTo>
                <a:cubicBezTo>
                  <a:pt x="13" y="24"/>
                  <a:pt x="14" y="24"/>
                  <a:pt x="15" y="24"/>
                </a:cubicBezTo>
                <a:cubicBezTo>
                  <a:pt x="16" y="24"/>
                  <a:pt x="17" y="24"/>
                  <a:pt x="17" y="24"/>
                </a:cubicBezTo>
                <a:cubicBezTo>
                  <a:pt x="20" y="24"/>
                  <a:pt x="23" y="25"/>
                  <a:pt x="25" y="26"/>
                </a:cubicBezTo>
                <a:cubicBezTo>
                  <a:pt x="26" y="27"/>
                  <a:pt x="27" y="29"/>
                  <a:pt x="27" y="31"/>
                </a:cubicBezTo>
                <a:cubicBezTo>
                  <a:pt x="27" y="34"/>
                  <a:pt x="26" y="37"/>
                  <a:pt x="24" y="39"/>
                </a:cubicBezTo>
                <a:cubicBezTo>
                  <a:pt x="21" y="42"/>
                  <a:pt x="17" y="44"/>
                  <a:pt x="12" y="44"/>
                </a:cubicBezTo>
                <a:cubicBezTo>
                  <a:pt x="8" y="44"/>
                  <a:pt x="4" y="43"/>
                  <a:pt x="2" y="41"/>
                </a:cubicBezTo>
                <a:cubicBezTo>
                  <a:pt x="0" y="39"/>
                  <a:pt x="0" y="37"/>
                  <a:pt x="0" y="35"/>
                </a:cubicBezTo>
                <a:cubicBezTo>
                  <a:pt x="0" y="32"/>
                  <a:pt x="2" y="29"/>
                  <a:pt x="6" y="28"/>
                </a:cubicBezTo>
                <a:cubicBezTo>
                  <a:pt x="3" y="27"/>
                  <a:pt x="2" y="25"/>
                  <a:pt x="2" y="23"/>
                </a:cubicBezTo>
                <a:cubicBezTo>
                  <a:pt x="2" y="21"/>
                  <a:pt x="2" y="20"/>
                  <a:pt x="4" y="19"/>
                </a:cubicBezTo>
                <a:cubicBezTo>
                  <a:pt x="4" y="18"/>
                  <a:pt x="5" y="17"/>
                  <a:pt x="6" y="17"/>
                </a:cubicBezTo>
                <a:cubicBezTo>
                  <a:pt x="3" y="16"/>
                  <a:pt x="1" y="13"/>
                  <a:pt x="1" y="9"/>
                </a:cubicBezTo>
                <a:close/>
                <a:moveTo>
                  <a:pt x="13" y="41"/>
                </a:moveTo>
                <a:cubicBezTo>
                  <a:pt x="16" y="41"/>
                  <a:pt x="18" y="41"/>
                  <a:pt x="20" y="39"/>
                </a:cubicBezTo>
                <a:cubicBezTo>
                  <a:pt x="21" y="38"/>
                  <a:pt x="22" y="36"/>
                  <a:pt x="22" y="34"/>
                </a:cubicBezTo>
                <a:cubicBezTo>
                  <a:pt x="22" y="30"/>
                  <a:pt x="19" y="28"/>
                  <a:pt x="13" y="28"/>
                </a:cubicBezTo>
                <a:cubicBezTo>
                  <a:pt x="7" y="28"/>
                  <a:pt x="4" y="30"/>
                  <a:pt x="4" y="35"/>
                </a:cubicBezTo>
                <a:cubicBezTo>
                  <a:pt x="4" y="37"/>
                  <a:pt x="5" y="38"/>
                  <a:pt x="6" y="40"/>
                </a:cubicBezTo>
                <a:cubicBezTo>
                  <a:pt x="8" y="41"/>
                  <a:pt x="10" y="41"/>
                  <a:pt x="13" y="41"/>
                </a:cubicBezTo>
                <a:close/>
                <a:moveTo>
                  <a:pt x="12" y="16"/>
                </a:moveTo>
                <a:cubicBezTo>
                  <a:pt x="14" y="16"/>
                  <a:pt x="16" y="15"/>
                  <a:pt x="17" y="14"/>
                </a:cubicBezTo>
                <a:cubicBezTo>
                  <a:pt x="18" y="12"/>
                  <a:pt x="19" y="11"/>
                  <a:pt x="19" y="9"/>
                </a:cubicBezTo>
                <a:cubicBezTo>
                  <a:pt x="19" y="6"/>
                  <a:pt x="18" y="5"/>
                  <a:pt x="17" y="3"/>
                </a:cubicBezTo>
                <a:cubicBezTo>
                  <a:pt x="16" y="2"/>
                  <a:pt x="14" y="2"/>
                  <a:pt x="12" y="2"/>
                </a:cubicBezTo>
                <a:cubicBezTo>
                  <a:pt x="8" y="2"/>
                  <a:pt x="6" y="4"/>
                  <a:pt x="6" y="9"/>
                </a:cubicBezTo>
                <a:cubicBezTo>
                  <a:pt x="6" y="12"/>
                  <a:pt x="7" y="13"/>
                  <a:pt x="8" y="15"/>
                </a:cubicBezTo>
                <a:cubicBezTo>
                  <a:pt x="9" y="16"/>
                  <a:pt x="10" y="16"/>
                  <a:pt x="12" y="1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3" name="Freeform 7"/>
          <p:cNvSpPr/>
          <p:nvPr/>
        </p:nvSpPr>
        <p:spPr bwMode="auto">
          <a:xfrm>
            <a:off x="4217988" y="3662363"/>
            <a:ext cx="96837" cy="165100"/>
          </a:xfrm>
          <a:custGeom>
            <a:avLst/>
            <a:gdLst>
              <a:gd name="T0" fmla="*/ 5 w 25"/>
              <a:gd name="T1" fmla="*/ 20 h 42"/>
              <a:gd name="T2" fmla="*/ 15 w 25"/>
              <a:gd name="T3" fmla="*/ 14 h 42"/>
              <a:gd name="T4" fmla="*/ 25 w 25"/>
              <a:gd name="T5" fmla="*/ 24 h 42"/>
              <a:gd name="T6" fmla="*/ 25 w 25"/>
              <a:gd name="T7" fmla="*/ 30 h 42"/>
              <a:gd name="T8" fmla="*/ 25 w 25"/>
              <a:gd name="T9" fmla="*/ 36 h 42"/>
              <a:gd name="T10" fmla="*/ 25 w 25"/>
              <a:gd name="T11" fmla="*/ 42 h 42"/>
              <a:gd name="T12" fmla="*/ 22 w 25"/>
              <a:gd name="T13" fmla="*/ 42 h 42"/>
              <a:gd name="T14" fmla="*/ 19 w 25"/>
              <a:gd name="T15" fmla="*/ 42 h 42"/>
              <a:gd name="T16" fmla="*/ 20 w 25"/>
              <a:gd name="T17" fmla="*/ 29 h 42"/>
              <a:gd name="T18" fmla="*/ 19 w 25"/>
              <a:gd name="T19" fmla="*/ 21 h 42"/>
              <a:gd name="T20" fmla="*/ 13 w 25"/>
              <a:gd name="T21" fmla="*/ 18 h 42"/>
              <a:gd name="T22" fmla="*/ 7 w 25"/>
              <a:gd name="T23" fmla="*/ 20 h 42"/>
              <a:gd name="T24" fmla="*/ 5 w 25"/>
              <a:gd name="T25" fmla="*/ 28 h 42"/>
              <a:gd name="T26" fmla="*/ 6 w 25"/>
              <a:gd name="T27" fmla="*/ 42 h 42"/>
              <a:gd name="T28" fmla="*/ 3 w 25"/>
              <a:gd name="T29" fmla="*/ 42 h 42"/>
              <a:gd name="T30" fmla="*/ 0 w 25"/>
              <a:gd name="T31" fmla="*/ 42 h 42"/>
              <a:gd name="T32" fmla="*/ 0 w 25"/>
              <a:gd name="T33" fmla="*/ 27 h 42"/>
              <a:gd name="T34" fmla="*/ 0 w 25"/>
              <a:gd name="T35" fmla="*/ 15 h 42"/>
              <a:gd name="T36" fmla="*/ 0 w 25"/>
              <a:gd name="T37" fmla="*/ 0 h 42"/>
              <a:gd name="T38" fmla="*/ 3 w 25"/>
              <a:gd name="T39" fmla="*/ 0 h 42"/>
              <a:gd name="T40" fmla="*/ 6 w 25"/>
              <a:gd name="T41" fmla="*/ 0 h 42"/>
              <a:gd name="T42" fmla="*/ 6 w 25"/>
              <a:gd name="T43" fmla="*/ 6 h 42"/>
              <a:gd name="T44" fmla="*/ 5 w 25"/>
              <a:gd name="T45" fmla="*/ 20 h 4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5"/>
              <a:gd name="T70" fmla="*/ 0 h 42"/>
              <a:gd name="T71" fmla="*/ 25 w 25"/>
              <a:gd name="T72" fmla="*/ 42 h 4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5" h="42">
                <a:moveTo>
                  <a:pt x="5" y="20"/>
                </a:moveTo>
                <a:cubicBezTo>
                  <a:pt x="7" y="16"/>
                  <a:pt x="11" y="14"/>
                  <a:pt x="15" y="14"/>
                </a:cubicBezTo>
                <a:cubicBezTo>
                  <a:pt x="22" y="14"/>
                  <a:pt x="25" y="17"/>
                  <a:pt x="25" y="24"/>
                </a:cubicBezTo>
                <a:cubicBezTo>
                  <a:pt x="25" y="24"/>
                  <a:pt x="25" y="26"/>
                  <a:pt x="25" y="30"/>
                </a:cubicBezTo>
                <a:cubicBezTo>
                  <a:pt x="25" y="33"/>
                  <a:pt x="25" y="35"/>
                  <a:pt x="25" y="36"/>
                </a:cubicBezTo>
                <a:cubicBezTo>
                  <a:pt x="25" y="39"/>
                  <a:pt x="25" y="41"/>
                  <a:pt x="25" y="42"/>
                </a:cubicBezTo>
                <a:cubicBezTo>
                  <a:pt x="24" y="42"/>
                  <a:pt x="23" y="42"/>
                  <a:pt x="22" y="42"/>
                </a:cubicBezTo>
                <a:cubicBezTo>
                  <a:pt x="21" y="42"/>
                  <a:pt x="20" y="42"/>
                  <a:pt x="19" y="42"/>
                </a:cubicBezTo>
                <a:cubicBezTo>
                  <a:pt x="20" y="38"/>
                  <a:pt x="20" y="34"/>
                  <a:pt x="20" y="29"/>
                </a:cubicBezTo>
                <a:cubicBezTo>
                  <a:pt x="20" y="25"/>
                  <a:pt x="19" y="22"/>
                  <a:pt x="19" y="21"/>
                </a:cubicBezTo>
                <a:cubicBezTo>
                  <a:pt x="18" y="19"/>
                  <a:pt x="16" y="18"/>
                  <a:pt x="13" y="18"/>
                </a:cubicBezTo>
                <a:cubicBezTo>
                  <a:pt x="11" y="18"/>
                  <a:pt x="9" y="18"/>
                  <a:pt x="7" y="20"/>
                </a:cubicBezTo>
                <a:cubicBezTo>
                  <a:pt x="6" y="22"/>
                  <a:pt x="5" y="24"/>
                  <a:pt x="5" y="28"/>
                </a:cubicBezTo>
                <a:cubicBezTo>
                  <a:pt x="5" y="33"/>
                  <a:pt x="5" y="38"/>
                  <a:pt x="6" y="42"/>
                </a:cubicBezTo>
                <a:cubicBezTo>
                  <a:pt x="5" y="42"/>
                  <a:pt x="4" y="42"/>
                  <a:pt x="3" y="42"/>
                </a:cubicBezTo>
                <a:cubicBezTo>
                  <a:pt x="1" y="42"/>
                  <a:pt x="0" y="42"/>
                  <a:pt x="0" y="42"/>
                </a:cubicBezTo>
                <a:cubicBezTo>
                  <a:pt x="0" y="37"/>
                  <a:pt x="0" y="32"/>
                  <a:pt x="0" y="27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0" y="5"/>
                  <a:pt x="0" y="0"/>
                </a:cubicBezTo>
                <a:cubicBezTo>
                  <a:pt x="1" y="0"/>
                  <a:pt x="2" y="0"/>
                  <a:pt x="3" y="0"/>
                </a:cubicBezTo>
                <a:cubicBezTo>
                  <a:pt x="3" y="0"/>
                  <a:pt x="4" y="0"/>
                  <a:pt x="6" y="0"/>
                </a:cubicBezTo>
                <a:cubicBezTo>
                  <a:pt x="6" y="2"/>
                  <a:pt x="6" y="5"/>
                  <a:pt x="6" y="6"/>
                </a:cubicBezTo>
                <a:lnTo>
                  <a:pt x="5" y="2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4" name="Freeform 8"/>
          <p:cNvSpPr>
            <a:spLocks noEditPoints="1"/>
          </p:cNvSpPr>
          <p:nvPr/>
        </p:nvSpPr>
        <p:spPr bwMode="auto">
          <a:xfrm>
            <a:off x="4343400" y="3717925"/>
            <a:ext cx="98425" cy="114300"/>
          </a:xfrm>
          <a:custGeom>
            <a:avLst/>
            <a:gdLst>
              <a:gd name="T0" fmla="*/ 4 w 25"/>
              <a:gd name="T1" fmla="*/ 7 h 29"/>
              <a:gd name="T2" fmla="*/ 2 w 25"/>
              <a:gd name="T3" fmla="*/ 7 h 29"/>
              <a:gd name="T4" fmla="*/ 3 w 25"/>
              <a:gd name="T5" fmla="*/ 3 h 29"/>
              <a:gd name="T6" fmla="*/ 12 w 25"/>
              <a:gd name="T7" fmla="*/ 0 h 29"/>
              <a:gd name="T8" fmla="*/ 20 w 25"/>
              <a:gd name="T9" fmla="*/ 3 h 29"/>
              <a:gd name="T10" fmla="*/ 22 w 25"/>
              <a:gd name="T11" fmla="*/ 9 h 29"/>
              <a:gd name="T12" fmla="*/ 22 w 25"/>
              <a:gd name="T13" fmla="*/ 14 h 29"/>
              <a:gd name="T14" fmla="*/ 22 w 25"/>
              <a:gd name="T15" fmla="*/ 19 h 29"/>
              <a:gd name="T16" fmla="*/ 22 w 25"/>
              <a:gd name="T17" fmla="*/ 25 h 29"/>
              <a:gd name="T18" fmla="*/ 24 w 25"/>
              <a:gd name="T19" fmla="*/ 26 h 29"/>
              <a:gd name="T20" fmla="*/ 25 w 25"/>
              <a:gd name="T21" fmla="*/ 26 h 29"/>
              <a:gd name="T22" fmla="*/ 25 w 25"/>
              <a:gd name="T23" fmla="*/ 27 h 29"/>
              <a:gd name="T24" fmla="*/ 21 w 25"/>
              <a:gd name="T25" fmla="*/ 29 h 29"/>
              <a:gd name="T26" fmla="*/ 17 w 25"/>
              <a:gd name="T27" fmla="*/ 25 h 29"/>
              <a:gd name="T28" fmla="*/ 8 w 25"/>
              <a:gd name="T29" fmla="*/ 29 h 29"/>
              <a:gd name="T30" fmla="*/ 2 w 25"/>
              <a:gd name="T31" fmla="*/ 26 h 29"/>
              <a:gd name="T32" fmla="*/ 0 w 25"/>
              <a:gd name="T33" fmla="*/ 21 h 29"/>
              <a:gd name="T34" fmla="*/ 3 w 25"/>
              <a:gd name="T35" fmla="*/ 15 h 29"/>
              <a:gd name="T36" fmla="*/ 10 w 25"/>
              <a:gd name="T37" fmla="*/ 13 h 29"/>
              <a:gd name="T38" fmla="*/ 15 w 25"/>
              <a:gd name="T39" fmla="*/ 12 h 29"/>
              <a:gd name="T40" fmla="*/ 16 w 25"/>
              <a:gd name="T41" fmla="*/ 12 h 29"/>
              <a:gd name="T42" fmla="*/ 17 w 25"/>
              <a:gd name="T43" fmla="*/ 9 h 29"/>
              <a:gd name="T44" fmla="*/ 15 w 25"/>
              <a:gd name="T45" fmla="*/ 5 h 29"/>
              <a:gd name="T46" fmla="*/ 10 w 25"/>
              <a:gd name="T47" fmla="*/ 3 h 29"/>
              <a:gd name="T48" fmla="*/ 4 w 25"/>
              <a:gd name="T49" fmla="*/ 7 h 29"/>
              <a:gd name="T50" fmla="*/ 17 w 25"/>
              <a:gd name="T51" fmla="*/ 20 h 29"/>
              <a:gd name="T52" fmla="*/ 17 w 25"/>
              <a:gd name="T53" fmla="*/ 14 h 29"/>
              <a:gd name="T54" fmla="*/ 8 w 25"/>
              <a:gd name="T55" fmla="*/ 17 h 29"/>
              <a:gd name="T56" fmla="*/ 6 w 25"/>
              <a:gd name="T57" fmla="*/ 21 h 29"/>
              <a:gd name="T58" fmla="*/ 7 w 25"/>
              <a:gd name="T59" fmla="*/ 25 h 29"/>
              <a:gd name="T60" fmla="*/ 11 w 25"/>
              <a:gd name="T61" fmla="*/ 26 h 29"/>
              <a:gd name="T62" fmla="*/ 15 w 25"/>
              <a:gd name="T63" fmla="*/ 24 h 29"/>
              <a:gd name="T64" fmla="*/ 17 w 25"/>
              <a:gd name="T65" fmla="*/ 20 h 2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5"/>
              <a:gd name="T100" fmla="*/ 0 h 29"/>
              <a:gd name="T101" fmla="*/ 25 w 25"/>
              <a:gd name="T102" fmla="*/ 29 h 2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5" h="29">
                <a:moveTo>
                  <a:pt x="4" y="7"/>
                </a:moveTo>
                <a:cubicBezTo>
                  <a:pt x="2" y="7"/>
                  <a:pt x="2" y="7"/>
                  <a:pt x="2" y="7"/>
                </a:cubicBezTo>
                <a:cubicBezTo>
                  <a:pt x="3" y="3"/>
                  <a:pt x="3" y="3"/>
                  <a:pt x="3" y="3"/>
                </a:cubicBezTo>
                <a:cubicBezTo>
                  <a:pt x="5" y="1"/>
                  <a:pt x="9" y="0"/>
                  <a:pt x="12" y="0"/>
                </a:cubicBezTo>
                <a:cubicBezTo>
                  <a:pt x="15" y="0"/>
                  <a:pt x="18" y="1"/>
                  <a:pt x="20" y="3"/>
                </a:cubicBezTo>
                <a:cubicBezTo>
                  <a:pt x="21" y="4"/>
                  <a:pt x="22" y="6"/>
                  <a:pt x="22" y="9"/>
                </a:cubicBezTo>
                <a:cubicBezTo>
                  <a:pt x="22" y="10"/>
                  <a:pt x="22" y="11"/>
                  <a:pt x="22" y="14"/>
                </a:cubicBezTo>
                <a:cubicBezTo>
                  <a:pt x="22" y="17"/>
                  <a:pt x="22" y="19"/>
                  <a:pt x="22" y="19"/>
                </a:cubicBezTo>
                <a:cubicBezTo>
                  <a:pt x="22" y="22"/>
                  <a:pt x="22" y="24"/>
                  <a:pt x="22" y="25"/>
                </a:cubicBezTo>
                <a:cubicBezTo>
                  <a:pt x="22" y="26"/>
                  <a:pt x="23" y="26"/>
                  <a:pt x="24" y="26"/>
                </a:cubicBezTo>
                <a:cubicBezTo>
                  <a:pt x="24" y="26"/>
                  <a:pt x="25" y="26"/>
                  <a:pt x="25" y="26"/>
                </a:cubicBezTo>
                <a:cubicBezTo>
                  <a:pt x="25" y="27"/>
                  <a:pt x="25" y="27"/>
                  <a:pt x="25" y="27"/>
                </a:cubicBezTo>
                <a:cubicBezTo>
                  <a:pt x="24" y="28"/>
                  <a:pt x="22" y="29"/>
                  <a:pt x="21" y="29"/>
                </a:cubicBezTo>
                <a:cubicBezTo>
                  <a:pt x="19" y="29"/>
                  <a:pt x="17" y="27"/>
                  <a:pt x="17" y="25"/>
                </a:cubicBezTo>
                <a:cubicBezTo>
                  <a:pt x="14" y="28"/>
                  <a:pt x="11" y="29"/>
                  <a:pt x="8" y="29"/>
                </a:cubicBezTo>
                <a:cubicBezTo>
                  <a:pt x="5" y="29"/>
                  <a:pt x="3" y="28"/>
                  <a:pt x="2" y="26"/>
                </a:cubicBezTo>
                <a:cubicBezTo>
                  <a:pt x="1" y="25"/>
                  <a:pt x="0" y="23"/>
                  <a:pt x="0" y="21"/>
                </a:cubicBezTo>
                <a:cubicBezTo>
                  <a:pt x="0" y="19"/>
                  <a:pt x="1" y="17"/>
                  <a:pt x="3" y="15"/>
                </a:cubicBezTo>
                <a:cubicBezTo>
                  <a:pt x="4" y="14"/>
                  <a:pt x="7" y="14"/>
                  <a:pt x="10" y="13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6" y="12"/>
                </a:cubicBezTo>
                <a:cubicBezTo>
                  <a:pt x="16" y="11"/>
                  <a:pt x="17" y="10"/>
                  <a:pt x="17" y="9"/>
                </a:cubicBezTo>
                <a:cubicBezTo>
                  <a:pt x="17" y="7"/>
                  <a:pt x="16" y="6"/>
                  <a:pt x="15" y="5"/>
                </a:cubicBezTo>
                <a:cubicBezTo>
                  <a:pt x="14" y="3"/>
                  <a:pt x="12" y="3"/>
                  <a:pt x="10" y="3"/>
                </a:cubicBezTo>
                <a:cubicBezTo>
                  <a:pt x="7" y="3"/>
                  <a:pt x="5" y="4"/>
                  <a:pt x="4" y="7"/>
                </a:cubicBezTo>
                <a:close/>
                <a:moveTo>
                  <a:pt x="17" y="20"/>
                </a:moveTo>
                <a:cubicBezTo>
                  <a:pt x="17" y="14"/>
                  <a:pt x="17" y="14"/>
                  <a:pt x="17" y="14"/>
                </a:cubicBezTo>
                <a:cubicBezTo>
                  <a:pt x="12" y="15"/>
                  <a:pt x="9" y="15"/>
                  <a:pt x="8" y="17"/>
                </a:cubicBezTo>
                <a:cubicBezTo>
                  <a:pt x="6" y="18"/>
                  <a:pt x="6" y="19"/>
                  <a:pt x="6" y="21"/>
                </a:cubicBezTo>
                <a:cubicBezTo>
                  <a:pt x="6" y="22"/>
                  <a:pt x="6" y="24"/>
                  <a:pt x="7" y="25"/>
                </a:cubicBezTo>
                <a:cubicBezTo>
                  <a:pt x="8" y="25"/>
                  <a:pt x="9" y="26"/>
                  <a:pt x="11" y="26"/>
                </a:cubicBezTo>
                <a:cubicBezTo>
                  <a:pt x="12" y="26"/>
                  <a:pt x="14" y="25"/>
                  <a:pt x="15" y="24"/>
                </a:cubicBezTo>
                <a:cubicBezTo>
                  <a:pt x="16" y="23"/>
                  <a:pt x="17" y="22"/>
                  <a:pt x="17" y="2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5" name="Freeform 9"/>
          <p:cNvSpPr>
            <a:spLocks noEditPoints="1"/>
          </p:cNvSpPr>
          <p:nvPr/>
        </p:nvSpPr>
        <p:spPr bwMode="auto">
          <a:xfrm>
            <a:off x="4470400" y="3670300"/>
            <a:ext cx="23813" cy="157163"/>
          </a:xfrm>
          <a:custGeom>
            <a:avLst/>
            <a:gdLst>
              <a:gd name="T0" fmla="*/ 6 w 6"/>
              <a:gd name="T1" fmla="*/ 3 h 40"/>
              <a:gd name="T2" fmla="*/ 5 w 6"/>
              <a:gd name="T3" fmla="*/ 5 h 40"/>
              <a:gd name="T4" fmla="*/ 3 w 6"/>
              <a:gd name="T5" fmla="*/ 6 h 40"/>
              <a:gd name="T6" fmla="*/ 1 w 6"/>
              <a:gd name="T7" fmla="*/ 5 h 40"/>
              <a:gd name="T8" fmla="*/ 0 w 6"/>
              <a:gd name="T9" fmla="*/ 3 h 40"/>
              <a:gd name="T10" fmla="*/ 1 w 6"/>
              <a:gd name="T11" fmla="*/ 1 h 40"/>
              <a:gd name="T12" fmla="*/ 3 w 6"/>
              <a:gd name="T13" fmla="*/ 0 h 40"/>
              <a:gd name="T14" fmla="*/ 5 w 6"/>
              <a:gd name="T15" fmla="*/ 1 h 40"/>
              <a:gd name="T16" fmla="*/ 6 w 6"/>
              <a:gd name="T17" fmla="*/ 3 h 40"/>
              <a:gd name="T18" fmla="*/ 0 w 6"/>
              <a:gd name="T19" fmla="*/ 26 h 40"/>
              <a:gd name="T20" fmla="*/ 0 w 6"/>
              <a:gd name="T21" fmla="*/ 12 h 40"/>
              <a:gd name="T22" fmla="*/ 3 w 6"/>
              <a:gd name="T23" fmla="*/ 13 h 40"/>
              <a:gd name="T24" fmla="*/ 6 w 6"/>
              <a:gd name="T25" fmla="*/ 12 h 40"/>
              <a:gd name="T26" fmla="*/ 5 w 6"/>
              <a:gd name="T27" fmla="*/ 27 h 40"/>
              <a:gd name="T28" fmla="*/ 6 w 6"/>
              <a:gd name="T29" fmla="*/ 40 h 40"/>
              <a:gd name="T30" fmla="*/ 3 w 6"/>
              <a:gd name="T31" fmla="*/ 40 h 40"/>
              <a:gd name="T32" fmla="*/ 0 w 6"/>
              <a:gd name="T33" fmla="*/ 40 h 40"/>
              <a:gd name="T34" fmla="*/ 0 w 6"/>
              <a:gd name="T35" fmla="*/ 26 h 4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"/>
              <a:gd name="T55" fmla="*/ 0 h 40"/>
              <a:gd name="T56" fmla="*/ 6 w 6"/>
              <a:gd name="T57" fmla="*/ 40 h 4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" h="40">
                <a:moveTo>
                  <a:pt x="6" y="3"/>
                </a:moveTo>
                <a:cubicBezTo>
                  <a:pt x="6" y="4"/>
                  <a:pt x="6" y="5"/>
                  <a:pt x="5" y="5"/>
                </a:cubicBezTo>
                <a:cubicBezTo>
                  <a:pt x="4" y="6"/>
                  <a:pt x="4" y="6"/>
                  <a:pt x="3" y="6"/>
                </a:cubicBezTo>
                <a:cubicBezTo>
                  <a:pt x="2" y="6"/>
                  <a:pt x="1" y="6"/>
                  <a:pt x="1" y="5"/>
                </a:cubicBezTo>
                <a:cubicBezTo>
                  <a:pt x="0" y="5"/>
                  <a:pt x="0" y="4"/>
                  <a:pt x="0" y="3"/>
                </a:cubicBezTo>
                <a:cubicBezTo>
                  <a:pt x="0" y="2"/>
                  <a:pt x="0" y="1"/>
                  <a:pt x="1" y="1"/>
                </a:cubicBezTo>
                <a:cubicBezTo>
                  <a:pt x="1" y="0"/>
                  <a:pt x="2" y="0"/>
                  <a:pt x="3" y="0"/>
                </a:cubicBezTo>
                <a:cubicBezTo>
                  <a:pt x="4" y="0"/>
                  <a:pt x="4" y="0"/>
                  <a:pt x="5" y="1"/>
                </a:cubicBezTo>
                <a:cubicBezTo>
                  <a:pt x="6" y="1"/>
                  <a:pt x="6" y="2"/>
                  <a:pt x="6" y="3"/>
                </a:cubicBezTo>
                <a:close/>
                <a:moveTo>
                  <a:pt x="0" y="26"/>
                </a:moveTo>
                <a:cubicBezTo>
                  <a:pt x="0" y="21"/>
                  <a:pt x="0" y="16"/>
                  <a:pt x="0" y="12"/>
                </a:cubicBezTo>
                <a:cubicBezTo>
                  <a:pt x="1" y="13"/>
                  <a:pt x="1" y="13"/>
                  <a:pt x="3" y="13"/>
                </a:cubicBezTo>
                <a:cubicBezTo>
                  <a:pt x="4" y="13"/>
                  <a:pt x="5" y="13"/>
                  <a:pt x="6" y="12"/>
                </a:cubicBezTo>
                <a:cubicBezTo>
                  <a:pt x="5" y="17"/>
                  <a:pt x="5" y="22"/>
                  <a:pt x="5" y="27"/>
                </a:cubicBezTo>
                <a:cubicBezTo>
                  <a:pt x="5" y="29"/>
                  <a:pt x="5" y="33"/>
                  <a:pt x="6" y="40"/>
                </a:cubicBezTo>
                <a:cubicBezTo>
                  <a:pt x="5" y="40"/>
                  <a:pt x="4" y="40"/>
                  <a:pt x="3" y="40"/>
                </a:cubicBezTo>
                <a:cubicBezTo>
                  <a:pt x="2" y="40"/>
                  <a:pt x="1" y="40"/>
                  <a:pt x="0" y="40"/>
                </a:cubicBezTo>
                <a:cubicBezTo>
                  <a:pt x="0" y="35"/>
                  <a:pt x="0" y="30"/>
                  <a:pt x="0" y="2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6" name="Freeform 10"/>
          <p:cNvSpPr/>
          <p:nvPr/>
        </p:nvSpPr>
        <p:spPr bwMode="auto">
          <a:xfrm>
            <a:off x="4579938" y="3757613"/>
            <a:ext cx="31750" cy="26987"/>
          </a:xfrm>
          <a:custGeom>
            <a:avLst/>
            <a:gdLst>
              <a:gd name="T0" fmla="*/ 4 w 8"/>
              <a:gd name="T1" fmla="*/ 0 h 7"/>
              <a:gd name="T2" fmla="*/ 7 w 8"/>
              <a:gd name="T3" fmla="*/ 1 h 7"/>
              <a:gd name="T4" fmla="*/ 8 w 8"/>
              <a:gd name="T5" fmla="*/ 4 h 7"/>
              <a:gd name="T6" fmla="*/ 7 w 8"/>
              <a:gd name="T7" fmla="*/ 6 h 7"/>
              <a:gd name="T8" fmla="*/ 4 w 8"/>
              <a:gd name="T9" fmla="*/ 7 h 7"/>
              <a:gd name="T10" fmla="*/ 2 w 8"/>
              <a:gd name="T11" fmla="*/ 6 h 7"/>
              <a:gd name="T12" fmla="*/ 0 w 8"/>
              <a:gd name="T13" fmla="*/ 4 h 7"/>
              <a:gd name="T14" fmla="*/ 2 w 8"/>
              <a:gd name="T15" fmla="*/ 1 h 7"/>
              <a:gd name="T16" fmla="*/ 4 w 8"/>
              <a:gd name="T17" fmla="*/ 0 h 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"/>
              <a:gd name="T28" fmla="*/ 0 h 7"/>
              <a:gd name="T29" fmla="*/ 8 w 8"/>
              <a:gd name="T30" fmla="*/ 7 h 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" h="7">
                <a:moveTo>
                  <a:pt x="4" y="0"/>
                </a:moveTo>
                <a:cubicBezTo>
                  <a:pt x="5" y="0"/>
                  <a:pt x="6" y="0"/>
                  <a:pt x="7" y="1"/>
                </a:cubicBezTo>
                <a:cubicBezTo>
                  <a:pt x="7" y="2"/>
                  <a:pt x="8" y="3"/>
                  <a:pt x="8" y="4"/>
                </a:cubicBezTo>
                <a:cubicBezTo>
                  <a:pt x="8" y="5"/>
                  <a:pt x="7" y="6"/>
                  <a:pt x="7" y="6"/>
                </a:cubicBezTo>
                <a:cubicBezTo>
                  <a:pt x="6" y="7"/>
                  <a:pt x="5" y="7"/>
                  <a:pt x="4" y="7"/>
                </a:cubicBezTo>
                <a:cubicBezTo>
                  <a:pt x="3" y="7"/>
                  <a:pt x="2" y="7"/>
                  <a:pt x="2" y="6"/>
                </a:cubicBezTo>
                <a:cubicBezTo>
                  <a:pt x="1" y="6"/>
                  <a:pt x="0" y="5"/>
                  <a:pt x="0" y="4"/>
                </a:cubicBezTo>
                <a:cubicBezTo>
                  <a:pt x="0" y="3"/>
                  <a:pt x="1" y="2"/>
                  <a:pt x="2" y="1"/>
                </a:cubicBezTo>
                <a:cubicBezTo>
                  <a:pt x="2" y="0"/>
                  <a:pt x="3" y="0"/>
                  <a:pt x="4" y="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7" name="Freeform 11"/>
          <p:cNvSpPr/>
          <p:nvPr/>
        </p:nvSpPr>
        <p:spPr bwMode="auto">
          <a:xfrm>
            <a:off x="4689475" y="3670300"/>
            <a:ext cx="150813" cy="161925"/>
          </a:xfrm>
          <a:custGeom>
            <a:avLst/>
            <a:gdLst>
              <a:gd name="T0" fmla="*/ 36 w 38"/>
              <a:gd name="T1" fmla="*/ 9 h 41"/>
              <a:gd name="T2" fmla="*/ 35 w 38"/>
              <a:gd name="T3" fmla="*/ 9 h 41"/>
              <a:gd name="T4" fmla="*/ 23 w 38"/>
              <a:gd name="T5" fmla="*/ 2 h 41"/>
              <a:gd name="T6" fmla="*/ 12 w 38"/>
              <a:gd name="T7" fmla="*/ 7 h 41"/>
              <a:gd name="T8" fmla="*/ 7 w 38"/>
              <a:gd name="T9" fmla="*/ 20 h 41"/>
              <a:gd name="T10" fmla="*/ 12 w 38"/>
              <a:gd name="T11" fmla="*/ 34 h 41"/>
              <a:gd name="T12" fmla="*/ 23 w 38"/>
              <a:gd name="T13" fmla="*/ 38 h 41"/>
              <a:gd name="T14" fmla="*/ 32 w 38"/>
              <a:gd name="T15" fmla="*/ 36 h 41"/>
              <a:gd name="T16" fmla="*/ 32 w 38"/>
              <a:gd name="T17" fmla="*/ 22 h 41"/>
              <a:gd name="T18" fmla="*/ 35 w 38"/>
              <a:gd name="T19" fmla="*/ 23 h 41"/>
              <a:gd name="T20" fmla="*/ 38 w 38"/>
              <a:gd name="T21" fmla="*/ 22 h 41"/>
              <a:gd name="T22" fmla="*/ 37 w 38"/>
              <a:gd name="T23" fmla="*/ 34 h 41"/>
              <a:gd name="T24" fmla="*/ 38 w 38"/>
              <a:gd name="T25" fmla="*/ 38 h 41"/>
              <a:gd name="T26" fmla="*/ 22 w 38"/>
              <a:gd name="T27" fmla="*/ 41 h 41"/>
              <a:gd name="T28" fmla="*/ 6 w 38"/>
              <a:gd name="T29" fmla="*/ 35 h 41"/>
              <a:gd name="T30" fmla="*/ 0 w 38"/>
              <a:gd name="T31" fmla="*/ 20 h 41"/>
              <a:gd name="T32" fmla="*/ 6 w 38"/>
              <a:gd name="T33" fmla="*/ 6 h 41"/>
              <a:gd name="T34" fmla="*/ 22 w 38"/>
              <a:gd name="T35" fmla="*/ 0 h 41"/>
              <a:gd name="T36" fmla="*/ 38 w 38"/>
              <a:gd name="T37" fmla="*/ 3 h 41"/>
              <a:gd name="T38" fmla="*/ 36 w 38"/>
              <a:gd name="T39" fmla="*/ 9 h 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8"/>
              <a:gd name="T61" fmla="*/ 0 h 41"/>
              <a:gd name="T62" fmla="*/ 38 w 38"/>
              <a:gd name="T63" fmla="*/ 41 h 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8" h="41">
                <a:moveTo>
                  <a:pt x="36" y="9"/>
                </a:moveTo>
                <a:cubicBezTo>
                  <a:pt x="35" y="9"/>
                  <a:pt x="35" y="9"/>
                  <a:pt x="35" y="9"/>
                </a:cubicBezTo>
                <a:cubicBezTo>
                  <a:pt x="33" y="5"/>
                  <a:pt x="28" y="2"/>
                  <a:pt x="23" y="2"/>
                </a:cubicBezTo>
                <a:cubicBezTo>
                  <a:pt x="18" y="2"/>
                  <a:pt x="14" y="4"/>
                  <a:pt x="12" y="7"/>
                </a:cubicBezTo>
                <a:cubicBezTo>
                  <a:pt x="8" y="10"/>
                  <a:pt x="7" y="14"/>
                  <a:pt x="7" y="20"/>
                </a:cubicBezTo>
                <a:cubicBezTo>
                  <a:pt x="7" y="26"/>
                  <a:pt x="8" y="30"/>
                  <a:pt x="12" y="34"/>
                </a:cubicBezTo>
                <a:cubicBezTo>
                  <a:pt x="15" y="37"/>
                  <a:pt x="19" y="38"/>
                  <a:pt x="23" y="38"/>
                </a:cubicBezTo>
                <a:cubicBezTo>
                  <a:pt x="27" y="38"/>
                  <a:pt x="30" y="38"/>
                  <a:pt x="32" y="36"/>
                </a:cubicBezTo>
                <a:cubicBezTo>
                  <a:pt x="32" y="29"/>
                  <a:pt x="32" y="25"/>
                  <a:pt x="32" y="22"/>
                </a:cubicBezTo>
                <a:cubicBezTo>
                  <a:pt x="33" y="22"/>
                  <a:pt x="34" y="23"/>
                  <a:pt x="35" y="23"/>
                </a:cubicBezTo>
                <a:cubicBezTo>
                  <a:pt x="36" y="23"/>
                  <a:pt x="37" y="22"/>
                  <a:pt x="38" y="22"/>
                </a:cubicBezTo>
                <a:cubicBezTo>
                  <a:pt x="38" y="27"/>
                  <a:pt x="37" y="31"/>
                  <a:pt x="37" y="34"/>
                </a:cubicBezTo>
                <a:cubicBezTo>
                  <a:pt x="37" y="35"/>
                  <a:pt x="38" y="37"/>
                  <a:pt x="38" y="38"/>
                </a:cubicBezTo>
                <a:cubicBezTo>
                  <a:pt x="31" y="40"/>
                  <a:pt x="26" y="41"/>
                  <a:pt x="22" y="41"/>
                </a:cubicBezTo>
                <a:cubicBezTo>
                  <a:pt x="15" y="41"/>
                  <a:pt x="10" y="39"/>
                  <a:pt x="6" y="35"/>
                </a:cubicBezTo>
                <a:cubicBezTo>
                  <a:pt x="2" y="31"/>
                  <a:pt x="0" y="26"/>
                  <a:pt x="0" y="20"/>
                </a:cubicBezTo>
                <a:cubicBezTo>
                  <a:pt x="0" y="14"/>
                  <a:pt x="2" y="10"/>
                  <a:pt x="6" y="6"/>
                </a:cubicBezTo>
                <a:cubicBezTo>
                  <a:pt x="10" y="2"/>
                  <a:pt x="15" y="0"/>
                  <a:pt x="22" y="0"/>
                </a:cubicBezTo>
                <a:cubicBezTo>
                  <a:pt x="28" y="0"/>
                  <a:pt x="34" y="1"/>
                  <a:pt x="38" y="3"/>
                </a:cubicBezTo>
                <a:cubicBezTo>
                  <a:pt x="37" y="5"/>
                  <a:pt x="36" y="7"/>
                  <a:pt x="36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8" name="Freeform 12"/>
          <p:cNvSpPr>
            <a:spLocks noEditPoints="1"/>
          </p:cNvSpPr>
          <p:nvPr/>
        </p:nvSpPr>
        <p:spPr bwMode="auto">
          <a:xfrm>
            <a:off x="4862513" y="3717925"/>
            <a:ext cx="101600" cy="114300"/>
          </a:xfrm>
          <a:custGeom>
            <a:avLst/>
            <a:gdLst>
              <a:gd name="T0" fmla="*/ 4 w 26"/>
              <a:gd name="T1" fmla="*/ 7 h 29"/>
              <a:gd name="T2" fmla="*/ 3 w 26"/>
              <a:gd name="T3" fmla="*/ 7 h 29"/>
              <a:gd name="T4" fmla="*/ 3 w 26"/>
              <a:gd name="T5" fmla="*/ 3 h 29"/>
              <a:gd name="T6" fmla="*/ 12 w 26"/>
              <a:gd name="T7" fmla="*/ 0 h 29"/>
              <a:gd name="T8" fmla="*/ 20 w 26"/>
              <a:gd name="T9" fmla="*/ 3 h 29"/>
              <a:gd name="T10" fmla="*/ 22 w 26"/>
              <a:gd name="T11" fmla="*/ 9 h 29"/>
              <a:gd name="T12" fmla="*/ 22 w 26"/>
              <a:gd name="T13" fmla="*/ 14 h 29"/>
              <a:gd name="T14" fmla="*/ 22 w 26"/>
              <a:gd name="T15" fmla="*/ 19 h 29"/>
              <a:gd name="T16" fmla="*/ 22 w 26"/>
              <a:gd name="T17" fmla="*/ 25 h 29"/>
              <a:gd name="T18" fmla="*/ 24 w 26"/>
              <a:gd name="T19" fmla="*/ 26 h 29"/>
              <a:gd name="T20" fmla="*/ 26 w 26"/>
              <a:gd name="T21" fmla="*/ 26 h 29"/>
              <a:gd name="T22" fmla="*/ 26 w 26"/>
              <a:gd name="T23" fmla="*/ 27 h 29"/>
              <a:gd name="T24" fmla="*/ 21 w 26"/>
              <a:gd name="T25" fmla="*/ 29 h 29"/>
              <a:gd name="T26" fmla="*/ 17 w 26"/>
              <a:gd name="T27" fmla="*/ 25 h 29"/>
              <a:gd name="T28" fmla="*/ 8 w 26"/>
              <a:gd name="T29" fmla="*/ 29 h 29"/>
              <a:gd name="T30" fmla="*/ 2 w 26"/>
              <a:gd name="T31" fmla="*/ 26 h 29"/>
              <a:gd name="T32" fmla="*/ 0 w 26"/>
              <a:gd name="T33" fmla="*/ 21 h 29"/>
              <a:gd name="T34" fmla="*/ 4 w 26"/>
              <a:gd name="T35" fmla="*/ 15 h 29"/>
              <a:gd name="T36" fmla="*/ 10 w 26"/>
              <a:gd name="T37" fmla="*/ 13 h 29"/>
              <a:gd name="T38" fmla="*/ 15 w 26"/>
              <a:gd name="T39" fmla="*/ 12 h 29"/>
              <a:gd name="T40" fmla="*/ 16 w 26"/>
              <a:gd name="T41" fmla="*/ 12 h 29"/>
              <a:gd name="T42" fmla="*/ 17 w 26"/>
              <a:gd name="T43" fmla="*/ 9 h 29"/>
              <a:gd name="T44" fmla="*/ 15 w 26"/>
              <a:gd name="T45" fmla="*/ 5 h 29"/>
              <a:gd name="T46" fmla="*/ 11 w 26"/>
              <a:gd name="T47" fmla="*/ 3 h 29"/>
              <a:gd name="T48" fmla="*/ 4 w 26"/>
              <a:gd name="T49" fmla="*/ 7 h 29"/>
              <a:gd name="T50" fmla="*/ 17 w 26"/>
              <a:gd name="T51" fmla="*/ 20 h 29"/>
              <a:gd name="T52" fmla="*/ 17 w 26"/>
              <a:gd name="T53" fmla="*/ 14 h 29"/>
              <a:gd name="T54" fmla="*/ 8 w 26"/>
              <a:gd name="T55" fmla="*/ 17 h 29"/>
              <a:gd name="T56" fmla="*/ 6 w 26"/>
              <a:gd name="T57" fmla="*/ 21 h 29"/>
              <a:gd name="T58" fmla="*/ 8 w 26"/>
              <a:gd name="T59" fmla="*/ 25 h 29"/>
              <a:gd name="T60" fmla="*/ 11 w 26"/>
              <a:gd name="T61" fmla="*/ 26 h 29"/>
              <a:gd name="T62" fmla="*/ 15 w 26"/>
              <a:gd name="T63" fmla="*/ 24 h 29"/>
              <a:gd name="T64" fmla="*/ 17 w 26"/>
              <a:gd name="T65" fmla="*/ 20 h 2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6"/>
              <a:gd name="T100" fmla="*/ 0 h 29"/>
              <a:gd name="T101" fmla="*/ 26 w 26"/>
              <a:gd name="T102" fmla="*/ 29 h 2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6" h="29">
                <a:moveTo>
                  <a:pt x="4" y="7"/>
                </a:moveTo>
                <a:cubicBezTo>
                  <a:pt x="3" y="7"/>
                  <a:pt x="3" y="7"/>
                  <a:pt x="3" y="7"/>
                </a:cubicBezTo>
                <a:cubicBezTo>
                  <a:pt x="3" y="3"/>
                  <a:pt x="3" y="3"/>
                  <a:pt x="3" y="3"/>
                </a:cubicBezTo>
                <a:cubicBezTo>
                  <a:pt x="6" y="1"/>
                  <a:pt x="9" y="0"/>
                  <a:pt x="12" y="0"/>
                </a:cubicBezTo>
                <a:cubicBezTo>
                  <a:pt x="15" y="0"/>
                  <a:pt x="18" y="1"/>
                  <a:pt x="20" y="3"/>
                </a:cubicBezTo>
                <a:cubicBezTo>
                  <a:pt x="21" y="4"/>
                  <a:pt x="22" y="6"/>
                  <a:pt x="22" y="9"/>
                </a:cubicBezTo>
                <a:cubicBezTo>
                  <a:pt x="22" y="10"/>
                  <a:pt x="22" y="11"/>
                  <a:pt x="22" y="14"/>
                </a:cubicBezTo>
                <a:cubicBezTo>
                  <a:pt x="22" y="17"/>
                  <a:pt x="22" y="19"/>
                  <a:pt x="22" y="19"/>
                </a:cubicBezTo>
                <a:cubicBezTo>
                  <a:pt x="22" y="22"/>
                  <a:pt x="22" y="24"/>
                  <a:pt x="22" y="25"/>
                </a:cubicBezTo>
                <a:cubicBezTo>
                  <a:pt x="22" y="26"/>
                  <a:pt x="23" y="26"/>
                  <a:pt x="24" y="26"/>
                </a:cubicBezTo>
                <a:cubicBezTo>
                  <a:pt x="25" y="26"/>
                  <a:pt x="25" y="26"/>
                  <a:pt x="26" y="26"/>
                </a:cubicBezTo>
                <a:cubicBezTo>
                  <a:pt x="26" y="27"/>
                  <a:pt x="26" y="27"/>
                  <a:pt x="26" y="27"/>
                </a:cubicBezTo>
                <a:cubicBezTo>
                  <a:pt x="24" y="28"/>
                  <a:pt x="23" y="29"/>
                  <a:pt x="21" y="29"/>
                </a:cubicBezTo>
                <a:cubicBezTo>
                  <a:pt x="19" y="29"/>
                  <a:pt x="18" y="27"/>
                  <a:pt x="17" y="25"/>
                </a:cubicBezTo>
                <a:cubicBezTo>
                  <a:pt x="14" y="28"/>
                  <a:pt x="12" y="29"/>
                  <a:pt x="8" y="29"/>
                </a:cubicBezTo>
                <a:cubicBezTo>
                  <a:pt x="6" y="29"/>
                  <a:pt x="4" y="28"/>
                  <a:pt x="2" y="26"/>
                </a:cubicBezTo>
                <a:cubicBezTo>
                  <a:pt x="1" y="25"/>
                  <a:pt x="0" y="23"/>
                  <a:pt x="0" y="21"/>
                </a:cubicBezTo>
                <a:cubicBezTo>
                  <a:pt x="0" y="19"/>
                  <a:pt x="2" y="17"/>
                  <a:pt x="4" y="15"/>
                </a:cubicBezTo>
                <a:cubicBezTo>
                  <a:pt x="5" y="14"/>
                  <a:pt x="7" y="14"/>
                  <a:pt x="10" y="13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6" y="12"/>
                  <a:pt x="16" y="12"/>
                </a:cubicBezTo>
                <a:cubicBezTo>
                  <a:pt x="17" y="11"/>
                  <a:pt x="17" y="10"/>
                  <a:pt x="17" y="9"/>
                </a:cubicBezTo>
                <a:cubicBezTo>
                  <a:pt x="17" y="7"/>
                  <a:pt x="16" y="6"/>
                  <a:pt x="15" y="5"/>
                </a:cubicBezTo>
                <a:cubicBezTo>
                  <a:pt x="14" y="3"/>
                  <a:pt x="13" y="3"/>
                  <a:pt x="11" y="3"/>
                </a:cubicBezTo>
                <a:cubicBezTo>
                  <a:pt x="8" y="3"/>
                  <a:pt x="5" y="4"/>
                  <a:pt x="4" y="7"/>
                </a:cubicBezTo>
                <a:close/>
                <a:moveTo>
                  <a:pt x="17" y="20"/>
                </a:moveTo>
                <a:cubicBezTo>
                  <a:pt x="17" y="14"/>
                  <a:pt x="17" y="14"/>
                  <a:pt x="17" y="14"/>
                </a:cubicBezTo>
                <a:cubicBezTo>
                  <a:pt x="13" y="15"/>
                  <a:pt x="9" y="15"/>
                  <a:pt x="8" y="17"/>
                </a:cubicBezTo>
                <a:cubicBezTo>
                  <a:pt x="7" y="18"/>
                  <a:pt x="6" y="19"/>
                  <a:pt x="6" y="21"/>
                </a:cubicBezTo>
                <a:cubicBezTo>
                  <a:pt x="6" y="22"/>
                  <a:pt x="7" y="24"/>
                  <a:pt x="8" y="25"/>
                </a:cubicBezTo>
                <a:cubicBezTo>
                  <a:pt x="9" y="25"/>
                  <a:pt x="10" y="26"/>
                  <a:pt x="11" y="26"/>
                </a:cubicBezTo>
                <a:cubicBezTo>
                  <a:pt x="12" y="26"/>
                  <a:pt x="14" y="25"/>
                  <a:pt x="15" y="24"/>
                </a:cubicBezTo>
                <a:cubicBezTo>
                  <a:pt x="16" y="23"/>
                  <a:pt x="17" y="22"/>
                  <a:pt x="17" y="2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9" name="Freeform 13"/>
          <p:cNvSpPr/>
          <p:nvPr/>
        </p:nvSpPr>
        <p:spPr bwMode="auto">
          <a:xfrm>
            <a:off x="4987925" y="3717925"/>
            <a:ext cx="98425" cy="109538"/>
          </a:xfrm>
          <a:custGeom>
            <a:avLst/>
            <a:gdLst>
              <a:gd name="T0" fmla="*/ 0 w 25"/>
              <a:gd name="T1" fmla="*/ 12 h 28"/>
              <a:gd name="T2" fmla="*/ 0 w 25"/>
              <a:gd name="T3" fmla="*/ 0 h 28"/>
              <a:gd name="T4" fmla="*/ 3 w 25"/>
              <a:gd name="T5" fmla="*/ 1 h 28"/>
              <a:gd name="T6" fmla="*/ 6 w 25"/>
              <a:gd name="T7" fmla="*/ 0 h 28"/>
              <a:gd name="T8" fmla="*/ 5 w 25"/>
              <a:gd name="T9" fmla="*/ 6 h 28"/>
              <a:gd name="T10" fmla="*/ 15 w 25"/>
              <a:gd name="T11" fmla="*/ 0 h 28"/>
              <a:gd name="T12" fmla="*/ 25 w 25"/>
              <a:gd name="T13" fmla="*/ 10 h 28"/>
              <a:gd name="T14" fmla="*/ 25 w 25"/>
              <a:gd name="T15" fmla="*/ 16 h 28"/>
              <a:gd name="T16" fmla="*/ 25 w 25"/>
              <a:gd name="T17" fmla="*/ 22 h 28"/>
              <a:gd name="T18" fmla="*/ 25 w 25"/>
              <a:gd name="T19" fmla="*/ 28 h 28"/>
              <a:gd name="T20" fmla="*/ 22 w 25"/>
              <a:gd name="T21" fmla="*/ 28 h 28"/>
              <a:gd name="T22" fmla="*/ 19 w 25"/>
              <a:gd name="T23" fmla="*/ 28 h 28"/>
              <a:gd name="T24" fmla="*/ 20 w 25"/>
              <a:gd name="T25" fmla="*/ 15 h 28"/>
              <a:gd name="T26" fmla="*/ 19 w 25"/>
              <a:gd name="T27" fmla="*/ 7 h 28"/>
              <a:gd name="T28" fmla="*/ 13 w 25"/>
              <a:gd name="T29" fmla="*/ 4 h 28"/>
              <a:gd name="T30" fmla="*/ 6 w 25"/>
              <a:gd name="T31" fmla="*/ 8 h 28"/>
              <a:gd name="T32" fmla="*/ 5 w 25"/>
              <a:gd name="T33" fmla="*/ 19 h 28"/>
              <a:gd name="T34" fmla="*/ 6 w 25"/>
              <a:gd name="T35" fmla="*/ 28 h 28"/>
              <a:gd name="T36" fmla="*/ 3 w 25"/>
              <a:gd name="T37" fmla="*/ 28 h 28"/>
              <a:gd name="T38" fmla="*/ 0 w 25"/>
              <a:gd name="T39" fmla="*/ 28 h 28"/>
              <a:gd name="T40" fmla="*/ 0 w 25"/>
              <a:gd name="T41" fmla="*/ 12 h 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5"/>
              <a:gd name="T64" fmla="*/ 0 h 28"/>
              <a:gd name="T65" fmla="*/ 25 w 25"/>
              <a:gd name="T66" fmla="*/ 28 h 2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5" h="28">
                <a:moveTo>
                  <a:pt x="0" y="12"/>
                </a:moveTo>
                <a:cubicBezTo>
                  <a:pt x="0" y="11"/>
                  <a:pt x="0" y="7"/>
                  <a:pt x="0" y="0"/>
                </a:cubicBezTo>
                <a:cubicBezTo>
                  <a:pt x="1" y="0"/>
                  <a:pt x="2" y="1"/>
                  <a:pt x="3" y="1"/>
                </a:cubicBezTo>
                <a:cubicBezTo>
                  <a:pt x="3" y="1"/>
                  <a:pt x="4" y="0"/>
                  <a:pt x="6" y="0"/>
                </a:cubicBezTo>
                <a:cubicBezTo>
                  <a:pt x="6" y="2"/>
                  <a:pt x="5" y="4"/>
                  <a:pt x="5" y="6"/>
                </a:cubicBezTo>
                <a:cubicBezTo>
                  <a:pt x="7" y="2"/>
                  <a:pt x="11" y="0"/>
                  <a:pt x="15" y="0"/>
                </a:cubicBezTo>
                <a:cubicBezTo>
                  <a:pt x="22" y="0"/>
                  <a:pt x="25" y="3"/>
                  <a:pt x="25" y="10"/>
                </a:cubicBezTo>
                <a:cubicBezTo>
                  <a:pt x="25" y="10"/>
                  <a:pt x="25" y="12"/>
                  <a:pt x="25" y="16"/>
                </a:cubicBezTo>
                <a:cubicBezTo>
                  <a:pt x="25" y="19"/>
                  <a:pt x="25" y="21"/>
                  <a:pt x="25" y="22"/>
                </a:cubicBezTo>
                <a:cubicBezTo>
                  <a:pt x="25" y="25"/>
                  <a:pt x="25" y="27"/>
                  <a:pt x="25" y="28"/>
                </a:cubicBezTo>
                <a:cubicBezTo>
                  <a:pt x="24" y="28"/>
                  <a:pt x="23" y="28"/>
                  <a:pt x="22" y="28"/>
                </a:cubicBezTo>
                <a:cubicBezTo>
                  <a:pt x="21" y="28"/>
                  <a:pt x="20" y="28"/>
                  <a:pt x="19" y="28"/>
                </a:cubicBezTo>
                <a:cubicBezTo>
                  <a:pt x="20" y="24"/>
                  <a:pt x="20" y="20"/>
                  <a:pt x="20" y="15"/>
                </a:cubicBezTo>
                <a:cubicBezTo>
                  <a:pt x="20" y="11"/>
                  <a:pt x="19" y="8"/>
                  <a:pt x="19" y="7"/>
                </a:cubicBezTo>
                <a:cubicBezTo>
                  <a:pt x="18" y="5"/>
                  <a:pt x="16" y="4"/>
                  <a:pt x="13" y="4"/>
                </a:cubicBezTo>
                <a:cubicBezTo>
                  <a:pt x="10" y="4"/>
                  <a:pt x="8" y="5"/>
                  <a:pt x="6" y="8"/>
                </a:cubicBezTo>
                <a:cubicBezTo>
                  <a:pt x="6" y="9"/>
                  <a:pt x="5" y="13"/>
                  <a:pt x="5" y="19"/>
                </a:cubicBezTo>
                <a:cubicBezTo>
                  <a:pt x="5" y="21"/>
                  <a:pt x="5" y="24"/>
                  <a:pt x="6" y="28"/>
                </a:cubicBezTo>
                <a:cubicBezTo>
                  <a:pt x="5" y="28"/>
                  <a:pt x="4" y="28"/>
                  <a:pt x="3" y="28"/>
                </a:cubicBezTo>
                <a:cubicBezTo>
                  <a:pt x="2" y="28"/>
                  <a:pt x="1" y="28"/>
                  <a:pt x="0" y="28"/>
                </a:cubicBezTo>
                <a:cubicBezTo>
                  <a:pt x="0" y="24"/>
                  <a:pt x="0" y="18"/>
                  <a:pt x="0" y="1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0" name="Freeform 14"/>
          <p:cNvSpPr/>
          <p:nvPr/>
        </p:nvSpPr>
        <p:spPr bwMode="auto">
          <a:xfrm>
            <a:off x="5126038" y="3717925"/>
            <a:ext cx="98425" cy="109538"/>
          </a:xfrm>
          <a:custGeom>
            <a:avLst/>
            <a:gdLst>
              <a:gd name="T0" fmla="*/ 0 w 25"/>
              <a:gd name="T1" fmla="*/ 12 h 28"/>
              <a:gd name="T2" fmla="*/ 0 w 25"/>
              <a:gd name="T3" fmla="*/ 0 h 28"/>
              <a:gd name="T4" fmla="*/ 3 w 25"/>
              <a:gd name="T5" fmla="*/ 1 h 28"/>
              <a:gd name="T6" fmla="*/ 6 w 25"/>
              <a:gd name="T7" fmla="*/ 0 h 28"/>
              <a:gd name="T8" fmla="*/ 5 w 25"/>
              <a:gd name="T9" fmla="*/ 6 h 28"/>
              <a:gd name="T10" fmla="*/ 15 w 25"/>
              <a:gd name="T11" fmla="*/ 0 h 28"/>
              <a:gd name="T12" fmla="*/ 25 w 25"/>
              <a:gd name="T13" fmla="*/ 10 h 28"/>
              <a:gd name="T14" fmla="*/ 25 w 25"/>
              <a:gd name="T15" fmla="*/ 16 h 28"/>
              <a:gd name="T16" fmla="*/ 25 w 25"/>
              <a:gd name="T17" fmla="*/ 22 h 28"/>
              <a:gd name="T18" fmla="*/ 25 w 25"/>
              <a:gd name="T19" fmla="*/ 28 h 28"/>
              <a:gd name="T20" fmla="*/ 22 w 25"/>
              <a:gd name="T21" fmla="*/ 28 h 28"/>
              <a:gd name="T22" fmla="*/ 19 w 25"/>
              <a:gd name="T23" fmla="*/ 28 h 28"/>
              <a:gd name="T24" fmla="*/ 20 w 25"/>
              <a:gd name="T25" fmla="*/ 15 h 28"/>
              <a:gd name="T26" fmla="*/ 19 w 25"/>
              <a:gd name="T27" fmla="*/ 7 h 28"/>
              <a:gd name="T28" fmla="*/ 13 w 25"/>
              <a:gd name="T29" fmla="*/ 4 h 28"/>
              <a:gd name="T30" fmla="*/ 6 w 25"/>
              <a:gd name="T31" fmla="*/ 8 h 28"/>
              <a:gd name="T32" fmla="*/ 5 w 25"/>
              <a:gd name="T33" fmla="*/ 19 h 28"/>
              <a:gd name="T34" fmla="*/ 6 w 25"/>
              <a:gd name="T35" fmla="*/ 28 h 28"/>
              <a:gd name="T36" fmla="*/ 3 w 25"/>
              <a:gd name="T37" fmla="*/ 28 h 28"/>
              <a:gd name="T38" fmla="*/ 0 w 25"/>
              <a:gd name="T39" fmla="*/ 28 h 28"/>
              <a:gd name="T40" fmla="*/ 0 w 25"/>
              <a:gd name="T41" fmla="*/ 12 h 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5"/>
              <a:gd name="T64" fmla="*/ 0 h 28"/>
              <a:gd name="T65" fmla="*/ 25 w 25"/>
              <a:gd name="T66" fmla="*/ 28 h 2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5" h="28">
                <a:moveTo>
                  <a:pt x="0" y="12"/>
                </a:moveTo>
                <a:cubicBezTo>
                  <a:pt x="0" y="11"/>
                  <a:pt x="0" y="7"/>
                  <a:pt x="0" y="0"/>
                </a:cubicBezTo>
                <a:cubicBezTo>
                  <a:pt x="1" y="0"/>
                  <a:pt x="2" y="1"/>
                  <a:pt x="3" y="1"/>
                </a:cubicBezTo>
                <a:cubicBezTo>
                  <a:pt x="3" y="1"/>
                  <a:pt x="4" y="0"/>
                  <a:pt x="6" y="0"/>
                </a:cubicBezTo>
                <a:cubicBezTo>
                  <a:pt x="6" y="2"/>
                  <a:pt x="6" y="4"/>
                  <a:pt x="5" y="6"/>
                </a:cubicBezTo>
                <a:cubicBezTo>
                  <a:pt x="7" y="2"/>
                  <a:pt x="11" y="0"/>
                  <a:pt x="15" y="0"/>
                </a:cubicBezTo>
                <a:cubicBezTo>
                  <a:pt x="22" y="0"/>
                  <a:pt x="25" y="3"/>
                  <a:pt x="25" y="10"/>
                </a:cubicBezTo>
                <a:cubicBezTo>
                  <a:pt x="25" y="10"/>
                  <a:pt x="25" y="12"/>
                  <a:pt x="25" y="16"/>
                </a:cubicBezTo>
                <a:cubicBezTo>
                  <a:pt x="25" y="19"/>
                  <a:pt x="25" y="21"/>
                  <a:pt x="25" y="22"/>
                </a:cubicBezTo>
                <a:cubicBezTo>
                  <a:pt x="25" y="25"/>
                  <a:pt x="25" y="27"/>
                  <a:pt x="25" y="28"/>
                </a:cubicBezTo>
                <a:cubicBezTo>
                  <a:pt x="24" y="28"/>
                  <a:pt x="24" y="28"/>
                  <a:pt x="22" y="28"/>
                </a:cubicBezTo>
                <a:cubicBezTo>
                  <a:pt x="21" y="28"/>
                  <a:pt x="20" y="28"/>
                  <a:pt x="19" y="28"/>
                </a:cubicBezTo>
                <a:cubicBezTo>
                  <a:pt x="20" y="24"/>
                  <a:pt x="20" y="20"/>
                  <a:pt x="20" y="15"/>
                </a:cubicBezTo>
                <a:cubicBezTo>
                  <a:pt x="20" y="11"/>
                  <a:pt x="20" y="8"/>
                  <a:pt x="19" y="7"/>
                </a:cubicBezTo>
                <a:cubicBezTo>
                  <a:pt x="18" y="5"/>
                  <a:pt x="16" y="4"/>
                  <a:pt x="13" y="4"/>
                </a:cubicBezTo>
                <a:cubicBezTo>
                  <a:pt x="10" y="4"/>
                  <a:pt x="8" y="5"/>
                  <a:pt x="6" y="8"/>
                </a:cubicBezTo>
                <a:cubicBezTo>
                  <a:pt x="6" y="9"/>
                  <a:pt x="5" y="13"/>
                  <a:pt x="5" y="19"/>
                </a:cubicBezTo>
                <a:cubicBezTo>
                  <a:pt x="5" y="21"/>
                  <a:pt x="6" y="24"/>
                  <a:pt x="6" y="28"/>
                </a:cubicBezTo>
                <a:cubicBezTo>
                  <a:pt x="5" y="28"/>
                  <a:pt x="4" y="28"/>
                  <a:pt x="3" y="28"/>
                </a:cubicBezTo>
                <a:cubicBezTo>
                  <a:pt x="2" y="28"/>
                  <a:pt x="1" y="28"/>
                  <a:pt x="0" y="28"/>
                </a:cubicBezTo>
                <a:cubicBezTo>
                  <a:pt x="0" y="24"/>
                  <a:pt x="0" y="18"/>
                  <a:pt x="0" y="1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1" name="Freeform 15"/>
          <p:cNvSpPr>
            <a:spLocks noEditPoints="1"/>
          </p:cNvSpPr>
          <p:nvPr/>
        </p:nvSpPr>
        <p:spPr bwMode="auto">
          <a:xfrm>
            <a:off x="5253038" y="3717925"/>
            <a:ext cx="98425" cy="114300"/>
          </a:xfrm>
          <a:custGeom>
            <a:avLst/>
            <a:gdLst>
              <a:gd name="T0" fmla="*/ 4 w 25"/>
              <a:gd name="T1" fmla="*/ 7 h 29"/>
              <a:gd name="T2" fmla="*/ 2 w 25"/>
              <a:gd name="T3" fmla="*/ 7 h 29"/>
              <a:gd name="T4" fmla="*/ 3 w 25"/>
              <a:gd name="T5" fmla="*/ 3 h 29"/>
              <a:gd name="T6" fmla="*/ 12 w 25"/>
              <a:gd name="T7" fmla="*/ 0 h 29"/>
              <a:gd name="T8" fmla="*/ 20 w 25"/>
              <a:gd name="T9" fmla="*/ 3 h 29"/>
              <a:gd name="T10" fmla="*/ 22 w 25"/>
              <a:gd name="T11" fmla="*/ 9 h 29"/>
              <a:gd name="T12" fmla="*/ 22 w 25"/>
              <a:gd name="T13" fmla="*/ 14 h 29"/>
              <a:gd name="T14" fmla="*/ 22 w 25"/>
              <a:gd name="T15" fmla="*/ 19 h 29"/>
              <a:gd name="T16" fmla="*/ 22 w 25"/>
              <a:gd name="T17" fmla="*/ 25 h 29"/>
              <a:gd name="T18" fmla="*/ 24 w 25"/>
              <a:gd name="T19" fmla="*/ 26 h 29"/>
              <a:gd name="T20" fmla="*/ 25 w 25"/>
              <a:gd name="T21" fmla="*/ 26 h 29"/>
              <a:gd name="T22" fmla="*/ 25 w 25"/>
              <a:gd name="T23" fmla="*/ 27 h 29"/>
              <a:gd name="T24" fmla="*/ 21 w 25"/>
              <a:gd name="T25" fmla="*/ 29 h 29"/>
              <a:gd name="T26" fmla="*/ 17 w 25"/>
              <a:gd name="T27" fmla="*/ 25 h 29"/>
              <a:gd name="T28" fmla="*/ 8 w 25"/>
              <a:gd name="T29" fmla="*/ 29 h 29"/>
              <a:gd name="T30" fmla="*/ 2 w 25"/>
              <a:gd name="T31" fmla="*/ 26 h 29"/>
              <a:gd name="T32" fmla="*/ 0 w 25"/>
              <a:gd name="T33" fmla="*/ 21 h 29"/>
              <a:gd name="T34" fmla="*/ 3 w 25"/>
              <a:gd name="T35" fmla="*/ 15 h 29"/>
              <a:gd name="T36" fmla="*/ 10 w 25"/>
              <a:gd name="T37" fmla="*/ 13 h 29"/>
              <a:gd name="T38" fmla="*/ 15 w 25"/>
              <a:gd name="T39" fmla="*/ 12 h 29"/>
              <a:gd name="T40" fmla="*/ 16 w 25"/>
              <a:gd name="T41" fmla="*/ 12 h 29"/>
              <a:gd name="T42" fmla="*/ 17 w 25"/>
              <a:gd name="T43" fmla="*/ 9 h 29"/>
              <a:gd name="T44" fmla="*/ 15 w 25"/>
              <a:gd name="T45" fmla="*/ 5 h 29"/>
              <a:gd name="T46" fmla="*/ 10 w 25"/>
              <a:gd name="T47" fmla="*/ 3 h 29"/>
              <a:gd name="T48" fmla="*/ 4 w 25"/>
              <a:gd name="T49" fmla="*/ 7 h 29"/>
              <a:gd name="T50" fmla="*/ 17 w 25"/>
              <a:gd name="T51" fmla="*/ 20 h 29"/>
              <a:gd name="T52" fmla="*/ 17 w 25"/>
              <a:gd name="T53" fmla="*/ 14 h 29"/>
              <a:gd name="T54" fmla="*/ 8 w 25"/>
              <a:gd name="T55" fmla="*/ 17 h 29"/>
              <a:gd name="T56" fmla="*/ 6 w 25"/>
              <a:gd name="T57" fmla="*/ 21 h 29"/>
              <a:gd name="T58" fmla="*/ 8 w 25"/>
              <a:gd name="T59" fmla="*/ 25 h 29"/>
              <a:gd name="T60" fmla="*/ 11 w 25"/>
              <a:gd name="T61" fmla="*/ 26 h 29"/>
              <a:gd name="T62" fmla="*/ 15 w 25"/>
              <a:gd name="T63" fmla="*/ 24 h 29"/>
              <a:gd name="T64" fmla="*/ 17 w 25"/>
              <a:gd name="T65" fmla="*/ 20 h 2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5"/>
              <a:gd name="T100" fmla="*/ 0 h 29"/>
              <a:gd name="T101" fmla="*/ 25 w 25"/>
              <a:gd name="T102" fmla="*/ 29 h 2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5" h="29">
                <a:moveTo>
                  <a:pt x="4" y="7"/>
                </a:moveTo>
                <a:cubicBezTo>
                  <a:pt x="2" y="7"/>
                  <a:pt x="2" y="7"/>
                  <a:pt x="2" y="7"/>
                </a:cubicBezTo>
                <a:cubicBezTo>
                  <a:pt x="3" y="3"/>
                  <a:pt x="3" y="3"/>
                  <a:pt x="3" y="3"/>
                </a:cubicBezTo>
                <a:cubicBezTo>
                  <a:pt x="6" y="1"/>
                  <a:pt x="9" y="0"/>
                  <a:pt x="12" y="0"/>
                </a:cubicBezTo>
                <a:cubicBezTo>
                  <a:pt x="15" y="0"/>
                  <a:pt x="18" y="1"/>
                  <a:pt x="20" y="3"/>
                </a:cubicBezTo>
                <a:cubicBezTo>
                  <a:pt x="21" y="4"/>
                  <a:pt x="22" y="6"/>
                  <a:pt x="22" y="9"/>
                </a:cubicBezTo>
                <a:cubicBezTo>
                  <a:pt x="22" y="10"/>
                  <a:pt x="22" y="11"/>
                  <a:pt x="22" y="14"/>
                </a:cubicBezTo>
                <a:cubicBezTo>
                  <a:pt x="22" y="17"/>
                  <a:pt x="22" y="19"/>
                  <a:pt x="22" y="19"/>
                </a:cubicBezTo>
                <a:cubicBezTo>
                  <a:pt x="22" y="22"/>
                  <a:pt x="22" y="24"/>
                  <a:pt x="22" y="25"/>
                </a:cubicBezTo>
                <a:cubicBezTo>
                  <a:pt x="22" y="26"/>
                  <a:pt x="23" y="26"/>
                  <a:pt x="24" y="26"/>
                </a:cubicBezTo>
                <a:cubicBezTo>
                  <a:pt x="24" y="26"/>
                  <a:pt x="25" y="26"/>
                  <a:pt x="25" y="26"/>
                </a:cubicBezTo>
                <a:cubicBezTo>
                  <a:pt x="25" y="27"/>
                  <a:pt x="25" y="27"/>
                  <a:pt x="25" y="27"/>
                </a:cubicBezTo>
                <a:cubicBezTo>
                  <a:pt x="24" y="28"/>
                  <a:pt x="22" y="29"/>
                  <a:pt x="21" y="29"/>
                </a:cubicBezTo>
                <a:cubicBezTo>
                  <a:pt x="19" y="29"/>
                  <a:pt x="17" y="27"/>
                  <a:pt x="17" y="25"/>
                </a:cubicBezTo>
                <a:cubicBezTo>
                  <a:pt x="14" y="28"/>
                  <a:pt x="11" y="29"/>
                  <a:pt x="8" y="29"/>
                </a:cubicBezTo>
                <a:cubicBezTo>
                  <a:pt x="6" y="29"/>
                  <a:pt x="3" y="28"/>
                  <a:pt x="2" y="26"/>
                </a:cubicBezTo>
                <a:cubicBezTo>
                  <a:pt x="1" y="25"/>
                  <a:pt x="0" y="23"/>
                  <a:pt x="0" y="21"/>
                </a:cubicBezTo>
                <a:cubicBezTo>
                  <a:pt x="0" y="19"/>
                  <a:pt x="1" y="17"/>
                  <a:pt x="3" y="15"/>
                </a:cubicBezTo>
                <a:cubicBezTo>
                  <a:pt x="4" y="14"/>
                  <a:pt x="7" y="14"/>
                  <a:pt x="10" y="13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6" y="12"/>
                </a:cubicBezTo>
                <a:cubicBezTo>
                  <a:pt x="16" y="11"/>
                  <a:pt x="17" y="10"/>
                  <a:pt x="17" y="9"/>
                </a:cubicBezTo>
                <a:cubicBezTo>
                  <a:pt x="17" y="7"/>
                  <a:pt x="16" y="6"/>
                  <a:pt x="15" y="5"/>
                </a:cubicBezTo>
                <a:cubicBezTo>
                  <a:pt x="14" y="3"/>
                  <a:pt x="12" y="3"/>
                  <a:pt x="10" y="3"/>
                </a:cubicBezTo>
                <a:cubicBezTo>
                  <a:pt x="7" y="3"/>
                  <a:pt x="5" y="4"/>
                  <a:pt x="4" y="7"/>
                </a:cubicBezTo>
                <a:close/>
                <a:moveTo>
                  <a:pt x="17" y="20"/>
                </a:moveTo>
                <a:cubicBezTo>
                  <a:pt x="17" y="14"/>
                  <a:pt x="17" y="14"/>
                  <a:pt x="17" y="14"/>
                </a:cubicBezTo>
                <a:cubicBezTo>
                  <a:pt x="12" y="15"/>
                  <a:pt x="9" y="15"/>
                  <a:pt x="8" y="17"/>
                </a:cubicBezTo>
                <a:cubicBezTo>
                  <a:pt x="6" y="18"/>
                  <a:pt x="6" y="19"/>
                  <a:pt x="6" y="21"/>
                </a:cubicBezTo>
                <a:cubicBezTo>
                  <a:pt x="6" y="22"/>
                  <a:pt x="6" y="24"/>
                  <a:pt x="8" y="25"/>
                </a:cubicBezTo>
                <a:cubicBezTo>
                  <a:pt x="8" y="25"/>
                  <a:pt x="9" y="26"/>
                  <a:pt x="11" y="26"/>
                </a:cubicBezTo>
                <a:cubicBezTo>
                  <a:pt x="12" y="26"/>
                  <a:pt x="14" y="25"/>
                  <a:pt x="15" y="24"/>
                </a:cubicBezTo>
                <a:cubicBezTo>
                  <a:pt x="16" y="23"/>
                  <a:pt x="17" y="22"/>
                  <a:pt x="17" y="2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2" name="Freeform 16"/>
          <p:cNvSpPr/>
          <p:nvPr/>
        </p:nvSpPr>
        <p:spPr bwMode="auto">
          <a:xfrm>
            <a:off x="5373688" y="3717925"/>
            <a:ext cx="101600" cy="109538"/>
          </a:xfrm>
          <a:custGeom>
            <a:avLst/>
            <a:gdLst>
              <a:gd name="T0" fmla="*/ 1 w 26"/>
              <a:gd name="T1" fmla="*/ 12 h 28"/>
              <a:gd name="T2" fmla="*/ 1 w 26"/>
              <a:gd name="T3" fmla="*/ 0 h 28"/>
              <a:gd name="T4" fmla="*/ 4 w 26"/>
              <a:gd name="T5" fmla="*/ 1 h 28"/>
              <a:gd name="T6" fmla="*/ 6 w 26"/>
              <a:gd name="T7" fmla="*/ 0 h 28"/>
              <a:gd name="T8" fmla="*/ 6 w 26"/>
              <a:gd name="T9" fmla="*/ 6 h 28"/>
              <a:gd name="T10" fmla="*/ 16 w 26"/>
              <a:gd name="T11" fmla="*/ 0 h 28"/>
              <a:gd name="T12" fmla="*/ 26 w 26"/>
              <a:gd name="T13" fmla="*/ 10 h 28"/>
              <a:gd name="T14" fmla="*/ 26 w 26"/>
              <a:gd name="T15" fmla="*/ 16 h 28"/>
              <a:gd name="T16" fmla="*/ 26 w 26"/>
              <a:gd name="T17" fmla="*/ 22 h 28"/>
              <a:gd name="T18" fmla="*/ 26 w 26"/>
              <a:gd name="T19" fmla="*/ 28 h 28"/>
              <a:gd name="T20" fmla="*/ 23 w 26"/>
              <a:gd name="T21" fmla="*/ 28 h 28"/>
              <a:gd name="T22" fmla="*/ 20 w 26"/>
              <a:gd name="T23" fmla="*/ 28 h 28"/>
              <a:gd name="T24" fmla="*/ 21 w 26"/>
              <a:gd name="T25" fmla="*/ 15 h 28"/>
              <a:gd name="T26" fmla="*/ 20 w 26"/>
              <a:gd name="T27" fmla="*/ 7 h 28"/>
              <a:gd name="T28" fmla="*/ 14 w 26"/>
              <a:gd name="T29" fmla="*/ 4 h 28"/>
              <a:gd name="T30" fmla="*/ 7 w 26"/>
              <a:gd name="T31" fmla="*/ 8 h 28"/>
              <a:gd name="T32" fmla="*/ 6 w 26"/>
              <a:gd name="T33" fmla="*/ 19 h 28"/>
              <a:gd name="T34" fmla="*/ 7 w 26"/>
              <a:gd name="T35" fmla="*/ 28 h 28"/>
              <a:gd name="T36" fmla="*/ 3 w 26"/>
              <a:gd name="T37" fmla="*/ 28 h 28"/>
              <a:gd name="T38" fmla="*/ 0 w 26"/>
              <a:gd name="T39" fmla="*/ 28 h 28"/>
              <a:gd name="T40" fmla="*/ 1 w 26"/>
              <a:gd name="T41" fmla="*/ 12 h 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6"/>
              <a:gd name="T64" fmla="*/ 0 h 28"/>
              <a:gd name="T65" fmla="*/ 26 w 26"/>
              <a:gd name="T66" fmla="*/ 28 h 2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6" h="28">
                <a:moveTo>
                  <a:pt x="1" y="12"/>
                </a:moveTo>
                <a:cubicBezTo>
                  <a:pt x="1" y="11"/>
                  <a:pt x="1" y="7"/>
                  <a:pt x="1" y="0"/>
                </a:cubicBezTo>
                <a:cubicBezTo>
                  <a:pt x="2" y="0"/>
                  <a:pt x="3" y="1"/>
                  <a:pt x="4" y="1"/>
                </a:cubicBezTo>
                <a:cubicBezTo>
                  <a:pt x="4" y="1"/>
                  <a:pt x="5" y="0"/>
                  <a:pt x="6" y="0"/>
                </a:cubicBezTo>
                <a:cubicBezTo>
                  <a:pt x="6" y="2"/>
                  <a:pt x="6" y="4"/>
                  <a:pt x="6" y="6"/>
                </a:cubicBezTo>
                <a:cubicBezTo>
                  <a:pt x="8" y="2"/>
                  <a:pt x="12" y="0"/>
                  <a:pt x="16" y="0"/>
                </a:cubicBezTo>
                <a:cubicBezTo>
                  <a:pt x="23" y="0"/>
                  <a:pt x="26" y="3"/>
                  <a:pt x="26" y="10"/>
                </a:cubicBezTo>
                <a:cubicBezTo>
                  <a:pt x="26" y="10"/>
                  <a:pt x="26" y="12"/>
                  <a:pt x="26" y="16"/>
                </a:cubicBezTo>
                <a:cubicBezTo>
                  <a:pt x="26" y="19"/>
                  <a:pt x="26" y="21"/>
                  <a:pt x="26" y="22"/>
                </a:cubicBezTo>
                <a:cubicBezTo>
                  <a:pt x="26" y="25"/>
                  <a:pt x="26" y="27"/>
                  <a:pt x="26" y="28"/>
                </a:cubicBezTo>
                <a:cubicBezTo>
                  <a:pt x="25" y="28"/>
                  <a:pt x="24" y="28"/>
                  <a:pt x="23" y="28"/>
                </a:cubicBezTo>
                <a:cubicBezTo>
                  <a:pt x="22" y="28"/>
                  <a:pt x="21" y="28"/>
                  <a:pt x="20" y="28"/>
                </a:cubicBezTo>
                <a:cubicBezTo>
                  <a:pt x="20" y="24"/>
                  <a:pt x="21" y="20"/>
                  <a:pt x="21" y="15"/>
                </a:cubicBezTo>
                <a:cubicBezTo>
                  <a:pt x="21" y="11"/>
                  <a:pt x="20" y="8"/>
                  <a:pt x="20" y="7"/>
                </a:cubicBezTo>
                <a:cubicBezTo>
                  <a:pt x="19" y="5"/>
                  <a:pt x="17" y="4"/>
                  <a:pt x="14" y="4"/>
                </a:cubicBezTo>
                <a:cubicBezTo>
                  <a:pt x="11" y="4"/>
                  <a:pt x="9" y="5"/>
                  <a:pt x="7" y="8"/>
                </a:cubicBezTo>
                <a:cubicBezTo>
                  <a:pt x="6" y="9"/>
                  <a:pt x="6" y="13"/>
                  <a:pt x="6" y="19"/>
                </a:cubicBezTo>
                <a:cubicBezTo>
                  <a:pt x="6" y="21"/>
                  <a:pt x="6" y="24"/>
                  <a:pt x="7" y="28"/>
                </a:cubicBezTo>
                <a:cubicBezTo>
                  <a:pt x="5" y="28"/>
                  <a:pt x="4" y="28"/>
                  <a:pt x="3" y="28"/>
                </a:cubicBezTo>
                <a:cubicBezTo>
                  <a:pt x="3" y="28"/>
                  <a:pt x="2" y="28"/>
                  <a:pt x="0" y="28"/>
                </a:cubicBezTo>
                <a:cubicBezTo>
                  <a:pt x="1" y="24"/>
                  <a:pt x="1" y="18"/>
                  <a:pt x="1" y="1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3" name="Freeform 17"/>
          <p:cNvSpPr>
            <a:spLocks noEditPoints="1"/>
          </p:cNvSpPr>
          <p:nvPr/>
        </p:nvSpPr>
        <p:spPr bwMode="auto">
          <a:xfrm>
            <a:off x="2274888" y="3017838"/>
            <a:ext cx="547687" cy="533400"/>
          </a:xfrm>
          <a:custGeom>
            <a:avLst/>
            <a:gdLst>
              <a:gd name="T0" fmla="*/ 0 w 139"/>
              <a:gd name="T1" fmla="*/ 33 h 136"/>
              <a:gd name="T2" fmla="*/ 26 w 139"/>
              <a:gd name="T3" fmla="*/ 34 h 136"/>
              <a:gd name="T4" fmla="*/ 29 w 139"/>
              <a:gd name="T5" fmla="*/ 34 h 136"/>
              <a:gd name="T6" fmla="*/ 29 w 139"/>
              <a:gd name="T7" fmla="*/ 24 h 136"/>
              <a:gd name="T8" fmla="*/ 29 w 139"/>
              <a:gd name="T9" fmla="*/ 12 h 136"/>
              <a:gd name="T10" fmla="*/ 28 w 139"/>
              <a:gd name="T11" fmla="*/ 0 h 136"/>
              <a:gd name="T12" fmla="*/ 44 w 139"/>
              <a:gd name="T13" fmla="*/ 0 h 136"/>
              <a:gd name="T14" fmla="*/ 43 w 139"/>
              <a:gd name="T15" fmla="*/ 13 h 136"/>
              <a:gd name="T16" fmla="*/ 43 w 139"/>
              <a:gd name="T17" fmla="*/ 21 h 136"/>
              <a:gd name="T18" fmla="*/ 43 w 139"/>
              <a:gd name="T19" fmla="*/ 24 h 136"/>
              <a:gd name="T20" fmla="*/ 43 w 139"/>
              <a:gd name="T21" fmla="*/ 34 h 136"/>
              <a:gd name="T22" fmla="*/ 95 w 139"/>
              <a:gd name="T23" fmla="*/ 34 h 136"/>
              <a:gd name="T24" fmla="*/ 95 w 139"/>
              <a:gd name="T25" fmla="*/ 24 h 136"/>
              <a:gd name="T26" fmla="*/ 95 w 139"/>
              <a:gd name="T27" fmla="*/ 19 h 136"/>
              <a:gd name="T28" fmla="*/ 94 w 139"/>
              <a:gd name="T29" fmla="*/ 12 h 136"/>
              <a:gd name="T30" fmla="*/ 94 w 139"/>
              <a:gd name="T31" fmla="*/ 0 h 136"/>
              <a:gd name="T32" fmla="*/ 101 w 139"/>
              <a:gd name="T33" fmla="*/ 1 h 136"/>
              <a:gd name="T34" fmla="*/ 110 w 139"/>
              <a:gd name="T35" fmla="*/ 0 h 136"/>
              <a:gd name="T36" fmla="*/ 109 w 139"/>
              <a:gd name="T37" fmla="*/ 14 h 136"/>
              <a:gd name="T38" fmla="*/ 109 w 139"/>
              <a:gd name="T39" fmla="*/ 21 h 136"/>
              <a:gd name="T40" fmla="*/ 109 w 139"/>
              <a:gd name="T41" fmla="*/ 24 h 136"/>
              <a:gd name="T42" fmla="*/ 109 w 139"/>
              <a:gd name="T43" fmla="*/ 34 h 136"/>
              <a:gd name="T44" fmla="*/ 113 w 139"/>
              <a:gd name="T45" fmla="*/ 34 h 136"/>
              <a:gd name="T46" fmla="*/ 139 w 139"/>
              <a:gd name="T47" fmla="*/ 33 h 136"/>
              <a:gd name="T48" fmla="*/ 138 w 139"/>
              <a:gd name="T49" fmla="*/ 37 h 136"/>
              <a:gd name="T50" fmla="*/ 138 w 139"/>
              <a:gd name="T51" fmla="*/ 40 h 136"/>
              <a:gd name="T52" fmla="*/ 139 w 139"/>
              <a:gd name="T53" fmla="*/ 47 h 136"/>
              <a:gd name="T54" fmla="*/ 112 w 139"/>
              <a:gd name="T55" fmla="*/ 46 h 136"/>
              <a:gd name="T56" fmla="*/ 109 w 139"/>
              <a:gd name="T57" fmla="*/ 46 h 136"/>
              <a:gd name="T58" fmla="*/ 109 w 139"/>
              <a:gd name="T59" fmla="*/ 112 h 136"/>
              <a:gd name="T60" fmla="*/ 109 w 139"/>
              <a:gd name="T61" fmla="*/ 124 h 136"/>
              <a:gd name="T62" fmla="*/ 110 w 139"/>
              <a:gd name="T63" fmla="*/ 136 h 136"/>
              <a:gd name="T64" fmla="*/ 102 w 139"/>
              <a:gd name="T65" fmla="*/ 135 h 136"/>
              <a:gd name="T66" fmla="*/ 94 w 139"/>
              <a:gd name="T67" fmla="*/ 136 h 136"/>
              <a:gd name="T68" fmla="*/ 94 w 139"/>
              <a:gd name="T69" fmla="*/ 131 h 136"/>
              <a:gd name="T70" fmla="*/ 95 w 139"/>
              <a:gd name="T71" fmla="*/ 129 h 136"/>
              <a:gd name="T72" fmla="*/ 95 w 139"/>
              <a:gd name="T73" fmla="*/ 124 h 136"/>
              <a:gd name="T74" fmla="*/ 43 w 139"/>
              <a:gd name="T75" fmla="*/ 124 h 136"/>
              <a:gd name="T76" fmla="*/ 43 w 139"/>
              <a:gd name="T77" fmla="*/ 129 h 136"/>
              <a:gd name="T78" fmla="*/ 43 w 139"/>
              <a:gd name="T79" fmla="*/ 132 h 136"/>
              <a:gd name="T80" fmla="*/ 43 w 139"/>
              <a:gd name="T81" fmla="*/ 136 h 136"/>
              <a:gd name="T82" fmla="*/ 28 w 139"/>
              <a:gd name="T83" fmla="*/ 136 h 136"/>
              <a:gd name="T84" fmla="*/ 29 w 139"/>
              <a:gd name="T85" fmla="*/ 122 h 136"/>
              <a:gd name="T86" fmla="*/ 29 w 139"/>
              <a:gd name="T87" fmla="*/ 112 h 136"/>
              <a:gd name="T88" fmla="*/ 29 w 139"/>
              <a:gd name="T89" fmla="*/ 46 h 136"/>
              <a:gd name="T90" fmla="*/ 26 w 139"/>
              <a:gd name="T91" fmla="*/ 46 h 136"/>
              <a:gd name="T92" fmla="*/ 0 w 139"/>
              <a:gd name="T93" fmla="*/ 47 h 136"/>
              <a:gd name="T94" fmla="*/ 1 w 139"/>
              <a:gd name="T95" fmla="*/ 42 h 136"/>
              <a:gd name="T96" fmla="*/ 1 w 139"/>
              <a:gd name="T97" fmla="*/ 40 h 136"/>
              <a:gd name="T98" fmla="*/ 0 w 139"/>
              <a:gd name="T99" fmla="*/ 33 h 136"/>
              <a:gd name="T100" fmla="*/ 95 w 139"/>
              <a:gd name="T101" fmla="*/ 72 h 136"/>
              <a:gd name="T102" fmla="*/ 95 w 139"/>
              <a:gd name="T103" fmla="*/ 46 h 136"/>
              <a:gd name="T104" fmla="*/ 43 w 139"/>
              <a:gd name="T105" fmla="*/ 46 h 136"/>
              <a:gd name="T106" fmla="*/ 43 w 139"/>
              <a:gd name="T107" fmla="*/ 72 h 136"/>
              <a:gd name="T108" fmla="*/ 95 w 139"/>
              <a:gd name="T109" fmla="*/ 72 h 136"/>
              <a:gd name="T110" fmla="*/ 43 w 139"/>
              <a:gd name="T111" fmla="*/ 112 h 136"/>
              <a:gd name="T112" fmla="*/ 95 w 139"/>
              <a:gd name="T113" fmla="*/ 112 h 136"/>
              <a:gd name="T114" fmla="*/ 95 w 139"/>
              <a:gd name="T115" fmla="*/ 82 h 136"/>
              <a:gd name="T116" fmla="*/ 43 w 139"/>
              <a:gd name="T117" fmla="*/ 82 h 136"/>
              <a:gd name="T118" fmla="*/ 43 w 139"/>
              <a:gd name="T119" fmla="*/ 112 h 1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39"/>
              <a:gd name="T181" fmla="*/ 0 h 136"/>
              <a:gd name="T182" fmla="*/ 139 w 139"/>
              <a:gd name="T183" fmla="*/ 136 h 1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39" h="136">
                <a:moveTo>
                  <a:pt x="0" y="33"/>
                </a:moveTo>
                <a:cubicBezTo>
                  <a:pt x="11" y="33"/>
                  <a:pt x="20" y="34"/>
                  <a:pt x="26" y="34"/>
                </a:cubicBezTo>
                <a:cubicBezTo>
                  <a:pt x="29" y="34"/>
                  <a:pt x="29" y="34"/>
                  <a:pt x="29" y="34"/>
                </a:cubicBezTo>
                <a:cubicBezTo>
                  <a:pt x="29" y="24"/>
                  <a:pt x="29" y="24"/>
                  <a:pt x="29" y="24"/>
                </a:cubicBezTo>
                <a:cubicBezTo>
                  <a:pt x="29" y="21"/>
                  <a:pt x="29" y="17"/>
                  <a:pt x="29" y="12"/>
                </a:cubicBezTo>
                <a:cubicBezTo>
                  <a:pt x="28" y="0"/>
                  <a:pt x="28" y="0"/>
                  <a:pt x="28" y="0"/>
                </a:cubicBezTo>
                <a:cubicBezTo>
                  <a:pt x="35" y="0"/>
                  <a:pt x="40" y="0"/>
                  <a:pt x="44" y="0"/>
                </a:cubicBezTo>
                <a:cubicBezTo>
                  <a:pt x="44" y="5"/>
                  <a:pt x="43" y="10"/>
                  <a:pt x="43" y="13"/>
                </a:cubicBezTo>
                <a:cubicBezTo>
                  <a:pt x="43" y="17"/>
                  <a:pt x="43" y="20"/>
                  <a:pt x="43" y="21"/>
                </a:cubicBezTo>
                <a:cubicBezTo>
                  <a:pt x="43" y="23"/>
                  <a:pt x="43" y="24"/>
                  <a:pt x="43" y="24"/>
                </a:cubicBezTo>
                <a:cubicBezTo>
                  <a:pt x="43" y="34"/>
                  <a:pt x="43" y="34"/>
                  <a:pt x="43" y="34"/>
                </a:cubicBezTo>
                <a:cubicBezTo>
                  <a:pt x="95" y="34"/>
                  <a:pt x="95" y="34"/>
                  <a:pt x="95" y="34"/>
                </a:cubicBezTo>
                <a:cubicBezTo>
                  <a:pt x="95" y="24"/>
                  <a:pt x="95" y="24"/>
                  <a:pt x="95" y="24"/>
                </a:cubicBezTo>
                <a:cubicBezTo>
                  <a:pt x="95" y="23"/>
                  <a:pt x="95" y="22"/>
                  <a:pt x="95" y="19"/>
                </a:cubicBezTo>
                <a:cubicBezTo>
                  <a:pt x="95" y="17"/>
                  <a:pt x="94" y="14"/>
                  <a:pt x="94" y="12"/>
                </a:cubicBezTo>
                <a:cubicBezTo>
                  <a:pt x="94" y="0"/>
                  <a:pt x="94" y="0"/>
                  <a:pt x="94" y="0"/>
                </a:cubicBezTo>
                <a:cubicBezTo>
                  <a:pt x="98" y="1"/>
                  <a:pt x="101" y="1"/>
                  <a:pt x="101" y="1"/>
                </a:cubicBezTo>
                <a:cubicBezTo>
                  <a:pt x="102" y="1"/>
                  <a:pt x="105" y="0"/>
                  <a:pt x="110" y="0"/>
                </a:cubicBezTo>
                <a:cubicBezTo>
                  <a:pt x="109" y="5"/>
                  <a:pt x="109" y="10"/>
                  <a:pt x="109" y="14"/>
                </a:cubicBezTo>
                <a:cubicBezTo>
                  <a:pt x="109" y="17"/>
                  <a:pt x="109" y="20"/>
                  <a:pt x="109" y="21"/>
                </a:cubicBezTo>
                <a:cubicBezTo>
                  <a:pt x="109" y="23"/>
                  <a:pt x="109" y="23"/>
                  <a:pt x="109" y="24"/>
                </a:cubicBezTo>
                <a:cubicBezTo>
                  <a:pt x="109" y="34"/>
                  <a:pt x="109" y="34"/>
                  <a:pt x="109" y="34"/>
                </a:cubicBezTo>
                <a:cubicBezTo>
                  <a:pt x="113" y="34"/>
                  <a:pt x="113" y="34"/>
                  <a:pt x="113" y="34"/>
                </a:cubicBezTo>
                <a:cubicBezTo>
                  <a:pt x="119" y="34"/>
                  <a:pt x="128" y="33"/>
                  <a:pt x="139" y="33"/>
                </a:cubicBezTo>
                <a:cubicBezTo>
                  <a:pt x="138" y="35"/>
                  <a:pt x="138" y="36"/>
                  <a:pt x="138" y="37"/>
                </a:cubicBezTo>
                <a:cubicBezTo>
                  <a:pt x="138" y="38"/>
                  <a:pt x="138" y="39"/>
                  <a:pt x="138" y="40"/>
                </a:cubicBezTo>
                <a:cubicBezTo>
                  <a:pt x="138" y="40"/>
                  <a:pt x="138" y="43"/>
                  <a:pt x="139" y="47"/>
                </a:cubicBezTo>
                <a:cubicBezTo>
                  <a:pt x="128" y="46"/>
                  <a:pt x="119" y="46"/>
                  <a:pt x="112" y="46"/>
                </a:cubicBezTo>
                <a:cubicBezTo>
                  <a:pt x="109" y="46"/>
                  <a:pt x="109" y="46"/>
                  <a:pt x="109" y="46"/>
                </a:cubicBezTo>
                <a:cubicBezTo>
                  <a:pt x="109" y="112"/>
                  <a:pt x="109" y="112"/>
                  <a:pt x="109" y="112"/>
                </a:cubicBezTo>
                <a:cubicBezTo>
                  <a:pt x="109" y="113"/>
                  <a:pt x="109" y="117"/>
                  <a:pt x="109" y="124"/>
                </a:cubicBezTo>
                <a:cubicBezTo>
                  <a:pt x="110" y="136"/>
                  <a:pt x="110" y="136"/>
                  <a:pt x="110" y="136"/>
                </a:cubicBezTo>
                <a:cubicBezTo>
                  <a:pt x="106" y="135"/>
                  <a:pt x="103" y="135"/>
                  <a:pt x="102" y="135"/>
                </a:cubicBezTo>
                <a:cubicBezTo>
                  <a:pt x="101" y="135"/>
                  <a:pt x="99" y="135"/>
                  <a:pt x="94" y="136"/>
                </a:cubicBezTo>
                <a:cubicBezTo>
                  <a:pt x="94" y="134"/>
                  <a:pt x="94" y="133"/>
                  <a:pt x="94" y="131"/>
                </a:cubicBezTo>
                <a:cubicBezTo>
                  <a:pt x="95" y="130"/>
                  <a:pt x="95" y="129"/>
                  <a:pt x="95" y="129"/>
                </a:cubicBezTo>
                <a:cubicBezTo>
                  <a:pt x="95" y="124"/>
                  <a:pt x="95" y="124"/>
                  <a:pt x="95" y="124"/>
                </a:cubicBezTo>
                <a:cubicBezTo>
                  <a:pt x="43" y="124"/>
                  <a:pt x="43" y="124"/>
                  <a:pt x="43" y="124"/>
                </a:cubicBezTo>
                <a:cubicBezTo>
                  <a:pt x="43" y="129"/>
                  <a:pt x="43" y="129"/>
                  <a:pt x="43" y="129"/>
                </a:cubicBezTo>
                <a:cubicBezTo>
                  <a:pt x="43" y="132"/>
                  <a:pt x="43" y="132"/>
                  <a:pt x="43" y="132"/>
                </a:cubicBezTo>
                <a:cubicBezTo>
                  <a:pt x="43" y="136"/>
                  <a:pt x="43" y="136"/>
                  <a:pt x="43" y="136"/>
                </a:cubicBezTo>
                <a:cubicBezTo>
                  <a:pt x="37" y="135"/>
                  <a:pt x="33" y="135"/>
                  <a:pt x="28" y="136"/>
                </a:cubicBezTo>
                <a:cubicBezTo>
                  <a:pt x="29" y="131"/>
                  <a:pt x="29" y="126"/>
                  <a:pt x="29" y="122"/>
                </a:cubicBezTo>
                <a:cubicBezTo>
                  <a:pt x="29" y="118"/>
                  <a:pt x="29" y="115"/>
                  <a:pt x="29" y="112"/>
                </a:cubicBezTo>
                <a:cubicBezTo>
                  <a:pt x="29" y="46"/>
                  <a:pt x="29" y="46"/>
                  <a:pt x="29" y="46"/>
                </a:cubicBezTo>
                <a:cubicBezTo>
                  <a:pt x="26" y="46"/>
                  <a:pt x="26" y="46"/>
                  <a:pt x="26" y="46"/>
                </a:cubicBezTo>
                <a:cubicBezTo>
                  <a:pt x="20" y="46"/>
                  <a:pt x="11" y="46"/>
                  <a:pt x="0" y="47"/>
                </a:cubicBezTo>
                <a:cubicBezTo>
                  <a:pt x="0" y="45"/>
                  <a:pt x="1" y="43"/>
                  <a:pt x="1" y="42"/>
                </a:cubicBezTo>
                <a:cubicBezTo>
                  <a:pt x="1" y="42"/>
                  <a:pt x="1" y="41"/>
                  <a:pt x="1" y="40"/>
                </a:cubicBezTo>
                <a:cubicBezTo>
                  <a:pt x="1" y="39"/>
                  <a:pt x="0" y="36"/>
                  <a:pt x="0" y="33"/>
                </a:cubicBezTo>
                <a:close/>
                <a:moveTo>
                  <a:pt x="95" y="72"/>
                </a:moveTo>
                <a:cubicBezTo>
                  <a:pt x="95" y="46"/>
                  <a:pt x="95" y="46"/>
                  <a:pt x="95" y="46"/>
                </a:cubicBezTo>
                <a:cubicBezTo>
                  <a:pt x="43" y="46"/>
                  <a:pt x="43" y="46"/>
                  <a:pt x="43" y="46"/>
                </a:cubicBezTo>
                <a:cubicBezTo>
                  <a:pt x="43" y="72"/>
                  <a:pt x="43" y="72"/>
                  <a:pt x="43" y="72"/>
                </a:cubicBezTo>
                <a:lnTo>
                  <a:pt x="95" y="72"/>
                </a:lnTo>
                <a:close/>
                <a:moveTo>
                  <a:pt x="43" y="112"/>
                </a:moveTo>
                <a:cubicBezTo>
                  <a:pt x="95" y="112"/>
                  <a:pt x="95" y="112"/>
                  <a:pt x="95" y="112"/>
                </a:cubicBezTo>
                <a:cubicBezTo>
                  <a:pt x="95" y="82"/>
                  <a:pt x="95" y="82"/>
                  <a:pt x="95" y="82"/>
                </a:cubicBezTo>
                <a:cubicBezTo>
                  <a:pt x="43" y="82"/>
                  <a:pt x="43" y="82"/>
                  <a:pt x="43" y="82"/>
                </a:cubicBezTo>
                <a:lnTo>
                  <a:pt x="43" y="112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4" name="Freeform 18"/>
          <p:cNvSpPr>
            <a:spLocks noEditPoints="1"/>
          </p:cNvSpPr>
          <p:nvPr/>
        </p:nvSpPr>
        <p:spPr bwMode="auto">
          <a:xfrm>
            <a:off x="2889250" y="2997200"/>
            <a:ext cx="514350" cy="574675"/>
          </a:xfrm>
          <a:custGeom>
            <a:avLst/>
            <a:gdLst>
              <a:gd name="T0" fmla="*/ 0 w 131"/>
              <a:gd name="T1" fmla="*/ 29 h 146"/>
              <a:gd name="T2" fmla="*/ 0 w 131"/>
              <a:gd name="T3" fmla="*/ 20 h 146"/>
              <a:gd name="T4" fmla="*/ 58 w 131"/>
              <a:gd name="T5" fmla="*/ 21 h 146"/>
              <a:gd name="T6" fmla="*/ 58 w 131"/>
              <a:gd name="T7" fmla="*/ 15 h 146"/>
              <a:gd name="T8" fmla="*/ 57 w 131"/>
              <a:gd name="T9" fmla="*/ 0 h 146"/>
              <a:gd name="T10" fmla="*/ 72 w 131"/>
              <a:gd name="T11" fmla="*/ 0 h 146"/>
              <a:gd name="T12" fmla="*/ 71 w 131"/>
              <a:gd name="T13" fmla="*/ 16 h 146"/>
              <a:gd name="T14" fmla="*/ 98 w 131"/>
              <a:gd name="T15" fmla="*/ 21 h 146"/>
              <a:gd name="T16" fmla="*/ 130 w 131"/>
              <a:gd name="T17" fmla="*/ 24 h 146"/>
              <a:gd name="T18" fmla="*/ 131 w 131"/>
              <a:gd name="T19" fmla="*/ 34 h 146"/>
              <a:gd name="T20" fmla="*/ 71 w 131"/>
              <a:gd name="T21" fmla="*/ 33 h 146"/>
              <a:gd name="T22" fmla="*/ 105 w 131"/>
              <a:gd name="T23" fmla="*/ 47 h 146"/>
              <a:gd name="T24" fmla="*/ 119 w 131"/>
              <a:gd name="T25" fmla="*/ 55 h 146"/>
              <a:gd name="T26" fmla="*/ 119 w 131"/>
              <a:gd name="T27" fmla="*/ 130 h 146"/>
              <a:gd name="T28" fmla="*/ 111 w 131"/>
              <a:gd name="T29" fmla="*/ 142 h 146"/>
              <a:gd name="T30" fmla="*/ 92 w 131"/>
              <a:gd name="T31" fmla="*/ 141 h 146"/>
              <a:gd name="T32" fmla="*/ 85 w 131"/>
              <a:gd name="T33" fmla="*/ 127 h 146"/>
              <a:gd name="T34" fmla="*/ 105 w 131"/>
              <a:gd name="T35" fmla="*/ 128 h 146"/>
              <a:gd name="T36" fmla="*/ 106 w 131"/>
              <a:gd name="T37" fmla="*/ 57 h 146"/>
              <a:gd name="T38" fmla="*/ 19 w 131"/>
              <a:gd name="T39" fmla="*/ 122 h 146"/>
              <a:gd name="T40" fmla="*/ 20 w 131"/>
              <a:gd name="T41" fmla="*/ 143 h 146"/>
              <a:gd name="T42" fmla="*/ 8 w 131"/>
              <a:gd name="T43" fmla="*/ 133 h 146"/>
              <a:gd name="T44" fmla="*/ 8 w 131"/>
              <a:gd name="T45" fmla="*/ 61 h 146"/>
              <a:gd name="T46" fmla="*/ 7 w 131"/>
              <a:gd name="T47" fmla="*/ 46 h 146"/>
              <a:gd name="T48" fmla="*/ 57 w 131"/>
              <a:gd name="T49" fmla="*/ 47 h 146"/>
              <a:gd name="T50" fmla="*/ 33 w 131"/>
              <a:gd name="T51" fmla="*/ 33 h 146"/>
              <a:gd name="T52" fmla="*/ 42 w 131"/>
              <a:gd name="T53" fmla="*/ 102 h 146"/>
              <a:gd name="T54" fmla="*/ 57 w 131"/>
              <a:gd name="T55" fmla="*/ 90 h 146"/>
              <a:gd name="T56" fmla="*/ 28 w 131"/>
              <a:gd name="T57" fmla="*/ 91 h 146"/>
              <a:gd name="T58" fmla="*/ 29 w 131"/>
              <a:gd name="T59" fmla="*/ 85 h 146"/>
              <a:gd name="T60" fmla="*/ 43 w 131"/>
              <a:gd name="T61" fmla="*/ 81 h 146"/>
              <a:gd name="T62" fmla="*/ 46 w 131"/>
              <a:gd name="T63" fmla="*/ 78 h 146"/>
              <a:gd name="T64" fmla="*/ 40 w 131"/>
              <a:gd name="T65" fmla="*/ 68 h 146"/>
              <a:gd name="T66" fmla="*/ 49 w 131"/>
              <a:gd name="T67" fmla="*/ 59 h 146"/>
              <a:gd name="T68" fmla="*/ 52 w 131"/>
              <a:gd name="T69" fmla="*/ 81 h 146"/>
              <a:gd name="T70" fmla="*/ 72 w 131"/>
              <a:gd name="T71" fmla="*/ 71 h 146"/>
              <a:gd name="T72" fmla="*/ 78 w 131"/>
              <a:gd name="T73" fmla="*/ 58 h 146"/>
              <a:gd name="T74" fmla="*/ 85 w 131"/>
              <a:gd name="T75" fmla="*/ 70 h 146"/>
              <a:gd name="T76" fmla="*/ 83 w 131"/>
              <a:gd name="T77" fmla="*/ 81 h 146"/>
              <a:gd name="T78" fmla="*/ 96 w 131"/>
              <a:gd name="T79" fmla="*/ 84 h 146"/>
              <a:gd name="T80" fmla="*/ 97 w 131"/>
              <a:gd name="T81" fmla="*/ 91 h 146"/>
              <a:gd name="T82" fmla="*/ 69 w 131"/>
              <a:gd name="T83" fmla="*/ 90 h 146"/>
              <a:gd name="T84" fmla="*/ 82 w 131"/>
              <a:gd name="T85" fmla="*/ 102 h 146"/>
              <a:gd name="T86" fmla="*/ 102 w 131"/>
              <a:gd name="T87" fmla="*/ 105 h 146"/>
              <a:gd name="T88" fmla="*/ 102 w 131"/>
              <a:gd name="T89" fmla="*/ 113 h 146"/>
              <a:gd name="T90" fmla="*/ 69 w 131"/>
              <a:gd name="T91" fmla="*/ 112 h 146"/>
              <a:gd name="T92" fmla="*/ 69 w 131"/>
              <a:gd name="T93" fmla="*/ 132 h 146"/>
              <a:gd name="T94" fmla="*/ 63 w 131"/>
              <a:gd name="T95" fmla="*/ 139 h 146"/>
              <a:gd name="T96" fmla="*/ 56 w 131"/>
              <a:gd name="T97" fmla="*/ 139 h 146"/>
              <a:gd name="T98" fmla="*/ 57 w 131"/>
              <a:gd name="T99" fmla="*/ 124 h 146"/>
              <a:gd name="T100" fmla="*/ 42 w 131"/>
              <a:gd name="T101" fmla="*/ 112 h 146"/>
              <a:gd name="T102" fmla="*/ 23 w 131"/>
              <a:gd name="T103" fmla="*/ 109 h 146"/>
              <a:gd name="T104" fmla="*/ 23 w 131"/>
              <a:gd name="T105" fmla="*/ 105 h 146"/>
              <a:gd name="T106" fmla="*/ 42 w 131"/>
              <a:gd name="T107" fmla="*/ 102 h 14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131"/>
              <a:gd name="T163" fmla="*/ 0 h 146"/>
              <a:gd name="T164" fmla="*/ 131 w 131"/>
              <a:gd name="T165" fmla="*/ 146 h 14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131" h="146">
                <a:moveTo>
                  <a:pt x="0" y="34"/>
                </a:moveTo>
                <a:cubicBezTo>
                  <a:pt x="0" y="32"/>
                  <a:pt x="0" y="30"/>
                  <a:pt x="0" y="29"/>
                </a:cubicBezTo>
                <a:cubicBezTo>
                  <a:pt x="0" y="28"/>
                  <a:pt x="0" y="28"/>
                  <a:pt x="0" y="27"/>
                </a:cubicBezTo>
                <a:cubicBezTo>
                  <a:pt x="0" y="26"/>
                  <a:pt x="0" y="23"/>
                  <a:pt x="0" y="20"/>
                </a:cubicBezTo>
                <a:cubicBezTo>
                  <a:pt x="19" y="20"/>
                  <a:pt x="30" y="21"/>
                  <a:pt x="32" y="21"/>
                </a:cubicBezTo>
                <a:cubicBezTo>
                  <a:pt x="58" y="21"/>
                  <a:pt x="58" y="21"/>
                  <a:pt x="58" y="21"/>
                </a:cubicBezTo>
                <a:cubicBezTo>
                  <a:pt x="58" y="19"/>
                  <a:pt x="58" y="18"/>
                  <a:pt x="58" y="17"/>
                </a:cubicBezTo>
                <a:cubicBezTo>
                  <a:pt x="58" y="15"/>
                  <a:pt x="58" y="15"/>
                  <a:pt x="58" y="15"/>
                </a:cubicBezTo>
                <a:cubicBezTo>
                  <a:pt x="58" y="13"/>
                  <a:pt x="58" y="13"/>
                  <a:pt x="58" y="13"/>
                </a:cubicBezTo>
                <a:cubicBezTo>
                  <a:pt x="57" y="0"/>
                  <a:pt x="57" y="0"/>
                  <a:pt x="57" y="0"/>
                </a:cubicBezTo>
                <a:cubicBezTo>
                  <a:pt x="62" y="1"/>
                  <a:pt x="64" y="1"/>
                  <a:pt x="65" y="1"/>
                </a:cubicBezTo>
                <a:cubicBezTo>
                  <a:pt x="65" y="1"/>
                  <a:pt x="68" y="1"/>
                  <a:pt x="72" y="0"/>
                </a:cubicBezTo>
                <a:cubicBezTo>
                  <a:pt x="72" y="11"/>
                  <a:pt x="72" y="11"/>
                  <a:pt x="72" y="11"/>
                </a:cubicBezTo>
                <a:cubicBezTo>
                  <a:pt x="71" y="16"/>
                  <a:pt x="71" y="16"/>
                  <a:pt x="71" y="16"/>
                </a:cubicBezTo>
                <a:cubicBezTo>
                  <a:pt x="71" y="21"/>
                  <a:pt x="71" y="21"/>
                  <a:pt x="71" y="21"/>
                </a:cubicBezTo>
                <a:cubicBezTo>
                  <a:pt x="98" y="21"/>
                  <a:pt x="98" y="21"/>
                  <a:pt x="98" y="21"/>
                </a:cubicBezTo>
                <a:cubicBezTo>
                  <a:pt x="100" y="21"/>
                  <a:pt x="111" y="20"/>
                  <a:pt x="131" y="20"/>
                </a:cubicBezTo>
                <a:cubicBezTo>
                  <a:pt x="131" y="21"/>
                  <a:pt x="131" y="23"/>
                  <a:pt x="130" y="24"/>
                </a:cubicBezTo>
                <a:cubicBezTo>
                  <a:pt x="130" y="25"/>
                  <a:pt x="130" y="26"/>
                  <a:pt x="130" y="27"/>
                </a:cubicBezTo>
                <a:cubicBezTo>
                  <a:pt x="130" y="27"/>
                  <a:pt x="131" y="30"/>
                  <a:pt x="131" y="34"/>
                </a:cubicBezTo>
                <a:cubicBezTo>
                  <a:pt x="117" y="33"/>
                  <a:pt x="106" y="33"/>
                  <a:pt x="98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70" y="47"/>
                  <a:pt x="70" y="47"/>
                  <a:pt x="70" y="47"/>
                </a:cubicBezTo>
                <a:cubicBezTo>
                  <a:pt x="105" y="47"/>
                  <a:pt x="105" y="47"/>
                  <a:pt x="105" y="47"/>
                </a:cubicBezTo>
                <a:cubicBezTo>
                  <a:pt x="108" y="47"/>
                  <a:pt x="113" y="46"/>
                  <a:pt x="120" y="46"/>
                </a:cubicBezTo>
                <a:cubicBezTo>
                  <a:pt x="120" y="49"/>
                  <a:pt x="120" y="52"/>
                  <a:pt x="119" y="55"/>
                </a:cubicBezTo>
                <a:cubicBezTo>
                  <a:pt x="119" y="58"/>
                  <a:pt x="119" y="60"/>
                  <a:pt x="119" y="61"/>
                </a:cubicBezTo>
                <a:cubicBezTo>
                  <a:pt x="119" y="130"/>
                  <a:pt x="119" y="130"/>
                  <a:pt x="119" y="130"/>
                </a:cubicBezTo>
                <a:cubicBezTo>
                  <a:pt x="119" y="133"/>
                  <a:pt x="118" y="136"/>
                  <a:pt x="117" y="138"/>
                </a:cubicBezTo>
                <a:cubicBezTo>
                  <a:pt x="116" y="140"/>
                  <a:pt x="114" y="141"/>
                  <a:pt x="111" y="142"/>
                </a:cubicBezTo>
                <a:cubicBezTo>
                  <a:pt x="108" y="143"/>
                  <a:pt x="102" y="144"/>
                  <a:pt x="93" y="146"/>
                </a:cubicBezTo>
                <a:cubicBezTo>
                  <a:pt x="93" y="144"/>
                  <a:pt x="93" y="143"/>
                  <a:pt x="92" y="141"/>
                </a:cubicBezTo>
                <a:cubicBezTo>
                  <a:pt x="92" y="140"/>
                  <a:pt x="92" y="138"/>
                  <a:pt x="91" y="136"/>
                </a:cubicBezTo>
                <a:cubicBezTo>
                  <a:pt x="90" y="134"/>
                  <a:pt x="88" y="131"/>
                  <a:pt x="85" y="127"/>
                </a:cubicBezTo>
                <a:cubicBezTo>
                  <a:pt x="92" y="128"/>
                  <a:pt x="97" y="129"/>
                  <a:pt x="101" y="129"/>
                </a:cubicBezTo>
                <a:cubicBezTo>
                  <a:pt x="103" y="130"/>
                  <a:pt x="105" y="129"/>
                  <a:pt x="105" y="128"/>
                </a:cubicBezTo>
                <a:cubicBezTo>
                  <a:pt x="106" y="127"/>
                  <a:pt x="106" y="126"/>
                  <a:pt x="106" y="124"/>
                </a:cubicBezTo>
                <a:cubicBezTo>
                  <a:pt x="106" y="57"/>
                  <a:pt x="106" y="57"/>
                  <a:pt x="106" y="57"/>
                </a:cubicBezTo>
                <a:cubicBezTo>
                  <a:pt x="19" y="57"/>
                  <a:pt x="19" y="57"/>
                  <a:pt x="19" y="57"/>
                </a:cubicBezTo>
                <a:cubicBezTo>
                  <a:pt x="19" y="122"/>
                  <a:pt x="19" y="122"/>
                  <a:pt x="19" y="122"/>
                </a:cubicBezTo>
                <a:cubicBezTo>
                  <a:pt x="19" y="128"/>
                  <a:pt x="19" y="132"/>
                  <a:pt x="20" y="133"/>
                </a:cubicBezTo>
                <a:cubicBezTo>
                  <a:pt x="20" y="143"/>
                  <a:pt x="20" y="143"/>
                  <a:pt x="20" y="143"/>
                </a:cubicBezTo>
                <a:cubicBezTo>
                  <a:pt x="15" y="143"/>
                  <a:pt x="10" y="143"/>
                  <a:pt x="7" y="143"/>
                </a:cubicBezTo>
                <a:cubicBezTo>
                  <a:pt x="7" y="139"/>
                  <a:pt x="7" y="135"/>
                  <a:pt x="8" y="133"/>
                </a:cubicBezTo>
                <a:cubicBezTo>
                  <a:pt x="8" y="131"/>
                  <a:pt x="8" y="127"/>
                  <a:pt x="8" y="122"/>
                </a:cubicBezTo>
                <a:cubicBezTo>
                  <a:pt x="8" y="61"/>
                  <a:pt x="8" y="61"/>
                  <a:pt x="8" y="61"/>
                </a:cubicBezTo>
                <a:cubicBezTo>
                  <a:pt x="8" y="58"/>
                  <a:pt x="8" y="55"/>
                  <a:pt x="7" y="53"/>
                </a:cubicBezTo>
                <a:cubicBezTo>
                  <a:pt x="7" y="46"/>
                  <a:pt x="7" y="46"/>
                  <a:pt x="7" y="46"/>
                </a:cubicBezTo>
                <a:cubicBezTo>
                  <a:pt x="14" y="46"/>
                  <a:pt x="19" y="47"/>
                  <a:pt x="23" y="47"/>
                </a:cubicBezTo>
                <a:cubicBezTo>
                  <a:pt x="57" y="47"/>
                  <a:pt x="57" y="47"/>
                  <a:pt x="57" y="47"/>
                </a:cubicBezTo>
                <a:cubicBezTo>
                  <a:pt x="58" y="33"/>
                  <a:pt x="58" y="33"/>
                  <a:pt x="58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24" y="33"/>
                  <a:pt x="14" y="33"/>
                  <a:pt x="0" y="34"/>
                </a:cubicBezTo>
                <a:close/>
                <a:moveTo>
                  <a:pt x="42" y="102"/>
                </a:moveTo>
                <a:cubicBezTo>
                  <a:pt x="57" y="102"/>
                  <a:pt x="57" y="102"/>
                  <a:pt x="57" y="102"/>
                </a:cubicBezTo>
                <a:cubicBezTo>
                  <a:pt x="57" y="90"/>
                  <a:pt x="57" y="90"/>
                  <a:pt x="57" y="90"/>
                </a:cubicBezTo>
                <a:cubicBezTo>
                  <a:pt x="43" y="90"/>
                  <a:pt x="43" y="90"/>
                  <a:pt x="43" y="90"/>
                </a:cubicBezTo>
                <a:cubicBezTo>
                  <a:pt x="39" y="90"/>
                  <a:pt x="34" y="90"/>
                  <a:pt x="28" y="91"/>
                </a:cubicBezTo>
                <a:cubicBezTo>
                  <a:pt x="28" y="89"/>
                  <a:pt x="28" y="88"/>
                  <a:pt x="28" y="87"/>
                </a:cubicBezTo>
                <a:cubicBezTo>
                  <a:pt x="28" y="87"/>
                  <a:pt x="28" y="86"/>
                  <a:pt x="29" y="85"/>
                </a:cubicBezTo>
                <a:cubicBezTo>
                  <a:pt x="29" y="85"/>
                  <a:pt x="28" y="83"/>
                  <a:pt x="28" y="80"/>
                </a:cubicBezTo>
                <a:cubicBezTo>
                  <a:pt x="34" y="81"/>
                  <a:pt x="39" y="81"/>
                  <a:pt x="43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78"/>
                  <a:pt x="46" y="78"/>
                  <a:pt x="46" y="78"/>
                </a:cubicBezTo>
                <a:cubicBezTo>
                  <a:pt x="46" y="77"/>
                  <a:pt x="45" y="76"/>
                  <a:pt x="44" y="74"/>
                </a:cubicBezTo>
                <a:cubicBezTo>
                  <a:pt x="43" y="72"/>
                  <a:pt x="41" y="70"/>
                  <a:pt x="40" y="68"/>
                </a:cubicBezTo>
                <a:cubicBezTo>
                  <a:pt x="36" y="64"/>
                  <a:pt x="36" y="64"/>
                  <a:pt x="36" y="64"/>
                </a:cubicBezTo>
                <a:cubicBezTo>
                  <a:pt x="42" y="62"/>
                  <a:pt x="46" y="61"/>
                  <a:pt x="49" y="59"/>
                </a:cubicBezTo>
                <a:cubicBezTo>
                  <a:pt x="60" y="79"/>
                  <a:pt x="60" y="79"/>
                  <a:pt x="60" y="79"/>
                </a:cubicBezTo>
                <a:cubicBezTo>
                  <a:pt x="57" y="79"/>
                  <a:pt x="54" y="80"/>
                  <a:pt x="52" y="81"/>
                </a:cubicBezTo>
                <a:cubicBezTo>
                  <a:pt x="67" y="81"/>
                  <a:pt x="67" y="81"/>
                  <a:pt x="67" y="81"/>
                </a:cubicBezTo>
                <a:cubicBezTo>
                  <a:pt x="69" y="78"/>
                  <a:pt x="71" y="74"/>
                  <a:pt x="72" y="71"/>
                </a:cubicBezTo>
                <a:cubicBezTo>
                  <a:pt x="74" y="67"/>
                  <a:pt x="75" y="65"/>
                  <a:pt x="76" y="64"/>
                </a:cubicBezTo>
                <a:cubicBezTo>
                  <a:pt x="78" y="58"/>
                  <a:pt x="78" y="58"/>
                  <a:pt x="78" y="58"/>
                </a:cubicBezTo>
                <a:cubicBezTo>
                  <a:pt x="82" y="61"/>
                  <a:pt x="86" y="63"/>
                  <a:pt x="89" y="64"/>
                </a:cubicBezTo>
                <a:cubicBezTo>
                  <a:pt x="85" y="70"/>
                  <a:pt x="85" y="70"/>
                  <a:pt x="85" y="70"/>
                </a:cubicBezTo>
                <a:cubicBezTo>
                  <a:pt x="84" y="73"/>
                  <a:pt x="81" y="77"/>
                  <a:pt x="79" y="81"/>
                </a:cubicBezTo>
                <a:cubicBezTo>
                  <a:pt x="83" y="81"/>
                  <a:pt x="83" y="81"/>
                  <a:pt x="83" y="81"/>
                </a:cubicBezTo>
                <a:cubicBezTo>
                  <a:pt x="87" y="81"/>
                  <a:pt x="92" y="81"/>
                  <a:pt x="97" y="80"/>
                </a:cubicBezTo>
                <a:cubicBezTo>
                  <a:pt x="97" y="82"/>
                  <a:pt x="97" y="83"/>
                  <a:pt x="96" y="84"/>
                </a:cubicBezTo>
                <a:cubicBezTo>
                  <a:pt x="96" y="84"/>
                  <a:pt x="96" y="85"/>
                  <a:pt x="96" y="86"/>
                </a:cubicBezTo>
                <a:cubicBezTo>
                  <a:pt x="96" y="86"/>
                  <a:pt x="97" y="88"/>
                  <a:pt x="97" y="91"/>
                </a:cubicBezTo>
                <a:cubicBezTo>
                  <a:pt x="92" y="90"/>
                  <a:pt x="87" y="90"/>
                  <a:pt x="83" y="90"/>
                </a:cubicBezTo>
                <a:cubicBezTo>
                  <a:pt x="69" y="90"/>
                  <a:pt x="69" y="90"/>
                  <a:pt x="69" y="90"/>
                </a:cubicBezTo>
                <a:cubicBezTo>
                  <a:pt x="69" y="102"/>
                  <a:pt x="69" y="102"/>
                  <a:pt x="69" y="102"/>
                </a:cubicBezTo>
                <a:cubicBezTo>
                  <a:pt x="82" y="102"/>
                  <a:pt x="82" y="102"/>
                  <a:pt x="82" y="102"/>
                </a:cubicBezTo>
                <a:cubicBezTo>
                  <a:pt x="89" y="102"/>
                  <a:pt x="95" y="101"/>
                  <a:pt x="102" y="101"/>
                </a:cubicBezTo>
                <a:cubicBezTo>
                  <a:pt x="102" y="102"/>
                  <a:pt x="102" y="104"/>
                  <a:pt x="102" y="105"/>
                </a:cubicBezTo>
                <a:cubicBezTo>
                  <a:pt x="102" y="106"/>
                  <a:pt x="102" y="106"/>
                  <a:pt x="102" y="107"/>
                </a:cubicBezTo>
                <a:cubicBezTo>
                  <a:pt x="102" y="107"/>
                  <a:pt x="102" y="109"/>
                  <a:pt x="102" y="113"/>
                </a:cubicBezTo>
                <a:cubicBezTo>
                  <a:pt x="95" y="112"/>
                  <a:pt x="88" y="112"/>
                  <a:pt x="82" y="112"/>
                </a:cubicBezTo>
                <a:cubicBezTo>
                  <a:pt x="69" y="112"/>
                  <a:pt x="69" y="112"/>
                  <a:pt x="69" y="112"/>
                </a:cubicBezTo>
                <a:cubicBezTo>
                  <a:pt x="69" y="124"/>
                  <a:pt x="69" y="124"/>
                  <a:pt x="69" y="124"/>
                </a:cubicBezTo>
                <a:cubicBezTo>
                  <a:pt x="69" y="128"/>
                  <a:pt x="69" y="130"/>
                  <a:pt x="69" y="132"/>
                </a:cubicBezTo>
                <a:cubicBezTo>
                  <a:pt x="69" y="139"/>
                  <a:pt x="69" y="139"/>
                  <a:pt x="69" y="139"/>
                </a:cubicBezTo>
                <a:cubicBezTo>
                  <a:pt x="63" y="139"/>
                  <a:pt x="63" y="139"/>
                  <a:pt x="63" y="139"/>
                </a:cubicBezTo>
                <a:cubicBezTo>
                  <a:pt x="61" y="139"/>
                  <a:pt x="61" y="139"/>
                  <a:pt x="61" y="139"/>
                </a:cubicBezTo>
                <a:cubicBezTo>
                  <a:pt x="56" y="139"/>
                  <a:pt x="56" y="139"/>
                  <a:pt x="56" y="139"/>
                </a:cubicBezTo>
                <a:cubicBezTo>
                  <a:pt x="57" y="136"/>
                  <a:pt x="57" y="133"/>
                  <a:pt x="57" y="131"/>
                </a:cubicBezTo>
                <a:cubicBezTo>
                  <a:pt x="57" y="129"/>
                  <a:pt x="57" y="127"/>
                  <a:pt x="57" y="124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42" y="112"/>
                  <a:pt x="42" y="112"/>
                  <a:pt x="42" y="112"/>
                </a:cubicBezTo>
                <a:cubicBezTo>
                  <a:pt x="36" y="112"/>
                  <a:pt x="29" y="112"/>
                  <a:pt x="23" y="113"/>
                </a:cubicBezTo>
                <a:cubicBezTo>
                  <a:pt x="23" y="111"/>
                  <a:pt x="23" y="110"/>
                  <a:pt x="23" y="109"/>
                </a:cubicBezTo>
                <a:cubicBezTo>
                  <a:pt x="23" y="107"/>
                  <a:pt x="23" y="107"/>
                  <a:pt x="23" y="107"/>
                </a:cubicBezTo>
                <a:cubicBezTo>
                  <a:pt x="23" y="105"/>
                  <a:pt x="23" y="105"/>
                  <a:pt x="23" y="105"/>
                </a:cubicBezTo>
                <a:cubicBezTo>
                  <a:pt x="23" y="101"/>
                  <a:pt x="23" y="101"/>
                  <a:pt x="23" y="101"/>
                </a:cubicBezTo>
                <a:cubicBezTo>
                  <a:pt x="29" y="101"/>
                  <a:pt x="36" y="102"/>
                  <a:pt x="42" y="10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5" name="Freeform 19"/>
          <p:cNvSpPr>
            <a:spLocks noEditPoints="1"/>
          </p:cNvSpPr>
          <p:nvPr/>
        </p:nvSpPr>
        <p:spPr bwMode="auto">
          <a:xfrm>
            <a:off x="3457575" y="3009900"/>
            <a:ext cx="547688" cy="530225"/>
          </a:xfrm>
          <a:custGeom>
            <a:avLst/>
            <a:gdLst>
              <a:gd name="T0" fmla="*/ 18 w 139"/>
              <a:gd name="T1" fmla="*/ 107 h 135"/>
              <a:gd name="T2" fmla="*/ 29 w 139"/>
              <a:gd name="T3" fmla="*/ 103 h 135"/>
              <a:gd name="T4" fmla="*/ 49 w 139"/>
              <a:gd name="T5" fmla="*/ 89 h 135"/>
              <a:gd name="T6" fmla="*/ 72 w 139"/>
              <a:gd name="T7" fmla="*/ 72 h 135"/>
              <a:gd name="T8" fmla="*/ 97 w 139"/>
              <a:gd name="T9" fmla="*/ 45 h 135"/>
              <a:gd name="T10" fmla="*/ 35 w 139"/>
              <a:gd name="T11" fmla="*/ 45 h 135"/>
              <a:gd name="T12" fmla="*/ 9 w 139"/>
              <a:gd name="T13" fmla="*/ 46 h 135"/>
              <a:gd name="T14" fmla="*/ 10 w 139"/>
              <a:gd name="T15" fmla="*/ 42 h 135"/>
              <a:gd name="T16" fmla="*/ 10 w 139"/>
              <a:gd name="T17" fmla="*/ 39 h 135"/>
              <a:gd name="T18" fmla="*/ 10 w 139"/>
              <a:gd name="T19" fmla="*/ 36 h 135"/>
              <a:gd name="T20" fmla="*/ 9 w 139"/>
              <a:gd name="T21" fmla="*/ 31 h 135"/>
              <a:gd name="T22" fmla="*/ 35 w 139"/>
              <a:gd name="T23" fmla="*/ 32 h 135"/>
              <a:gd name="T24" fmla="*/ 100 w 139"/>
              <a:gd name="T25" fmla="*/ 32 h 135"/>
              <a:gd name="T26" fmla="*/ 125 w 139"/>
              <a:gd name="T27" fmla="*/ 31 h 135"/>
              <a:gd name="T28" fmla="*/ 113 w 139"/>
              <a:gd name="T29" fmla="*/ 47 h 135"/>
              <a:gd name="T30" fmla="*/ 96 w 139"/>
              <a:gd name="T31" fmla="*/ 65 h 135"/>
              <a:gd name="T32" fmla="*/ 72 w 139"/>
              <a:gd name="T33" fmla="*/ 88 h 135"/>
              <a:gd name="T34" fmla="*/ 56 w 139"/>
              <a:gd name="T35" fmla="*/ 99 h 135"/>
              <a:gd name="T36" fmla="*/ 47 w 139"/>
              <a:gd name="T37" fmla="*/ 107 h 135"/>
              <a:gd name="T38" fmla="*/ 66 w 139"/>
              <a:gd name="T39" fmla="*/ 118 h 135"/>
              <a:gd name="T40" fmla="*/ 96 w 139"/>
              <a:gd name="T41" fmla="*/ 122 h 135"/>
              <a:gd name="T42" fmla="*/ 128 w 139"/>
              <a:gd name="T43" fmla="*/ 118 h 135"/>
              <a:gd name="T44" fmla="*/ 139 w 139"/>
              <a:gd name="T45" fmla="*/ 116 h 135"/>
              <a:gd name="T46" fmla="*/ 134 w 139"/>
              <a:gd name="T47" fmla="*/ 125 h 135"/>
              <a:gd name="T48" fmla="*/ 132 w 139"/>
              <a:gd name="T49" fmla="*/ 135 h 135"/>
              <a:gd name="T50" fmla="*/ 127 w 139"/>
              <a:gd name="T51" fmla="*/ 135 h 135"/>
              <a:gd name="T52" fmla="*/ 87 w 139"/>
              <a:gd name="T53" fmla="*/ 135 h 135"/>
              <a:gd name="T54" fmla="*/ 66 w 139"/>
              <a:gd name="T55" fmla="*/ 132 h 135"/>
              <a:gd name="T56" fmla="*/ 54 w 139"/>
              <a:gd name="T57" fmla="*/ 128 h 135"/>
              <a:gd name="T58" fmla="*/ 44 w 139"/>
              <a:gd name="T59" fmla="*/ 121 h 135"/>
              <a:gd name="T60" fmla="*/ 37 w 139"/>
              <a:gd name="T61" fmla="*/ 116 h 135"/>
              <a:gd name="T62" fmla="*/ 31 w 139"/>
              <a:gd name="T63" fmla="*/ 115 h 135"/>
              <a:gd name="T64" fmla="*/ 25 w 139"/>
              <a:gd name="T65" fmla="*/ 117 h 135"/>
              <a:gd name="T66" fmla="*/ 12 w 139"/>
              <a:gd name="T67" fmla="*/ 132 h 135"/>
              <a:gd name="T68" fmla="*/ 5 w 139"/>
              <a:gd name="T69" fmla="*/ 125 h 135"/>
              <a:gd name="T70" fmla="*/ 0 w 139"/>
              <a:gd name="T71" fmla="*/ 121 h 135"/>
              <a:gd name="T72" fmla="*/ 18 w 139"/>
              <a:gd name="T73" fmla="*/ 107 h 135"/>
              <a:gd name="T74" fmla="*/ 53 w 139"/>
              <a:gd name="T75" fmla="*/ 6 h 135"/>
              <a:gd name="T76" fmla="*/ 69 w 139"/>
              <a:gd name="T77" fmla="*/ 0 h 135"/>
              <a:gd name="T78" fmla="*/ 81 w 139"/>
              <a:gd name="T79" fmla="*/ 26 h 135"/>
              <a:gd name="T80" fmla="*/ 65 w 139"/>
              <a:gd name="T81" fmla="*/ 31 h 135"/>
              <a:gd name="T82" fmla="*/ 64 w 139"/>
              <a:gd name="T83" fmla="*/ 26 h 135"/>
              <a:gd name="T84" fmla="*/ 60 w 139"/>
              <a:gd name="T85" fmla="*/ 18 h 135"/>
              <a:gd name="T86" fmla="*/ 56 w 139"/>
              <a:gd name="T87" fmla="*/ 9 h 135"/>
              <a:gd name="T88" fmla="*/ 53 w 139"/>
              <a:gd name="T89" fmla="*/ 6 h 13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9"/>
              <a:gd name="T136" fmla="*/ 0 h 135"/>
              <a:gd name="T137" fmla="*/ 139 w 139"/>
              <a:gd name="T138" fmla="*/ 135 h 13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9" h="135">
                <a:moveTo>
                  <a:pt x="18" y="107"/>
                </a:moveTo>
                <a:cubicBezTo>
                  <a:pt x="21" y="106"/>
                  <a:pt x="25" y="104"/>
                  <a:pt x="29" y="103"/>
                </a:cubicBezTo>
                <a:cubicBezTo>
                  <a:pt x="34" y="100"/>
                  <a:pt x="40" y="96"/>
                  <a:pt x="49" y="89"/>
                </a:cubicBezTo>
                <a:cubicBezTo>
                  <a:pt x="57" y="83"/>
                  <a:pt x="65" y="77"/>
                  <a:pt x="72" y="72"/>
                </a:cubicBezTo>
                <a:cubicBezTo>
                  <a:pt x="78" y="66"/>
                  <a:pt x="87" y="58"/>
                  <a:pt x="97" y="45"/>
                </a:cubicBezTo>
                <a:cubicBezTo>
                  <a:pt x="35" y="45"/>
                  <a:pt x="35" y="45"/>
                  <a:pt x="35" y="45"/>
                </a:cubicBezTo>
                <a:cubicBezTo>
                  <a:pt x="26" y="45"/>
                  <a:pt x="18" y="45"/>
                  <a:pt x="9" y="46"/>
                </a:cubicBezTo>
                <a:cubicBezTo>
                  <a:pt x="10" y="44"/>
                  <a:pt x="10" y="43"/>
                  <a:pt x="10" y="42"/>
                </a:cubicBezTo>
                <a:cubicBezTo>
                  <a:pt x="10" y="42"/>
                  <a:pt x="10" y="40"/>
                  <a:pt x="10" y="39"/>
                </a:cubicBezTo>
                <a:cubicBezTo>
                  <a:pt x="10" y="36"/>
                  <a:pt x="10" y="36"/>
                  <a:pt x="10" y="36"/>
                </a:cubicBezTo>
                <a:cubicBezTo>
                  <a:pt x="9" y="31"/>
                  <a:pt x="9" y="31"/>
                  <a:pt x="9" y="31"/>
                </a:cubicBezTo>
                <a:cubicBezTo>
                  <a:pt x="18" y="31"/>
                  <a:pt x="26" y="32"/>
                  <a:pt x="35" y="32"/>
                </a:cubicBezTo>
                <a:cubicBezTo>
                  <a:pt x="100" y="32"/>
                  <a:pt x="100" y="32"/>
                  <a:pt x="100" y="32"/>
                </a:cubicBezTo>
                <a:cubicBezTo>
                  <a:pt x="108" y="32"/>
                  <a:pt x="116" y="31"/>
                  <a:pt x="125" y="31"/>
                </a:cubicBezTo>
                <a:cubicBezTo>
                  <a:pt x="120" y="38"/>
                  <a:pt x="116" y="43"/>
                  <a:pt x="113" y="47"/>
                </a:cubicBezTo>
                <a:cubicBezTo>
                  <a:pt x="110" y="51"/>
                  <a:pt x="105" y="57"/>
                  <a:pt x="96" y="65"/>
                </a:cubicBezTo>
                <a:cubicBezTo>
                  <a:pt x="88" y="74"/>
                  <a:pt x="80" y="81"/>
                  <a:pt x="72" y="88"/>
                </a:cubicBezTo>
                <a:cubicBezTo>
                  <a:pt x="56" y="99"/>
                  <a:pt x="56" y="99"/>
                  <a:pt x="56" y="99"/>
                </a:cubicBezTo>
                <a:cubicBezTo>
                  <a:pt x="47" y="107"/>
                  <a:pt x="47" y="107"/>
                  <a:pt x="47" y="107"/>
                </a:cubicBezTo>
                <a:cubicBezTo>
                  <a:pt x="54" y="112"/>
                  <a:pt x="60" y="116"/>
                  <a:pt x="66" y="118"/>
                </a:cubicBezTo>
                <a:cubicBezTo>
                  <a:pt x="71" y="121"/>
                  <a:pt x="81" y="122"/>
                  <a:pt x="96" y="122"/>
                </a:cubicBezTo>
                <a:cubicBezTo>
                  <a:pt x="108" y="122"/>
                  <a:pt x="119" y="120"/>
                  <a:pt x="128" y="118"/>
                </a:cubicBezTo>
                <a:cubicBezTo>
                  <a:pt x="139" y="116"/>
                  <a:pt x="139" y="116"/>
                  <a:pt x="139" y="116"/>
                </a:cubicBezTo>
                <a:cubicBezTo>
                  <a:pt x="136" y="121"/>
                  <a:pt x="134" y="124"/>
                  <a:pt x="134" y="125"/>
                </a:cubicBezTo>
                <a:cubicBezTo>
                  <a:pt x="134" y="126"/>
                  <a:pt x="133" y="129"/>
                  <a:pt x="132" y="135"/>
                </a:cubicBezTo>
                <a:cubicBezTo>
                  <a:pt x="127" y="135"/>
                  <a:pt x="127" y="135"/>
                  <a:pt x="127" y="135"/>
                </a:cubicBezTo>
                <a:cubicBezTo>
                  <a:pt x="109" y="135"/>
                  <a:pt x="96" y="135"/>
                  <a:pt x="87" y="135"/>
                </a:cubicBezTo>
                <a:cubicBezTo>
                  <a:pt x="78" y="135"/>
                  <a:pt x="72" y="134"/>
                  <a:pt x="66" y="132"/>
                </a:cubicBezTo>
                <a:cubicBezTo>
                  <a:pt x="61" y="131"/>
                  <a:pt x="57" y="129"/>
                  <a:pt x="54" y="128"/>
                </a:cubicBezTo>
                <a:cubicBezTo>
                  <a:pt x="51" y="126"/>
                  <a:pt x="47" y="124"/>
                  <a:pt x="44" y="121"/>
                </a:cubicBezTo>
                <a:cubicBezTo>
                  <a:pt x="41" y="118"/>
                  <a:pt x="38" y="117"/>
                  <a:pt x="37" y="116"/>
                </a:cubicBezTo>
                <a:cubicBezTo>
                  <a:pt x="35" y="115"/>
                  <a:pt x="33" y="115"/>
                  <a:pt x="31" y="115"/>
                </a:cubicBezTo>
                <a:cubicBezTo>
                  <a:pt x="30" y="115"/>
                  <a:pt x="28" y="116"/>
                  <a:pt x="25" y="117"/>
                </a:cubicBezTo>
                <a:cubicBezTo>
                  <a:pt x="22" y="118"/>
                  <a:pt x="18" y="123"/>
                  <a:pt x="12" y="132"/>
                </a:cubicBezTo>
                <a:cubicBezTo>
                  <a:pt x="8" y="128"/>
                  <a:pt x="6" y="125"/>
                  <a:pt x="5" y="125"/>
                </a:cubicBezTo>
                <a:cubicBezTo>
                  <a:pt x="0" y="121"/>
                  <a:pt x="0" y="121"/>
                  <a:pt x="0" y="121"/>
                </a:cubicBezTo>
                <a:cubicBezTo>
                  <a:pt x="10" y="113"/>
                  <a:pt x="16" y="109"/>
                  <a:pt x="18" y="107"/>
                </a:cubicBezTo>
                <a:close/>
                <a:moveTo>
                  <a:pt x="53" y="6"/>
                </a:moveTo>
                <a:cubicBezTo>
                  <a:pt x="59" y="4"/>
                  <a:pt x="64" y="2"/>
                  <a:pt x="69" y="0"/>
                </a:cubicBezTo>
                <a:cubicBezTo>
                  <a:pt x="81" y="26"/>
                  <a:pt x="81" y="26"/>
                  <a:pt x="81" y="26"/>
                </a:cubicBezTo>
                <a:cubicBezTo>
                  <a:pt x="77" y="27"/>
                  <a:pt x="71" y="29"/>
                  <a:pt x="65" y="31"/>
                </a:cubicBezTo>
                <a:cubicBezTo>
                  <a:pt x="64" y="26"/>
                  <a:pt x="64" y="26"/>
                  <a:pt x="64" y="26"/>
                </a:cubicBezTo>
                <a:cubicBezTo>
                  <a:pt x="63" y="24"/>
                  <a:pt x="62" y="22"/>
                  <a:pt x="60" y="18"/>
                </a:cubicBezTo>
                <a:cubicBezTo>
                  <a:pt x="59" y="14"/>
                  <a:pt x="57" y="12"/>
                  <a:pt x="56" y="9"/>
                </a:cubicBezTo>
                <a:lnTo>
                  <a:pt x="53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6" name="Freeform 20"/>
          <p:cNvSpPr>
            <a:spLocks noEditPoints="1"/>
          </p:cNvSpPr>
          <p:nvPr/>
        </p:nvSpPr>
        <p:spPr bwMode="auto">
          <a:xfrm>
            <a:off x="4049713" y="3009900"/>
            <a:ext cx="557212" cy="554038"/>
          </a:xfrm>
          <a:custGeom>
            <a:avLst/>
            <a:gdLst>
              <a:gd name="T0" fmla="*/ 3 w 142"/>
              <a:gd name="T1" fmla="*/ 81 h 141"/>
              <a:gd name="T2" fmla="*/ 42 w 142"/>
              <a:gd name="T3" fmla="*/ 36 h 141"/>
              <a:gd name="T4" fmla="*/ 56 w 142"/>
              <a:gd name="T5" fmla="*/ 42 h 141"/>
              <a:gd name="T6" fmla="*/ 43 w 142"/>
              <a:gd name="T7" fmla="*/ 57 h 141"/>
              <a:gd name="T8" fmla="*/ 39 w 142"/>
              <a:gd name="T9" fmla="*/ 119 h 141"/>
              <a:gd name="T10" fmla="*/ 40 w 142"/>
              <a:gd name="T11" fmla="*/ 141 h 141"/>
              <a:gd name="T12" fmla="*/ 25 w 142"/>
              <a:gd name="T13" fmla="*/ 128 h 141"/>
              <a:gd name="T14" fmla="*/ 25 w 142"/>
              <a:gd name="T15" fmla="*/ 77 h 141"/>
              <a:gd name="T16" fmla="*/ 12 w 142"/>
              <a:gd name="T17" fmla="*/ 92 h 141"/>
              <a:gd name="T18" fmla="*/ 0 w 142"/>
              <a:gd name="T19" fmla="*/ 83 h 141"/>
              <a:gd name="T20" fmla="*/ 4 w 142"/>
              <a:gd name="T21" fmla="*/ 37 h 141"/>
              <a:gd name="T22" fmla="*/ 36 w 142"/>
              <a:gd name="T23" fmla="*/ 4 h 141"/>
              <a:gd name="T24" fmla="*/ 50 w 142"/>
              <a:gd name="T25" fmla="*/ 10 h 141"/>
              <a:gd name="T26" fmla="*/ 33 w 142"/>
              <a:gd name="T27" fmla="*/ 27 h 141"/>
              <a:gd name="T28" fmla="*/ 10 w 142"/>
              <a:gd name="T29" fmla="*/ 50 h 141"/>
              <a:gd name="T30" fmla="*/ 1 w 142"/>
              <a:gd name="T31" fmla="*/ 39 h 141"/>
              <a:gd name="T32" fmla="*/ 122 w 142"/>
              <a:gd name="T33" fmla="*/ 51 h 141"/>
              <a:gd name="T34" fmla="*/ 141 w 142"/>
              <a:gd name="T35" fmla="*/ 55 h 141"/>
              <a:gd name="T36" fmla="*/ 142 w 142"/>
              <a:gd name="T37" fmla="*/ 65 h 141"/>
              <a:gd name="T38" fmla="*/ 114 w 142"/>
              <a:gd name="T39" fmla="*/ 63 h 141"/>
              <a:gd name="T40" fmla="*/ 112 w 142"/>
              <a:gd name="T41" fmla="*/ 133 h 141"/>
              <a:gd name="T42" fmla="*/ 86 w 142"/>
              <a:gd name="T43" fmla="*/ 140 h 141"/>
              <a:gd name="T44" fmla="*/ 80 w 142"/>
              <a:gd name="T45" fmla="*/ 124 h 141"/>
              <a:gd name="T46" fmla="*/ 99 w 142"/>
              <a:gd name="T47" fmla="*/ 123 h 141"/>
              <a:gd name="T48" fmla="*/ 100 w 142"/>
              <a:gd name="T49" fmla="*/ 63 h 141"/>
              <a:gd name="T50" fmla="*/ 58 w 142"/>
              <a:gd name="T51" fmla="*/ 65 h 141"/>
              <a:gd name="T52" fmla="*/ 59 w 142"/>
              <a:gd name="T53" fmla="*/ 57 h 141"/>
              <a:gd name="T54" fmla="*/ 58 w 142"/>
              <a:gd name="T55" fmla="*/ 50 h 141"/>
              <a:gd name="T56" fmla="*/ 132 w 142"/>
              <a:gd name="T57" fmla="*/ 10 h 141"/>
              <a:gd name="T58" fmla="*/ 132 w 142"/>
              <a:gd name="T59" fmla="*/ 20 h 141"/>
              <a:gd name="T60" fmla="*/ 115 w 142"/>
              <a:gd name="T61" fmla="*/ 24 h 141"/>
              <a:gd name="T62" fmla="*/ 67 w 142"/>
              <a:gd name="T63" fmla="*/ 25 h 141"/>
              <a:gd name="T64" fmla="*/ 68 w 142"/>
              <a:gd name="T65" fmla="*/ 15 h 141"/>
              <a:gd name="T66" fmla="*/ 85 w 142"/>
              <a:gd name="T67" fmla="*/ 11 h 141"/>
              <a:gd name="T68" fmla="*/ 132 w 142"/>
              <a:gd name="T69" fmla="*/ 10 h 141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42"/>
              <a:gd name="T106" fmla="*/ 0 h 141"/>
              <a:gd name="T107" fmla="*/ 142 w 142"/>
              <a:gd name="T108" fmla="*/ 141 h 141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42" h="141">
                <a:moveTo>
                  <a:pt x="0" y="83"/>
                </a:moveTo>
                <a:cubicBezTo>
                  <a:pt x="3" y="81"/>
                  <a:pt x="3" y="81"/>
                  <a:pt x="3" y="81"/>
                </a:cubicBezTo>
                <a:cubicBezTo>
                  <a:pt x="10" y="76"/>
                  <a:pt x="17" y="69"/>
                  <a:pt x="24" y="60"/>
                </a:cubicBezTo>
                <a:cubicBezTo>
                  <a:pt x="31" y="52"/>
                  <a:pt x="37" y="44"/>
                  <a:pt x="42" y="36"/>
                </a:cubicBezTo>
                <a:cubicBezTo>
                  <a:pt x="44" y="32"/>
                  <a:pt x="44" y="32"/>
                  <a:pt x="44" y="32"/>
                </a:cubicBezTo>
                <a:cubicBezTo>
                  <a:pt x="47" y="35"/>
                  <a:pt x="51" y="38"/>
                  <a:pt x="56" y="42"/>
                </a:cubicBezTo>
                <a:cubicBezTo>
                  <a:pt x="49" y="50"/>
                  <a:pt x="49" y="50"/>
                  <a:pt x="49" y="50"/>
                </a:cubicBezTo>
                <a:cubicBezTo>
                  <a:pt x="43" y="57"/>
                  <a:pt x="43" y="57"/>
                  <a:pt x="43" y="57"/>
                </a:cubicBezTo>
                <a:cubicBezTo>
                  <a:pt x="39" y="63"/>
                  <a:pt x="39" y="63"/>
                  <a:pt x="39" y="63"/>
                </a:cubicBezTo>
                <a:cubicBezTo>
                  <a:pt x="39" y="119"/>
                  <a:pt x="39" y="119"/>
                  <a:pt x="39" y="119"/>
                </a:cubicBezTo>
                <a:cubicBezTo>
                  <a:pt x="39" y="123"/>
                  <a:pt x="39" y="126"/>
                  <a:pt x="39" y="129"/>
                </a:cubicBezTo>
                <a:cubicBezTo>
                  <a:pt x="40" y="141"/>
                  <a:pt x="40" y="141"/>
                  <a:pt x="40" y="141"/>
                </a:cubicBezTo>
                <a:cubicBezTo>
                  <a:pt x="34" y="140"/>
                  <a:pt x="29" y="140"/>
                  <a:pt x="24" y="141"/>
                </a:cubicBezTo>
                <a:cubicBezTo>
                  <a:pt x="25" y="135"/>
                  <a:pt x="25" y="131"/>
                  <a:pt x="25" y="128"/>
                </a:cubicBezTo>
                <a:cubicBezTo>
                  <a:pt x="25" y="124"/>
                  <a:pt x="25" y="121"/>
                  <a:pt x="25" y="119"/>
                </a:cubicBezTo>
                <a:cubicBezTo>
                  <a:pt x="25" y="77"/>
                  <a:pt x="25" y="77"/>
                  <a:pt x="25" y="77"/>
                </a:cubicBezTo>
                <a:cubicBezTo>
                  <a:pt x="23" y="80"/>
                  <a:pt x="20" y="83"/>
                  <a:pt x="19" y="84"/>
                </a:cubicBezTo>
                <a:cubicBezTo>
                  <a:pt x="12" y="92"/>
                  <a:pt x="12" y="92"/>
                  <a:pt x="12" y="92"/>
                </a:cubicBezTo>
                <a:cubicBezTo>
                  <a:pt x="10" y="94"/>
                  <a:pt x="10" y="94"/>
                  <a:pt x="10" y="94"/>
                </a:cubicBezTo>
                <a:cubicBezTo>
                  <a:pt x="7" y="89"/>
                  <a:pt x="4" y="86"/>
                  <a:pt x="0" y="83"/>
                </a:cubicBezTo>
                <a:close/>
                <a:moveTo>
                  <a:pt x="1" y="39"/>
                </a:moveTo>
                <a:cubicBezTo>
                  <a:pt x="4" y="37"/>
                  <a:pt x="4" y="37"/>
                  <a:pt x="4" y="37"/>
                </a:cubicBezTo>
                <a:cubicBezTo>
                  <a:pt x="9" y="34"/>
                  <a:pt x="15" y="29"/>
                  <a:pt x="21" y="22"/>
                </a:cubicBezTo>
                <a:cubicBezTo>
                  <a:pt x="27" y="16"/>
                  <a:pt x="32" y="10"/>
                  <a:pt x="36" y="4"/>
                </a:cubicBezTo>
                <a:cubicBezTo>
                  <a:pt x="39" y="0"/>
                  <a:pt x="39" y="0"/>
                  <a:pt x="39" y="0"/>
                </a:cubicBezTo>
                <a:cubicBezTo>
                  <a:pt x="42" y="3"/>
                  <a:pt x="46" y="6"/>
                  <a:pt x="50" y="10"/>
                </a:cubicBezTo>
                <a:cubicBezTo>
                  <a:pt x="46" y="14"/>
                  <a:pt x="46" y="14"/>
                  <a:pt x="46" y="14"/>
                </a:cubicBezTo>
                <a:cubicBezTo>
                  <a:pt x="44" y="16"/>
                  <a:pt x="40" y="20"/>
                  <a:pt x="33" y="27"/>
                </a:cubicBezTo>
                <a:cubicBezTo>
                  <a:pt x="26" y="35"/>
                  <a:pt x="19" y="42"/>
                  <a:pt x="12" y="48"/>
                </a:cubicBezTo>
                <a:cubicBezTo>
                  <a:pt x="10" y="50"/>
                  <a:pt x="10" y="50"/>
                  <a:pt x="10" y="50"/>
                </a:cubicBezTo>
                <a:cubicBezTo>
                  <a:pt x="9" y="48"/>
                  <a:pt x="8" y="46"/>
                  <a:pt x="7" y="45"/>
                </a:cubicBezTo>
                <a:cubicBezTo>
                  <a:pt x="6" y="44"/>
                  <a:pt x="4" y="42"/>
                  <a:pt x="1" y="39"/>
                </a:cubicBezTo>
                <a:close/>
                <a:moveTo>
                  <a:pt x="77" y="51"/>
                </a:moveTo>
                <a:cubicBezTo>
                  <a:pt x="122" y="51"/>
                  <a:pt x="122" y="51"/>
                  <a:pt x="122" y="51"/>
                </a:cubicBezTo>
                <a:cubicBezTo>
                  <a:pt x="127" y="51"/>
                  <a:pt x="134" y="51"/>
                  <a:pt x="142" y="50"/>
                </a:cubicBezTo>
                <a:cubicBezTo>
                  <a:pt x="142" y="52"/>
                  <a:pt x="142" y="54"/>
                  <a:pt x="141" y="55"/>
                </a:cubicBezTo>
                <a:cubicBezTo>
                  <a:pt x="141" y="56"/>
                  <a:pt x="141" y="57"/>
                  <a:pt x="141" y="57"/>
                </a:cubicBezTo>
                <a:cubicBezTo>
                  <a:pt x="141" y="58"/>
                  <a:pt x="142" y="60"/>
                  <a:pt x="142" y="65"/>
                </a:cubicBezTo>
                <a:cubicBezTo>
                  <a:pt x="130" y="64"/>
                  <a:pt x="123" y="63"/>
                  <a:pt x="122" y="63"/>
                </a:cubicBezTo>
                <a:cubicBezTo>
                  <a:pt x="114" y="63"/>
                  <a:pt x="114" y="63"/>
                  <a:pt x="114" y="63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4" y="128"/>
                  <a:pt x="113" y="131"/>
                  <a:pt x="112" y="133"/>
                </a:cubicBezTo>
                <a:cubicBezTo>
                  <a:pt x="111" y="135"/>
                  <a:pt x="109" y="137"/>
                  <a:pt x="107" y="137"/>
                </a:cubicBezTo>
                <a:cubicBezTo>
                  <a:pt x="104" y="138"/>
                  <a:pt x="97" y="139"/>
                  <a:pt x="86" y="140"/>
                </a:cubicBezTo>
                <a:cubicBezTo>
                  <a:pt x="86" y="138"/>
                  <a:pt x="86" y="136"/>
                  <a:pt x="85" y="135"/>
                </a:cubicBezTo>
                <a:cubicBezTo>
                  <a:pt x="85" y="133"/>
                  <a:pt x="83" y="129"/>
                  <a:pt x="80" y="124"/>
                </a:cubicBezTo>
                <a:cubicBezTo>
                  <a:pt x="87" y="125"/>
                  <a:pt x="92" y="125"/>
                  <a:pt x="95" y="125"/>
                </a:cubicBezTo>
                <a:cubicBezTo>
                  <a:pt x="97" y="125"/>
                  <a:pt x="99" y="125"/>
                  <a:pt x="99" y="123"/>
                </a:cubicBezTo>
                <a:cubicBezTo>
                  <a:pt x="100" y="122"/>
                  <a:pt x="100" y="119"/>
                  <a:pt x="100" y="115"/>
                </a:cubicBezTo>
                <a:cubicBezTo>
                  <a:pt x="100" y="63"/>
                  <a:pt x="100" y="63"/>
                  <a:pt x="100" y="63"/>
                </a:cubicBezTo>
                <a:cubicBezTo>
                  <a:pt x="77" y="63"/>
                  <a:pt x="77" y="63"/>
                  <a:pt x="77" y="63"/>
                </a:cubicBezTo>
                <a:cubicBezTo>
                  <a:pt x="77" y="63"/>
                  <a:pt x="70" y="64"/>
                  <a:pt x="58" y="65"/>
                </a:cubicBezTo>
                <a:cubicBezTo>
                  <a:pt x="58" y="63"/>
                  <a:pt x="59" y="61"/>
                  <a:pt x="59" y="60"/>
                </a:cubicBezTo>
                <a:cubicBezTo>
                  <a:pt x="59" y="59"/>
                  <a:pt x="59" y="58"/>
                  <a:pt x="59" y="57"/>
                </a:cubicBezTo>
                <a:cubicBezTo>
                  <a:pt x="59" y="56"/>
                  <a:pt x="59" y="55"/>
                  <a:pt x="59" y="55"/>
                </a:cubicBezTo>
                <a:cubicBezTo>
                  <a:pt x="58" y="50"/>
                  <a:pt x="58" y="50"/>
                  <a:pt x="58" y="50"/>
                </a:cubicBezTo>
                <a:cubicBezTo>
                  <a:pt x="67" y="51"/>
                  <a:pt x="73" y="51"/>
                  <a:pt x="77" y="51"/>
                </a:cubicBezTo>
                <a:close/>
                <a:moveTo>
                  <a:pt x="132" y="10"/>
                </a:moveTo>
                <a:cubicBezTo>
                  <a:pt x="132" y="13"/>
                  <a:pt x="132" y="16"/>
                  <a:pt x="132" y="17"/>
                </a:cubicBezTo>
                <a:cubicBezTo>
                  <a:pt x="131" y="19"/>
                  <a:pt x="132" y="20"/>
                  <a:pt x="132" y="20"/>
                </a:cubicBezTo>
                <a:cubicBezTo>
                  <a:pt x="132" y="25"/>
                  <a:pt x="132" y="25"/>
                  <a:pt x="132" y="25"/>
                </a:cubicBezTo>
                <a:cubicBezTo>
                  <a:pt x="125" y="24"/>
                  <a:pt x="119" y="24"/>
                  <a:pt x="115" y="24"/>
                </a:cubicBezTo>
                <a:cubicBezTo>
                  <a:pt x="85" y="24"/>
                  <a:pt x="85" y="24"/>
                  <a:pt x="85" y="24"/>
                </a:cubicBezTo>
                <a:cubicBezTo>
                  <a:pt x="80" y="24"/>
                  <a:pt x="74" y="24"/>
                  <a:pt x="67" y="25"/>
                </a:cubicBezTo>
                <a:cubicBezTo>
                  <a:pt x="68" y="23"/>
                  <a:pt x="68" y="21"/>
                  <a:pt x="68" y="20"/>
                </a:cubicBezTo>
                <a:cubicBezTo>
                  <a:pt x="68" y="18"/>
                  <a:pt x="68" y="17"/>
                  <a:pt x="68" y="15"/>
                </a:cubicBezTo>
                <a:cubicBezTo>
                  <a:pt x="67" y="10"/>
                  <a:pt x="67" y="10"/>
                  <a:pt x="67" y="10"/>
                </a:cubicBezTo>
                <a:cubicBezTo>
                  <a:pt x="75" y="11"/>
                  <a:pt x="81" y="11"/>
                  <a:pt x="85" y="11"/>
                </a:cubicBezTo>
                <a:cubicBezTo>
                  <a:pt x="115" y="11"/>
                  <a:pt x="115" y="11"/>
                  <a:pt x="115" y="11"/>
                </a:cubicBezTo>
                <a:cubicBezTo>
                  <a:pt x="119" y="11"/>
                  <a:pt x="125" y="11"/>
                  <a:pt x="132" y="1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7" name="Freeform 21"/>
          <p:cNvSpPr>
            <a:spLocks noEditPoints="1"/>
          </p:cNvSpPr>
          <p:nvPr/>
        </p:nvSpPr>
        <p:spPr bwMode="auto">
          <a:xfrm>
            <a:off x="4433888" y="2203450"/>
            <a:ext cx="1154112" cy="1427163"/>
          </a:xfrm>
          <a:custGeom>
            <a:avLst/>
            <a:gdLst>
              <a:gd name="T0" fmla="*/ 110 w 293"/>
              <a:gd name="T1" fmla="*/ 129 h 363"/>
              <a:gd name="T2" fmla="*/ 93 w 293"/>
              <a:gd name="T3" fmla="*/ 129 h 363"/>
              <a:gd name="T4" fmla="*/ 78 w 293"/>
              <a:gd name="T5" fmla="*/ 111 h 363"/>
              <a:gd name="T6" fmla="*/ 93 w 293"/>
              <a:gd name="T7" fmla="*/ 103 h 363"/>
              <a:gd name="T8" fmla="*/ 126 w 293"/>
              <a:gd name="T9" fmla="*/ 97 h 363"/>
              <a:gd name="T10" fmla="*/ 129 w 293"/>
              <a:gd name="T11" fmla="*/ 93 h 363"/>
              <a:gd name="T12" fmla="*/ 116 w 293"/>
              <a:gd name="T13" fmla="*/ 87 h 363"/>
              <a:gd name="T14" fmla="*/ 95 w 293"/>
              <a:gd name="T15" fmla="*/ 76 h 363"/>
              <a:gd name="T16" fmla="*/ 85 w 293"/>
              <a:gd name="T17" fmla="*/ 61 h 363"/>
              <a:gd name="T18" fmla="*/ 130 w 293"/>
              <a:gd name="T19" fmla="*/ 51 h 363"/>
              <a:gd name="T20" fmla="*/ 129 w 293"/>
              <a:gd name="T21" fmla="*/ 12 h 363"/>
              <a:gd name="T22" fmla="*/ 146 w 293"/>
              <a:gd name="T23" fmla="*/ 0 h 363"/>
              <a:gd name="T24" fmla="*/ 176 w 293"/>
              <a:gd name="T25" fmla="*/ 21 h 363"/>
              <a:gd name="T26" fmla="*/ 179 w 293"/>
              <a:gd name="T27" fmla="*/ 47 h 363"/>
              <a:gd name="T28" fmla="*/ 219 w 293"/>
              <a:gd name="T29" fmla="*/ 52 h 363"/>
              <a:gd name="T30" fmla="*/ 220 w 293"/>
              <a:gd name="T31" fmla="*/ 74 h 363"/>
              <a:gd name="T32" fmla="*/ 179 w 293"/>
              <a:gd name="T33" fmla="*/ 78 h 363"/>
              <a:gd name="T34" fmla="*/ 207 w 293"/>
              <a:gd name="T35" fmla="*/ 94 h 363"/>
              <a:gd name="T36" fmla="*/ 208 w 293"/>
              <a:gd name="T37" fmla="*/ 112 h 363"/>
              <a:gd name="T38" fmla="*/ 176 w 293"/>
              <a:gd name="T39" fmla="*/ 118 h 363"/>
              <a:gd name="T40" fmla="*/ 223 w 293"/>
              <a:gd name="T41" fmla="*/ 132 h 363"/>
              <a:gd name="T42" fmla="*/ 264 w 293"/>
              <a:gd name="T43" fmla="*/ 127 h 363"/>
              <a:gd name="T44" fmla="*/ 293 w 293"/>
              <a:gd name="T45" fmla="*/ 148 h 363"/>
              <a:gd name="T46" fmla="*/ 221 w 293"/>
              <a:gd name="T47" fmla="*/ 157 h 363"/>
              <a:gd name="T48" fmla="*/ 93 w 293"/>
              <a:gd name="T49" fmla="*/ 166 h 363"/>
              <a:gd name="T50" fmla="*/ 26 w 293"/>
              <a:gd name="T51" fmla="*/ 180 h 363"/>
              <a:gd name="T52" fmla="*/ 0 w 293"/>
              <a:gd name="T53" fmla="*/ 156 h 363"/>
              <a:gd name="T54" fmla="*/ 28 w 293"/>
              <a:gd name="T55" fmla="*/ 144 h 363"/>
              <a:gd name="T56" fmla="*/ 84 w 293"/>
              <a:gd name="T57" fmla="*/ 143 h 363"/>
              <a:gd name="T58" fmla="*/ 129 w 293"/>
              <a:gd name="T59" fmla="*/ 125 h 363"/>
              <a:gd name="T60" fmla="*/ 131 w 293"/>
              <a:gd name="T61" fmla="*/ 211 h 363"/>
              <a:gd name="T62" fmla="*/ 164 w 293"/>
              <a:gd name="T63" fmla="*/ 215 h 363"/>
              <a:gd name="T64" fmla="*/ 127 w 293"/>
              <a:gd name="T65" fmla="*/ 237 h 363"/>
              <a:gd name="T66" fmla="*/ 155 w 293"/>
              <a:gd name="T67" fmla="*/ 252 h 363"/>
              <a:gd name="T68" fmla="*/ 162 w 293"/>
              <a:gd name="T69" fmla="*/ 265 h 363"/>
              <a:gd name="T70" fmla="*/ 143 w 293"/>
              <a:gd name="T71" fmla="*/ 275 h 363"/>
              <a:gd name="T72" fmla="*/ 120 w 293"/>
              <a:gd name="T73" fmla="*/ 293 h 363"/>
              <a:gd name="T74" fmla="*/ 116 w 293"/>
              <a:gd name="T75" fmla="*/ 331 h 363"/>
              <a:gd name="T76" fmla="*/ 97 w 293"/>
              <a:gd name="T77" fmla="*/ 354 h 363"/>
              <a:gd name="T78" fmla="*/ 90 w 293"/>
              <a:gd name="T79" fmla="*/ 335 h 363"/>
              <a:gd name="T80" fmla="*/ 98 w 293"/>
              <a:gd name="T81" fmla="*/ 287 h 363"/>
              <a:gd name="T82" fmla="*/ 100 w 293"/>
              <a:gd name="T83" fmla="*/ 222 h 363"/>
              <a:gd name="T84" fmla="*/ 103 w 293"/>
              <a:gd name="T85" fmla="*/ 183 h 363"/>
              <a:gd name="T86" fmla="*/ 163 w 293"/>
              <a:gd name="T87" fmla="*/ 171 h 363"/>
              <a:gd name="T88" fmla="*/ 183 w 293"/>
              <a:gd name="T89" fmla="*/ 166 h 363"/>
              <a:gd name="T90" fmla="*/ 205 w 293"/>
              <a:gd name="T91" fmla="*/ 180 h 363"/>
              <a:gd name="T92" fmla="*/ 217 w 293"/>
              <a:gd name="T93" fmla="*/ 195 h 363"/>
              <a:gd name="T94" fmla="*/ 220 w 293"/>
              <a:gd name="T95" fmla="*/ 260 h 363"/>
              <a:gd name="T96" fmla="*/ 224 w 293"/>
              <a:gd name="T97" fmla="*/ 307 h 363"/>
              <a:gd name="T98" fmla="*/ 220 w 293"/>
              <a:gd name="T99" fmla="*/ 342 h 363"/>
              <a:gd name="T100" fmla="*/ 172 w 293"/>
              <a:gd name="T101" fmla="*/ 362 h 363"/>
              <a:gd name="T102" fmla="*/ 145 w 293"/>
              <a:gd name="T103" fmla="*/ 331 h 363"/>
              <a:gd name="T104" fmla="*/ 157 w 293"/>
              <a:gd name="T105" fmla="*/ 326 h 363"/>
              <a:gd name="T106" fmla="*/ 172 w 293"/>
              <a:gd name="T107" fmla="*/ 320 h 363"/>
              <a:gd name="T108" fmla="*/ 171 w 293"/>
              <a:gd name="T109" fmla="*/ 270 h 363"/>
              <a:gd name="T110" fmla="*/ 169 w 293"/>
              <a:gd name="T111" fmla="*/ 224 h 363"/>
              <a:gd name="T112" fmla="*/ 168 w 293"/>
              <a:gd name="T113" fmla="*/ 199 h 363"/>
              <a:gd name="T114" fmla="*/ 132 w 293"/>
              <a:gd name="T115" fmla="*/ 199 h 36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3"/>
              <a:gd name="T175" fmla="*/ 0 h 363"/>
              <a:gd name="T176" fmla="*/ 293 w 293"/>
              <a:gd name="T177" fmla="*/ 363 h 36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3" h="363">
                <a:moveTo>
                  <a:pt x="129" y="125"/>
                </a:moveTo>
                <a:cubicBezTo>
                  <a:pt x="119" y="126"/>
                  <a:pt x="113" y="128"/>
                  <a:pt x="110" y="129"/>
                </a:cubicBezTo>
                <a:cubicBezTo>
                  <a:pt x="107" y="131"/>
                  <a:pt x="105" y="132"/>
                  <a:pt x="103" y="133"/>
                </a:cubicBezTo>
                <a:cubicBezTo>
                  <a:pt x="101" y="133"/>
                  <a:pt x="98" y="132"/>
                  <a:pt x="93" y="129"/>
                </a:cubicBezTo>
                <a:cubicBezTo>
                  <a:pt x="91" y="128"/>
                  <a:pt x="88" y="125"/>
                  <a:pt x="84" y="121"/>
                </a:cubicBezTo>
                <a:cubicBezTo>
                  <a:pt x="79" y="117"/>
                  <a:pt x="77" y="114"/>
                  <a:pt x="78" y="111"/>
                </a:cubicBezTo>
                <a:cubicBezTo>
                  <a:pt x="78" y="109"/>
                  <a:pt x="79" y="107"/>
                  <a:pt x="81" y="106"/>
                </a:cubicBezTo>
                <a:cubicBezTo>
                  <a:pt x="83" y="105"/>
                  <a:pt x="87" y="104"/>
                  <a:pt x="93" y="103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26" y="97"/>
                  <a:pt x="126" y="97"/>
                  <a:pt x="126" y="97"/>
                </a:cubicBezTo>
                <a:cubicBezTo>
                  <a:pt x="128" y="97"/>
                  <a:pt x="129" y="96"/>
                  <a:pt x="129" y="95"/>
                </a:cubicBezTo>
                <a:cubicBezTo>
                  <a:pt x="129" y="93"/>
                  <a:pt x="129" y="93"/>
                  <a:pt x="129" y="93"/>
                </a:cubicBezTo>
                <a:cubicBezTo>
                  <a:pt x="129" y="85"/>
                  <a:pt x="129" y="85"/>
                  <a:pt x="129" y="85"/>
                </a:cubicBezTo>
                <a:cubicBezTo>
                  <a:pt x="124" y="86"/>
                  <a:pt x="120" y="87"/>
                  <a:pt x="116" y="87"/>
                </a:cubicBezTo>
                <a:cubicBezTo>
                  <a:pt x="113" y="86"/>
                  <a:pt x="110" y="86"/>
                  <a:pt x="107" y="84"/>
                </a:cubicBezTo>
                <a:cubicBezTo>
                  <a:pt x="104" y="83"/>
                  <a:pt x="100" y="80"/>
                  <a:pt x="95" y="76"/>
                </a:cubicBezTo>
                <a:cubicBezTo>
                  <a:pt x="91" y="73"/>
                  <a:pt x="88" y="70"/>
                  <a:pt x="86" y="67"/>
                </a:cubicBezTo>
                <a:cubicBezTo>
                  <a:pt x="85" y="65"/>
                  <a:pt x="85" y="63"/>
                  <a:pt x="85" y="61"/>
                </a:cubicBezTo>
                <a:cubicBezTo>
                  <a:pt x="86" y="59"/>
                  <a:pt x="89" y="57"/>
                  <a:pt x="94" y="57"/>
                </a:cubicBezTo>
                <a:cubicBezTo>
                  <a:pt x="100" y="56"/>
                  <a:pt x="112" y="54"/>
                  <a:pt x="130" y="51"/>
                </a:cubicBezTo>
                <a:cubicBezTo>
                  <a:pt x="131" y="46"/>
                  <a:pt x="131" y="43"/>
                  <a:pt x="131" y="41"/>
                </a:cubicBezTo>
                <a:cubicBezTo>
                  <a:pt x="129" y="12"/>
                  <a:pt x="129" y="12"/>
                  <a:pt x="129" y="12"/>
                </a:cubicBezTo>
                <a:cubicBezTo>
                  <a:pt x="130" y="8"/>
                  <a:pt x="132" y="5"/>
                  <a:pt x="135" y="3"/>
                </a:cubicBezTo>
                <a:cubicBezTo>
                  <a:pt x="138" y="1"/>
                  <a:pt x="142" y="0"/>
                  <a:pt x="146" y="0"/>
                </a:cubicBezTo>
                <a:cubicBezTo>
                  <a:pt x="150" y="0"/>
                  <a:pt x="155" y="2"/>
                  <a:pt x="161" y="7"/>
                </a:cubicBezTo>
                <a:cubicBezTo>
                  <a:pt x="167" y="11"/>
                  <a:pt x="172" y="15"/>
                  <a:pt x="176" y="21"/>
                </a:cubicBezTo>
                <a:cubicBezTo>
                  <a:pt x="180" y="26"/>
                  <a:pt x="181" y="32"/>
                  <a:pt x="180" y="39"/>
                </a:cubicBezTo>
                <a:cubicBezTo>
                  <a:pt x="179" y="47"/>
                  <a:pt x="179" y="47"/>
                  <a:pt x="179" y="47"/>
                </a:cubicBezTo>
                <a:cubicBezTo>
                  <a:pt x="186" y="46"/>
                  <a:pt x="193" y="46"/>
                  <a:pt x="199" y="46"/>
                </a:cubicBezTo>
                <a:cubicBezTo>
                  <a:pt x="205" y="46"/>
                  <a:pt x="212" y="48"/>
                  <a:pt x="219" y="52"/>
                </a:cubicBezTo>
                <a:cubicBezTo>
                  <a:pt x="226" y="56"/>
                  <a:pt x="229" y="60"/>
                  <a:pt x="227" y="65"/>
                </a:cubicBezTo>
                <a:cubicBezTo>
                  <a:pt x="226" y="69"/>
                  <a:pt x="224" y="72"/>
                  <a:pt x="220" y="74"/>
                </a:cubicBezTo>
                <a:cubicBezTo>
                  <a:pt x="216" y="75"/>
                  <a:pt x="212" y="76"/>
                  <a:pt x="208" y="76"/>
                </a:cubicBezTo>
                <a:cubicBezTo>
                  <a:pt x="203" y="76"/>
                  <a:pt x="194" y="77"/>
                  <a:pt x="179" y="78"/>
                </a:cubicBezTo>
                <a:cubicBezTo>
                  <a:pt x="179" y="89"/>
                  <a:pt x="179" y="89"/>
                  <a:pt x="179" y="89"/>
                </a:cubicBezTo>
                <a:cubicBezTo>
                  <a:pt x="194" y="90"/>
                  <a:pt x="204" y="91"/>
                  <a:pt x="207" y="94"/>
                </a:cubicBezTo>
                <a:cubicBezTo>
                  <a:pt x="210" y="96"/>
                  <a:pt x="212" y="99"/>
                  <a:pt x="212" y="102"/>
                </a:cubicBezTo>
                <a:cubicBezTo>
                  <a:pt x="213" y="106"/>
                  <a:pt x="212" y="109"/>
                  <a:pt x="208" y="112"/>
                </a:cubicBezTo>
                <a:cubicBezTo>
                  <a:pt x="188" y="116"/>
                  <a:pt x="188" y="116"/>
                  <a:pt x="188" y="116"/>
                </a:cubicBezTo>
                <a:cubicBezTo>
                  <a:pt x="176" y="118"/>
                  <a:pt x="176" y="118"/>
                  <a:pt x="176" y="118"/>
                </a:cubicBezTo>
                <a:cubicBezTo>
                  <a:pt x="174" y="134"/>
                  <a:pt x="174" y="134"/>
                  <a:pt x="174" y="134"/>
                </a:cubicBezTo>
                <a:cubicBezTo>
                  <a:pt x="198" y="134"/>
                  <a:pt x="215" y="133"/>
                  <a:pt x="223" y="132"/>
                </a:cubicBezTo>
                <a:cubicBezTo>
                  <a:pt x="245" y="127"/>
                  <a:pt x="245" y="127"/>
                  <a:pt x="245" y="127"/>
                </a:cubicBezTo>
                <a:cubicBezTo>
                  <a:pt x="252" y="126"/>
                  <a:pt x="258" y="126"/>
                  <a:pt x="264" y="127"/>
                </a:cubicBezTo>
                <a:cubicBezTo>
                  <a:pt x="268" y="128"/>
                  <a:pt x="274" y="131"/>
                  <a:pt x="282" y="135"/>
                </a:cubicBezTo>
                <a:cubicBezTo>
                  <a:pt x="289" y="140"/>
                  <a:pt x="293" y="144"/>
                  <a:pt x="293" y="148"/>
                </a:cubicBezTo>
                <a:cubicBezTo>
                  <a:pt x="291" y="154"/>
                  <a:pt x="284" y="157"/>
                  <a:pt x="272" y="157"/>
                </a:cubicBezTo>
                <a:cubicBezTo>
                  <a:pt x="269" y="157"/>
                  <a:pt x="252" y="157"/>
                  <a:pt x="221" y="157"/>
                </a:cubicBezTo>
                <a:cubicBezTo>
                  <a:pt x="189" y="157"/>
                  <a:pt x="189" y="157"/>
                  <a:pt x="189" y="157"/>
                </a:cubicBezTo>
                <a:cubicBezTo>
                  <a:pt x="155" y="158"/>
                  <a:pt x="123" y="161"/>
                  <a:pt x="93" y="166"/>
                </a:cubicBezTo>
                <a:cubicBezTo>
                  <a:pt x="63" y="172"/>
                  <a:pt x="45" y="175"/>
                  <a:pt x="39" y="177"/>
                </a:cubicBezTo>
                <a:cubicBezTo>
                  <a:pt x="32" y="179"/>
                  <a:pt x="28" y="180"/>
                  <a:pt x="26" y="180"/>
                </a:cubicBezTo>
                <a:cubicBezTo>
                  <a:pt x="22" y="179"/>
                  <a:pt x="17" y="177"/>
                  <a:pt x="10" y="171"/>
                </a:cubicBezTo>
                <a:cubicBezTo>
                  <a:pt x="3" y="166"/>
                  <a:pt x="0" y="161"/>
                  <a:pt x="0" y="156"/>
                </a:cubicBezTo>
                <a:cubicBezTo>
                  <a:pt x="1" y="153"/>
                  <a:pt x="4" y="150"/>
                  <a:pt x="11" y="148"/>
                </a:cubicBezTo>
                <a:cubicBezTo>
                  <a:pt x="18" y="146"/>
                  <a:pt x="23" y="145"/>
                  <a:pt x="28" y="144"/>
                </a:cubicBezTo>
                <a:cubicBezTo>
                  <a:pt x="51" y="145"/>
                  <a:pt x="51" y="145"/>
                  <a:pt x="51" y="145"/>
                </a:cubicBezTo>
                <a:cubicBezTo>
                  <a:pt x="57" y="145"/>
                  <a:pt x="68" y="145"/>
                  <a:pt x="84" y="143"/>
                </a:cubicBezTo>
                <a:cubicBezTo>
                  <a:pt x="101" y="142"/>
                  <a:pt x="116" y="140"/>
                  <a:pt x="130" y="136"/>
                </a:cubicBezTo>
                <a:lnTo>
                  <a:pt x="129" y="125"/>
                </a:lnTo>
                <a:close/>
                <a:moveTo>
                  <a:pt x="132" y="199"/>
                </a:moveTo>
                <a:cubicBezTo>
                  <a:pt x="131" y="211"/>
                  <a:pt x="131" y="211"/>
                  <a:pt x="131" y="211"/>
                </a:cubicBezTo>
                <a:cubicBezTo>
                  <a:pt x="144" y="209"/>
                  <a:pt x="152" y="208"/>
                  <a:pt x="157" y="208"/>
                </a:cubicBezTo>
                <a:cubicBezTo>
                  <a:pt x="161" y="209"/>
                  <a:pt x="163" y="211"/>
                  <a:pt x="164" y="215"/>
                </a:cubicBezTo>
                <a:cubicBezTo>
                  <a:pt x="164" y="219"/>
                  <a:pt x="163" y="222"/>
                  <a:pt x="160" y="225"/>
                </a:cubicBezTo>
                <a:cubicBezTo>
                  <a:pt x="157" y="228"/>
                  <a:pt x="146" y="232"/>
                  <a:pt x="127" y="237"/>
                </a:cubicBezTo>
                <a:cubicBezTo>
                  <a:pt x="125" y="252"/>
                  <a:pt x="125" y="252"/>
                  <a:pt x="125" y="252"/>
                </a:cubicBezTo>
                <a:cubicBezTo>
                  <a:pt x="141" y="250"/>
                  <a:pt x="151" y="250"/>
                  <a:pt x="155" y="252"/>
                </a:cubicBezTo>
                <a:cubicBezTo>
                  <a:pt x="160" y="255"/>
                  <a:pt x="162" y="257"/>
                  <a:pt x="163" y="258"/>
                </a:cubicBezTo>
                <a:cubicBezTo>
                  <a:pt x="163" y="260"/>
                  <a:pt x="163" y="262"/>
                  <a:pt x="162" y="265"/>
                </a:cubicBezTo>
                <a:cubicBezTo>
                  <a:pt x="160" y="268"/>
                  <a:pt x="158" y="271"/>
                  <a:pt x="155" y="272"/>
                </a:cubicBezTo>
                <a:cubicBezTo>
                  <a:pt x="143" y="275"/>
                  <a:pt x="143" y="275"/>
                  <a:pt x="143" y="275"/>
                </a:cubicBezTo>
                <a:cubicBezTo>
                  <a:pt x="123" y="279"/>
                  <a:pt x="123" y="279"/>
                  <a:pt x="123" y="279"/>
                </a:cubicBezTo>
                <a:cubicBezTo>
                  <a:pt x="122" y="285"/>
                  <a:pt x="121" y="289"/>
                  <a:pt x="120" y="293"/>
                </a:cubicBezTo>
                <a:cubicBezTo>
                  <a:pt x="120" y="296"/>
                  <a:pt x="119" y="302"/>
                  <a:pt x="118" y="310"/>
                </a:cubicBezTo>
                <a:cubicBezTo>
                  <a:pt x="118" y="318"/>
                  <a:pt x="117" y="325"/>
                  <a:pt x="116" y="331"/>
                </a:cubicBezTo>
                <a:cubicBezTo>
                  <a:pt x="115" y="337"/>
                  <a:pt x="112" y="343"/>
                  <a:pt x="109" y="349"/>
                </a:cubicBezTo>
                <a:cubicBezTo>
                  <a:pt x="105" y="356"/>
                  <a:pt x="101" y="357"/>
                  <a:pt x="97" y="354"/>
                </a:cubicBezTo>
                <a:cubicBezTo>
                  <a:pt x="95" y="353"/>
                  <a:pt x="93" y="350"/>
                  <a:pt x="92" y="345"/>
                </a:cubicBezTo>
                <a:cubicBezTo>
                  <a:pt x="90" y="340"/>
                  <a:pt x="90" y="337"/>
                  <a:pt x="90" y="335"/>
                </a:cubicBezTo>
                <a:cubicBezTo>
                  <a:pt x="90" y="333"/>
                  <a:pt x="91" y="327"/>
                  <a:pt x="94" y="318"/>
                </a:cubicBezTo>
                <a:cubicBezTo>
                  <a:pt x="96" y="311"/>
                  <a:pt x="97" y="301"/>
                  <a:pt x="98" y="287"/>
                </a:cubicBezTo>
                <a:cubicBezTo>
                  <a:pt x="99" y="251"/>
                  <a:pt x="99" y="251"/>
                  <a:pt x="99" y="251"/>
                </a:cubicBezTo>
                <a:cubicBezTo>
                  <a:pt x="99" y="242"/>
                  <a:pt x="99" y="232"/>
                  <a:pt x="100" y="222"/>
                </a:cubicBezTo>
                <a:cubicBezTo>
                  <a:pt x="101" y="212"/>
                  <a:pt x="101" y="204"/>
                  <a:pt x="101" y="198"/>
                </a:cubicBezTo>
                <a:cubicBezTo>
                  <a:pt x="101" y="191"/>
                  <a:pt x="101" y="186"/>
                  <a:pt x="103" y="183"/>
                </a:cubicBezTo>
                <a:cubicBezTo>
                  <a:pt x="108" y="175"/>
                  <a:pt x="119" y="173"/>
                  <a:pt x="135" y="176"/>
                </a:cubicBezTo>
                <a:cubicBezTo>
                  <a:pt x="149" y="174"/>
                  <a:pt x="158" y="173"/>
                  <a:pt x="163" y="171"/>
                </a:cubicBezTo>
                <a:cubicBezTo>
                  <a:pt x="169" y="168"/>
                  <a:pt x="169" y="168"/>
                  <a:pt x="169" y="168"/>
                </a:cubicBezTo>
                <a:cubicBezTo>
                  <a:pt x="174" y="166"/>
                  <a:pt x="179" y="165"/>
                  <a:pt x="183" y="166"/>
                </a:cubicBezTo>
                <a:cubicBezTo>
                  <a:pt x="185" y="167"/>
                  <a:pt x="188" y="169"/>
                  <a:pt x="192" y="171"/>
                </a:cubicBezTo>
                <a:cubicBezTo>
                  <a:pt x="195" y="174"/>
                  <a:pt x="200" y="177"/>
                  <a:pt x="205" y="180"/>
                </a:cubicBezTo>
                <a:cubicBezTo>
                  <a:pt x="209" y="183"/>
                  <a:pt x="213" y="186"/>
                  <a:pt x="214" y="188"/>
                </a:cubicBezTo>
                <a:cubicBezTo>
                  <a:pt x="216" y="190"/>
                  <a:pt x="217" y="193"/>
                  <a:pt x="217" y="195"/>
                </a:cubicBezTo>
                <a:cubicBezTo>
                  <a:pt x="217" y="198"/>
                  <a:pt x="217" y="202"/>
                  <a:pt x="216" y="209"/>
                </a:cubicBezTo>
                <a:cubicBezTo>
                  <a:pt x="216" y="216"/>
                  <a:pt x="217" y="233"/>
                  <a:pt x="220" y="260"/>
                </a:cubicBezTo>
                <a:cubicBezTo>
                  <a:pt x="222" y="287"/>
                  <a:pt x="222" y="287"/>
                  <a:pt x="222" y="287"/>
                </a:cubicBezTo>
                <a:cubicBezTo>
                  <a:pt x="224" y="307"/>
                  <a:pt x="224" y="307"/>
                  <a:pt x="224" y="307"/>
                </a:cubicBezTo>
                <a:cubicBezTo>
                  <a:pt x="225" y="314"/>
                  <a:pt x="226" y="319"/>
                  <a:pt x="225" y="323"/>
                </a:cubicBezTo>
                <a:cubicBezTo>
                  <a:pt x="225" y="332"/>
                  <a:pt x="223" y="338"/>
                  <a:pt x="220" y="342"/>
                </a:cubicBezTo>
                <a:cubicBezTo>
                  <a:pt x="217" y="345"/>
                  <a:pt x="210" y="350"/>
                  <a:pt x="199" y="355"/>
                </a:cubicBezTo>
                <a:cubicBezTo>
                  <a:pt x="188" y="361"/>
                  <a:pt x="179" y="363"/>
                  <a:pt x="172" y="362"/>
                </a:cubicBezTo>
                <a:cubicBezTo>
                  <a:pt x="167" y="362"/>
                  <a:pt x="163" y="357"/>
                  <a:pt x="159" y="349"/>
                </a:cubicBezTo>
                <a:cubicBezTo>
                  <a:pt x="156" y="341"/>
                  <a:pt x="151" y="335"/>
                  <a:pt x="145" y="331"/>
                </a:cubicBezTo>
                <a:cubicBezTo>
                  <a:pt x="139" y="328"/>
                  <a:pt x="140" y="325"/>
                  <a:pt x="146" y="323"/>
                </a:cubicBezTo>
                <a:cubicBezTo>
                  <a:pt x="148" y="323"/>
                  <a:pt x="152" y="324"/>
                  <a:pt x="157" y="326"/>
                </a:cubicBezTo>
                <a:cubicBezTo>
                  <a:pt x="162" y="329"/>
                  <a:pt x="166" y="329"/>
                  <a:pt x="168" y="328"/>
                </a:cubicBezTo>
                <a:cubicBezTo>
                  <a:pt x="170" y="327"/>
                  <a:pt x="171" y="324"/>
                  <a:pt x="172" y="320"/>
                </a:cubicBezTo>
                <a:cubicBezTo>
                  <a:pt x="171" y="286"/>
                  <a:pt x="171" y="286"/>
                  <a:pt x="171" y="286"/>
                </a:cubicBezTo>
                <a:cubicBezTo>
                  <a:pt x="171" y="270"/>
                  <a:pt x="171" y="270"/>
                  <a:pt x="171" y="270"/>
                </a:cubicBezTo>
                <a:cubicBezTo>
                  <a:pt x="169" y="243"/>
                  <a:pt x="169" y="243"/>
                  <a:pt x="169" y="243"/>
                </a:cubicBezTo>
                <a:cubicBezTo>
                  <a:pt x="169" y="224"/>
                  <a:pt x="169" y="224"/>
                  <a:pt x="169" y="224"/>
                </a:cubicBezTo>
                <a:cubicBezTo>
                  <a:pt x="167" y="214"/>
                  <a:pt x="167" y="214"/>
                  <a:pt x="167" y="214"/>
                </a:cubicBezTo>
                <a:cubicBezTo>
                  <a:pt x="168" y="199"/>
                  <a:pt x="168" y="199"/>
                  <a:pt x="168" y="199"/>
                </a:cubicBezTo>
                <a:cubicBezTo>
                  <a:pt x="167" y="192"/>
                  <a:pt x="167" y="192"/>
                  <a:pt x="167" y="192"/>
                </a:cubicBezTo>
                <a:cubicBezTo>
                  <a:pt x="156" y="195"/>
                  <a:pt x="144" y="198"/>
                  <a:pt x="132" y="19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8" name="Freeform 22"/>
          <p:cNvSpPr>
            <a:spLocks noEditPoints="1"/>
          </p:cNvSpPr>
          <p:nvPr/>
        </p:nvSpPr>
        <p:spPr bwMode="auto">
          <a:xfrm>
            <a:off x="5514975" y="2482850"/>
            <a:ext cx="1357313" cy="1450975"/>
          </a:xfrm>
          <a:custGeom>
            <a:avLst/>
            <a:gdLst>
              <a:gd name="T0" fmla="*/ 72 w 345"/>
              <a:gd name="T1" fmla="*/ 174 h 369"/>
              <a:gd name="T2" fmla="*/ 34 w 345"/>
              <a:gd name="T3" fmla="*/ 185 h 369"/>
              <a:gd name="T4" fmla="*/ 3 w 345"/>
              <a:gd name="T5" fmla="*/ 154 h 369"/>
              <a:gd name="T6" fmla="*/ 22 w 345"/>
              <a:gd name="T7" fmla="*/ 133 h 369"/>
              <a:gd name="T8" fmla="*/ 158 w 345"/>
              <a:gd name="T9" fmla="*/ 151 h 369"/>
              <a:gd name="T10" fmla="*/ 180 w 345"/>
              <a:gd name="T11" fmla="*/ 128 h 369"/>
              <a:gd name="T12" fmla="*/ 241 w 345"/>
              <a:gd name="T13" fmla="*/ 107 h 369"/>
              <a:gd name="T14" fmla="*/ 282 w 345"/>
              <a:gd name="T15" fmla="*/ 152 h 369"/>
              <a:gd name="T16" fmla="*/ 324 w 345"/>
              <a:gd name="T17" fmla="*/ 178 h 369"/>
              <a:gd name="T18" fmla="*/ 336 w 345"/>
              <a:gd name="T19" fmla="*/ 221 h 369"/>
              <a:gd name="T20" fmla="*/ 258 w 345"/>
              <a:gd name="T21" fmla="*/ 264 h 369"/>
              <a:gd name="T22" fmla="*/ 314 w 345"/>
              <a:gd name="T23" fmla="*/ 289 h 369"/>
              <a:gd name="T24" fmla="*/ 276 w 345"/>
              <a:gd name="T25" fmla="*/ 305 h 369"/>
              <a:gd name="T26" fmla="*/ 225 w 345"/>
              <a:gd name="T27" fmla="*/ 348 h 369"/>
              <a:gd name="T28" fmla="*/ 180 w 345"/>
              <a:gd name="T29" fmla="*/ 366 h 369"/>
              <a:gd name="T30" fmla="*/ 167 w 345"/>
              <a:gd name="T31" fmla="*/ 326 h 369"/>
              <a:gd name="T32" fmla="*/ 161 w 345"/>
              <a:gd name="T33" fmla="*/ 307 h 369"/>
              <a:gd name="T34" fmla="*/ 183 w 345"/>
              <a:gd name="T35" fmla="*/ 323 h 369"/>
              <a:gd name="T36" fmla="*/ 200 w 345"/>
              <a:gd name="T37" fmla="*/ 299 h 369"/>
              <a:gd name="T38" fmla="*/ 118 w 345"/>
              <a:gd name="T39" fmla="*/ 304 h 369"/>
              <a:gd name="T40" fmla="*/ 94 w 345"/>
              <a:gd name="T41" fmla="*/ 291 h 369"/>
              <a:gd name="T42" fmla="*/ 99 w 345"/>
              <a:gd name="T43" fmla="*/ 245 h 369"/>
              <a:gd name="T44" fmla="*/ 66 w 345"/>
              <a:gd name="T45" fmla="*/ 260 h 369"/>
              <a:gd name="T46" fmla="*/ 56 w 345"/>
              <a:gd name="T47" fmla="*/ 322 h 369"/>
              <a:gd name="T48" fmla="*/ 33 w 345"/>
              <a:gd name="T49" fmla="*/ 334 h 369"/>
              <a:gd name="T50" fmla="*/ 20 w 345"/>
              <a:gd name="T51" fmla="*/ 263 h 369"/>
              <a:gd name="T52" fmla="*/ 43 w 345"/>
              <a:gd name="T53" fmla="*/ 246 h 369"/>
              <a:gd name="T54" fmla="*/ 77 w 345"/>
              <a:gd name="T55" fmla="*/ 199 h 369"/>
              <a:gd name="T56" fmla="*/ 140 w 345"/>
              <a:gd name="T57" fmla="*/ 197 h 369"/>
              <a:gd name="T58" fmla="*/ 101 w 345"/>
              <a:gd name="T59" fmla="*/ 37 h 369"/>
              <a:gd name="T60" fmla="*/ 96 w 345"/>
              <a:gd name="T61" fmla="*/ 93 h 369"/>
              <a:gd name="T62" fmla="*/ 59 w 345"/>
              <a:gd name="T63" fmla="*/ 39 h 369"/>
              <a:gd name="T64" fmla="*/ 226 w 345"/>
              <a:gd name="T65" fmla="*/ 65 h 369"/>
              <a:gd name="T66" fmla="*/ 279 w 345"/>
              <a:gd name="T67" fmla="*/ 56 h 369"/>
              <a:gd name="T68" fmla="*/ 271 w 345"/>
              <a:gd name="T69" fmla="*/ 85 h 369"/>
              <a:gd name="T70" fmla="*/ 182 w 345"/>
              <a:gd name="T71" fmla="*/ 104 h 369"/>
              <a:gd name="T72" fmla="*/ 102 w 345"/>
              <a:gd name="T73" fmla="*/ 152 h 369"/>
              <a:gd name="T74" fmla="*/ 92 w 345"/>
              <a:gd name="T75" fmla="*/ 146 h 369"/>
              <a:gd name="T76" fmla="*/ 142 w 345"/>
              <a:gd name="T77" fmla="*/ 65 h 369"/>
              <a:gd name="T78" fmla="*/ 167 w 345"/>
              <a:gd name="T79" fmla="*/ 2 h 369"/>
              <a:gd name="T80" fmla="*/ 195 w 345"/>
              <a:gd name="T81" fmla="*/ 22 h 369"/>
              <a:gd name="T82" fmla="*/ 187 w 345"/>
              <a:gd name="T83" fmla="*/ 71 h 369"/>
              <a:gd name="T84" fmla="*/ 163 w 345"/>
              <a:gd name="T85" fmla="*/ 253 h 369"/>
              <a:gd name="T86" fmla="*/ 152 w 345"/>
              <a:gd name="T87" fmla="*/ 233 h 369"/>
              <a:gd name="T88" fmla="*/ 163 w 345"/>
              <a:gd name="T89" fmla="*/ 264 h 369"/>
              <a:gd name="T90" fmla="*/ 187 w 345"/>
              <a:gd name="T91" fmla="*/ 150 h 369"/>
              <a:gd name="T92" fmla="*/ 194 w 345"/>
              <a:gd name="T93" fmla="*/ 186 h 369"/>
              <a:gd name="T94" fmla="*/ 223 w 345"/>
              <a:gd name="T95" fmla="*/ 222 h 369"/>
              <a:gd name="T96" fmla="*/ 201 w 345"/>
              <a:gd name="T97" fmla="*/ 252 h 369"/>
              <a:gd name="T98" fmla="*/ 214 w 345"/>
              <a:gd name="T99" fmla="*/ 144 h 369"/>
              <a:gd name="T100" fmla="*/ 229 w 345"/>
              <a:gd name="T101" fmla="*/ 182 h 369"/>
              <a:gd name="T102" fmla="*/ 214 w 345"/>
              <a:gd name="T103" fmla="*/ 144 h 36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45"/>
              <a:gd name="T157" fmla="*/ 0 h 369"/>
              <a:gd name="T158" fmla="*/ 345 w 345"/>
              <a:gd name="T159" fmla="*/ 369 h 36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45" h="369">
                <a:moveTo>
                  <a:pt x="22" y="133"/>
                </a:moveTo>
                <a:cubicBezTo>
                  <a:pt x="38" y="136"/>
                  <a:pt x="50" y="141"/>
                  <a:pt x="60" y="149"/>
                </a:cubicBezTo>
                <a:cubicBezTo>
                  <a:pt x="69" y="157"/>
                  <a:pt x="73" y="166"/>
                  <a:pt x="72" y="174"/>
                </a:cubicBezTo>
                <a:cubicBezTo>
                  <a:pt x="72" y="179"/>
                  <a:pt x="70" y="184"/>
                  <a:pt x="67" y="187"/>
                </a:cubicBezTo>
                <a:cubicBezTo>
                  <a:pt x="64" y="190"/>
                  <a:pt x="59" y="192"/>
                  <a:pt x="54" y="193"/>
                </a:cubicBezTo>
                <a:cubicBezTo>
                  <a:pt x="48" y="193"/>
                  <a:pt x="41" y="191"/>
                  <a:pt x="34" y="185"/>
                </a:cubicBezTo>
                <a:cubicBezTo>
                  <a:pt x="20" y="172"/>
                  <a:pt x="20" y="172"/>
                  <a:pt x="20" y="172"/>
                </a:cubicBezTo>
                <a:cubicBezTo>
                  <a:pt x="9" y="163"/>
                  <a:pt x="9" y="163"/>
                  <a:pt x="9" y="163"/>
                </a:cubicBezTo>
                <a:cubicBezTo>
                  <a:pt x="6" y="160"/>
                  <a:pt x="4" y="157"/>
                  <a:pt x="3" y="154"/>
                </a:cubicBezTo>
                <a:cubicBezTo>
                  <a:pt x="1" y="150"/>
                  <a:pt x="0" y="147"/>
                  <a:pt x="0" y="144"/>
                </a:cubicBezTo>
                <a:cubicBezTo>
                  <a:pt x="0" y="141"/>
                  <a:pt x="1" y="138"/>
                  <a:pt x="4" y="135"/>
                </a:cubicBezTo>
                <a:cubicBezTo>
                  <a:pt x="6" y="132"/>
                  <a:pt x="12" y="132"/>
                  <a:pt x="22" y="133"/>
                </a:cubicBezTo>
                <a:close/>
                <a:moveTo>
                  <a:pt x="140" y="197"/>
                </a:moveTo>
                <a:cubicBezTo>
                  <a:pt x="145" y="189"/>
                  <a:pt x="148" y="182"/>
                  <a:pt x="151" y="175"/>
                </a:cubicBezTo>
                <a:cubicBezTo>
                  <a:pt x="154" y="169"/>
                  <a:pt x="156" y="160"/>
                  <a:pt x="158" y="151"/>
                </a:cubicBezTo>
                <a:cubicBezTo>
                  <a:pt x="159" y="141"/>
                  <a:pt x="160" y="134"/>
                  <a:pt x="162" y="132"/>
                </a:cubicBezTo>
                <a:cubicBezTo>
                  <a:pt x="164" y="129"/>
                  <a:pt x="166" y="127"/>
                  <a:pt x="168" y="126"/>
                </a:cubicBezTo>
                <a:cubicBezTo>
                  <a:pt x="170" y="126"/>
                  <a:pt x="173" y="127"/>
                  <a:pt x="180" y="128"/>
                </a:cubicBezTo>
                <a:cubicBezTo>
                  <a:pt x="186" y="129"/>
                  <a:pt x="196" y="128"/>
                  <a:pt x="209" y="123"/>
                </a:cubicBezTo>
                <a:cubicBezTo>
                  <a:pt x="222" y="119"/>
                  <a:pt x="230" y="116"/>
                  <a:pt x="232" y="115"/>
                </a:cubicBezTo>
                <a:cubicBezTo>
                  <a:pt x="241" y="107"/>
                  <a:pt x="241" y="107"/>
                  <a:pt x="241" y="107"/>
                </a:cubicBezTo>
                <a:cubicBezTo>
                  <a:pt x="246" y="104"/>
                  <a:pt x="250" y="102"/>
                  <a:pt x="254" y="103"/>
                </a:cubicBezTo>
                <a:cubicBezTo>
                  <a:pt x="258" y="103"/>
                  <a:pt x="262" y="106"/>
                  <a:pt x="266" y="111"/>
                </a:cubicBezTo>
                <a:cubicBezTo>
                  <a:pt x="280" y="127"/>
                  <a:pt x="285" y="140"/>
                  <a:pt x="282" y="152"/>
                </a:cubicBezTo>
                <a:cubicBezTo>
                  <a:pt x="276" y="178"/>
                  <a:pt x="276" y="178"/>
                  <a:pt x="276" y="178"/>
                </a:cubicBezTo>
                <a:cubicBezTo>
                  <a:pt x="288" y="177"/>
                  <a:pt x="298" y="177"/>
                  <a:pt x="306" y="176"/>
                </a:cubicBezTo>
                <a:cubicBezTo>
                  <a:pt x="314" y="176"/>
                  <a:pt x="320" y="176"/>
                  <a:pt x="324" y="178"/>
                </a:cubicBezTo>
                <a:cubicBezTo>
                  <a:pt x="328" y="179"/>
                  <a:pt x="332" y="182"/>
                  <a:pt x="337" y="186"/>
                </a:cubicBezTo>
                <a:cubicBezTo>
                  <a:pt x="342" y="190"/>
                  <a:pt x="344" y="196"/>
                  <a:pt x="345" y="205"/>
                </a:cubicBezTo>
                <a:cubicBezTo>
                  <a:pt x="345" y="213"/>
                  <a:pt x="342" y="218"/>
                  <a:pt x="336" y="221"/>
                </a:cubicBezTo>
                <a:cubicBezTo>
                  <a:pt x="330" y="224"/>
                  <a:pt x="323" y="225"/>
                  <a:pt x="313" y="224"/>
                </a:cubicBezTo>
                <a:cubicBezTo>
                  <a:pt x="303" y="222"/>
                  <a:pt x="289" y="221"/>
                  <a:pt x="269" y="221"/>
                </a:cubicBezTo>
                <a:cubicBezTo>
                  <a:pt x="266" y="236"/>
                  <a:pt x="262" y="250"/>
                  <a:pt x="258" y="264"/>
                </a:cubicBezTo>
                <a:cubicBezTo>
                  <a:pt x="278" y="266"/>
                  <a:pt x="292" y="268"/>
                  <a:pt x="298" y="270"/>
                </a:cubicBezTo>
                <a:cubicBezTo>
                  <a:pt x="305" y="271"/>
                  <a:pt x="309" y="273"/>
                  <a:pt x="310" y="275"/>
                </a:cubicBezTo>
                <a:cubicBezTo>
                  <a:pt x="311" y="277"/>
                  <a:pt x="313" y="282"/>
                  <a:pt x="314" y="289"/>
                </a:cubicBezTo>
                <a:cubicBezTo>
                  <a:pt x="315" y="296"/>
                  <a:pt x="314" y="301"/>
                  <a:pt x="311" y="304"/>
                </a:cubicBezTo>
                <a:cubicBezTo>
                  <a:pt x="309" y="308"/>
                  <a:pt x="305" y="309"/>
                  <a:pt x="300" y="310"/>
                </a:cubicBezTo>
                <a:cubicBezTo>
                  <a:pt x="276" y="305"/>
                  <a:pt x="276" y="305"/>
                  <a:pt x="276" y="305"/>
                </a:cubicBezTo>
                <a:cubicBezTo>
                  <a:pt x="248" y="301"/>
                  <a:pt x="248" y="301"/>
                  <a:pt x="248" y="301"/>
                </a:cubicBezTo>
                <a:cubicBezTo>
                  <a:pt x="244" y="312"/>
                  <a:pt x="240" y="320"/>
                  <a:pt x="237" y="327"/>
                </a:cubicBezTo>
                <a:cubicBezTo>
                  <a:pt x="234" y="334"/>
                  <a:pt x="230" y="341"/>
                  <a:pt x="225" y="348"/>
                </a:cubicBezTo>
                <a:cubicBezTo>
                  <a:pt x="220" y="355"/>
                  <a:pt x="215" y="359"/>
                  <a:pt x="211" y="362"/>
                </a:cubicBezTo>
                <a:cubicBezTo>
                  <a:pt x="207" y="364"/>
                  <a:pt x="202" y="366"/>
                  <a:pt x="196" y="368"/>
                </a:cubicBezTo>
                <a:cubicBezTo>
                  <a:pt x="190" y="369"/>
                  <a:pt x="184" y="369"/>
                  <a:pt x="180" y="366"/>
                </a:cubicBezTo>
                <a:cubicBezTo>
                  <a:pt x="175" y="363"/>
                  <a:pt x="172" y="359"/>
                  <a:pt x="171" y="353"/>
                </a:cubicBezTo>
                <a:cubicBezTo>
                  <a:pt x="172" y="339"/>
                  <a:pt x="172" y="339"/>
                  <a:pt x="172" y="339"/>
                </a:cubicBezTo>
                <a:cubicBezTo>
                  <a:pt x="172" y="334"/>
                  <a:pt x="170" y="330"/>
                  <a:pt x="167" y="326"/>
                </a:cubicBezTo>
                <a:cubicBezTo>
                  <a:pt x="156" y="313"/>
                  <a:pt x="156" y="313"/>
                  <a:pt x="156" y="313"/>
                </a:cubicBezTo>
                <a:cubicBezTo>
                  <a:pt x="154" y="309"/>
                  <a:pt x="153" y="307"/>
                  <a:pt x="154" y="306"/>
                </a:cubicBezTo>
                <a:cubicBezTo>
                  <a:pt x="155" y="304"/>
                  <a:pt x="158" y="305"/>
                  <a:pt x="161" y="307"/>
                </a:cubicBezTo>
                <a:cubicBezTo>
                  <a:pt x="162" y="307"/>
                  <a:pt x="164" y="308"/>
                  <a:pt x="165" y="310"/>
                </a:cubicBezTo>
                <a:cubicBezTo>
                  <a:pt x="167" y="312"/>
                  <a:pt x="170" y="315"/>
                  <a:pt x="174" y="318"/>
                </a:cubicBezTo>
                <a:cubicBezTo>
                  <a:pt x="178" y="322"/>
                  <a:pt x="181" y="324"/>
                  <a:pt x="183" y="323"/>
                </a:cubicBezTo>
                <a:cubicBezTo>
                  <a:pt x="185" y="323"/>
                  <a:pt x="188" y="322"/>
                  <a:pt x="190" y="318"/>
                </a:cubicBezTo>
                <a:cubicBezTo>
                  <a:pt x="196" y="307"/>
                  <a:pt x="196" y="307"/>
                  <a:pt x="196" y="307"/>
                </a:cubicBezTo>
                <a:cubicBezTo>
                  <a:pt x="200" y="299"/>
                  <a:pt x="200" y="299"/>
                  <a:pt x="200" y="299"/>
                </a:cubicBezTo>
                <a:cubicBezTo>
                  <a:pt x="186" y="297"/>
                  <a:pt x="177" y="297"/>
                  <a:pt x="174" y="297"/>
                </a:cubicBezTo>
                <a:cubicBezTo>
                  <a:pt x="146" y="297"/>
                  <a:pt x="146" y="297"/>
                  <a:pt x="146" y="297"/>
                </a:cubicBezTo>
                <a:cubicBezTo>
                  <a:pt x="133" y="300"/>
                  <a:pt x="124" y="302"/>
                  <a:pt x="118" y="304"/>
                </a:cubicBezTo>
                <a:cubicBezTo>
                  <a:pt x="112" y="306"/>
                  <a:pt x="108" y="307"/>
                  <a:pt x="105" y="307"/>
                </a:cubicBezTo>
                <a:cubicBezTo>
                  <a:pt x="102" y="306"/>
                  <a:pt x="99" y="305"/>
                  <a:pt x="97" y="302"/>
                </a:cubicBezTo>
                <a:cubicBezTo>
                  <a:pt x="95" y="299"/>
                  <a:pt x="94" y="296"/>
                  <a:pt x="94" y="291"/>
                </a:cubicBezTo>
                <a:cubicBezTo>
                  <a:pt x="94" y="285"/>
                  <a:pt x="97" y="277"/>
                  <a:pt x="103" y="268"/>
                </a:cubicBezTo>
                <a:cubicBezTo>
                  <a:pt x="123" y="239"/>
                  <a:pt x="123" y="239"/>
                  <a:pt x="123" y="239"/>
                </a:cubicBezTo>
                <a:cubicBezTo>
                  <a:pt x="114" y="241"/>
                  <a:pt x="106" y="243"/>
                  <a:pt x="99" y="245"/>
                </a:cubicBezTo>
                <a:cubicBezTo>
                  <a:pt x="92" y="248"/>
                  <a:pt x="88" y="248"/>
                  <a:pt x="87" y="248"/>
                </a:cubicBezTo>
                <a:cubicBezTo>
                  <a:pt x="73" y="240"/>
                  <a:pt x="73" y="240"/>
                  <a:pt x="73" y="240"/>
                </a:cubicBezTo>
                <a:cubicBezTo>
                  <a:pt x="71" y="247"/>
                  <a:pt x="69" y="253"/>
                  <a:pt x="66" y="260"/>
                </a:cubicBezTo>
                <a:cubicBezTo>
                  <a:pt x="63" y="268"/>
                  <a:pt x="61" y="273"/>
                  <a:pt x="61" y="275"/>
                </a:cubicBezTo>
                <a:cubicBezTo>
                  <a:pt x="61" y="278"/>
                  <a:pt x="60" y="285"/>
                  <a:pt x="60" y="295"/>
                </a:cubicBezTo>
                <a:cubicBezTo>
                  <a:pt x="59" y="306"/>
                  <a:pt x="58" y="315"/>
                  <a:pt x="56" y="322"/>
                </a:cubicBezTo>
                <a:cubicBezTo>
                  <a:pt x="54" y="329"/>
                  <a:pt x="52" y="334"/>
                  <a:pt x="50" y="336"/>
                </a:cubicBezTo>
                <a:cubicBezTo>
                  <a:pt x="47" y="339"/>
                  <a:pt x="45" y="341"/>
                  <a:pt x="42" y="341"/>
                </a:cubicBezTo>
                <a:cubicBezTo>
                  <a:pt x="40" y="341"/>
                  <a:pt x="37" y="339"/>
                  <a:pt x="33" y="334"/>
                </a:cubicBezTo>
                <a:cubicBezTo>
                  <a:pt x="30" y="330"/>
                  <a:pt x="27" y="325"/>
                  <a:pt x="26" y="321"/>
                </a:cubicBezTo>
                <a:cubicBezTo>
                  <a:pt x="25" y="316"/>
                  <a:pt x="23" y="307"/>
                  <a:pt x="22" y="292"/>
                </a:cubicBezTo>
                <a:cubicBezTo>
                  <a:pt x="20" y="276"/>
                  <a:pt x="20" y="267"/>
                  <a:pt x="20" y="263"/>
                </a:cubicBezTo>
                <a:cubicBezTo>
                  <a:pt x="21" y="257"/>
                  <a:pt x="22" y="254"/>
                  <a:pt x="24" y="253"/>
                </a:cubicBezTo>
                <a:cubicBezTo>
                  <a:pt x="25" y="253"/>
                  <a:pt x="28" y="252"/>
                  <a:pt x="32" y="252"/>
                </a:cubicBezTo>
                <a:cubicBezTo>
                  <a:pt x="36" y="251"/>
                  <a:pt x="39" y="249"/>
                  <a:pt x="43" y="246"/>
                </a:cubicBezTo>
                <a:cubicBezTo>
                  <a:pt x="47" y="242"/>
                  <a:pt x="51" y="236"/>
                  <a:pt x="56" y="229"/>
                </a:cubicBezTo>
                <a:cubicBezTo>
                  <a:pt x="62" y="221"/>
                  <a:pt x="66" y="215"/>
                  <a:pt x="68" y="211"/>
                </a:cubicBezTo>
                <a:cubicBezTo>
                  <a:pt x="71" y="206"/>
                  <a:pt x="74" y="203"/>
                  <a:pt x="77" y="199"/>
                </a:cubicBezTo>
                <a:cubicBezTo>
                  <a:pt x="80" y="196"/>
                  <a:pt x="82" y="195"/>
                  <a:pt x="82" y="196"/>
                </a:cubicBezTo>
                <a:cubicBezTo>
                  <a:pt x="82" y="206"/>
                  <a:pt x="82" y="206"/>
                  <a:pt x="82" y="206"/>
                </a:cubicBezTo>
                <a:cubicBezTo>
                  <a:pt x="105" y="203"/>
                  <a:pt x="125" y="200"/>
                  <a:pt x="140" y="197"/>
                </a:cubicBezTo>
                <a:close/>
                <a:moveTo>
                  <a:pt x="59" y="37"/>
                </a:moveTo>
                <a:cubicBezTo>
                  <a:pt x="60" y="28"/>
                  <a:pt x="65" y="23"/>
                  <a:pt x="72" y="22"/>
                </a:cubicBezTo>
                <a:cubicBezTo>
                  <a:pt x="79" y="20"/>
                  <a:pt x="89" y="25"/>
                  <a:pt x="101" y="37"/>
                </a:cubicBezTo>
                <a:cubicBezTo>
                  <a:pt x="114" y="49"/>
                  <a:pt x="119" y="62"/>
                  <a:pt x="116" y="75"/>
                </a:cubicBezTo>
                <a:cubicBezTo>
                  <a:pt x="115" y="81"/>
                  <a:pt x="113" y="85"/>
                  <a:pt x="110" y="88"/>
                </a:cubicBezTo>
                <a:cubicBezTo>
                  <a:pt x="107" y="91"/>
                  <a:pt x="102" y="92"/>
                  <a:pt x="96" y="93"/>
                </a:cubicBezTo>
                <a:cubicBezTo>
                  <a:pt x="90" y="93"/>
                  <a:pt x="84" y="89"/>
                  <a:pt x="79" y="80"/>
                </a:cubicBezTo>
                <a:cubicBezTo>
                  <a:pt x="78" y="80"/>
                  <a:pt x="77" y="77"/>
                  <a:pt x="74" y="71"/>
                </a:cubicBezTo>
                <a:cubicBezTo>
                  <a:pt x="59" y="39"/>
                  <a:pt x="59" y="39"/>
                  <a:pt x="59" y="39"/>
                </a:cubicBezTo>
                <a:cubicBezTo>
                  <a:pt x="59" y="38"/>
                  <a:pt x="58" y="37"/>
                  <a:pt x="59" y="37"/>
                </a:cubicBezTo>
                <a:close/>
                <a:moveTo>
                  <a:pt x="206" y="70"/>
                </a:moveTo>
                <a:cubicBezTo>
                  <a:pt x="210" y="69"/>
                  <a:pt x="217" y="68"/>
                  <a:pt x="226" y="65"/>
                </a:cubicBezTo>
                <a:cubicBezTo>
                  <a:pt x="236" y="62"/>
                  <a:pt x="245" y="59"/>
                  <a:pt x="253" y="55"/>
                </a:cubicBezTo>
                <a:cubicBezTo>
                  <a:pt x="261" y="51"/>
                  <a:pt x="266" y="50"/>
                  <a:pt x="268" y="50"/>
                </a:cubicBezTo>
                <a:cubicBezTo>
                  <a:pt x="270" y="50"/>
                  <a:pt x="274" y="52"/>
                  <a:pt x="279" y="56"/>
                </a:cubicBezTo>
                <a:cubicBezTo>
                  <a:pt x="284" y="60"/>
                  <a:pt x="288" y="63"/>
                  <a:pt x="289" y="66"/>
                </a:cubicBezTo>
                <a:cubicBezTo>
                  <a:pt x="290" y="68"/>
                  <a:pt x="289" y="72"/>
                  <a:pt x="285" y="77"/>
                </a:cubicBezTo>
                <a:cubicBezTo>
                  <a:pt x="282" y="80"/>
                  <a:pt x="278" y="83"/>
                  <a:pt x="271" y="85"/>
                </a:cubicBezTo>
                <a:cubicBezTo>
                  <a:pt x="241" y="89"/>
                  <a:pt x="241" y="89"/>
                  <a:pt x="241" y="89"/>
                </a:cubicBezTo>
                <a:cubicBezTo>
                  <a:pt x="232" y="91"/>
                  <a:pt x="220" y="94"/>
                  <a:pt x="207" y="99"/>
                </a:cubicBezTo>
                <a:cubicBezTo>
                  <a:pt x="193" y="103"/>
                  <a:pt x="185" y="105"/>
                  <a:pt x="182" y="104"/>
                </a:cubicBezTo>
                <a:cubicBezTo>
                  <a:pt x="167" y="98"/>
                  <a:pt x="167" y="98"/>
                  <a:pt x="167" y="98"/>
                </a:cubicBezTo>
                <a:cubicBezTo>
                  <a:pt x="145" y="122"/>
                  <a:pt x="131" y="136"/>
                  <a:pt x="125" y="140"/>
                </a:cubicBezTo>
                <a:cubicBezTo>
                  <a:pt x="102" y="152"/>
                  <a:pt x="102" y="152"/>
                  <a:pt x="102" y="152"/>
                </a:cubicBezTo>
                <a:cubicBezTo>
                  <a:pt x="92" y="161"/>
                  <a:pt x="86" y="164"/>
                  <a:pt x="85" y="163"/>
                </a:cubicBezTo>
                <a:cubicBezTo>
                  <a:pt x="83" y="161"/>
                  <a:pt x="83" y="159"/>
                  <a:pt x="83" y="156"/>
                </a:cubicBezTo>
                <a:cubicBezTo>
                  <a:pt x="84" y="154"/>
                  <a:pt x="87" y="150"/>
                  <a:pt x="92" y="146"/>
                </a:cubicBezTo>
                <a:cubicBezTo>
                  <a:pt x="96" y="141"/>
                  <a:pt x="103" y="131"/>
                  <a:pt x="112" y="116"/>
                </a:cubicBezTo>
                <a:cubicBezTo>
                  <a:pt x="126" y="95"/>
                  <a:pt x="126" y="95"/>
                  <a:pt x="126" y="95"/>
                </a:cubicBezTo>
                <a:cubicBezTo>
                  <a:pt x="128" y="91"/>
                  <a:pt x="133" y="81"/>
                  <a:pt x="142" y="65"/>
                </a:cubicBezTo>
                <a:cubicBezTo>
                  <a:pt x="150" y="50"/>
                  <a:pt x="155" y="37"/>
                  <a:pt x="157" y="28"/>
                </a:cubicBezTo>
                <a:cubicBezTo>
                  <a:pt x="160" y="12"/>
                  <a:pt x="160" y="12"/>
                  <a:pt x="160" y="12"/>
                </a:cubicBezTo>
                <a:cubicBezTo>
                  <a:pt x="162" y="7"/>
                  <a:pt x="164" y="3"/>
                  <a:pt x="167" y="2"/>
                </a:cubicBezTo>
                <a:cubicBezTo>
                  <a:pt x="170" y="0"/>
                  <a:pt x="174" y="0"/>
                  <a:pt x="179" y="2"/>
                </a:cubicBezTo>
                <a:cubicBezTo>
                  <a:pt x="183" y="3"/>
                  <a:pt x="186" y="4"/>
                  <a:pt x="188" y="7"/>
                </a:cubicBezTo>
                <a:cubicBezTo>
                  <a:pt x="190" y="9"/>
                  <a:pt x="192" y="14"/>
                  <a:pt x="195" y="22"/>
                </a:cubicBezTo>
                <a:cubicBezTo>
                  <a:pt x="198" y="31"/>
                  <a:pt x="199" y="36"/>
                  <a:pt x="199" y="36"/>
                </a:cubicBezTo>
                <a:cubicBezTo>
                  <a:pt x="200" y="43"/>
                  <a:pt x="200" y="48"/>
                  <a:pt x="197" y="52"/>
                </a:cubicBezTo>
                <a:cubicBezTo>
                  <a:pt x="187" y="71"/>
                  <a:pt x="187" y="71"/>
                  <a:pt x="187" y="71"/>
                </a:cubicBezTo>
                <a:cubicBezTo>
                  <a:pt x="196" y="71"/>
                  <a:pt x="203" y="70"/>
                  <a:pt x="206" y="70"/>
                </a:cubicBezTo>
                <a:close/>
                <a:moveTo>
                  <a:pt x="163" y="264"/>
                </a:moveTo>
                <a:cubicBezTo>
                  <a:pt x="163" y="259"/>
                  <a:pt x="163" y="255"/>
                  <a:pt x="163" y="253"/>
                </a:cubicBezTo>
                <a:cubicBezTo>
                  <a:pt x="164" y="242"/>
                  <a:pt x="164" y="242"/>
                  <a:pt x="164" y="242"/>
                </a:cubicBezTo>
                <a:cubicBezTo>
                  <a:pt x="165" y="228"/>
                  <a:pt x="165" y="228"/>
                  <a:pt x="165" y="228"/>
                </a:cubicBezTo>
                <a:cubicBezTo>
                  <a:pt x="152" y="233"/>
                  <a:pt x="152" y="233"/>
                  <a:pt x="152" y="233"/>
                </a:cubicBezTo>
                <a:cubicBezTo>
                  <a:pt x="146" y="243"/>
                  <a:pt x="143" y="248"/>
                  <a:pt x="143" y="248"/>
                </a:cubicBezTo>
                <a:cubicBezTo>
                  <a:pt x="136" y="264"/>
                  <a:pt x="136" y="264"/>
                  <a:pt x="136" y="264"/>
                </a:cubicBezTo>
                <a:lnTo>
                  <a:pt x="163" y="264"/>
                </a:lnTo>
                <a:close/>
                <a:moveTo>
                  <a:pt x="194" y="186"/>
                </a:moveTo>
                <a:cubicBezTo>
                  <a:pt x="191" y="179"/>
                  <a:pt x="189" y="175"/>
                  <a:pt x="189" y="173"/>
                </a:cubicBezTo>
                <a:cubicBezTo>
                  <a:pt x="187" y="150"/>
                  <a:pt x="187" y="150"/>
                  <a:pt x="187" y="150"/>
                </a:cubicBezTo>
                <a:cubicBezTo>
                  <a:pt x="181" y="162"/>
                  <a:pt x="177" y="170"/>
                  <a:pt x="176" y="173"/>
                </a:cubicBezTo>
                <a:cubicBezTo>
                  <a:pt x="166" y="190"/>
                  <a:pt x="166" y="190"/>
                  <a:pt x="166" y="190"/>
                </a:cubicBezTo>
                <a:lnTo>
                  <a:pt x="194" y="186"/>
                </a:lnTo>
                <a:close/>
                <a:moveTo>
                  <a:pt x="213" y="264"/>
                </a:moveTo>
                <a:cubicBezTo>
                  <a:pt x="215" y="255"/>
                  <a:pt x="217" y="251"/>
                  <a:pt x="217" y="250"/>
                </a:cubicBezTo>
                <a:cubicBezTo>
                  <a:pt x="223" y="222"/>
                  <a:pt x="223" y="222"/>
                  <a:pt x="223" y="222"/>
                </a:cubicBezTo>
                <a:cubicBezTo>
                  <a:pt x="211" y="223"/>
                  <a:pt x="200" y="225"/>
                  <a:pt x="188" y="226"/>
                </a:cubicBezTo>
                <a:cubicBezTo>
                  <a:pt x="194" y="232"/>
                  <a:pt x="198" y="238"/>
                  <a:pt x="200" y="242"/>
                </a:cubicBezTo>
                <a:cubicBezTo>
                  <a:pt x="201" y="246"/>
                  <a:pt x="202" y="249"/>
                  <a:pt x="201" y="252"/>
                </a:cubicBezTo>
                <a:cubicBezTo>
                  <a:pt x="201" y="263"/>
                  <a:pt x="201" y="263"/>
                  <a:pt x="201" y="263"/>
                </a:cubicBezTo>
                <a:lnTo>
                  <a:pt x="213" y="264"/>
                </a:lnTo>
                <a:close/>
                <a:moveTo>
                  <a:pt x="214" y="144"/>
                </a:moveTo>
                <a:cubicBezTo>
                  <a:pt x="218" y="149"/>
                  <a:pt x="221" y="153"/>
                  <a:pt x="221" y="155"/>
                </a:cubicBezTo>
                <a:cubicBezTo>
                  <a:pt x="222" y="157"/>
                  <a:pt x="223" y="161"/>
                  <a:pt x="225" y="168"/>
                </a:cubicBezTo>
                <a:cubicBezTo>
                  <a:pt x="229" y="182"/>
                  <a:pt x="229" y="182"/>
                  <a:pt x="229" y="182"/>
                </a:cubicBezTo>
                <a:cubicBezTo>
                  <a:pt x="231" y="171"/>
                  <a:pt x="233" y="164"/>
                  <a:pt x="233" y="162"/>
                </a:cubicBezTo>
                <a:cubicBezTo>
                  <a:pt x="236" y="137"/>
                  <a:pt x="236" y="137"/>
                  <a:pt x="236" y="137"/>
                </a:cubicBezTo>
                <a:cubicBezTo>
                  <a:pt x="228" y="138"/>
                  <a:pt x="220" y="141"/>
                  <a:pt x="214" y="144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1979613" y="3609975"/>
            <a:ext cx="267493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tailEnd type="oval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55320" name="Picture 24" descr="02"/>
          <p:cNvPicPr>
            <a:picLocks noChangeAspect="1" noChangeArrowheads="1"/>
          </p:cNvPicPr>
          <p:nvPr/>
        </p:nvPicPr>
        <p:blipFill>
          <a:blip r:embed="rId1" cstate="print"/>
          <a:srcRect b="40"/>
          <a:stretch>
            <a:fillRect/>
          </a:stretch>
        </p:blipFill>
        <p:spPr bwMode="auto">
          <a:xfrm>
            <a:off x="0" y="0"/>
            <a:ext cx="3648075" cy="385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2195736" y="926718"/>
            <a:ext cx="66247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16.2</a:t>
            </a:r>
            <a:endParaRPr lang="en-US" altLang="zh-CN" sz="6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6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串、并联</a:t>
            </a:r>
            <a:endParaRPr lang="en-US" altLang="zh-CN" sz="6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6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电路中电压的规律</a:t>
            </a:r>
            <a:endParaRPr lang="zh-CN" altLang="en-US" sz="6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908175" y="1628775"/>
            <a:ext cx="5832475" cy="3673475"/>
            <a:chOff x="0" y="0"/>
            <a:chExt cx="2880" cy="1872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0" y="0"/>
              <a:ext cx="2880" cy="1872"/>
              <a:chOff x="0" y="0"/>
              <a:chExt cx="2880" cy="1872"/>
            </a:xfrm>
          </p:grpSpPr>
          <p:sp>
            <p:nvSpPr>
              <p:cNvPr id="21508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0" cy="1872"/>
              </a:xfrm>
              <a:prstGeom prst="rect">
                <a:avLst/>
              </a:prstGeom>
              <a:solidFill>
                <a:srgbClr val="FFFFFF"/>
              </a:solidFill>
              <a:ln w="19050" cmpd="sng">
                <a:solidFill>
                  <a:srgbClr val="000000"/>
                </a:solidFill>
                <a:miter lim="800000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5"/>
              <p:cNvGrpSpPr>
                <a:grpSpLocks noChangeAspect="1"/>
              </p:cNvGrpSpPr>
              <p:nvPr/>
            </p:nvGrpSpPr>
            <p:grpSpPr bwMode="auto">
              <a:xfrm>
                <a:off x="255" y="354"/>
                <a:ext cx="2340" cy="1453"/>
                <a:chOff x="0" y="0"/>
                <a:chExt cx="5076" cy="3170"/>
              </a:xfrm>
            </p:grpSpPr>
            <p:grpSp>
              <p:nvGrpSpPr>
                <p:cNvPr id="5" name="Group 6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5076" cy="1462"/>
                  <a:chOff x="0" y="0"/>
                  <a:chExt cx="5076" cy="1462"/>
                </a:xfrm>
              </p:grpSpPr>
              <p:sp>
                <p:nvSpPr>
                  <p:cNvPr id="21511" name="Line 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2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04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3" name="Line 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28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4" name="Line 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60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5" name="Line 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9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6" name="Line 1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65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7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9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8" name="Line 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153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19" name="Line 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15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0" name="Line 1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81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1" name="Line 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581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2" name="Line 1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825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3" name="Line 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00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4" name="Line 2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179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5" name="Line 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358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6" name="Line 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8" y="0"/>
                    <a:ext cx="0" cy="44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7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0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8" name="Line 2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61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29" name="Line 2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02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0" name="Line 2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180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1" name="Line 2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336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2" name="Line 2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489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3" name="Line 29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639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4" name="Line 3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785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5" name="Line 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92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6" name="Line 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063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7" name="Line 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93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8" name="Line 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318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9" name="Line 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437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0" name="Line 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549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1" name="Line 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653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1542" name="Arc 38"/>
                <p:cNvSpPr>
                  <a:spLocks noChangeAspect="1"/>
                </p:cNvSpPr>
                <p:nvPr/>
              </p:nvSpPr>
              <p:spPr bwMode="auto">
                <a:xfrm>
                  <a:off x="411" y="431"/>
                  <a:ext cx="4268" cy="2739"/>
                </a:xfrm>
                <a:custGeom>
                  <a:avLst/>
                  <a:gdLst>
                    <a:gd name="G0" fmla="+- 16789 0 0"/>
                    <a:gd name="G1" fmla="+- 21600 0 0"/>
                    <a:gd name="G2" fmla="+- 21600 0 0"/>
                    <a:gd name="T0" fmla="*/ 0 w 33667"/>
                    <a:gd name="T1" fmla="*/ 8010 h 21600"/>
                    <a:gd name="T2" fmla="*/ 33667 w 33667"/>
                    <a:gd name="T3" fmla="*/ 8121 h 21600"/>
                    <a:gd name="T4" fmla="*/ 16789 w 3366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3667" h="21600" fill="none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21543" name="WordArt 39"/>
            <p:cNvSpPr>
              <a:spLocks noChangeArrowheads="1" noChangeShapeType="1"/>
            </p:cNvSpPr>
            <p:nvPr/>
          </p:nvSpPr>
          <p:spPr bwMode="auto">
            <a:xfrm>
              <a:off x="1260" y="1248"/>
              <a:ext cx="3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4" name="WordArt 40"/>
            <p:cNvSpPr>
              <a:spLocks noChangeArrowheads="1" noChangeShapeType="1"/>
            </p:cNvSpPr>
            <p:nvPr/>
          </p:nvSpPr>
          <p:spPr bwMode="auto">
            <a:xfrm>
              <a:off x="825" y="8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5" name="WordArt 41"/>
            <p:cNvSpPr>
              <a:spLocks noChangeArrowheads="1" noChangeShapeType="1"/>
            </p:cNvSpPr>
            <p:nvPr/>
          </p:nvSpPr>
          <p:spPr bwMode="auto">
            <a:xfrm>
              <a:off x="90" y="594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6" name="WordArt 42"/>
            <p:cNvSpPr>
              <a:spLocks noChangeArrowheads="1" noChangeShapeType="1"/>
            </p:cNvSpPr>
            <p:nvPr/>
          </p:nvSpPr>
          <p:spPr bwMode="auto">
            <a:xfrm>
              <a:off x="2250" y="1053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7" name="WordArt 43"/>
            <p:cNvSpPr>
              <a:spLocks noChangeArrowheads="1" noChangeShapeType="1"/>
            </p:cNvSpPr>
            <p:nvPr/>
          </p:nvSpPr>
          <p:spPr bwMode="auto">
            <a:xfrm>
              <a:off x="1680" y="69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8" name="WordArt 44"/>
            <p:cNvSpPr>
              <a:spLocks noChangeArrowheads="1" noChangeShapeType="1"/>
            </p:cNvSpPr>
            <p:nvPr/>
          </p:nvSpPr>
          <p:spPr bwMode="auto">
            <a:xfrm>
              <a:off x="1005" y="705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49" name="WordArt 45"/>
            <p:cNvSpPr>
              <a:spLocks noChangeArrowheads="1" noChangeShapeType="1"/>
            </p:cNvSpPr>
            <p:nvPr/>
          </p:nvSpPr>
          <p:spPr bwMode="auto">
            <a:xfrm>
              <a:off x="375" y="107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50" name="WordArt 46"/>
            <p:cNvSpPr>
              <a:spLocks noChangeArrowheads="1" noChangeShapeType="1"/>
            </p:cNvSpPr>
            <p:nvPr/>
          </p:nvSpPr>
          <p:spPr bwMode="auto">
            <a:xfrm>
              <a:off x="1875" y="11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551" name="WordArt 47"/>
            <p:cNvSpPr>
              <a:spLocks noChangeArrowheads="1" noChangeShapeType="1"/>
            </p:cNvSpPr>
            <p:nvPr/>
          </p:nvSpPr>
          <p:spPr bwMode="auto">
            <a:xfrm>
              <a:off x="2610" y="57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21552" name="Text Box 48"/>
          <p:cNvSpPr txBox="1">
            <a:spLocks noChangeArrowheads="1"/>
          </p:cNvSpPr>
          <p:nvPr/>
        </p:nvSpPr>
        <p:spPr bwMode="auto">
          <a:xfrm>
            <a:off x="251520" y="188640"/>
            <a:ext cx="7993583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+mj-ea"/>
                <a:ea typeface="+mj-ea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+mj-ea"/>
                <a:ea typeface="+mj-ea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+mj-ea"/>
                <a:ea typeface="+mj-ea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grpSp>
        <p:nvGrpSpPr>
          <p:cNvPr id="6" name="Group 49"/>
          <p:cNvGrpSpPr/>
          <p:nvPr/>
        </p:nvGrpSpPr>
        <p:grpSpPr bwMode="auto">
          <a:xfrm>
            <a:off x="3124200" y="5264150"/>
            <a:ext cx="3465513" cy="2025650"/>
            <a:chOff x="0" y="0"/>
            <a:chExt cx="3925" cy="3423"/>
          </a:xfrm>
        </p:grpSpPr>
        <p:sp>
          <p:nvSpPr>
            <p:cNvPr id="21554" name="Text Box 50"/>
            <p:cNvSpPr txBox="1">
              <a:spLocks noChangeArrowheads="1"/>
            </p:cNvSpPr>
            <p:nvPr/>
          </p:nvSpPr>
          <p:spPr bwMode="auto">
            <a:xfrm>
              <a:off x="3247" y="1594"/>
              <a:ext cx="678" cy="18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15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1555" name="Text Box 51"/>
            <p:cNvSpPr txBox="1">
              <a:spLocks noChangeArrowheads="1"/>
            </p:cNvSpPr>
            <p:nvPr/>
          </p:nvSpPr>
          <p:spPr bwMode="auto">
            <a:xfrm>
              <a:off x="1697" y="1594"/>
              <a:ext cx="884" cy="1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1556" name="Text Box 52"/>
            <p:cNvSpPr txBox="1">
              <a:spLocks noChangeArrowheads="1"/>
            </p:cNvSpPr>
            <p:nvPr/>
          </p:nvSpPr>
          <p:spPr bwMode="auto">
            <a:xfrm>
              <a:off x="13" y="1549"/>
              <a:ext cx="853" cy="14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1" u="none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—</a:t>
              </a:r>
              <a:endParaRPr lang="zh-CN" altLang="zh-CN" sz="2400" b="1" u="none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" name="Group 53"/>
            <p:cNvGrpSpPr/>
            <p:nvPr/>
          </p:nvGrpSpPr>
          <p:grpSpPr bwMode="auto">
            <a:xfrm>
              <a:off x="1624" y="32"/>
              <a:ext cx="650" cy="1514"/>
              <a:chOff x="0" y="0"/>
              <a:chExt cx="330" cy="708"/>
            </a:xfrm>
          </p:grpSpPr>
          <p:grpSp>
            <p:nvGrpSpPr>
              <p:cNvPr id="8" name="Group 54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1559" name="AutoShape 5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60" name="AutoShape 5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61" name="AutoShape 5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" name="Group 58"/>
            <p:cNvGrpSpPr/>
            <p:nvPr/>
          </p:nvGrpSpPr>
          <p:grpSpPr bwMode="auto">
            <a:xfrm>
              <a:off x="3194" y="0"/>
              <a:ext cx="650" cy="1514"/>
              <a:chOff x="0" y="0"/>
              <a:chExt cx="330" cy="708"/>
            </a:xfrm>
          </p:grpSpPr>
          <p:grpSp>
            <p:nvGrpSpPr>
              <p:cNvPr id="10" name="Group 59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1564" name="AutoShape 60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65" name="AutoShape 61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66" name="AutoShape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Group 63"/>
            <p:cNvGrpSpPr/>
            <p:nvPr/>
          </p:nvGrpSpPr>
          <p:grpSpPr bwMode="auto">
            <a:xfrm>
              <a:off x="0" y="32"/>
              <a:ext cx="650" cy="1514"/>
              <a:chOff x="0" y="0"/>
              <a:chExt cx="330" cy="708"/>
            </a:xfrm>
          </p:grpSpPr>
          <p:grpSp>
            <p:nvGrpSpPr>
              <p:cNvPr id="12" name="Group 64"/>
              <p:cNvGrpSpPr/>
              <p:nvPr/>
            </p:nvGrpSpPr>
            <p:grpSpPr bwMode="auto">
              <a:xfrm>
                <a:off x="12" y="267"/>
                <a:ext cx="310" cy="441"/>
                <a:chOff x="0" y="0"/>
                <a:chExt cx="310" cy="441"/>
              </a:xfrm>
            </p:grpSpPr>
            <p:sp>
              <p:nvSpPr>
                <p:cNvPr id="21569" name="AutoShape 6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70" name="AutoShape 6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71" name="AutoShape 6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1572" name="未知"/>
          <p:cNvSpPr/>
          <p:nvPr/>
        </p:nvSpPr>
        <p:spPr bwMode="auto">
          <a:xfrm>
            <a:off x="2395538" y="5867400"/>
            <a:ext cx="863600" cy="931863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73" name="未知"/>
          <p:cNvSpPr/>
          <p:nvPr/>
        </p:nvSpPr>
        <p:spPr bwMode="auto">
          <a:xfrm flipH="1">
            <a:off x="4932363" y="580548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7524750" y="5516563"/>
            <a:ext cx="18351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U</a:t>
            </a:r>
            <a:r>
              <a:rPr lang="zh-CN" altLang="zh-CN" sz="2800" b="1" u="none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2</a:t>
            </a: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=</a:t>
            </a:r>
            <a:r>
              <a:rPr lang="zh-CN" altLang="zh-CN" b="1" dirty="0">
                <a:solidFill>
                  <a:srgbClr val="FF0000"/>
                </a:solidFill>
              </a:rPr>
              <a:t> </a:t>
            </a:r>
            <a:r>
              <a:rPr lang="zh-CN" altLang="zh-CN" sz="2800" b="1" u="none" dirty="0">
                <a:solidFill>
                  <a:srgbClr val="FF0000"/>
                </a:solidFill>
              </a:rPr>
              <a:t>1.5V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21575" name="Line 71"/>
          <p:cNvSpPr>
            <a:spLocks noChangeShapeType="1"/>
          </p:cNvSpPr>
          <p:nvPr/>
        </p:nvSpPr>
        <p:spPr bwMode="auto">
          <a:xfrm flipV="1">
            <a:off x="4787900" y="2708275"/>
            <a:ext cx="0" cy="2089150"/>
          </a:xfrm>
          <a:prstGeom prst="line">
            <a:avLst/>
          </a:prstGeom>
          <a:noFill/>
          <a:ln w="57150" cmpd="sng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76" name="Text Box 72"/>
          <p:cNvSpPr txBox="1">
            <a:spLocks noChangeArrowheads="1"/>
          </p:cNvSpPr>
          <p:nvPr/>
        </p:nvSpPr>
        <p:spPr bwMode="auto">
          <a:xfrm>
            <a:off x="6553200" y="5516563"/>
            <a:ext cx="1223963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0000FF"/>
                </a:solidFill>
              </a:rPr>
              <a:t>读数：</a:t>
            </a:r>
            <a:endParaRPr lang="zh-CN" sz="2800" b="1" u="none" dirty="0">
              <a:solidFill>
                <a:srgbClr val="0000FF"/>
              </a:solidFill>
            </a:endParaRPr>
          </a:p>
        </p:txBody>
      </p:sp>
      <p:sp>
        <p:nvSpPr>
          <p:cNvPr id="21577" name="AutoShape 73"/>
          <p:cNvSpPr>
            <a:spLocks noChangeArrowheads="1"/>
          </p:cNvSpPr>
          <p:nvPr/>
        </p:nvSpPr>
        <p:spPr bwMode="auto">
          <a:xfrm>
            <a:off x="6372225" y="1700213"/>
            <a:ext cx="1728788" cy="792162"/>
          </a:xfrm>
          <a:prstGeom prst="wedgeEllipseCallout">
            <a:avLst>
              <a:gd name="adj1" fmla="val -121352"/>
              <a:gd name="adj2" fmla="val 6623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>
                <a:solidFill>
                  <a:schemeClr val="bg2"/>
                </a:solidFill>
              </a:rPr>
              <a:t>2</a:t>
            </a:r>
            <a:endParaRPr lang="zh-CN" altLang="zh-CN" sz="2800" u="none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74" grpId="0" autoUpdateAnimBg="0"/>
      <p:bldP spid="215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42875" y="188913"/>
            <a:ext cx="7957517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+mj-ea"/>
                <a:ea typeface="+mj-ea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+mj-ea"/>
                <a:ea typeface="+mj-ea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+mj-ea"/>
                <a:ea typeface="+mj-ea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95288" y="1628775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23850" y="2349500"/>
            <a:ext cx="3529013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b="1" u="none" dirty="0">
                <a:solidFill>
                  <a:srgbClr val="FF0000"/>
                </a:solidFill>
              </a:rPr>
              <a:t>4、按下图连接电路，测量小灯泡</a:t>
            </a:r>
            <a:r>
              <a:rPr lang="zh-CN" altLang="en-US" sz="2800" b="1" u="none" dirty="0">
                <a:solidFill>
                  <a:srgbClr val="0000FF"/>
                </a:solidFill>
              </a:rPr>
              <a:t>L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1</a:t>
            </a:r>
            <a:r>
              <a:rPr lang="zh-CN" altLang="en-US" sz="2800" b="1" u="none" dirty="0">
                <a:solidFill>
                  <a:srgbClr val="0000FF"/>
                </a:solidFill>
              </a:rPr>
              <a:t>和L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2</a:t>
            </a:r>
            <a:r>
              <a:rPr lang="zh-CN" altLang="en-US" sz="2800" b="1" u="none" dirty="0">
                <a:solidFill>
                  <a:srgbClr val="FF0000"/>
                </a:solidFill>
              </a:rPr>
              <a:t>两端的</a:t>
            </a:r>
            <a:r>
              <a:rPr lang="zh-CN" altLang="en-US" sz="2800" b="1" u="none" dirty="0">
                <a:solidFill>
                  <a:srgbClr val="0000FF"/>
                </a:solidFill>
              </a:rPr>
              <a:t>总电压U</a:t>
            </a:r>
            <a:r>
              <a:rPr lang="zh-CN" altLang="en-US" sz="2800" b="1" u="none" dirty="0">
                <a:solidFill>
                  <a:srgbClr val="FF0000"/>
                </a:solidFill>
              </a:rPr>
              <a:t>。</a:t>
            </a:r>
            <a:endParaRPr lang="zh-CN" altLang="en-US" sz="2800" b="1" u="none" dirty="0">
              <a:solidFill>
                <a:srgbClr val="FF0000"/>
              </a:solidFill>
            </a:endParaRPr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3954784" y="3643337"/>
            <a:ext cx="1800225" cy="668337"/>
            <a:chOff x="0" y="0"/>
            <a:chExt cx="3712" cy="1144"/>
          </a:xfrm>
        </p:grpSpPr>
        <p:grpSp>
          <p:nvGrpSpPr>
            <p:cNvPr id="3" name="Group 6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2535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1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2536" name="AutoShape 8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37" name="AutoShape 9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0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5" name="Group 11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6" name="Group 12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7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8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254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4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" name="Group 1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254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4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4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4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5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5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5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" name="Group 2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2554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5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5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5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2558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559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560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33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2562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563" name="Oval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3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2565" name="Oval 3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6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3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2568" name="Line 4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69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70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71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2572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2573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4" name="Group 46"/>
          <p:cNvGrpSpPr>
            <a:grpSpLocks noChangeAspect="1"/>
          </p:cNvGrpSpPr>
          <p:nvPr/>
        </p:nvGrpSpPr>
        <p:grpSpPr bwMode="auto">
          <a:xfrm>
            <a:off x="6258247" y="3211537"/>
            <a:ext cx="2016125" cy="790575"/>
            <a:chOff x="0" y="0"/>
            <a:chExt cx="3712" cy="1144"/>
          </a:xfrm>
        </p:grpSpPr>
        <p:grpSp>
          <p:nvGrpSpPr>
            <p:cNvPr id="15" name="Group 4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2576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1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2577" name="AutoShape 4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78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5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" name="Group 5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8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258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8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1" name="Group 5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258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8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8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9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9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9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59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" name="Group 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259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9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9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59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2599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600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601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260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604" name="Oval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" name="Group 7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2606" name="Oval 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60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8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2609" name="Line 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610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611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2612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2613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2614" name="Rectangle 8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22615" name="xjhsy8" descr="w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58247" y="4867299"/>
            <a:ext cx="2087562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616" name="xjhsy4" descr="w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5859" y="5154637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617" name="未知"/>
          <p:cNvSpPr/>
          <p:nvPr/>
        </p:nvSpPr>
        <p:spPr bwMode="auto">
          <a:xfrm>
            <a:off x="5102547" y="5707087"/>
            <a:ext cx="1641475" cy="255587"/>
          </a:xfrm>
          <a:custGeom>
            <a:avLst/>
            <a:gdLst/>
            <a:ahLst/>
            <a:cxnLst>
              <a:cxn ang="0">
                <a:pos x="0" y="108"/>
              </a:cxn>
              <a:cxn ang="0">
                <a:pos x="96" y="140"/>
              </a:cxn>
              <a:cxn ang="0">
                <a:pos x="181" y="161"/>
              </a:cxn>
              <a:cxn ang="0">
                <a:pos x="682" y="118"/>
              </a:cxn>
              <a:cxn ang="0">
                <a:pos x="960" y="22"/>
              </a:cxn>
              <a:cxn ang="0">
                <a:pos x="1034" y="1"/>
              </a:cxn>
            </a:cxnLst>
            <a:rect l="0" t="0" r="r" b="b"/>
            <a:pathLst>
              <a:path w="1034" h="161">
                <a:moveTo>
                  <a:pt x="0" y="108"/>
                </a:moveTo>
                <a:cubicBezTo>
                  <a:pt x="75" y="133"/>
                  <a:pt x="43" y="122"/>
                  <a:pt x="96" y="140"/>
                </a:cubicBezTo>
                <a:cubicBezTo>
                  <a:pt x="124" y="149"/>
                  <a:pt x="181" y="161"/>
                  <a:pt x="181" y="161"/>
                </a:cubicBezTo>
                <a:cubicBezTo>
                  <a:pt x="443" y="153"/>
                  <a:pt x="493" y="157"/>
                  <a:pt x="682" y="118"/>
                </a:cubicBezTo>
                <a:cubicBezTo>
                  <a:pt x="766" y="63"/>
                  <a:pt x="861" y="37"/>
                  <a:pt x="960" y="22"/>
                </a:cubicBezTo>
                <a:cubicBezTo>
                  <a:pt x="1027" y="0"/>
                  <a:pt x="1002" y="1"/>
                  <a:pt x="1034" y="1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618" name="未知"/>
          <p:cNvSpPr/>
          <p:nvPr/>
        </p:nvSpPr>
        <p:spPr bwMode="auto">
          <a:xfrm>
            <a:off x="7879084" y="3735412"/>
            <a:ext cx="941388" cy="1955800"/>
          </a:xfrm>
          <a:custGeom>
            <a:avLst/>
            <a:gdLst/>
            <a:ahLst/>
            <a:cxnLst>
              <a:cxn ang="0">
                <a:pos x="0" y="1232"/>
              </a:cxn>
              <a:cxn ang="0">
                <a:pos x="181" y="1222"/>
              </a:cxn>
              <a:cxn ang="0">
                <a:pos x="331" y="1190"/>
              </a:cxn>
              <a:cxn ang="0">
                <a:pos x="437" y="998"/>
              </a:cxn>
              <a:cxn ang="0">
                <a:pos x="523" y="475"/>
              </a:cxn>
              <a:cxn ang="0">
                <a:pos x="373" y="27"/>
              </a:cxn>
              <a:cxn ang="0">
                <a:pos x="341" y="6"/>
              </a:cxn>
              <a:cxn ang="0">
                <a:pos x="160" y="6"/>
              </a:cxn>
            </a:cxnLst>
            <a:rect l="0" t="0" r="r" b="b"/>
            <a:pathLst>
              <a:path w="593" h="1232">
                <a:moveTo>
                  <a:pt x="0" y="1232"/>
                </a:moveTo>
                <a:cubicBezTo>
                  <a:pt x="60" y="1229"/>
                  <a:pt x="121" y="1229"/>
                  <a:pt x="181" y="1222"/>
                </a:cubicBezTo>
                <a:cubicBezTo>
                  <a:pt x="232" y="1216"/>
                  <a:pt x="280" y="1198"/>
                  <a:pt x="331" y="1190"/>
                </a:cubicBezTo>
                <a:cubicBezTo>
                  <a:pt x="409" y="1136"/>
                  <a:pt x="399" y="1074"/>
                  <a:pt x="437" y="998"/>
                </a:cubicBezTo>
                <a:cubicBezTo>
                  <a:pt x="463" y="823"/>
                  <a:pt x="493" y="649"/>
                  <a:pt x="523" y="475"/>
                </a:cubicBezTo>
                <a:cubicBezTo>
                  <a:pt x="512" y="149"/>
                  <a:pt x="593" y="134"/>
                  <a:pt x="373" y="27"/>
                </a:cubicBezTo>
                <a:cubicBezTo>
                  <a:pt x="362" y="21"/>
                  <a:pt x="354" y="7"/>
                  <a:pt x="341" y="6"/>
                </a:cubicBezTo>
                <a:cubicBezTo>
                  <a:pt x="281" y="0"/>
                  <a:pt x="220" y="6"/>
                  <a:pt x="160" y="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619" name="未知"/>
          <p:cNvSpPr/>
          <p:nvPr/>
        </p:nvSpPr>
        <p:spPr bwMode="auto">
          <a:xfrm>
            <a:off x="5626422" y="3795737"/>
            <a:ext cx="1084262" cy="422275"/>
          </a:xfrm>
          <a:custGeom>
            <a:avLst/>
            <a:gdLst/>
            <a:ahLst/>
            <a:cxnLst>
              <a:cxn ang="0">
                <a:pos x="683" y="0"/>
              </a:cxn>
              <a:cxn ang="0">
                <a:pos x="480" y="42"/>
              </a:cxn>
              <a:cxn ang="0">
                <a:pos x="171" y="117"/>
              </a:cxn>
              <a:cxn ang="0">
                <a:pos x="107" y="160"/>
              </a:cxn>
              <a:cxn ang="0">
                <a:pos x="75" y="192"/>
              </a:cxn>
              <a:cxn ang="0">
                <a:pos x="0" y="224"/>
              </a:cxn>
              <a:cxn ang="0">
                <a:pos x="54" y="266"/>
              </a:cxn>
            </a:cxnLst>
            <a:rect l="0" t="0" r="r" b="b"/>
            <a:pathLst>
              <a:path w="683" h="266">
                <a:moveTo>
                  <a:pt x="683" y="0"/>
                </a:moveTo>
                <a:cubicBezTo>
                  <a:pt x="615" y="16"/>
                  <a:pt x="549" y="33"/>
                  <a:pt x="480" y="42"/>
                </a:cubicBezTo>
                <a:cubicBezTo>
                  <a:pt x="380" y="76"/>
                  <a:pt x="275" y="99"/>
                  <a:pt x="171" y="117"/>
                </a:cubicBezTo>
                <a:cubicBezTo>
                  <a:pt x="150" y="131"/>
                  <a:pt x="125" y="142"/>
                  <a:pt x="107" y="160"/>
                </a:cubicBezTo>
                <a:cubicBezTo>
                  <a:pt x="96" y="171"/>
                  <a:pt x="88" y="184"/>
                  <a:pt x="75" y="192"/>
                </a:cubicBezTo>
                <a:cubicBezTo>
                  <a:pt x="52" y="207"/>
                  <a:pt x="24" y="212"/>
                  <a:pt x="0" y="224"/>
                </a:cubicBezTo>
                <a:cubicBezTo>
                  <a:pt x="47" y="259"/>
                  <a:pt x="30" y="244"/>
                  <a:pt x="54" y="26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620" name="未知"/>
          <p:cNvSpPr/>
          <p:nvPr/>
        </p:nvSpPr>
        <p:spPr bwMode="auto">
          <a:xfrm>
            <a:off x="3384872" y="4116412"/>
            <a:ext cx="955675" cy="1744662"/>
          </a:xfrm>
          <a:custGeom>
            <a:avLst/>
            <a:gdLst/>
            <a:ahLst/>
            <a:cxnLst>
              <a:cxn ang="0">
                <a:pos x="602" y="0"/>
              </a:cxn>
              <a:cxn ang="0">
                <a:pos x="271" y="32"/>
              </a:cxn>
              <a:cxn ang="0">
                <a:pos x="143" y="107"/>
              </a:cxn>
              <a:cxn ang="0">
                <a:pos x="79" y="192"/>
              </a:cxn>
              <a:cxn ang="0">
                <a:pos x="15" y="363"/>
              </a:cxn>
              <a:cxn ang="0">
                <a:pos x="68" y="896"/>
              </a:cxn>
              <a:cxn ang="0">
                <a:pos x="132" y="992"/>
              </a:cxn>
              <a:cxn ang="0">
                <a:pos x="271" y="1067"/>
              </a:cxn>
              <a:cxn ang="0">
                <a:pos x="420" y="1099"/>
              </a:cxn>
            </a:cxnLst>
            <a:rect l="0" t="0" r="r" b="b"/>
            <a:pathLst>
              <a:path w="602" h="1099">
                <a:moveTo>
                  <a:pt x="602" y="0"/>
                </a:moveTo>
                <a:cubicBezTo>
                  <a:pt x="299" y="23"/>
                  <a:pt x="408" y="0"/>
                  <a:pt x="271" y="32"/>
                </a:cubicBezTo>
                <a:cubicBezTo>
                  <a:pt x="170" y="83"/>
                  <a:pt x="211" y="56"/>
                  <a:pt x="143" y="107"/>
                </a:cubicBezTo>
                <a:cubicBezTo>
                  <a:pt x="123" y="137"/>
                  <a:pt x="95" y="160"/>
                  <a:pt x="79" y="192"/>
                </a:cubicBezTo>
                <a:cubicBezTo>
                  <a:pt x="54" y="244"/>
                  <a:pt x="29" y="307"/>
                  <a:pt x="15" y="363"/>
                </a:cubicBezTo>
                <a:cubicBezTo>
                  <a:pt x="17" y="419"/>
                  <a:pt x="0" y="772"/>
                  <a:pt x="68" y="896"/>
                </a:cubicBezTo>
                <a:cubicBezTo>
                  <a:pt x="87" y="930"/>
                  <a:pt x="111" y="960"/>
                  <a:pt x="132" y="992"/>
                </a:cubicBezTo>
                <a:cubicBezTo>
                  <a:pt x="158" y="1032"/>
                  <a:pt x="232" y="1047"/>
                  <a:pt x="271" y="1067"/>
                </a:cubicBezTo>
                <a:cubicBezTo>
                  <a:pt x="330" y="1096"/>
                  <a:pt x="348" y="1099"/>
                  <a:pt x="420" y="109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22621" name="xjhsy7" descr="w5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21622" y="1122387"/>
            <a:ext cx="20542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622" name="Text Box 94"/>
          <p:cNvSpPr txBox="1">
            <a:spLocks noChangeArrowheads="1"/>
          </p:cNvSpPr>
          <p:nvPr/>
        </p:nvSpPr>
        <p:spPr bwMode="auto">
          <a:xfrm>
            <a:off x="4067175" y="4292600"/>
            <a:ext cx="9366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1</a:t>
            </a:r>
            <a:endParaRPr lang="zh-CN" altLang="zh-CN" sz="2800" u="none">
              <a:solidFill>
                <a:schemeClr val="tx1"/>
              </a:solidFill>
            </a:endParaRPr>
          </a:p>
        </p:txBody>
      </p:sp>
      <p:sp>
        <p:nvSpPr>
          <p:cNvPr id="22623" name="Text Box 95"/>
          <p:cNvSpPr txBox="1">
            <a:spLocks noChangeArrowheads="1"/>
          </p:cNvSpPr>
          <p:nvPr/>
        </p:nvSpPr>
        <p:spPr bwMode="auto">
          <a:xfrm>
            <a:off x="6443663" y="4005263"/>
            <a:ext cx="936625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2</a:t>
            </a:r>
            <a:endParaRPr lang="zh-CN" altLang="zh-CN" sz="2800" u="none">
              <a:solidFill>
                <a:schemeClr val="tx1"/>
              </a:solidFill>
            </a:endParaRPr>
          </a:p>
        </p:txBody>
      </p:sp>
      <p:sp>
        <p:nvSpPr>
          <p:cNvPr id="22624" name="未知"/>
          <p:cNvSpPr/>
          <p:nvPr/>
        </p:nvSpPr>
        <p:spPr bwMode="auto">
          <a:xfrm rot="21089246">
            <a:off x="6258247" y="2059012"/>
            <a:ext cx="2424112" cy="16049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8" y="22"/>
              </a:cxn>
              <a:cxn ang="0">
                <a:pos x="213" y="54"/>
              </a:cxn>
              <a:cxn ang="0">
                <a:pos x="288" y="118"/>
              </a:cxn>
              <a:cxn ang="0">
                <a:pos x="320" y="171"/>
              </a:cxn>
              <a:cxn ang="0">
                <a:pos x="341" y="235"/>
              </a:cxn>
              <a:cxn ang="0">
                <a:pos x="373" y="299"/>
              </a:cxn>
              <a:cxn ang="0">
                <a:pos x="384" y="363"/>
              </a:cxn>
              <a:cxn ang="0">
                <a:pos x="416" y="459"/>
              </a:cxn>
              <a:cxn ang="0">
                <a:pos x="426" y="512"/>
              </a:cxn>
              <a:cxn ang="0">
                <a:pos x="448" y="534"/>
              </a:cxn>
              <a:cxn ang="0">
                <a:pos x="458" y="576"/>
              </a:cxn>
              <a:cxn ang="0">
                <a:pos x="480" y="598"/>
              </a:cxn>
              <a:cxn ang="0">
                <a:pos x="490" y="640"/>
              </a:cxn>
              <a:cxn ang="0">
                <a:pos x="512" y="704"/>
              </a:cxn>
              <a:cxn ang="0">
                <a:pos x="522" y="736"/>
              </a:cxn>
              <a:cxn ang="0">
                <a:pos x="480" y="939"/>
              </a:cxn>
              <a:cxn ang="0">
                <a:pos x="437" y="982"/>
              </a:cxn>
              <a:cxn ang="0">
                <a:pos x="416" y="1014"/>
              </a:cxn>
              <a:cxn ang="0">
                <a:pos x="373" y="1056"/>
              </a:cxn>
            </a:cxnLst>
            <a:rect l="0" t="0" r="r" b="b"/>
            <a:pathLst>
              <a:path w="529" h="1056">
                <a:moveTo>
                  <a:pt x="0" y="0"/>
                </a:moveTo>
                <a:cubicBezTo>
                  <a:pt x="33" y="4"/>
                  <a:pt x="92" y="8"/>
                  <a:pt x="128" y="22"/>
                </a:cubicBezTo>
                <a:cubicBezTo>
                  <a:pt x="240" y="64"/>
                  <a:pt x="101" y="25"/>
                  <a:pt x="213" y="54"/>
                </a:cubicBezTo>
                <a:cubicBezTo>
                  <a:pt x="244" y="74"/>
                  <a:pt x="264" y="85"/>
                  <a:pt x="288" y="118"/>
                </a:cubicBezTo>
                <a:cubicBezTo>
                  <a:pt x="351" y="208"/>
                  <a:pt x="244" y="99"/>
                  <a:pt x="320" y="171"/>
                </a:cubicBezTo>
                <a:cubicBezTo>
                  <a:pt x="327" y="192"/>
                  <a:pt x="329" y="216"/>
                  <a:pt x="341" y="235"/>
                </a:cubicBezTo>
                <a:cubicBezTo>
                  <a:pt x="359" y="263"/>
                  <a:pt x="366" y="267"/>
                  <a:pt x="373" y="299"/>
                </a:cubicBezTo>
                <a:cubicBezTo>
                  <a:pt x="378" y="320"/>
                  <a:pt x="379" y="342"/>
                  <a:pt x="384" y="363"/>
                </a:cubicBezTo>
                <a:cubicBezTo>
                  <a:pt x="392" y="396"/>
                  <a:pt x="410" y="426"/>
                  <a:pt x="416" y="459"/>
                </a:cubicBezTo>
                <a:cubicBezTo>
                  <a:pt x="419" y="477"/>
                  <a:pt x="419" y="495"/>
                  <a:pt x="426" y="512"/>
                </a:cubicBezTo>
                <a:cubicBezTo>
                  <a:pt x="430" y="522"/>
                  <a:pt x="441" y="527"/>
                  <a:pt x="448" y="534"/>
                </a:cubicBezTo>
                <a:cubicBezTo>
                  <a:pt x="451" y="548"/>
                  <a:pt x="452" y="563"/>
                  <a:pt x="458" y="576"/>
                </a:cubicBezTo>
                <a:cubicBezTo>
                  <a:pt x="463" y="585"/>
                  <a:pt x="475" y="589"/>
                  <a:pt x="480" y="598"/>
                </a:cubicBezTo>
                <a:cubicBezTo>
                  <a:pt x="486" y="611"/>
                  <a:pt x="486" y="626"/>
                  <a:pt x="490" y="640"/>
                </a:cubicBezTo>
                <a:cubicBezTo>
                  <a:pt x="497" y="662"/>
                  <a:pt x="505" y="683"/>
                  <a:pt x="512" y="704"/>
                </a:cubicBezTo>
                <a:cubicBezTo>
                  <a:pt x="516" y="715"/>
                  <a:pt x="522" y="736"/>
                  <a:pt x="522" y="736"/>
                </a:cubicBezTo>
                <a:cubicBezTo>
                  <a:pt x="517" y="806"/>
                  <a:pt x="529" y="882"/>
                  <a:pt x="480" y="939"/>
                </a:cubicBezTo>
                <a:cubicBezTo>
                  <a:pt x="467" y="954"/>
                  <a:pt x="448" y="965"/>
                  <a:pt x="437" y="982"/>
                </a:cubicBezTo>
                <a:cubicBezTo>
                  <a:pt x="430" y="993"/>
                  <a:pt x="424" y="1004"/>
                  <a:pt x="416" y="1014"/>
                </a:cubicBezTo>
                <a:cubicBezTo>
                  <a:pt x="407" y="1025"/>
                  <a:pt x="343" y="1056"/>
                  <a:pt x="373" y="105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625" name="AutoShape 97"/>
          <p:cNvSpPr>
            <a:spLocks noChangeArrowheads="1"/>
          </p:cNvSpPr>
          <p:nvPr/>
        </p:nvSpPr>
        <p:spPr bwMode="auto">
          <a:xfrm flipH="1">
            <a:off x="3635375" y="908050"/>
            <a:ext cx="1728788" cy="792163"/>
          </a:xfrm>
          <a:prstGeom prst="wedgeEllipseCallout">
            <a:avLst>
              <a:gd name="adj1" fmla="val -42194"/>
              <a:gd name="adj2" fmla="val 10270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>
                <a:solidFill>
                  <a:schemeClr val="bg2"/>
                </a:solidFill>
              </a:rPr>
              <a:t>U</a:t>
            </a:r>
            <a:endParaRPr lang="zh-CN" altLang="zh-CN" sz="2800" u="none">
              <a:solidFill>
                <a:schemeClr val="bg2"/>
              </a:solidFill>
            </a:endParaRPr>
          </a:p>
        </p:txBody>
      </p:sp>
      <p:sp>
        <p:nvSpPr>
          <p:cNvPr id="22626" name="未知"/>
          <p:cNvSpPr/>
          <p:nvPr/>
        </p:nvSpPr>
        <p:spPr bwMode="auto">
          <a:xfrm>
            <a:off x="4194497" y="2271737"/>
            <a:ext cx="1635125" cy="1849437"/>
          </a:xfrm>
          <a:custGeom>
            <a:avLst/>
            <a:gdLst/>
            <a:ahLst/>
            <a:cxnLst>
              <a:cxn ang="0">
                <a:pos x="1030" y="0"/>
              </a:cxn>
              <a:cxn ang="0">
                <a:pos x="828" y="64"/>
              </a:cxn>
              <a:cxn ang="0">
                <a:pos x="604" y="149"/>
              </a:cxn>
              <a:cxn ang="0">
                <a:pos x="262" y="448"/>
              </a:cxn>
              <a:cxn ang="0">
                <a:pos x="188" y="533"/>
              </a:cxn>
              <a:cxn ang="0">
                <a:pos x="113" y="704"/>
              </a:cxn>
              <a:cxn ang="0">
                <a:pos x="102" y="746"/>
              </a:cxn>
              <a:cxn ang="0">
                <a:pos x="81" y="810"/>
              </a:cxn>
              <a:cxn ang="0">
                <a:pos x="49" y="981"/>
              </a:cxn>
              <a:cxn ang="0">
                <a:pos x="70" y="1162"/>
              </a:cxn>
            </a:cxnLst>
            <a:rect l="0" t="0" r="r" b="b"/>
            <a:pathLst>
              <a:path w="1030" h="1165">
                <a:moveTo>
                  <a:pt x="1030" y="0"/>
                </a:moveTo>
                <a:cubicBezTo>
                  <a:pt x="963" y="34"/>
                  <a:pt x="899" y="43"/>
                  <a:pt x="828" y="64"/>
                </a:cubicBezTo>
                <a:cubicBezTo>
                  <a:pt x="750" y="88"/>
                  <a:pt x="680" y="119"/>
                  <a:pt x="604" y="149"/>
                </a:cubicBezTo>
                <a:cubicBezTo>
                  <a:pt x="494" y="254"/>
                  <a:pt x="362" y="333"/>
                  <a:pt x="262" y="448"/>
                </a:cubicBezTo>
                <a:cubicBezTo>
                  <a:pt x="224" y="491"/>
                  <a:pt x="216" y="484"/>
                  <a:pt x="188" y="533"/>
                </a:cubicBezTo>
                <a:cubicBezTo>
                  <a:pt x="156" y="588"/>
                  <a:pt x="135" y="645"/>
                  <a:pt x="113" y="704"/>
                </a:cubicBezTo>
                <a:cubicBezTo>
                  <a:pt x="108" y="718"/>
                  <a:pt x="106" y="732"/>
                  <a:pt x="102" y="746"/>
                </a:cubicBezTo>
                <a:cubicBezTo>
                  <a:pt x="96" y="767"/>
                  <a:pt x="81" y="810"/>
                  <a:pt x="81" y="810"/>
                </a:cubicBezTo>
                <a:cubicBezTo>
                  <a:pt x="72" y="868"/>
                  <a:pt x="61" y="924"/>
                  <a:pt x="49" y="981"/>
                </a:cubicBezTo>
                <a:cubicBezTo>
                  <a:pt x="60" y="1165"/>
                  <a:pt x="0" y="1162"/>
                  <a:pt x="70" y="116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grpSp>
        <p:nvGrpSpPr>
          <p:cNvPr id="26" name="Group 99"/>
          <p:cNvGrpSpPr/>
          <p:nvPr/>
        </p:nvGrpSpPr>
        <p:grpSpPr bwMode="auto">
          <a:xfrm>
            <a:off x="190202" y="4149725"/>
            <a:ext cx="2941638" cy="2620963"/>
            <a:chOff x="0" y="0"/>
            <a:chExt cx="4817" cy="4128"/>
          </a:xfrm>
        </p:grpSpPr>
        <p:sp>
          <p:nvSpPr>
            <p:cNvPr id="22628" name="Line 100"/>
            <p:cNvSpPr>
              <a:spLocks noChangeShapeType="1"/>
            </p:cNvSpPr>
            <p:nvPr/>
          </p:nvSpPr>
          <p:spPr bwMode="auto">
            <a:xfrm flipH="1">
              <a:off x="115" y="3284"/>
              <a:ext cx="975" cy="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auto">
            <a:xfrm>
              <a:off x="3140" y="3211"/>
              <a:ext cx="137" cy="145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7" name="Group 102"/>
            <p:cNvGrpSpPr/>
            <p:nvPr/>
          </p:nvGrpSpPr>
          <p:grpSpPr bwMode="auto">
            <a:xfrm>
              <a:off x="0" y="0"/>
              <a:ext cx="4817" cy="4128"/>
              <a:chOff x="0" y="0"/>
              <a:chExt cx="4817" cy="4128"/>
            </a:xfrm>
          </p:grpSpPr>
          <p:sp>
            <p:nvSpPr>
              <p:cNvPr id="22631" name="Text Box 103"/>
              <p:cNvSpPr txBox="1">
                <a:spLocks noChangeArrowheads="1"/>
              </p:cNvSpPr>
              <p:nvPr/>
            </p:nvSpPr>
            <p:spPr bwMode="auto">
              <a:xfrm>
                <a:off x="2848" y="738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2</a:t>
                </a:r>
                <a:endParaRPr lang="zh-CN" altLang="zh-CN" u="none"/>
              </a:p>
            </p:txBody>
          </p:sp>
          <p:sp>
            <p:nvSpPr>
              <p:cNvPr id="22632" name="Text Box 104"/>
              <p:cNvSpPr txBox="1">
                <a:spLocks noChangeArrowheads="1"/>
              </p:cNvSpPr>
              <p:nvPr/>
            </p:nvSpPr>
            <p:spPr bwMode="auto">
              <a:xfrm>
                <a:off x="1077" y="726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1</a:t>
                </a:r>
                <a:endParaRPr lang="zh-CN" altLang="zh-CN" u="none"/>
              </a:p>
            </p:txBody>
          </p:sp>
          <p:sp>
            <p:nvSpPr>
              <p:cNvPr id="22633" name="Line 105"/>
              <p:cNvSpPr>
                <a:spLocks noChangeShapeType="1"/>
              </p:cNvSpPr>
              <p:nvPr/>
            </p:nvSpPr>
            <p:spPr bwMode="auto">
              <a:xfrm>
                <a:off x="1187" y="3281"/>
                <a:ext cx="778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prstDash val="dash"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8" name="Group 106"/>
              <p:cNvGrpSpPr/>
              <p:nvPr/>
            </p:nvGrpSpPr>
            <p:grpSpPr bwMode="auto">
              <a:xfrm>
                <a:off x="1142" y="6"/>
                <a:ext cx="613" cy="625"/>
                <a:chOff x="0" y="0"/>
                <a:chExt cx="780" cy="780"/>
              </a:xfrm>
            </p:grpSpPr>
            <p:sp>
              <p:nvSpPr>
                <p:cNvPr id="22635" name="Oval 10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9" name="Group 108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22637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638" name="Line 1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22639" name="Line 111"/>
              <p:cNvSpPr>
                <a:spLocks noChangeShapeType="1"/>
              </p:cNvSpPr>
              <p:nvPr/>
            </p:nvSpPr>
            <p:spPr bwMode="auto">
              <a:xfrm flipH="1">
                <a:off x="115" y="301"/>
                <a:ext cx="10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0" name="Line 112"/>
              <p:cNvSpPr>
                <a:spLocks noChangeShapeType="1"/>
              </p:cNvSpPr>
              <p:nvPr/>
            </p:nvSpPr>
            <p:spPr bwMode="auto">
              <a:xfrm flipH="1">
                <a:off x="3670" y="291"/>
                <a:ext cx="1027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1" name="Line 113"/>
              <p:cNvSpPr>
                <a:spLocks noChangeShapeType="1"/>
              </p:cNvSpPr>
              <p:nvPr/>
            </p:nvSpPr>
            <p:spPr bwMode="auto">
              <a:xfrm flipH="1">
                <a:off x="4015" y="3256"/>
                <a:ext cx="682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2" name="Line 114"/>
              <p:cNvSpPr>
                <a:spLocks noChangeShapeType="1"/>
              </p:cNvSpPr>
              <p:nvPr/>
            </p:nvSpPr>
            <p:spPr bwMode="auto">
              <a:xfrm>
                <a:off x="4697" y="294"/>
                <a:ext cx="0" cy="2959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3" name="Line 115"/>
              <p:cNvSpPr>
                <a:spLocks noChangeShapeType="1"/>
              </p:cNvSpPr>
              <p:nvPr/>
            </p:nvSpPr>
            <p:spPr bwMode="auto">
              <a:xfrm>
                <a:off x="115" y="321"/>
                <a:ext cx="0" cy="296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4" name="Line 116"/>
              <p:cNvSpPr>
                <a:spLocks noChangeShapeType="1"/>
              </p:cNvSpPr>
              <p:nvPr/>
            </p:nvSpPr>
            <p:spPr bwMode="auto">
              <a:xfrm flipH="1">
                <a:off x="3227" y="2881"/>
                <a:ext cx="800" cy="35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5" name="Line 117"/>
              <p:cNvSpPr>
                <a:spLocks noChangeShapeType="1"/>
              </p:cNvSpPr>
              <p:nvPr/>
            </p:nvSpPr>
            <p:spPr bwMode="auto">
              <a:xfrm>
                <a:off x="115" y="1786"/>
                <a:ext cx="1982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  <a:headEnd type="oval" w="sm" len="sm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46" name="Line 118"/>
              <p:cNvSpPr>
                <a:spLocks noChangeShapeType="1"/>
              </p:cNvSpPr>
              <p:nvPr/>
            </p:nvSpPr>
            <p:spPr bwMode="auto">
              <a:xfrm>
                <a:off x="2665" y="1786"/>
                <a:ext cx="202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  <a:tailEnd type="oval" w="sm" len="sm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0" name="Group 119"/>
              <p:cNvGrpSpPr/>
              <p:nvPr/>
            </p:nvGrpSpPr>
            <p:grpSpPr bwMode="auto">
              <a:xfrm>
                <a:off x="3012" y="0"/>
                <a:ext cx="613" cy="619"/>
                <a:chOff x="0" y="0"/>
                <a:chExt cx="780" cy="780"/>
              </a:xfrm>
            </p:grpSpPr>
            <p:sp>
              <p:nvSpPr>
                <p:cNvPr id="22648" name="Oval 12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31" name="Group 121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22650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651" name="Line 1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22652" name="Line 124"/>
              <p:cNvSpPr>
                <a:spLocks noChangeShapeType="1"/>
              </p:cNvSpPr>
              <p:nvPr/>
            </p:nvSpPr>
            <p:spPr bwMode="auto">
              <a:xfrm flipH="1">
                <a:off x="2070" y="3281"/>
                <a:ext cx="114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2627" name="Group 125"/>
              <p:cNvGrpSpPr/>
              <p:nvPr/>
            </p:nvGrpSpPr>
            <p:grpSpPr bwMode="auto">
              <a:xfrm>
                <a:off x="1090" y="2981"/>
                <a:ext cx="980" cy="597"/>
                <a:chOff x="0" y="0"/>
                <a:chExt cx="600" cy="360"/>
              </a:xfrm>
            </p:grpSpPr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auto">
                <a:xfrm>
                  <a:off x="60" y="0"/>
                  <a:ext cx="0" cy="36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auto">
                <a:xfrm>
                  <a:off x="0" y="60"/>
                  <a:ext cx="0" cy="24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auto">
                <a:xfrm>
                  <a:off x="600" y="0"/>
                  <a:ext cx="0" cy="36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auto">
                <a:xfrm>
                  <a:off x="540" y="60"/>
                  <a:ext cx="0" cy="24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2658" name="Line 130"/>
              <p:cNvSpPr>
                <a:spLocks noChangeShapeType="1"/>
              </p:cNvSpPr>
              <p:nvPr/>
            </p:nvSpPr>
            <p:spPr bwMode="auto">
              <a:xfrm flipH="1">
                <a:off x="1755" y="304"/>
                <a:ext cx="12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59" name="Oval 131"/>
              <p:cNvSpPr>
                <a:spLocks noChangeArrowheads="1"/>
              </p:cNvSpPr>
              <p:nvPr/>
            </p:nvSpPr>
            <p:spPr bwMode="auto">
              <a:xfrm>
                <a:off x="2076" y="1500"/>
                <a:ext cx="612" cy="625"/>
              </a:xfrm>
              <a:prstGeom prst="ellips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60" name="Text Box 132"/>
              <p:cNvSpPr txBox="1">
                <a:spLocks noChangeArrowheads="1"/>
              </p:cNvSpPr>
              <p:nvPr/>
            </p:nvSpPr>
            <p:spPr bwMode="auto">
              <a:xfrm>
                <a:off x="2060" y="1449"/>
                <a:ext cx="1132" cy="79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V</a:t>
                </a:r>
                <a:endParaRPr lang="zh-CN" altLang="zh-CN" u="none">
                  <a:solidFill>
                    <a:schemeClr val="tx1"/>
                  </a:solidFill>
                </a:endParaRPr>
              </a:p>
            </p:txBody>
          </p:sp>
          <p:sp>
            <p:nvSpPr>
              <p:cNvPr id="22661" name="Text Box 133"/>
              <p:cNvSpPr txBox="1">
                <a:spLocks noChangeArrowheads="1"/>
              </p:cNvSpPr>
              <p:nvPr/>
            </p:nvSpPr>
            <p:spPr bwMode="auto">
              <a:xfrm>
                <a:off x="3120" y="3336"/>
                <a:ext cx="1132" cy="79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S</a:t>
                </a:r>
                <a:endParaRPr lang="zh-CN" altLang="zh-CN" u="none"/>
              </a:p>
            </p:txBody>
          </p:sp>
          <p:sp>
            <p:nvSpPr>
              <p:cNvPr id="22662" name="Oval 134"/>
              <p:cNvSpPr>
                <a:spLocks noChangeArrowheads="1"/>
              </p:cNvSpPr>
              <p:nvPr/>
            </p:nvSpPr>
            <p:spPr bwMode="auto">
              <a:xfrm>
                <a:off x="0" y="1676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663" name="Oval 135"/>
              <p:cNvSpPr>
                <a:spLocks noChangeArrowheads="1"/>
              </p:cNvSpPr>
              <p:nvPr/>
            </p:nvSpPr>
            <p:spPr bwMode="auto">
              <a:xfrm>
                <a:off x="4590" y="1689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24" grpId="0" animBg="1"/>
      <p:bldP spid="22625" grpId="0" animBg="1" autoUpdateAnimBg="0"/>
      <p:bldP spid="226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835150" y="1484313"/>
            <a:ext cx="5832475" cy="3673475"/>
            <a:chOff x="0" y="0"/>
            <a:chExt cx="2880" cy="1872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0" y="0"/>
              <a:ext cx="2880" cy="1872"/>
              <a:chOff x="0" y="0"/>
              <a:chExt cx="2880" cy="1872"/>
            </a:xfrm>
          </p:grpSpPr>
          <p:sp>
            <p:nvSpPr>
              <p:cNvPr id="23556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0" cy="1872"/>
              </a:xfrm>
              <a:prstGeom prst="rect">
                <a:avLst/>
              </a:prstGeom>
              <a:solidFill>
                <a:srgbClr val="FFFFFF"/>
              </a:solidFill>
              <a:ln w="19050" cmpd="sng">
                <a:solidFill>
                  <a:srgbClr val="000000"/>
                </a:solidFill>
                <a:miter lim="800000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5"/>
              <p:cNvGrpSpPr>
                <a:grpSpLocks noChangeAspect="1"/>
              </p:cNvGrpSpPr>
              <p:nvPr/>
            </p:nvGrpSpPr>
            <p:grpSpPr bwMode="auto">
              <a:xfrm>
                <a:off x="255" y="354"/>
                <a:ext cx="2340" cy="1453"/>
                <a:chOff x="0" y="0"/>
                <a:chExt cx="5076" cy="3170"/>
              </a:xfrm>
            </p:grpSpPr>
            <p:grpSp>
              <p:nvGrpSpPr>
                <p:cNvPr id="5" name="Group 6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5076" cy="1462"/>
                  <a:chOff x="0" y="0"/>
                  <a:chExt cx="5076" cy="1462"/>
                </a:xfrm>
              </p:grpSpPr>
              <p:sp>
                <p:nvSpPr>
                  <p:cNvPr id="23559" name="Line 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0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04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1" name="Line 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28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2" name="Line 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60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3" name="Line 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9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4" name="Line 1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65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5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9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6" name="Line 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153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7" name="Line 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15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8" name="Line 1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81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69" name="Line 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581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0" name="Line 1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825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1" name="Line 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00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2" name="Line 2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179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3" name="Line 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358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4" name="Line 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8" y="0"/>
                    <a:ext cx="0" cy="44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5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0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6" name="Line 2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61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7" name="Line 2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02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8" name="Line 2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180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79" name="Line 2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336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0" name="Line 2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489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1" name="Line 29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639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2" name="Line 3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785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3" name="Line 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92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4" name="Line 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063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5" name="Line 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93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6" name="Line 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318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7" name="Line 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437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8" name="Line 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549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89" name="Line 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653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3590" name="Arc 38"/>
                <p:cNvSpPr>
                  <a:spLocks noChangeAspect="1"/>
                </p:cNvSpPr>
                <p:nvPr/>
              </p:nvSpPr>
              <p:spPr bwMode="auto">
                <a:xfrm>
                  <a:off x="411" y="431"/>
                  <a:ext cx="4268" cy="2739"/>
                </a:xfrm>
                <a:custGeom>
                  <a:avLst/>
                  <a:gdLst>
                    <a:gd name="G0" fmla="+- 16789 0 0"/>
                    <a:gd name="G1" fmla="+- 21600 0 0"/>
                    <a:gd name="G2" fmla="+- 21600 0 0"/>
                    <a:gd name="T0" fmla="*/ 0 w 33667"/>
                    <a:gd name="T1" fmla="*/ 8010 h 21600"/>
                    <a:gd name="T2" fmla="*/ 33667 w 33667"/>
                    <a:gd name="T3" fmla="*/ 8121 h 21600"/>
                    <a:gd name="T4" fmla="*/ 16789 w 3366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3667" h="21600" fill="none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23591" name="WordArt 39"/>
            <p:cNvSpPr>
              <a:spLocks noChangeArrowheads="1" noChangeShapeType="1"/>
            </p:cNvSpPr>
            <p:nvPr/>
          </p:nvSpPr>
          <p:spPr bwMode="auto">
            <a:xfrm>
              <a:off x="1260" y="1248"/>
              <a:ext cx="3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2" name="WordArt 40"/>
            <p:cNvSpPr>
              <a:spLocks noChangeArrowheads="1" noChangeShapeType="1"/>
            </p:cNvSpPr>
            <p:nvPr/>
          </p:nvSpPr>
          <p:spPr bwMode="auto">
            <a:xfrm>
              <a:off x="825" y="8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3" name="WordArt 41"/>
            <p:cNvSpPr>
              <a:spLocks noChangeArrowheads="1" noChangeShapeType="1"/>
            </p:cNvSpPr>
            <p:nvPr/>
          </p:nvSpPr>
          <p:spPr bwMode="auto">
            <a:xfrm>
              <a:off x="90" y="594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4" name="WordArt 42"/>
            <p:cNvSpPr>
              <a:spLocks noChangeArrowheads="1" noChangeShapeType="1"/>
            </p:cNvSpPr>
            <p:nvPr/>
          </p:nvSpPr>
          <p:spPr bwMode="auto">
            <a:xfrm>
              <a:off x="2250" y="1053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5" name="WordArt 43"/>
            <p:cNvSpPr>
              <a:spLocks noChangeArrowheads="1" noChangeShapeType="1"/>
            </p:cNvSpPr>
            <p:nvPr/>
          </p:nvSpPr>
          <p:spPr bwMode="auto">
            <a:xfrm>
              <a:off x="1680" y="69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6" name="WordArt 44"/>
            <p:cNvSpPr>
              <a:spLocks noChangeArrowheads="1" noChangeShapeType="1"/>
            </p:cNvSpPr>
            <p:nvPr/>
          </p:nvSpPr>
          <p:spPr bwMode="auto">
            <a:xfrm>
              <a:off x="1005" y="705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7" name="WordArt 45"/>
            <p:cNvSpPr>
              <a:spLocks noChangeArrowheads="1" noChangeShapeType="1"/>
            </p:cNvSpPr>
            <p:nvPr/>
          </p:nvSpPr>
          <p:spPr bwMode="auto">
            <a:xfrm>
              <a:off x="375" y="107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8" name="WordArt 46"/>
            <p:cNvSpPr>
              <a:spLocks noChangeArrowheads="1" noChangeShapeType="1"/>
            </p:cNvSpPr>
            <p:nvPr/>
          </p:nvSpPr>
          <p:spPr bwMode="auto">
            <a:xfrm>
              <a:off x="1875" y="11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599" name="WordArt 47"/>
            <p:cNvSpPr>
              <a:spLocks noChangeArrowheads="1" noChangeShapeType="1"/>
            </p:cNvSpPr>
            <p:nvPr/>
          </p:nvSpPr>
          <p:spPr bwMode="auto">
            <a:xfrm>
              <a:off x="2610" y="57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23528" y="260648"/>
            <a:ext cx="7813625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+mj-ea"/>
                <a:ea typeface="+mj-ea"/>
              </a:rPr>
              <a:t>用电压表测量串联电路中的电压</a:t>
            </a:r>
            <a:endParaRPr lang="zh-CN" sz="40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grpSp>
        <p:nvGrpSpPr>
          <p:cNvPr id="6" name="Group 49"/>
          <p:cNvGrpSpPr/>
          <p:nvPr/>
        </p:nvGrpSpPr>
        <p:grpSpPr bwMode="auto">
          <a:xfrm>
            <a:off x="2908300" y="5048250"/>
            <a:ext cx="3465513" cy="2025650"/>
            <a:chOff x="0" y="0"/>
            <a:chExt cx="3925" cy="3423"/>
          </a:xfrm>
        </p:grpSpPr>
        <p:sp>
          <p:nvSpPr>
            <p:cNvPr id="23602" name="Text Box 50"/>
            <p:cNvSpPr txBox="1">
              <a:spLocks noChangeArrowheads="1"/>
            </p:cNvSpPr>
            <p:nvPr/>
          </p:nvSpPr>
          <p:spPr bwMode="auto">
            <a:xfrm>
              <a:off x="3247" y="1594"/>
              <a:ext cx="678" cy="18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15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3603" name="Text Box 51"/>
            <p:cNvSpPr txBox="1">
              <a:spLocks noChangeArrowheads="1"/>
            </p:cNvSpPr>
            <p:nvPr/>
          </p:nvSpPr>
          <p:spPr bwMode="auto">
            <a:xfrm>
              <a:off x="1697" y="1594"/>
              <a:ext cx="884" cy="1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3604" name="Text Box 52"/>
            <p:cNvSpPr txBox="1">
              <a:spLocks noChangeArrowheads="1"/>
            </p:cNvSpPr>
            <p:nvPr/>
          </p:nvSpPr>
          <p:spPr bwMode="auto">
            <a:xfrm>
              <a:off x="13" y="1549"/>
              <a:ext cx="853" cy="14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1" u="none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—</a:t>
              </a:r>
              <a:endParaRPr lang="zh-CN" altLang="zh-CN" sz="2400" b="1" u="none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" name="Group 53"/>
            <p:cNvGrpSpPr/>
            <p:nvPr/>
          </p:nvGrpSpPr>
          <p:grpSpPr bwMode="auto">
            <a:xfrm>
              <a:off x="1624" y="32"/>
              <a:ext cx="650" cy="1514"/>
              <a:chOff x="0" y="0"/>
              <a:chExt cx="330" cy="708"/>
            </a:xfrm>
          </p:grpSpPr>
          <p:grpSp>
            <p:nvGrpSpPr>
              <p:cNvPr id="8" name="Group 54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3607" name="AutoShape 5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3608" name="AutoShape 5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3609" name="AutoShape 5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" name="Group 58"/>
            <p:cNvGrpSpPr/>
            <p:nvPr/>
          </p:nvGrpSpPr>
          <p:grpSpPr bwMode="auto">
            <a:xfrm>
              <a:off x="3194" y="0"/>
              <a:ext cx="650" cy="1514"/>
              <a:chOff x="0" y="0"/>
              <a:chExt cx="330" cy="708"/>
            </a:xfrm>
          </p:grpSpPr>
          <p:grpSp>
            <p:nvGrpSpPr>
              <p:cNvPr id="10" name="Group 59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3612" name="AutoShape 60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3613" name="AutoShape 61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3614" name="AutoShape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Group 63"/>
            <p:cNvGrpSpPr/>
            <p:nvPr/>
          </p:nvGrpSpPr>
          <p:grpSpPr bwMode="auto">
            <a:xfrm>
              <a:off x="0" y="32"/>
              <a:ext cx="650" cy="1514"/>
              <a:chOff x="0" y="0"/>
              <a:chExt cx="330" cy="708"/>
            </a:xfrm>
          </p:grpSpPr>
          <p:grpSp>
            <p:nvGrpSpPr>
              <p:cNvPr id="12" name="Group 64"/>
              <p:cNvGrpSpPr/>
              <p:nvPr/>
            </p:nvGrpSpPr>
            <p:grpSpPr bwMode="auto">
              <a:xfrm>
                <a:off x="12" y="267"/>
                <a:ext cx="310" cy="441"/>
                <a:chOff x="0" y="0"/>
                <a:chExt cx="310" cy="441"/>
              </a:xfrm>
            </p:grpSpPr>
            <p:sp>
              <p:nvSpPr>
                <p:cNvPr id="23617" name="AutoShape 6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3618" name="AutoShape 6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3619" name="AutoShape 6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3620" name="未知"/>
          <p:cNvSpPr/>
          <p:nvPr/>
        </p:nvSpPr>
        <p:spPr bwMode="auto">
          <a:xfrm>
            <a:off x="2179638" y="5651500"/>
            <a:ext cx="863600" cy="931863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621" name="未知"/>
          <p:cNvSpPr/>
          <p:nvPr/>
        </p:nvSpPr>
        <p:spPr bwMode="auto">
          <a:xfrm flipH="1">
            <a:off x="4787900" y="558958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622" name="Line 70"/>
          <p:cNvSpPr>
            <a:spLocks noChangeShapeType="1"/>
          </p:cNvSpPr>
          <p:nvPr/>
        </p:nvSpPr>
        <p:spPr bwMode="auto">
          <a:xfrm flipV="1">
            <a:off x="4716463" y="3573463"/>
            <a:ext cx="1800225" cy="936625"/>
          </a:xfrm>
          <a:prstGeom prst="line">
            <a:avLst/>
          </a:prstGeom>
          <a:noFill/>
          <a:ln w="57150" cmpd="sng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623" name="未知"/>
          <p:cNvSpPr/>
          <p:nvPr/>
        </p:nvSpPr>
        <p:spPr bwMode="auto">
          <a:xfrm flipH="1">
            <a:off x="6156325" y="558958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ap="rnd" cmpd="sng">
            <a:solidFill>
              <a:schemeClr val="hlink"/>
            </a:solidFill>
            <a:prstDash val="sysDot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624" name="Line 72"/>
          <p:cNvSpPr>
            <a:spLocks noChangeShapeType="1"/>
          </p:cNvSpPr>
          <p:nvPr/>
        </p:nvSpPr>
        <p:spPr bwMode="auto">
          <a:xfrm flipH="1" flipV="1">
            <a:off x="3492500" y="2997200"/>
            <a:ext cx="1152525" cy="1512888"/>
          </a:xfrm>
          <a:prstGeom prst="line">
            <a:avLst/>
          </a:prstGeom>
          <a:noFill/>
          <a:ln w="57150" cmpd="sng">
            <a:solidFill>
              <a:schemeClr val="hlink"/>
            </a:solidFill>
            <a:prstDash val="sysDot"/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625" name="Text Box 73"/>
          <p:cNvSpPr txBox="1">
            <a:spLocks noChangeArrowheads="1"/>
          </p:cNvSpPr>
          <p:nvPr/>
        </p:nvSpPr>
        <p:spPr bwMode="auto">
          <a:xfrm>
            <a:off x="6516688" y="5516563"/>
            <a:ext cx="1223962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0000FF"/>
                </a:solidFill>
              </a:rPr>
              <a:t>读数：</a:t>
            </a:r>
            <a:endParaRPr lang="zh-CN" sz="2800" b="1" u="none" dirty="0">
              <a:solidFill>
                <a:srgbClr val="0000FF"/>
              </a:solidFill>
            </a:endParaRPr>
          </a:p>
        </p:txBody>
      </p:sp>
      <p:sp>
        <p:nvSpPr>
          <p:cNvPr id="23626" name="Text Box 74"/>
          <p:cNvSpPr txBox="1">
            <a:spLocks noChangeArrowheads="1"/>
          </p:cNvSpPr>
          <p:nvPr/>
        </p:nvSpPr>
        <p:spPr bwMode="auto">
          <a:xfrm>
            <a:off x="7524750" y="5516563"/>
            <a:ext cx="18351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U=</a:t>
            </a:r>
            <a:r>
              <a:rPr lang="zh-CN" altLang="zh-CN" b="1" dirty="0"/>
              <a:t> </a:t>
            </a:r>
            <a:r>
              <a:rPr lang="zh-CN" altLang="zh-CN" sz="2800" b="1" u="none" dirty="0">
                <a:solidFill>
                  <a:srgbClr val="FF0000"/>
                </a:solidFill>
              </a:rPr>
              <a:t>3V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20" grpId="0" animBg="1"/>
      <p:bldP spid="23621" grpId="0" animBg="1"/>
      <p:bldP spid="23622" grpId="0" animBg="1"/>
      <p:bldP spid="23623" grpId="0" animBg="1"/>
      <p:bldP spid="23624" grpId="0" animBg="1"/>
      <p:bldP spid="2362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512" y="332656"/>
            <a:ext cx="3456384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3600" b="1" u="none" dirty="0" smtClean="0">
                <a:solidFill>
                  <a:srgbClr val="0000FF"/>
                </a:solidFill>
              </a:rPr>
              <a:t>实验结果：</a:t>
            </a:r>
            <a:endParaRPr lang="zh-CN" altLang="zh-CN" sz="3600" b="1" u="none" dirty="0">
              <a:solidFill>
                <a:srgbClr val="0000FF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95536" y="1404441"/>
            <a:ext cx="7920880" cy="11604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FF0000"/>
                </a:solidFill>
              </a:rPr>
              <a:t>串联电路</a:t>
            </a:r>
            <a:r>
              <a:rPr lang="zh-CN" sz="2800" b="1" u="none" dirty="0" smtClean="0">
                <a:solidFill>
                  <a:srgbClr val="FF0000"/>
                </a:solidFill>
              </a:rPr>
              <a:t>中</a:t>
            </a:r>
            <a:r>
              <a:rPr lang="zh-CN" altLang="en-US" sz="2800" b="1" u="none" dirty="0" smtClean="0">
                <a:solidFill>
                  <a:srgbClr val="FF0000"/>
                </a:solidFill>
              </a:rPr>
              <a:t>电压的规律：</a:t>
            </a:r>
            <a:endParaRPr lang="zh-CN" sz="2800" b="1" u="none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zh-CN" sz="2800" u="none" dirty="0">
                <a:solidFill>
                  <a:schemeClr val="tx1"/>
                </a:solidFill>
              </a:rPr>
              <a:t>U</a:t>
            </a:r>
            <a:r>
              <a:rPr lang="zh-CN" altLang="zh-CN" sz="2800" u="none" baseline="-25000" dirty="0">
                <a:solidFill>
                  <a:schemeClr val="tx1"/>
                </a:solidFill>
              </a:rPr>
              <a:t>1</a:t>
            </a:r>
            <a:r>
              <a:rPr lang="zh-CN" altLang="zh-CN" sz="2800" u="none" dirty="0" smtClean="0">
                <a:solidFill>
                  <a:schemeClr val="tx1"/>
                </a:solidFill>
              </a:rPr>
              <a:t>=______</a:t>
            </a:r>
            <a:r>
              <a:rPr lang="en-US" altLang="zh-CN" sz="2800" u="none" dirty="0" smtClean="0">
                <a:solidFill>
                  <a:schemeClr val="tx1"/>
                </a:solidFill>
              </a:rPr>
              <a:t>        </a:t>
            </a:r>
            <a:r>
              <a:rPr lang="zh-CN" altLang="zh-CN" sz="2800" u="none" dirty="0" smtClean="0">
                <a:solidFill>
                  <a:schemeClr val="tx1"/>
                </a:solidFill>
              </a:rPr>
              <a:t>U</a:t>
            </a:r>
            <a:r>
              <a:rPr lang="zh-CN" altLang="zh-CN" sz="2800" u="none" baseline="-25000" dirty="0" smtClean="0">
                <a:solidFill>
                  <a:schemeClr val="tx1"/>
                </a:solidFill>
              </a:rPr>
              <a:t>2</a:t>
            </a:r>
            <a:r>
              <a:rPr lang="zh-CN" altLang="zh-CN" sz="2800" u="none" dirty="0" smtClean="0">
                <a:solidFill>
                  <a:schemeClr val="tx1"/>
                </a:solidFill>
              </a:rPr>
              <a:t>=_______</a:t>
            </a:r>
            <a:r>
              <a:rPr lang="en-US" altLang="zh-CN" sz="2800" u="none" dirty="0" smtClean="0">
                <a:solidFill>
                  <a:schemeClr val="tx1"/>
                </a:solidFill>
              </a:rPr>
              <a:t>          </a:t>
            </a:r>
            <a:r>
              <a:rPr lang="zh-CN" altLang="zh-CN" sz="2800" u="none" dirty="0" smtClean="0">
                <a:solidFill>
                  <a:schemeClr val="tx1"/>
                </a:solidFill>
              </a:rPr>
              <a:t>U</a:t>
            </a:r>
            <a:r>
              <a:rPr lang="zh-CN" altLang="zh-CN" sz="2800" u="none" dirty="0">
                <a:solidFill>
                  <a:schemeClr val="tx1"/>
                </a:solidFill>
              </a:rPr>
              <a:t>=_______</a:t>
            </a:r>
            <a:endParaRPr lang="zh-CN" altLang="zh-CN" sz="2800" u="none" dirty="0">
              <a:solidFill>
                <a:schemeClr val="tx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79512" y="3068960"/>
            <a:ext cx="208915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3200" b="1" u="none" dirty="0" smtClean="0">
                <a:solidFill>
                  <a:schemeClr val="tx1"/>
                </a:solidFill>
              </a:rPr>
              <a:t>实验结论：</a:t>
            </a:r>
            <a:endParaRPr lang="zh-CN" sz="3200" b="1" u="none" dirty="0">
              <a:solidFill>
                <a:schemeClr val="tx1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528" y="3645024"/>
            <a:ext cx="856895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b="1" u="none" dirty="0">
                <a:solidFill>
                  <a:schemeClr val="tx1"/>
                </a:solidFill>
              </a:rPr>
              <a:t>串联电路两端的总电压等于各</a:t>
            </a:r>
            <a:r>
              <a:rPr lang="zh-CN" altLang="en-US" sz="2800" u="none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rPr>
              <a:t>用电器两端电压之和</a:t>
            </a:r>
            <a:r>
              <a:rPr lang="zh-CN" altLang="en-US" sz="2800" u="none" dirty="0">
                <a:solidFill>
                  <a:schemeClr val="tx1"/>
                </a:solidFill>
              </a:rPr>
              <a:t>.</a:t>
            </a:r>
            <a:endParaRPr lang="zh-CN" altLang="en-US" sz="2800" u="none" dirty="0">
              <a:solidFill>
                <a:schemeClr val="tx1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115616" y="4221088"/>
            <a:ext cx="3528392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600" b="1" u="none" dirty="0" smtClean="0"/>
              <a:t>U=U</a:t>
            </a:r>
            <a:r>
              <a:rPr lang="zh-CN" altLang="zh-CN" sz="3600" b="1" u="none" baseline="-25000" dirty="0" smtClean="0"/>
              <a:t>1</a:t>
            </a:r>
            <a:r>
              <a:rPr lang="zh-CN" altLang="zh-CN" sz="3600" b="1" u="none" dirty="0" smtClean="0"/>
              <a:t>+U</a:t>
            </a:r>
            <a:r>
              <a:rPr lang="zh-CN" altLang="zh-CN" sz="3600" b="1" u="none" baseline="-25000" dirty="0" smtClean="0"/>
              <a:t>2</a:t>
            </a:r>
            <a:endParaRPr lang="zh-CN" altLang="zh-CN" sz="3600" b="1" u="none" baseline="-25000" dirty="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940152" y="2045791"/>
            <a:ext cx="79136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</a:rPr>
              <a:t>3V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043608" y="2045791"/>
            <a:ext cx="115212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1.5</a:t>
            </a:r>
            <a:r>
              <a:rPr lang="zh-CN" altLang="zh-CN" sz="2800" b="1" u="none" dirty="0">
                <a:solidFill>
                  <a:srgbClr val="FF0000"/>
                </a:solidFill>
              </a:rPr>
              <a:t>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347864" y="2045791"/>
            <a:ext cx="93687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</a:rPr>
              <a:t>1.5V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323528" y="5013176"/>
            <a:ext cx="8027988" cy="633412"/>
          </a:xfrm>
          <a:prstGeom prst="rect">
            <a:avLst/>
          </a:prstGeom>
          <a:solidFill>
            <a:srgbClr val="FFDB93"/>
          </a:solidFill>
          <a:ln w="28575">
            <a:solidFill>
              <a:srgbClr val="C00000"/>
            </a:solidFill>
            <a:miter lim="800000"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　　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串联电路总电压等于各部分两端电压之和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。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TextBox 6"/>
          <p:cNvSpPr txBox="1">
            <a:spLocks noChangeArrowheads="1"/>
          </p:cNvSpPr>
          <p:nvPr/>
        </p:nvSpPr>
        <p:spPr bwMode="auto">
          <a:xfrm>
            <a:off x="683568" y="116632"/>
            <a:ext cx="6629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+mj-ea"/>
                <a:ea typeface="+mj-ea"/>
              </a:rPr>
              <a:t>实</a:t>
            </a:r>
            <a:r>
              <a:rPr lang="zh-CN" altLang="en-US" sz="3600" b="1" dirty="0" smtClean="0">
                <a:latin typeface="+mj-ea"/>
                <a:ea typeface="+mj-ea"/>
              </a:rPr>
              <a:t>验一：并联电路中电压的规律</a:t>
            </a:r>
            <a:endParaRPr lang="zh-CN" altLang="en-US" sz="3600" b="1" dirty="0">
              <a:latin typeface="+mj-ea"/>
              <a:ea typeface="+mj-ea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9512" y="908720"/>
            <a:ext cx="2232248" cy="549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 dirty="0" smtClean="0">
                <a:solidFill>
                  <a:srgbClr val="08080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lang="zh-CN" altLang="en-US" sz="3000" b="1" dirty="0">
                <a:solidFill>
                  <a:srgbClr val="08080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出问题：</a:t>
            </a:r>
            <a:endParaRPr lang="zh-CN" altLang="en-US" sz="3000" b="1" dirty="0">
              <a:solidFill>
                <a:srgbClr val="08080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95736" y="908720"/>
            <a:ext cx="6696744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并联电路中各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cs typeface="Arial" panose="020B0604020202020204" pitchFamily="34" charset="0"/>
              </a:rPr>
              <a:t>用电器两端电压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与总电压之间有什么关系？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971600" y="1700808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2132856"/>
            <a:ext cx="234872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猜想与假设：</a:t>
            </a:r>
            <a:endParaRPr 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07504" y="4273932"/>
            <a:ext cx="1988045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设计实验：</a:t>
            </a:r>
            <a:endParaRPr 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899592" y="2683768"/>
            <a:ext cx="224408" cy="1465312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899592" y="5013176"/>
            <a:ext cx="152400" cy="936104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267744" y="2204864"/>
            <a:ext cx="6624736" cy="237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猜想1：并联电路各用电器两端电压之和</a:t>
            </a:r>
            <a:endParaRPr lang="en-US" altLang="zh-CN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      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等于总电压</a:t>
            </a:r>
            <a:endParaRPr lang="zh-CN" altLang="en-US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猜想2：并联电路各用电器两端电压相等，</a:t>
            </a:r>
            <a:endParaRPr lang="en-US" altLang="zh-CN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      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并等于总电压</a:t>
            </a:r>
            <a:endParaRPr lang="zh-CN" altLang="en-US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… …</a:t>
            </a:r>
            <a:endParaRPr lang="zh-CN" altLang="en-US" sz="2800" b="1" u="none" dirty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79712" y="4479503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(1)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实验器材</a:t>
            </a:r>
            <a:endParaRPr lang="zh-CN" altLang="en-US" sz="24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1760" y="4983559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FF0000"/>
                </a:solidFill>
              </a:rPr>
              <a:t>干电池、开关、两个灯泡、电压表、导线若干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49" name="Text Box 3"/>
          <p:cNvSpPr txBox="1">
            <a:spLocks noChangeArrowheads="1"/>
          </p:cNvSpPr>
          <p:nvPr/>
        </p:nvSpPr>
        <p:spPr bwMode="auto">
          <a:xfrm>
            <a:off x="1907704" y="5517232"/>
            <a:ext cx="3600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（</a:t>
            </a:r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2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）实</a:t>
            </a:r>
            <a:r>
              <a:rPr lang="zh-CN" altLang="en-US" sz="2400" b="1" dirty="0">
                <a:solidFill>
                  <a:srgbClr val="0000FF"/>
                </a:solidFill>
                <a:latin typeface="+mj-ea"/>
                <a:ea typeface="+mj-ea"/>
              </a:rPr>
              <a:t>验</a:t>
            </a:r>
            <a:r>
              <a:rPr lang="zh-CN" sz="2400" b="1" u="none" dirty="0" smtClean="0">
                <a:solidFill>
                  <a:srgbClr val="0000FF"/>
                </a:solidFill>
                <a:latin typeface="+mj-ea"/>
                <a:ea typeface="+mj-ea"/>
              </a:rPr>
              <a:t>目的</a:t>
            </a:r>
            <a:endParaRPr lang="zh-CN" altLang="zh-CN" sz="24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1475657" y="6074132"/>
            <a:ext cx="7416823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400" b="1" u="none" dirty="0" smtClean="0">
                <a:solidFill>
                  <a:srgbClr val="FF0000"/>
                </a:solidFill>
                <a:latin typeface="+mj-ea"/>
                <a:ea typeface="+mj-ea"/>
              </a:rPr>
              <a:t>研究并联电</a:t>
            </a:r>
            <a:r>
              <a:rPr lang="zh-CN" altLang="en-US" sz="2400" b="1" u="none" dirty="0">
                <a:solidFill>
                  <a:srgbClr val="FF0000"/>
                </a:solidFill>
                <a:latin typeface="+mj-ea"/>
                <a:ea typeface="+mj-ea"/>
              </a:rPr>
              <a:t>路两端的总电压和各用电器两端电压关</a:t>
            </a:r>
            <a:r>
              <a:rPr lang="zh-CN" altLang="en-US" sz="2400" b="1" u="none" dirty="0" smtClean="0">
                <a:solidFill>
                  <a:srgbClr val="FF0000"/>
                </a:solidFill>
                <a:latin typeface="+mj-ea"/>
                <a:ea typeface="+mj-ea"/>
              </a:rPr>
              <a:t>系 </a:t>
            </a:r>
            <a:endParaRPr lang="zh-CN" altLang="en-US" sz="2400" b="1" u="none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47" grpId="0"/>
      <p:bldP spid="48" grpId="0"/>
      <p:bldP spid="49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7504" y="260648"/>
            <a:ext cx="468052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kumimoji="0" 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）实验电路图</a:t>
            </a:r>
            <a:endParaRPr kumimoji="0" lang="zh-CN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 r="68401"/>
          <a:stretch>
            <a:fillRect/>
          </a:stretch>
        </p:blipFill>
        <p:spPr bwMode="auto">
          <a:xfrm>
            <a:off x="179512" y="1340768"/>
            <a:ext cx="2736850" cy="259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6565"/>
          <a:stretch>
            <a:fillRect/>
          </a:stretch>
        </p:blipFill>
        <p:spPr bwMode="auto">
          <a:xfrm>
            <a:off x="6084168" y="1412776"/>
            <a:ext cx="2925762" cy="26257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 cstate="print"/>
          <a:srcRect l="32719" t="18823" r="33417"/>
          <a:stretch>
            <a:fillRect/>
          </a:stretch>
        </p:blipFill>
        <p:spPr bwMode="auto">
          <a:xfrm>
            <a:off x="3059113" y="1340768"/>
            <a:ext cx="3024187" cy="262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1520" y="4221088"/>
            <a:ext cx="2016224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/>
            <a:r>
              <a:rPr lang="zh-CN" sz="2400" b="1" u="none" dirty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测量</a:t>
            </a:r>
            <a:r>
              <a:rPr lang="zh-CN" altLang="zh-CN" sz="2400" b="1" u="none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L</a:t>
            </a:r>
            <a:r>
              <a:rPr lang="zh-CN" altLang="zh-CN" sz="2400" b="1" u="none" baseline="-25000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1</a:t>
            </a:r>
            <a:r>
              <a:rPr lang="zh-CN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两</a:t>
            </a:r>
            <a:r>
              <a:rPr lang="zh-CN" sz="2400" b="1" u="none" dirty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端的电</a:t>
            </a:r>
            <a:r>
              <a:rPr lang="zh-CN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压</a:t>
            </a:r>
            <a:r>
              <a:rPr lang="zh-CN" altLang="en-US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：</a:t>
            </a:r>
            <a:r>
              <a:rPr lang="en-US" altLang="zh-CN" sz="3200" b="1" u="none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U</a:t>
            </a:r>
            <a:r>
              <a:rPr lang="en-US" altLang="zh-CN" sz="3200" b="1" u="none" baseline="-25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1</a:t>
            </a:r>
            <a:endParaRPr lang="zh-CN" sz="3200" b="1" u="none" baseline="-25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幼圆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347864" y="4149080"/>
            <a:ext cx="2160588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zh-CN" sz="2400" b="1" u="none" dirty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测量</a:t>
            </a:r>
            <a:r>
              <a:rPr lang="zh-CN" altLang="zh-CN" sz="2400" b="1" u="none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L</a:t>
            </a:r>
            <a:r>
              <a:rPr lang="zh-CN" altLang="zh-CN" sz="2400" b="1" u="none" baseline="-25000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2</a:t>
            </a:r>
            <a:r>
              <a:rPr lang="zh-CN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两</a:t>
            </a:r>
            <a:r>
              <a:rPr lang="zh-CN" sz="2400" b="1" u="none" dirty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端的电</a:t>
            </a:r>
            <a:r>
              <a:rPr lang="zh-CN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压</a:t>
            </a:r>
            <a:r>
              <a:rPr lang="zh-CN" altLang="en-US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：</a:t>
            </a:r>
            <a:r>
              <a:rPr lang="en-US" altLang="zh-CN" sz="3200" b="1" u="none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U</a:t>
            </a:r>
            <a:r>
              <a:rPr lang="en-US" altLang="zh-CN" sz="3200" b="1" u="none" baseline="-25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2</a:t>
            </a:r>
            <a:endParaRPr lang="zh-CN" sz="3200" b="1" u="none" baseline="-25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幼圆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6300192" y="4437112"/>
            <a:ext cx="246767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/>
            <a:r>
              <a:rPr lang="zh-CN" altLang="en-US" sz="2400" b="1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测量</a:t>
            </a:r>
            <a:r>
              <a:rPr lang="zh-CN" sz="2400" b="1" u="none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总</a:t>
            </a:r>
            <a:r>
              <a:rPr lang="zh-CN" sz="2400" b="1" u="none" dirty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电</a:t>
            </a:r>
            <a:r>
              <a:rPr lang="zh-CN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压</a:t>
            </a:r>
            <a:r>
              <a:rPr lang="zh-CN" altLang="en-US" sz="2400" b="1" u="none" dirty="0" smtClean="0">
                <a:solidFill>
                  <a:srgbClr val="0066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：</a:t>
            </a:r>
            <a:r>
              <a:rPr lang="en-US" altLang="zh-CN" sz="3200" b="1" u="none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幼圆"/>
              </a:rPr>
              <a:t>U</a:t>
            </a:r>
            <a:endParaRPr lang="zh-CN" sz="3200" b="1" u="none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幼圆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496" y="5508521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(4)</a:t>
            </a:r>
            <a:r>
              <a:rPr lang="zh-CN" altLang="en-US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实验步骤：（课本</a:t>
            </a:r>
            <a:r>
              <a:rPr lang="en-US" altLang="zh-CN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61</a:t>
            </a:r>
            <a:r>
              <a:rPr lang="zh-CN" altLang="en-US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62</a:t>
            </a:r>
            <a:r>
              <a:rPr lang="zh-CN" altLang="en-US" sz="32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页）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 build="p"/>
      <p:bldP spid="16" grpId="0" autoUpdateAnimBg="0"/>
      <p:bldP spid="17" grpId="0" autoUpdateAnimBg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42875" y="188913"/>
            <a:ext cx="8245549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23528" y="1268760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55576" y="2204864"/>
            <a:ext cx="3529012" cy="946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 dirty="0">
                <a:solidFill>
                  <a:schemeClr val="tx1"/>
                </a:solidFill>
              </a:rPr>
              <a:t>1</a:t>
            </a:r>
            <a:r>
              <a:rPr lang="zh-CN" sz="2800" u="none" dirty="0">
                <a:solidFill>
                  <a:schemeClr val="tx1"/>
                </a:solidFill>
              </a:rPr>
              <a:t>、连接电路，使两个小灯泡并联。</a:t>
            </a:r>
            <a:endParaRPr lang="zh-CN" sz="2800" u="none" dirty="0">
              <a:solidFill>
                <a:schemeClr val="tx1"/>
              </a:solidFill>
            </a:endParaRPr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5003800" y="4003675"/>
            <a:ext cx="1800225" cy="668338"/>
            <a:chOff x="0" y="0"/>
            <a:chExt cx="3712" cy="1144"/>
          </a:xfrm>
        </p:grpSpPr>
        <p:grpSp>
          <p:nvGrpSpPr>
            <p:cNvPr id="3" name="Group 6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7655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1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7656" name="AutoShape 8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57" name="AutoShape 9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0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5" name="Group 11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6" name="Group 12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7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8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766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6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" name="Group 1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766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6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6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6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7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7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67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" name="Group 2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7674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7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7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7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7678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679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680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33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7682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7683" name="Oval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3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7685" name="Oval 3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8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3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7688" name="Line 4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89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90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691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7692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693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4" name="Group 46"/>
          <p:cNvGrpSpPr>
            <a:grpSpLocks noChangeAspect="1"/>
          </p:cNvGrpSpPr>
          <p:nvPr/>
        </p:nvGrpSpPr>
        <p:grpSpPr bwMode="auto">
          <a:xfrm>
            <a:off x="4932363" y="2492375"/>
            <a:ext cx="2016125" cy="790575"/>
            <a:chOff x="0" y="0"/>
            <a:chExt cx="3712" cy="1144"/>
          </a:xfrm>
        </p:grpSpPr>
        <p:grpSp>
          <p:nvGrpSpPr>
            <p:cNvPr id="15" name="Group 4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7696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1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7697" name="AutoShape 4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698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5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" name="Group 5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8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770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0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1" name="Group 5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770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0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0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1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1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1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71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" name="Group 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771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1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1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1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7719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20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21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772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7724" name="Oval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" name="Group 7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7726" name="Oval 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2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8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7729" name="Line 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30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31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732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7733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734" name="Rectangle 8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27735" name="xjhsy8" descr="w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5963" y="5516563"/>
            <a:ext cx="2087562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36" name="xjhsy4" descr="w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5803900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737" name="未知"/>
          <p:cNvSpPr/>
          <p:nvPr/>
        </p:nvSpPr>
        <p:spPr bwMode="auto">
          <a:xfrm>
            <a:off x="3186113" y="4506913"/>
            <a:ext cx="2170112" cy="2052637"/>
          </a:xfrm>
          <a:custGeom>
            <a:avLst/>
            <a:gdLst/>
            <a:ahLst/>
            <a:cxnLst>
              <a:cxn ang="0">
                <a:pos x="1367" y="0"/>
              </a:cxn>
              <a:cxn ang="0">
                <a:pos x="979" y="12"/>
              </a:cxn>
              <a:cxn ang="0">
                <a:pos x="838" y="59"/>
              </a:cxn>
              <a:cxn ang="0">
                <a:pos x="638" y="106"/>
              </a:cxn>
              <a:cxn ang="0">
                <a:pos x="520" y="141"/>
              </a:cxn>
              <a:cxn ang="0">
                <a:pos x="391" y="247"/>
              </a:cxn>
              <a:cxn ang="0">
                <a:pos x="250" y="447"/>
              </a:cxn>
              <a:cxn ang="0">
                <a:pos x="144" y="635"/>
              </a:cxn>
              <a:cxn ang="0">
                <a:pos x="121" y="670"/>
              </a:cxn>
              <a:cxn ang="0">
                <a:pos x="97" y="706"/>
              </a:cxn>
              <a:cxn ang="0">
                <a:pos x="62" y="788"/>
              </a:cxn>
              <a:cxn ang="0">
                <a:pos x="15" y="894"/>
              </a:cxn>
              <a:cxn ang="0">
                <a:pos x="109" y="1235"/>
              </a:cxn>
              <a:cxn ang="0">
                <a:pos x="215" y="1293"/>
              </a:cxn>
            </a:cxnLst>
            <a:rect l="0" t="0" r="r" b="b"/>
            <a:pathLst>
              <a:path w="1367" h="1293">
                <a:moveTo>
                  <a:pt x="1367" y="0"/>
                </a:moveTo>
                <a:cubicBezTo>
                  <a:pt x="1238" y="4"/>
                  <a:pt x="1108" y="5"/>
                  <a:pt x="979" y="12"/>
                </a:cubicBezTo>
                <a:cubicBezTo>
                  <a:pt x="922" y="15"/>
                  <a:pt x="889" y="42"/>
                  <a:pt x="838" y="59"/>
                </a:cubicBezTo>
                <a:cubicBezTo>
                  <a:pt x="775" y="80"/>
                  <a:pt x="697" y="76"/>
                  <a:pt x="638" y="106"/>
                </a:cubicBezTo>
                <a:cubicBezTo>
                  <a:pt x="570" y="141"/>
                  <a:pt x="608" y="127"/>
                  <a:pt x="520" y="141"/>
                </a:cubicBezTo>
                <a:cubicBezTo>
                  <a:pt x="467" y="159"/>
                  <a:pt x="440" y="215"/>
                  <a:pt x="391" y="247"/>
                </a:cubicBezTo>
                <a:cubicBezTo>
                  <a:pt x="363" y="328"/>
                  <a:pt x="310" y="387"/>
                  <a:pt x="250" y="447"/>
                </a:cubicBezTo>
                <a:cubicBezTo>
                  <a:pt x="227" y="514"/>
                  <a:pt x="183" y="576"/>
                  <a:pt x="144" y="635"/>
                </a:cubicBezTo>
                <a:cubicBezTo>
                  <a:pt x="136" y="647"/>
                  <a:pt x="129" y="658"/>
                  <a:pt x="121" y="670"/>
                </a:cubicBezTo>
                <a:cubicBezTo>
                  <a:pt x="113" y="682"/>
                  <a:pt x="97" y="706"/>
                  <a:pt x="97" y="706"/>
                </a:cubicBezTo>
                <a:cubicBezTo>
                  <a:pt x="66" y="828"/>
                  <a:pt x="107" y="687"/>
                  <a:pt x="62" y="788"/>
                </a:cubicBezTo>
                <a:cubicBezTo>
                  <a:pt x="4" y="917"/>
                  <a:pt x="68" y="811"/>
                  <a:pt x="15" y="894"/>
                </a:cubicBezTo>
                <a:cubicBezTo>
                  <a:pt x="22" y="1010"/>
                  <a:pt x="0" y="1161"/>
                  <a:pt x="109" y="1235"/>
                </a:cubicBezTo>
                <a:cubicBezTo>
                  <a:pt x="136" y="1276"/>
                  <a:pt x="163" y="1293"/>
                  <a:pt x="215" y="129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738" name="未知"/>
          <p:cNvSpPr/>
          <p:nvPr/>
        </p:nvSpPr>
        <p:spPr bwMode="auto">
          <a:xfrm>
            <a:off x="4627563" y="6318250"/>
            <a:ext cx="1624012" cy="252413"/>
          </a:xfrm>
          <a:custGeom>
            <a:avLst/>
            <a:gdLst/>
            <a:ahLst/>
            <a:cxnLst>
              <a:cxn ang="0">
                <a:pos x="0" y="141"/>
              </a:cxn>
              <a:cxn ang="0">
                <a:pos x="482" y="141"/>
              </a:cxn>
              <a:cxn ang="0">
                <a:pos x="635" y="105"/>
              </a:cxn>
              <a:cxn ang="0">
                <a:pos x="882" y="82"/>
              </a:cxn>
              <a:cxn ang="0">
                <a:pos x="1023" y="0"/>
              </a:cxn>
            </a:cxnLst>
            <a:rect l="0" t="0" r="r" b="b"/>
            <a:pathLst>
              <a:path w="1023" h="159">
                <a:moveTo>
                  <a:pt x="0" y="141"/>
                </a:moveTo>
                <a:cubicBezTo>
                  <a:pt x="230" y="158"/>
                  <a:pt x="173" y="159"/>
                  <a:pt x="482" y="141"/>
                </a:cubicBezTo>
                <a:cubicBezTo>
                  <a:pt x="537" y="138"/>
                  <a:pt x="583" y="115"/>
                  <a:pt x="635" y="105"/>
                </a:cubicBezTo>
                <a:cubicBezTo>
                  <a:pt x="703" y="92"/>
                  <a:pt x="827" y="86"/>
                  <a:pt x="882" y="82"/>
                </a:cubicBezTo>
                <a:cubicBezTo>
                  <a:pt x="932" y="48"/>
                  <a:pt x="959" y="0"/>
                  <a:pt x="1023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739" name="未知"/>
          <p:cNvSpPr/>
          <p:nvPr/>
        </p:nvSpPr>
        <p:spPr bwMode="auto">
          <a:xfrm>
            <a:off x="6718300" y="4376738"/>
            <a:ext cx="1706563" cy="1978025"/>
          </a:xfrm>
          <a:custGeom>
            <a:avLst/>
            <a:gdLst/>
            <a:ahLst/>
            <a:cxnLst>
              <a:cxn ang="0">
                <a:pos x="470" y="1246"/>
              </a:cxn>
              <a:cxn ang="0">
                <a:pos x="670" y="1234"/>
              </a:cxn>
              <a:cxn ang="0">
                <a:pos x="705" y="1211"/>
              </a:cxn>
              <a:cxn ang="0">
                <a:pos x="834" y="1152"/>
              </a:cxn>
              <a:cxn ang="0">
                <a:pos x="917" y="1011"/>
              </a:cxn>
              <a:cxn ang="0">
                <a:pos x="1046" y="729"/>
              </a:cxn>
              <a:cxn ang="0">
                <a:pos x="1023" y="270"/>
              </a:cxn>
              <a:cxn ang="0">
                <a:pos x="776" y="82"/>
              </a:cxn>
              <a:cxn ang="0">
                <a:pos x="0" y="47"/>
              </a:cxn>
            </a:cxnLst>
            <a:rect l="0" t="0" r="r" b="b"/>
            <a:pathLst>
              <a:path w="1075" h="1246">
                <a:moveTo>
                  <a:pt x="470" y="1246"/>
                </a:moveTo>
                <a:cubicBezTo>
                  <a:pt x="537" y="1242"/>
                  <a:pt x="604" y="1244"/>
                  <a:pt x="670" y="1234"/>
                </a:cubicBezTo>
                <a:cubicBezTo>
                  <a:pt x="684" y="1232"/>
                  <a:pt x="693" y="1217"/>
                  <a:pt x="705" y="1211"/>
                </a:cubicBezTo>
                <a:cubicBezTo>
                  <a:pt x="747" y="1190"/>
                  <a:pt x="834" y="1152"/>
                  <a:pt x="834" y="1152"/>
                </a:cubicBezTo>
                <a:cubicBezTo>
                  <a:pt x="865" y="1107"/>
                  <a:pt x="885" y="1057"/>
                  <a:pt x="917" y="1011"/>
                </a:cubicBezTo>
                <a:cubicBezTo>
                  <a:pt x="998" y="894"/>
                  <a:pt x="1017" y="870"/>
                  <a:pt x="1046" y="729"/>
                </a:cubicBezTo>
                <a:cubicBezTo>
                  <a:pt x="1041" y="576"/>
                  <a:pt x="1075" y="414"/>
                  <a:pt x="1023" y="270"/>
                </a:cubicBezTo>
                <a:cubicBezTo>
                  <a:pt x="999" y="204"/>
                  <a:pt x="843" y="104"/>
                  <a:pt x="776" y="82"/>
                </a:cubicBezTo>
                <a:cubicBezTo>
                  <a:pt x="530" y="0"/>
                  <a:pt x="0" y="47"/>
                  <a:pt x="0" y="4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740" name="未知"/>
          <p:cNvSpPr/>
          <p:nvPr/>
        </p:nvSpPr>
        <p:spPr bwMode="auto">
          <a:xfrm>
            <a:off x="4621213" y="3089275"/>
            <a:ext cx="677862" cy="1400175"/>
          </a:xfrm>
          <a:custGeom>
            <a:avLst/>
            <a:gdLst/>
            <a:ahLst/>
            <a:cxnLst>
              <a:cxn ang="0">
                <a:pos x="404" y="0"/>
              </a:cxn>
              <a:cxn ang="0">
                <a:pos x="134" y="117"/>
              </a:cxn>
              <a:cxn ang="0">
                <a:pos x="51" y="223"/>
              </a:cxn>
              <a:cxn ang="0">
                <a:pos x="16" y="341"/>
              </a:cxn>
              <a:cxn ang="0">
                <a:pos x="145" y="611"/>
              </a:cxn>
              <a:cxn ang="0">
                <a:pos x="181" y="635"/>
              </a:cxn>
              <a:cxn ang="0">
                <a:pos x="216" y="646"/>
              </a:cxn>
              <a:cxn ang="0">
                <a:pos x="357" y="764"/>
              </a:cxn>
              <a:cxn ang="0">
                <a:pos x="427" y="882"/>
              </a:cxn>
            </a:cxnLst>
            <a:rect l="0" t="0" r="r" b="b"/>
            <a:pathLst>
              <a:path w="427" h="882">
                <a:moveTo>
                  <a:pt x="404" y="0"/>
                </a:moveTo>
                <a:cubicBezTo>
                  <a:pt x="292" y="38"/>
                  <a:pt x="233" y="43"/>
                  <a:pt x="134" y="117"/>
                </a:cubicBezTo>
                <a:cubicBezTo>
                  <a:pt x="108" y="155"/>
                  <a:pt x="77" y="185"/>
                  <a:pt x="51" y="223"/>
                </a:cubicBezTo>
                <a:cubicBezTo>
                  <a:pt x="39" y="262"/>
                  <a:pt x="26" y="301"/>
                  <a:pt x="16" y="341"/>
                </a:cubicBezTo>
                <a:cubicBezTo>
                  <a:pt x="25" y="474"/>
                  <a:pt x="0" y="574"/>
                  <a:pt x="145" y="611"/>
                </a:cubicBezTo>
                <a:cubicBezTo>
                  <a:pt x="157" y="619"/>
                  <a:pt x="168" y="629"/>
                  <a:pt x="181" y="635"/>
                </a:cubicBezTo>
                <a:cubicBezTo>
                  <a:pt x="192" y="640"/>
                  <a:pt x="205" y="640"/>
                  <a:pt x="216" y="646"/>
                </a:cubicBezTo>
                <a:cubicBezTo>
                  <a:pt x="288" y="686"/>
                  <a:pt x="297" y="704"/>
                  <a:pt x="357" y="764"/>
                </a:cubicBezTo>
                <a:cubicBezTo>
                  <a:pt x="401" y="808"/>
                  <a:pt x="392" y="844"/>
                  <a:pt x="427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7741" name="未知"/>
          <p:cNvSpPr/>
          <p:nvPr/>
        </p:nvSpPr>
        <p:spPr bwMode="auto">
          <a:xfrm>
            <a:off x="6643688" y="3070225"/>
            <a:ext cx="1025525" cy="14049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64" y="12"/>
              </a:cxn>
              <a:cxn ang="0">
                <a:pos x="470" y="71"/>
              </a:cxn>
              <a:cxn ang="0">
                <a:pos x="646" y="165"/>
              </a:cxn>
              <a:cxn ang="0">
                <a:pos x="635" y="329"/>
              </a:cxn>
              <a:cxn ang="0">
                <a:pos x="611" y="400"/>
              </a:cxn>
              <a:cxn ang="0">
                <a:pos x="482" y="541"/>
              </a:cxn>
              <a:cxn ang="0">
                <a:pos x="447" y="588"/>
              </a:cxn>
              <a:cxn ang="0">
                <a:pos x="211" y="705"/>
              </a:cxn>
              <a:cxn ang="0">
                <a:pos x="106" y="799"/>
              </a:cxn>
              <a:cxn ang="0">
                <a:pos x="35" y="847"/>
              </a:cxn>
              <a:cxn ang="0">
                <a:pos x="0" y="882"/>
              </a:cxn>
            </a:cxnLst>
            <a:rect l="0" t="0" r="r" b="b"/>
            <a:pathLst>
              <a:path w="646" h="885">
                <a:moveTo>
                  <a:pt x="141" y="0"/>
                </a:moveTo>
                <a:cubicBezTo>
                  <a:pt x="215" y="4"/>
                  <a:pt x="290" y="3"/>
                  <a:pt x="364" y="12"/>
                </a:cubicBezTo>
                <a:cubicBezTo>
                  <a:pt x="419" y="19"/>
                  <a:pt x="427" y="44"/>
                  <a:pt x="470" y="71"/>
                </a:cubicBezTo>
                <a:cubicBezTo>
                  <a:pt x="528" y="107"/>
                  <a:pt x="579" y="148"/>
                  <a:pt x="646" y="165"/>
                </a:cubicBezTo>
                <a:cubicBezTo>
                  <a:pt x="642" y="220"/>
                  <a:pt x="643" y="275"/>
                  <a:pt x="635" y="329"/>
                </a:cubicBezTo>
                <a:cubicBezTo>
                  <a:pt x="631" y="354"/>
                  <a:pt x="632" y="386"/>
                  <a:pt x="611" y="400"/>
                </a:cubicBezTo>
                <a:cubicBezTo>
                  <a:pt x="551" y="439"/>
                  <a:pt x="526" y="481"/>
                  <a:pt x="482" y="541"/>
                </a:cubicBezTo>
                <a:cubicBezTo>
                  <a:pt x="470" y="557"/>
                  <a:pt x="465" y="580"/>
                  <a:pt x="447" y="588"/>
                </a:cubicBezTo>
                <a:cubicBezTo>
                  <a:pt x="369" y="625"/>
                  <a:pt x="293" y="680"/>
                  <a:pt x="211" y="705"/>
                </a:cubicBezTo>
                <a:cubicBezTo>
                  <a:pt x="149" y="748"/>
                  <a:pt x="186" y="719"/>
                  <a:pt x="106" y="799"/>
                </a:cubicBezTo>
                <a:cubicBezTo>
                  <a:pt x="86" y="819"/>
                  <a:pt x="35" y="847"/>
                  <a:pt x="35" y="847"/>
                </a:cubicBezTo>
                <a:cubicBezTo>
                  <a:pt x="10" y="885"/>
                  <a:pt x="26" y="882"/>
                  <a:pt x="0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27742" name="xjhsy7" descr="w5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256088"/>
            <a:ext cx="2305050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37" grpId="0" animBg="1"/>
      <p:bldP spid="27738" grpId="0" animBg="1"/>
      <p:bldP spid="27739" grpId="0" animBg="1"/>
      <p:bldP spid="27740" grpId="0" animBg="1"/>
      <p:bldP spid="277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xjhsy7" descr="w5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836613"/>
            <a:ext cx="18002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42875" y="188913"/>
            <a:ext cx="8893175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11188" y="2349500"/>
            <a:ext cx="367278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zh-CN" sz="2800" u="none" dirty="0" smtClean="0">
                <a:solidFill>
                  <a:schemeClr val="tx1"/>
                </a:solidFill>
              </a:rPr>
              <a:t>2</a:t>
            </a:r>
            <a:r>
              <a:rPr lang="zh-CN" sz="2800" u="none" dirty="0" smtClean="0">
                <a:solidFill>
                  <a:schemeClr val="tx1"/>
                </a:solidFill>
              </a:rPr>
              <a:t>、</a:t>
            </a:r>
            <a:r>
              <a:rPr lang="zh-CN" sz="2800" u="none" dirty="0">
                <a:solidFill>
                  <a:schemeClr val="tx1"/>
                </a:solidFill>
              </a:rPr>
              <a:t>连接电路，测量小灯泡</a:t>
            </a:r>
            <a:r>
              <a:rPr lang="zh-CN" altLang="zh-CN" sz="2800" u="none" dirty="0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 dirty="0">
                <a:solidFill>
                  <a:schemeClr val="tx1"/>
                </a:solidFill>
              </a:rPr>
              <a:t>1</a:t>
            </a:r>
            <a:r>
              <a:rPr lang="zh-CN" sz="2800" u="none" dirty="0">
                <a:solidFill>
                  <a:schemeClr val="tx1"/>
                </a:solidFill>
              </a:rPr>
              <a:t>两端的电压</a:t>
            </a:r>
            <a:r>
              <a:rPr lang="zh-CN" altLang="zh-CN" sz="2800" u="none" dirty="0">
                <a:solidFill>
                  <a:schemeClr val="tx1"/>
                </a:solidFill>
              </a:rPr>
              <a:t>U</a:t>
            </a:r>
            <a:r>
              <a:rPr lang="zh-CN" altLang="zh-CN" sz="2800" u="none" baseline="-25000" dirty="0">
                <a:solidFill>
                  <a:schemeClr val="tx1"/>
                </a:solidFill>
              </a:rPr>
              <a:t>1</a:t>
            </a:r>
            <a:r>
              <a:rPr lang="zh-CN" sz="2800" u="none" dirty="0">
                <a:solidFill>
                  <a:schemeClr val="tx1"/>
                </a:solidFill>
              </a:rPr>
              <a:t>。</a:t>
            </a:r>
            <a:endParaRPr lang="zh-CN" sz="2800" u="none" dirty="0">
              <a:solidFill>
                <a:schemeClr val="tx1"/>
              </a:solidFill>
            </a:endParaRP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5003800" y="4003675"/>
            <a:ext cx="1800225" cy="668338"/>
            <a:chOff x="0" y="0"/>
            <a:chExt cx="3712" cy="1144"/>
          </a:xfrm>
        </p:grpSpPr>
        <p:grpSp>
          <p:nvGrpSpPr>
            <p:cNvPr id="3" name="Group 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8680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8681" name="AutoShape 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682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5" name="Group 1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6" name="Group 1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7" name="Group 1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8" name="Group 1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868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8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" name="Group 1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869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69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" name="Group 2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869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0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0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0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703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704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705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3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8707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8708" name="Oval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3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8710" name="Oval 3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1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4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8713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14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15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16" name="Line 4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717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8718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4" name="Group 47"/>
          <p:cNvGrpSpPr>
            <a:grpSpLocks noChangeAspect="1"/>
          </p:cNvGrpSpPr>
          <p:nvPr/>
        </p:nvGrpSpPr>
        <p:grpSpPr bwMode="auto">
          <a:xfrm>
            <a:off x="4932363" y="2492375"/>
            <a:ext cx="2016125" cy="790575"/>
            <a:chOff x="0" y="0"/>
            <a:chExt cx="3712" cy="1144"/>
          </a:xfrm>
        </p:grpSpPr>
        <p:grpSp>
          <p:nvGrpSpPr>
            <p:cNvPr id="15" name="Group 48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8721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8722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723" name="AutoShape 51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52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" name="Group 53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8" name="Group 54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" name="Group 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" name="Group 56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872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1" name="Group 5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2873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73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" name="Group 6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2874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4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4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43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744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745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746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5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28748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8749" name="Oval 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" name="Group 7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28751" name="Oval 7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5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8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28754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55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56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8757" name="Line 85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758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8759" name="Rectangle 87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28760" name="xjhsy8" descr="w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5963" y="5516563"/>
            <a:ext cx="2087562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761" name="xjhsy4" descr="w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5803900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62" name="未知"/>
          <p:cNvSpPr/>
          <p:nvPr/>
        </p:nvSpPr>
        <p:spPr bwMode="auto">
          <a:xfrm>
            <a:off x="3186113" y="4506913"/>
            <a:ext cx="2170112" cy="2052637"/>
          </a:xfrm>
          <a:custGeom>
            <a:avLst/>
            <a:gdLst/>
            <a:ahLst/>
            <a:cxnLst>
              <a:cxn ang="0">
                <a:pos x="1367" y="0"/>
              </a:cxn>
              <a:cxn ang="0">
                <a:pos x="979" y="12"/>
              </a:cxn>
              <a:cxn ang="0">
                <a:pos x="838" y="59"/>
              </a:cxn>
              <a:cxn ang="0">
                <a:pos x="638" y="106"/>
              </a:cxn>
              <a:cxn ang="0">
                <a:pos x="520" y="141"/>
              </a:cxn>
              <a:cxn ang="0">
                <a:pos x="391" y="247"/>
              </a:cxn>
              <a:cxn ang="0">
                <a:pos x="250" y="447"/>
              </a:cxn>
              <a:cxn ang="0">
                <a:pos x="144" y="635"/>
              </a:cxn>
              <a:cxn ang="0">
                <a:pos x="121" y="670"/>
              </a:cxn>
              <a:cxn ang="0">
                <a:pos x="97" y="706"/>
              </a:cxn>
              <a:cxn ang="0">
                <a:pos x="62" y="788"/>
              </a:cxn>
              <a:cxn ang="0">
                <a:pos x="15" y="894"/>
              </a:cxn>
              <a:cxn ang="0">
                <a:pos x="109" y="1235"/>
              </a:cxn>
              <a:cxn ang="0">
                <a:pos x="215" y="1293"/>
              </a:cxn>
            </a:cxnLst>
            <a:rect l="0" t="0" r="r" b="b"/>
            <a:pathLst>
              <a:path w="1367" h="1293">
                <a:moveTo>
                  <a:pt x="1367" y="0"/>
                </a:moveTo>
                <a:cubicBezTo>
                  <a:pt x="1238" y="4"/>
                  <a:pt x="1108" y="5"/>
                  <a:pt x="979" y="12"/>
                </a:cubicBezTo>
                <a:cubicBezTo>
                  <a:pt x="922" y="15"/>
                  <a:pt x="889" y="42"/>
                  <a:pt x="838" y="59"/>
                </a:cubicBezTo>
                <a:cubicBezTo>
                  <a:pt x="775" y="80"/>
                  <a:pt x="697" y="76"/>
                  <a:pt x="638" y="106"/>
                </a:cubicBezTo>
                <a:cubicBezTo>
                  <a:pt x="570" y="141"/>
                  <a:pt x="608" y="127"/>
                  <a:pt x="520" y="141"/>
                </a:cubicBezTo>
                <a:cubicBezTo>
                  <a:pt x="467" y="159"/>
                  <a:pt x="440" y="215"/>
                  <a:pt x="391" y="247"/>
                </a:cubicBezTo>
                <a:cubicBezTo>
                  <a:pt x="363" y="328"/>
                  <a:pt x="310" y="387"/>
                  <a:pt x="250" y="447"/>
                </a:cubicBezTo>
                <a:cubicBezTo>
                  <a:pt x="227" y="514"/>
                  <a:pt x="183" y="576"/>
                  <a:pt x="144" y="635"/>
                </a:cubicBezTo>
                <a:cubicBezTo>
                  <a:pt x="136" y="647"/>
                  <a:pt x="129" y="658"/>
                  <a:pt x="121" y="670"/>
                </a:cubicBezTo>
                <a:cubicBezTo>
                  <a:pt x="113" y="682"/>
                  <a:pt x="97" y="706"/>
                  <a:pt x="97" y="706"/>
                </a:cubicBezTo>
                <a:cubicBezTo>
                  <a:pt x="66" y="828"/>
                  <a:pt x="107" y="687"/>
                  <a:pt x="62" y="788"/>
                </a:cubicBezTo>
                <a:cubicBezTo>
                  <a:pt x="4" y="917"/>
                  <a:pt x="68" y="811"/>
                  <a:pt x="15" y="894"/>
                </a:cubicBezTo>
                <a:cubicBezTo>
                  <a:pt x="22" y="1010"/>
                  <a:pt x="0" y="1161"/>
                  <a:pt x="109" y="1235"/>
                </a:cubicBezTo>
                <a:cubicBezTo>
                  <a:pt x="136" y="1276"/>
                  <a:pt x="163" y="1293"/>
                  <a:pt x="215" y="129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63" name="未知"/>
          <p:cNvSpPr/>
          <p:nvPr/>
        </p:nvSpPr>
        <p:spPr bwMode="auto">
          <a:xfrm>
            <a:off x="4627563" y="6318250"/>
            <a:ext cx="1624012" cy="252413"/>
          </a:xfrm>
          <a:custGeom>
            <a:avLst/>
            <a:gdLst/>
            <a:ahLst/>
            <a:cxnLst>
              <a:cxn ang="0">
                <a:pos x="0" y="141"/>
              </a:cxn>
              <a:cxn ang="0">
                <a:pos x="482" y="141"/>
              </a:cxn>
              <a:cxn ang="0">
                <a:pos x="635" y="105"/>
              </a:cxn>
              <a:cxn ang="0">
                <a:pos x="882" y="82"/>
              </a:cxn>
              <a:cxn ang="0">
                <a:pos x="1023" y="0"/>
              </a:cxn>
            </a:cxnLst>
            <a:rect l="0" t="0" r="r" b="b"/>
            <a:pathLst>
              <a:path w="1023" h="159">
                <a:moveTo>
                  <a:pt x="0" y="141"/>
                </a:moveTo>
                <a:cubicBezTo>
                  <a:pt x="230" y="158"/>
                  <a:pt x="173" y="159"/>
                  <a:pt x="482" y="141"/>
                </a:cubicBezTo>
                <a:cubicBezTo>
                  <a:pt x="537" y="138"/>
                  <a:pt x="583" y="115"/>
                  <a:pt x="635" y="105"/>
                </a:cubicBezTo>
                <a:cubicBezTo>
                  <a:pt x="703" y="92"/>
                  <a:pt x="827" y="86"/>
                  <a:pt x="882" y="82"/>
                </a:cubicBezTo>
                <a:cubicBezTo>
                  <a:pt x="932" y="48"/>
                  <a:pt x="959" y="0"/>
                  <a:pt x="1023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64" name="未知"/>
          <p:cNvSpPr/>
          <p:nvPr/>
        </p:nvSpPr>
        <p:spPr bwMode="auto">
          <a:xfrm>
            <a:off x="6718300" y="4376738"/>
            <a:ext cx="1706563" cy="1978025"/>
          </a:xfrm>
          <a:custGeom>
            <a:avLst/>
            <a:gdLst/>
            <a:ahLst/>
            <a:cxnLst>
              <a:cxn ang="0">
                <a:pos x="470" y="1246"/>
              </a:cxn>
              <a:cxn ang="0">
                <a:pos x="670" y="1234"/>
              </a:cxn>
              <a:cxn ang="0">
                <a:pos x="705" y="1211"/>
              </a:cxn>
              <a:cxn ang="0">
                <a:pos x="834" y="1152"/>
              </a:cxn>
              <a:cxn ang="0">
                <a:pos x="917" y="1011"/>
              </a:cxn>
              <a:cxn ang="0">
                <a:pos x="1046" y="729"/>
              </a:cxn>
              <a:cxn ang="0">
                <a:pos x="1023" y="270"/>
              </a:cxn>
              <a:cxn ang="0">
                <a:pos x="776" y="82"/>
              </a:cxn>
              <a:cxn ang="0">
                <a:pos x="0" y="47"/>
              </a:cxn>
            </a:cxnLst>
            <a:rect l="0" t="0" r="r" b="b"/>
            <a:pathLst>
              <a:path w="1075" h="1246">
                <a:moveTo>
                  <a:pt x="470" y="1246"/>
                </a:moveTo>
                <a:cubicBezTo>
                  <a:pt x="537" y="1242"/>
                  <a:pt x="604" y="1244"/>
                  <a:pt x="670" y="1234"/>
                </a:cubicBezTo>
                <a:cubicBezTo>
                  <a:pt x="684" y="1232"/>
                  <a:pt x="693" y="1217"/>
                  <a:pt x="705" y="1211"/>
                </a:cubicBezTo>
                <a:cubicBezTo>
                  <a:pt x="747" y="1190"/>
                  <a:pt x="834" y="1152"/>
                  <a:pt x="834" y="1152"/>
                </a:cubicBezTo>
                <a:cubicBezTo>
                  <a:pt x="865" y="1107"/>
                  <a:pt x="885" y="1057"/>
                  <a:pt x="917" y="1011"/>
                </a:cubicBezTo>
                <a:cubicBezTo>
                  <a:pt x="998" y="894"/>
                  <a:pt x="1017" y="870"/>
                  <a:pt x="1046" y="729"/>
                </a:cubicBezTo>
                <a:cubicBezTo>
                  <a:pt x="1041" y="576"/>
                  <a:pt x="1075" y="414"/>
                  <a:pt x="1023" y="270"/>
                </a:cubicBezTo>
                <a:cubicBezTo>
                  <a:pt x="999" y="204"/>
                  <a:pt x="843" y="104"/>
                  <a:pt x="776" y="82"/>
                </a:cubicBezTo>
                <a:cubicBezTo>
                  <a:pt x="530" y="0"/>
                  <a:pt x="0" y="47"/>
                  <a:pt x="0" y="4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65" name="未知"/>
          <p:cNvSpPr/>
          <p:nvPr/>
        </p:nvSpPr>
        <p:spPr bwMode="auto">
          <a:xfrm>
            <a:off x="4621213" y="3089275"/>
            <a:ext cx="677862" cy="1400175"/>
          </a:xfrm>
          <a:custGeom>
            <a:avLst/>
            <a:gdLst/>
            <a:ahLst/>
            <a:cxnLst>
              <a:cxn ang="0">
                <a:pos x="404" y="0"/>
              </a:cxn>
              <a:cxn ang="0">
                <a:pos x="134" y="117"/>
              </a:cxn>
              <a:cxn ang="0">
                <a:pos x="51" y="223"/>
              </a:cxn>
              <a:cxn ang="0">
                <a:pos x="16" y="341"/>
              </a:cxn>
              <a:cxn ang="0">
                <a:pos x="145" y="611"/>
              </a:cxn>
              <a:cxn ang="0">
                <a:pos x="181" y="635"/>
              </a:cxn>
              <a:cxn ang="0">
                <a:pos x="216" y="646"/>
              </a:cxn>
              <a:cxn ang="0">
                <a:pos x="357" y="764"/>
              </a:cxn>
              <a:cxn ang="0">
                <a:pos x="427" y="882"/>
              </a:cxn>
            </a:cxnLst>
            <a:rect l="0" t="0" r="r" b="b"/>
            <a:pathLst>
              <a:path w="427" h="882">
                <a:moveTo>
                  <a:pt x="404" y="0"/>
                </a:moveTo>
                <a:cubicBezTo>
                  <a:pt x="292" y="38"/>
                  <a:pt x="233" y="43"/>
                  <a:pt x="134" y="117"/>
                </a:cubicBezTo>
                <a:cubicBezTo>
                  <a:pt x="108" y="155"/>
                  <a:pt x="77" y="185"/>
                  <a:pt x="51" y="223"/>
                </a:cubicBezTo>
                <a:cubicBezTo>
                  <a:pt x="39" y="262"/>
                  <a:pt x="26" y="301"/>
                  <a:pt x="16" y="341"/>
                </a:cubicBezTo>
                <a:cubicBezTo>
                  <a:pt x="25" y="474"/>
                  <a:pt x="0" y="574"/>
                  <a:pt x="145" y="611"/>
                </a:cubicBezTo>
                <a:cubicBezTo>
                  <a:pt x="157" y="619"/>
                  <a:pt x="168" y="629"/>
                  <a:pt x="181" y="635"/>
                </a:cubicBezTo>
                <a:cubicBezTo>
                  <a:pt x="192" y="640"/>
                  <a:pt x="205" y="640"/>
                  <a:pt x="216" y="646"/>
                </a:cubicBezTo>
                <a:cubicBezTo>
                  <a:pt x="288" y="686"/>
                  <a:pt x="297" y="704"/>
                  <a:pt x="357" y="764"/>
                </a:cubicBezTo>
                <a:cubicBezTo>
                  <a:pt x="401" y="808"/>
                  <a:pt x="392" y="844"/>
                  <a:pt x="427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66" name="未知"/>
          <p:cNvSpPr/>
          <p:nvPr/>
        </p:nvSpPr>
        <p:spPr bwMode="auto">
          <a:xfrm>
            <a:off x="6643688" y="3070225"/>
            <a:ext cx="1025525" cy="14049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64" y="12"/>
              </a:cxn>
              <a:cxn ang="0">
                <a:pos x="470" y="71"/>
              </a:cxn>
              <a:cxn ang="0">
                <a:pos x="646" y="165"/>
              </a:cxn>
              <a:cxn ang="0">
                <a:pos x="635" y="329"/>
              </a:cxn>
              <a:cxn ang="0">
                <a:pos x="611" y="400"/>
              </a:cxn>
              <a:cxn ang="0">
                <a:pos x="482" y="541"/>
              </a:cxn>
              <a:cxn ang="0">
                <a:pos x="447" y="588"/>
              </a:cxn>
              <a:cxn ang="0">
                <a:pos x="211" y="705"/>
              </a:cxn>
              <a:cxn ang="0">
                <a:pos x="106" y="799"/>
              </a:cxn>
              <a:cxn ang="0">
                <a:pos x="35" y="847"/>
              </a:cxn>
              <a:cxn ang="0">
                <a:pos x="0" y="882"/>
              </a:cxn>
            </a:cxnLst>
            <a:rect l="0" t="0" r="r" b="b"/>
            <a:pathLst>
              <a:path w="646" h="885">
                <a:moveTo>
                  <a:pt x="141" y="0"/>
                </a:moveTo>
                <a:cubicBezTo>
                  <a:pt x="215" y="4"/>
                  <a:pt x="290" y="3"/>
                  <a:pt x="364" y="12"/>
                </a:cubicBezTo>
                <a:cubicBezTo>
                  <a:pt x="419" y="19"/>
                  <a:pt x="427" y="44"/>
                  <a:pt x="470" y="71"/>
                </a:cubicBezTo>
                <a:cubicBezTo>
                  <a:pt x="528" y="107"/>
                  <a:pt x="579" y="148"/>
                  <a:pt x="646" y="165"/>
                </a:cubicBezTo>
                <a:cubicBezTo>
                  <a:pt x="642" y="220"/>
                  <a:pt x="643" y="275"/>
                  <a:pt x="635" y="329"/>
                </a:cubicBezTo>
                <a:cubicBezTo>
                  <a:pt x="631" y="354"/>
                  <a:pt x="632" y="386"/>
                  <a:pt x="611" y="400"/>
                </a:cubicBezTo>
                <a:cubicBezTo>
                  <a:pt x="551" y="439"/>
                  <a:pt x="526" y="481"/>
                  <a:pt x="482" y="541"/>
                </a:cubicBezTo>
                <a:cubicBezTo>
                  <a:pt x="470" y="557"/>
                  <a:pt x="465" y="580"/>
                  <a:pt x="447" y="588"/>
                </a:cubicBezTo>
                <a:cubicBezTo>
                  <a:pt x="369" y="625"/>
                  <a:pt x="293" y="680"/>
                  <a:pt x="211" y="705"/>
                </a:cubicBezTo>
                <a:cubicBezTo>
                  <a:pt x="149" y="748"/>
                  <a:pt x="186" y="719"/>
                  <a:pt x="106" y="799"/>
                </a:cubicBezTo>
                <a:cubicBezTo>
                  <a:pt x="86" y="819"/>
                  <a:pt x="35" y="847"/>
                  <a:pt x="35" y="847"/>
                </a:cubicBezTo>
                <a:cubicBezTo>
                  <a:pt x="10" y="885"/>
                  <a:pt x="26" y="882"/>
                  <a:pt x="0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67" name="Text Box 95"/>
          <p:cNvSpPr txBox="1">
            <a:spLocks noChangeArrowheads="1"/>
          </p:cNvSpPr>
          <p:nvPr/>
        </p:nvSpPr>
        <p:spPr bwMode="auto">
          <a:xfrm>
            <a:off x="5651500" y="2060575"/>
            <a:ext cx="9366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1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28768" name="Text Box 96"/>
          <p:cNvSpPr txBox="1">
            <a:spLocks noChangeArrowheads="1"/>
          </p:cNvSpPr>
          <p:nvPr/>
        </p:nvSpPr>
        <p:spPr bwMode="auto">
          <a:xfrm>
            <a:off x="5651500" y="3500438"/>
            <a:ext cx="936625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2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28769" name="未知"/>
          <p:cNvSpPr/>
          <p:nvPr/>
        </p:nvSpPr>
        <p:spPr bwMode="auto">
          <a:xfrm>
            <a:off x="6215063" y="1862138"/>
            <a:ext cx="863600" cy="12366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4" y="32"/>
              </a:cxn>
              <a:cxn ang="0">
                <a:pos x="288" y="43"/>
              </a:cxn>
              <a:cxn ang="0">
                <a:pos x="373" y="86"/>
              </a:cxn>
              <a:cxn ang="0">
                <a:pos x="405" y="128"/>
              </a:cxn>
              <a:cxn ang="0">
                <a:pos x="480" y="288"/>
              </a:cxn>
              <a:cxn ang="0">
                <a:pos x="533" y="406"/>
              </a:cxn>
              <a:cxn ang="0">
                <a:pos x="544" y="448"/>
              </a:cxn>
              <a:cxn ang="0">
                <a:pos x="533" y="608"/>
              </a:cxn>
              <a:cxn ang="0">
                <a:pos x="512" y="640"/>
              </a:cxn>
              <a:cxn ang="0">
                <a:pos x="501" y="672"/>
              </a:cxn>
              <a:cxn ang="0">
                <a:pos x="384" y="779"/>
              </a:cxn>
            </a:cxnLst>
            <a:rect l="0" t="0" r="r" b="b"/>
            <a:pathLst>
              <a:path w="544" h="779">
                <a:moveTo>
                  <a:pt x="0" y="0"/>
                </a:moveTo>
                <a:cubicBezTo>
                  <a:pt x="161" y="14"/>
                  <a:pt x="88" y="3"/>
                  <a:pt x="234" y="32"/>
                </a:cubicBezTo>
                <a:cubicBezTo>
                  <a:pt x="252" y="36"/>
                  <a:pt x="288" y="43"/>
                  <a:pt x="288" y="43"/>
                </a:cubicBezTo>
                <a:cubicBezTo>
                  <a:pt x="316" y="57"/>
                  <a:pt x="345" y="72"/>
                  <a:pt x="373" y="86"/>
                </a:cubicBezTo>
                <a:cubicBezTo>
                  <a:pt x="389" y="94"/>
                  <a:pt x="396" y="113"/>
                  <a:pt x="405" y="128"/>
                </a:cubicBezTo>
                <a:cubicBezTo>
                  <a:pt x="437" y="179"/>
                  <a:pt x="446" y="238"/>
                  <a:pt x="480" y="288"/>
                </a:cubicBezTo>
                <a:cubicBezTo>
                  <a:pt x="496" y="336"/>
                  <a:pt x="500" y="371"/>
                  <a:pt x="533" y="406"/>
                </a:cubicBezTo>
                <a:cubicBezTo>
                  <a:pt x="537" y="420"/>
                  <a:pt x="544" y="434"/>
                  <a:pt x="544" y="448"/>
                </a:cubicBezTo>
                <a:cubicBezTo>
                  <a:pt x="544" y="501"/>
                  <a:pt x="542" y="555"/>
                  <a:pt x="533" y="608"/>
                </a:cubicBezTo>
                <a:cubicBezTo>
                  <a:pt x="531" y="621"/>
                  <a:pt x="518" y="629"/>
                  <a:pt x="512" y="640"/>
                </a:cubicBezTo>
                <a:cubicBezTo>
                  <a:pt x="507" y="650"/>
                  <a:pt x="507" y="662"/>
                  <a:pt x="501" y="672"/>
                </a:cubicBezTo>
                <a:cubicBezTo>
                  <a:pt x="473" y="718"/>
                  <a:pt x="408" y="729"/>
                  <a:pt x="384" y="779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70" name="未知"/>
          <p:cNvSpPr/>
          <p:nvPr/>
        </p:nvSpPr>
        <p:spPr bwMode="auto">
          <a:xfrm>
            <a:off x="4957763" y="1846263"/>
            <a:ext cx="800100" cy="1252537"/>
          </a:xfrm>
          <a:custGeom>
            <a:avLst/>
            <a:gdLst/>
            <a:ahLst/>
            <a:cxnLst>
              <a:cxn ang="0">
                <a:pos x="504" y="0"/>
              </a:cxn>
              <a:cxn ang="0">
                <a:pos x="365" y="32"/>
              </a:cxn>
              <a:cxn ang="0">
                <a:pos x="120" y="170"/>
              </a:cxn>
              <a:cxn ang="0">
                <a:pos x="98" y="192"/>
              </a:cxn>
              <a:cxn ang="0">
                <a:pos x="56" y="277"/>
              </a:cxn>
              <a:cxn ang="0">
                <a:pos x="34" y="362"/>
              </a:cxn>
              <a:cxn ang="0">
                <a:pos x="109" y="714"/>
              </a:cxn>
              <a:cxn ang="0">
                <a:pos x="194" y="789"/>
              </a:cxn>
            </a:cxnLst>
            <a:rect l="0" t="0" r="r" b="b"/>
            <a:pathLst>
              <a:path w="504" h="789">
                <a:moveTo>
                  <a:pt x="504" y="0"/>
                </a:moveTo>
                <a:cubicBezTo>
                  <a:pt x="416" y="29"/>
                  <a:pt x="462" y="18"/>
                  <a:pt x="365" y="32"/>
                </a:cubicBezTo>
                <a:cubicBezTo>
                  <a:pt x="248" y="70"/>
                  <a:pt x="213" y="77"/>
                  <a:pt x="120" y="170"/>
                </a:cubicBezTo>
                <a:cubicBezTo>
                  <a:pt x="113" y="177"/>
                  <a:pt x="103" y="183"/>
                  <a:pt x="98" y="192"/>
                </a:cubicBezTo>
                <a:cubicBezTo>
                  <a:pt x="84" y="220"/>
                  <a:pt x="64" y="246"/>
                  <a:pt x="56" y="277"/>
                </a:cubicBezTo>
                <a:cubicBezTo>
                  <a:pt x="49" y="305"/>
                  <a:pt x="34" y="362"/>
                  <a:pt x="34" y="362"/>
                </a:cubicBezTo>
                <a:cubicBezTo>
                  <a:pt x="22" y="474"/>
                  <a:pt x="0" y="642"/>
                  <a:pt x="109" y="714"/>
                </a:cubicBezTo>
                <a:cubicBezTo>
                  <a:pt x="127" y="742"/>
                  <a:pt x="156" y="789"/>
                  <a:pt x="194" y="789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8771" name="AutoShape 99"/>
          <p:cNvSpPr>
            <a:spLocks noChangeArrowheads="1"/>
          </p:cNvSpPr>
          <p:nvPr/>
        </p:nvSpPr>
        <p:spPr bwMode="auto">
          <a:xfrm>
            <a:off x="6876256" y="908720"/>
            <a:ext cx="1656184" cy="720080"/>
          </a:xfrm>
          <a:prstGeom prst="wedgeEllipseCallout">
            <a:avLst>
              <a:gd name="adj1" fmla="val -95307"/>
              <a:gd name="adj2" fmla="val 4945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 dirty="0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 dirty="0">
                <a:solidFill>
                  <a:schemeClr val="bg2"/>
                </a:solidFill>
              </a:rPr>
              <a:t>1</a:t>
            </a:r>
            <a:endParaRPr lang="zh-CN" altLang="zh-CN" sz="2800" u="none" dirty="0">
              <a:solidFill>
                <a:schemeClr val="bg2"/>
              </a:solidFill>
            </a:endParaRPr>
          </a:p>
        </p:txBody>
      </p:sp>
      <p:graphicFrame>
        <p:nvGraphicFramePr>
          <p:cNvPr id="28772" name="Object 100"/>
          <p:cNvGraphicFramePr>
            <a:graphicFrameLocks noChangeAspect="1"/>
          </p:cNvGraphicFramePr>
          <p:nvPr/>
        </p:nvGraphicFramePr>
        <p:xfrm>
          <a:off x="34925" y="3998913"/>
          <a:ext cx="3132138" cy="262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5" imgW="1409700" imgH="1181100" progId="PBrush">
                  <p:embed/>
                </p:oleObj>
              </mc:Choice>
              <mc:Fallback>
                <p:oleObj name="" r:id="rId5" imgW="1409700" imgH="1181100" progId="PBrush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25" y="3998913"/>
                        <a:ext cx="3132138" cy="26241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69" grpId="0" animBg="1"/>
      <p:bldP spid="28770" grpId="0" animBg="1"/>
      <p:bldP spid="2877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692275" y="1700213"/>
            <a:ext cx="5832475" cy="3673475"/>
            <a:chOff x="0" y="0"/>
            <a:chExt cx="2880" cy="1872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0" y="0"/>
              <a:ext cx="2880" cy="1872"/>
              <a:chOff x="0" y="0"/>
              <a:chExt cx="2880" cy="1872"/>
            </a:xfrm>
          </p:grpSpPr>
          <p:sp>
            <p:nvSpPr>
              <p:cNvPr id="29700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0" cy="1872"/>
              </a:xfrm>
              <a:prstGeom prst="rect">
                <a:avLst/>
              </a:prstGeom>
              <a:solidFill>
                <a:srgbClr val="FFFFFF"/>
              </a:solidFill>
              <a:ln w="19050" cmpd="sng">
                <a:solidFill>
                  <a:srgbClr val="000000"/>
                </a:solidFill>
                <a:miter lim="800000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5"/>
              <p:cNvGrpSpPr>
                <a:grpSpLocks noChangeAspect="1"/>
              </p:cNvGrpSpPr>
              <p:nvPr/>
            </p:nvGrpSpPr>
            <p:grpSpPr bwMode="auto">
              <a:xfrm>
                <a:off x="255" y="354"/>
                <a:ext cx="2340" cy="1453"/>
                <a:chOff x="0" y="0"/>
                <a:chExt cx="5076" cy="3170"/>
              </a:xfrm>
            </p:grpSpPr>
            <p:grpSp>
              <p:nvGrpSpPr>
                <p:cNvPr id="5" name="Group 6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5076" cy="1462"/>
                  <a:chOff x="0" y="0"/>
                  <a:chExt cx="5076" cy="1462"/>
                </a:xfrm>
              </p:grpSpPr>
              <p:sp>
                <p:nvSpPr>
                  <p:cNvPr id="29703" name="Line 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4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04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5" name="Line 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28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6" name="Line 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60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7" name="Line 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9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8" name="Line 1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65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09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9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0" name="Line 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153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1" name="Line 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15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2" name="Line 1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81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3" name="Line 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581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4" name="Line 1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825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5" name="Line 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00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6" name="Line 2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179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7" name="Line 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358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8" name="Line 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8" y="0"/>
                    <a:ext cx="0" cy="44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19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0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0" name="Line 2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61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1" name="Line 2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02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2" name="Line 2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180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3" name="Line 2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336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4" name="Line 2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489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5" name="Line 29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639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6" name="Line 3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785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7" name="Line 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92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8" name="Line 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063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29" name="Line 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93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30" name="Line 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318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31" name="Line 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437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32" name="Line 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549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733" name="Line 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653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9734" name="Arc 38"/>
                <p:cNvSpPr>
                  <a:spLocks noChangeAspect="1"/>
                </p:cNvSpPr>
                <p:nvPr/>
              </p:nvSpPr>
              <p:spPr bwMode="auto">
                <a:xfrm>
                  <a:off x="411" y="431"/>
                  <a:ext cx="4268" cy="2739"/>
                </a:xfrm>
                <a:custGeom>
                  <a:avLst/>
                  <a:gdLst>
                    <a:gd name="G0" fmla="+- 16789 0 0"/>
                    <a:gd name="G1" fmla="+- 21600 0 0"/>
                    <a:gd name="G2" fmla="+- 21600 0 0"/>
                    <a:gd name="T0" fmla="*/ 0 w 33667"/>
                    <a:gd name="T1" fmla="*/ 8010 h 21600"/>
                    <a:gd name="T2" fmla="*/ 33667 w 33667"/>
                    <a:gd name="T3" fmla="*/ 8121 h 21600"/>
                    <a:gd name="T4" fmla="*/ 16789 w 3366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3667" h="21600" fill="none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29735" name="WordArt 39"/>
            <p:cNvSpPr>
              <a:spLocks noChangeArrowheads="1" noChangeShapeType="1"/>
            </p:cNvSpPr>
            <p:nvPr/>
          </p:nvSpPr>
          <p:spPr bwMode="auto">
            <a:xfrm>
              <a:off x="1260" y="1248"/>
              <a:ext cx="3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36" name="WordArt 40"/>
            <p:cNvSpPr>
              <a:spLocks noChangeArrowheads="1" noChangeShapeType="1"/>
            </p:cNvSpPr>
            <p:nvPr/>
          </p:nvSpPr>
          <p:spPr bwMode="auto">
            <a:xfrm>
              <a:off x="825" y="8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37" name="WordArt 41"/>
            <p:cNvSpPr>
              <a:spLocks noChangeArrowheads="1" noChangeShapeType="1"/>
            </p:cNvSpPr>
            <p:nvPr/>
          </p:nvSpPr>
          <p:spPr bwMode="auto">
            <a:xfrm>
              <a:off x="90" y="594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38" name="WordArt 42"/>
            <p:cNvSpPr>
              <a:spLocks noChangeArrowheads="1" noChangeShapeType="1"/>
            </p:cNvSpPr>
            <p:nvPr/>
          </p:nvSpPr>
          <p:spPr bwMode="auto">
            <a:xfrm>
              <a:off x="2250" y="1053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39" name="WordArt 43"/>
            <p:cNvSpPr>
              <a:spLocks noChangeArrowheads="1" noChangeShapeType="1"/>
            </p:cNvSpPr>
            <p:nvPr/>
          </p:nvSpPr>
          <p:spPr bwMode="auto">
            <a:xfrm>
              <a:off x="1680" y="69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40" name="WordArt 44"/>
            <p:cNvSpPr>
              <a:spLocks noChangeArrowheads="1" noChangeShapeType="1"/>
            </p:cNvSpPr>
            <p:nvPr/>
          </p:nvSpPr>
          <p:spPr bwMode="auto">
            <a:xfrm>
              <a:off x="1005" y="705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41" name="WordArt 45"/>
            <p:cNvSpPr>
              <a:spLocks noChangeArrowheads="1" noChangeShapeType="1"/>
            </p:cNvSpPr>
            <p:nvPr/>
          </p:nvSpPr>
          <p:spPr bwMode="auto">
            <a:xfrm>
              <a:off x="375" y="107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42" name="WordArt 46"/>
            <p:cNvSpPr>
              <a:spLocks noChangeArrowheads="1" noChangeShapeType="1"/>
            </p:cNvSpPr>
            <p:nvPr/>
          </p:nvSpPr>
          <p:spPr bwMode="auto">
            <a:xfrm>
              <a:off x="1875" y="11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743" name="WordArt 47"/>
            <p:cNvSpPr>
              <a:spLocks noChangeArrowheads="1" noChangeShapeType="1"/>
            </p:cNvSpPr>
            <p:nvPr/>
          </p:nvSpPr>
          <p:spPr bwMode="auto">
            <a:xfrm>
              <a:off x="2610" y="57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29744" name="Text Box 48"/>
          <p:cNvSpPr txBox="1">
            <a:spLocks noChangeArrowheads="1"/>
          </p:cNvSpPr>
          <p:nvPr/>
        </p:nvSpPr>
        <p:spPr bwMode="auto">
          <a:xfrm>
            <a:off x="288032" y="333375"/>
            <a:ext cx="7884368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" name="Group 49"/>
          <p:cNvGrpSpPr/>
          <p:nvPr/>
        </p:nvGrpSpPr>
        <p:grpSpPr bwMode="auto">
          <a:xfrm>
            <a:off x="2916238" y="5264150"/>
            <a:ext cx="3465512" cy="2025650"/>
            <a:chOff x="0" y="0"/>
            <a:chExt cx="3925" cy="3423"/>
          </a:xfrm>
        </p:grpSpPr>
        <p:sp>
          <p:nvSpPr>
            <p:cNvPr id="29746" name="Text Box 50"/>
            <p:cNvSpPr txBox="1">
              <a:spLocks noChangeArrowheads="1"/>
            </p:cNvSpPr>
            <p:nvPr/>
          </p:nvSpPr>
          <p:spPr bwMode="auto">
            <a:xfrm>
              <a:off x="3247" y="1594"/>
              <a:ext cx="678" cy="18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15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9747" name="Text Box 51"/>
            <p:cNvSpPr txBox="1">
              <a:spLocks noChangeArrowheads="1"/>
            </p:cNvSpPr>
            <p:nvPr/>
          </p:nvSpPr>
          <p:spPr bwMode="auto">
            <a:xfrm>
              <a:off x="1697" y="1594"/>
              <a:ext cx="884" cy="1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29748" name="Text Box 52"/>
            <p:cNvSpPr txBox="1">
              <a:spLocks noChangeArrowheads="1"/>
            </p:cNvSpPr>
            <p:nvPr/>
          </p:nvSpPr>
          <p:spPr bwMode="auto">
            <a:xfrm>
              <a:off x="13" y="1549"/>
              <a:ext cx="853" cy="14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800" b="1" u="none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/>
                  <a:ea typeface="黑体" panose="02010609060101010101" pitchFamily="49" charset="-122"/>
                </a:rPr>
                <a:t>—</a:t>
              </a:r>
              <a:endParaRPr lang="zh-CN" altLang="zh-CN" sz="2800" b="1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7" name="Group 53"/>
            <p:cNvGrpSpPr/>
            <p:nvPr/>
          </p:nvGrpSpPr>
          <p:grpSpPr bwMode="auto">
            <a:xfrm>
              <a:off x="1624" y="32"/>
              <a:ext cx="650" cy="1514"/>
              <a:chOff x="0" y="0"/>
              <a:chExt cx="330" cy="708"/>
            </a:xfrm>
          </p:grpSpPr>
          <p:grpSp>
            <p:nvGrpSpPr>
              <p:cNvPr id="8" name="Group 54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9751" name="AutoShape 5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752" name="AutoShape 5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9753" name="AutoShape 5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" name="Group 58"/>
            <p:cNvGrpSpPr/>
            <p:nvPr/>
          </p:nvGrpSpPr>
          <p:grpSpPr bwMode="auto">
            <a:xfrm>
              <a:off x="3194" y="0"/>
              <a:ext cx="650" cy="1514"/>
              <a:chOff x="0" y="0"/>
              <a:chExt cx="330" cy="708"/>
            </a:xfrm>
          </p:grpSpPr>
          <p:grpSp>
            <p:nvGrpSpPr>
              <p:cNvPr id="10" name="Group 59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29756" name="AutoShape 60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757" name="AutoShape 61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9758" name="AutoShape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Group 63"/>
            <p:cNvGrpSpPr/>
            <p:nvPr/>
          </p:nvGrpSpPr>
          <p:grpSpPr bwMode="auto">
            <a:xfrm>
              <a:off x="0" y="32"/>
              <a:ext cx="650" cy="1514"/>
              <a:chOff x="0" y="0"/>
              <a:chExt cx="330" cy="708"/>
            </a:xfrm>
          </p:grpSpPr>
          <p:grpSp>
            <p:nvGrpSpPr>
              <p:cNvPr id="12" name="Group 64"/>
              <p:cNvGrpSpPr/>
              <p:nvPr/>
            </p:nvGrpSpPr>
            <p:grpSpPr bwMode="auto">
              <a:xfrm>
                <a:off x="12" y="267"/>
                <a:ext cx="310" cy="441"/>
                <a:chOff x="0" y="0"/>
                <a:chExt cx="310" cy="441"/>
              </a:xfrm>
            </p:grpSpPr>
            <p:sp>
              <p:nvSpPr>
                <p:cNvPr id="29761" name="AutoShape 6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762" name="AutoShape 6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9763" name="AutoShape 6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9764" name="未知"/>
          <p:cNvSpPr/>
          <p:nvPr/>
        </p:nvSpPr>
        <p:spPr bwMode="auto">
          <a:xfrm>
            <a:off x="2395538" y="5867400"/>
            <a:ext cx="863600" cy="931863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765" name="未知"/>
          <p:cNvSpPr/>
          <p:nvPr/>
        </p:nvSpPr>
        <p:spPr bwMode="auto">
          <a:xfrm flipH="1">
            <a:off x="4932363" y="592613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766" name="Line 70"/>
          <p:cNvSpPr>
            <a:spLocks noChangeShapeType="1"/>
          </p:cNvSpPr>
          <p:nvPr/>
        </p:nvSpPr>
        <p:spPr bwMode="auto">
          <a:xfrm flipV="1">
            <a:off x="4787900" y="3789363"/>
            <a:ext cx="1655763" cy="1081087"/>
          </a:xfrm>
          <a:prstGeom prst="line">
            <a:avLst/>
          </a:prstGeom>
          <a:noFill/>
          <a:ln w="57150" cmpd="sng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767" name="未知"/>
          <p:cNvSpPr/>
          <p:nvPr/>
        </p:nvSpPr>
        <p:spPr bwMode="auto">
          <a:xfrm flipH="1">
            <a:off x="6227763" y="592613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ap="rnd" cmpd="sng">
            <a:solidFill>
              <a:schemeClr val="hlink"/>
            </a:solidFill>
            <a:prstDash val="sysDot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768" name="Line 72"/>
          <p:cNvSpPr>
            <a:spLocks noChangeShapeType="1"/>
          </p:cNvSpPr>
          <p:nvPr/>
        </p:nvSpPr>
        <p:spPr bwMode="auto">
          <a:xfrm flipH="1" flipV="1">
            <a:off x="3276600" y="3068638"/>
            <a:ext cx="1152525" cy="1512887"/>
          </a:xfrm>
          <a:prstGeom prst="line">
            <a:avLst/>
          </a:prstGeom>
          <a:noFill/>
          <a:ln w="57150" cmpd="sng">
            <a:solidFill>
              <a:schemeClr val="hlink"/>
            </a:solidFill>
            <a:prstDash val="sysDot"/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6732240" y="5517232"/>
            <a:ext cx="1223963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FF0000"/>
                </a:solidFill>
              </a:rPr>
              <a:t>读数：</a:t>
            </a:r>
            <a:endParaRPr 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29770" name="Text Box 74"/>
          <p:cNvSpPr txBox="1">
            <a:spLocks noChangeArrowheads="1"/>
          </p:cNvSpPr>
          <p:nvPr/>
        </p:nvSpPr>
        <p:spPr bwMode="auto">
          <a:xfrm>
            <a:off x="7740650" y="5589588"/>
            <a:ext cx="140335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0000FF"/>
                </a:solidFill>
                <a:latin typeface="宋体" panose="02010600030101010101" pitchFamily="2" charset="-122"/>
              </a:rPr>
              <a:t>U</a:t>
            </a:r>
            <a:r>
              <a:rPr lang="zh-CN" altLang="zh-CN" sz="2800" b="1" u="none" baseline="-25000" dirty="0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zh-CN" sz="2800" b="1" u="none" dirty="0">
                <a:solidFill>
                  <a:srgbClr val="0000FF"/>
                </a:solidFill>
                <a:latin typeface="宋体" panose="02010600030101010101" pitchFamily="2" charset="-122"/>
              </a:rPr>
              <a:t>=</a:t>
            </a:r>
            <a:r>
              <a:rPr lang="zh-CN" altLang="zh-CN" b="1" dirty="0">
                <a:solidFill>
                  <a:srgbClr val="0000FF"/>
                </a:solidFill>
              </a:rPr>
              <a:t> </a:t>
            </a:r>
            <a:r>
              <a:rPr lang="zh-CN" altLang="zh-CN" sz="2800" b="1" u="none" dirty="0">
                <a:solidFill>
                  <a:srgbClr val="0000FF"/>
                </a:solidFill>
              </a:rPr>
              <a:t>3V</a:t>
            </a:r>
            <a:endParaRPr lang="zh-CN" altLang="zh-CN" sz="2800" b="1" u="none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64" grpId="0" animBg="1"/>
      <p:bldP spid="29765" grpId="0" animBg="1"/>
      <p:bldP spid="29766" grpId="0" animBg="1"/>
      <p:bldP spid="29767" grpId="0" animBg="1"/>
      <p:bldP spid="29768" grpId="0" animBg="1"/>
      <p:bldP spid="2977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xjhsy7" descr="w52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0425" y="4599707"/>
            <a:ext cx="15811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42875" y="188913"/>
            <a:ext cx="8893175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67544" y="2349500"/>
            <a:ext cx="3888804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zh-CN" sz="2800" u="none" dirty="0" smtClean="0">
                <a:solidFill>
                  <a:schemeClr val="tx1"/>
                </a:solidFill>
              </a:rPr>
              <a:t>3</a:t>
            </a:r>
            <a:r>
              <a:rPr lang="zh-CN" altLang="en-US" sz="2800" u="none" dirty="0" smtClean="0">
                <a:solidFill>
                  <a:schemeClr val="tx1"/>
                </a:solidFill>
              </a:rPr>
              <a:t>、</a:t>
            </a:r>
            <a:r>
              <a:rPr lang="zh-CN" altLang="en-US" sz="2800" u="none" dirty="0">
                <a:solidFill>
                  <a:schemeClr val="tx1"/>
                </a:solidFill>
              </a:rPr>
              <a:t>连接电路，测量小灯泡L</a:t>
            </a:r>
            <a:r>
              <a:rPr lang="zh-CN" altLang="en-US" sz="2800" u="none" baseline="-25000" dirty="0">
                <a:solidFill>
                  <a:schemeClr val="tx1"/>
                </a:solidFill>
              </a:rPr>
              <a:t>2</a:t>
            </a:r>
            <a:r>
              <a:rPr lang="zh-CN" altLang="en-US" sz="2800" u="none" dirty="0">
                <a:solidFill>
                  <a:schemeClr val="tx1"/>
                </a:solidFill>
              </a:rPr>
              <a:t>两端的电压U</a:t>
            </a:r>
            <a:r>
              <a:rPr lang="zh-CN" altLang="en-US" sz="2800" u="none" baseline="-25000" dirty="0">
                <a:solidFill>
                  <a:schemeClr val="tx1"/>
                </a:solidFill>
              </a:rPr>
              <a:t>2</a:t>
            </a:r>
            <a:r>
              <a:rPr lang="zh-CN" altLang="en-US" sz="2800" u="none" dirty="0">
                <a:solidFill>
                  <a:schemeClr val="tx1"/>
                </a:solidFill>
              </a:rPr>
              <a:t>。</a:t>
            </a:r>
            <a:endParaRPr lang="zh-CN" altLang="en-US" sz="2800" u="none" dirty="0">
              <a:solidFill>
                <a:schemeClr val="tx1"/>
              </a:solidFill>
            </a:endParaRP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5543425" y="3859932"/>
            <a:ext cx="1800225" cy="668338"/>
            <a:chOff x="0" y="0"/>
            <a:chExt cx="3712" cy="1144"/>
          </a:xfrm>
        </p:grpSpPr>
        <p:grpSp>
          <p:nvGrpSpPr>
            <p:cNvPr id="3" name="Group 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30728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30729" name="AutoShape 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730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5" name="Group 1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6" name="Group 1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7" name="Group 1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8" name="Group 1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3073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3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" name="Group 1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3073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4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" name="Group 2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3074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4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4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5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0751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752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753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3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30755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0756" name="Oval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3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30758" name="Oval 3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5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4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30761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62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63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64" name="Line 4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0765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0766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4" name="Group 47"/>
          <p:cNvGrpSpPr>
            <a:grpSpLocks noChangeAspect="1"/>
          </p:cNvGrpSpPr>
          <p:nvPr/>
        </p:nvGrpSpPr>
        <p:grpSpPr bwMode="auto">
          <a:xfrm>
            <a:off x="5471988" y="2348632"/>
            <a:ext cx="2016125" cy="790575"/>
            <a:chOff x="0" y="0"/>
            <a:chExt cx="3712" cy="1144"/>
          </a:xfrm>
        </p:grpSpPr>
        <p:grpSp>
          <p:nvGrpSpPr>
            <p:cNvPr id="15" name="Group 48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30769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30770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771" name="AutoShape 51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52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" name="Group 53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8" name="Group 54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" name="Group 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" name="Group 56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3077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7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1" name="Group 5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3078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078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" name="Group 6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3078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8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9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79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0792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793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794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5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30796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0797" name="Oval 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" name="Group 7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30799" name="Oval 7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80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8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30802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803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804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805" name="Line 85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0806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0807" name="Rectangle 87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30808" name="xjhsy8" descr="w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35588" y="5372820"/>
            <a:ext cx="2087562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9" name="xjhsy4" descr="w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43200" y="5660157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0" name="未知"/>
          <p:cNvSpPr/>
          <p:nvPr/>
        </p:nvSpPr>
        <p:spPr bwMode="auto">
          <a:xfrm>
            <a:off x="3725738" y="4363170"/>
            <a:ext cx="2170112" cy="2052637"/>
          </a:xfrm>
          <a:custGeom>
            <a:avLst/>
            <a:gdLst/>
            <a:ahLst/>
            <a:cxnLst>
              <a:cxn ang="0">
                <a:pos x="1367" y="0"/>
              </a:cxn>
              <a:cxn ang="0">
                <a:pos x="979" y="12"/>
              </a:cxn>
              <a:cxn ang="0">
                <a:pos x="838" y="59"/>
              </a:cxn>
              <a:cxn ang="0">
                <a:pos x="638" y="106"/>
              </a:cxn>
              <a:cxn ang="0">
                <a:pos x="520" y="141"/>
              </a:cxn>
              <a:cxn ang="0">
                <a:pos x="391" y="247"/>
              </a:cxn>
              <a:cxn ang="0">
                <a:pos x="250" y="447"/>
              </a:cxn>
              <a:cxn ang="0">
                <a:pos x="144" y="635"/>
              </a:cxn>
              <a:cxn ang="0">
                <a:pos x="121" y="670"/>
              </a:cxn>
              <a:cxn ang="0">
                <a:pos x="97" y="706"/>
              </a:cxn>
              <a:cxn ang="0">
                <a:pos x="62" y="788"/>
              </a:cxn>
              <a:cxn ang="0">
                <a:pos x="15" y="894"/>
              </a:cxn>
              <a:cxn ang="0">
                <a:pos x="109" y="1235"/>
              </a:cxn>
              <a:cxn ang="0">
                <a:pos x="215" y="1293"/>
              </a:cxn>
            </a:cxnLst>
            <a:rect l="0" t="0" r="r" b="b"/>
            <a:pathLst>
              <a:path w="1367" h="1293">
                <a:moveTo>
                  <a:pt x="1367" y="0"/>
                </a:moveTo>
                <a:cubicBezTo>
                  <a:pt x="1238" y="4"/>
                  <a:pt x="1108" y="5"/>
                  <a:pt x="979" y="12"/>
                </a:cubicBezTo>
                <a:cubicBezTo>
                  <a:pt x="922" y="15"/>
                  <a:pt x="889" y="42"/>
                  <a:pt x="838" y="59"/>
                </a:cubicBezTo>
                <a:cubicBezTo>
                  <a:pt x="775" y="80"/>
                  <a:pt x="697" y="76"/>
                  <a:pt x="638" y="106"/>
                </a:cubicBezTo>
                <a:cubicBezTo>
                  <a:pt x="570" y="141"/>
                  <a:pt x="608" y="127"/>
                  <a:pt x="520" y="141"/>
                </a:cubicBezTo>
                <a:cubicBezTo>
                  <a:pt x="467" y="159"/>
                  <a:pt x="440" y="215"/>
                  <a:pt x="391" y="247"/>
                </a:cubicBezTo>
                <a:cubicBezTo>
                  <a:pt x="363" y="328"/>
                  <a:pt x="310" y="387"/>
                  <a:pt x="250" y="447"/>
                </a:cubicBezTo>
                <a:cubicBezTo>
                  <a:pt x="227" y="514"/>
                  <a:pt x="183" y="576"/>
                  <a:pt x="144" y="635"/>
                </a:cubicBezTo>
                <a:cubicBezTo>
                  <a:pt x="136" y="647"/>
                  <a:pt x="129" y="658"/>
                  <a:pt x="121" y="670"/>
                </a:cubicBezTo>
                <a:cubicBezTo>
                  <a:pt x="113" y="682"/>
                  <a:pt x="97" y="706"/>
                  <a:pt x="97" y="706"/>
                </a:cubicBezTo>
                <a:cubicBezTo>
                  <a:pt x="66" y="828"/>
                  <a:pt x="107" y="687"/>
                  <a:pt x="62" y="788"/>
                </a:cubicBezTo>
                <a:cubicBezTo>
                  <a:pt x="4" y="917"/>
                  <a:pt x="68" y="811"/>
                  <a:pt x="15" y="894"/>
                </a:cubicBezTo>
                <a:cubicBezTo>
                  <a:pt x="22" y="1010"/>
                  <a:pt x="0" y="1161"/>
                  <a:pt x="109" y="1235"/>
                </a:cubicBezTo>
                <a:cubicBezTo>
                  <a:pt x="136" y="1276"/>
                  <a:pt x="163" y="1293"/>
                  <a:pt x="215" y="129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1" name="未知"/>
          <p:cNvSpPr/>
          <p:nvPr/>
        </p:nvSpPr>
        <p:spPr bwMode="auto">
          <a:xfrm>
            <a:off x="4627562" y="6093296"/>
            <a:ext cx="2176685" cy="477367"/>
          </a:xfrm>
          <a:custGeom>
            <a:avLst/>
            <a:gdLst/>
            <a:ahLst/>
            <a:cxnLst>
              <a:cxn ang="0">
                <a:pos x="0" y="141"/>
              </a:cxn>
              <a:cxn ang="0">
                <a:pos x="482" y="141"/>
              </a:cxn>
              <a:cxn ang="0">
                <a:pos x="635" y="105"/>
              </a:cxn>
              <a:cxn ang="0">
                <a:pos x="882" y="82"/>
              </a:cxn>
              <a:cxn ang="0">
                <a:pos x="1023" y="0"/>
              </a:cxn>
            </a:cxnLst>
            <a:rect l="0" t="0" r="r" b="b"/>
            <a:pathLst>
              <a:path w="1023" h="159">
                <a:moveTo>
                  <a:pt x="0" y="141"/>
                </a:moveTo>
                <a:cubicBezTo>
                  <a:pt x="230" y="158"/>
                  <a:pt x="173" y="159"/>
                  <a:pt x="482" y="141"/>
                </a:cubicBezTo>
                <a:cubicBezTo>
                  <a:pt x="537" y="138"/>
                  <a:pt x="583" y="115"/>
                  <a:pt x="635" y="105"/>
                </a:cubicBezTo>
                <a:cubicBezTo>
                  <a:pt x="703" y="92"/>
                  <a:pt x="827" y="86"/>
                  <a:pt x="882" y="82"/>
                </a:cubicBezTo>
                <a:cubicBezTo>
                  <a:pt x="932" y="48"/>
                  <a:pt x="959" y="0"/>
                  <a:pt x="1023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2" name="未知"/>
          <p:cNvSpPr/>
          <p:nvPr/>
        </p:nvSpPr>
        <p:spPr bwMode="auto">
          <a:xfrm>
            <a:off x="7257925" y="4232995"/>
            <a:ext cx="1706563" cy="1978025"/>
          </a:xfrm>
          <a:custGeom>
            <a:avLst/>
            <a:gdLst/>
            <a:ahLst/>
            <a:cxnLst>
              <a:cxn ang="0">
                <a:pos x="470" y="1246"/>
              </a:cxn>
              <a:cxn ang="0">
                <a:pos x="670" y="1234"/>
              </a:cxn>
              <a:cxn ang="0">
                <a:pos x="705" y="1211"/>
              </a:cxn>
              <a:cxn ang="0">
                <a:pos x="834" y="1152"/>
              </a:cxn>
              <a:cxn ang="0">
                <a:pos x="917" y="1011"/>
              </a:cxn>
              <a:cxn ang="0">
                <a:pos x="1046" y="729"/>
              </a:cxn>
              <a:cxn ang="0">
                <a:pos x="1023" y="270"/>
              </a:cxn>
              <a:cxn ang="0">
                <a:pos x="776" y="82"/>
              </a:cxn>
              <a:cxn ang="0">
                <a:pos x="0" y="47"/>
              </a:cxn>
            </a:cxnLst>
            <a:rect l="0" t="0" r="r" b="b"/>
            <a:pathLst>
              <a:path w="1075" h="1246">
                <a:moveTo>
                  <a:pt x="470" y="1246"/>
                </a:moveTo>
                <a:cubicBezTo>
                  <a:pt x="537" y="1242"/>
                  <a:pt x="604" y="1244"/>
                  <a:pt x="670" y="1234"/>
                </a:cubicBezTo>
                <a:cubicBezTo>
                  <a:pt x="684" y="1232"/>
                  <a:pt x="693" y="1217"/>
                  <a:pt x="705" y="1211"/>
                </a:cubicBezTo>
                <a:cubicBezTo>
                  <a:pt x="747" y="1190"/>
                  <a:pt x="834" y="1152"/>
                  <a:pt x="834" y="1152"/>
                </a:cubicBezTo>
                <a:cubicBezTo>
                  <a:pt x="865" y="1107"/>
                  <a:pt x="885" y="1057"/>
                  <a:pt x="917" y="1011"/>
                </a:cubicBezTo>
                <a:cubicBezTo>
                  <a:pt x="998" y="894"/>
                  <a:pt x="1017" y="870"/>
                  <a:pt x="1046" y="729"/>
                </a:cubicBezTo>
                <a:cubicBezTo>
                  <a:pt x="1041" y="576"/>
                  <a:pt x="1075" y="414"/>
                  <a:pt x="1023" y="270"/>
                </a:cubicBezTo>
                <a:cubicBezTo>
                  <a:pt x="999" y="204"/>
                  <a:pt x="843" y="104"/>
                  <a:pt x="776" y="82"/>
                </a:cubicBezTo>
                <a:cubicBezTo>
                  <a:pt x="530" y="0"/>
                  <a:pt x="0" y="47"/>
                  <a:pt x="0" y="4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3" name="未知"/>
          <p:cNvSpPr/>
          <p:nvPr/>
        </p:nvSpPr>
        <p:spPr bwMode="auto">
          <a:xfrm>
            <a:off x="5160838" y="2945532"/>
            <a:ext cx="677862" cy="1400175"/>
          </a:xfrm>
          <a:custGeom>
            <a:avLst/>
            <a:gdLst/>
            <a:ahLst/>
            <a:cxnLst>
              <a:cxn ang="0">
                <a:pos x="404" y="0"/>
              </a:cxn>
              <a:cxn ang="0">
                <a:pos x="134" y="117"/>
              </a:cxn>
              <a:cxn ang="0">
                <a:pos x="51" y="223"/>
              </a:cxn>
              <a:cxn ang="0">
                <a:pos x="16" y="341"/>
              </a:cxn>
              <a:cxn ang="0">
                <a:pos x="145" y="611"/>
              </a:cxn>
              <a:cxn ang="0">
                <a:pos x="181" y="635"/>
              </a:cxn>
              <a:cxn ang="0">
                <a:pos x="216" y="646"/>
              </a:cxn>
              <a:cxn ang="0">
                <a:pos x="357" y="764"/>
              </a:cxn>
              <a:cxn ang="0">
                <a:pos x="427" y="882"/>
              </a:cxn>
            </a:cxnLst>
            <a:rect l="0" t="0" r="r" b="b"/>
            <a:pathLst>
              <a:path w="427" h="882">
                <a:moveTo>
                  <a:pt x="404" y="0"/>
                </a:moveTo>
                <a:cubicBezTo>
                  <a:pt x="292" y="38"/>
                  <a:pt x="233" y="43"/>
                  <a:pt x="134" y="117"/>
                </a:cubicBezTo>
                <a:cubicBezTo>
                  <a:pt x="108" y="155"/>
                  <a:pt x="77" y="185"/>
                  <a:pt x="51" y="223"/>
                </a:cubicBezTo>
                <a:cubicBezTo>
                  <a:pt x="39" y="262"/>
                  <a:pt x="26" y="301"/>
                  <a:pt x="16" y="341"/>
                </a:cubicBezTo>
                <a:cubicBezTo>
                  <a:pt x="25" y="474"/>
                  <a:pt x="0" y="574"/>
                  <a:pt x="145" y="611"/>
                </a:cubicBezTo>
                <a:cubicBezTo>
                  <a:pt x="157" y="619"/>
                  <a:pt x="168" y="629"/>
                  <a:pt x="181" y="635"/>
                </a:cubicBezTo>
                <a:cubicBezTo>
                  <a:pt x="192" y="640"/>
                  <a:pt x="205" y="640"/>
                  <a:pt x="216" y="646"/>
                </a:cubicBezTo>
                <a:cubicBezTo>
                  <a:pt x="288" y="686"/>
                  <a:pt x="297" y="704"/>
                  <a:pt x="357" y="764"/>
                </a:cubicBezTo>
                <a:cubicBezTo>
                  <a:pt x="401" y="808"/>
                  <a:pt x="392" y="844"/>
                  <a:pt x="427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4" name="未知"/>
          <p:cNvSpPr/>
          <p:nvPr/>
        </p:nvSpPr>
        <p:spPr bwMode="auto">
          <a:xfrm>
            <a:off x="7183313" y="2926482"/>
            <a:ext cx="1025525" cy="14049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64" y="12"/>
              </a:cxn>
              <a:cxn ang="0">
                <a:pos x="470" y="71"/>
              </a:cxn>
              <a:cxn ang="0">
                <a:pos x="646" y="165"/>
              </a:cxn>
              <a:cxn ang="0">
                <a:pos x="635" y="329"/>
              </a:cxn>
              <a:cxn ang="0">
                <a:pos x="611" y="400"/>
              </a:cxn>
              <a:cxn ang="0">
                <a:pos x="482" y="541"/>
              </a:cxn>
              <a:cxn ang="0">
                <a:pos x="447" y="588"/>
              </a:cxn>
              <a:cxn ang="0">
                <a:pos x="211" y="705"/>
              </a:cxn>
              <a:cxn ang="0">
                <a:pos x="106" y="799"/>
              </a:cxn>
              <a:cxn ang="0">
                <a:pos x="35" y="847"/>
              </a:cxn>
              <a:cxn ang="0">
                <a:pos x="0" y="882"/>
              </a:cxn>
            </a:cxnLst>
            <a:rect l="0" t="0" r="r" b="b"/>
            <a:pathLst>
              <a:path w="646" h="885">
                <a:moveTo>
                  <a:pt x="141" y="0"/>
                </a:moveTo>
                <a:cubicBezTo>
                  <a:pt x="215" y="4"/>
                  <a:pt x="290" y="3"/>
                  <a:pt x="364" y="12"/>
                </a:cubicBezTo>
                <a:cubicBezTo>
                  <a:pt x="419" y="19"/>
                  <a:pt x="427" y="44"/>
                  <a:pt x="470" y="71"/>
                </a:cubicBezTo>
                <a:cubicBezTo>
                  <a:pt x="528" y="107"/>
                  <a:pt x="579" y="148"/>
                  <a:pt x="646" y="165"/>
                </a:cubicBezTo>
                <a:cubicBezTo>
                  <a:pt x="642" y="220"/>
                  <a:pt x="643" y="275"/>
                  <a:pt x="635" y="329"/>
                </a:cubicBezTo>
                <a:cubicBezTo>
                  <a:pt x="631" y="354"/>
                  <a:pt x="632" y="386"/>
                  <a:pt x="611" y="400"/>
                </a:cubicBezTo>
                <a:cubicBezTo>
                  <a:pt x="551" y="439"/>
                  <a:pt x="526" y="481"/>
                  <a:pt x="482" y="541"/>
                </a:cubicBezTo>
                <a:cubicBezTo>
                  <a:pt x="470" y="557"/>
                  <a:pt x="465" y="580"/>
                  <a:pt x="447" y="588"/>
                </a:cubicBezTo>
                <a:cubicBezTo>
                  <a:pt x="369" y="625"/>
                  <a:pt x="293" y="680"/>
                  <a:pt x="211" y="705"/>
                </a:cubicBezTo>
                <a:cubicBezTo>
                  <a:pt x="149" y="748"/>
                  <a:pt x="186" y="719"/>
                  <a:pt x="106" y="799"/>
                </a:cubicBezTo>
                <a:cubicBezTo>
                  <a:pt x="86" y="819"/>
                  <a:pt x="35" y="847"/>
                  <a:pt x="35" y="847"/>
                </a:cubicBezTo>
                <a:cubicBezTo>
                  <a:pt x="10" y="885"/>
                  <a:pt x="26" y="882"/>
                  <a:pt x="0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5" name="Text Box 95"/>
          <p:cNvSpPr txBox="1">
            <a:spLocks noChangeArrowheads="1"/>
          </p:cNvSpPr>
          <p:nvPr/>
        </p:nvSpPr>
        <p:spPr bwMode="auto">
          <a:xfrm>
            <a:off x="6191125" y="1916832"/>
            <a:ext cx="9366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1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30816" name="Text Box 96"/>
          <p:cNvSpPr txBox="1">
            <a:spLocks noChangeArrowheads="1"/>
          </p:cNvSpPr>
          <p:nvPr/>
        </p:nvSpPr>
        <p:spPr bwMode="auto">
          <a:xfrm>
            <a:off x="6191125" y="3356695"/>
            <a:ext cx="936625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2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30817" name="未知"/>
          <p:cNvSpPr/>
          <p:nvPr/>
        </p:nvSpPr>
        <p:spPr bwMode="auto">
          <a:xfrm>
            <a:off x="5543425" y="4377457"/>
            <a:ext cx="533400" cy="1135063"/>
          </a:xfrm>
          <a:custGeom>
            <a:avLst/>
            <a:gdLst/>
            <a:ahLst/>
            <a:cxnLst>
              <a:cxn ang="0">
                <a:pos x="219" y="0"/>
              </a:cxn>
              <a:cxn ang="0">
                <a:pos x="123" y="75"/>
              </a:cxn>
              <a:cxn ang="0">
                <a:pos x="59" y="171"/>
              </a:cxn>
              <a:cxn ang="0">
                <a:pos x="37" y="203"/>
              </a:cxn>
              <a:cxn ang="0">
                <a:pos x="5" y="309"/>
              </a:cxn>
              <a:cxn ang="0">
                <a:pos x="37" y="608"/>
              </a:cxn>
              <a:cxn ang="0">
                <a:pos x="101" y="683"/>
              </a:cxn>
              <a:cxn ang="0">
                <a:pos x="165" y="704"/>
              </a:cxn>
              <a:cxn ang="0">
                <a:pos x="197" y="715"/>
              </a:cxn>
              <a:cxn ang="0">
                <a:pos x="336" y="704"/>
              </a:cxn>
            </a:cxnLst>
            <a:rect l="0" t="0" r="r" b="b"/>
            <a:pathLst>
              <a:path w="336" h="715">
                <a:moveTo>
                  <a:pt x="219" y="0"/>
                </a:moveTo>
                <a:cubicBezTo>
                  <a:pt x="184" y="23"/>
                  <a:pt x="157" y="51"/>
                  <a:pt x="123" y="75"/>
                </a:cubicBezTo>
                <a:cubicBezTo>
                  <a:pt x="122" y="77"/>
                  <a:pt x="70" y="154"/>
                  <a:pt x="59" y="171"/>
                </a:cubicBezTo>
                <a:cubicBezTo>
                  <a:pt x="52" y="182"/>
                  <a:pt x="37" y="203"/>
                  <a:pt x="37" y="203"/>
                </a:cubicBezTo>
                <a:cubicBezTo>
                  <a:pt x="11" y="281"/>
                  <a:pt x="22" y="245"/>
                  <a:pt x="5" y="309"/>
                </a:cubicBezTo>
                <a:cubicBezTo>
                  <a:pt x="7" y="348"/>
                  <a:pt x="0" y="534"/>
                  <a:pt x="37" y="608"/>
                </a:cubicBezTo>
                <a:cubicBezTo>
                  <a:pt x="41" y="616"/>
                  <a:pt x="94" y="679"/>
                  <a:pt x="101" y="683"/>
                </a:cubicBezTo>
                <a:cubicBezTo>
                  <a:pt x="121" y="693"/>
                  <a:pt x="144" y="697"/>
                  <a:pt x="165" y="704"/>
                </a:cubicBezTo>
                <a:cubicBezTo>
                  <a:pt x="176" y="708"/>
                  <a:pt x="197" y="715"/>
                  <a:pt x="197" y="715"/>
                </a:cubicBezTo>
                <a:cubicBezTo>
                  <a:pt x="243" y="711"/>
                  <a:pt x="336" y="704"/>
                  <a:pt x="336" y="70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8" name="未知"/>
          <p:cNvSpPr/>
          <p:nvPr/>
        </p:nvSpPr>
        <p:spPr bwMode="auto">
          <a:xfrm>
            <a:off x="6516563" y="4239345"/>
            <a:ext cx="977900" cy="1273175"/>
          </a:xfrm>
          <a:custGeom>
            <a:avLst/>
            <a:gdLst/>
            <a:ahLst/>
            <a:cxnLst>
              <a:cxn ang="0">
                <a:pos x="448" y="55"/>
              </a:cxn>
              <a:cxn ang="0">
                <a:pos x="523" y="151"/>
              </a:cxn>
              <a:cxn ang="0">
                <a:pos x="566" y="226"/>
              </a:cxn>
              <a:cxn ang="0">
                <a:pos x="374" y="674"/>
              </a:cxn>
              <a:cxn ang="0">
                <a:pos x="320" y="716"/>
              </a:cxn>
              <a:cxn ang="0">
                <a:pos x="75" y="791"/>
              </a:cxn>
              <a:cxn ang="0">
                <a:pos x="0" y="802"/>
              </a:cxn>
            </a:cxnLst>
            <a:rect l="0" t="0" r="r" b="b"/>
            <a:pathLst>
              <a:path w="616" h="802">
                <a:moveTo>
                  <a:pt x="448" y="55"/>
                </a:moveTo>
                <a:cubicBezTo>
                  <a:pt x="479" y="145"/>
                  <a:pt x="424" y="0"/>
                  <a:pt x="523" y="151"/>
                </a:cubicBezTo>
                <a:cubicBezTo>
                  <a:pt x="553" y="196"/>
                  <a:pt x="538" y="172"/>
                  <a:pt x="566" y="226"/>
                </a:cubicBezTo>
                <a:cubicBezTo>
                  <a:pt x="616" y="438"/>
                  <a:pt x="543" y="576"/>
                  <a:pt x="374" y="674"/>
                </a:cubicBezTo>
                <a:cubicBezTo>
                  <a:pt x="354" y="685"/>
                  <a:pt x="340" y="706"/>
                  <a:pt x="320" y="716"/>
                </a:cubicBezTo>
                <a:cubicBezTo>
                  <a:pt x="254" y="749"/>
                  <a:pt x="148" y="780"/>
                  <a:pt x="75" y="791"/>
                </a:cubicBezTo>
                <a:cubicBezTo>
                  <a:pt x="50" y="795"/>
                  <a:pt x="0" y="802"/>
                  <a:pt x="0" y="80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819" name="AutoShape 99"/>
          <p:cNvSpPr>
            <a:spLocks noChangeArrowheads="1"/>
          </p:cNvSpPr>
          <p:nvPr/>
        </p:nvSpPr>
        <p:spPr bwMode="auto">
          <a:xfrm flipH="1">
            <a:off x="3419872" y="3717032"/>
            <a:ext cx="1728787" cy="792163"/>
          </a:xfrm>
          <a:prstGeom prst="wedgeEllipseCallout">
            <a:avLst>
              <a:gd name="adj1" fmla="val -107030"/>
              <a:gd name="adj2" fmla="val 12132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 dirty="0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 dirty="0">
                <a:solidFill>
                  <a:schemeClr val="bg2"/>
                </a:solidFill>
              </a:rPr>
              <a:t>2</a:t>
            </a:r>
            <a:endParaRPr lang="zh-CN" altLang="zh-CN" sz="2800" u="none" dirty="0">
              <a:solidFill>
                <a:schemeClr val="bg2"/>
              </a:solidFill>
            </a:endParaRPr>
          </a:p>
        </p:txBody>
      </p:sp>
      <p:graphicFrame>
        <p:nvGraphicFramePr>
          <p:cNvPr id="30820" name="Object 100"/>
          <p:cNvGraphicFramePr>
            <a:graphicFrameLocks noChangeAspect="1"/>
          </p:cNvGraphicFramePr>
          <p:nvPr/>
        </p:nvGraphicFramePr>
        <p:xfrm>
          <a:off x="227409" y="3501008"/>
          <a:ext cx="3192463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5" imgW="1371600" imgH="1019175" progId="PBrush">
                  <p:embed/>
                </p:oleObj>
              </mc:Choice>
              <mc:Fallback>
                <p:oleObj name="" r:id="rId5" imgW="1371600" imgH="1019175" progId="PBrush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7409" y="3501008"/>
                        <a:ext cx="3192463" cy="2524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7" grpId="0" animBg="1"/>
      <p:bldP spid="30818" grpId="0" animBg="1"/>
      <p:bldP spid="30819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60419" name="Picture 3" descr="20076129592656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1" cstate="print"/>
          <a:srcRect/>
          <a:stretch>
            <a:fillRect/>
          </a:stretch>
        </p:blipFill>
        <p:spPr>
          <a:xfrm>
            <a:off x="25400" y="15875"/>
            <a:ext cx="9118600" cy="6842125"/>
          </a:xfrm>
          <a:noFill/>
        </p:spPr>
      </p:pic>
      <p:sp>
        <p:nvSpPr>
          <p:cNvPr id="4" name="TextBox 3"/>
          <p:cNvSpPr txBox="1"/>
          <p:nvPr/>
        </p:nvSpPr>
        <p:spPr>
          <a:xfrm>
            <a:off x="2051720" y="188640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回顾知识点：</a:t>
            </a:r>
            <a:endParaRPr lang="zh-CN" altLang="en-US" sz="36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7504" y="1268760"/>
            <a:ext cx="5040312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、电压表要并联在电路中。</a:t>
            </a:r>
            <a:endParaRPr lang="zh-CN" sz="32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008" y="1988840"/>
            <a:ext cx="8964488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2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、电流必须从电压表的“</a:t>
            </a: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+”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流入，“</a:t>
            </a: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—”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流出。</a:t>
            </a:r>
            <a:endParaRPr lang="zh-CN" sz="32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3284538"/>
            <a:ext cx="4103688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3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、要选择合适的量程：</a:t>
            </a:r>
            <a:endParaRPr lang="zh-CN" sz="32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572521" y="2909888"/>
            <a:ext cx="4247951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太小：电压表会烧坏</a:t>
            </a:r>
            <a:endParaRPr lang="zh-CN" sz="32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71380" y="3702050"/>
            <a:ext cx="3529012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太大：读数不精确</a:t>
            </a:r>
            <a:endParaRPr lang="zh-CN" sz="32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79512" y="4354513"/>
            <a:ext cx="8208962" cy="13234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</a:t>
            </a:r>
            <a:r>
              <a:rPr lang="zh-CN" sz="3200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、可以直接接在电</a:t>
            </a:r>
            <a:r>
              <a:rPr lang="zh-CN" sz="3200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源</a:t>
            </a:r>
            <a:r>
              <a:rPr lang="zh-CN" altLang="en-US" sz="3200" b="1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的正负两极上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。</a:t>
            </a:r>
            <a:endParaRPr lang="en-US" altLang="zh-CN" sz="3200" b="1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zh-CN" sz="3200" b="1" u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所</a:t>
            </a:r>
            <a:r>
              <a:rPr lang="zh-CN" sz="3200" b="1" u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测的电压就是电源电压。</a:t>
            </a:r>
            <a:endParaRPr lang="zh-CN" sz="3200" b="1" u="non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1" name="AutoShape 10"/>
          <p:cNvSpPr/>
          <p:nvPr/>
        </p:nvSpPr>
        <p:spPr bwMode="auto">
          <a:xfrm>
            <a:off x="4428108" y="3213100"/>
            <a:ext cx="143892" cy="792163"/>
          </a:xfrm>
          <a:prstGeom prst="leftBrace">
            <a:avLst>
              <a:gd name="adj1" fmla="val 92407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908175" y="1916113"/>
            <a:ext cx="5832475" cy="3673475"/>
            <a:chOff x="0" y="0"/>
            <a:chExt cx="2880" cy="1872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0" y="0"/>
              <a:ext cx="2880" cy="1872"/>
              <a:chOff x="0" y="0"/>
              <a:chExt cx="2880" cy="1872"/>
            </a:xfrm>
          </p:grpSpPr>
          <p:sp>
            <p:nvSpPr>
              <p:cNvPr id="31748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0" cy="1872"/>
              </a:xfrm>
              <a:prstGeom prst="rect">
                <a:avLst/>
              </a:prstGeom>
              <a:solidFill>
                <a:srgbClr val="FFFFFF"/>
              </a:solidFill>
              <a:ln w="19050" cmpd="sng">
                <a:solidFill>
                  <a:srgbClr val="000000"/>
                </a:solidFill>
                <a:miter lim="800000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5"/>
              <p:cNvGrpSpPr>
                <a:grpSpLocks noChangeAspect="1"/>
              </p:cNvGrpSpPr>
              <p:nvPr/>
            </p:nvGrpSpPr>
            <p:grpSpPr bwMode="auto">
              <a:xfrm>
                <a:off x="255" y="354"/>
                <a:ext cx="2340" cy="1453"/>
                <a:chOff x="0" y="0"/>
                <a:chExt cx="5076" cy="3170"/>
              </a:xfrm>
            </p:grpSpPr>
            <p:grpSp>
              <p:nvGrpSpPr>
                <p:cNvPr id="5" name="Group 6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5076" cy="1462"/>
                  <a:chOff x="0" y="0"/>
                  <a:chExt cx="5076" cy="1462"/>
                </a:xfrm>
              </p:grpSpPr>
              <p:sp>
                <p:nvSpPr>
                  <p:cNvPr id="31751" name="Line 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2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04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3" name="Line 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28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4" name="Line 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60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5" name="Line 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9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6" name="Line 1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65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7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9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8" name="Line 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153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59" name="Line 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15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0" name="Line 1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81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1" name="Line 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581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2" name="Line 1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825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3" name="Line 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00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4" name="Line 2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179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5" name="Line 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358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6" name="Line 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8" y="0"/>
                    <a:ext cx="0" cy="44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7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0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8" name="Line 2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61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69" name="Line 2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02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0" name="Line 2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180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1" name="Line 2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336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2" name="Line 2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489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3" name="Line 29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639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4" name="Line 3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785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5" name="Line 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92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6" name="Line 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063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7" name="Line 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93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8" name="Line 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318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79" name="Line 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437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80" name="Line 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549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81" name="Line 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653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31782" name="Arc 38"/>
                <p:cNvSpPr>
                  <a:spLocks noChangeAspect="1"/>
                </p:cNvSpPr>
                <p:nvPr/>
              </p:nvSpPr>
              <p:spPr bwMode="auto">
                <a:xfrm>
                  <a:off x="411" y="431"/>
                  <a:ext cx="4268" cy="2739"/>
                </a:xfrm>
                <a:custGeom>
                  <a:avLst/>
                  <a:gdLst>
                    <a:gd name="G0" fmla="+- 16789 0 0"/>
                    <a:gd name="G1" fmla="+- 21600 0 0"/>
                    <a:gd name="G2" fmla="+- 21600 0 0"/>
                    <a:gd name="T0" fmla="*/ 0 w 33667"/>
                    <a:gd name="T1" fmla="*/ 8010 h 21600"/>
                    <a:gd name="T2" fmla="*/ 33667 w 33667"/>
                    <a:gd name="T3" fmla="*/ 8121 h 21600"/>
                    <a:gd name="T4" fmla="*/ 16789 w 3366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3667" h="21600" fill="none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31783" name="WordArt 39"/>
            <p:cNvSpPr>
              <a:spLocks noChangeArrowheads="1" noChangeShapeType="1"/>
            </p:cNvSpPr>
            <p:nvPr/>
          </p:nvSpPr>
          <p:spPr bwMode="auto">
            <a:xfrm>
              <a:off x="1260" y="1248"/>
              <a:ext cx="3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4" name="WordArt 40"/>
            <p:cNvSpPr>
              <a:spLocks noChangeArrowheads="1" noChangeShapeType="1"/>
            </p:cNvSpPr>
            <p:nvPr/>
          </p:nvSpPr>
          <p:spPr bwMode="auto">
            <a:xfrm>
              <a:off x="825" y="8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5" name="WordArt 41"/>
            <p:cNvSpPr>
              <a:spLocks noChangeArrowheads="1" noChangeShapeType="1"/>
            </p:cNvSpPr>
            <p:nvPr/>
          </p:nvSpPr>
          <p:spPr bwMode="auto">
            <a:xfrm>
              <a:off x="90" y="594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6" name="WordArt 42"/>
            <p:cNvSpPr>
              <a:spLocks noChangeArrowheads="1" noChangeShapeType="1"/>
            </p:cNvSpPr>
            <p:nvPr/>
          </p:nvSpPr>
          <p:spPr bwMode="auto">
            <a:xfrm>
              <a:off x="2250" y="1053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7" name="WordArt 43"/>
            <p:cNvSpPr>
              <a:spLocks noChangeArrowheads="1" noChangeShapeType="1"/>
            </p:cNvSpPr>
            <p:nvPr/>
          </p:nvSpPr>
          <p:spPr bwMode="auto">
            <a:xfrm>
              <a:off x="1680" y="69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8" name="WordArt 44"/>
            <p:cNvSpPr>
              <a:spLocks noChangeArrowheads="1" noChangeShapeType="1"/>
            </p:cNvSpPr>
            <p:nvPr/>
          </p:nvSpPr>
          <p:spPr bwMode="auto">
            <a:xfrm>
              <a:off x="1005" y="705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89" name="WordArt 45"/>
            <p:cNvSpPr>
              <a:spLocks noChangeArrowheads="1" noChangeShapeType="1"/>
            </p:cNvSpPr>
            <p:nvPr/>
          </p:nvSpPr>
          <p:spPr bwMode="auto">
            <a:xfrm>
              <a:off x="375" y="107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90" name="WordArt 46"/>
            <p:cNvSpPr>
              <a:spLocks noChangeArrowheads="1" noChangeShapeType="1"/>
            </p:cNvSpPr>
            <p:nvPr/>
          </p:nvSpPr>
          <p:spPr bwMode="auto">
            <a:xfrm>
              <a:off x="1875" y="11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791" name="WordArt 47"/>
            <p:cNvSpPr>
              <a:spLocks noChangeArrowheads="1" noChangeShapeType="1"/>
            </p:cNvSpPr>
            <p:nvPr/>
          </p:nvSpPr>
          <p:spPr bwMode="auto">
            <a:xfrm>
              <a:off x="2610" y="57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31792" name="Text Box 48"/>
          <p:cNvSpPr txBox="1">
            <a:spLocks noChangeArrowheads="1"/>
          </p:cNvSpPr>
          <p:nvPr/>
        </p:nvSpPr>
        <p:spPr bwMode="auto">
          <a:xfrm>
            <a:off x="215901" y="549275"/>
            <a:ext cx="7884492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" name="Group 49"/>
          <p:cNvGrpSpPr/>
          <p:nvPr/>
        </p:nvGrpSpPr>
        <p:grpSpPr bwMode="auto">
          <a:xfrm>
            <a:off x="3132138" y="5480050"/>
            <a:ext cx="3465512" cy="2025650"/>
            <a:chOff x="0" y="0"/>
            <a:chExt cx="3925" cy="3423"/>
          </a:xfrm>
        </p:grpSpPr>
        <p:sp>
          <p:nvSpPr>
            <p:cNvPr id="31794" name="Text Box 50"/>
            <p:cNvSpPr txBox="1">
              <a:spLocks noChangeArrowheads="1"/>
            </p:cNvSpPr>
            <p:nvPr/>
          </p:nvSpPr>
          <p:spPr bwMode="auto">
            <a:xfrm>
              <a:off x="3247" y="1594"/>
              <a:ext cx="678" cy="18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15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31795" name="Text Box 51"/>
            <p:cNvSpPr txBox="1">
              <a:spLocks noChangeArrowheads="1"/>
            </p:cNvSpPr>
            <p:nvPr/>
          </p:nvSpPr>
          <p:spPr bwMode="auto">
            <a:xfrm>
              <a:off x="1697" y="1594"/>
              <a:ext cx="884" cy="1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u="none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sp>
          <p:nvSpPr>
            <p:cNvPr id="31796" name="Text Box 52"/>
            <p:cNvSpPr txBox="1">
              <a:spLocks noChangeArrowheads="1"/>
            </p:cNvSpPr>
            <p:nvPr/>
          </p:nvSpPr>
          <p:spPr bwMode="auto">
            <a:xfrm>
              <a:off x="13" y="1549"/>
              <a:ext cx="853" cy="14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0" u="none">
                  <a:solidFill>
                    <a:srgbClr val="FF0000"/>
                  </a:solidFill>
                  <a:latin typeface="Times New Roman" panose="02020603050405020304"/>
                  <a:ea typeface="黑体" panose="02010609060101010101" pitchFamily="49" charset="-122"/>
                </a:rPr>
                <a:t>—</a:t>
              </a:r>
              <a:endParaRPr lang="zh-CN" altLang="zh-CN" sz="2400" b="0" u="none">
                <a:solidFill>
                  <a:schemeClr val="tx1"/>
                </a:solidFill>
              </a:endParaRPr>
            </a:p>
          </p:txBody>
        </p:sp>
        <p:grpSp>
          <p:nvGrpSpPr>
            <p:cNvPr id="7" name="Group 53"/>
            <p:cNvGrpSpPr/>
            <p:nvPr/>
          </p:nvGrpSpPr>
          <p:grpSpPr bwMode="auto">
            <a:xfrm>
              <a:off x="1624" y="32"/>
              <a:ext cx="650" cy="1514"/>
              <a:chOff x="0" y="0"/>
              <a:chExt cx="330" cy="708"/>
            </a:xfrm>
          </p:grpSpPr>
          <p:grpSp>
            <p:nvGrpSpPr>
              <p:cNvPr id="8" name="Group 54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31799" name="AutoShape 5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800" name="AutoShape 5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1801" name="AutoShape 5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" name="Group 58"/>
            <p:cNvGrpSpPr/>
            <p:nvPr/>
          </p:nvGrpSpPr>
          <p:grpSpPr bwMode="auto">
            <a:xfrm>
              <a:off x="3194" y="0"/>
              <a:ext cx="650" cy="1514"/>
              <a:chOff x="0" y="0"/>
              <a:chExt cx="330" cy="708"/>
            </a:xfrm>
          </p:grpSpPr>
          <p:grpSp>
            <p:nvGrpSpPr>
              <p:cNvPr id="10" name="Group 59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31804" name="AutoShape 60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805" name="AutoShape 61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1806" name="AutoShape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Group 63"/>
            <p:cNvGrpSpPr/>
            <p:nvPr/>
          </p:nvGrpSpPr>
          <p:grpSpPr bwMode="auto">
            <a:xfrm>
              <a:off x="0" y="32"/>
              <a:ext cx="650" cy="1514"/>
              <a:chOff x="0" y="0"/>
              <a:chExt cx="330" cy="708"/>
            </a:xfrm>
          </p:grpSpPr>
          <p:grpSp>
            <p:nvGrpSpPr>
              <p:cNvPr id="12" name="Group 64"/>
              <p:cNvGrpSpPr/>
              <p:nvPr/>
            </p:nvGrpSpPr>
            <p:grpSpPr bwMode="auto">
              <a:xfrm>
                <a:off x="12" y="267"/>
                <a:ext cx="310" cy="441"/>
                <a:chOff x="0" y="0"/>
                <a:chExt cx="310" cy="441"/>
              </a:xfrm>
            </p:grpSpPr>
            <p:sp>
              <p:nvSpPr>
                <p:cNvPr id="31809" name="AutoShape 6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810" name="AutoShape 6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1811" name="AutoShape 6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31812" name="未知"/>
          <p:cNvSpPr/>
          <p:nvPr/>
        </p:nvSpPr>
        <p:spPr bwMode="auto">
          <a:xfrm>
            <a:off x="2611438" y="6083300"/>
            <a:ext cx="863600" cy="931863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813" name="未知"/>
          <p:cNvSpPr/>
          <p:nvPr/>
        </p:nvSpPr>
        <p:spPr bwMode="auto">
          <a:xfrm flipH="1">
            <a:off x="5148263" y="614203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814" name="Line 70"/>
          <p:cNvSpPr>
            <a:spLocks noChangeShapeType="1"/>
          </p:cNvSpPr>
          <p:nvPr/>
        </p:nvSpPr>
        <p:spPr bwMode="auto">
          <a:xfrm flipV="1">
            <a:off x="5003800" y="4005263"/>
            <a:ext cx="1655763" cy="1081087"/>
          </a:xfrm>
          <a:prstGeom prst="line">
            <a:avLst/>
          </a:prstGeom>
          <a:noFill/>
          <a:ln w="57150" cmpd="sng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815" name="未知"/>
          <p:cNvSpPr/>
          <p:nvPr/>
        </p:nvSpPr>
        <p:spPr bwMode="auto">
          <a:xfrm flipH="1">
            <a:off x="6443663" y="614203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ap="rnd" cmpd="sng">
            <a:solidFill>
              <a:schemeClr val="hlink"/>
            </a:solidFill>
            <a:prstDash val="sysDot"/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816" name="Line 72"/>
          <p:cNvSpPr>
            <a:spLocks noChangeShapeType="1"/>
          </p:cNvSpPr>
          <p:nvPr/>
        </p:nvSpPr>
        <p:spPr bwMode="auto">
          <a:xfrm flipH="1" flipV="1">
            <a:off x="3492500" y="3284538"/>
            <a:ext cx="1152525" cy="1512887"/>
          </a:xfrm>
          <a:prstGeom prst="line">
            <a:avLst/>
          </a:prstGeom>
          <a:noFill/>
          <a:ln w="57150" cmpd="sng">
            <a:solidFill>
              <a:schemeClr val="hlink"/>
            </a:solidFill>
            <a:prstDash val="sysDot"/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6804025" y="5876925"/>
            <a:ext cx="1223963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FF0000"/>
                </a:solidFill>
              </a:rPr>
              <a:t>读数：</a:t>
            </a:r>
            <a:endParaRPr 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31818" name="Text Box 74"/>
          <p:cNvSpPr txBox="1">
            <a:spLocks noChangeArrowheads="1"/>
          </p:cNvSpPr>
          <p:nvPr/>
        </p:nvSpPr>
        <p:spPr bwMode="auto">
          <a:xfrm>
            <a:off x="7740650" y="5876925"/>
            <a:ext cx="122383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0000FF"/>
                </a:solidFill>
                <a:latin typeface="宋体" panose="02010600030101010101" pitchFamily="2" charset="-122"/>
              </a:rPr>
              <a:t>U</a:t>
            </a:r>
            <a:r>
              <a:rPr lang="zh-CN" altLang="zh-CN" sz="2800" b="1" u="none" baseline="-25000" dirty="0">
                <a:solidFill>
                  <a:srgbClr val="0000FF"/>
                </a:solidFill>
                <a:latin typeface="宋体" panose="02010600030101010101" pitchFamily="2" charset="-122"/>
              </a:rPr>
              <a:t>2</a:t>
            </a:r>
            <a:r>
              <a:rPr lang="zh-CN" altLang="zh-CN" sz="2800" b="1" u="none" dirty="0">
                <a:solidFill>
                  <a:srgbClr val="0000FF"/>
                </a:solidFill>
                <a:latin typeface="宋体" panose="02010600030101010101" pitchFamily="2" charset="-122"/>
              </a:rPr>
              <a:t>=</a:t>
            </a:r>
            <a:r>
              <a:rPr lang="zh-CN" altLang="zh-CN" b="1" dirty="0">
                <a:solidFill>
                  <a:srgbClr val="0000FF"/>
                </a:solidFill>
              </a:rPr>
              <a:t> </a:t>
            </a:r>
            <a:r>
              <a:rPr lang="zh-CN" altLang="zh-CN" sz="2800" b="1" u="none" dirty="0">
                <a:solidFill>
                  <a:srgbClr val="0000FF"/>
                </a:solidFill>
              </a:rPr>
              <a:t>3V</a:t>
            </a:r>
            <a:endParaRPr lang="zh-CN" altLang="zh-CN" sz="2800" b="1" u="none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12" grpId="0" animBg="1"/>
      <p:bldP spid="31813" grpId="0" animBg="1"/>
      <p:bldP spid="31814" grpId="0" animBg="1"/>
      <p:bldP spid="31815" grpId="0" animBg="1"/>
      <p:bldP spid="31816" grpId="0" animBg="1"/>
      <p:bldP spid="3181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68" name="Object 100"/>
          <p:cNvGraphicFramePr>
            <a:graphicFrameLocks noChangeAspect="1"/>
          </p:cNvGraphicFramePr>
          <p:nvPr/>
        </p:nvGraphicFramePr>
        <p:xfrm>
          <a:off x="215726" y="3933056"/>
          <a:ext cx="3132138" cy="232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BMP 图像" r:id="rId1" imgW="1371600" imgH="1019175" progId="Paint.Picture">
                  <p:embed/>
                </p:oleObj>
              </mc:Choice>
              <mc:Fallback>
                <p:oleObj name="BMP 图像" r:id="rId1" imgW="1371600" imgH="1019175" progId="Paint.Picture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5726" y="3933056"/>
                        <a:ext cx="3132138" cy="2327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0" name="xjhsy7" descr="w5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98417" y="4527699"/>
            <a:ext cx="15811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42875" y="188913"/>
            <a:ext cx="8893175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并联电路</a:t>
            </a:r>
            <a:r>
              <a:rPr lang="zh-CN" sz="4000" b="1" u="none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11188" y="2349500"/>
            <a:ext cx="3529012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zh-CN" sz="2800" u="none" dirty="0" smtClean="0">
                <a:solidFill>
                  <a:schemeClr val="tx1"/>
                </a:solidFill>
              </a:rPr>
              <a:t>4</a:t>
            </a:r>
            <a:r>
              <a:rPr lang="zh-CN" altLang="en-US" sz="2800" u="none" dirty="0" smtClean="0">
                <a:solidFill>
                  <a:schemeClr val="tx1"/>
                </a:solidFill>
              </a:rPr>
              <a:t>、</a:t>
            </a:r>
            <a:r>
              <a:rPr lang="zh-CN" altLang="en-US" sz="2800" u="none" dirty="0">
                <a:solidFill>
                  <a:schemeClr val="tx1"/>
                </a:solidFill>
              </a:rPr>
              <a:t>连接电路，测量并联电路两端的电压U。</a:t>
            </a:r>
            <a:endParaRPr lang="zh-CN" altLang="en-US" sz="2800" u="none" dirty="0">
              <a:solidFill>
                <a:schemeClr val="tx1"/>
              </a:solidFill>
            </a:endParaRP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5471417" y="3787924"/>
            <a:ext cx="1800225" cy="668338"/>
            <a:chOff x="0" y="0"/>
            <a:chExt cx="3712" cy="1144"/>
          </a:xfrm>
        </p:grpSpPr>
        <p:grpSp>
          <p:nvGrpSpPr>
            <p:cNvPr id="3" name="Group 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32776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32777" name="AutoShape 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778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" name="Group 1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5" name="Group 1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6" name="Group 1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7" name="Group 1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8" name="Group 1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3278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8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" name="Group 1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3278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8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8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9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9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9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79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" name="Group 2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3279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79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79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79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2799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00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01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" name="Group 3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3280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804" name="Oval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" name="Group 3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32806" name="Oval 3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0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" name="Group 4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32809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10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11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12" name="Line 4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2813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2814" name="Rectangle 4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4" name="Group 47"/>
          <p:cNvGrpSpPr>
            <a:grpSpLocks noChangeAspect="1"/>
          </p:cNvGrpSpPr>
          <p:nvPr/>
        </p:nvGrpSpPr>
        <p:grpSpPr bwMode="auto">
          <a:xfrm>
            <a:off x="5399980" y="2276624"/>
            <a:ext cx="2016125" cy="790575"/>
            <a:chOff x="0" y="0"/>
            <a:chExt cx="3712" cy="1144"/>
          </a:xfrm>
        </p:grpSpPr>
        <p:grpSp>
          <p:nvGrpSpPr>
            <p:cNvPr id="15" name="Group 48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32817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32818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19" name="AutoShape 51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52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" name="Group 53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8" name="Group 54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" name="Group 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" name="Group 56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3282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2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1" name="Group 5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3282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2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3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3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3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3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83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" name="Group 6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3283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3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3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3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2840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41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42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5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32844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845" name="Oval 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" name="Group 7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32847" name="Oval 7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4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8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32850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51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52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853" name="Line 85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32854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2855" name="Rectangle 87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32856" name="xjhsy8" descr="w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63580" y="5300812"/>
            <a:ext cx="2087562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57" name="xjhsy4" descr="w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71192" y="5588149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58" name="未知"/>
          <p:cNvSpPr/>
          <p:nvPr/>
        </p:nvSpPr>
        <p:spPr bwMode="auto">
          <a:xfrm>
            <a:off x="3653730" y="4291162"/>
            <a:ext cx="2170112" cy="2052637"/>
          </a:xfrm>
          <a:custGeom>
            <a:avLst/>
            <a:gdLst/>
            <a:ahLst/>
            <a:cxnLst>
              <a:cxn ang="0">
                <a:pos x="1367" y="0"/>
              </a:cxn>
              <a:cxn ang="0">
                <a:pos x="979" y="12"/>
              </a:cxn>
              <a:cxn ang="0">
                <a:pos x="838" y="59"/>
              </a:cxn>
              <a:cxn ang="0">
                <a:pos x="638" y="106"/>
              </a:cxn>
              <a:cxn ang="0">
                <a:pos x="520" y="141"/>
              </a:cxn>
              <a:cxn ang="0">
                <a:pos x="391" y="247"/>
              </a:cxn>
              <a:cxn ang="0">
                <a:pos x="250" y="447"/>
              </a:cxn>
              <a:cxn ang="0">
                <a:pos x="144" y="635"/>
              </a:cxn>
              <a:cxn ang="0">
                <a:pos x="121" y="670"/>
              </a:cxn>
              <a:cxn ang="0">
                <a:pos x="97" y="706"/>
              </a:cxn>
              <a:cxn ang="0">
                <a:pos x="62" y="788"/>
              </a:cxn>
              <a:cxn ang="0">
                <a:pos x="15" y="894"/>
              </a:cxn>
              <a:cxn ang="0">
                <a:pos x="109" y="1235"/>
              </a:cxn>
              <a:cxn ang="0">
                <a:pos x="215" y="1293"/>
              </a:cxn>
            </a:cxnLst>
            <a:rect l="0" t="0" r="r" b="b"/>
            <a:pathLst>
              <a:path w="1367" h="1293">
                <a:moveTo>
                  <a:pt x="1367" y="0"/>
                </a:moveTo>
                <a:cubicBezTo>
                  <a:pt x="1238" y="4"/>
                  <a:pt x="1108" y="5"/>
                  <a:pt x="979" y="12"/>
                </a:cubicBezTo>
                <a:cubicBezTo>
                  <a:pt x="922" y="15"/>
                  <a:pt x="889" y="42"/>
                  <a:pt x="838" y="59"/>
                </a:cubicBezTo>
                <a:cubicBezTo>
                  <a:pt x="775" y="80"/>
                  <a:pt x="697" y="76"/>
                  <a:pt x="638" y="106"/>
                </a:cubicBezTo>
                <a:cubicBezTo>
                  <a:pt x="570" y="141"/>
                  <a:pt x="608" y="127"/>
                  <a:pt x="520" y="141"/>
                </a:cubicBezTo>
                <a:cubicBezTo>
                  <a:pt x="467" y="159"/>
                  <a:pt x="440" y="215"/>
                  <a:pt x="391" y="247"/>
                </a:cubicBezTo>
                <a:cubicBezTo>
                  <a:pt x="363" y="328"/>
                  <a:pt x="310" y="387"/>
                  <a:pt x="250" y="447"/>
                </a:cubicBezTo>
                <a:cubicBezTo>
                  <a:pt x="227" y="514"/>
                  <a:pt x="183" y="576"/>
                  <a:pt x="144" y="635"/>
                </a:cubicBezTo>
                <a:cubicBezTo>
                  <a:pt x="136" y="647"/>
                  <a:pt x="129" y="658"/>
                  <a:pt x="121" y="670"/>
                </a:cubicBezTo>
                <a:cubicBezTo>
                  <a:pt x="113" y="682"/>
                  <a:pt x="97" y="706"/>
                  <a:pt x="97" y="706"/>
                </a:cubicBezTo>
                <a:cubicBezTo>
                  <a:pt x="66" y="828"/>
                  <a:pt x="107" y="687"/>
                  <a:pt x="62" y="788"/>
                </a:cubicBezTo>
                <a:cubicBezTo>
                  <a:pt x="4" y="917"/>
                  <a:pt x="68" y="811"/>
                  <a:pt x="15" y="894"/>
                </a:cubicBezTo>
                <a:cubicBezTo>
                  <a:pt x="22" y="1010"/>
                  <a:pt x="0" y="1161"/>
                  <a:pt x="109" y="1235"/>
                </a:cubicBezTo>
                <a:cubicBezTo>
                  <a:pt x="136" y="1276"/>
                  <a:pt x="163" y="1293"/>
                  <a:pt x="215" y="129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59" name="未知"/>
          <p:cNvSpPr/>
          <p:nvPr/>
        </p:nvSpPr>
        <p:spPr bwMode="auto">
          <a:xfrm>
            <a:off x="5095180" y="6102499"/>
            <a:ext cx="1624012" cy="252413"/>
          </a:xfrm>
          <a:custGeom>
            <a:avLst/>
            <a:gdLst/>
            <a:ahLst/>
            <a:cxnLst>
              <a:cxn ang="0">
                <a:pos x="0" y="141"/>
              </a:cxn>
              <a:cxn ang="0">
                <a:pos x="482" y="141"/>
              </a:cxn>
              <a:cxn ang="0">
                <a:pos x="635" y="105"/>
              </a:cxn>
              <a:cxn ang="0">
                <a:pos x="882" y="82"/>
              </a:cxn>
              <a:cxn ang="0">
                <a:pos x="1023" y="0"/>
              </a:cxn>
            </a:cxnLst>
            <a:rect l="0" t="0" r="r" b="b"/>
            <a:pathLst>
              <a:path w="1023" h="159">
                <a:moveTo>
                  <a:pt x="0" y="141"/>
                </a:moveTo>
                <a:cubicBezTo>
                  <a:pt x="230" y="158"/>
                  <a:pt x="173" y="159"/>
                  <a:pt x="482" y="141"/>
                </a:cubicBezTo>
                <a:cubicBezTo>
                  <a:pt x="537" y="138"/>
                  <a:pt x="583" y="115"/>
                  <a:pt x="635" y="105"/>
                </a:cubicBezTo>
                <a:cubicBezTo>
                  <a:pt x="703" y="92"/>
                  <a:pt x="827" y="86"/>
                  <a:pt x="882" y="82"/>
                </a:cubicBezTo>
                <a:cubicBezTo>
                  <a:pt x="932" y="48"/>
                  <a:pt x="959" y="0"/>
                  <a:pt x="1023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0" name="未知"/>
          <p:cNvSpPr/>
          <p:nvPr/>
        </p:nvSpPr>
        <p:spPr bwMode="auto">
          <a:xfrm>
            <a:off x="7185917" y="4160987"/>
            <a:ext cx="1706563" cy="1978025"/>
          </a:xfrm>
          <a:custGeom>
            <a:avLst/>
            <a:gdLst/>
            <a:ahLst/>
            <a:cxnLst>
              <a:cxn ang="0">
                <a:pos x="470" y="1246"/>
              </a:cxn>
              <a:cxn ang="0">
                <a:pos x="670" y="1234"/>
              </a:cxn>
              <a:cxn ang="0">
                <a:pos x="705" y="1211"/>
              </a:cxn>
              <a:cxn ang="0">
                <a:pos x="834" y="1152"/>
              </a:cxn>
              <a:cxn ang="0">
                <a:pos x="917" y="1011"/>
              </a:cxn>
              <a:cxn ang="0">
                <a:pos x="1046" y="729"/>
              </a:cxn>
              <a:cxn ang="0">
                <a:pos x="1023" y="270"/>
              </a:cxn>
              <a:cxn ang="0">
                <a:pos x="776" y="82"/>
              </a:cxn>
              <a:cxn ang="0">
                <a:pos x="0" y="47"/>
              </a:cxn>
            </a:cxnLst>
            <a:rect l="0" t="0" r="r" b="b"/>
            <a:pathLst>
              <a:path w="1075" h="1246">
                <a:moveTo>
                  <a:pt x="470" y="1246"/>
                </a:moveTo>
                <a:cubicBezTo>
                  <a:pt x="537" y="1242"/>
                  <a:pt x="604" y="1244"/>
                  <a:pt x="670" y="1234"/>
                </a:cubicBezTo>
                <a:cubicBezTo>
                  <a:pt x="684" y="1232"/>
                  <a:pt x="693" y="1217"/>
                  <a:pt x="705" y="1211"/>
                </a:cubicBezTo>
                <a:cubicBezTo>
                  <a:pt x="747" y="1190"/>
                  <a:pt x="834" y="1152"/>
                  <a:pt x="834" y="1152"/>
                </a:cubicBezTo>
                <a:cubicBezTo>
                  <a:pt x="865" y="1107"/>
                  <a:pt x="885" y="1057"/>
                  <a:pt x="917" y="1011"/>
                </a:cubicBezTo>
                <a:cubicBezTo>
                  <a:pt x="998" y="894"/>
                  <a:pt x="1017" y="870"/>
                  <a:pt x="1046" y="729"/>
                </a:cubicBezTo>
                <a:cubicBezTo>
                  <a:pt x="1041" y="576"/>
                  <a:pt x="1075" y="414"/>
                  <a:pt x="1023" y="270"/>
                </a:cubicBezTo>
                <a:cubicBezTo>
                  <a:pt x="999" y="204"/>
                  <a:pt x="843" y="104"/>
                  <a:pt x="776" y="82"/>
                </a:cubicBezTo>
                <a:cubicBezTo>
                  <a:pt x="530" y="0"/>
                  <a:pt x="0" y="47"/>
                  <a:pt x="0" y="4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1" name="未知"/>
          <p:cNvSpPr/>
          <p:nvPr/>
        </p:nvSpPr>
        <p:spPr bwMode="auto">
          <a:xfrm>
            <a:off x="5088830" y="2873524"/>
            <a:ext cx="677862" cy="1400175"/>
          </a:xfrm>
          <a:custGeom>
            <a:avLst/>
            <a:gdLst/>
            <a:ahLst/>
            <a:cxnLst>
              <a:cxn ang="0">
                <a:pos x="404" y="0"/>
              </a:cxn>
              <a:cxn ang="0">
                <a:pos x="134" y="117"/>
              </a:cxn>
              <a:cxn ang="0">
                <a:pos x="51" y="223"/>
              </a:cxn>
              <a:cxn ang="0">
                <a:pos x="16" y="341"/>
              </a:cxn>
              <a:cxn ang="0">
                <a:pos x="145" y="611"/>
              </a:cxn>
              <a:cxn ang="0">
                <a:pos x="181" y="635"/>
              </a:cxn>
              <a:cxn ang="0">
                <a:pos x="216" y="646"/>
              </a:cxn>
              <a:cxn ang="0">
                <a:pos x="357" y="764"/>
              </a:cxn>
              <a:cxn ang="0">
                <a:pos x="427" y="882"/>
              </a:cxn>
            </a:cxnLst>
            <a:rect l="0" t="0" r="r" b="b"/>
            <a:pathLst>
              <a:path w="427" h="882">
                <a:moveTo>
                  <a:pt x="404" y="0"/>
                </a:moveTo>
                <a:cubicBezTo>
                  <a:pt x="292" y="38"/>
                  <a:pt x="233" y="43"/>
                  <a:pt x="134" y="117"/>
                </a:cubicBezTo>
                <a:cubicBezTo>
                  <a:pt x="108" y="155"/>
                  <a:pt x="77" y="185"/>
                  <a:pt x="51" y="223"/>
                </a:cubicBezTo>
                <a:cubicBezTo>
                  <a:pt x="39" y="262"/>
                  <a:pt x="26" y="301"/>
                  <a:pt x="16" y="341"/>
                </a:cubicBezTo>
                <a:cubicBezTo>
                  <a:pt x="25" y="474"/>
                  <a:pt x="0" y="574"/>
                  <a:pt x="145" y="611"/>
                </a:cubicBezTo>
                <a:cubicBezTo>
                  <a:pt x="157" y="619"/>
                  <a:pt x="168" y="629"/>
                  <a:pt x="181" y="635"/>
                </a:cubicBezTo>
                <a:cubicBezTo>
                  <a:pt x="192" y="640"/>
                  <a:pt x="205" y="640"/>
                  <a:pt x="216" y="646"/>
                </a:cubicBezTo>
                <a:cubicBezTo>
                  <a:pt x="288" y="686"/>
                  <a:pt x="297" y="704"/>
                  <a:pt x="357" y="764"/>
                </a:cubicBezTo>
                <a:cubicBezTo>
                  <a:pt x="401" y="808"/>
                  <a:pt x="392" y="844"/>
                  <a:pt x="427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2" name="未知"/>
          <p:cNvSpPr/>
          <p:nvPr/>
        </p:nvSpPr>
        <p:spPr bwMode="auto">
          <a:xfrm>
            <a:off x="7111305" y="2854474"/>
            <a:ext cx="1025525" cy="1404938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64" y="12"/>
              </a:cxn>
              <a:cxn ang="0">
                <a:pos x="470" y="71"/>
              </a:cxn>
              <a:cxn ang="0">
                <a:pos x="646" y="165"/>
              </a:cxn>
              <a:cxn ang="0">
                <a:pos x="635" y="329"/>
              </a:cxn>
              <a:cxn ang="0">
                <a:pos x="611" y="400"/>
              </a:cxn>
              <a:cxn ang="0">
                <a:pos x="482" y="541"/>
              </a:cxn>
              <a:cxn ang="0">
                <a:pos x="447" y="588"/>
              </a:cxn>
              <a:cxn ang="0">
                <a:pos x="211" y="705"/>
              </a:cxn>
              <a:cxn ang="0">
                <a:pos x="106" y="799"/>
              </a:cxn>
              <a:cxn ang="0">
                <a:pos x="35" y="847"/>
              </a:cxn>
              <a:cxn ang="0">
                <a:pos x="0" y="882"/>
              </a:cxn>
            </a:cxnLst>
            <a:rect l="0" t="0" r="r" b="b"/>
            <a:pathLst>
              <a:path w="646" h="885">
                <a:moveTo>
                  <a:pt x="141" y="0"/>
                </a:moveTo>
                <a:cubicBezTo>
                  <a:pt x="215" y="4"/>
                  <a:pt x="290" y="3"/>
                  <a:pt x="364" y="12"/>
                </a:cubicBezTo>
                <a:cubicBezTo>
                  <a:pt x="419" y="19"/>
                  <a:pt x="427" y="44"/>
                  <a:pt x="470" y="71"/>
                </a:cubicBezTo>
                <a:cubicBezTo>
                  <a:pt x="528" y="107"/>
                  <a:pt x="579" y="148"/>
                  <a:pt x="646" y="165"/>
                </a:cubicBezTo>
                <a:cubicBezTo>
                  <a:pt x="642" y="220"/>
                  <a:pt x="643" y="275"/>
                  <a:pt x="635" y="329"/>
                </a:cubicBezTo>
                <a:cubicBezTo>
                  <a:pt x="631" y="354"/>
                  <a:pt x="632" y="386"/>
                  <a:pt x="611" y="400"/>
                </a:cubicBezTo>
                <a:cubicBezTo>
                  <a:pt x="551" y="439"/>
                  <a:pt x="526" y="481"/>
                  <a:pt x="482" y="541"/>
                </a:cubicBezTo>
                <a:cubicBezTo>
                  <a:pt x="470" y="557"/>
                  <a:pt x="465" y="580"/>
                  <a:pt x="447" y="588"/>
                </a:cubicBezTo>
                <a:cubicBezTo>
                  <a:pt x="369" y="625"/>
                  <a:pt x="293" y="680"/>
                  <a:pt x="211" y="705"/>
                </a:cubicBezTo>
                <a:cubicBezTo>
                  <a:pt x="149" y="748"/>
                  <a:pt x="186" y="719"/>
                  <a:pt x="106" y="799"/>
                </a:cubicBezTo>
                <a:cubicBezTo>
                  <a:pt x="86" y="819"/>
                  <a:pt x="35" y="847"/>
                  <a:pt x="35" y="847"/>
                </a:cubicBezTo>
                <a:cubicBezTo>
                  <a:pt x="10" y="885"/>
                  <a:pt x="26" y="882"/>
                  <a:pt x="0" y="88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3" name="Text Box 95"/>
          <p:cNvSpPr txBox="1">
            <a:spLocks noChangeArrowheads="1"/>
          </p:cNvSpPr>
          <p:nvPr/>
        </p:nvSpPr>
        <p:spPr bwMode="auto">
          <a:xfrm>
            <a:off x="6119117" y="1844824"/>
            <a:ext cx="9366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1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32864" name="Text Box 96"/>
          <p:cNvSpPr txBox="1">
            <a:spLocks noChangeArrowheads="1"/>
          </p:cNvSpPr>
          <p:nvPr/>
        </p:nvSpPr>
        <p:spPr bwMode="auto">
          <a:xfrm>
            <a:off x="6119117" y="3284687"/>
            <a:ext cx="936625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>
                <a:solidFill>
                  <a:schemeClr val="tx1"/>
                </a:solidFill>
              </a:rPr>
              <a:t>L</a:t>
            </a:r>
            <a:r>
              <a:rPr lang="zh-CN" altLang="zh-CN" sz="2800" u="none" baseline="-25000">
                <a:solidFill>
                  <a:schemeClr val="tx1"/>
                </a:solidFill>
              </a:rPr>
              <a:t>2</a:t>
            </a:r>
            <a:endParaRPr lang="zh-CN" altLang="zh-CN" sz="2800" u="none" baseline="-25000">
              <a:solidFill>
                <a:schemeClr val="tx1"/>
              </a:solidFill>
            </a:endParaRPr>
          </a:p>
        </p:txBody>
      </p:sp>
      <p:sp>
        <p:nvSpPr>
          <p:cNvPr id="32865" name="未知"/>
          <p:cNvSpPr/>
          <p:nvPr/>
        </p:nvSpPr>
        <p:spPr bwMode="auto">
          <a:xfrm>
            <a:off x="6479480" y="5321449"/>
            <a:ext cx="1590675" cy="846138"/>
          </a:xfrm>
          <a:custGeom>
            <a:avLst/>
            <a:gdLst/>
            <a:ahLst/>
            <a:cxnLst>
              <a:cxn ang="0">
                <a:pos x="0" y="64"/>
              </a:cxn>
              <a:cxn ang="0">
                <a:pos x="469" y="0"/>
              </a:cxn>
              <a:cxn ang="0">
                <a:pos x="736" y="11"/>
              </a:cxn>
              <a:cxn ang="0">
                <a:pos x="981" y="224"/>
              </a:cxn>
              <a:cxn ang="0">
                <a:pos x="906" y="533"/>
              </a:cxn>
            </a:cxnLst>
            <a:rect l="0" t="0" r="r" b="b"/>
            <a:pathLst>
              <a:path w="1002" h="533">
                <a:moveTo>
                  <a:pt x="0" y="64"/>
                </a:moveTo>
                <a:cubicBezTo>
                  <a:pt x="157" y="44"/>
                  <a:pt x="313" y="20"/>
                  <a:pt x="469" y="0"/>
                </a:cubicBezTo>
                <a:cubicBezTo>
                  <a:pt x="558" y="4"/>
                  <a:pt x="647" y="3"/>
                  <a:pt x="736" y="11"/>
                </a:cubicBezTo>
                <a:cubicBezTo>
                  <a:pt x="867" y="23"/>
                  <a:pt x="940" y="105"/>
                  <a:pt x="981" y="224"/>
                </a:cubicBezTo>
                <a:cubicBezTo>
                  <a:pt x="974" y="363"/>
                  <a:pt x="1002" y="446"/>
                  <a:pt x="906" y="53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6" name="未知"/>
          <p:cNvSpPr/>
          <p:nvPr/>
        </p:nvSpPr>
        <p:spPr bwMode="auto">
          <a:xfrm>
            <a:off x="3863280" y="5338912"/>
            <a:ext cx="2141537" cy="1016000"/>
          </a:xfrm>
          <a:custGeom>
            <a:avLst/>
            <a:gdLst/>
            <a:ahLst/>
            <a:cxnLst>
              <a:cxn ang="0">
                <a:pos x="1349" y="53"/>
              </a:cxn>
              <a:cxn ang="0">
                <a:pos x="976" y="0"/>
              </a:cxn>
              <a:cxn ang="0">
                <a:pos x="570" y="10"/>
              </a:cxn>
              <a:cxn ang="0">
                <a:pos x="293" y="96"/>
              </a:cxn>
              <a:cxn ang="0">
                <a:pos x="154" y="224"/>
              </a:cxn>
              <a:cxn ang="0">
                <a:pos x="90" y="288"/>
              </a:cxn>
              <a:cxn ang="0">
                <a:pos x="58" y="352"/>
              </a:cxn>
              <a:cxn ang="0">
                <a:pos x="37" y="416"/>
              </a:cxn>
              <a:cxn ang="0">
                <a:pos x="58" y="640"/>
              </a:cxn>
            </a:cxnLst>
            <a:rect l="0" t="0" r="r" b="b"/>
            <a:pathLst>
              <a:path w="1349" h="640">
                <a:moveTo>
                  <a:pt x="1349" y="53"/>
                </a:moveTo>
                <a:cubicBezTo>
                  <a:pt x="1225" y="37"/>
                  <a:pt x="1100" y="19"/>
                  <a:pt x="976" y="0"/>
                </a:cubicBezTo>
                <a:cubicBezTo>
                  <a:pt x="841" y="3"/>
                  <a:pt x="705" y="1"/>
                  <a:pt x="570" y="10"/>
                </a:cubicBezTo>
                <a:cubicBezTo>
                  <a:pt x="477" y="16"/>
                  <a:pt x="379" y="66"/>
                  <a:pt x="293" y="96"/>
                </a:cubicBezTo>
                <a:cubicBezTo>
                  <a:pt x="237" y="115"/>
                  <a:pt x="191" y="182"/>
                  <a:pt x="154" y="224"/>
                </a:cubicBezTo>
                <a:cubicBezTo>
                  <a:pt x="134" y="246"/>
                  <a:pt x="90" y="288"/>
                  <a:pt x="90" y="288"/>
                </a:cubicBezTo>
                <a:cubicBezTo>
                  <a:pt x="56" y="395"/>
                  <a:pt x="109" y="238"/>
                  <a:pt x="58" y="352"/>
                </a:cubicBezTo>
                <a:cubicBezTo>
                  <a:pt x="49" y="372"/>
                  <a:pt x="37" y="416"/>
                  <a:pt x="37" y="416"/>
                </a:cubicBezTo>
                <a:cubicBezTo>
                  <a:pt x="48" y="634"/>
                  <a:pt x="0" y="576"/>
                  <a:pt x="58" y="64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2867" name="AutoShape 99"/>
          <p:cNvSpPr>
            <a:spLocks noChangeArrowheads="1"/>
          </p:cNvSpPr>
          <p:nvPr/>
        </p:nvSpPr>
        <p:spPr bwMode="auto">
          <a:xfrm flipH="1">
            <a:off x="3527449" y="3645297"/>
            <a:ext cx="1728787" cy="792163"/>
          </a:xfrm>
          <a:prstGeom prst="wedgeEllipseCallout">
            <a:avLst>
              <a:gd name="adj1" fmla="val -89968"/>
              <a:gd name="adj2" fmla="val 11387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>
                <a:solidFill>
                  <a:schemeClr val="bg2"/>
                </a:solidFill>
              </a:rPr>
              <a:t>U</a:t>
            </a:r>
            <a:endParaRPr lang="zh-CN" altLang="zh-CN" sz="2800" u="none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2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65" grpId="0" animBg="1"/>
      <p:bldP spid="32866" grpId="0" animBg="1"/>
      <p:bldP spid="32867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51520" y="476672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 smtClean="0">
                <a:solidFill>
                  <a:srgbClr val="0000FF"/>
                </a:solidFill>
              </a:rPr>
              <a:t>[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实验</a:t>
            </a:r>
            <a:r>
              <a:rPr lang="zh-CN" sz="2800" b="1" u="none" dirty="0" smtClean="0">
                <a:solidFill>
                  <a:srgbClr val="0000FF"/>
                </a:solidFill>
              </a:rPr>
              <a:t>结</a:t>
            </a:r>
            <a:r>
              <a:rPr lang="zh-CN" sz="2800" b="1" u="none" dirty="0">
                <a:solidFill>
                  <a:srgbClr val="0000FF"/>
                </a:solidFill>
              </a:rPr>
              <a:t>果</a:t>
            </a:r>
            <a:r>
              <a:rPr lang="zh-CN" altLang="zh-CN" sz="2800" b="1" u="none" dirty="0">
                <a:solidFill>
                  <a:srgbClr val="0000FF"/>
                </a:solidFill>
              </a:rPr>
              <a:t>]</a:t>
            </a:r>
            <a:endParaRPr lang="zh-CN" altLang="zh-CN" sz="2800" b="1" u="none" dirty="0">
              <a:solidFill>
                <a:srgbClr val="0000FF"/>
              </a:solidFill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539552" y="1412776"/>
            <a:ext cx="7272337" cy="11604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0000FF"/>
                </a:solidFill>
              </a:rPr>
              <a:t>并联电路中电</a:t>
            </a:r>
            <a:r>
              <a:rPr lang="zh-CN" sz="2800" b="1" u="none" dirty="0" smtClean="0">
                <a:solidFill>
                  <a:srgbClr val="0000FF"/>
                </a:solidFill>
              </a:rPr>
              <a:t>流</a:t>
            </a:r>
            <a:r>
              <a:rPr lang="zh-CN" altLang="en-US" sz="2800" b="1" u="none" dirty="0" smtClean="0">
                <a:solidFill>
                  <a:srgbClr val="0000FF"/>
                </a:solidFill>
              </a:rPr>
              <a:t>的规律：</a:t>
            </a:r>
            <a:endParaRPr lang="zh-CN" sz="2800" b="1" u="none" dirty="0">
              <a:solidFill>
                <a:srgbClr val="0000FF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U</a:t>
            </a:r>
            <a:r>
              <a:rPr lang="zh-CN" altLang="zh-CN" sz="2800" b="1" u="none" baseline="-25000" dirty="0">
                <a:solidFill>
                  <a:schemeClr val="tx1"/>
                </a:solidFill>
              </a:rPr>
              <a:t>1</a:t>
            </a:r>
            <a:r>
              <a:rPr lang="zh-CN" altLang="zh-CN" sz="2800" b="1" u="none" dirty="0" smtClean="0">
                <a:solidFill>
                  <a:schemeClr val="tx1"/>
                </a:solidFill>
              </a:rPr>
              <a:t>=_______</a:t>
            </a:r>
            <a:r>
              <a:rPr lang="en-US" altLang="zh-CN" sz="2800" b="1" u="none" dirty="0" smtClean="0">
                <a:solidFill>
                  <a:schemeClr val="tx1"/>
                </a:solidFill>
              </a:rPr>
              <a:t>     </a:t>
            </a:r>
            <a:r>
              <a:rPr lang="zh-CN" altLang="zh-CN" sz="2800" b="1" u="none" dirty="0" smtClean="0">
                <a:solidFill>
                  <a:schemeClr val="tx1"/>
                </a:solidFill>
              </a:rPr>
              <a:t>U</a:t>
            </a:r>
            <a:r>
              <a:rPr lang="zh-CN" altLang="zh-CN" sz="2800" b="1" u="none" baseline="-25000" dirty="0" smtClean="0">
                <a:solidFill>
                  <a:schemeClr val="tx1"/>
                </a:solidFill>
              </a:rPr>
              <a:t>2</a:t>
            </a:r>
            <a:r>
              <a:rPr lang="zh-CN" altLang="zh-CN" sz="2800" b="1" u="none" dirty="0" smtClean="0">
                <a:solidFill>
                  <a:schemeClr val="tx1"/>
                </a:solidFill>
              </a:rPr>
              <a:t>=_______</a:t>
            </a:r>
            <a:r>
              <a:rPr lang="en-US" altLang="zh-CN" sz="2800" b="1" u="none" dirty="0" smtClean="0">
                <a:solidFill>
                  <a:schemeClr val="tx1"/>
                </a:solidFill>
              </a:rPr>
              <a:t>      </a:t>
            </a:r>
            <a:r>
              <a:rPr lang="zh-CN" altLang="zh-CN" sz="2800" b="1" u="none" dirty="0" smtClean="0">
                <a:solidFill>
                  <a:schemeClr val="tx1"/>
                </a:solidFill>
              </a:rPr>
              <a:t>U</a:t>
            </a:r>
            <a:r>
              <a:rPr lang="zh-CN" altLang="zh-CN" sz="2800" b="1" u="none" dirty="0">
                <a:solidFill>
                  <a:schemeClr val="tx1"/>
                </a:solidFill>
              </a:rPr>
              <a:t>=_______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79512" y="3212976"/>
            <a:ext cx="208915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3200" b="1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</a:t>
            </a:r>
            <a:r>
              <a:rPr lang="zh-CN" sz="3200" b="1" u="none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验</a:t>
            </a:r>
            <a:r>
              <a:rPr lang="zh-CN" altLang="en-US" sz="3200" b="1" u="none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结论：</a:t>
            </a:r>
            <a:endParaRPr lang="zh-CN" sz="3200" b="1" u="none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95536" y="4005064"/>
            <a:ext cx="8208912" cy="116955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chemeClr val="tx1"/>
                </a:solidFill>
              </a:rPr>
              <a:t>并联电路中</a:t>
            </a:r>
            <a:r>
              <a:rPr lang="zh-CN" sz="2800" b="1" u="none" dirty="0" smtClean="0">
                <a:solidFill>
                  <a:schemeClr val="tx1"/>
                </a:solidFill>
              </a:rPr>
              <a:t>，</a:t>
            </a:r>
            <a:r>
              <a:rPr lang="zh-CN" altLang="en-US" sz="2800" b="1" u="none" dirty="0" smtClean="0">
                <a:solidFill>
                  <a:schemeClr val="tx1"/>
                </a:solidFill>
              </a:rPr>
              <a:t>电压处处相等。</a:t>
            </a:r>
            <a:endParaRPr lang="en-US" altLang="zh-CN" sz="2800" b="1" u="none" dirty="0" smtClean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</a:rPr>
              <a:t>（电路两端的电压与</a:t>
            </a:r>
            <a:r>
              <a:rPr lang="zh-CN" sz="2800" b="1" u="none" dirty="0" smtClean="0">
                <a:solidFill>
                  <a:srgbClr val="FF0000"/>
                </a:solidFill>
              </a:rPr>
              <a:t>各</a:t>
            </a:r>
            <a:r>
              <a:rPr lang="zh-CN" sz="2800" b="1" u="none" dirty="0">
                <a:solidFill>
                  <a:srgbClr val="FF0000"/>
                </a:solidFill>
              </a:rPr>
              <a:t>支路两端的电压相</a:t>
            </a:r>
            <a:r>
              <a:rPr lang="zh-CN" sz="2800" b="1" u="none" dirty="0" smtClean="0">
                <a:solidFill>
                  <a:srgbClr val="FF0000"/>
                </a:solidFill>
              </a:rPr>
              <a:t>等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 ）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5148064" y="4005064"/>
            <a:ext cx="201696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 smtClean="0"/>
              <a:t>U</a:t>
            </a:r>
            <a:r>
              <a:rPr lang="zh-CN" altLang="zh-CN" sz="2800" b="1" u="none" baseline="-25000" dirty="0" smtClean="0"/>
              <a:t>1</a:t>
            </a:r>
            <a:r>
              <a:rPr lang="zh-CN" altLang="zh-CN" sz="2800" b="1" u="none" dirty="0" smtClean="0"/>
              <a:t>=U</a:t>
            </a:r>
            <a:r>
              <a:rPr lang="zh-CN" altLang="zh-CN" sz="2800" b="1" u="none" baseline="-25000" dirty="0" smtClean="0"/>
              <a:t>2</a:t>
            </a:r>
            <a:r>
              <a:rPr lang="zh-CN" altLang="zh-CN" sz="2800" b="1" u="none" dirty="0" smtClean="0"/>
              <a:t>=U</a:t>
            </a:r>
            <a:endParaRPr lang="zh-CN" altLang="zh-CN" sz="2800" b="1" u="none" dirty="0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5724128" y="1916832"/>
            <a:ext cx="720725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 dirty="0">
                <a:solidFill>
                  <a:srgbClr val="FF0000"/>
                </a:solidFill>
              </a:rPr>
              <a:t>3V</a:t>
            </a:r>
            <a:endParaRPr lang="zh-CN" altLang="zh-CN" sz="2800" u="none" dirty="0">
              <a:solidFill>
                <a:srgbClr val="FF0000"/>
              </a:solidFill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707904" y="1916832"/>
            <a:ext cx="648518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 dirty="0">
                <a:solidFill>
                  <a:srgbClr val="FF0000"/>
                </a:solidFill>
              </a:rPr>
              <a:t>3V</a:t>
            </a:r>
            <a:endParaRPr lang="zh-CN" altLang="zh-CN" sz="2800" u="none" dirty="0">
              <a:solidFill>
                <a:srgbClr val="FF0000"/>
              </a:solidFill>
            </a:endParaRP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1403648" y="1916832"/>
            <a:ext cx="792162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u="none" dirty="0">
                <a:solidFill>
                  <a:srgbClr val="FF0000"/>
                </a:solidFill>
              </a:rPr>
              <a:t>3V</a:t>
            </a:r>
            <a:endParaRPr lang="zh-CN" altLang="zh-CN" sz="2800" u="non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7" grpId="0"/>
      <p:bldP spid="33798" grpId="0"/>
      <p:bldP spid="33799" grpId="0" autoUpdateAnimBg="0"/>
      <p:bldP spid="33800" grpId="0" autoUpdateAnimBg="0"/>
      <p:bldP spid="33801" grpId="0" autoUpdateAnimBg="0"/>
      <p:bldP spid="33802" grpId="0" autoUpdateAnimBg="0"/>
      <p:bldP spid="3380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31800" y="1952625"/>
            <a:ext cx="8172450" cy="1630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宋体" panose="02010600030101010101" pitchFamily="2" charset="-122"/>
              </a:rPr>
              <a:t>．电源, 灯泡, 开关各一个，组成串联电路, 用一个电流表测电流，一个电压表测灯的电压，画出电路图。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31800" y="1268413"/>
            <a:ext cx="3132138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</a:rPr>
              <a:t>　　实验设计：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31800" y="3968750"/>
            <a:ext cx="8101013" cy="1630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宋体" panose="02010600030101010101" pitchFamily="2" charset="-122"/>
              </a:rPr>
              <a:t>．电池，开关, </a:t>
            </a:r>
            <a:r>
              <a:rPr lang="zh-CN" altLang="en-US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宋体" panose="02010600030101010101" pitchFamily="2" charset="-122"/>
              </a:rPr>
              <a:t>个灯组成串联电路，用一个电流表测电流，一个电压表测一盏灯的电压，画出电路图。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pic>
        <p:nvPicPr>
          <p:cNvPr id="24582" name="Picture 9" descr="E:\李燃\教师教学用书\2012人教教师用书项目\ppt\物理\图标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8143875" y="142875"/>
            <a:ext cx="8826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/>
          <p:nvPr/>
        </p:nvGrpSpPr>
        <p:grpSpPr bwMode="auto">
          <a:xfrm>
            <a:off x="323528" y="188640"/>
            <a:ext cx="2789238" cy="920750"/>
            <a:chOff x="0" y="0"/>
            <a:chExt cx="2231" cy="580"/>
          </a:xfrm>
        </p:grpSpPr>
        <p:pic>
          <p:nvPicPr>
            <p:cNvPr id="24584" name="圆角矩形 1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练一练</a:t>
              </a:r>
              <a:endParaRPr lang="zh-CN" altLang="en-US" sz="3600" b="1">
                <a:solidFill>
                  <a:srgbClr val="FFFFFF"/>
                </a:solidFill>
                <a:latin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102404" name="Picture 4" descr="11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608" y="84237"/>
            <a:ext cx="2509168" cy="752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练习</a:t>
            </a:r>
            <a:r>
              <a:rPr kumimoji="0" lang="zh-CN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：</a:t>
            </a:r>
            <a:endParaRPr kumimoji="0" lang="zh-CN" sz="60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23528" y="1085830"/>
            <a:ext cx="8568952" cy="52937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、现有</a:t>
            </a:r>
            <a:r>
              <a:rPr lang="zh-CN" alt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节干电池，有关这些电池的说法中</a:t>
            </a:r>
            <a:r>
              <a:rPr lang="zh-CN" sz="3200" u="none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endParaRPr lang="en-US" altLang="zh-CN" sz="3200" u="none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sz="3200" u="none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</a:t>
            </a:r>
            <a:r>
              <a:rPr 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确的是（   ）</a:t>
            </a:r>
            <a:endParaRPr lang="zh-CN" sz="3200" u="none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sz="3200" u="none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zh-CN" sz="3200" u="none" dirty="0" smtClean="0">
                <a:solidFill>
                  <a:schemeClr val="tx1"/>
                </a:solidFill>
                <a:latin typeface="+mj-ea"/>
                <a:ea typeface="+mj-ea"/>
              </a:rPr>
              <a:t>A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、每一节干电池的电压都与电池组总电压相同</a:t>
            </a:r>
            <a:endParaRPr lang="zh-CN" sz="28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zh-CN" alt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B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、四节干电池都串联时，总电压跟任何一节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电</a:t>
            </a:r>
            <a:endParaRPr lang="en-US" altLang="zh-CN" sz="2800" b="1" u="none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b="1" dirty="0" smtClean="0">
                <a:latin typeface="+mj-ea"/>
                <a:ea typeface="+mj-ea"/>
              </a:rPr>
              <a:t>      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池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电压一样大</a:t>
            </a:r>
            <a:endParaRPr lang="zh-CN" sz="28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zh-CN" alt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C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、四节干电池并联时，总电压等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于</a:t>
            </a:r>
            <a:endParaRPr lang="en-US" altLang="zh-CN" sz="2800" b="1" u="none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b="1" dirty="0" smtClean="0">
                <a:latin typeface="+mj-ea"/>
                <a:ea typeface="+mj-ea"/>
              </a:rPr>
              <a:t>     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四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节电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池</a:t>
            </a:r>
            <a:r>
              <a:rPr lang="zh-CN" altLang="en-US" sz="2800" b="1" dirty="0" smtClean="0">
                <a:latin typeface="+mj-ea"/>
                <a:ea typeface="+mj-ea"/>
              </a:rPr>
              <a:t>电压之</a:t>
            </a:r>
            <a:r>
              <a:rPr 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和</a:t>
            </a:r>
            <a:endParaRPr lang="zh-CN" sz="28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zh-CN" altLang="zh-CN" sz="2800" b="1" u="none" dirty="0" smtClean="0">
                <a:solidFill>
                  <a:schemeClr val="tx1"/>
                </a:solidFill>
                <a:latin typeface="+mj-ea"/>
                <a:ea typeface="+mj-ea"/>
              </a:rPr>
              <a:t>D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、这四节干电池可组成</a:t>
            </a:r>
            <a:r>
              <a:rPr lang="zh-CN" alt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6v</a:t>
            </a:r>
            <a:r>
              <a:rPr 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的电源</a:t>
            </a:r>
            <a:endParaRPr lang="zh-CN" sz="2800" b="1" u="none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131319" y="1846565"/>
            <a:ext cx="936625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zh-CN" altLang="zh-CN" sz="3600" b="1" u="none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102404" name="Picture 4" descr="11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332656"/>
            <a:ext cx="8136904" cy="37856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zh-CN" sz="2800" b="1" u="none" dirty="0">
                <a:solidFill>
                  <a:schemeClr val="tx1"/>
                </a:solidFill>
                <a:latin typeface="+mj-ea"/>
                <a:ea typeface="+mj-ea"/>
              </a:rPr>
              <a:t>2. 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如图所示，电源电压为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3v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，电压表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的</a:t>
            </a:r>
            <a:endParaRPr lang="en-US" altLang="zh-CN" sz="3200" b="1" u="none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 b="1" dirty="0" smtClean="0">
                <a:latin typeface="+mj-ea"/>
                <a:ea typeface="+mj-ea"/>
              </a:rPr>
              <a:t>   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示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数为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1V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，则灯泡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L</a:t>
            </a:r>
            <a:r>
              <a:rPr lang="zh-CN" altLang="zh-CN" sz="3200" b="1" u="none" baseline="-25000" dirty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和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L</a:t>
            </a:r>
            <a:r>
              <a:rPr lang="zh-CN" altLang="zh-CN" sz="3200" b="1" u="none" baseline="-25000" dirty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两端的电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压</a:t>
            </a:r>
            <a:endParaRPr lang="en-US" altLang="zh-CN" sz="3200" b="1" u="none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 b="1" dirty="0" smtClean="0">
                <a:latin typeface="+mj-ea"/>
                <a:ea typeface="+mj-ea"/>
              </a:rPr>
              <a:t>   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分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别为（      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）</a:t>
            </a:r>
            <a:endParaRPr 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zh-CN" alt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A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. 1V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2V             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zh-CN" alt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B. 1V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1V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zh-CN" alt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C. 2V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、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1V            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0000"/>
              </a:spcBef>
            </a:pP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zh-CN" altLang="zh-CN" sz="3200" b="1" u="none" dirty="0" smtClean="0">
                <a:solidFill>
                  <a:schemeClr val="tx1"/>
                </a:solidFill>
                <a:latin typeface="+mj-ea"/>
                <a:ea typeface="+mj-ea"/>
              </a:rPr>
              <a:t>D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</a:rPr>
              <a:t>无法确定</a:t>
            </a:r>
            <a:endParaRPr 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1916832"/>
            <a:ext cx="3744912" cy="30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87824" y="1340768"/>
            <a:ext cx="1028700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/>
            <a:r>
              <a:rPr lang="zh-CN" altLang="zh-CN" sz="4000" b="1" u="none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C</a:t>
            </a:r>
            <a:endParaRPr lang="zh-CN" altLang="zh-CN" sz="4000" b="1" u="none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102404" name="Picture 4" descr="11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HWOCRTEMP_ROC90"/>
          <p:cNvPicPr>
            <a:picLocks noChangeAspect="1" noChangeArrowheads="1"/>
          </p:cNvPicPr>
          <p:nvPr/>
        </p:nvPicPr>
        <p:blipFill>
          <a:blip r:embed="rId2" cstate="print">
            <a:lum contrast="36000"/>
          </a:blip>
          <a:srcRect/>
          <a:stretch>
            <a:fillRect/>
          </a:stretch>
        </p:blipFill>
        <p:spPr bwMode="auto">
          <a:xfrm>
            <a:off x="5076056" y="1916832"/>
            <a:ext cx="3586162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2" y="459135"/>
            <a:ext cx="8229600" cy="35394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l" eaLnBrk="1" hangingPunct="1"/>
            <a:r>
              <a:rPr lang="zh-CN" alt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、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如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图所示，电源电压为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9V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，且保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持</a:t>
            </a:r>
            <a:endParaRPr lang="en-US" altLang="zh-CN" sz="3200" b="1" u="none" dirty="0" smtClean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zh-CN" sz="3200" b="1" dirty="0" smtClean="0">
                <a:latin typeface="+mj-ea"/>
                <a:ea typeface="+mj-ea"/>
                <a:cs typeface="Times New Roman" panose="02020603050405020304" pitchFamily="18" charset="0"/>
              </a:rPr>
              <a:t>   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不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变，开关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S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闭合后，电压表的示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数</a:t>
            </a:r>
            <a:endParaRPr lang="en-US" altLang="zh-CN" sz="3200" b="1" u="none" dirty="0" smtClean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altLang="zh-CN" sz="3200" b="1" dirty="0" smtClean="0">
                <a:latin typeface="+mj-ea"/>
                <a:ea typeface="+mj-ea"/>
                <a:cs typeface="Times New Roman" panose="02020603050405020304" pitchFamily="18" charset="0"/>
              </a:rPr>
              <a:t>   </a:t>
            </a:r>
            <a:r>
              <a:rPr lang="zh-CN" sz="3200" b="1" u="none" dirty="0" smtClean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6V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．则  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(     )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  A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．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L</a:t>
            </a:r>
            <a:r>
              <a:rPr lang="zh-CN" altLang="zh-CN" sz="3200" b="1" u="none" baseline="-30000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1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两端的电压为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3V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l"/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  B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．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L</a:t>
            </a:r>
            <a:r>
              <a:rPr lang="zh-CN" altLang="zh-CN" sz="3200" b="1" u="none" baseline="-30000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1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两端的电压为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6V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l"/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  C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．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L</a:t>
            </a:r>
            <a:r>
              <a:rPr lang="zh-CN" altLang="zh-CN" sz="3200" b="1" u="none" baseline="-30000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两端的电压为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3V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l"/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  D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．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L</a:t>
            </a:r>
            <a:r>
              <a:rPr lang="zh-CN" altLang="zh-CN" sz="3200" b="1" u="none" baseline="-30000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2</a:t>
            </a:r>
            <a:r>
              <a:rPr 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两端的电压为</a:t>
            </a:r>
            <a:r>
              <a:rPr lang="zh-CN" altLang="zh-CN" sz="3200" b="1" u="none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</a:rPr>
              <a:t>9V </a:t>
            </a:r>
            <a:endParaRPr lang="zh-CN" altLang="zh-CN" sz="3200" b="1" u="none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" name="WordArt 5"/>
          <p:cNvSpPr>
            <a:spLocks noChangeArrowheads="1" noChangeShapeType="1"/>
          </p:cNvSpPr>
          <p:nvPr/>
        </p:nvSpPr>
        <p:spPr bwMode="auto">
          <a:xfrm>
            <a:off x="3419872" y="1412776"/>
            <a:ext cx="648072" cy="5290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dirty="0">
                <a:ln w="9525" cmpd="sng">
                  <a:solidFill>
                    <a:srgbClr val="CC3300"/>
                  </a:solidFill>
                  <a:round/>
                </a:ln>
                <a:solidFill>
                  <a:srgbClr val="CC3300"/>
                </a:solidFill>
                <a:effectLst>
                  <a:outerShdw dist="35921" dir="2700000" algn="ctr" rotWithShape="0">
                    <a:srgbClr val="C0C0C0">
                      <a:alpha val="75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zh-CN" altLang="en-US" sz="3600" dirty="0">
              <a:ln w="9525" cmpd="sng">
                <a:solidFill>
                  <a:srgbClr val="CC3300"/>
                </a:solidFill>
                <a:round/>
              </a:ln>
              <a:solidFill>
                <a:srgbClr val="CC3300"/>
              </a:solidFill>
              <a:effectLst>
                <a:outerShdw dist="35921" dir="2700000" algn="ctr" rotWithShape="0">
                  <a:srgbClr val="C0C0C0">
                    <a:alpha val="75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109572" name="Picture 4" descr="10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4969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4</a:t>
            </a:r>
            <a:r>
              <a:rPr lang="zh-CN" altLang="en-US" sz="3200" b="1" dirty="0" smtClean="0">
                <a:solidFill>
                  <a:srgbClr val="0000FF"/>
                </a:solidFill>
                <a:latin typeface="+mj-ea"/>
                <a:ea typeface="+mj-ea"/>
              </a:rPr>
              <a:t>、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如图所示，电源电压恒定，</a:t>
            </a:r>
            <a:endParaRPr kumimoji="0" lang="en-US" altLang="zh-C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 smtClean="0">
                <a:solidFill>
                  <a:srgbClr val="0000FF"/>
                </a:solidFill>
                <a:latin typeface="+mj-ea"/>
                <a:ea typeface="+mj-ea"/>
              </a:rPr>
              <a:t>   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当开关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</a:t>
            </a:r>
            <a:r>
              <a:rPr kumimoji="0" lang="zh-CN" altLang="zh-CN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1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闭合、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</a:t>
            </a:r>
            <a:r>
              <a:rPr kumimoji="0" lang="zh-CN" altLang="zh-CN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2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断开时，电压表的示数为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3V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；</a:t>
            </a:r>
            <a:endParaRPr kumimoji="0" lang="en-US" altLang="zh-C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 smtClean="0">
                <a:solidFill>
                  <a:srgbClr val="0000FF"/>
                </a:solidFill>
                <a:latin typeface="+mj-ea"/>
                <a:ea typeface="+mj-ea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当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</a:t>
            </a:r>
            <a:r>
              <a:rPr kumimoji="0" lang="zh-CN" altLang="zh-CN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1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断开、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</a:t>
            </a:r>
            <a:r>
              <a:rPr kumimoji="0" lang="zh-CN" altLang="zh-CN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2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闭合时，电压表的示数为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4.5V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，</a:t>
            </a:r>
            <a:endParaRPr kumimoji="0" lang="en-US" altLang="zh-C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 smtClean="0">
                <a:solidFill>
                  <a:srgbClr val="0000FF"/>
                </a:solidFill>
                <a:latin typeface="+mj-ea"/>
                <a:ea typeface="+mj-ea"/>
              </a:rPr>
              <a:t>  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则灯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L1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两端电压为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____V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，灯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L2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两端电压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为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____V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，电源电压为</a:t>
            </a:r>
            <a:r>
              <a:rPr kumimoji="0" lang="zh-CN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       </a:t>
            </a:r>
            <a:r>
              <a:rPr kumimoji="0" lang="zh-CN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V</a:t>
            </a:r>
            <a:r>
              <a:rPr kumimoji="0" 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。 </a:t>
            </a:r>
            <a:endParaRPr kumimoji="0" lang="zh-CN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zh-CN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3" descr="HWOCRTEMP_ROC00"/>
          <p:cNvPicPr>
            <a:picLocks noChangeAspect="1" noChangeArrowheads="1"/>
          </p:cNvPicPr>
          <p:nvPr/>
        </p:nvPicPr>
        <p:blipFill>
          <a:blip r:embed="rId2" cstate="print">
            <a:lum contrast="24000"/>
          </a:blip>
          <a:srcRect/>
          <a:stretch>
            <a:fillRect/>
          </a:stretch>
        </p:blipFill>
        <p:spPr bwMode="auto">
          <a:xfrm>
            <a:off x="2411760" y="2636912"/>
            <a:ext cx="360521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707656" y="1553418"/>
            <a:ext cx="108036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2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1.5</a:t>
            </a:r>
            <a:endParaRPr lang="zh-CN" altLang="zh-CN" sz="3200" b="1" u="none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812311" y="1484784"/>
            <a:ext cx="648121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endParaRPr lang="zh-CN" altLang="zh-CN" sz="3600" b="1" u="none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843808" y="1995562"/>
            <a:ext cx="1150937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3600" b="1" u="none" dirty="0">
                <a:solidFill>
                  <a:srgbClr val="FF0000"/>
                </a:solidFill>
                <a:latin typeface="Arial" panose="020B0604020202020204" pitchFamily="34" charset="0"/>
              </a:rPr>
              <a:t>4.5</a:t>
            </a:r>
            <a:endParaRPr lang="zh-CN" altLang="zh-CN" sz="3600" b="1" u="none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 build="p"/>
      <p:bldP spid="7" grpId="0" autoUpdateAnimBg="0"/>
      <p:bldP spid="8" grpId="0" autoUpdateAnimBg="0"/>
      <p:bldP spid="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TextBox 6"/>
          <p:cNvSpPr txBox="1">
            <a:spLocks noChangeArrowheads="1"/>
          </p:cNvSpPr>
          <p:nvPr/>
        </p:nvSpPr>
        <p:spPr bwMode="auto">
          <a:xfrm>
            <a:off x="683568" y="116632"/>
            <a:ext cx="6629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+mj-ea"/>
                <a:ea typeface="+mj-ea"/>
              </a:rPr>
              <a:t>实</a:t>
            </a:r>
            <a:r>
              <a:rPr lang="zh-CN" altLang="en-US" sz="3600" b="1" dirty="0" smtClean="0">
                <a:latin typeface="+mj-ea"/>
                <a:ea typeface="+mj-ea"/>
              </a:rPr>
              <a:t>验一：串联电路中电压的规律</a:t>
            </a:r>
            <a:endParaRPr lang="zh-CN" altLang="en-US" sz="3600" b="1" dirty="0">
              <a:latin typeface="+mj-ea"/>
              <a:ea typeface="+mj-ea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9512" y="908720"/>
            <a:ext cx="2232248" cy="549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 dirty="0" smtClean="0">
                <a:solidFill>
                  <a:srgbClr val="08080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lang="zh-CN" altLang="en-US" sz="3000" b="1" dirty="0">
                <a:solidFill>
                  <a:srgbClr val="08080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出问题：</a:t>
            </a:r>
            <a:endParaRPr lang="zh-CN" altLang="en-US" sz="3000" b="1" dirty="0">
              <a:solidFill>
                <a:srgbClr val="08080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95736" y="908720"/>
            <a:ext cx="6696744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串联电路中各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cs typeface="Arial" panose="020B0604020202020204" pitchFamily="34" charset="0"/>
              </a:rPr>
              <a:t>用电器两端电压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与总电压之间有什么关系？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971600" y="1700808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2132856"/>
            <a:ext cx="2348720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猜想与假设：</a:t>
            </a:r>
            <a:endParaRPr 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07504" y="4273932"/>
            <a:ext cx="1988045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设计实验：</a:t>
            </a:r>
            <a:endParaRPr 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899592" y="2683768"/>
            <a:ext cx="224408" cy="1465312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899592" y="5013176"/>
            <a:ext cx="152400" cy="936104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 cmpd="sng">
            <a:solidFill>
              <a:schemeClr val="tx1"/>
            </a:solidFill>
            <a:miter lim="800000"/>
          </a:ln>
          <a:effectLst/>
        </p:spPr>
        <p:txBody>
          <a:bodyPr vert="eaVert" wrap="none" anchor="ctr"/>
          <a:lstStyle/>
          <a:p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267744" y="2204864"/>
            <a:ext cx="6624736" cy="237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猜想1：串联电路各用电器两端电压之和</a:t>
            </a:r>
            <a:endParaRPr lang="en-US" altLang="zh-CN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      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等于总电压</a:t>
            </a:r>
            <a:endParaRPr lang="zh-CN" altLang="en-US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猜想2：串联电路各用电器两端电压相等，</a:t>
            </a:r>
            <a:endParaRPr lang="en-US" altLang="zh-CN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       </a:t>
            </a: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并等于总电压</a:t>
            </a:r>
            <a:endParaRPr lang="zh-CN" altLang="en-US" sz="2800" b="1" u="none" dirty="0" smtClean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b="1" u="none" dirty="0" smtClean="0">
                <a:solidFill>
                  <a:srgbClr val="FF0000"/>
                </a:solidFill>
                <a:latin typeface="+mj-ea"/>
                <a:ea typeface="+mj-ea"/>
                <a:cs typeface="Arial" panose="020B0604020202020204" pitchFamily="34" charset="0"/>
              </a:rPr>
              <a:t>… …</a:t>
            </a:r>
            <a:endParaRPr lang="zh-CN" altLang="en-US" sz="2800" b="1" u="none" dirty="0">
              <a:solidFill>
                <a:srgbClr val="FF0000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51720" y="443711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(1)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实验器材</a:t>
            </a:r>
            <a:endParaRPr lang="zh-CN" altLang="en-US" sz="24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1760" y="4941168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FF0000"/>
                </a:solidFill>
              </a:rPr>
              <a:t>干电池、开关、两个灯泡、电压表、导线若干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49" name="Text Box 3"/>
          <p:cNvSpPr txBox="1">
            <a:spLocks noChangeArrowheads="1"/>
          </p:cNvSpPr>
          <p:nvPr/>
        </p:nvSpPr>
        <p:spPr bwMode="auto">
          <a:xfrm>
            <a:off x="1907704" y="5517232"/>
            <a:ext cx="3600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（</a:t>
            </a:r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2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）实</a:t>
            </a:r>
            <a:r>
              <a:rPr lang="zh-CN" altLang="en-US" sz="2400" b="1" dirty="0">
                <a:solidFill>
                  <a:srgbClr val="0000FF"/>
                </a:solidFill>
                <a:latin typeface="+mj-ea"/>
                <a:ea typeface="+mj-ea"/>
              </a:rPr>
              <a:t>验</a:t>
            </a:r>
            <a:r>
              <a:rPr lang="zh-CN" sz="2400" b="1" u="none" dirty="0" smtClean="0">
                <a:solidFill>
                  <a:srgbClr val="0000FF"/>
                </a:solidFill>
                <a:latin typeface="+mj-ea"/>
                <a:ea typeface="+mj-ea"/>
              </a:rPr>
              <a:t>目的</a:t>
            </a:r>
            <a:endParaRPr lang="zh-CN" altLang="zh-CN" sz="24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1584177" y="6074132"/>
            <a:ext cx="7524327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400" b="1" u="none" dirty="0" smtClean="0">
                <a:solidFill>
                  <a:srgbClr val="FF0000"/>
                </a:solidFill>
                <a:latin typeface="+mj-ea"/>
                <a:ea typeface="+mj-ea"/>
              </a:rPr>
              <a:t>研</a:t>
            </a:r>
            <a:r>
              <a:rPr lang="zh-CN" altLang="en-US" sz="2400" b="1" u="none" dirty="0">
                <a:solidFill>
                  <a:srgbClr val="FF0000"/>
                </a:solidFill>
                <a:latin typeface="+mj-ea"/>
                <a:ea typeface="+mj-ea"/>
              </a:rPr>
              <a:t>究串联电路两端的总电压和各用电器两端电压关</a:t>
            </a:r>
            <a:r>
              <a:rPr lang="zh-CN" altLang="en-US" sz="2400" b="1" u="none" dirty="0" smtClean="0">
                <a:solidFill>
                  <a:srgbClr val="FF0000"/>
                </a:solidFill>
                <a:latin typeface="+mj-ea"/>
                <a:ea typeface="+mj-ea"/>
              </a:rPr>
              <a:t>系 </a:t>
            </a:r>
            <a:endParaRPr lang="zh-CN" altLang="en-US" sz="2400" b="1" u="none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102404" name="Picture 4" descr="11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251520" y="2751311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(4)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实验步骤：（课本</a:t>
            </a:r>
            <a:r>
              <a:rPr lang="en-US" altLang="zh-CN" sz="2400" b="1" dirty="0" smtClean="0">
                <a:solidFill>
                  <a:srgbClr val="0000FF"/>
                </a:solidFill>
                <a:latin typeface="+mj-ea"/>
                <a:ea typeface="+mj-ea"/>
              </a:rPr>
              <a:t>60</a:t>
            </a:r>
            <a:r>
              <a:rPr lang="zh-CN" altLang="en-US" sz="2400" b="1" dirty="0" smtClean="0">
                <a:solidFill>
                  <a:srgbClr val="0000FF"/>
                </a:solidFill>
                <a:latin typeface="+mj-ea"/>
                <a:ea typeface="+mj-ea"/>
              </a:rPr>
              <a:t>页）</a:t>
            </a:r>
            <a:endParaRPr lang="zh-CN" altLang="en-US" sz="24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67544" y="3356992"/>
            <a:ext cx="8001000" cy="1368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Font typeface="Wingdings" panose="05000000000000000000" pitchFamily="2" charset="2"/>
              <a:buChar char="l"/>
            </a:pPr>
            <a:r>
              <a:rPr lang="zh-CN" sz="2400" b="1" u="none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分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别把电压表在电路中</a:t>
            </a:r>
            <a:r>
              <a:rPr lang="zh-CN" alt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AB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两点、</a:t>
            </a:r>
            <a:r>
              <a:rPr lang="zh-CN" alt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BC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两点、</a:t>
            </a:r>
            <a:r>
              <a:rPr lang="zh-CN" alt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AC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两点，测量电压，看看它们之间有什么关系。换上另外两</a:t>
            </a:r>
            <a:r>
              <a:rPr lang="zh-CN" sz="2400" b="1" u="none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个</a:t>
            </a:r>
            <a:r>
              <a:rPr lang="zh-CN" altLang="en-US" sz="2400" b="1" u="none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规格不同的</a:t>
            </a:r>
            <a:r>
              <a:rPr lang="zh-CN" sz="2400" b="1" u="none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小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灯</a:t>
            </a:r>
            <a:r>
              <a:rPr lang="zh-CN" sz="2400" b="1" u="none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泡再</a:t>
            </a:r>
            <a:r>
              <a:rPr lang="zh-CN" sz="2400" b="1" u="none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Arial" panose="020B0604020202020204" pitchFamily="34" charset="0"/>
              </a:rPr>
              <a:t>次测量，看看是否有相同的关系。</a:t>
            </a:r>
            <a:endParaRPr lang="zh-CN" sz="2400" b="1" u="none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  <a:cs typeface="Arial" panose="020B0604020202020204" pitchFamily="34" charset="0"/>
            </a:endParaRPr>
          </a:p>
        </p:txBody>
      </p:sp>
      <p:grpSp>
        <p:nvGrpSpPr>
          <p:cNvPr id="20" name="Group 5"/>
          <p:cNvGrpSpPr/>
          <p:nvPr/>
        </p:nvGrpSpPr>
        <p:grpSpPr bwMode="auto">
          <a:xfrm>
            <a:off x="4572000" y="405705"/>
            <a:ext cx="2808312" cy="2231207"/>
            <a:chOff x="0" y="0"/>
            <a:chExt cx="2359" cy="1723"/>
          </a:xfrm>
        </p:grpSpPr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0" y="476"/>
              <a:ext cx="2359" cy="108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AutoShape 21"/>
            <p:cNvSpPr>
              <a:spLocks noChangeArrowheads="1"/>
            </p:cNvSpPr>
            <p:nvPr/>
          </p:nvSpPr>
          <p:spPr bwMode="auto">
            <a:xfrm>
              <a:off x="590" y="318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1542" y="0"/>
              <a:ext cx="341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2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  <p:grpSp>
          <p:nvGrpSpPr>
            <p:cNvPr id="24" name="Group 9"/>
            <p:cNvGrpSpPr/>
            <p:nvPr/>
          </p:nvGrpSpPr>
          <p:grpSpPr bwMode="auto">
            <a:xfrm>
              <a:off x="522" y="1463"/>
              <a:ext cx="283" cy="170"/>
              <a:chOff x="0" y="0"/>
              <a:chExt cx="256" cy="142"/>
            </a:xfrm>
          </p:grpSpPr>
          <p:sp>
            <p:nvSpPr>
              <p:cNvPr id="37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38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</p:grpSp>
        <p:grpSp>
          <p:nvGrpSpPr>
            <p:cNvPr id="25" name="Group 13"/>
            <p:cNvGrpSpPr/>
            <p:nvPr/>
          </p:nvGrpSpPr>
          <p:grpSpPr bwMode="auto">
            <a:xfrm>
              <a:off x="1588" y="1383"/>
              <a:ext cx="85" cy="340"/>
              <a:chOff x="0" y="0"/>
              <a:chExt cx="85" cy="340"/>
            </a:xfrm>
          </p:grpSpPr>
          <p:sp>
            <p:nvSpPr>
              <p:cNvPr id="34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endParaRPr lang="zh-CN" altLang="en-US" sz="1800"/>
              </a:p>
            </p:txBody>
          </p:sp>
          <p:sp>
            <p:nvSpPr>
              <p:cNvPr id="35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1551" y="318"/>
              <a:ext cx="309" cy="306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Oval 18"/>
            <p:cNvSpPr>
              <a:spLocks noChangeArrowheads="1"/>
            </p:cNvSpPr>
            <p:nvPr/>
          </p:nvSpPr>
          <p:spPr bwMode="auto">
            <a:xfrm>
              <a:off x="275" y="439"/>
              <a:ext cx="68" cy="68"/>
            </a:xfrm>
            <a:prstGeom prst="ellipse">
              <a:avLst/>
            </a:prstGeom>
            <a:solidFill>
              <a:srgbClr val="CC00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205" y="499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</a:rPr>
                <a:t>A</a:t>
              </a:r>
              <a:endParaRPr lang="en-US" sz="24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29" name="Oval 20"/>
            <p:cNvSpPr>
              <a:spLocks noChangeArrowheads="1"/>
            </p:cNvSpPr>
            <p:nvPr/>
          </p:nvSpPr>
          <p:spPr bwMode="auto">
            <a:xfrm>
              <a:off x="1203" y="431"/>
              <a:ext cx="68" cy="68"/>
            </a:xfrm>
            <a:prstGeom prst="ellipse">
              <a:avLst/>
            </a:prstGeom>
            <a:solidFill>
              <a:srgbClr val="CC00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1135" y="476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anose="02020603050405020304" pitchFamily="18" charset="0"/>
                </a:rPr>
                <a:t>B</a:t>
              </a:r>
              <a:endParaRPr lang="en-US" sz="24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31" name="Oval 22"/>
            <p:cNvSpPr>
              <a:spLocks noChangeArrowheads="1"/>
            </p:cNvSpPr>
            <p:nvPr/>
          </p:nvSpPr>
          <p:spPr bwMode="auto">
            <a:xfrm>
              <a:off x="2067" y="440"/>
              <a:ext cx="68" cy="68"/>
            </a:xfrm>
            <a:prstGeom prst="ellipse">
              <a:avLst/>
            </a:prstGeom>
            <a:solidFill>
              <a:srgbClr val="CC0000"/>
            </a:solidFill>
            <a:ln w="9525">
              <a:noFill/>
              <a:rou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23"/>
            <p:cNvSpPr txBox="1">
              <a:spLocks noChangeArrowheads="1"/>
            </p:cNvSpPr>
            <p:nvPr/>
          </p:nvSpPr>
          <p:spPr bwMode="auto">
            <a:xfrm>
              <a:off x="1991" y="476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</a:rPr>
                <a:t>C</a:t>
              </a:r>
              <a:endParaRPr lang="en-US" sz="2400" b="1" baseline="-25000" dirty="0">
                <a:latin typeface="Times New Roman" panose="02020603050405020304" pitchFamily="18" charset="0"/>
              </a:endParaRPr>
            </a:p>
          </p:txBody>
        </p:sp>
        <p:sp>
          <p:nvSpPr>
            <p:cNvPr id="33" name="Text Box 24"/>
            <p:cNvSpPr txBox="1">
              <a:spLocks noChangeArrowheads="1"/>
            </p:cNvSpPr>
            <p:nvPr/>
          </p:nvSpPr>
          <p:spPr bwMode="auto">
            <a:xfrm>
              <a:off x="613" y="0"/>
              <a:ext cx="341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</a:rPr>
                <a:t>L</a:t>
              </a:r>
              <a:r>
                <a:rPr lang="en-US" sz="2800" b="1" baseline="-25000">
                  <a:latin typeface="Times New Roman" panose="02020603050405020304" pitchFamily="18" charset="0"/>
                </a:rPr>
                <a:t>1</a:t>
              </a:r>
              <a:endParaRPr lang="en-US" sz="2800" b="1" baseline="-25000">
                <a:latin typeface="Times New Roman" panose="02020603050405020304" pitchFamily="18" charset="0"/>
              </a:endParaRPr>
            </a:p>
          </p:txBody>
        </p:sp>
      </p:grp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251520" y="188640"/>
            <a:ext cx="216016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(3)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实验电</a:t>
            </a: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路</a:t>
            </a: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图</a:t>
            </a:r>
            <a:endParaRPr lang="zh-CN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1520" y="908720"/>
            <a:ext cx="432048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灯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L</a:t>
            </a:r>
            <a:r>
              <a:rPr lang="en-US" altLang="zh-CN" sz="2400" baseline="-25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两端的电压：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r>
              <a:rPr lang="en-US" altLang="zh-CN" sz="2400" baseline="-25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AB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 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r>
              <a:rPr lang="en-US" altLang="zh-CN" sz="2400" baseline="-25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sz="2400" baseline="-25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灯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L</a:t>
            </a:r>
            <a:r>
              <a:rPr lang="en-US" altLang="zh-CN" sz="2400" baseline="-25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两端的电压：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r>
              <a:rPr lang="en-US" altLang="zh-CN" sz="2400" baseline="-25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BC</a:t>
            </a:r>
            <a:r>
              <a:rPr lang="en-US" altLang="zh-CN" sz="2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 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r>
              <a:rPr lang="en-US" altLang="zh-CN" sz="2400" baseline="-25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sz="2400" baseline="-25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2400" baseline="-25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电源电压就是总电压：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AC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 </a:t>
            </a:r>
            <a:r>
              <a:rPr lang="en-US" altLang="zh-CN" sz="2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U</a:t>
            </a:r>
            <a:endParaRPr lang="zh-CN" altLang="en-US" sz="24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0" grpId="0" autoUpdateAnimBg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67544" y="332656"/>
            <a:ext cx="7849567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39552" y="1412776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79712" y="1484784"/>
            <a:ext cx="626469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</a:rPr>
              <a:t>1</a:t>
            </a:r>
            <a:r>
              <a:rPr lang="zh-CN" sz="2800" b="1" u="none" dirty="0">
                <a:solidFill>
                  <a:srgbClr val="FF0000"/>
                </a:solidFill>
              </a:rPr>
              <a:t>、设计一个简单的串联电路图。</a:t>
            </a:r>
            <a:endParaRPr lang="zh-CN" sz="2800" b="1" u="none" dirty="0">
              <a:solidFill>
                <a:srgbClr val="FF0000"/>
              </a:solidFill>
            </a:endParaRPr>
          </a:p>
        </p:txBody>
      </p:sp>
      <p:grpSp>
        <p:nvGrpSpPr>
          <p:cNvPr id="9" name="Group 5"/>
          <p:cNvGrpSpPr/>
          <p:nvPr/>
        </p:nvGrpSpPr>
        <p:grpSpPr bwMode="auto">
          <a:xfrm>
            <a:off x="3203848" y="2276872"/>
            <a:ext cx="3312368" cy="3048000"/>
            <a:chOff x="0" y="0"/>
            <a:chExt cx="4582" cy="4800"/>
          </a:xfrm>
        </p:grpSpPr>
        <p:grpSp>
          <p:nvGrpSpPr>
            <p:cNvPr id="10" name="Group 6"/>
            <p:cNvGrpSpPr/>
            <p:nvPr/>
          </p:nvGrpSpPr>
          <p:grpSpPr bwMode="auto">
            <a:xfrm>
              <a:off x="975" y="3653"/>
              <a:ext cx="980" cy="597"/>
              <a:chOff x="0" y="0"/>
              <a:chExt cx="600" cy="360"/>
            </a:xfrm>
          </p:grpSpPr>
          <p:sp>
            <p:nvSpPr>
              <p:cNvPr id="38" name="Line 7"/>
              <p:cNvSpPr>
                <a:spLocks noChangeShapeType="1"/>
              </p:cNvSpPr>
              <p:nvPr/>
            </p:nvSpPr>
            <p:spPr bwMode="auto">
              <a:xfrm>
                <a:off x="60" y="0"/>
                <a:ext cx="0" cy="36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8"/>
              <p:cNvSpPr>
                <a:spLocks noChangeShapeType="1"/>
              </p:cNvSpPr>
              <p:nvPr/>
            </p:nvSpPr>
            <p:spPr bwMode="auto">
              <a:xfrm>
                <a:off x="0" y="60"/>
                <a:ext cx="0" cy="24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9"/>
              <p:cNvSpPr>
                <a:spLocks noChangeShapeType="1"/>
              </p:cNvSpPr>
              <p:nvPr/>
            </p:nvSpPr>
            <p:spPr bwMode="auto">
              <a:xfrm>
                <a:off x="600" y="0"/>
                <a:ext cx="0" cy="36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Line 10"/>
              <p:cNvSpPr>
                <a:spLocks noChangeShapeType="1"/>
              </p:cNvSpPr>
              <p:nvPr/>
            </p:nvSpPr>
            <p:spPr bwMode="auto">
              <a:xfrm>
                <a:off x="540" y="60"/>
                <a:ext cx="0" cy="24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" name="Group 11"/>
            <p:cNvGrpSpPr/>
            <p:nvPr/>
          </p:nvGrpSpPr>
          <p:grpSpPr bwMode="auto">
            <a:xfrm>
              <a:off x="0" y="0"/>
              <a:ext cx="4582" cy="4800"/>
              <a:chOff x="0" y="0"/>
              <a:chExt cx="4582" cy="4800"/>
            </a:xfrm>
          </p:grpSpPr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 flipH="1">
                <a:off x="0" y="3956"/>
                <a:ext cx="975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" name="Oval 13"/>
              <p:cNvSpPr>
                <a:spLocks noChangeArrowheads="1"/>
              </p:cNvSpPr>
              <p:nvPr/>
            </p:nvSpPr>
            <p:spPr bwMode="auto">
              <a:xfrm>
                <a:off x="3025" y="3883"/>
                <a:ext cx="137" cy="145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2703" y="0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2</a:t>
                </a:r>
                <a:endParaRPr lang="zh-CN" altLang="zh-CN" u="none"/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auto">
              <a:xfrm>
                <a:off x="873" y="21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1</a:t>
                </a:r>
                <a:endParaRPr lang="zh-CN" altLang="zh-CN" u="none"/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1072" y="3953"/>
                <a:ext cx="778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prstDash val="dash"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7" name="Group 17"/>
              <p:cNvGrpSpPr/>
              <p:nvPr/>
            </p:nvGrpSpPr>
            <p:grpSpPr bwMode="auto">
              <a:xfrm>
                <a:off x="1027" y="678"/>
                <a:ext cx="613" cy="625"/>
                <a:chOff x="0" y="0"/>
                <a:chExt cx="780" cy="780"/>
              </a:xfrm>
            </p:grpSpPr>
            <p:sp>
              <p:nvSpPr>
                <p:cNvPr id="34" name="Oval 1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35" name="Group 19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7" name="Line 2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 flipH="1">
                <a:off x="0" y="973"/>
                <a:ext cx="10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 flipH="1">
                <a:off x="3555" y="963"/>
                <a:ext cx="1027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 flipH="1">
                <a:off x="3900" y="3928"/>
                <a:ext cx="682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Line 25"/>
              <p:cNvSpPr>
                <a:spLocks noChangeShapeType="1"/>
              </p:cNvSpPr>
              <p:nvPr/>
            </p:nvSpPr>
            <p:spPr bwMode="auto">
              <a:xfrm>
                <a:off x="4582" y="966"/>
                <a:ext cx="0" cy="2959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Line 26"/>
              <p:cNvSpPr>
                <a:spLocks noChangeShapeType="1"/>
              </p:cNvSpPr>
              <p:nvPr/>
            </p:nvSpPr>
            <p:spPr bwMode="auto">
              <a:xfrm>
                <a:off x="0" y="993"/>
                <a:ext cx="0" cy="296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Line 27"/>
              <p:cNvSpPr>
                <a:spLocks noChangeShapeType="1"/>
              </p:cNvSpPr>
              <p:nvPr/>
            </p:nvSpPr>
            <p:spPr bwMode="auto">
              <a:xfrm flipH="1">
                <a:off x="3112" y="3553"/>
                <a:ext cx="800" cy="35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4" name="Group 28"/>
              <p:cNvGrpSpPr/>
              <p:nvPr/>
            </p:nvGrpSpPr>
            <p:grpSpPr bwMode="auto">
              <a:xfrm>
                <a:off x="2897" y="672"/>
                <a:ext cx="613" cy="619"/>
                <a:chOff x="0" y="0"/>
                <a:chExt cx="780" cy="780"/>
              </a:xfrm>
            </p:grpSpPr>
            <p:sp>
              <p:nvSpPr>
                <p:cNvPr id="30" name="Oval 2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31" name="Group 30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32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Line 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25" name="Line 33"/>
              <p:cNvSpPr>
                <a:spLocks noChangeShapeType="1"/>
              </p:cNvSpPr>
              <p:nvPr/>
            </p:nvSpPr>
            <p:spPr bwMode="auto">
              <a:xfrm flipH="1">
                <a:off x="1955" y="3953"/>
                <a:ext cx="114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Line 34"/>
              <p:cNvSpPr>
                <a:spLocks noChangeShapeType="1"/>
              </p:cNvSpPr>
              <p:nvPr/>
            </p:nvSpPr>
            <p:spPr bwMode="auto">
              <a:xfrm flipH="1">
                <a:off x="1640" y="976"/>
                <a:ext cx="12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" name="Text Box 35"/>
              <p:cNvSpPr txBox="1">
                <a:spLocks noChangeArrowheads="1"/>
              </p:cNvSpPr>
              <p:nvPr/>
            </p:nvSpPr>
            <p:spPr bwMode="auto">
              <a:xfrm>
                <a:off x="3005" y="4008"/>
                <a:ext cx="1132" cy="79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S</a:t>
                </a:r>
                <a:endParaRPr lang="zh-CN" altLang="zh-CN" u="none"/>
              </a:p>
            </p:txBody>
          </p:sp>
          <p:sp>
            <p:nvSpPr>
              <p:cNvPr id="28" name="Oval 36"/>
              <p:cNvSpPr>
                <a:spLocks noChangeArrowheads="1"/>
              </p:cNvSpPr>
              <p:nvPr/>
            </p:nvSpPr>
            <p:spPr bwMode="auto">
              <a:xfrm>
                <a:off x="321" y="864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Oval 37"/>
              <p:cNvSpPr>
                <a:spLocks noChangeArrowheads="1"/>
              </p:cNvSpPr>
              <p:nvPr/>
            </p:nvSpPr>
            <p:spPr bwMode="auto">
              <a:xfrm>
                <a:off x="2239" y="906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r>
                  <a:rPr lang="zh-CN" dirty="0"/>
                  <a:t>、</a:t>
                </a:r>
                <a:endParaRPr lang="zh-CN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188640"/>
            <a:ext cx="8893175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23528" y="1484784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63688" y="1484784"/>
            <a:ext cx="7056784" cy="116955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</a:rPr>
              <a:t>2</a:t>
            </a:r>
            <a:r>
              <a:rPr lang="zh-CN" sz="2800" b="1" u="none" dirty="0">
                <a:solidFill>
                  <a:srgbClr val="FF0000"/>
                </a:solidFill>
              </a:rPr>
              <a:t>、按电路图连接电路，使两个灯泡连接</a:t>
            </a:r>
            <a:r>
              <a:rPr lang="zh-CN" sz="2800" b="1" u="none" dirty="0" smtClean="0">
                <a:solidFill>
                  <a:srgbClr val="FF0000"/>
                </a:solidFill>
              </a:rPr>
              <a:t>成</a:t>
            </a:r>
            <a:endParaRPr lang="en-US" altLang="zh-CN" sz="2800" b="1" u="none" dirty="0" smtClean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     </a:t>
            </a:r>
            <a:r>
              <a:rPr lang="zh-CN" sz="2800" b="1" u="none" dirty="0" smtClean="0">
                <a:solidFill>
                  <a:srgbClr val="FF0000"/>
                </a:solidFill>
              </a:rPr>
              <a:t>串</a:t>
            </a:r>
            <a:r>
              <a:rPr lang="zh-CN" sz="2800" b="1" u="none" dirty="0">
                <a:solidFill>
                  <a:srgbClr val="FF0000"/>
                </a:solidFill>
              </a:rPr>
              <a:t>联电路。</a:t>
            </a:r>
            <a:endParaRPr lang="zh-CN" sz="2800" b="1" u="none" dirty="0">
              <a:solidFill>
                <a:srgbClr val="FF0000"/>
              </a:solidFill>
            </a:endParaRPr>
          </a:p>
        </p:txBody>
      </p:sp>
      <p:grpSp>
        <p:nvGrpSpPr>
          <p:cNvPr id="96" name="Group 93"/>
          <p:cNvGrpSpPr/>
          <p:nvPr/>
        </p:nvGrpSpPr>
        <p:grpSpPr bwMode="auto">
          <a:xfrm>
            <a:off x="323528" y="2780928"/>
            <a:ext cx="2808287" cy="3048000"/>
            <a:chOff x="0" y="0"/>
            <a:chExt cx="4582" cy="4800"/>
          </a:xfrm>
        </p:grpSpPr>
        <p:grpSp>
          <p:nvGrpSpPr>
            <p:cNvPr id="97" name="Group 94"/>
            <p:cNvGrpSpPr/>
            <p:nvPr/>
          </p:nvGrpSpPr>
          <p:grpSpPr bwMode="auto">
            <a:xfrm>
              <a:off x="975" y="3653"/>
              <a:ext cx="980" cy="597"/>
              <a:chOff x="0" y="0"/>
              <a:chExt cx="600" cy="360"/>
            </a:xfrm>
          </p:grpSpPr>
          <p:sp>
            <p:nvSpPr>
              <p:cNvPr id="125" name="Line 95"/>
              <p:cNvSpPr>
                <a:spLocks noChangeShapeType="1"/>
              </p:cNvSpPr>
              <p:nvPr/>
            </p:nvSpPr>
            <p:spPr bwMode="auto">
              <a:xfrm>
                <a:off x="60" y="0"/>
                <a:ext cx="0" cy="36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6" name="Line 96"/>
              <p:cNvSpPr>
                <a:spLocks noChangeShapeType="1"/>
              </p:cNvSpPr>
              <p:nvPr/>
            </p:nvSpPr>
            <p:spPr bwMode="auto">
              <a:xfrm>
                <a:off x="0" y="60"/>
                <a:ext cx="0" cy="24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7" name="Line 97"/>
              <p:cNvSpPr>
                <a:spLocks noChangeShapeType="1"/>
              </p:cNvSpPr>
              <p:nvPr/>
            </p:nvSpPr>
            <p:spPr bwMode="auto">
              <a:xfrm>
                <a:off x="600" y="0"/>
                <a:ext cx="0" cy="36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8" name="Line 98"/>
              <p:cNvSpPr>
                <a:spLocks noChangeShapeType="1"/>
              </p:cNvSpPr>
              <p:nvPr/>
            </p:nvSpPr>
            <p:spPr bwMode="auto">
              <a:xfrm>
                <a:off x="540" y="60"/>
                <a:ext cx="0" cy="24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8" name="Group 99"/>
            <p:cNvGrpSpPr/>
            <p:nvPr/>
          </p:nvGrpSpPr>
          <p:grpSpPr bwMode="auto">
            <a:xfrm>
              <a:off x="0" y="0"/>
              <a:ext cx="4582" cy="4800"/>
              <a:chOff x="0" y="0"/>
              <a:chExt cx="4582" cy="4800"/>
            </a:xfrm>
          </p:grpSpPr>
          <p:sp>
            <p:nvSpPr>
              <p:cNvPr id="99" name="Line 100"/>
              <p:cNvSpPr>
                <a:spLocks noChangeShapeType="1"/>
              </p:cNvSpPr>
              <p:nvPr/>
            </p:nvSpPr>
            <p:spPr bwMode="auto">
              <a:xfrm flipH="1">
                <a:off x="0" y="3956"/>
                <a:ext cx="975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0" name="Oval 101"/>
              <p:cNvSpPr>
                <a:spLocks noChangeArrowheads="1"/>
              </p:cNvSpPr>
              <p:nvPr/>
            </p:nvSpPr>
            <p:spPr bwMode="auto">
              <a:xfrm>
                <a:off x="3025" y="3883"/>
                <a:ext cx="137" cy="145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1" name="Text Box 102"/>
              <p:cNvSpPr txBox="1">
                <a:spLocks noChangeArrowheads="1"/>
              </p:cNvSpPr>
              <p:nvPr/>
            </p:nvSpPr>
            <p:spPr bwMode="auto">
              <a:xfrm>
                <a:off x="2703" y="0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2</a:t>
                </a:r>
                <a:endParaRPr lang="zh-CN" altLang="zh-CN" u="none"/>
              </a:p>
            </p:txBody>
          </p:sp>
          <p:sp>
            <p:nvSpPr>
              <p:cNvPr id="102" name="Text Box 103"/>
              <p:cNvSpPr txBox="1">
                <a:spLocks noChangeArrowheads="1"/>
              </p:cNvSpPr>
              <p:nvPr/>
            </p:nvSpPr>
            <p:spPr bwMode="auto">
              <a:xfrm>
                <a:off x="873" y="21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1</a:t>
                </a:r>
                <a:endParaRPr lang="zh-CN" altLang="zh-CN" u="none"/>
              </a:p>
            </p:txBody>
          </p:sp>
          <p:sp>
            <p:nvSpPr>
              <p:cNvPr id="103" name="Line 104"/>
              <p:cNvSpPr>
                <a:spLocks noChangeShapeType="1"/>
              </p:cNvSpPr>
              <p:nvPr/>
            </p:nvSpPr>
            <p:spPr bwMode="auto">
              <a:xfrm>
                <a:off x="1072" y="3953"/>
                <a:ext cx="778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prstDash val="dash"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04" name="Group 105"/>
              <p:cNvGrpSpPr/>
              <p:nvPr/>
            </p:nvGrpSpPr>
            <p:grpSpPr bwMode="auto">
              <a:xfrm>
                <a:off x="1027" y="678"/>
                <a:ext cx="613" cy="625"/>
                <a:chOff x="0" y="0"/>
                <a:chExt cx="780" cy="780"/>
              </a:xfrm>
            </p:grpSpPr>
            <p:sp>
              <p:nvSpPr>
                <p:cNvPr id="121" name="Oval 10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22" name="Group 107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123" name="Line 108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24" name="Line 10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105" name="Line 110"/>
              <p:cNvSpPr>
                <a:spLocks noChangeShapeType="1"/>
              </p:cNvSpPr>
              <p:nvPr/>
            </p:nvSpPr>
            <p:spPr bwMode="auto">
              <a:xfrm flipH="1">
                <a:off x="0" y="973"/>
                <a:ext cx="10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6" name="Line 111"/>
              <p:cNvSpPr>
                <a:spLocks noChangeShapeType="1"/>
              </p:cNvSpPr>
              <p:nvPr/>
            </p:nvSpPr>
            <p:spPr bwMode="auto">
              <a:xfrm flipH="1">
                <a:off x="3555" y="963"/>
                <a:ext cx="1027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7" name="Line 112"/>
              <p:cNvSpPr>
                <a:spLocks noChangeShapeType="1"/>
              </p:cNvSpPr>
              <p:nvPr/>
            </p:nvSpPr>
            <p:spPr bwMode="auto">
              <a:xfrm flipH="1">
                <a:off x="3900" y="3928"/>
                <a:ext cx="682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8" name="Line 113"/>
              <p:cNvSpPr>
                <a:spLocks noChangeShapeType="1"/>
              </p:cNvSpPr>
              <p:nvPr/>
            </p:nvSpPr>
            <p:spPr bwMode="auto">
              <a:xfrm>
                <a:off x="4582" y="966"/>
                <a:ext cx="0" cy="2959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9" name="Line 114"/>
              <p:cNvSpPr>
                <a:spLocks noChangeShapeType="1"/>
              </p:cNvSpPr>
              <p:nvPr/>
            </p:nvSpPr>
            <p:spPr bwMode="auto">
              <a:xfrm>
                <a:off x="0" y="993"/>
                <a:ext cx="0" cy="296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0" name="Line 115"/>
              <p:cNvSpPr>
                <a:spLocks noChangeShapeType="1"/>
              </p:cNvSpPr>
              <p:nvPr/>
            </p:nvSpPr>
            <p:spPr bwMode="auto">
              <a:xfrm flipH="1">
                <a:off x="3112" y="3553"/>
                <a:ext cx="800" cy="35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11" name="Group 116"/>
              <p:cNvGrpSpPr/>
              <p:nvPr/>
            </p:nvGrpSpPr>
            <p:grpSpPr bwMode="auto">
              <a:xfrm>
                <a:off x="2897" y="672"/>
                <a:ext cx="613" cy="619"/>
                <a:chOff x="0" y="0"/>
                <a:chExt cx="780" cy="780"/>
              </a:xfrm>
            </p:grpSpPr>
            <p:sp>
              <p:nvSpPr>
                <p:cNvPr id="117" name="Oval 11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18" name="Group 118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119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20" name="Line 1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112" name="Line 121"/>
              <p:cNvSpPr>
                <a:spLocks noChangeShapeType="1"/>
              </p:cNvSpPr>
              <p:nvPr/>
            </p:nvSpPr>
            <p:spPr bwMode="auto">
              <a:xfrm flipH="1">
                <a:off x="1955" y="3953"/>
                <a:ext cx="114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3" name="Line 122"/>
              <p:cNvSpPr>
                <a:spLocks noChangeShapeType="1"/>
              </p:cNvSpPr>
              <p:nvPr/>
            </p:nvSpPr>
            <p:spPr bwMode="auto">
              <a:xfrm flipH="1">
                <a:off x="1640" y="976"/>
                <a:ext cx="12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4" name="Text Box 123"/>
              <p:cNvSpPr txBox="1">
                <a:spLocks noChangeArrowheads="1"/>
              </p:cNvSpPr>
              <p:nvPr/>
            </p:nvSpPr>
            <p:spPr bwMode="auto">
              <a:xfrm>
                <a:off x="3005" y="4008"/>
                <a:ext cx="1132" cy="79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S</a:t>
                </a:r>
                <a:endParaRPr lang="zh-CN" altLang="zh-CN" u="none"/>
              </a:p>
            </p:txBody>
          </p:sp>
          <p:sp>
            <p:nvSpPr>
              <p:cNvPr id="115" name="Oval 124"/>
              <p:cNvSpPr>
                <a:spLocks noChangeArrowheads="1"/>
              </p:cNvSpPr>
              <p:nvPr/>
            </p:nvSpPr>
            <p:spPr bwMode="auto">
              <a:xfrm>
                <a:off x="321" y="864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6" name="Oval 125"/>
              <p:cNvSpPr>
                <a:spLocks noChangeArrowheads="1"/>
              </p:cNvSpPr>
              <p:nvPr/>
            </p:nvSpPr>
            <p:spPr bwMode="auto">
              <a:xfrm>
                <a:off x="2239" y="906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r>
                  <a:rPr lang="zh-CN" dirty="0"/>
                  <a:t>、</a:t>
                </a:r>
                <a:endParaRPr lang="zh-CN" dirty="0"/>
              </a:p>
            </p:txBody>
          </p:sp>
        </p:grpSp>
      </p:grpSp>
      <p:grpSp>
        <p:nvGrpSpPr>
          <p:cNvPr id="129" name="Group 5"/>
          <p:cNvGrpSpPr>
            <a:grpSpLocks noChangeAspect="1"/>
          </p:cNvGrpSpPr>
          <p:nvPr/>
        </p:nvGrpSpPr>
        <p:grpSpPr bwMode="auto">
          <a:xfrm>
            <a:off x="3924300" y="3141663"/>
            <a:ext cx="1800225" cy="668337"/>
            <a:chOff x="0" y="0"/>
            <a:chExt cx="3712" cy="1144"/>
          </a:xfrm>
        </p:grpSpPr>
        <p:grpSp>
          <p:nvGrpSpPr>
            <p:cNvPr id="130" name="Group 6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167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168" name="AutoShape 8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9" name="AutoShape 9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1" name="Group 10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32" name="Group 11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34" name="Group 12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50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156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16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57" name="Group 1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15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51" name="Group 2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15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3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4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35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6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37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38" name="Group 33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140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1" name="Oval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2" name="Group 3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148" name="Oval 3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43" name="Group 3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144" name="Line 4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5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6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7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39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33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70" name="Group 46"/>
          <p:cNvGrpSpPr>
            <a:grpSpLocks noChangeAspect="1"/>
          </p:cNvGrpSpPr>
          <p:nvPr/>
        </p:nvGrpSpPr>
        <p:grpSpPr bwMode="auto">
          <a:xfrm>
            <a:off x="6227763" y="2565400"/>
            <a:ext cx="2016125" cy="790575"/>
            <a:chOff x="0" y="0"/>
            <a:chExt cx="3712" cy="1144"/>
          </a:xfrm>
        </p:grpSpPr>
        <p:grpSp>
          <p:nvGrpSpPr>
            <p:cNvPr id="171" name="Group 4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208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209" name="AutoShape 4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0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72" name="Group 5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73" name="Group 5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75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91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197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20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98" name="Group 5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19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92" name="Group 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193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4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5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76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7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8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79" name="Group 7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181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82" name="Oval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83" name="Group 7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189" name="Oval 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84" name="Group 8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185" name="Line 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6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7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8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80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74" name="Rectangle 8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211" name="xjhsy8" descr="w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3663" y="4292600"/>
            <a:ext cx="2087562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2" name="xjhsy4" descr="w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275" y="4581525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3" name="未知"/>
          <p:cNvSpPr/>
          <p:nvPr/>
        </p:nvSpPr>
        <p:spPr bwMode="auto">
          <a:xfrm>
            <a:off x="5292725" y="5157788"/>
            <a:ext cx="1641475" cy="255587"/>
          </a:xfrm>
          <a:custGeom>
            <a:avLst/>
            <a:gdLst/>
            <a:ahLst/>
            <a:cxnLst>
              <a:cxn ang="0">
                <a:pos x="0" y="108"/>
              </a:cxn>
              <a:cxn ang="0">
                <a:pos x="96" y="140"/>
              </a:cxn>
              <a:cxn ang="0">
                <a:pos x="181" y="161"/>
              </a:cxn>
              <a:cxn ang="0">
                <a:pos x="682" y="118"/>
              </a:cxn>
              <a:cxn ang="0">
                <a:pos x="960" y="22"/>
              </a:cxn>
              <a:cxn ang="0">
                <a:pos x="1034" y="1"/>
              </a:cxn>
            </a:cxnLst>
            <a:rect l="0" t="0" r="r" b="b"/>
            <a:pathLst>
              <a:path w="1034" h="161">
                <a:moveTo>
                  <a:pt x="0" y="108"/>
                </a:moveTo>
                <a:cubicBezTo>
                  <a:pt x="75" y="133"/>
                  <a:pt x="43" y="122"/>
                  <a:pt x="96" y="140"/>
                </a:cubicBezTo>
                <a:cubicBezTo>
                  <a:pt x="124" y="149"/>
                  <a:pt x="181" y="161"/>
                  <a:pt x="181" y="161"/>
                </a:cubicBezTo>
                <a:cubicBezTo>
                  <a:pt x="443" y="153"/>
                  <a:pt x="493" y="157"/>
                  <a:pt x="682" y="118"/>
                </a:cubicBezTo>
                <a:cubicBezTo>
                  <a:pt x="766" y="63"/>
                  <a:pt x="861" y="37"/>
                  <a:pt x="960" y="22"/>
                </a:cubicBezTo>
                <a:cubicBezTo>
                  <a:pt x="1027" y="0"/>
                  <a:pt x="1002" y="1"/>
                  <a:pt x="1034" y="1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4" name="未知"/>
          <p:cNvSpPr/>
          <p:nvPr/>
        </p:nvSpPr>
        <p:spPr bwMode="auto">
          <a:xfrm rot="21348926">
            <a:off x="7885113" y="3141663"/>
            <a:ext cx="941387" cy="1955800"/>
          </a:xfrm>
          <a:custGeom>
            <a:avLst/>
            <a:gdLst/>
            <a:ahLst/>
            <a:cxnLst>
              <a:cxn ang="0">
                <a:pos x="0" y="1232"/>
              </a:cxn>
              <a:cxn ang="0">
                <a:pos x="181" y="1222"/>
              </a:cxn>
              <a:cxn ang="0">
                <a:pos x="331" y="1190"/>
              </a:cxn>
              <a:cxn ang="0">
                <a:pos x="437" y="998"/>
              </a:cxn>
              <a:cxn ang="0">
                <a:pos x="523" y="475"/>
              </a:cxn>
              <a:cxn ang="0">
                <a:pos x="373" y="27"/>
              </a:cxn>
              <a:cxn ang="0">
                <a:pos x="341" y="6"/>
              </a:cxn>
              <a:cxn ang="0">
                <a:pos x="160" y="6"/>
              </a:cxn>
            </a:cxnLst>
            <a:rect l="0" t="0" r="r" b="b"/>
            <a:pathLst>
              <a:path w="593" h="1232">
                <a:moveTo>
                  <a:pt x="0" y="1232"/>
                </a:moveTo>
                <a:cubicBezTo>
                  <a:pt x="60" y="1229"/>
                  <a:pt x="121" y="1229"/>
                  <a:pt x="181" y="1222"/>
                </a:cubicBezTo>
                <a:cubicBezTo>
                  <a:pt x="232" y="1216"/>
                  <a:pt x="280" y="1198"/>
                  <a:pt x="331" y="1190"/>
                </a:cubicBezTo>
                <a:cubicBezTo>
                  <a:pt x="409" y="1136"/>
                  <a:pt x="399" y="1074"/>
                  <a:pt x="437" y="998"/>
                </a:cubicBezTo>
                <a:cubicBezTo>
                  <a:pt x="463" y="823"/>
                  <a:pt x="493" y="649"/>
                  <a:pt x="523" y="475"/>
                </a:cubicBezTo>
                <a:cubicBezTo>
                  <a:pt x="512" y="149"/>
                  <a:pt x="593" y="134"/>
                  <a:pt x="373" y="27"/>
                </a:cubicBezTo>
                <a:cubicBezTo>
                  <a:pt x="362" y="21"/>
                  <a:pt x="354" y="7"/>
                  <a:pt x="341" y="6"/>
                </a:cubicBezTo>
                <a:cubicBezTo>
                  <a:pt x="281" y="0"/>
                  <a:pt x="220" y="6"/>
                  <a:pt x="160" y="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5" name="未知"/>
          <p:cNvSpPr/>
          <p:nvPr/>
        </p:nvSpPr>
        <p:spPr bwMode="auto">
          <a:xfrm>
            <a:off x="5580063" y="3213100"/>
            <a:ext cx="1084262" cy="422275"/>
          </a:xfrm>
          <a:custGeom>
            <a:avLst/>
            <a:gdLst/>
            <a:ahLst/>
            <a:cxnLst>
              <a:cxn ang="0">
                <a:pos x="683" y="0"/>
              </a:cxn>
              <a:cxn ang="0">
                <a:pos x="480" y="42"/>
              </a:cxn>
              <a:cxn ang="0">
                <a:pos x="171" y="117"/>
              </a:cxn>
              <a:cxn ang="0">
                <a:pos x="107" y="160"/>
              </a:cxn>
              <a:cxn ang="0">
                <a:pos x="75" y="192"/>
              </a:cxn>
              <a:cxn ang="0">
                <a:pos x="0" y="224"/>
              </a:cxn>
              <a:cxn ang="0">
                <a:pos x="54" y="266"/>
              </a:cxn>
            </a:cxnLst>
            <a:rect l="0" t="0" r="r" b="b"/>
            <a:pathLst>
              <a:path w="683" h="266">
                <a:moveTo>
                  <a:pt x="683" y="0"/>
                </a:moveTo>
                <a:cubicBezTo>
                  <a:pt x="615" y="16"/>
                  <a:pt x="549" y="33"/>
                  <a:pt x="480" y="42"/>
                </a:cubicBezTo>
                <a:cubicBezTo>
                  <a:pt x="380" y="76"/>
                  <a:pt x="275" y="99"/>
                  <a:pt x="171" y="117"/>
                </a:cubicBezTo>
                <a:cubicBezTo>
                  <a:pt x="150" y="131"/>
                  <a:pt x="125" y="142"/>
                  <a:pt x="107" y="160"/>
                </a:cubicBezTo>
                <a:cubicBezTo>
                  <a:pt x="96" y="171"/>
                  <a:pt x="88" y="184"/>
                  <a:pt x="75" y="192"/>
                </a:cubicBezTo>
                <a:cubicBezTo>
                  <a:pt x="52" y="207"/>
                  <a:pt x="24" y="212"/>
                  <a:pt x="0" y="224"/>
                </a:cubicBezTo>
                <a:cubicBezTo>
                  <a:pt x="47" y="259"/>
                  <a:pt x="30" y="244"/>
                  <a:pt x="54" y="26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6" name="未知"/>
          <p:cNvSpPr/>
          <p:nvPr/>
        </p:nvSpPr>
        <p:spPr bwMode="auto">
          <a:xfrm rot="21299650">
            <a:off x="3419475" y="3573463"/>
            <a:ext cx="955675" cy="1744662"/>
          </a:xfrm>
          <a:custGeom>
            <a:avLst/>
            <a:gdLst/>
            <a:ahLst/>
            <a:cxnLst>
              <a:cxn ang="0">
                <a:pos x="602" y="0"/>
              </a:cxn>
              <a:cxn ang="0">
                <a:pos x="271" y="32"/>
              </a:cxn>
              <a:cxn ang="0">
                <a:pos x="143" y="107"/>
              </a:cxn>
              <a:cxn ang="0">
                <a:pos x="79" y="192"/>
              </a:cxn>
              <a:cxn ang="0">
                <a:pos x="15" y="363"/>
              </a:cxn>
              <a:cxn ang="0">
                <a:pos x="68" y="896"/>
              </a:cxn>
              <a:cxn ang="0">
                <a:pos x="132" y="992"/>
              </a:cxn>
              <a:cxn ang="0">
                <a:pos x="271" y="1067"/>
              </a:cxn>
              <a:cxn ang="0">
                <a:pos x="420" y="1099"/>
              </a:cxn>
            </a:cxnLst>
            <a:rect l="0" t="0" r="r" b="b"/>
            <a:pathLst>
              <a:path w="602" h="1099">
                <a:moveTo>
                  <a:pt x="602" y="0"/>
                </a:moveTo>
                <a:cubicBezTo>
                  <a:pt x="299" y="23"/>
                  <a:pt x="408" y="0"/>
                  <a:pt x="271" y="32"/>
                </a:cubicBezTo>
                <a:cubicBezTo>
                  <a:pt x="170" y="83"/>
                  <a:pt x="211" y="56"/>
                  <a:pt x="143" y="107"/>
                </a:cubicBezTo>
                <a:cubicBezTo>
                  <a:pt x="123" y="137"/>
                  <a:pt x="95" y="160"/>
                  <a:pt x="79" y="192"/>
                </a:cubicBezTo>
                <a:cubicBezTo>
                  <a:pt x="54" y="244"/>
                  <a:pt x="29" y="307"/>
                  <a:pt x="15" y="363"/>
                </a:cubicBezTo>
                <a:cubicBezTo>
                  <a:pt x="17" y="419"/>
                  <a:pt x="0" y="772"/>
                  <a:pt x="68" y="896"/>
                </a:cubicBezTo>
                <a:cubicBezTo>
                  <a:pt x="87" y="930"/>
                  <a:pt x="111" y="960"/>
                  <a:pt x="132" y="992"/>
                </a:cubicBezTo>
                <a:cubicBezTo>
                  <a:pt x="158" y="1032"/>
                  <a:pt x="232" y="1047"/>
                  <a:pt x="271" y="1067"/>
                </a:cubicBezTo>
                <a:cubicBezTo>
                  <a:pt x="330" y="1096"/>
                  <a:pt x="348" y="1099"/>
                  <a:pt x="420" y="109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17" name="TextBox 216"/>
          <p:cNvSpPr txBox="1"/>
          <p:nvPr/>
        </p:nvSpPr>
        <p:spPr>
          <a:xfrm>
            <a:off x="4644008" y="386104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400" b="1" baseline="-25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7092280" y="357301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sz="2400" b="1" baseline="-25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400" b="1" baseline="-25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  <p:bldP spid="214" grpId="0" animBg="1"/>
      <p:bldP spid="215" grpId="0" animBg="1"/>
      <p:bldP spid="2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50825" y="128826"/>
            <a:ext cx="7849567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1520" y="1124744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512" y="1700808"/>
            <a:ext cx="3529013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b="1" u="none" dirty="0">
                <a:solidFill>
                  <a:srgbClr val="FF0000"/>
                </a:solidFill>
              </a:rPr>
              <a:t>2、按下图连接电路，测量小灯泡</a:t>
            </a:r>
            <a:r>
              <a:rPr lang="zh-CN" altLang="en-US" sz="2800" b="1" u="none" dirty="0">
                <a:solidFill>
                  <a:srgbClr val="0000FF"/>
                </a:solidFill>
              </a:rPr>
              <a:t>L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1</a:t>
            </a:r>
            <a:r>
              <a:rPr lang="zh-CN" altLang="en-US" sz="2800" b="1" u="none" dirty="0">
                <a:solidFill>
                  <a:srgbClr val="FF0000"/>
                </a:solidFill>
              </a:rPr>
              <a:t>两端的电压</a:t>
            </a:r>
            <a:r>
              <a:rPr lang="zh-CN" altLang="en-US" sz="2800" b="1" u="none" dirty="0">
                <a:solidFill>
                  <a:srgbClr val="0000FF"/>
                </a:solidFill>
              </a:rPr>
              <a:t>U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1</a:t>
            </a:r>
            <a:r>
              <a:rPr lang="zh-CN" altLang="en-US" sz="2800" b="1" u="none" dirty="0">
                <a:solidFill>
                  <a:srgbClr val="FF0000"/>
                </a:solidFill>
              </a:rPr>
              <a:t>。</a:t>
            </a:r>
            <a:endParaRPr lang="zh-CN" altLang="en-US" sz="2800" b="1" u="none" dirty="0">
              <a:solidFill>
                <a:srgbClr val="FF0000"/>
              </a:solidFill>
            </a:endParaRPr>
          </a:p>
        </p:txBody>
      </p:sp>
      <p:grpSp>
        <p:nvGrpSpPr>
          <p:cNvPr id="136" name="Group 5"/>
          <p:cNvGrpSpPr/>
          <p:nvPr/>
        </p:nvGrpSpPr>
        <p:grpSpPr bwMode="auto">
          <a:xfrm>
            <a:off x="3492500" y="1341438"/>
            <a:ext cx="5435600" cy="4826000"/>
            <a:chOff x="0" y="0"/>
            <a:chExt cx="3424" cy="3040"/>
          </a:xfrm>
        </p:grpSpPr>
        <p:grpSp>
          <p:nvGrpSpPr>
            <p:cNvPr id="137" name="Group 6"/>
            <p:cNvGrpSpPr>
              <a:grpSpLocks noChangeAspect="1"/>
            </p:cNvGrpSpPr>
            <p:nvPr/>
          </p:nvGrpSpPr>
          <p:grpSpPr bwMode="auto">
            <a:xfrm>
              <a:off x="359" y="1406"/>
              <a:ext cx="1134" cy="421"/>
              <a:chOff x="0" y="0"/>
              <a:chExt cx="3712" cy="1144"/>
            </a:xfrm>
          </p:grpSpPr>
          <p:grpSp>
            <p:nvGrpSpPr>
              <p:cNvPr id="188" name="Group 7"/>
              <p:cNvGrpSpPr>
                <a:grpSpLocks noChangeAspect="1"/>
              </p:cNvGrpSpPr>
              <p:nvPr/>
            </p:nvGrpSpPr>
            <p:grpSpPr bwMode="auto">
              <a:xfrm>
                <a:off x="0" y="567"/>
                <a:ext cx="3712" cy="577"/>
                <a:chOff x="0" y="0"/>
                <a:chExt cx="2493" cy="577"/>
              </a:xfrm>
            </p:grpSpPr>
            <p:sp>
              <p:nvSpPr>
                <p:cNvPr id="225" name="未知" descr="栎木"/>
                <p:cNvSpPr>
                  <a:spLocks noChangeAspect="1"/>
                </p:cNvSpPr>
                <p:nvPr/>
              </p:nvSpPr>
              <p:spPr bwMode="auto">
                <a:xfrm flipV="1">
                  <a:off x="0" y="464"/>
                  <a:ext cx="2493" cy="1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0" y="0"/>
                    </a:cxn>
                    <a:cxn ang="0">
                      <a:pos x="400" y="400"/>
                    </a:cxn>
                    <a:cxn ang="0">
                      <a:pos x="0" y="40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00" h="400">
                      <a:moveTo>
                        <a:pt x="0" y="0"/>
                      </a:moveTo>
                      <a:lnTo>
                        <a:pt x="400" y="0"/>
                      </a:lnTo>
                      <a:lnTo>
                        <a:pt x="400" y="400"/>
                      </a:lnTo>
                      <a:lnTo>
                        <a:pt x="0" y="4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 cmpd="sng">
                  <a:rou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rgbClr val="FFCC99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6" name="AutoShape 9"/>
                <p:cNvSpPr>
                  <a:spLocks noChangeAspect="1" noChangeArrowheads="1"/>
                </p:cNvSpPr>
                <p:nvPr/>
              </p:nvSpPr>
              <p:spPr bwMode="auto">
                <a:xfrm>
                  <a:off x="2200" y="4"/>
                  <a:ext cx="213" cy="369"/>
                </a:xfrm>
                <a:prstGeom prst="flowChartMagneticDisk">
                  <a:avLst/>
                </a:prstGeom>
                <a:solidFill>
                  <a:srgbClr val="969696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7" name="AutoShape 10"/>
                <p:cNvSpPr>
                  <a:spLocks noChangeAspect="1" noChangeArrowheads="1"/>
                </p:cNvSpPr>
                <p:nvPr/>
              </p:nvSpPr>
              <p:spPr bwMode="auto">
                <a:xfrm>
                  <a:off x="420" y="0"/>
                  <a:ext cx="213" cy="369"/>
                </a:xfrm>
                <a:prstGeom prst="flowChartMagneticDisk">
                  <a:avLst/>
                </a:prstGeom>
                <a:solidFill>
                  <a:srgbClr val="969696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89" name="Group 11"/>
              <p:cNvGrpSpPr>
                <a:grpSpLocks noChangeAspect="1"/>
              </p:cNvGrpSpPr>
              <p:nvPr/>
            </p:nvGrpSpPr>
            <p:grpSpPr bwMode="auto">
              <a:xfrm>
                <a:off x="1670" y="0"/>
                <a:ext cx="540" cy="936"/>
                <a:chOff x="0" y="0"/>
                <a:chExt cx="540" cy="936"/>
              </a:xfrm>
            </p:grpSpPr>
            <p:grpSp>
              <p:nvGrpSpPr>
                <p:cNvPr id="190" name="Group 12"/>
                <p:cNvGrpSpPr>
                  <a:grpSpLocks noChangeAspect="1"/>
                </p:cNvGrpSpPr>
                <p:nvPr/>
              </p:nvGrpSpPr>
              <p:grpSpPr bwMode="auto">
                <a:xfrm>
                  <a:off x="77" y="0"/>
                  <a:ext cx="403" cy="733"/>
                  <a:chOff x="0" y="0"/>
                  <a:chExt cx="2019" cy="3673"/>
                </a:xfrm>
              </p:grpSpPr>
              <p:grpSp>
                <p:nvGrpSpPr>
                  <p:cNvPr id="192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50" y="2812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208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861"/>
                      <a:chOff x="0" y="0"/>
                      <a:chExt cx="913" cy="861"/>
                    </a:xfrm>
                  </p:grpSpPr>
                  <p:grpSp>
                    <p:nvGrpSpPr>
                      <p:cNvPr id="214" name="Group 15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229" y="663"/>
                        <a:ext cx="498" cy="198"/>
                        <a:chOff x="0" y="0"/>
                        <a:chExt cx="498" cy="198"/>
                      </a:xfrm>
                    </p:grpSpPr>
                    <p:sp>
                      <p:nvSpPr>
                        <p:cNvPr id="223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0" y="0"/>
                          <a:ext cx="498" cy="19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101" y="157"/>
                            </a:cxn>
                            <a:cxn ang="0">
                              <a:pos x="110" y="167"/>
                            </a:cxn>
                            <a:cxn ang="0">
                              <a:pos x="121" y="173"/>
                            </a:cxn>
                            <a:cxn ang="0">
                              <a:pos x="136" y="178"/>
                            </a:cxn>
                            <a:cxn ang="0">
                              <a:pos x="153" y="186"/>
                            </a:cxn>
                            <a:cxn ang="0">
                              <a:pos x="174" y="190"/>
                            </a:cxn>
                            <a:cxn ang="0">
                              <a:pos x="188" y="191"/>
                            </a:cxn>
                            <a:cxn ang="0">
                              <a:pos x="205" y="194"/>
                            </a:cxn>
                            <a:cxn ang="0">
                              <a:pos x="222" y="195"/>
                            </a:cxn>
                            <a:cxn ang="0">
                              <a:pos x="243" y="198"/>
                            </a:cxn>
                            <a:cxn ang="0">
                              <a:pos x="257" y="198"/>
                            </a:cxn>
                            <a:cxn ang="0">
                              <a:pos x="278" y="195"/>
                            </a:cxn>
                            <a:cxn ang="0">
                              <a:pos x="295" y="194"/>
                            </a:cxn>
                            <a:cxn ang="0">
                              <a:pos x="315" y="191"/>
                            </a:cxn>
                            <a:cxn ang="0">
                              <a:pos x="332" y="190"/>
                            </a:cxn>
                            <a:cxn ang="0">
                              <a:pos x="349" y="185"/>
                            </a:cxn>
                            <a:cxn ang="0">
                              <a:pos x="366" y="181"/>
                            </a:cxn>
                            <a:cxn ang="0">
                              <a:pos x="380" y="173"/>
                            </a:cxn>
                            <a:cxn ang="0">
                              <a:pos x="392" y="165"/>
                            </a:cxn>
                            <a:cxn ang="0">
                              <a:pos x="397" y="160"/>
                            </a:cxn>
                            <a:cxn ang="0">
                              <a:pos x="405" y="152"/>
                            </a:cxn>
                            <a:cxn ang="0">
                              <a:pos x="498" y="0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498" h="198">
                              <a:moveTo>
                                <a:pt x="0" y="0"/>
                              </a:moveTo>
                              <a:lnTo>
                                <a:pt x="101" y="157"/>
                              </a:lnTo>
                              <a:lnTo>
                                <a:pt x="110" y="167"/>
                              </a:lnTo>
                              <a:lnTo>
                                <a:pt x="121" y="173"/>
                              </a:lnTo>
                              <a:lnTo>
                                <a:pt x="136" y="178"/>
                              </a:lnTo>
                              <a:lnTo>
                                <a:pt x="153" y="186"/>
                              </a:lnTo>
                              <a:lnTo>
                                <a:pt x="174" y="190"/>
                              </a:lnTo>
                              <a:lnTo>
                                <a:pt x="188" y="191"/>
                              </a:lnTo>
                              <a:lnTo>
                                <a:pt x="205" y="194"/>
                              </a:lnTo>
                              <a:lnTo>
                                <a:pt x="222" y="195"/>
                              </a:lnTo>
                              <a:lnTo>
                                <a:pt x="243" y="198"/>
                              </a:lnTo>
                              <a:lnTo>
                                <a:pt x="257" y="198"/>
                              </a:lnTo>
                              <a:lnTo>
                                <a:pt x="278" y="195"/>
                              </a:lnTo>
                              <a:lnTo>
                                <a:pt x="295" y="194"/>
                              </a:lnTo>
                              <a:lnTo>
                                <a:pt x="315" y="191"/>
                              </a:lnTo>
                              <a:lnTo>
                                <a:pt x="332" y="190"/>
                              </a:lnTo>
                              <a:lnTo>
                                <a:pt x="349" y="185"/>
                              </a:lnTo>
                              <a:lnTo>
                                <a:pt x="366" y="181"/>
                              </a:lnTo>
                              <a:lnTo>
                                <a:pt x="380" y="173"/>
                              </a:lnTo>
                              <a:lnTo>
                                <a:pt x="392" y="165"/>
                              </a:lnTo>
                              <a:lnTo>
                                <a:pt x="397" y="160"/>
                              </a:lnTo>
                              <a:lnTo>
                                <a:pt x="405" y="152"/>
                              </a:lnTo>
                              <a:lnTo>
                                <a:pt x="498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24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78" y="0"/>
                          <a:ext cx="222" cy="19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62" y="178"/>
                            </a:cxn>
                            <a:cxn ang="0">
                              <a:pos x="75" y="186"/>
                            </a:cxn>
                            <a:cxn ang="0">
                              <a:pos x="96" y="190"/>
                            </a:cxn>
                            <a:cxn ang="0">
                              <a:pos x="110" y="191"/>
                            </a:cxn>
                            <a:cxn ang="0">
                              <a:pos x="127" y="194"/>
                            </a:cxn>
                            <a:cxn ang="0">
                              <a:pos x="144" y="195"/>
                            </a:cxn>
                            <a:cxn ang="0">
                              <a:pos x="165" y="198"/>
                            </a:cxn>
                            <a:cxn ang="0">
                              <a:pos x="179" y="198"/>
                            </a:cxn>
                            <a:cxn ang="0">
                              <a:pos x="200" y="195"/>
                            </a:cxn>
                            <a:cxn ang="0">
                              <a:pos x="222" y="0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222" h="198">
                              <a:moveTo>
                                <a:pt x="0" y="0"/>
                              </a:moveTo>
                              <a:lnTo>
                                <a:pt x="62" y="178"/>
                              </a:lnTo>
                              <a:lnTo>
                                <a:pt x="75" y="186"/>
                              </a:lnTo>
                              <a:lnTo>
                                <a:pt x="96" y="190"/>
                              </a:lnTo>
                              <a:lnTo>
                                <a:pt x="110" y="191"/>
                              </a:lnTo>
                              <a:lnTo>
                                <a:pt x="127" y="194"/>
                              </a:lnTo>
                              <a:lnTo>
                                <a:pt x="144" y="195"/>
                              </a:lnTo>
                              <a:lnTo>
                                <a:pt x="165" y="198"/>
                              </a:lnTo>
                              <a:lnTo>
                                <a:pt x="179" y="198"/>
                              </a:lnTo>
                              <a:lnTo>
                                <a:pt x="200" y="195"/>
                              </a:lnTo>
                              <a:lnTo>
                                <a:pt x="222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404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215" name="Group 18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0" y="0"/>
                        <a:ext cx="913" cy="718"/>
                        <a:chOff x="0" y="0"/>
                        <a:chExt cx="913" cy="718"/>
                      </a:xfrm>
                    </p:grpSpPr>
                    <p:sp>
                      <p:nvSpPr>
                        <p:cNvPr id="216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0" y="0"/>
                          <a:ext cx="913" cy="71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1" y="20"/>
                            </a:cxn>
                            <a:cxn ang="0">
                              <a:pos x="25" y="38"/>
                            </a:cxn>
                            <a:cxn ang="0">
                              <a:pos x="23" y="73"/>
                            </a:cxn>
                            <a:cxn ang="0">
                              <a:pos x="12" y="96"/>
                            </a:cxn>
                            <a:cxn ang="0">
                              <a:pos x="6" y="126"/>
                            </a:cxn>
                            <a:cxn ang="0">
                              <a:pos x="17" y="149"/>
                            </a:cxn>
                            <a:cxn ang="0">
                              <a:pos x="34" y="176"/>
                            </a:cxn>
                            <a:cxn ang="0">
                              <a:pos x="30" y="195"/>
                            </a:cxn>
                            <a:cxn ang="0">
                              <a:pos x="13" y="216"/>
                            </a:cxn>
                            <a:cxn ang="0">
                              <a:pos x="6" y="236"/>
                            </a:cxn>
                            <a:cxn ang="0">
                              <a:pos x="19" y="259"/>
                            </a:cxn>
                            <a:cxn ang="0">
                              <a:pos x="30" y="278"/>
                            </a:cxn>
                            <a:cxn ang="0">
                              <a:pos x="30" y="301"/>
                            </a:cxn>
                            <a:cxn ang="0">
                              <a:pos x="12" y="322"/>
                            </a:cxn>
                            <a:cxn ang="0">
                              <a:pos x="0" y="349"/>
                            </a:cxn>
                            <a:cxn ang="0">
                              <a:pos x="13" y="372"/>
                            </a:cxn>
                            <a:cxn ang="0">
                              <a:pos x="33" y="396"/>
                            </a:cxn>
                            <a:cxn ang="0">
                              <a:pos x="33" y="431"/>
                            </a:cxn>
                            <a:cxn ang="0">
                              <a:pos x="19" y="455"/>
                            </a:cxn>
                            <a:cxn ang="0">
                              <a:pos x="21" y="473"/>
                            </a:cxn>
                            <a:cxn ang="0">
                              <a:pos x="42" y="499"/>
                            </a:cxn>
                            <a:cxn ang="0">
                              <a:pos x="107" y="573"/>
                            </a:cxn>
                            <a:cxn ang="0">
                              <a:pos x="166" y="629"/>
                            </a:cxn>
                            <a:cxn ang="0">
                              <a:pos x="217" y="660"/>
                            </a:cxn>
                            <a:cxn ang="0">
                              <a:pos x="313" y="701"/>
                            </a:cxn>
                            <a:cxn ang="0">
                              <a:pos x="401" y="716"/>
                            </a:cxn>
                            <a:cxn ang="0">
                              <a:pos x="523" y="716"/>
                            </a:cxn>
                            <a:cxn ang="0">
                              <a:pos x="625" y="706"/>
                            </a:cxn>
                            <a:cxn ang="0">
                              <a:pos x="697" y="685"/>
                            </a:cxn>
                            <a:cxn ang="0">
                              <a:pos x="744" y="659"/>
                            </a:cxn>
                            <a:cxn ang="0">
                              <a:pos x="778" y="629"/>
                            </a:cxn>
                            <a:cxn ang="0">
                              <a:pos x="874" y="493"/>
                            </a:cxn>
                            <a:cxn ang="0">
                              <a:pos x="894" y="448"/>
                            </a:cxn>
                            <a:cxn ang="0">
                              <a:pos x="895" y="427"/>
                            </a:cxn>
                            <a:cxn ang="0">
                              <a:pos x="882" y="406"/>
                            </a:cxn>
                            <a:cxn ang="0">
                              <a:pos x="882" y="381"/>
                            </a:cxn>
                            <a:cxn ang="0">
                              <a:pos x="894" y="362"/>
                            </a:cxn>
                            <a:cxn ang="0">
                              <a:pos x="908" y="341"/>
                            </a:cxn>
                            <a:cxn ang="0">
                              <a:pos x="912" y="316"/>
                            </a:cxn>
                            <a:cxn ang="0">
                              <a:pos x="900" y="295"/>
                            </a:cxn>
                            <a:cxn ang="0">
                              <a:pos x="886" y="275"/>
                            </a:cxn>
                            <a:cxn ang="0">
                              <a:pos x="886" y="254"/>
                            </a:cxn>
                            <a:cxn ang="0">
                              <a:pos x="904" y="229"/>
                            </a:cxn>
                            <a:cxn ang="0">
                              <a:pos x="908" y="202"/>
                            </a:cxn>
                            <a:cxn ang="0">
                              <a:pos x="894" y="176"/>
                            </a:cxn>
                            <a:cxn ang="0">
                              <a:pos x="886" y="155"/>
                            </a:cxn>
                            <a:cxn ang="0">
                              <a:pos x="895" y="130"/>
                            </a:cxn>
                            <a:cxn ang="0">
                              <a:pos x="908" y="113"/>
                            </a:cxn>
                            <a:cxn ang="0">
                              <a:pos x="913" y="88"/>
                            </a:cxn>
                            <a:cxn ang="0">
                              <a:pos x="903" y="67"/>
                            </a:cxn>
                            <a:cxn ang="0">
                              <a:pos x="890" y="42"/>
                            </a:cxn>
                            <a:cxn ang="0">
                              <a:pos x="894" y="18"/>
                            </a:cxn>
                            <a:cxn ang="0">
                              <a:pos x="26" y="0"/>
                            </a:cxn>
                          </a:cxnLst>
                          <a:rect l="0" t="0" r="r" b="b"/>
                          <a:pathLst>
                            <a:path w="913" h="718">
                              <a:moveTo>
                                <a:pt x="26" y="0"/>
                              </a:moveTo>
                              <a:lnTo>
                                <a:pt x="21" y="20"/>
                              </a:lnTo>
                              <a:lnTo>
                                <a:pt x="23" y="29"/>
                              </a:lnTo>
                              <a:lnTo>
                                <a:pt x="25" y="38"/>
                              </a:lnTo>
                              <a:lnTo>
                                <a:pt x="26" y="59"/>
                              </a:lnTo>
                              <a:lnTo>
                                <a:pt x="23" y="73"/>
                              </a:lnTo>
                              <a:lnTo>
                                <a:pt x="17" y="86"/>
                              </a:lnTo>
                              <a:lnTo>
                                <a:pt x="12" y="96"/>
                              </a:lnTo>
                              <a:lnTo>
                                <a:pt x="6" y="113"/>
                              </a:lnTo>
                              <a:lnTo>
                                <a:pt x="6" y="126"/>
                              </a:lnTo>
                              <a:lnTo>
                                <a:pt x="12" y="138"/>
                              </a:lnTo>
                              <a:lnTo>
                                <a:pt x="17" y="149"/>
                              </a:lnTo>
                              <a:lnTo>
                                <a:pt x="29" y="162"/>
                              </a:lnTo>
                              <a:lnTo>
                                <a:pt x="34" y="176"/>
                              </a:lnTo>
                              <a:lnTo>
                                <a:pt x="34" y="185"/>
                              </a:lnTo>
                              <a:lnTo>
                                <a:pt x="30" y="195"/>
                              </a:lnTo>
                              <a:lnTo>
                                <a:pt x="21" y="204"/>
                              </a:lnTo>
                              <a:lnTo>
                                <a:pt x="13" y="216"/>
                              </a:lnTo>
                              <a:lnTo>
                                <a:pt x="8" y="225"/>
                              </a:lnTo>
                              <a:lnTo>
                                <a:pt x="6" y="236"/>
                              </a:lnTo>
                              <a:lnTo>
                                <a:pt x="12" y="248"/>
                              </a:lnTo>
                              <a:lnTo>
                                <a:pt x="19" y="259"/>
                              </a:lnTo>
                              <a:lnTo>
                                <a:pt x="26" y="269"/>
                              </a:lnTo>
                              <a:lnTo>
                                <a:pt x="30" y="278"/>
                              </a:lnTo>
                              <a:lnTo>
                                <a:pt x="34" y="288"/>
                              </a:lnTo>
                              <a:lnTo>
                                <a:pt x="30" y="301"/>
                              </a:lnTo>
                              <a:lnTo>
                                <a:pt x="21" y="313"/>
                              </a:lnTo>
                              <a:lnTo>
                                <a:pt x="12" y="322"/>
                              </a:lnTo>
                              <a:lnTo>
                                <a:pt x="2" y="337"/>
                              </a:lnTo>
                              <a:lnTo>
                                <a:pt x="0" y="349"/>
                              </a:lnTo>
                              <a:lnTo>
                                <a:pt x="4" y="362"/>
                              </a:lnTo>
                              <a:lnTo>
                                <a:pt x="13" y="372"/>
                              </a:lnTo>
                              <a:lnTo>
                                <a:pt x="23" y="383"/>
                              </a:lnTo>
                              <a:lnTo>
                                <a:pt x="33" y="396"/>
                              </a:lnTo>
                              <a:lnTo>
                                <a:pt x="38" y="414"/>
                              </a:lnTo>
                              <a:lnTo>
                                <a:pt x="33" y="431"/>
                              </a:lnTo>
                              <a:lnTo>
                                <a:pt x="23" y="444"/>
                              </a:lnTo>
                              <a:lnTo>
                                <a:pt x="19" y="455"/>
                              </a:lnTo>
                              <a:lnTo>
                                <a:pt x="19" y="466"/>
                              </a:lnTo>
                              <a:lnTo>
                                <a:pt x="21" y="473"/>
                              </a:lnTo>
                              <a:lnTo>
                                <a:pt x="29" y="484"/>
                              </a:lnTo>
                              <a:lnTo>
                                <a:pt x="42" y="499"/>
                              </a:lnTo>
                              <a:lnTo>
                                <a:pt x="64" y="528"/>
                              </a:lnTo>
                              <a:lnTo>
                                <a:pt x="107" y="573"/>
                              </a:lnTo>
                              <a:lnTo>
                                <a:pt x="144" y="609"/>
                              </a:lnTo>
                              <a:lnTo>
                                <a:pt x="166" y="629"/>
                              </a:lnTo>
                              <a:lnTo>
                                <a:pt x="190" y="643"/>
                              </a:lnTo>
                              <a:lnTo>
                                <a:pt x="217" y="660"/>
                              </a:lnTo>
                              <a:lnTo>
                                <a:pt x="255" y="681"/>
                              </a:lnTo>
                              <a:lnTo>
                                <a:pt x="313" y="701"/>
                              </a:lnTo>
                              <a:lnTo>
                                <a:pt x="356" y="710"/>
                              </a:lnTo>
                              <a:lnTo>
                                <a:pt x="401" y="716"/>
                              </a:lnTo>
                              <a:lnTo>
                                <a:pt x="460" y="718"/>
                              </a:lnTo>
                              <a:lnTo>
                                <a:pt x="523" y="716"/>
                              </a:lnTo>
                              <a:lnTo>
                                <a:pt x="578" y="714"/>
                              </a:lnTo>
                              <a:lnTo>
                                <a:pt x="625" y="706"/>
                              </a:lnTo>
                              <a:lnTo>
                                <a:pt x="667" y="697"/>
                              </a:lnTo>
                              <a:lnTo>
                                <a:pt x="697" y="685"/>
                              </a:lnTo>
                              <a:lnTo>
                                <a:pt x="723" y="672"/>
                              </a:lnTo>
                              <a:lnTo>
                                <a:pt x="744" y="659"/>
                              </a:lnTo>
                              <a:lnTo>
                                <a:pt x="761" y="647"/>
                              </a:lnTo>
                              <a:lnTo>
                                <a:pt x="778" y="629"/>
                              </a:lnTo>
                              <a:lnTo>
                                <a:pt x="832" y="556"/>
                              </a:lnTo>
                              <a:lnTo>
                                <a:pt x="874" y="493"/>
                              </a:lnTo>
                              <a:lnTo>
                                <a:pt x="890" y="461"/>
                              </a:lnTo>
                              <a:lnTo>
                                <a:pt x="894" y="448"/>
                              </a:lnTo>
                              <a:lnTo>
                                <a:pt x="895" y="438"/>
                              </a:lnTo>
                              <a:lnTo>
                                <a:pt x="895" y="427"/>
                              </a:lnTo>
                              <a:lnTo>
                                <a:pt x="887" y="414"/>
                              </a:lnTo>
                              <a:lnTo>
                                <a:pt x="882" y="406"/>
                              </a:lnTo>
                              <a:lnTo>
                                <a:pt x="879" y="394"/>
                              </a:lnTo>
                              <a:lnTo>
                                <a:pt x="882" y="381"/>
                              </a:lnTo>
                              <a:lnTo>
                                <a:pt x="887" y="372"/>
                              </a:lnTo>
                              <a:lnTo>
                                <a:pt x="894" y="362"/>
                              </a:lnTo>
                              <a:lnTo>
                                <a:pt x="900" y="352"/>
                              </a:lnTo>
                              <a:lnTo>
                                <a:pt x="908" y="341"/>
                              </a:lnTo>
                              <a:lnTo>
                                <a:pt x="913" y="330"/>
                              </a:lnTo>
                              <a:lnTo>
                                <a:pt x="912" y="316"/>
                              </a:lnTo>
                              <a:lnTo>
                                <a:pt x="907" y="305"/>
                              </a:lnTo>
                              <a:lnTo>
                                <a:pt x="900" y="295"/>
                              </a:lnTo>
                              <a:lnTo>
                                <a:pt x="894" y="286"/>
                              </a:lnTo>
                              <a:lnTo>
                                <a:pt x="886" y="275"/>
                              </a:lnTo>
                              <a:lnTo>
                                <a:pt x="883" y="263"/>
                              </a:lnTo>
                              <a:lnTo>
                                <a:pt x="886" y="254"/>
                              </a:lnTo>
                              <a:lnTo>
                                <a:pt x="895" y="240"/>
                              </a:lnTo>
                              <a:lnTo>
                                <a:pt x="904" y="229"/>
                              </a:lnTo>
                              <a:lnTo>
                                <a:pt x="908" y="217"/>
                              </a:lnTo>
                              <a:lnTo>
                                <a:pt x="908" y="202"/>
                              </a:lnTo>
                              <a:lnTo>
                                <a:pt x="903" y="187"/>
                              </a:lnTo>
                              <a:lnTo>
                                <a:pt x="894" y="176"/>
                              </a:lnTo>
                              <a:lnTo>
                                <a:pt x="890" y="168"/>
                              </a:lnTo>
                              <a:lnTo>
                                <a:pt x="886" y="155"/>
                              </a:lnTo>
                              <a:lnTo>
                                <a:pt x="887" y="141"/>
                              </a:lnTo>
                              <a:lnTo>
                                <a:pt x="895" y="130"/>
                              </a:lnTo>
                              <a:lnTo>
                                <a:pt x="900" y="122"/>
                              </a:lnTo>
                              <a:lnTo>
                                <a:pt x="908" y="113"/>
                              </a:lnTo>
                              <a:lnTo>
                                <a:pt x="912" y="101"/>
                              </a:lnTo>
                              <a:lnTo>
                                <a:pt x="913" y="88"/>
                              </a:lnTo>
                              <a:lnTo>
                                <a:pt x="911" y="80"/>
                              </a:lnTo>
                              <a:lnTo>
                                <a:pt x="903" y="67"/>
                              </a:lnTo>
                              <a:lnTo>
                                <a:pt x="895" y="56"/>
                              </a:lnTo>
                              <a:lnTo>
                                <a:pt x="890" y="42"/>
                              </a:lnTo>
                              <a:lnTo>
                                <a:pt x="890" y="29"/>
                              </a:lnTo>
                              <a:lnTo>
                                <a:pt x="894" y="18"/>
                              </a:lnTo>
                              <a:lnTo>
                                <a:pt x="891" y="0"/>
                              </a:lnTo>
                              <a:lnTo>
                                <a:pt x="2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C08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17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6" y="96"/>
                          <a:ext cx="113" cy="9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6" y="0"/>
                            </a:cxn>
                            <a:cxn ang="0">
                              <a:pos x="13" y="13"/>
                            </a:cxn>
                            <a:cxn ang="0">
                              <a:pos x="24" y="26"/>
                            </a:cxn>
                            <a:cxn ang="0">
                              <a:pos x="44" y="43"/>
                            </a:cxn>
                            <a:cxn ang="0">
                              <a:pos x="68" y="57"/>
                            </a:cxn>
                            <a:cxn ang="0">
                              <a:pos x="91" y="66"/>
                            </a:cxn>
                            <a:cxn ang="0">
                              <a:pos x="113" y="72"/>
                            </a:cxn>
                            <a:cxn ang="0">
                              <a:pos x="104" y="89"/>
                            </a:cxn>
                            <a:cxn ang="0">
                              <a:pos x="75" y="85"/>
                            </a:cxn>
                            <a:cxn ang="0">
                              <a:pos x="44" y="87"/>
                            </a:cxn>
                            <a:cxn ang="0">
                              <a:pos x="24" y="99"/>
                            </a:cxn>
                            <a:cxn ang="0">
                              <a:pos x="28" y="89"/>
                            </a:cxn>
                            <a:cxn ang="0">
                              <a:pos x="27" y="78"/>
                            </a:cxn>
                            <a:cxn ang="0">
                              <a:pos x="20" y="62"/>
                            </a:cxn>
                            <a:cxn ang="0">
                              <a:pos x="11" y="49"/>
                            </a:cxn>
                            <a:cxn ang="0">
                              <a:pos x="2" y="34"/>
                            </a:cxn>
                            <a:cxn ang="0">
                              <a:pos x="0" y="17"/>
                            </a:cxn>
                            <a:cxn ang="0">
                              <a:pos x="6" y="0"/>
                            </a:cxn>
                          </a:cxnLst>
                          <a:rect l="0" t="0" r="r" b="b"/>
                          <a:pathLst>
                            <a:path w="113" h="99">
                              <a:moveTo>
                                <a:pt x="6" y="0"/>
                              </a:moveTo>
                              <a:lnTo>
                                <a:pt x="13" y="13"/>
                              </a:lnTo>
                              <a:lnTo>
                                <a:pt x="24" y="26"/>
                              </a:lnTo>
                              <a:lnTo>
                                <a:pt x="44" y="43"/>
                              </a:lnTo>
                              <a:lnTo>
                                <a:pt x="68" y="57"/>
                              </a:lnTo>
                              <a:lnTo>
                                <a:pt x="91" y="66"/>
                              </a:lnTo>
                              <a:lnTo>
                                <a:pt x="113" y="72"/>
                              </a:lnTo>
                              <a:lnTo>
                                <a:pt x="104" y="89"/>
                              </a:lnTo>
                              <a:lnTo>
                                <a:pt x="75" y="85"/>
                              </a:lnTo>
                              <a:lnTo>
                                <a:pt x="44" y="87"/>
                              </a:lnTo>
                              <a:lnTo>
                                <a:pt x="24" y="99"/>
                              </a:lnTo>
                              <a:lnTo>
                                <a:pt x="28" y="89"/>
                              </a:lnTo>
                              <a:lnTo>
                                <a:pt x="27" y="78"/>
                              </a:lnTo>
                              <a:lnTo>
                                <a:pt x="20" y="62"/>
                              </a:lnTo>
                              <a:lnTo>
                                <a:pt x="11" y="49"/>
                              </a:lnTo>
                              <a:lnTo>
                                <a:pt x="2" y="34"/>
                              </a:lnTo>
                              <a:lnTo>
                                <a:pt x="0" y="17"/>
                              </a:lnTo>
                              <a:lnTo>
                                <a:pt x="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18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8" y="219"/>
                          <a:ext cx="149" cy="8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10"/>
                            </a:cxn>
                            <a:cxn ang="0">
                              <a:pos x="4" y="0"/>
                            </a:cxn>
                            <a:cxn ang="0">
                              <a:pos x="9" y="10"/>
                            </a:cxn>
                            <a:cxn ang="0">
                              <a:pos x="21" y="15"/>
                            </a:cxn>
                            <a:cxn ang="0">
                              <a:pos x="42" y="25"/>
                            </a:cxn>
                            <a:cxn ang="0">
                              <a:pos x="64" y="31"/>
                            </a:cxn>
                            <a:cxn ang="0">
                              <a:pos x="98" y="38"/>
                            </a:cxn>
                            <a:cxn ang="0">
                              <a:pos x="137" y="44"/>
                            </a:cxn>
                            <a:cxn ang="0">
                              <a:pos x="149" y="80"/>
                            </a:cxn>
                            <a:cxn ang="0">
                              <a:pos x="106" y="69"/>
                            </a:cxn>
                            <a:cxn ang="0">
                              <a:pos x="72" y="65"/>
                            </a:cxn>
                            <a:cxn ang="0">
                              <a:pos x="45" y="71"/>
                            </a:cxn>
                            <a:cxn ang="0">
                              <a:pos x="25" y="84"/>
                            </a:cxn>
                            <a:cxn ang="0">
                              <a:pos x="25" y="73"/>
                            </a:cxn>
                            <a:cxn ang="0">
                              <a:pos x="25" y="63"/>
                            </a:cxn>
                            <a:cxn ang="0">
                              <a:pos x="21" y="52"/>
                            </a:cxn>
                            <a:cxn ang="0">
                              <a:pos x="9" y="36"/>
                            </a:cxn>
                            <a:cxn ang="0">
                              <a:pos x="0" y="23"/>
                            </a:cxn>
                            <a:cxn ang="0">
                              <a:pos x="0" y="10"/>
                            </a:cxn>
                          </a:cxnLst>
                          <a:rect l="0" t="0" r="r" b="b"/>
                          <a:pathLst>
                            <a:path w="149" h="84">
                              <a:moveTo>
                                <a:pt x="0" y="10"/>
                              </a:moveTo>
                              <a:lnTo>
                                <a:pt x="4" y="0"/>
                              </a:lnTo>
                              <a:lnTo>
                                <a:pt x="9" y="10"/>
                              </a:lnTo>
                              <a:lnTo>
                                <a:pt x="21" y="15"/>
                              </a:lnTo>
                              <a:lnTo>
                                <a:pt x="42" y="25"/>
                              </a:lnTo>
                              <a:lnTo>
                                <a:pt x="64" y="31"/>
                              </a:lnTo>
                              <a:lnTo>
                                <a:pt x="98" y="38"/>
                              </a:lnTo>
                              <a:lnTo>
                                <a:pt x="137" y="44"/>
                              </a:lnTo>
                              <a:lnTo>
                                <a:pt x="149" y="80"/>
                              </a:lnTo>
                              <a:lnTo>
                                <a:pt x="106" y="69"/>
                              </a:lnTo>
                              <a:lnTo>
                                <a:pt x="72" y="65"/>
                              </a:lnTo>
                              <a:lnTo>
                                <a:pt x="45" y="71"/>
                              </a:lnTo>
                              <a:lnTo>
                                <a:pt x="25" y="84"/>
                              </a:lnTo>
                              <a:lnTo>
                                <a:pt x="25" y="73"/>
                              </a:lnTo>
                              <a:lnTo>
                                <a:pt x="25" y="63"/>
                              </a:lnTo>
                              <a:lnTo>
                                <a:pt x="21" y="52"/>
                              </a:lnTo>
                              <a:lnTo>
                                <a:pt x="9" y="36"/>
                              </a:lnTo>
                              <a:lnTo>
                                <a:pt x="0" y="23"/>
                              </a:lnTo>
                              <a:lnTo>
                                <a:pt x="0" y="1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19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" y="324"/>
                          <a:ext cx="175" cy="10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" y="13"/>
                            </a:cxn>
                            <a:cxn ang="0">
                              <a:pos x="10" y="0"/>
                            </a:cxn>
                            <a:cxn ang="0">
                              <a:pos x="21" y="17"/>
                            </a:cxn>
                            <a:cxn ang="0">
                              <a:pos x="32" y="25"/>
                            </a:cxn>
                            <a:cxn ang="0">
                              <a:pos x="45" y="34"/>
                            </a:cxn>
                            <a:cxn ang="0">
                              <a:pos x="69" y="42"/>
                            </a:cxn>
                            <a:cxn ang="0">
                              <a:pos x="96" y="49"/>
                            </a:cxn>
                            <a:cxn ang="0">
                              <a:pos x="126" y="59"/>
                            </a:cxn>
                            <a:cxn ang="0">
                              <a:pos x="167" y="72"/>
                            </a:cxn>
                            <a:cxn ang="0">
                              <a:pos x="175" y="104"/>
                            </a:cxn>
                            <a:cxn ang="0">
                              <a:pos x="133" y="87"/>
                            </a:cxn>
                            <a:cxn ang="0">
                              <a:pos x="103" y="76"/>
                            </a:cxn>
                            <a:cxn ang="0">
                              <a:pos x="78" y="72"/>
                            </a:cxn>
                            <a:cxn ang="0">
                              <a:pos x="58" y="72"/>
                            </a:cxn>
                            <a:cxn ang="0">
                              <a:pos x="48" y="80"/>
                            </a:cxn>
                            <a:cxn ang="0">
                              <a:pos x="36" y="91"/>
                            </a:cxn>
                            <a:cxn ang="0">
                              <a:pos x="34" y="78"/>
                            </a:cxn>
                            <a:cxn ang="0">
                              <a:pos x="21" y="59"/>
                            </a:cxn>
                            <a:cxn ang="0">
                              <a:pos x="10" y="45"/>
                            </a:cxn>
                            <a:cxn ang="0">
                              <a:pos x="0" y="31"/>
                            </a:cxn>
                            <a:cxn ang="0">
                              <a:pos x="2" y="13"/>
                            </a:cxn>
                          </a:cxnLst>
                          <a:rect l="0" t="0" r="r" b="b"/>
                          <a:pathLst>
                            <a:path w="175" h="104">
                              <a:moveTo>
                                <a:pt x="2" y="13"/>
                              </a:moveTo>
                              <a:lnTo>
                                <a:pt x="10" y="0"/>
                              </a:lnTo>
                              <a:lnTo>
                                <a:pt x="21" y="17"/>
                              </a:lnTo>
                              <a:lnTo>
                                <a:pt x="32" y="25"/>
                              </a:lnTo>
                              <a:lnTo>
                                <a:pt x="45" y="34"/>
                              </a:lnTo>
                              <a:lnTo>
                                <a:pt x="69" y="42"/>
                              </a:lnTo>
                              <a:lnTo>
                                <a:pt x="96" y="49"/>
                              </a:lnTo>
                              <a:lnTo>
                                <a:pt x="126" y="59"/>
                              </a:lnTo>
                              <a:lnTo>
                                <a:pt x="167" y="72"/>
                              </a:lnTo>
                              <a:lnTo>
                                <a:pt x="175" y="104"/>
                              </a:lnTo>
                              <a:lnTo>
                                <a:pt x="133" y="87"/>
                              </a:lnTo>
                              <a:lnTo>
                                <a:pt x="103" y="76"/>
                              </a:lnTo>
                              <a:lnTo>
                                <a:pt x="78" y="72"/>
                              </a:lnTo>
                              <a:lnTo>
                                <a:pt x="58" y="72"/>
                              </a:lnTo>
                              <a:lnTo>
                                <a:pt x="48" y="80"/>
                              </a:lnTo>
                              <a:lnTo>
                                <a:pt x="36" y="91"/>
                              </a:lnTo>
                              <a:lnTo>
                                <a:pt x="34" y="78"/>
                              </a:lnTo>
                              <a:lnTo>
                                <a:pt x="21" y="59"/>
                              </a:lnTo>
                              <a:lnTo>
                                <a:pt x="10" y="45"/>
                              </a:lnTo>
                              <a:lnTo>
                                <a:pt x="0" y="31"/>
                              </a:lnTo>
                              <a:lnTo>
                                <a:pt x="2" y="13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20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1" y="438"/>
                          <a:ext cx="208" cy="23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" y="35"/>
                            </a:cxn>
                            <a:cxn ang="0">
                              <a:pos x="0" y="21"/>
                            </a:cxn>
                            <a:cxn ang="0">
                              <a:pos x="0" y="11"/>
                            </a:cxn>
                            <a:cxn ang="0">
                              <a:pos x="8" y="0"/>
                            </a:cxn>
                            <a:cxn ang="0">
                              <a:pos x="22" y="17"/>
                            </a:cxn>
                            <a:cxn ang="0">
                              <a:pos x="47" y="32"/>
                            </a:cxn>
                            <a:cxn ang="0">
                              <a:pos x="72" y="44"/>
                            </a:cxn>
                            <a:cxn ang="0">
                              <a:pos x="106" y="55"/>
                            </a:cxn>
                            <a:cxn ang="0">
                              <a:pos x="156" y="65"/>
                            </a:cxn>
                            <a:cxn ang="0">
                              <a:pos x="166" y="91"/>
                            </a:cxn>
                            <a:cxn ang="0">
                              <a:pos x="140" y="84"/>
                            </a:cxn>
                            <a:cxn ang="0">
                              <a:pos x="114" y="80"/>
                            </a:cxn>
                            <a:cxn ang="0">
                              <a:pos x="101" y="82"/>
                            </a:cxn>
                            <a:cxn ang="0">
                              <a:pos x="97" y="95"/>
                            </a:cxn>
                            <a:cxn ang="0">
                              <a:pos x="105" y="112"/>
                            </a:cxn>
                            <a:cxn ang="0">
                              <a:pos x="115" y="128"/>
                            </a:cxn>
                            <a:cxn ang="0">
                              <a:pos x="136" y="153"/>
                            </a:cxn>
                            <a:cxn ang="0">
                              <a:pos x="166" y="179"/>
                            </a:cxn>
                            <a:cxn ang="0">
                              <a:pos x="208" y="209"/>
                            </a:cxn>
                            <a:cxn ang="0">
                              <a:pos x="208" y="230"/>
                            </a:cxn>
                            <a:cxn ang="0">
                              <a:pos x="190" y="219"/>
                            </a:cxn>
                            <a:cxn ang="0">
                              <a:pos x="166" y="205"/>
                            </a:cxn>
                            <a:cxn ang="0">
                              <a:pos x="132" y="179"/>
                            </a:cxn>
                            <a:cxn ang="0">
                              <a:pos x="105" y="150"/>
                            </a:cxn>
                            <a:cxn ang="0">
                              <a:pos x="80" y="128"/>
                            </a:cxn>
                            <a:cxn ang="0">
                              <a:pos x="56" y="101"/>
                            </a:cxn>
                            <a:cxn ang="0">
                              <a:pos x="36" y="78"/>
                            </a:cxn>
                            <a:cxn ang="0">
                              <a:pos x="15" y="57"/>
                            </a:cxn>
                            <a:cxn ang="0">
                              <a:pos x="2" y="35"/>
                            </a:cxn>
                          </a:cxnLst>
                          <a:rect l="0" t="0" r="r" b="b"/>
                          <a:pathLst>
                            <a:path w="208" h="230">
                              <a:moveTo>
                                <a:pt x="2" y="35"/>
                              </a:moveTo>
                              <a:lnTo>
                                <a:pt x="0" y="21"/>
                              </a:lnTo>
                              <a:lnTo>
                                <a:pt x="0" y="11"/>
                              </a:lnTo>
                              <a:lnTo>
                                <a:pt x="8" y="0"/>
                              </a:lnTo>
                              <a:lnTo>
                                <a:pt x="22" y="17"/>
                              </a:lnTo>
                              <a:lnTo>
                                <a:pt x="47" y="32"/>
                              </a:lnTo>
                              <a:lnTo>
                                <a:pt x="72" y="44"/>
                              </a:lnTo>
                              <a:lnTo>
                                <a:pt x="106" y="55"/>
                              </a:lnTo>
                              <a:lnTo>
                                <a:pt x="156" y="65"/>
                              </a:lnTo>
                              <a:lnTo>
                                <a:pt x="166" y="91"/>
                              </a:lnTo>
                              <a:lnTo>
                                <a:pt x="140" y="84"/>
                              </a:lnTo>
                              <a:lnTo>
                                <a:pt x="114" y="80"/>
                              </a:lnTo>
                              <a:lnTo>
                                <a:pt x="101" y="82"/>
                              </a:lnTo>
                              <a:lnTo>
                                <a:pt x="97" y="95"/>
                              </a:lnTo>
                              <a:lnTo>
                                <a:pt x="105" y="112"/>
                              </a:lnTo>
                              <a:lnTo>
                                <a:pt x="115" y="128"/>
                              </a:lnTo>
                              <a:lnTo>
                                <a:pt x="136" y="153"/>
                              </a:lnTo>
                              <a:lnTo>
                                <a:pt x="166" y="179"/>
                              </a:lnTo>
                              <a:lnTo>
                                <a:pt x="208" y="209"/>
                              </a:lnTo>
                              <a:lnTo>
                                <a:pt x="208" y="230"/>
                              </a:lnTo>
                              <a:lnTo>
                                <a:pt x="190" y="219"/>
                              </a:lnTo>
                              <a:lnTo>
                                <a:pt x="166" y="205"/>
                              </a:lnTo>
                              <a:lnTo>
                                <a:pt x="132" y="179"/>
                              </a:lnTo>
                              <a:lnTo>
                                <a:pt x="105" y="150"/>
                              </a:lnTo>
                              <a:lnTo>
                                <a:pt x="80" y="128"/>
                              </a:lnTo>
                              <a:lnTo>
                                <a:pt x="56" y="101"/>
                              </a:lnTo>
                              <a:lnTo>
                                <a:pt x="36" y="78"/>
                              </a:lnTo>
                              <a:lnTo>
                                <a:pt x="15" y="57"/>
                              </a:lnTo>
                              <a:lnTo>
                                <a:pt x="2" y="3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21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5" y="25"/>
                          <a:ext cx="86" cy="6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11" y="10"/>
                            </a:cxn>
                            <a:cxn ang="0">
                              <a:pos x="25" y="21"/>
                            </a:cxn>
                            <a:cxn ang="0">
                              <a:pos x="42" y="33"/>
                            </a:cxn>
                            <a:cxn ang="0">
                              <a:pos x="60" y="44"/>
                            </a:cxn>
                            <a:cxn ang="0">
                              <a:pos x="77" y="54"/>
                            </a:cxn>
                            <a:cxn ang="0">
                              <a:pos x="86" y="61"/>
                            </a:cxn>
                            <a:cxn ang="0">
                              <a:pos x="65" y="69"/>
                            </a:cxn>
                            <a:cxn ang="0">
                              <a:pos x="42" y="61"/>
                            </a:cxn>
                            <a:cxn ang="0">
                              <a:pos x="18" y="52"/>
                            </a:cxn>
                            <a:cxn ang="0">
                              <a:pos x="0" y="42"/>
                            </a:cxn>
                            <a:cxn ang="0">
                              <a:pos x="1" y="33"/>
                            </a:cxn>
                            <a:cxn ang="0">
                              <a:pos x="4" y="17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86" h="69">
                              <a:moveTo>
                                <a:pt x="0" y="0"/>
                              </a:moveTo>
                              <a:lnTo>
                                <a:pt x="11" y="10"/>
                              </a:lnTo>
                              <a:lnTo>
                                <a:pt x="25" y="21"/>
                              </a:lnTo>
                              <a:lnTo>
                                <a:pt x="42" y="33"/>
                              </a:lnTo>
                              <a:lnTo>
                                <a:pt x="60" y="44"/>
                              </a:lnTo>
                              <a:lnTo>
                                <a:pt x="77" y="54"/>
                              </a:lnTo>
                              <a:lnTo>
                                <a:pt x="86" y="61"/>
                              </a:lnTo>
                              <a:lnTo>
                                <a:pt x="65" y="69"/>
                              </a:lnTo>
                              <a:lnTo>
                                <a:pt x="42" y="61"/>
                              </a:lnTo>
                              <a:lnTo>
                                <a:pt x="18" y="52"/>
                              </a:lnTo>
                              <a:lnTo>
                                <a:pt x="0" y="42"/>
                              </a:lnTo>
                              <a:lnTo>
                                <a:pt x="1" y="33"/>
                              </a:lnTo>
                              <a:lnTo>
                                <a:pt x="4" y="17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22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181" y="8"/>
                          <a:ext cx="732" cy="68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348" y="158"/>
                            </a:cxn>
                            <a:cxn ang="0">
                              <a:pos x="292" y="181"/>
                            </a:cxn>
                            <a:cxn ang="0">
                              <a:pos x="175" y="200"/>
                            </a:cxn>
                            <a:cxn ang="0">
                              <a:pos x="0" y="209"/>
                            </a:cxn>
                            <a:cxn ang="0">
                              <a:pos x="205" y="244"/>
                            </a:cxn>
                            <a:cxn ang="0">
                              <a:pos x="435" y="225"/>
                            </a:cxn>
                            <a:cxn ang="0">
                              <a:pos x="597" y="177"/>
                            </a:cxn>
                            <a:cxn ang="0">
                              <a:pos x="648" y="169"/>
                            </a:cxn>
                            <a:cxn ang="0">
                              <a:pos x="625" y="208"/>
                            </a:cxn>
                            <a:cxn ang="0">
                              <a:pos x="510" y="263"/>
                            </a:cxn>
                            <a:cxn ang="0">
                              <a:pos x="304" y="308"/>
                            </a:cxn>
                            <a:cxn ang="0">
                              <a:pos x="177" y="352"/>
                            </a:cxn>
                            <a:cxn ang="0">
                              <a:pos x="411" y="347"/>
                            </a:cxn>
                            <a:cxn ang="0">
                              <a:pos x="567" y="308"/>
                            </a:cxn>
                            <a:cxn ang="0">
                              <a:pos x="659" y="276"/>
                            </a:cxn>
                            <a:cxn ang="0">
                              <a:pos x="661" y="299"/>
                            </a:cxn>
                            <a:cxn ang="0">
                              <a:pos x="584" y="354"/>
                            </a:cxn>
                            <a:cxn ang="0">
                              <a:pos x="439" y="407"/>
                            </a:cxn>
                            <a:cxn ang="0">
                              <a:pos x="237" y="444"/>
                            </a:cxn>
                            <a:cxn ang="0">
                              <a:pos x="305" y="466"/>
                            </a:cxn>
                            <a:cxn ang="0">
                              <a:pos x="482" y="458"/>
                            </a:cxn>
                            <a:cxn ang="0">
                              <a:pos x="629" y="413"/>
                            </a:cxn>
                            <a:cxn ang="0">
                              <a:pos x="642" y="430"/>
                            </a:cxn>
                            <a:cxn ang="0">
                              <a:pos x="599" y="474"/>
                            </a:cxn>
                            <a:cxn ang="0">
                              <a:pos x="489" y="521"/>
                            </a:cxn>
                            <a:cxn ang="0">
                              <a:pos x="360" y="542"/>
                            </a:cxn>
                            <a:cxn ang="0">
                              <a:pos x="166" y="546"/>
                            </a:cxn>
                            <a:cxn ang="0">
                              <a:pos x="301" y="579"/>
                            </a:cxn>
                            <a:cxn ang="0">
                              <a:pos x="427" y="580"/>
                            </a:cxn>
                            <a:cxn ang="0">
                              <a:pos x="540" y="562"/>
                            </a:cxn>
                            <a:cxn ang="0">
                              <a:pos x="589" y="565"/>
                            </a:cxn>
                            <a:cxn ang="0">
                              <a:pos x="561" y="597"/>
                            </a:cxn>
                            <a:cxn ang="0">
                              <a:pos x="495" y="622"/>
                            </a:cxn>
                            <a:cxn ang="0">
                              <a:pos x="253" y="649"/>
                            </a:cxn>
                            <a:cxn ang="0">
                              <a:pos x="453" y="663"/>
                            </a:cxn>
                            <a:cxn ang="0">
                              <a:pos x="466" y="687"/>
                            </a:cxn>
                            <a:cxn ang="0">
                              <a:pos x="542" y="664"/>
                            </a:cxn>
                            <a:cxn ang="0">
                              <a:pos x="597" y="621"/>
                            </a:cxn>
                            <a:cxn ang="0">
                              <a:pos x="709" y="453"/>
                            </a:cxn>
                            <a:cxn ang="0">
                              <a:pos x="714" y="419"/>
                            </a:cxn>
                            <a:cxn ang="0">
                              <a:pos x="698" y="386"/>
                            </a:cxn>
                            <a:cxn ang="0">
                              <a:pos x="713" y="354"/>
                            </a:cxn>
                            <a:cxn ang="0">
                              <a:pos x="732" y="322"/>
                            </a:cxn>
                            <a:cxn ang="0">
                              <a:pos x="719" y="287"/>
                            </a:cxn>
                            <a:cxn ang="0">
                              <a:pos x="702" y="255"/>
                            </a:cxn>
                            <a:cxn ang="0">
                              <a:pos x="723" y="221"/>
                            </a:cxn>
                            <a:cxn ang="0">
                              <a:pos x="722" y="179"/>
                            </a:cxn>
                            <a:cxn ang="0">
                              <a:pos x="705" y="147"/>
                            </a:cxn>
                            <a:cxn ang="0">
                              <a:pos x="719" y="114"/>
                            </a:cxn>
                            <a:cxn ang="0">
                              <a:pos x="732" y="80"/>
                            </a:cxn>
                            <a:cxn ang="0">
                              <a:pos x="714" y="48"/>
                            </a:cxn>
                            <a:cxn ang="0">
                              <a:pos x="634" y="50"/>
                            </a:cxn>
                            <a:cxn ang="0">
                              <a:pos x="475" y="105"/>
                            </a:cxn>
                            <a:cxn ang="0">
                              <a:pos x="294" y="135"/>
                            </a:cxn>
                          </a:cxnLst>
                          <a:rect l="0" t="0" r="r" b="b"/>
                          <a:pathLst>
                            <a:path w="732" h="689">
                              <a:moveTo>
                                <a:pt x="294" y="135"/>
                              </a:moveTo>
                              <a:lnTo>
                                <a:pt x="186" y="143"/>
                              </a:lnTo>
                              <a:lnTo>
                                <a:pt x="348" y="158"/>
                              </a:lnTo>
                              <a:lnTo>
                                <a:pt x="338" y="166"/>
                              </a:lnTo>
                              <a:lnTo>
                                <a:pt x="318" y="173"/>
                              </a:lnTo>
                              <a:lnTo>
                                <a:pt x="292" y="181"/>
                              </a:lnTo>
                              <a:lnTo>
                                <a:pt x="258" y="190"/>
                              </a:lnTo>
                              <a:lnTo>
                                <a:pt x="222" y="196"/>
                              </a:lnTo>
                              <a:lnTo>
                                <a:pt x="175" y="200"/>
                              </a:lnTo>
                              <a:lnTo>
                                <a:pt x="120" y="206"/>
                              </a:lnTo>
                              <a:lnTo>
                                <a:pt x="61" y="209"/>
                              </a:lnTo>
                              <a:lnTo>
                                <a:pt x="0" y="209"/>
                              </a:lnTo>
                              <a:lnTo>
                                <a:pt x="95" y="232"/>
                              </a:lnTo>
                              <a:lnTo>
                                <a:pt x="154" y="244"/>
                              </a:lnTo>
                              <a:lnTo>
                                <a:pt x="205" y="244"/>
                              </a:lnTo>
                              <a:lnTo>
                                <a:pt x="267" y="244"/>
                              </a:lnTo>
                              <a:lnTo>
                                <a:pt x="359" y="236"/>
                              </a:lnTo>
                              <a:lnTo>
                                <a:pt x="435" y="225"/>
                              </a:lnTo>
                              <a:lnTo>
                                <a:pt x="499" y="209"/>
                              </a:lnTo>
                              <a:lnTo>
                                <a:pt x="567" y="188"/>
                              </a:lnTo>
                              <a:lnTo>
                                <a:pt x="597" y="177"/>
                              </a:lnTo>
                              <a:lnTo>
                                <a:pt x="625" y="168"/>
                              </a:lnTo>
                              <a:lnTo>
                                <a:pt x="640" y="164"/>
                              </a:lnTo>
                              <a:lnTo>
                                <a:pt x="648" y="169"/>
                              </a:lnTo>
                              <a:lnTo>
                                <a:pt x="648" y="181"/>
                              </a:lnTo>
                              <a:lnTo>
                                <a:pt x="642" y="194"/>
                              </a:lnTo>
                              <a:lnTo>
                                <a:pt x="625" y="208"/>
                              </a:lnTo>
                              <a:lnTo>
                                <a:pt x="597" y="226"/>
                              </a:lnTo>
                              <a:lnTo>
                                <a:pt x="557" y="244"/>
                              </a:lnTo>
                              <a:lnTo>
                                <a:pt x="510" y="263"/>
                              </a:lnTo>
                              <a:lnTo>
                                <a:pt x="448" y="282"/>
                              </a:lnTo>
                              <a:lnTo>
                                <a:pt x="376" y="297"/>
                              </a:lnTo>
                              <a:lnTo>
                                <a:pt x="304" y="308"/>
                              </a:lnTo>
                              <a:lnTo>
                                <a:pt x="228" y="320"/>
                              </a:lnTo>
                              <a:lnTo>
                                <a:pt x="95" y="333"/>
                              </a:lnTo>
                              <a:lnTo>
                                <a:pt x="177" y="352"/>
                              </a:lnTo>
                              <a:lnTo>
                                <a:pt x="243" y="360"/>
                              </a:lnTo>
                              <a:lnTo>
                                <a:pt x="326" y="358"/>
                              </a:lnTo>
                              <a:lnTo>
                                <a:pt x="411" y="347"/>
                              </a:lnTo>
                              <a:lnTo>
                                <a:pt x="474" y="333"/>
                              </a:lnTo>
                              <a:lnTo>
                                <a:pt x="525" y="320"/>
                              </a:lnTo>
                              <a:lnTo>
                                <a:pt x="567" y="308"/>
                              </a:lnTo>
                              <a:lnTo>
                                <a:pt x="610" y="293"/>
                              </a:lnTo>
                              <a:lnTo>
                                <a:pt x="644" y="280"/>
                              </a:lnTo>
                              <a:lnTo>
                                <a:pt x="659" y="276"/>
                              </a:lnTo>
                              <a:lnTo>
                                <a:pt x="668" y="276"/>
                              </a:lnTo>
                              <a:lnTo>
                                <a:pt x="667" y="287"/>
                              </a:lnTo>
                              <a:lnTo>
                                <a:pt x="661" y="299"/>
                              </a:lnTo>
                              <a:lnTo>
                                <a:pt x="648" y="314"/>
                              </a:lnTo>
                              <a:lnTo>
                                <a:pt x="617" y="335"/>
                              </a:lnTo>
                              <a:lnTo>
                                <a:pt x="584" y="354"/>
                              </a:lnTo>
                              <a:lnTo>
                                <a:pt x="546" y="371"/>
                              </a:lnTo>
                              <a:lnTo>
                                <a:pt x="496" y="390"/>
                              </a:lnTo>
                              <a:lnTo>
                                <a:pt x="439" y="407"/>
                              </a:lnTo>
                              <a:lnTo>
                                <a:pt x="352" y="426"/>
                              </a:lnTo>
                              <a:lnTo>
                                <a:pt x="294" y="438"/>
                              </a:lnTo>
                              <a:lnTo>
                                <a:pt x="237" y="444"/>
                              </a:lnTo>
                              <a:lnTo>
                                <a:pt x="154" y="449"/>
                              </a:lnTo>
                              <a:lnTo>
                                <a:pt x="239" y="461"/>
                              </a:lnTo>
                              <a:lnTo>
                                <a:pt x="305" y="466"/>
                              </a:lnTo>
                              <a:lnTo>
                                <a:pt x="360" y="468"/>
                              </a:lnTo>
                              <a:lnTo>
                                <a:pt x="423" y="466"/>
                              </a:lnTo>
                              <a:lnTo>
                                <a:pt x="482" y="458"/>
                              </a:lnTo>
                              <a:lnTo>
                                <a:pt x="530" y="447"/>
                              </a:lnTo>
                              <a:lnTo>
                                <a:pt x="568" y="434"/>
                              </a:lnTo>
                              <a:lnTo>
                                <a:pt x="629" y="413"/>
                              </a:lnTo>
                              <a:lnTo>
                                <a:pt x="637" y="413"/>
                              </a:lnTo>
                              <a:lnTo>
                                <a:pt x="644" y="417"/>
                              </a:lnTo>
                              <a:lnTo>
                                <a:pt x="642" y="430"/>
                              </a:lnTo>
                              <a:lnTo>
                                <a:pt x="634" y="444"/>
                              </a:lnTo>
                              <a:lnTo>
                                <a:pt x="620" y="458"/>
                              </a:lnTo>
                              <a:lnTo>
                                <a:pt x="599" y="474"/>
                              </a:lnTo>
                              <a:lnTo>
                                <a:pt x="563" y="493"/>
                              </a:lnTo>
                              <a:lnTo>
                                <a:pt x="525" y="510"/>
                              </a:lnTo>
                              <a:lnTo>
                                <a:pt x="489" y="521"/>
                              </a:lnTo>
                              <a:lnTo>
                                <a:pt x="448" y="531"/>
                              </a:lnTo>
                              <a:lnTo>
                                <a:pt x="410" y="537"/>
                              </a:lnTo>
                              <a:lnTo>
                                <a:pt x="360" y="542"/>
                              </a:lnTo>
                              <a:lnTo>
                                <a:pt x="305" y="545"/>
                              </a:lnTo>
                              <a:lnTo>
                                <a:pt x="250" y="546"/>
                              </a:lnTo>
                              <a:lnTo>
                                <a:pt x="166" y="546"/>
                              </a:lnTo>
                              <a:lnTo>
                                <a:pt x="211" y="562"/>
                              </a:lnTo>
                              <a:lnTo>
                                <a:pt x="253" y="573"/>
                              </a:lnTo>
                              <a:lnTo>
                                <a:pt x="301" y="579"/>
                              </a:lnTo>
                              <a:lnTo>
                                <a:pt x="342" y="580"/>
                              </a:lnTo>
                              <a:lnTo>
                                <a:pt x="384" y="583"/>
                              </a:lnTo>
                              <a:lnTo>
                                <a:pt x="427" y="580"/>
                              </a:lnTo>
                              <a:lnTo>
                                <a:pt x="462" y="579"/>
                              </a:lnTo>
                              <a:lnTo>
                                <a:pt x="495" y="573"/>
                              </a:lnTo>
                              <a:lnTo>
                                <a:pt x="540" y="562"/>
                              </a:lnTo>
                              <a:lnTo>
                                <a:pt x="574" y="554"/>
                              </a:lnTo>
                              <a:lnTo>
                                <a:pt x="587" y="555"/>
                              </a:lnTo>
                              <a:lnTo>
                                <a:pt x="589" y="565"/>
                              </a:lnTo>
                              <a:lnTo>
                                <a:pt x="585" y="575"/>
                              </a:lnTo>
                              <a:lnTo>
                                <a:pt x="576" y="586"/>
                              </a:lnTo>
                              <a:lnTo>
                                <a:pt x="561" y="597"/>
                              </a:lnTo>
                              <a:lnTo>
                                <a:pt x="544" y="605"/>
                              </a:lnTo>
                              <a:lnTo>
                                <a:pt x="525" y="614"/>
                              </a:lnTo>
                              <a:lnTo>
                                <a:pt x="495" y="622"/>
                              </a:lnTo>
                              <a:lnTo>
                                <a:pt x="432" y="631"/>
                              </a:lnTo>
                              <a:lnTo>
                                <a:pt x="372" y="639"/>
                              </a:lnTo>
                              <a:lnTo>
                                <a:pt x="253" y="649"/>
                              </a:lnTo>
                              <a:lnTo>
                                <a:pt x="407" y="656"/>
                              </a:lnTo>
                              <a:lnTo>
                                <a:pt x="439" y="656"/>
                              </a:lnTo>
                              <a:lnTo>
                                <a:pt x="453" y="663"/>
                              </a:lnTo>
                              <a:lnTo>
                                <a:pt x="461" y="670"/>
                              </a:lnTo>
                              <a:lnTo>
                                <a:pt x="458" y="681"/>
                              </a:lnTo>
                              <a:lnTo>
                                <a:pt x="466" y="687"/>
                              </a:lnTo>
                              <a:lnTo>
                                <a:pt x="486" y="689"/>
                              </a:lnTo>
                              <a:lnTo>
                                <a:pt x="516" y="677"/>
                              </a:lnTo>
                              <a:lnTo>
                                <a:pt x="542" y="664"/>
                              </a:lnTo>
                              <a:lnTo>
                                <a:pt x="563" y="651"/>
                              </a:lnTo>
                              <a:lnTo>
                                <a:pt x="580" y="639"/>
                              </a:lnTo>
                              <a:lnTo>
                                <a:pt x="597" y="621"/>
                              </a:lnTo>
                              <a:lnTo>
                                <a:pt x="651" y="548"/>
                              </a:lnTo>
                              <a:lnTo>
                                <a:pt x="693" y="485"/>
                              </a:lnTo>
                              <a:lnTo>
                                <a:pt x="709" y="453"/>
                              </a:lnTo>
                              <a:lnTo>
                                <a:pt x="713" y="440"/>
                              </a:lnTo>
                              <a:lnTo>
                                <a:pt x="714" y="430"/>
                              </a:lnTo>
                              <a:lnTo>
                                <a:pt x="714" y="419"/>
                              </a:lnTo>
                              <a:lnTo>
                                <a:pt x="706" y="406"/>
                              </a:lnTo>
                              <a:lnTo>
                                <a:pt x="701" y="398"/>
                              </a:lnTo>
                              <a:lnTo>
                                <a:pt x="698" y="386"/>
                              </a:lnTo>
                              <a:lnTo>
                                <a:pt x="701" y="373"/>
                              </a:lnTo>
                              <a:lnTo>
                                <a:pt x="706" y="364"/>
                              </a:lnTo>
                              <a:lnTo>
                                <a:pt x="713" y="354"/>
                              </a:lnTo>
                              <a:lnTo>
                                <a:pt x="719" y="344"/>
                              </a:lnTo>
                              <a:lnTo>
                                <a:pt x="727" y="333"/>
                              </a:lnTo>
                              <a:lnTo>
                                <a:pt x="732" y="322"/>
                              </a:lnTo>
                              <a:lnTo>
                                <a:pt x="731" y="308"/>
                              </a:lnTo>
                              <a:lnTo>
                                <a:pt x="726" y="297"/>
                              </a:lnTo>
                              <a:lnTo>
                                <a:pt x="719" y="287"/>
                              </a:lnTo>
                              <a:lnTo>
                                <a:pt x="713" y="278"/>
                              </a:lnTo>
                              <a:lnTo>
                                <a:pt x="705" y="267"/>
                              </a:lnTo>
                              <a:lnTo>
                                <a:pt x="702" y="255"/>
                              </a:lnTo>
                              <a:lnTo>
                                <a:pt x="705" y="246"/>
                              </a:lnTo>
                              <a:lnTo>
                                <a:pt x="714" y="232"/>
                              </a:lnTo>
                              <a:lnTo>
                                <a:pt x="723" y="221"/>
                              </a:lnTo>
                              <a:lnTo>
                                <a:pt x="727" y="209"/>
                              </a:lnTo>
                              <a:lnTo>
                                <a:pt x="727" y="194"/>
                              </a:lnTo>
                              <a:lnTo>
                                <a:pt x="722" y="179"/>
                              </a:lnTo>
                              <a:lnTo>
                                <a:pt x="713" y="168"/>
                              </a:lnTo>
                              <a:lnTo>
                                <a:pt x="709" y="160"/>
                              </a:lnTo>
                              <a:lnTo>
                                <a:pt x="705" y="147"/>
                              </a:lnTo>
                              <a:lnTo>
                                <a:pt x="706" y="133"/>
                              </a:lnTo>
                              <a:lnTo>
                                <a:pt x="714" y="122"/>
                              </a:lnTo>
                              <a:lnTo>
                                <a:pt x="719" y="114"/>
                              </a:lnTo>
                              <a:lnTo>
                                <a:pt x="727" y="105"/>
                              </a:lnTo>
                              <a:lnTo>
                                <a:pt x="731" y="93"/>
                              </a:lnTo>
                              <a:lnTo>
                                <a:pt x="732" y="80"/>
                              </a:lnTo>
                              <a:lnTo>
                                <a:pt x="730" y="72"/>
                              </a:lnTo>
                              <a:lnTo>
                                <a:pt x="722" y="59"/>
                              </a:lnTo>
                              <a:lnTo>
                                <a:pt x="714" y="48"/>
                              </a:lnTo>
                              <a:lnTo>
                                <a:pt x="709" y="34"/>
                              </a:lnTo>
                              <a:lnTo>
                                <a:pt x="709" y="0"/>
                              </a:lnTo>
                              <a:lnTo>
                                <a:pt x="634" y="50"/>
                              </a:lnTo>
                              <a:lnTo>
                                <a:pt x="589" y="69"/>
                              </a:lnTo>
                              <a:lnTo>
                                <a:pt x="536" y="86"/>
                              </a:lnTo>
                              <a:lnTo>
                                <a:pt x="475" y="105"/>
                              </a:lnTo>
                              <a:lnTo>
                                <a:pt x="420" y="116"/>
                              </a:lnTo>
                              <a:lnTo>
                                <a:pt x="365" y="126"/>
                              </a:lnTo>
                              <a:lnTo>
                                <a:pt x="294" y="13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209" name="Group 26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09" y="117"/>
                      <a:ext cx="218" cy="436"/>
                      <a:chOff x="0" y="0"/>
                      <a:chExt cx="218" cy="436"/>
                    </a:xfrm>
                  </p:grpSpPr>
                  <p:sp>
                    <p:nvSpPr>
                      <p:cNvPr id="21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42" y="116"/>
                        <a:ext cx="167" cy="7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7" y="13"/>
                          </a:cxn>
                          <a:cxn ang="0">
                            <a:pos x="151" y="0"/>
                          </a:cxn>
                          <a:cxn ang="0">
                            <a:pos x="100" y="26"/>
                          </a:cxn>
                          <a:cxn ang="0">
                            <a:pos x="49" y="45"/>
                          </a:cxn>
                          <a:cxn ang="0">
                            <a:pos x="0" y="59"/>
                          </a:cxn>
                          <a:cxn ang="0">
                            <a:pos x="9" y="70"/>
                          </a:cxn>
                          <a:cxn ang="0">
                            <a:pos x="43" y="70"/>
                          </a:cxn>
                          <a:cxn ang="0">
                            <a:pos x="89" y="60"/>
                          </a:cxn>
                          <a:cxn ang="0">
                            <a:pos x="130" y="40"/>
                          </a:cxn>
                          <a:cxn ang="0">
                            <a:pos x="167" y="13"/>
                          </a:cxn>
                        </a:cxnLst>
                        <a:rect l="0" t="0" r="r" b="b"/>
                        <a:pathLst>
                          <a:path w="167" h="70">
                            <a:moveTo>
                              <a:pt x="167" y="13"/>
                            </a:moveTo>
                            <a:lnTo>
                              <a:pt x="151" y="0"/>
                            </a:lnTo>
                            <a:lnTo>
                              <a:pt x="100" y="26"/>
                            </a:lnTo>
                            <a:lnTo>
                              <a:pt x="49" y="45"/>
                            </a:lnTo>
                            <a:lnTo>
                              <a:pt x="0" y="59"/>
                            </a:lnTo>
                            <a:lnTo>
                              <a:pt x="9" y="70"/>
                            </a:lnTo>
                            <a:lnTo>
                              <a:pt x="43" y="70"/>
                            </a:lnTo>
                            <a:lnTo>
                              <a:pt x="89" y="60"/>
                            </a:lnTo>
                            <a:lnTo>
                              <a:pt x="130" y="40"/>
                            </a:lnTo>
                            <a:lnTo>
                              <a:pt x="167" y="13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2" y="228"/>
                        <a:ext cx="146" cy="7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46" y="15"/>
                          </a:cxn>
                          <a:cxn ang="0">
                            <a:pos x="138" y="0"/>
                          </a:cxn>
                          <a:cxn ang="0">
                            <a:pos x="89" y="34"/>
                          </a:cxn>
                          <a:cxn ang="0">
                            <a:pos x="50" y="51"/>
                          </a:cxn>
                          <a:cxn ang="0">
                            <a:pos x="0" y="66"/>
                          </a:cxn>
                          <a:cxn ang="0">
                            <a:pos x="10" y="78"/>
                          </a:cxn>
                          <a:cxn ang="0">
                            <a:pos x="42" y="78"/>
                          </a:cxn>
                          <a:cxn ang="0">
                            <a:pos x="74" y="69"/>
                          </a:cxn>
                          <a:cxn ang="0">
                            <a:pos x="112" y="45"/>
                          </a:cxn>
                          <a:cxn ang="0">
                            <a:pos x="146" y="15"/>
                          </a:cxn>
                        </a:cxnLst>
                        <a:rect l="0" t="0" r="r" b="b"/>
                        <a:pathLst>
                          <a:path w="146" h="78">
                            <a:moveTo>
                              <a:pt x="146" y="15"/>
                            </a:moveTo>
                            <a:lnTo>
                              <a:pt x="138" y="0"/>
                            </a:lnTo>
                            <a:lnTo>
                              <a:pt x="89" y="34"/>
                            </a:lnTo>
                            <a:lnTo>
                              <a:pt x="50" y="51"/>
                            </a:lnTo>
                            <a:lnTo>
                              <a:pt x="0" y="66"/>
                            </a:lnTo>
                            <a:lnTo>
                              <a:pt x="10" y="78"/>
                            </a:lnTo>
                            <a:lnTo>
                              <a:pt x="42" y="78"/>
                            </a:lnTo>
                            <a:lnTo>
                              <a:pt x="74" y="69"/>
                            </a:lnTo>
                            <a:lnTo>
                              <a:pt x="112" y="45"/>
                            </a:lnTo>
                            <a:lnTo>
                              <a:pt x="146" y="15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3" y="359"/>
                        <a:ext cx="149" cy="7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49" y="11"/>
                          </a:cxn>
                          <a:cxn ang="0">
                            <a:pos x="138" y="0"/>
                          </a:cxn>
                          <a:cxn ang="0">
                            <a:pos x="93" y="31"/>
                          </a:cxn>
                          <a:cxn ang="0">
                            <a:pos x="49" y="49"/>
                          </a:cxn>
                          <a:cxn ang="0">
                            <a:pos x="0" y="63"/>
                          </a:cxn>
                          <a:cxn ang="0">
                            <a:pos x="9" y="77"/>
                          </a:cxn>
                          <a:cxn ang="0">
                            <a:pos x="42" y="74"/>
                          </a:cxn>
                          <a:cxn ang="0">
                            <a:pos x="81" y="65"/>
                          </a:cxn>
                          <a:cxn ang="0">
                            <a:pos x="121" y="40"/>
                          </a:cxn>
                          <a:cxn ang="0">
                            <a:pos x="149" y="11"/>
                          </a:cxn>
                        </a:cxnLst>
                        <a:rect l="0" t="0" r="r" b="b"/>
                        <a:pathLst>
                          <a:path w="149" h="77">
                            <a:moveTo>
                              <a:pt x="149" y="11"/>
                            </a:moveTo>
                            <a:lnTo>
                              <a:pt x="138" y="0"/>
                            </a:lnTo>
                            <a:lnTo>
                              <a:pt x="93" y="31"/>
                            </a:lnTo>
                            <a:lnTo>
                              <a:pt x="49" y="49"/>
                            </a:lnTo>
                            <a:lnTo>
                              <a:pt x="0" y="63"/>
                            </a:lnTo>
                            <a:lnTo>
                              <a:pt x="9" y="77"/>
                            </a:lnTo>
                            <a:lnTo>
                              <a:pt x="42" y="74"/>
                            </a:lnTo>
                            <a:lnTo>
                              <a:pt x="81" y="65"/>
                            </a:lnTo>
                            <a:lnTo>
                              <a:pt x="121" y="40"/>
                            </a:lnTo>
                            <a:lnTo>
                              <a:pt x="149" y="11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171" cy="6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1" y="13"/>
                          </a:cxn>
                          <a:cxn ang="0">
                            <a:pos x="154" y="0"/>
                          </a:cxn>
                          <a:cxn ang="0">
                            <a:pos x="97" y="26"/>
                          </a:cxn>
                          <a:cxn ang="0">
                            <a:pos x="50" y="41"/>
                          </a:cxn>
                          <a:cxn ang="0">
                            <a:pos x="0" y="55"/>
                          </a:cxn>
                          <a:cxn ang="0">
                            <a:pos x="11" y="68"/>
                          </a:cxn>
                          <a:cxn ang="0">
                            <a:pos x="42" y="66"/>
                          </a:cxn>
                          <a:cxn ang="0">
                            <a:pos x="82" y="57"/>
                          </a:cxn>
                          <a:cxn ang="0">
                            <a:pos x="127" y="40"/>
                          </a:cxn>
                          <a:cxn ang="0">
                            <a:pos x="171" y="13"/>
                          </a:cxn>
                        </a:cxnLst>
                        <a:rect l="0" t="0" r="r" b="b"/>
                        <a:pathLst>
                          <a:path w="171" h="68">
                            <a:moveTo>
                              <a:pt x="171" y="13"/>
                            </a:moveTo>
                            <a:lnTo>
                              <a:pt x="154" y="0"/>
                            </a:lnTo>
                            <a:lnTo>
                              <a:pt x="97" y="26"/>
                            </a:lnTo>
                            <a:lnTo>
                              <a:pt x="50" y="41"/>
                            </a:lnTo>
                            <a:lnTo>
                              <a:pt x="0" y="55"/>
                            </a:lnTo>
                            <a:lnTo>
                              <a:pt x="11" y="68"/>
                            </a:lnTo>
                            <a:lnTo>
                              <a:pt x="42" y="66"/>
                            </a:lnTo>
                            <a:lnTo>
                              <a:pt x="82" y="57"/>
                            </a:lnTo>
                            <a:lnTo>
                              <a:pt x="127" y="40"/>
                            </a:lnTo>
                            <a:lnTo>
                              <a:pt x="171" y="13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19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0" y="0"/>
                    <a:ext cx="2019" cy="2908"/>
                  </a:xfrm>
                  <a:custGeom>
                    <a:avLst/>
                    <a:gdLst/>
                    <a:ahLst/>
                    <a:cxnLst>
                      <a:cxn ang="0">
                        <a:pos x="1445" y="2807"/>
                      </a:cxn>
                      <a:cxn ang="0">
                        <a:pos x="1463" y="2784"/>
                      </a:cxn>
                      <a:cxn ang="0">
                        <a:pos x="1471" y="2765"/>
                      </a:cxn>
                      <a:cxn ang="0">
                        <a:pos x="1484" y="2698"/>
                      </a:cxn>
                      <a:cxn ang="0">
                        <a:pos x="1563" y="2229"/>
                      </a:cxn>
                      <a:cxn ang="0">
                        <a:pos x="1619" y="2062"/>
                      </a:cxn>
                      <a:cxn ang="0">
                        <a:pos x="1672" y="1943"/>
                      </a:cxn>
                      <a:cxn ang="0">
                        <a:pos x="1773" y="1766"/>
                      </a:cxn>
                      <a:cxn ang="0">
                        <a:pos x="1879" y="1590"/>
                      </a:cxn>
                      <a:cxn ang="0">
                        <a:pos x="1952" y="1429"/>
                      </a:cxn>
                      <a:cxn ang="0">
                        <a:pos x="1995" y="1267"/>
                      </a:cxn>
                      <a:cxn ang="0">
                        <a:pos x="2019" y="1062"/>
                      </a:cxn>
                      <a:cxn ang="0">
                        <a:pos x="2003" y="873"/>
                      </a:cxn>
                      <a:cxn ang="0">
                        <a:pos x="1960" y="694"/>
                      </a:cxn>
                      <a:cxn ang="0">
                        <a:pos x="1888" y="529"/>
                      </a:cxn>
                      <a:cxn ang="0">
                        <a:pos x="1765" y="354"/>
                      </a:cxn>
                      <a:cxn ang="0">
                        <a:pos x="1636" y="232"/>
                      </a:cxn>
                      <a:cxn ang="0">
                        <a:pos x="1471" y="120"/>
                      </a:cxn>
                      <a:cxn ang="0">
                        <a:pos x="1277" y="40"/>
                      </a:cxn>
                      <a:cxn ang="0">
                        <a:pos x="1115" y="6"/>
                      </a:cxn>
                      <a:cxn ang="0">
                        <a:pos x="936" y="0"/>
                      </a:cxn>
                      <a:cxn ang="0">
                        <a:pos x="782" y="28"/>
                      </a:cxn>
                      <a:cxn ang="0">
                        <a:pos x="630" y="78"/>
                      </a:cxn>
                      <a:cxn ang="0">
                        <a:pos x="501" y="145"/>
                      </a:cxn>
                      <a:cxn ang="0">
                        <a:pos x="365" y="242"/>
                      </a:cxn>
                      <a:cxn ang="0">
                        <a:pos x="242" y="360"/>
                      </a:cxn>
                      <a:cxn ang="0">
                        <a:pos x="140" y="495"/>
                      </a:cxn>
                      <a:cxn ang="0">
                        <a:pos x="53" y="685"/>
                      </a:cxn>
                      <a:cxn ang="0">
                        <a:pos x="7" y="879"/>
                      </a:cxn>
                      <a:cxn ang="0">
                        <a:pos x="0" y="1052"/>
                      </a:cxn>
                      <a:cxn ang="0">
                        <a:pos x="14" y="1239"/>
                      </a:cxn>
                      <a:cxn ang="0">
                        <a:pos x="62" y="1427"/>
                      </a:cxn>
                      <a:cxn ang="0">
                        <a:pos x="144" y="1602"/>
                      </a:cxn>
                      <a:cxn ang="0">
                        <a:pos x="239" y="1770"/>
                      </a:cxn>
                      <a:cxn ang="0">
                        <a:pos x="370" y="2007"/>
                      </a:cxn>
                      <a:cxn ang="0">
                        <a:pos x="429" y="2138"/>
                      </a:cxn>
                      <a:cxn ang="0">
                        <a:pos x="469" y="2292"/>
                      </a:cxn>
                      <a:cxn ang="0">
                        <a:pos x="501" y="2506"/>
                      </a:cxn>
                      <a:cxn ang="0">
                        <a:pos x="526" y="2693"/>
                      </a:cxn>
                      <a:cxn ang="0">
                        <a:pos x="543" y="2767"/>
                      </a:cxn>
                      <a:cxn ang="0">
                        <a:pos x="552" y="2784"/>
                      </a:cxn>
                      <a:cxn ang="0">
                        <a:pos x="576" y="2812"/>
                      </a:cxn>
                      <a:cxn ang="0">
                        <a:pos x="635" y="2847"/>
                      </a:cxn>
                      <a:cxn ang="0">
                        <a:pos x="703" y="2870"/>
                      </a:cxn>
                      <a:cxn ang="0">
                        <a:pos x="778" y="2889"/>
                      </a:cxn>
                      <a:cxn ang="0">
                        <a:pos x="857" y="2900"/>
                      </a:cxn>
                      <a:cxn ang="0">
                        <a:pos x="934" y="2906"/>
                      </a:cxn>
                      <a:cxn ang="0">
                        <a:pos x="1006" y="2908"/>
                      </a:cxn>
                      <a:cxn ang="0">
                        <a:pos x="1086" y="2906"/>
                      </a:cxn>
                      <a:cxn ang="0">
                        <a:pos x="1166" y="2900"/>
                      </a:cxn>
                      <a:cxn ang="0">
                        <a:pos x="1241" y="2887"/>
                      </a:cxn>
                      <a:cxn ang="0">
                        <a:pos x="1309" y="2871"/>
                      </a:cxn>
                      <a:cxn ang="0">
                        <a:pos x="1375" y="2849"/>
                      </a:cxn>
                    </a:cxnLst>
                    <a:rect l="0" t="0" r="r" b="b"/>
                    <a:pathLst>
                      <a:path w="2019" h="2908">
                        <a:moveTo>
                          <a:pt x="1415" y="2830"/>
                        </a:moveTo>
                        <a:lnTo>
                          <a:pt x="1432" y="2818"/>
                        </a:lnTo>
                        <a:lnTo>
                          <a:pt x="1445" y="2807"/>
                        </a:lnTo>
                        <a:lnTo>
                          <a:pt x="1453" y="2799"/>
                        </a:lnTo>
                        <a:lnTo>
                          <a:pt x="1458" y="2790"/>
                        </a:lnTo>
                        <a:lnTo>
                          <a:pt x="1463" y="2784"/>
                        </a:lnTo>
                        <a:lnTo>
                          <a:pt x="1466" y="2778"/>
                        </a:lnTo>
                        <a:lnTo>
                          <a:pt x="1470" y="2773"/>
                        </a:lnTo>
                        <a:lnTo>
                          <a:pt x="1471" y="2765"/>
                        </a:lnTo>
                        <a:lnTo>
                          <a:pt x="1474" y="2756"/>
                        </a:lnTo>
                        <a:lnTo>
                          <a:pt x="1475" y="2744"/>
                        </a:lnTo>
                        <a:lnTo>
                          <a:pt x="1484" y="2698"/>
                        </a:lnTo>
                        <a:lnTo>
                          <a:pt x="1543" y="2322"/>
                        </a:lnTo>
                        <a:lnTo>
                          <a:pt x="1554" y="2268"/>
                        </a:lnTo>
                        <a:lnTo>
                          <a:pt x="1563" y="2229"/>
                        </a:lnTo>
                        <a:lnTo>
                          <a:pt x="1577" y="2175"/>
                        </a:lnTo>
                        <a:lnTo>
                          <a:pt x="1598" y="2115"/>
                        </a:lnTo>
                        <a:lnTo>
                          <a:pt x="1619" y="2062"/>
                        </a:lnTo>
                        <a:lnTo>
                          <a:pt x="1638" y="2018"/>
                        </a:lnTo>
                        <a:lnTo>
                          <a:pt x="1655" y="1980"/>
                        </a:lnTo>
                        <a:lnTo>
                          <a:pt x="1672" y="1943"/>
                        </a:lnTo>
                        <a:lnTo>
                          <a:pt x="1706" y="1880"/>
                        </a:lnTo>
                        <a:lnTo>
                          <a:pt x="1740" y="1821"/>
                        </a:lnTo>
                        <a:lnTo>
                          <a:pt x="1773" y="1766"/>
                        </a:lnTo>
                        <a:lnTo>
                          <a:pt x="1799" y="1724"/>
                        </a:lnTo>
                        <a:lnTo>
                          <a:pt x="1846" y="1645"/>
                        </a:lnTo>
                        <a:lnTo>
                          <a:pt x="1879" y="1590"/>
                        </a:lnTo>
                        <a:lnTo>
                          <a:pt x="1905" y="1544"/>
                        </a:lnTo>
                        <a:lnTo>
                          <a:pt x="1927" y="1492"/>
                        </a:lnTo>
                        <a:lnTo>
                          <a:pt x="1952" y="1429"/>
                        </a:lnTo>
                        <a:lnTo>
                          <a:pt x="1969" y="1374"/>
                        </a:lnTo>
                        <a:lnTo>
                          <a:pt x="1985" y="1316"/>
                        </a:lnTo>
                        <a:lnTo>
                          <a:pt x="1995" y="1267"/>
                        </a:lnTo>
                        <a:lnTo>
                          <a:pt x="2007" y="1212"/>
                        </a:lnTo>
                        <a:lnTo>
                          <a:pt x="2015" y="1142"/>
                        </a:lnTo>
                        <a:lnTo>
                          <a:pt x="2019" y="1062"/>
                        </a:lnTo>
                        <a:lnTo>
                          <a:pt x="2019" y="987"/>
                        </a:lnTo>
                        <a:lnTo>
                          <a:pt x="2012" y="928"/>
                        </a:lnTo>
                        <a:lnTo>
                          <a:pt x="2003" y="873"/>
                        </a:lnTo>
                        <a:lnTo>
                          <a:pt x="1994" y="824"/>
                        </a:lnTo>
                        <a:lnTo>
                          <a:pt x="1978" y="759"/>
                        </a:lnTo>
                        <a:lnTo>
                          <a:pt x="1960" y="694"/>
                        </a:lnTo>
                        <a:lnTo>
                          <a:pt x="1940" y="634"/>
                        </a:lnTo>
                        <a:lnTo>
                          <a:pt x="1917" y="578"/>
                        </a:lnTo>
                        <a:lnTo>
                          <a:pt x="1888" y="529"/>
                        </a:lnTo>
                        <a:lnTo>
                          <a:pt x="1850" y="466"/>
                        </a:lnTo>
                        <a:lnTo>
                          <a:pt x="1807" y="403"/>
                        </a:lnTo>
                        <a:lnTo>
                          <a:pt x="1765" y="354"/>
                        </a:lnTo>
                        <a:lnTo>
                          <a:pt x="1727" y="312"/>
                        </a:lnTo>
                        <a:lnTo>
                          <a:pt x="1683" y="272"/>
                        </a:lnTo>
                        <a:lnTo>
                          <a:pt x="1636" y="232"/>
                        </a:lnTo>
                        <a:lnTo>
                          <a:pt x="1590" y="196"/>
                        </a:lnTo>
                        <a:lnTo>
                          <a:pt x="1535" y="159"/>
                        </a:lnTo>
                        <a:lnTo>
                          <a:pt x="1471" y="120"/>
                        </a:lnTo>
                        <a:lnTo>
                          <a:pt x="1411" y="90"/>
                        </a:lnTo>
                        <a:lnTo>
                          <a:pt x="1341" y="61"/>
                        </a:lnTo>
                        <a:lnTo>
                          <a:pt x="1277" y="40"/>
                        </a:lnTo>
                        <a:lnTo>
                          <a:pt x="1224" y="27"/>
                        </a:lnTo>
                        <a:lnTo>
                          <a:pt x="1167" y="14"/>
                        </a:lnTo>
                        <a:lnTo>
                          <a:pt x="1115" y="6"/>
                        </a:lnTo>
                        <a:lnTo>
                          <a:pt x="1053" y="0"/>
                        </a:lnTo>
                        <a:lnTo>
                          <a:pt x="997" y="0"/>
                        </a:lnTo>
                        <a:lnTo>
                          <a:pt x="936" y="0"/>
                        </a:lnTo>
                        <a:lnTo>
                          <a:pt x="885" y="6"/>
                        </a:lnTo>
                        <a:lnTo>
                          <a:pt x="826" y="19"/>
                        </a:lnTo>
                        <a:lnTo>
                          <a:pt x="782" y="28"/>
                        </a:lnTo>
                        <a:lnTo>
                          <a:pt x="727" y="44"/>
                        </a:lnTo>
                        <a:lnTo>
                          <a:pt x="676" y="59"/>
                        </a:lnTo>
                        <a:lnTo>
                          <a:pt x="630" y="78"/>
                        </a:lnTo>
                        <a:lnTo>
                          <a:pt x="586" y="97"/>
                        </a:lnTo>
                        <a:lnTo>
                          <a:pt x="541" y="121"/>
                        </a:lnTo>
                        <a:lnTo>
                          <a:pt x="501" y="145"/>
                        </a:lnTo>
                        <a:lnTo>
                          <a:pt x="456" y="175"/>
                        </a:lnTo>
                        <a:lnTo>
                          <a:pt x="408" y="209"/>
                        </a:lnTo>
                        <a:lnTo>
                          <a:pt x="365" y="242"/>
                        </a:lnTo>
                        <a:lnTo>
                          <a:pt x="326" y="277"/>
                        </a:lnTo>
                        <a:lnTo>
                          <a:pt x="284" y="316"/>
                        </a:lnTo>
                        <a:lnTo>
                          <a:pt x="242" y="360"/>
                        </a:lnTo>
                        <a:lnTo>
                          <a:pt x="206" y="402"/>
                        </a:lnTo>
                        <a:lnTo>
                          <a:pt x="175" y="441"/>
                        </a:lnTo>
                        <a:lnTo>
                          <a:pt x="140" y="495"/>
                        </a:lnTo>
                        <a:lnTo>
                          <a:pt x="106" y="554"/>
                        </a:lnTo>
                        <a:lnTo>
                          <a:pt x="75" y="620"/>
                        </a:lnTo>
                        <a:lnTo>
                          <a:pt x="53" y="685"/>
                        </a:lnTo>
                        <a:lnTo>
                          <a:pt x="34" y="752"/>
                        </a:lnTo>
                        <a:lnTo>
                          <a:pt x="17" y="818"/>
                        </a:lnTo>
                        <a:lnTo>
                          <a:pt x="7" y="879"/>
                        </a:lnTo>
                        <a:lnTo>
                          <a:pt x="0" y="940"/>
                        </a:lnTo>
                        <a:lnTo>
                          <a:pt x="0" y="999"/>
                        </a:lnTo>
                        <a:lnTo>
                          <a:pt x="0" y="1052"/>
                        </a:lnTo>
                        <a:lnTo>
                          <a:pt x="0" y="1115"/>
                        </a:lnTo>
                        <a:lnTo>
                          <a:pt x="3" y="1170"/>
                        </a:lnTo>
                        <a:lnTo>
                          <a:pt x="14" y="1239"/>
                        </a:lnTo>
                        <a:lnTo>
                          <a:pt x="24" y="1299"/>
                        </a:lnTo>
                        <a:lnTo>
                          <a:pt x="40" y="1358"/>
                        </a:lnTo>
                        <a:lnTo>
                          <a:pt x="62" y="1427"/>
                        </a:lnTo>
                        <a:lnTo>
                          <a:pt x="87" y="1488"/>
                        </a:lnTo>
                        <a:lnTo>
                          <a:pt x="113" y="1542"/>
                        </a:lnTo>
                        <a:lnTo>
                          <a:pt x="144" y="1602"/>
                        </a:lnTo>
                        <a:lnTo>
                          <a:pt x="178" y="1660"/>
                        </a:lnTo>
                        <a:lnTo>
                          <a:pt x="208" y="1715"/>
                        </a:lnTo>
                        <a:lnTo>
                          <a:pt x="239" y="1770"/>
                        </a:lnTo>
                        <a:lnTo>
                          <a:pt x="272" y="1830"/>
                        </a:lnTo>
                        <a:lnTo>
                          <a:pt x="323" y="1917"/>
                        </a:lnTo>
                        <a:lnTo>
                          <a:pt x="370" y="2007"/>
                        </a:lnTo>
                        <a:lnTo>
                          <a:pt x="398" y="2053"/>
                        </a:lnTo>
                        <a:lnTo>
                          <a:pt x="412" y="2091"/>
                        </a:lnTo>
                        <a:lnTo>
                          <a:pt x="429" y="2138"/>
                        </a:lnTo>
                        <a:lnTo>
                          <a:pt x="445" y="2192"/>
                        </a:lnTo>
                        <a:lnTo>
                          <a:pt x="458" y="2239"/>
                        </a:lnTo>
                        <a:lnTo>
                          <a:pt x="469" y="2292"/>
                        </a:lnTo>
                        <a:lnTo>
                          <a:pt x="479" y="2365"/>
                        </a:lnTo>
                        <a:lnTo>
                          <a:pt x="492" y="2444"/>
                        </a:lnTo>
                        <a:lnTo>
                          <a:pt x="501" y="2506"/>
                        </a:lnTo>
                        <a:lnTo>
                          <a:pt x="511" y="2586"/>
                        </a:lnTo>
                        <a:lnTo>
                          <a:pt x="518" y="2643"/>
                        </a:lnTo>
                        <a:lnTo>
                          <a:pt x="526" y="2693"/>
                        </a:lnTo>
                        <a:lnTo>
                          <a:pt x="537" y="2742"/>
                        </a:lnTo>
                        <a:lnTo>
                          <a:pt x="541" y="2756"/>
                        </a:lnTo>
                        <a:lnTo>
                          <a:pt x="543" y="2767"/>
                        </a:lnTo>
                        <a:lnTo>
                          <a:pt x="545" y="2773"/>
                        </a:lnTo>
                        <a:lnTo>
                          <a:pt x="546" y="2778"/>
                        </a:lnTo>
                        <a:lnTo>
                          <a:pt x="552" y="2784"/>
                        </a:lnTo>
                        <a:lnTo>
                          <a:pt x="558" y="2794"/>
                        </a:lnTo>
                        <a:lnTo>
                          <a:pt x="567" y="2803"/>
                        </a:lnTo>
                        <a:lnTo>
                          <a:pt x="576" y="2812"/>
                        </a:lnTo>
                        <a:lnTo>
                          <a:pt x="592" y="2824"/>
                        </a:lnTo>
                        <a:lnTo>
                          <a:pt x="610" y="2833"/>
                        </a:lnTo>
                        <a:lnTo>
                          <a:pt x="635" y="2847"/>
                        </a:lnTo>
                        <a:lnTo>
                          <a:pt x="657" y="2856"/>
                        </a:lnTo>
                        <a:lnTo>
                          <a:pt x="681" y="2864"/>
                        </a:lnTo>
                        <a:lnTo>
                          <a:pt x="703" y="2870"/>
                        </a:lnTo>
                        <a:lnTo>
                          <a:pt x="723" y="2875"/>
                        </a:lnTo>
                        <a:lnTo>
                          <a:pt x="753" y="2883"/>
                        </a:lnTo>
                        <a:lnTo>
                          <a:pt x="778" y="2889"/>
                        </a:lnTo>
                        <a:lnTo>
                          <a:pt x="802" y="2892"/>
                        </a:lnTo>
                        <a:lnTo>
                          <a:pt x="829" y="2896"/>
                        </a:lnTo>
                        <a:lnTo>
                          <a:pt x="857" y="2900"/>
                        </a:lnTo>
                        <a:lnTo>
                          <a:pt x="883" y="2902"/>
                        </a:lnTo>
                        <a:lnTo>
                          <a:pt x="906" y="2904"/>
                        </a:lnTo>
                        <a:lnTo>
                          <a:pt x="934" y="2906"/>
                        </a:lnTo>
                        <a:lnTo>
                          <a:pt x="959" y="2908"/>
                        </a:lnTo>
                        <a:lnTo>
                          <a:pt x="984" y="2908"/>
                        </a:lnTo>
                        <a:lnTo>
                          <a:pt x="1006" y="2908"/>
                        </a:lnTo>
                        <a:lnTo>
                          <a:pt x="1031" y="2908"/>
                        </a:lnTo>
                        <a:lnTo>
                          <a:pt x="1061" y="2908"/>
                        </a:lnTo>
                        <a:lnTo>
                          <a:pt x="1086" y="2906"/>
                        </a:lnTo>
                        <a:lnTo>
                          <a:pt x="1108" y="2906"/>
                        </a:lnTo>
                        <a:lnTo>
                          <a:pt x="1134" y="2902"/>
                        </a:lnTo>
                        <a:lnTo>
                          <a:pt x="1166" y="2900"/>
                        </a:lnTo>
                        <a:lnTo>
                          <a:pt x="1188" y="2896"/>
                        </a:lnTo>
                        <a:lnTo>
                          <a:pt x="1217" y="2892"/>
                        </a:lnTo>
                        <a:lnTo>
                          <a:pt x="1241" y="2887"/>
                        </a:lnTo>
                        <a:lnTo>
                          <a:pt x="1265" y="2883"/>
                        </a:lnTo>
                        <a:lnTo>
                          <a:pt x="1288" y="2877"/>
                        </a:lnTo>
                        <a:lnTo>
                          <a:pt x="1309" y="2871"/>
                        </a:lnTo>
                        <a:lnTo>
                          <a:pt x="1334" y="2864"/>
                        </a:lnTo>
                        <a:lnTo>
                          <a:pt x="1354" y="2856"/>
                        </a:lnTo>
                        <a:lnTo>
                          <a:pt x="1375" y="2849"/>
                        </a:lnTo>
                        <a:lnTo>
                          <a:pt x="1395" y="2839"/>
                        </a:lnTo>
                        <a:lnTo>
                          <a:pt x="1415" y="2830"/>
                        </a:lnTo>
                        <a:close/>
                      </a:path>
                    </a:pathLst>
                  </a:cu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4" name="Oval 3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67" y="2579"/>
                    <a:ext cx="886" cy="296"/>
                  </a:xfrm>
                  <a:prstGeom prst="ellipse">
                    <a:avLst/>
                  </a:prstGeom>
                  <a:solidFill>
                    <a:srgbClr val="A0A0A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5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491" y="293"/>
                    <a:ext cx="338" cy="432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90" y="46"/>
                      </a:cxn>
                      <a:cxn ang="0">
                        <a:pos x="172" y="97"/>
                      </a:cxn>
                      <a:cxn ang="0">
                        <a:pos x="234" y="148"/>
                      </a:cxn>
                      <a:cxn ang="0">
                        <a:pos x="275" y="203"/>
                      </a:cxn>
                      <a:cxn ang="0">
                        <a:pos x="304" y="259"/>
                      </a:cxn>
                      <a:cxn ang="0">
                        <a:pos x="325" y="308"/>
                      </a:cxn>
                      <a:cxn ang="0">
                        <a:pos x="338" y="358"/>
                      </a:cxn>
                      <a:cxn ang="0">
                        <a:pos x="219" y="432"/>
                      </a:cxn>
                      <a:cxn ang="0">
                        <a:pos x="208" y="362"/>
                      </a:cxn>
                      <a:cxn ang="0">
                        <a:pos x="189" y="287"/>
                      </a:cxn>
                      <a:cxn ang="0">
                        <a:pos x="161" y="209"/>
                      </a:cxn>
                      <a:cxn ang="0">
                        <a:pos x="124" y="144"/>
                      </a:cxn>
                      <a:cxn ang="0">
                        <a:pos x="73" y="7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38" h="432">
                        <a:moveTo>
                          <a:pt x="0" y="0"/>
                        </a:moveTo>
                        <a:lnTo>
                          <a:pt x="90" y="46"/>
                        </a:lnTo>
                        <a:lnTo>
                          <a:pt x="172" y="97"/>
                        </a:lnTo>
                        <a:lnTo>
                          <a:pt x="234" y="148"/>
                        </a:lnTo>
                        <a:lnTo>
                          <a:pt x="275" y="203"/>
                        </a:lnTo>
                        <a:lnTo>
                          <a:pt x="304" y="259"/>
                        </a:lnTo>
                        <a:lnTo>
                          <a:pt x="325" y="308"/>
                        </a:lnTo>
                        <a:lnTo>
                          <a:pt x="338" y="358"/>
                        </a:lnTo>
                        <a:lnTo>
                          <a:pt x="219" y="432"/>
                        </a:lnTo>
                        <a:lnTo>
                          <a:pt x="208" y="362"/>
                        </a:lnTo>
                        <a:lnTo>
                          <a:pt x="189" y="287"/>
                        </a:lnTo>
                        <a:lnTo>
                          <a:pt x="161" y="209"/>
                        </a:lnTo>
                        <a:lnTo>
                          <a:pt x="124" y="144"/>
                        </a:lnTo>
                        <a:lnTo>
                          <a:pt x="73" y="7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96" name="Group 3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728" y="875"/>
                    <a:ext cx="562" cy="1806"/>
                    <a:chOff x="0" y="0"/>
                    <a:chExt cx="562" cy="1806"/>
                  </a:xfrm>
                </p:grpSpPr>
                <p:sp>
                  <p:nvSpPr>
                    <p:cNvPr id="19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106" y="753"/>
                      <a:ext cx="345" cy="105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0"/>
                        </a:cxn>
                        <a:cxn ang="0">
                          <a:pos x="6" y="252"/>
                        </a:cxn>
                        <a:cxn ang="0">
                          <a:pos x="23" y="274"/>
                        </a:cxn>
                        <a:cxn ang="0">
                          <a:pos x="17" y="975"/>
                        </a:cxn>
                        <a:cxn ang="0">
                          <a:pos x="40" y="1053"/>
                        </a:cxn>
                        <a:cxn ang="0">
                          <a:pos x="98" y="1053"/>
                        </a:cxn>
                        <a:cxn ang="0">
                          <a:pos x="146" y="1015"/>
                        </a:cxn>
                        <a:cxn ang="0">
                          <a:pos x="201" y="1015"/>
                        </a:cxn>
                        <a:cxn ang="0">
                          <a:pos x="245" y="1053"/>
                        </a:cxn>
                        <a:cxn ang="0">
                          <a:pos x="307" y="1053"/>
                        </a:cxn>
                        <a:cxn ang="0">
                          <a:pos x="328" y="975"/>
                        </a:cxn>
                        <a:cxn ang="0">
                          <a:pos x="317" y="274"/>
                        </a:cxn>
                        <a:cxn ang="0">
                          <a:pos x="333" y="252"/>
                        </a:cxn>
                        <a:cxn ang="0">
                          <a:pos x="345" y="80"/>
                        </a:cxn>
                        <a:cxn ang="0">
                          <a:pos x="269" y="17"/>
                        </a:cxn>
                        <a:cxn ang="0">
                          <a:pos x="231" y="17"/>
                        </a:cxn>
                        <a:cxn ang="0">
                          <a:pos x="210" y="0"/>
                        </a:cxn>
                        <a:cxn ang="0">
                          <a:pos x="123" y="0"/>
                        </a:cxn>
                        <a:cxn ang="0">
                          <a:pos x="104" y="17"/>
                        </a:cxn>
                        <a:cxn ang="0">
                          <a:pos x="72" y="17"/>
                        </a:cxn>
                        <a:cxn ang="0">
                          <a:pos x="0" y="80"/>
                        </a:cxn>
                      </a:cxnLst>
                      <a:rect l="0" t="0" r="r" b="b"/>
                      <a:pathLst>
                        <a:path w="345" h="1053">
                          <a:moveTo>
                            <a:pt x="0" y="80"/>
                          </a:moveTo>
                          <a:lnTo>
                            <a:pt x="6" y="252"/>
                          </a:lnTo>
                          <a:lnTo>
                            <a:pt x="23" y="274"/>
                          </a:lnTo>
                          <a:lnTo>
                            <a:pt x="17" y="975"/>
                          </a:lnTo>
                          <a:lnTo>
                            <a:pt x="40" y="1053"/>
                          </a:lnTo>
                          <a:lnTo>
                            <a:pt x="98" y="1053"/>
                          </a:lnTo>
                          <a:lnTo>
                            <a:pt x="146" y="1015"/>
                          </a:lnTo>
                          <a:lnTo>
                            <a:pt x="201" y="1015"/>
                          </a:lnTo>
                          <a:lnTo>
                            <a:pt x="245" y="1053"/>
                          </a:lnTo>
                          <a:lnTo>
                            <a:pt x="307" y="1053"/>
                          </a:lnTo>
                          <a:lnTo>
                            <a:pt x="328" y="975"/>
                          </a:lnTo>
                          <a:lnTo>
                            <a:pt x="317" y="274"/>
                          </a:lnTo>
                          <a:lnTo>
                            <a:pt x="333" y="252"/>
                          </a:lnTo>
                          <a:lnTo>
                            <a:pt x="345" y="80"/>
                          </a:lnTo>
                          <a:lnTo>
                            <a:pt x="269" y="17"/>
                          </a:lnTo>
                          <a:lnTo>
                            <a:pt x="231" y="17"/>
                          </a:lnTo>
                          <a:lnTo>
                            <a:pt x="210" y="0"/>
                          </a:lnTo>
                          <a:lnTo>
                            <a:pt x="123" y="0"/>
                          </a:lnTo>
                          <a:lnTo>
                            <a:pt x="104" y="17"/>
                          </a:lnTo>
                          <a:lnTo>
                            <a:pt x="72" y="17"/>
                          </a:lnTo>
                          <a:lnTo>
                            <a:pt x="0" y="8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9" name="Oval 3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3" y="786"/>
                      <a:ext cx="45" cy="72"/>
                    </a:xfrm>
                    <a:prstGeom prst="ellipse">
                      <a:avLst/>
                    </a:prstGeom>
                    <a:solidFill>
                      <a:srgbClr val="E0E0E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00" name="Group 3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562" cy="828"/>
                      <a:chOff x="0" y="0"/>
                      <a:chExt cx="562" cy="828"/>
                    </a:xfrm>
                  </p:grpSpPr>
                  <p:sp>
                    <p:nvSpPr>
                      <p:cNvPr id="206" name="Oval 38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3" y="0"/>
                        <a:ext cx="514" cy="282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129"/>
                        <a:ext cx="562" cy="6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8" y="699"/>
                          </a:cxn>
                          <a:cxn ang="0">
                            <a:pos x="562" y="69"/>
                          </a:cxn>
                          <a:cxn ang="0">
                            <a:pos x="526" y="56"/>
                          </a:cxn>
                          <a:cxn ang="0">
                            <a:pos x="485" y="38"/>
                          </a:cxn>
                          <a:cxn ang="0">
                            <a:pos x="431" y="24"/>
                          </a:cxn>
                          <a:cxn ang="0">
                            <a:pos x="384" y="12"/>
                          </a:cxn>
                          <a:cxn ang="0">
                            <a:pos x="342" y="4"/>
                          </a:cxn>
                          <a:cxn ang="0">
                            <a:pos x="297" y="0"/>
                          </a:cxn>
                          <a:cxn ang="0">
                            <a:pos x="248" y="3"/>
                          </a:cxn>
                          <a:cxn ang="0">
                            <a:pos x="185" y="10"/>
                          </a:cxn>
                          <a:cxn ang="0">
                            <a:pos x="132" y="24"/>
                          </a:cxn>
                          <a:cxn ang="0">
                            <a:pos x="80" y="38"/>
                          </a:cxn>
                          <a:cxn ang="0">
                            <a:pos x="34" y="58"/>
                          </a:cxn>
                          <a:cxn ang="0">
                            <a:pos x="0" y="76"/>
                          </a:cxn>
                          <a:cxn ang="0">
                            <a:pos x="197" y="699"/>
                          </a:cxn>
                        </a:cxnLst>
                        <a:rect l="0" t="0" r="r" b="b"/>
                        <a:pathLst>
                          <a:path w="562" h="699">
                            <a:moveTo>
                              <a:pt x="358" y="699"/>
                            </a:moveTo>
                            <a:lnTo>
                              <a:pt x="562" y="69"/>
                            </a:lnTo>
                            <a:lnTo>
                              <a:pt x="526" y="56"/>
                            </a:lnTo>
                            <a:lnTo>
                              <a:pt x="485" y="38"/>
                            </a:lnTo>
                            <a:lnTo>
                              <a:pt x="431" y="24"/>
                            </a:lnTo>
                            <a:lnTo>
                              <a:pt x="384" y="12"/>
                            </a:lnTo>
                            <a:lnTo>
                              <a:pt x="342" y="4"/>
                            </a:lnTo>
                            <a:lnTo>
                              <a:pt x="297" y="0"/>
                            </a:lnTo>
                            <a:lnTo>
                              <a:pt x="248" y="3"/>
                            </a:lnTo>
                            <a:lnTo>
                              <a:pt x="185" y="10"/>
                            </a:lnTo>
                            <a:lnTo>
                              <a:pt x="132" y="24"/>
                            </a:lnTo>
                            <a:lnTo>
                              <a:pt x="80" y="38"/>
                            </a:lnTo>
                            <a:lnTo>
                              <a:pt x="34" y="58"/>
                            </a:lnTo>
                            <a:lnTo>
                              <a:pt x="0" y="76"/>
                            </a:lnTo>
                            <a:lnTo>
                              <a:pt x="197" y="699"/>
                            </a:lnTo>
                          </a:path>
                        </a:pathLst>
                      </a:cu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01" name="Group 40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78" y="904"/>
                      <a:ext cx="193" cy="804"/>
                      <a:chOff x="0" y="0"/>
                      <a:chExt cx="193" cy="804"/>
                    </a:xfrm>
                  </p:grpSpPr>
                  <p:sp>
                    <p:nvSpPr>
                      <p:cNvPr id="202" name="Line 41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32" y="21"/>
                        <a:ext cx="1" cy="783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3" name="Line 42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60" y="21"/>
                        <a:ext cx="4" cy="779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4" name="Line 43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90" y="0"/>
                        <a:ext cx="3" cy="780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5" name="Line 44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H="1" flipV="1">
                        <a:off x="0" y="0"/>
                        <a:ext cx="2" cy="780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197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970" y="2160"/>
                    <a:ext cx="546" cy="681"/>
                  </a:xfrm>
                  <a:custGeom>
                    <a:avLst/>
                    <a:gdLst/>
                    <a:ahLst/>
                    <a:cxnLst>
                      <a:cxn ang="0">
                        <a:pos x="546" y="0"/>
                      </a:cxn>
                      <a:cxn ang="0">
                        <a:pos x="523" y="20"/>
                      </a:cxn>
                      <a:cxn ang="0">
                        <a:pos x="432" y="441"/>
                      </a:cxn>
                      <a:cxn ang="0">
                        <a:pos x="415" y="483"/>
                      </a:cxn>
                      <a:cxn ang="0">
                        <a:pos x="388" y="518"/>
                      </a:cxn>
                      <a:cxn ang="0">
                        <a:pos x="347" y="550"/>
                      </a:cxn>
                      <a:cxn ang="0">
                        <a:pos x="307" y="575"/>
                      </a:cxn>
                      <a:cxn ang="0">
                        <a:pos x="262" y="598"/>
                      </a:cxn>
                      <a:cxn ang="0">
                        <a:pos x="215" y="618"/>
                      </a:cxn>
                      <a:cxn ang="0">
                        <a:pos x="163" y="637"/>
                      </a:cxn>
                      <a:cxn ang="0">
                        <a:pos x="119" y="647"/>
                      </a:cxn>
                      <a:cxn ang="0">
                        <a:pos x="65" y="656"/>
                      </a:cxn>
                      <a:cxn ang="0">
                        <a:pos x="0" y="652"/>
                      </a:cxn>
                      <a:cxn ang="0">
                        <a:pos x="10" y="677"/>
                      </a:cxn>
                      <a:cxn ang="0">
                        <a:pos x="55" y="681"/>
                      </a:cxn>
                      <a:cxn ang="0">
                        <a:pos x="86" y="681"/>
                      </a:cxn>
                      <a:cxn ang="0">
                        <a:pos x="134" y="677"/>
                      </a:cxn>
                      <a:cxn ang="0">
                        <a:pos x="173" y="674"/>
                      </a:cxn>
                      <a:cxn ang="0">
                        <a:pos x="227" y="665"/>
                      </a:cxn>
                      <a:cxn ang="0">
                        <a:pos x="269" y="657"/>
                      </a:cxn>
                      <a:cxn ang="0">
                        <a:pos x="316" y="643"/>
                      </a:cxn>
                      <a:cxn ang="0">
                        <a:pos x="343" y="635"/>
                      </a:cxn>
                      <a:cxn ang="0">
                        <a:pos x="384" y="618"/>
                      </a:cxn>
                      <a:cxn ang="0">
                        <a:pos x="427" y="590"/>
                      </a:cxn>
                      <a:cxn ang="0">
                        <a:pos x="440" y="575"/>
                      </a:cxn>
                      <a:cxn ang="0">
                        <a:pos x="452" y="554"/>
                      </a:cxn>
                      <a:cxn ang="0">
                        <a:pos x="462" y="512"/>
                      </a:cxn>
                      <a:cxn ang="0">
                        <a:pos x="471" y="470"/>
                      </a:cxn>
                      <a:cxn ang="0">
                        <a:pos x="546" y="0"/>
                      </a:cxn>
                    </a:cxnLst>
                    <a:rect l="0" t="0" r="r" b="b"/>
                    <a:pathLst>
                      <a:path w="546" h="681">
                        <a:moveTo>
                          <a:pt x="546" y="0"/>
                        </a:moveTo>
                        <a:lnTo>
                          <a:pt x="523" y="20"/>
                        </a:lnTo>
                        <a:lnTo>
                          <a:pt x="432" y="441"/>
                        </a:lnTo>
                        <a:lnTo>
                          <a:pt x="415" y="483"/>
                        </a:lnTo>
                        <a:lnTo>
                          <a:pt x="388" y="518"/>
                        </a:lnTo>
                        <a:lnTo>
                          <a:pt x="347" y="550"/>
                        </a:lnTo>
                        <a:lnTo>
                          <a:pt x="307" y="575"/>
                        </a:lnTo>
                        <a:lnTo>
                          <a:pt x="262" y="598"/>
                        </a:lnTo>
                        <a:lnTo>
                          <a:pt x="215" y="618"/>
                        </a:lnTo>
                        <a:lnTo>
                          <a:pt x="163" y="637"/>
                        </a:lnTo>
                        <a:lnTo>
                          <a:pt x="119" y="647"/>
                        </a:lnTo>
                        <a:lnTo>
                          <a:pt x="65" y="656"/>
                        </a:lnTo>
                        <a:lnTo>
                          <a:pt x="0" y="652"/>
                        </a:lnTo>
                        <a:lnTo>
                          <a:pt x="10" y="677"/>
                        </a:lnTo>
                        <a:lnTo>
                          <a:pt x="55" y="681"/>
                        </a:lnTo>
                        <a:lnTo>
                          <a:pt x="86" y="681"/>
                        </a:lnTo>
                        <a:lnTo>
                          <a:pt x="134" y="677"/>
                        </a:lnTo>
                        <a:lnTo>
                          <a:pt x="173" y="674"/>
                        </a:lnTo>
                        <a:lnTo>
                          <a:pt x="227" y="665"/>
                        </a:lnTo>
                        <a:lnTo>
                          <a:pt x="269" y="657"/>
                        </a:lnTo>
                        <a:lnTo>
                          <a:pt x="316" y="643"/>
                        </a:lnTo>
                        <a:lnTo>
                          <a:pt x="343" y="635"/>
                        </a:lnTo>
                        <a:lnTo>
                          <a:pt x="384" y="618"/>
                        </a:lnTo>
                        <a:lnTo>
                          <a:pt x="427" y="590"/>
                        </a:lnTo>
                        <a:lnTo>
                          <a:pt x="440" y="575"/>
                        </a:lnTo>
                        <a:lnTo>
                          <a:pt x="452" y="554"/>
                        </a:lnTo>
                        <a:lnTo>
                          <a:pt x="462" y="512"/>
                        </a:lnTo>
                        <a:lnTo>
                          <a:pt x="471" y="470"/>
                        </a:lnTo>
                        <a:lnTo>
                          <a:pt x="54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91" name="Rectangle 46"/>
                <p:cNvSpPr>
                  <a:spLocks noChangeAspect="1" noChangeArrowheads="1"/>
                </p:cNvSpPr>
                <p:nvPr/>
              </p:nvSpPr>
              <p:spPr bwMode="auto">
                <a:xfrm>
                  <a:off x="0" y="621"/>
                  <a:ext cx="540" cy="315"/>
                </a:xfrm>
                <a:prstGeom prst="rect">
                  <a:avLst/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C0C0C0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38" name="Group 47"/>
            <p:cNvGrpSpPr>
              <a:grpSpLocks noChangeAspect="1"/>
            </p:cNvGrpSpPr>
            <p:nvPr/>
          </p:nvGrpSpPr>
          <p:grpSpPr bwMode="auto">
            <a:xfrm>
              <a:off x="1855" y="1134"/>
              <a:ext cx="1270" cy="498"/>
              <a:chOff x="0" y="0"/>
              <a:chExt cx="3712" cy="1144"/>
            </a:xfrm>
          </p:grpSpPr>
          <p:grpSp>
            <p:nvGrpSpPr>
              <p:cNvPr id="148" name="Group 48"/>
              <p:cNvGrpSpPr>
                <a:grpSpLocks noChangeAspect="1"/>
              </p:cNvGrpSpPr>
              <p:nvPr/>
            </p:nvGrpSpPr>
            <p:grpSpPr bwMode="auto">
              <a:xfrm>
                <a:off x="0" y="567"/>
                <a:ext cx="3712" cy="577"/>
                <a:chOff x="0" y="0"/>
                <a:chExt cx="2493" cy="577"/>
              </a:xfrm>
            </p:grpSpPr>
            <p:sp>
              <p:nvSpPr>
                <p:cNvPr id="185" name="未知" descr="栎木"/>
                <p:cNvSpPr>
                  <a:spLocks noChangeAspect="1"/>
                </p:cNvSpPr>
                <p:nvPr/>
              </p:nvSpPr>
              <p:spPr bwMode="auto">
                <a:xfrm flipV="1">
                  <a:off x="0" y="464"/>
                  <a:ext cx="2493" cy="11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00" y="0"/>
                    </a:cxn>
                    <a:cxn ang="0">
                      <a:pos x="400" y="400"/>
                    </a:cxn>
                    <a:cxn ang="0">
                      <a:pos x="0" y="40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00" h="400">
                      <a:moveTo>
                        <a:pt x="0" y="0"/>
                      </a:moveTo>
                      <a:lnTo>
                        <a:pt x="400" y="0"/>
                      </a:lnTo>
                      <a:lnTo>
                        <a:pt x="400" y="400"/>
                      </a:lnTo>
                      <a:lnTo>
                        <a:pt x="0" y="4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 cmpd="sng">
                  <a:round/>
                </a:ln>
                <a:effectLst/>
                <a:scene3d>
                  <a:camera prst="legacyObliqueTopRight"/>
                  <a:lightRig rig="legacyFlat3" dir="b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rgbClr val="FFCC99"/>
                  </a:extrusionClr>
                </a:sp3d>
              </p:spPr>
              <p:txBody>
                <a:bodyPr>
                  <a:flatTx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6" name="AutoShape 50"/>
                <p:cNvSpPr>
                  <a:spLocks noChangeAspect="1" noChangeArrowheads="1"/>
                </p:cNvSpPr>
                <p:nvPr/>
              </p:nvSpPr>
              <p:spPr bwMode="auto">
                <a:xfrm>
                  <a:off x="2200" y="4"/>
                  <a:ext cx="213" cy="369"/>
                </a:xfrm>
                <a:prstGeom prst="flowChartMagneticDisk">
                  <a:avLst/>
                </a:prstGeom>
                <a:solidFill>
                  <a:srgbClr val="969696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7" name="AutoShape 51"/>
                <p:cNvSpPr>
                  <a:spLocks noChangeAspect="1" noChangeArrowheads="1"/>
                </p:cNvSpPr>
                <p:nvPr/>
              </p:nvSpPr>
              <p:spPr bwMode="auto">
                <a:xfrm>
                  <a:off x="420" y="0"/>
                  <a:ext cx="213" cy="369"/>
                </a:xfrm>
                <a:prstGeom prst="flowChartMagneticDisk">
                  <a:avLst/>
                </a:prstGeom>
                <a:solidFill>
                  <a:srgbClr val="969696"/>
                </a:solidFill>
                <a:ln w="9525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49" name="Group 52"/>
              <p:cNvGrpSpPr>
                <a:grpSpLocks noChangeAspect="1"/>
              </p:cNvGrpSpPr>
              <p:nvPr/>
            </p:nvGrpSpPr>
            <p:grpSpPr bwMode="auto">
              <a:xfrm>
                <a:off x="1670" y="0"/>
                <a:ext cx="540" cy="936"/>
                <a:chOff x="0" y="0"/>
                <a:chExt cx="540" cy="936"/>
              </a:xfrm>
            </p:grpSpPr>
            <p:grpSp>
              <p:nvGrpSpPr>
                <p:cNvPr id="150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77" y="0"/>
                  <a:ext cx="403" cy="733"/>
                  <a:chOff x="0" y="0"/>
                  <a:chExt cx="2019" cy="3673"/>
                </a:xfrm>
              </p:grpSpPr>
              <p:grpSp>
                <p:nvGrpSpPr>
                  <p:cNvPr id="152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50" y="2812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168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861"/>
                      <a:chOff x="0" y="0"/>
                      <a:chExt cx="913" cy="861"/>
                    </a:xfrm>
                  </p:grpSpPr>
                  <p:grpSp>
                    <p:nvGrpSpPr>
                      <p:cNvPr id="174" name="Group 56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229" y="663"/>
                        <a:ext cx="498" cy="198"/>
                        <a:chOff x="0" y="0"/>
                        <a:chExt cx="498" cy="198"/>
                      </a:xfrm>
                    </p:grpSpPr>
                    <p:sp>
                      <p:nvSpPr>
                        <p:cNvPr id="183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0" y="0"/>
                          <a:ext cx="498" cy="19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101" y="157"/>
                            </a:cxn>
                            <a:cxn ang="0">
                              <a:pos x="110" y="167"/>
                            </a:cxn>
                            <a:cxn ang="0">
                              <a:pos x="121" y="173"/>
                            </a:cxn>
                            <a:cxn ang="0">
                              <a:pos x="136" y="178"/>
                            </a:cxn>
                            <a:cxn ang="0">
                              <a:pos x="153" y="186"/>
                            </a:cxn>
                            <a:cxn ang="0">
                              <a:pos x="174" y="190"/>
                            </a:cxn>
                            <a:cxn ang="0">
                              <a:pos x="188" y="191"/>
                            </a:cxn>
                            <a:cxn ang="0">
                              <a:pos x="205" y="194"/>
                            </a:cxn>
                            <a:cxn ang="0">
                              <a:pos x="222" y="195"/>
                            </a:cxn>
                            <a:cxn ang="0">
                              <a:pos x="243" y="198"/>
                            </a:cxn>
                            <a:cxn ang="0">
                              <a:pos x="257" y="198"/>
                            </a:cxn>
                            <a:cxn ang="0">
                              <a:pos x="278" y="195"/>
                            </a:cxn>
                            <a:cxn ang="0">
                              <a:pos x="295" y="194"/>
                            </a:cxn>
                            <a:cxn ang="0">
                              <a:pos x="315" y="191"/>
                            </a:cxn>
                            <a:cxn ang="0">
                              <a:pos x="332" y="190"/>
                            </a:cxn>
                            <a:cxn ang="0">
                              <a:pos x="349" y="185"/>
                            </a:cxn>
                            <a:cxn ang="0">
                              <a:pos x="366" y="181"/>
                            </a:cxn>
                            <a:cxn ang="0">
                              <a:pos x="380" y="173"/>
                            </a:cxn>
                            <a:cxn ang="0">
                              <a:pos x="392" y="165"/>
                            </a:cxn>
                            <a:cxn ang="0">
                              <a:pos x="397" y="160"/>
                            </a:cxn>
                            <a:cxn ang="0">
                              <a:pos x="405" y="152"/>
                            </a:cxn>
                            <a:cxn ang="0">
                              <a:pos x="498" y="0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498" h="198">
                              <a:moveTo>
                                <a:pt x="0" y="0"/>
                              </a:moveTo>
                              <a:lnTo>
                                <a:pt x="101" y="157"/>
                              </a:lnTo>
                              <a:lnTo>
                                <a:pt x="110" y="167"/>
                              </a:lnTo>
                              <a:lnTo>
                                <a:pt x="121" y="173"/>
                              </a:lnTo>
                              <a:lnTo>
                                <a:pt x="136" y="178"/>
                              </a:lnTo>
                              <a:lnTo>
                                <a:pt x="153" y="186"/>
                              </a:lnTo>
                              <a:lnTo>
                                <a:pt x="174" y="190"/>
                              </a:lnTo>
                              <a:lnTo>
                                <a:pt x="188" y="191"/>
                              </a:lnTo>
                              <a:lnTo>
                                <a:pt x="205" y="194"/>
                              </a:lnTo>
                              <a:lnTo>
                                <a:pt x="222" y="195"/>
                              </a:lnTo>
                              <a:lnTo>
                                <a:pt x="243" y="198"/>
                              </a:lnTo>
                              <a:lnTo>
                                <a:pt x="257" y="198"/>
                              </a:lnTo>
                              <a:lnTo>
                                <a:pt x="278" y="195"/>
                              </a:lnTo>
                              <a:lnTo>
                                <a:pt x="295" y="194"/>
                              </a:lnTo>
                              <a:lnTo>
                                <a:pt x="315" y="191"/>
                              </a:lnTo>
                              <a:lnTo>
                                <a:pt x="332" y="190"/>
                              </a:lnTo>
                              <a:lnTo>
                                <a:pt x="349" y="185"/>
                              </a:lnTo>
                              <a:lnTo>
                                <a:pt x="366" y="181"/>
                              </a:lnTo>
                              <a:lnTo>
                                <a:pt x="380" y="173"/>
                              </a:lnTo>
                              <a:lnTo>
                                <a:pt x="392" y="165"/>
                              </a:lnTo>
                              <a:lnTo>
                                <a:pt x="397" y="160"/>
                              </a:lnTo>
                              <a:lnTo>
                                <a:pt x="405" y="152"/>
                              </a:lnTo>
                              <a:lnTo>
                                <a:pt x="498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4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78" y="0"/>
                          <a:ext cx="222" cy="19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62" y="178"/>
                            </a:cxn>
                            <a:cxn ang="0">
                              <a:pos x="75" y="186"/>
                            </a:cxn>
                            <a:cxn ang="0">
                              <a:pos x="96" y="190"/>
                            </a:cxn>
                            <a:cxn ang="0">
                              <a:pos x="110" y="191"/>
                            </a:cxn>
                            <a:cxn ang="0">
                              <a:pos x="127" y="194"/>
                            </a:cxn>
                            <a:cxn ang="0">
                              <a:pos x="144" y="195"/>
                            </a:cxn>
                            <a:cxn ang="0">
                              <a:pos x="165" y="198"/>
                            </a:cxn>
                            <a:cxn ang="0">
                              <a:pos x="179" y="198"/>
                            </a:cxn>
                            <a:cxn ang="0">
                              <a:pos x="200" y="195"/>
                            </a:cxn>
                            <a:cxn ang="0">
                              <a:pos x="222" y="0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222" h="198">
                              <a:moveTo>
                                <a:pt x="0" y="0"/>
                              </a:moveTo>
                              <a:lnTo>
                                <a:pt x="62" y="178"/>
                              </a:lnTo>
                              <a:lnTo>
                                <a:pt x="75" y="186"/>
                              </a:lnTo>
                              <a:lnTo>
                                <a:pt x="96" y="190"/>
                              </a:lnTo>
                              <a:lnTo>
                                <a:pt x="110" y="191"/>
                              </a:lnTo>
                              <a:lnTo>
                                <a:pt x="127" y="194"/>
                              </a:lnTo>
                              <a:lnTo>
                                <a:pt x="144" y="195"/>
                              </a:lnTo>
                              <a:lnTo>
                                <a:pt x="165" y="198"/>
                              </a:lnTo>
                              <a:lnTo>
                                <a:pt x="179" y="198"/>
                              </a:lnTo>
                              <a:lnTo>
                                <a:pt x="200" y="195"/>
                              </a:lnTo>
                              <a:lnTo>
                                <a:pt x="222" y="0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404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175" name="Group 59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0" y="0"/>
                        <a:ext cx="913" cy="718"/>
                        <a:chOff x="0" y="0"/>
                        <a:chExt cx="913" cy="718"/>
                      </a:xfrm>
                    </p:grpSpPr>
                    <p:sp>
                      <p:nvSpPr>
                        <p:cNvPr id="176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0" y="0"/>
                          <a:ext cx="913" cy="71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1" y="20"/>
                            </a:cxn>
                            <a:cxn ang="0">
                              <a:pos x="25" y="38"/>
                            </a:cxn>
                            <a:cxn ang="0">
                              <a:pos x="23" y="73"/>
                            </a:cxn>
                            <a:cxn ang="0">
                              <a:pos x="12" y="96"/>
                            </a:cxn>
                            <a:cxn ang="0">
                              <a:pos x="6" y="126"/>
                            </a:cxn>
                            <a:cxn ang="0">
                              <a:pos x="17" y="149"/>
                            </a:cxn>
                            <a:cxn ang="0">
                              <a:pos x="34" y="176"/>
                            </a:cxn>
                            <a:cxn ang="0">
                              <a:pos x="30" y="195"/>
                            </a:cxn>
                            <a:cxn ang="0">
                              <a:pos x="13" y="216"/>
                            </a:cxn>
                            <a:cxn ang="0">
                              <a:pos x="6" y="236"/>
                            </a:cxn>
                            <a:cxn ang="0">
                              <a:pos x="19" y="259"/>
                            </a:cxn>
                            <a:cxn ang="0">
                              <a:pos x="30" y="278"/>
                            </a:cxn>
                            <a:cxn ang="0">
                              <a:pos x="30" y="301"/>
                            </a:cxn>
                            <a:cxn ang="0">
                              <a:pos x="12" y="322"/>
                            </a:cxn>
                            <a:cxn ang="0">
                              <a:pos x="0" y="349"/>
                            </a:cxn>
                            <a:cxn ang="0">
                              <a:pos x="13" y="372"/>
                            </a:cxn>
                            <a:cxn ang="0">
                              <a:pos x="33" y="396"/>
                            </a:cxn>
                            <a:cxn ang="0">
                              <a:pos x="33" y="431"/>
                            </a:cxn>
                            <a:cxn ang="0">
                              <a:pos x="19" y="455"/>
                            </a:cxn>
                            <a:cxn ang="0">
                              <a:pos x="21" y="473"/>
                            </a:cxn>
                            <a:cxn ang="0">
                              <a:pos x="42" y="499"/>
                            </a:cxn>
                            <a:cxn ang="0">
                              <a:pos x="107" y="573"/>
                            </a:cxn>
                            <a:cxn ang="0">
                              <a:pos x="166" y="629"/>
                            </a:cxn>
                            <a:cxn ang="0">
                              <a:pos x="217" y="660"/>
                            </a:cxn>
                            <a:cxn ang="0">
                              <a:pos x="313" y="701"/>
                            </a:cxn>
                            <a:cxn ang="0">
                              <a:pos x="401" y="716"/>
                            </a:cxn>
                            <a:cxn ang="0">
                              <a:pos x="523" y="716"/>
                            </a:cxn>
                            <a:cxn ang="0">
                              <a:pos x="625" y="706"/>
                            </a:cxn>
                            <a:cxn ang="0">
                              <a:pos x="697" y="685"/>
                            </a:cxn>
                            <a:cxn ang="0">
                              <a:pos x="744" y="659"/>
                            </a:cxn>
                            <a:cxn ang="0">
                              <a:pos x="778" y="629"/>
                            </a:cxn>
                            <a:cxn ang="0">
                              <a:pos x="874" y="493"/>
                            </a:cxn>
                            <a:cxn ang="0">
                              <a:pos x="894" y="448"/>
                            </a:cxn>
                            <a:cxn ang="0">
                              <a:pos x="895" y="427"/>
                            </a:cxn>
                            <a:cxn ang="0">
                              <a:pos x="882" y="406"/>
                            </a:cxn>
                            <a:cxn ang="0">
                              <a:pos x="882" y="381"/>
                            </a:cxn>
                            <a:cxn ang="0">
                              <a:pos x="894" y="362"/>
                            </a:cxn>
                            <a:cxn ang="0">
                              <a:pos x="908" y="341"/>
                            </a:cxn>
                            <a:cxn ang="0">
                              <a:pos x="912" y="316"/>
                            </a:cxn>
                            <a:cxn ang="0">
                              <a:pos x="900" y="295"/>
                            </a:cxn>
                            <a:cxn ang="0">
                              <a:pos x="886" y="275"/>
                            </a:cxn>
                            <a:cxn ang="0">
                              <a:pos x="886" y="254"/>
                            </a:cxn>
                            <a:cxn ang="0">
                              <a:pos x="904" y="229"/>
                            </a:cxn>
                            <a:cxn ang="0">
                              <a:pos x="908" y="202"/>
                            </a:cxn>
                            <a:cxn ang="0">
                              <a:pos x="894" y="176"/>
                            </a:cxn>
                            <a:cxn ang="0">
                              <a:pos x="886" y="155"/>
                            </a:cxn>
                            <a:cxn ang="0">
                              <a:pos x="895" y="130"/>
                            </a:cxn>
                            <a:cxn ang="0">
                              <a:pos x="908" y="113"/>
                            </a:cxn>
                            <a:cxn ang="0">
                              <a:pos x="913" y="88"/>
                            </a:cxn>
                            <a:cxn ang="0">
                              <a:pos x="903" y="67"/>
                            </a:cxn>
                            <a:cxn ang="0">
                              <a:pos x="890" y="42"/>
                            </a:cxn>
                            <a:cxn ang="0">
                              <a:pos x="894" y="18"/>
                            </a:cxn>
                            <a:cxn ang="0">
                              <a:pos x="26" y="0"/>
                            </a:cxn>
                          </a:cxnLst>
                          <a:rect l="0" t="0" r="r" b="b"/>
                          <a:pathLst>
                            <a:path w="913" h="718">
                              <a:moveTo>
                                <a:pt x="26" y="0"/>
                              </a:moveTo>
                              <a:lnTo>
                                <a:pt x="21" y="20"/>
                              </a:lnTo>
                              <a:lnTo>
                                <a:pt x="23" y="29"/>
                              </a:lnTo>
                              <a:lnTo>
                                <a:pt x="25" y="38"/>
                              </a:lnTo>
                              <a:lnTo>
                                <a:pt x="26" y="59"/>
                              </a:lnTo>
                              <a:lnTo>
                                <a:pt x="23" y="73"/>
                              </a:lnTo>
                              <a:lnTo>
                                <a:pt x="17" y="86"/>
                              </a:lnTo>
                              <a:lnTo>
                                <a:pt x="12" y="96"/>
                              </a:lnTo>
                              <a:lnTo>
                                <a:pt x="6" y="113"/>
                              </a:lnTo>
                              <a:lnTo>
                                <a:pt x="6" y="126"/>
                              </a:lnTo>
                              <a:lnTo>
                                <a:pt x="12" y="138"/>
                              </a:lnTo>
                              <a:lnTo>
                                <a:pt x="17" y="149"/>
                              </a:lnTo>
                              <a:lnTo>
                                <a:pt x="29" y="162"/>
                              </a:lnTo>
                              <a:lnTo>
                                <a:pt x="34" y="176"/>
                              </a:lnTo>
                              <a:lnTo>
                                <a:pt x="34" y="185"/>
                              </a:lnTo>
                              <a:lnTo>
                                <a:pt x="30" y="195"/>
                              </a:lnTo>
                              <a:lnTo>
                                <a:pt x="21" y="204"/>
                              </a:lnTo>
                              <a:lnTo>
                                <a:pt x="13" y="216"/>
                              </a:lnTo>
                              <a:lnTo>
                                <a:pt x="8" y="225"/>
                              </a:lnTo>
                              <a:lnTo>
                                <a:pt x="6" y="236"/>
                              </a:lnTo>
                              <a:lnTo>
                                <a:pt x="12" y="248"/>
                              </a:lnTo>
                              <a:lnTo>
                                <a:pt x="19" y="259"/>
                              </a:lnTo>
                              <a:lnTo>
                                <a:pt x="26" y="269"/>
                              </a:lnTo>
                              <a:lnTo>
                                <a:pt x="30" y="278"/>
                              </a:lnTo>
                              <a:lnTo>
                                <a:pt x="34" y="288"/>
                              </a:lnTo>
                              <a:lnTo>
                                <a:pt x="30" y="301"/>
                              </a:lnTo>
                              <a:lnTo>
                                <a:pt x="21" y="313"/>
                              </a:lnTo>
                              <a:lnTo>
                                <a:pt x="12" y="322"/>
                              </a:lnTo>
                              <a:lnTo>
                                <a:pt x="2" y="337"/>
                              </a:lnTo>
                              <a:lnTo>
                                <a:pt x="0" y="349"/>
                              </a:lnTo>
                              <a:lnTo>
                                <a:pt x="4" y="362"/>
                              </a:lnTo>
                              <a:lnTo>
                                <a:pt x="13" y="372"/>
                              </a:lnTo>
                              <a:lnTo>
                                <a:pt x="23" y="383"/>
                              </a:lnTo>
                              <a:lnTo>
                                <a:pt x="33" y="396"/>
                              </a:lnTo>
                              <a:lnTo>
                                <a:pt x="38" y="414"/>
                              </a:lnTo>
                              <a:lnTo>
                                <a:pt x="33" y="431"/>
                              </a:lnTo>
                              <a:lnTo>
                                <a:pt x="23" y="444"/>
                              </a:lnTo>
                              <a:lnTo>
                                <a:pt x="19" y="455"/>
                              </a:lnTo>
                              <a:lnTo>
                                <a:pt x="19" y="466"/>
                              </a:lnTo>
                              <a:lnTo>
                                <a:pt x="21" y="473"/>
                              </a:lnTo>
                              <a:lnTo>
                                <a:pt x="29" y="484"/>
                              </a:lnTo>
                              <a:lnTo>
                                <a:pt x="42" y="499"/>
                              </a:lnTo>
                              <a:lnTo>
                                <a:pt x="64" y="528"/>
                              </a:lnTo>
                              <a:lnTo>
                                <a:pt x="107" y="573"/>
                              </a:lnTo>
                              <a:lnTo>
                                <a:pt x="144" y="609"/>
                              </a:lnTo>
                              <a:lnTo>
                                <a:pt x="166" y="629"/>
                              </a:lnTo>
                              <a:lnTo>
                                <a:pt x="190" y="643"/>
                              </a:lnTo>
                              <a:lnTo>
                                <a:pt x="217" y="660"/>
                              </a:lnTo>
                              <a:lnTo>
                                <a:pt x="255" y="681"/>
                              </a:lnTo>
                              <a:lnTo>
                                <a:pt x="313" y="701"/>
                              </a:lnTo>
                              <a:lnTo>
                                <a:pt x="356" y="710"/>
                              </a:lnTo>
                              <a:lnTo>
                                <a:pt x="401" y="716"/>
                              </a:lnTo>
                              <a:lnTo>
                                <a:pt x="460" y="718"/>
                              </a:lnTo>
                              <a:lnTo>
                                <a:pt x="523" y="716"/>
                              </a:lnTo>
                              <a:lnTo>
                                <a:pt x="578" y="714"/>
                              </a:lnTo>
                              <a:lnTo>
                                <a:pt x="625" y="706"/>
                              </a:lnTo>
                              <a:lnTo>
                                <a:pt x="667" y="697"/>
                              </a:lnTo>
                              <a:lnTo>
                                <a:pt x="697" y="685"/>
                              </a:lnTo>
                              <a:lnTo>
                                <a:pt x="723" y="672"/>
                              </a:lnTo>
                              <a:lnTo>
                                <a:pt x="744" y="659"/>
                              </a:lnTo>
                              <a:lnTo>
                                <a:pt x="761" y="647"/>
                              </a:lnTo>
                              <a:lnTo>
                                <a:pt x="778" y="629"/>
                              </a:lnTo>
                              <a:lnTo>
                                <a:pt x="832" y="556"/>
                              </a:lnTo>
                              <a:lnTo>
                                <a:pt x="874" y="493"/>
                              </a:lnTo>
                              <a:lnTo>
                                <a:pt x="890" y="461"/>
                              </a:lnTo>
                              <a:lnTo>
                                <a:pt x="894" y="448"/>
                              </a:lnTo>
                              <a:lnTo>
                                <a:pt x="895" y="438"/>
                              </a:lnTo>
                              <a:lnTo>
                                <a:pt x="895" y="427"/>
                              </a:lnTo>
                              <a:lnTo>
                                <a:pt x="887" y="414"/>
                              </a:lnTo>
                              <a:lnTo>
                                <a:pt x="882" y="406"/>
                              </a:lnTo>
                              <a:lnTo>
                                <a:pt x="879" y="394"/>
                              </a:lnTo>
                              <a:lnTo>
                                <a:pt x="882" y="381"/>
                              </a:lnTo>
                              <a:lnTo>
                                <a:pt x="887" y="372"/>
                              </a:lnTo>
                              <a:lnTo>
                                <a:pt x="894" y="362"/>
                              </a:lnTo>
                              <a:lnTo>
                                <a:pt x="900" y="352"/>
                              </a:lnTo>
                              <a:lnTo>
                                <a:pt x="908" y="341"/>
                              </a:lnTo>
                              <a:lnTo>
                                <a:pt x="913" y="330"/>
                              </a:lnTo>
                              <a:lnTo>
                                <a:pt x="912" y="316"/>
                              </a:lnTo>
                              <a:lnTo>
                                <a:pt x="907" y="305"/>
                              </a:lnTo>
                              <a:lnTo>
                                <a:pt x="900" y="295"/>
                              </a:lnTo>
                              <a:lnTo>
                                <a:pt x="894" y="286"/>
                              </a:lnTo>
                              <a:lnTo>
                                <a:pt x="886" y="275"/>
                              </a:lnTo>
                              <a:lnTo>
                                <a:pt x="883" y="263"/>
                              </a:lnTo>
                              <a:lnTo>
                                <a:pt x="886" y="254"/>
                              </a:lnTo>
                              <a:lnTo>
                                <a:pt x="895" y="240"/>
                              </a:lnTo>
                              <a:lnTo>
                                <a:pt x="904" y="229"/>
                              </a:lnTo>
                              <a:lnTo>
                                <a:pt x="908" y="217"/>
                              </a:lnTo>
                              <a:lnTo>
                                <a:pt x="908" y="202"/>
                              </a:lnTo>
                              <a:lnTo>
                                <a:pt x="903" y="187"/>
                              </a:lnTo>
                              <a:lnTo>
                                <a:pt x="894" y="176"/>
                              </a:lnTo>
                              <a:lnTo>
                                <a:pt x="890" y="168"/>
                              </a:lnTo>
                              <a:lnTo>
                                <a:pt x="886" y="155"/>
                              </a:lnTo>
                              <a:lnTo>
                                <a:pt x="887" y="141"/>
                              </a:lnTo>
                              <a:lnTo>
                                <a:pt x="895" y="130"/>
                              </a:lnTo>
                              <a:lnTo>
                                <a:pt x="900" y="122"/>
                              </a:lnTo>
                              <a:lnTo>
                                <a:pt x="908" y="113"/>
                              </a:lnTo>
                              <a:lnTo>
                                <a:pt x="912" y="101"/>
                              </a:lnTo>
                              <a:lnTo>
                                <a:pt x="913" y="88"/>
                              </a:lnTo>
                              <a:lnTo>
                                <a:pt x="911" y="80"/>
                              </a:lnTo>
                              <a:lnTo>
                                <a:pt x="903" y="67"/>
                              </a:lnTo>
                              <a:lnTo>
                                <a:pt x="895" y="56"/>
                              </a:lnTo>
                              <a:lnTo>
                                <a:pt x="890" y="42"/>
                              </a:lnTo>
                              <a:lnTo>
                                <a:pt x="890" y="29"/>
                              </a:lnTo>
                              <a:lnTo>
                                <a:pt x="894" y="18"/>
                              </a:lnTo>
                              <a:lnTo>
                                <a:pt x="891" y="0"/>
                              </a:lnTo>
                              <a:lnTo>
                                <a:pt x="2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C08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7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6" y="96"/>
                          <a:ext cx="113" cy="9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6" y="0"/>
                            </a:cxn>
                            <a:cxn ang="0">
                              <a:pos x="13" y="13"/>
                            </a:cxn>
                            <a:cxn ang="0">
                              <a:pos x="24" y="26"/>
                            </a:cxn>
                            <a:cxn ang="0">
                              <a:pos x="44" y="43"/>
                            </a:cxn>
                            <a:cxn ang="0">
                              <a:pos x="68" y="57"/>
                            </a:cxn>
                            <a:cxn ang="0">
                              <a:pos x="91" y="66"/>
                            </a:cxn>
                            <a:cxn ang="0">
                              <a:pos x="113" y="72"/>
                            </a:cxn>
                            <a:cxn ang="0">
                              <a:pos x="104" y="89"/>
                            </a:cxn>
                            <a:cxn ang="0">
                              <a:pos x="75" y="85"/>
                            </a:cxn>
                            <a:cxn ang="0">
                              <a:pos x="44" y="87"/>
                            </a:cxn>
                            <a:cxn ang="0">
                              <a:pos x="24" y="99"/>
                            </a:cxn>
                            <a:cxn ang="0">
                              <a:pos x="28" y="89"/>
                            </a:cxn>
                            <a:cxn ang="0">
                              <a:pos x="27" y="78"/>
                            </a:cxn>
                            <a:cxn ang="0">
                              <a:pos x="20" y="62"/>
                            </a:cxn>
                            <a:cxn ang="0">
                              <a:pos x="11" y="49"/>
                            </a:cxn>
                            <a:cxn ang="0">
                              <a:pos x="2" y="34"/>
                            </a:cxn>
                            <a:cxn ang="0">
                              <a:pos x="0" y="17"/>
                            </a:cxn>
                            <a:cxn ang="0">
                              <a:pos x="6" y="0"/>
                            </a:cxn>
                          </a:cxnLst>
                          <a:rect l="0" t="0" r="r" b="b"/>
                          <a:pathLst>
                            <a:path w="113" h="99">
                              <a:moveTo>
                                <a:pt x="6" y="0"/>
                              </a:moveTo>
                              <a:lnTo>
                                <a:pt x="13" y="13"/>
                              </a:lnTo>
                              <a:lnTo>
                                <a:pt x="24" y="26"/>
                              </a:lnTo>
                              <a:lnTo>
                                <a:pt x="44" y="43"/>
                              </a:lnTo>
                              <a:lnTo>
                                <a:pt x="68" y="57"/>
                              </a:lnTo>
                              <a:lnTo>
                                <a:pt x="91" y="66"/>
                              </a:lnTo>
                              <a:lnTo>
                                <a:pt x="113" y="72"/>
                              </a:lnTo>
                              <a:lnTo>
                                <a:pt x="104" y="89"/>
                              </a:lnTo>
                              <a:lnTo>
                                <a:pt x="75" y="85"/>
                              </a:lnTo>
                              <a:lnTo>
                                <a:pt x="44" y="87"/>
                              </a:lnTo>
                              <a:lnTo>
                                <a:pt x="24" y="99"/>
                              </a:lnTo>
                              <a:lnTo>
                                <a:pt x="28" y="89"/>
                              </a:lnTo>
                              <a:lnTo>
                                <a:pt x="27" y="78"/>
                              </a:lnTo>
                              <a:lnTo>
                                <a:pt x="20" y="62"/>
                              </a:lnTo>
                              <a:lnTo>
                                <a:pt x="11" y="49"/>
                              </a:lnTo>
                              <a:lnTo>
                                <a:pt x="2" y="34"/>
                              </a:lnTo>
                              <a:lnTo>
                                <a:pt x="0" y="17"/>
                              </a:lnTo>
                              <a:lnTo>
                                <a:pt x="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8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8" y="219"/>
                          <a:ext cx="149" cy="8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10"/>
                            </a:cxn>
                            <a:cxn ang="0">
                              <a:pos x="4" y="0"/>
                            </a:cxn>
                            <a:cxn ang="0">
                              <a:pos x="9" y="10"/>
                            </a:cxn>
                            <a:cxn ang="0">
                              <a:pos x="21" y="15"/>
                            </a:cxn>
                            <a:cxn ang="0">
                              <a:pos x="42" y="25"/>
                            </a:cxn>
                            <a:cxn ang="0">
                              <a:pos x="64" y="31"/>
                            </a:cxn>
                            <a:cxn ang="0">
                              <a:pos x="98" y="38"/>
                            </a:cxn>
                            <a:cxn ang="0">
                              <a:pos x="137" y="44"/>
                            </a:cxn>
                            <a:cxn ang="0">
                              <a:pos x="149" y="80"/>
                            </a:cxn>
                            <a:cxn ang="0">
                              <a:pos x="106" y="69"/>
                            </a:cxn>
                            <a:cxn ang="0">
                              <a:pos x="72" y="65"/>
                            </a:cxn>
                            <a:cxn ang="0">
                              <a:pos x="45" y="71"/>
                            </a:cxn>
                            <a:cxn ang="0">
                              <a:pos x="25" y="84"/>
                            </a:cxn>
                            <a:cxn ang="0">
                              <a:pos x="25" y="73"/>
                            </a:cxn>
                            <a:cxn ang="0">
                              <a:pos x="25" y="63"/>
                            </a:cxn>
                            <a:cxn ang="0">
                              <a:pos x="21" y="52"/>
                            </a:cxn>
                            <a:cxn ang="0">
                              <a:pos x="9" y="36"/>
                            </a:cxn>
                            <a:cxn ang="0">
                              <a:pos x="0" y="23"/>
                            </a:cxn>
                            <a:cxn ang="0">
                              <a:pos x="0" y="10"/>
                            </a:cxn>
                          </a:cxnLst>
                          <a:rect l="0" t="0" r="r" b="b"/>
                          <a:pathLst>
                            <a:path w="149" h="84">
                              <a:moveTo>
                                <a:pt x="0" y="10"/>
                              </a:moveTo>
                              <a:lnTo>
                                <a:pt x="4" y="0"/>
                              </a:lnTo>
                              <a:lnTo>
                                <a:pt x="9" y="10"/>
                              </a:lnTo>
                              <a:lnTo>
                                <a:pt x="21" y="15"/>
                              </a:lnTo>
                              <a:lnTo>
                                <a:pt x="42" y="25"/>
                              </a:lnTo>
                              <a:lnTo>
                                <a:pt x="64" y="31"/>
                              </a:lnTo>
                              <a:lnTo>
                                <a:pt x="98" y="38"/>
                              </a:lnTo>
                              <a:lnTo>
                                <a:pt x="137" y="44"/>
                              </a:lnTo>
                              <a:lnTo>
                                <a:pt x="149" y="80"/>
                              </a:lnTo>
                              <a:lnTo>
                                <a:pt x="106" y="69"/>
                              </a:lnTo>
                              <a:lnTo>
                                <a:pt x="72" y="65"/>
                              </a:lnTo>
                              <a:lnTo>
                                <a:pt x="45" y="71"/>
                              </a:lnTo>
                              <a:lnTo>
                                <a:pt x="25" y="84"/>
                              </a:lnTo>
                              <a:lnTo>
                                <a:pt x="25" y="73"/>
                              </a:lnTo>
                              <a:lnTo>
                                <a:pt x="25" y="63"/>
                              </a:lnTo>
                              <a:lnTo>
                                <a:pt x="21" y="52"/>
                              </a:lnTo>
                              <a:lnTo>
                                <a:pt x="9" y="36"/>
                              </a:lnTo>
                              <a:lnTo>
                                <a:pt x="0" y="23"/>
                              </a:lnTo>
                              <a:lnTo>
                                <a:pt x="0" y="1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9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" y="324"/>
                          <a:ext cx="175" cy="10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" y="13"/>
                            </a:cxn>
                            <a:cxn ang="0">
                              <a:pos x="10" y="0"/>
                            </a:cxn>
                            <a:cxn ang="0">
                              <a:pos x="21" y="17"/>
                            </a:cxn>
                            <a:cxn ang="0">
                              <a:pos x="32" y="25"/>
                            </a:cxn>
                            <a:cxn ang="0">
                              <a:pos x="45" y="34"/>
                            </a:cxn>
                            <a:cxn ang="0">
                              <a:pos x="69" y="42"/>
                            </a:cxn>
                            <a:cxn ang="0">
                              <a:pos x="96" y="49"/>
                            </a:cxn>
                            <a:cxn ang="0">
                              <a:pos x="126" y="59"/>
                            </a:cxn>
                            <a:cxn ang="0">
                              <a:pos x="167" y="72"/>
                            </a:cxn>
                            <a:cxn ang="0">
                              <a:pos x="175" y="104"/>
                            </a:cxn>
                            <a:cxn ang="0">
                              <a:pos x="133" y="87"/>
                            </a:cxn>
                            <a:cxn ang="0">
                              <a:pos x="103" y="76"/>
                            </a:cxn>
                            <a:cxn ang="0">
                              <a:pos x="78" y="72"/>
                            </a:cxn>
                            <a:cxn ang="0">
                              <a:pos x="58" y="72"/>
                            </a:cxn>
                            <a:cxn ang="0">
                              <a:pos x="48" y="80"/>
                            </a:cxn>
                            <a:cxn ang="0">
                              <a:pos x="36" y="91"/>
                            </a:cxn>
                            <a:cxn ang="0">
                              <a:pos x="34" y="78"/>
                            </a:cxn>
                            <a:cxn ang="0">
                              <a:pos x="21" y="59"/>
                            </a:cxn>
                            <a:cxn ang="0">
                              <a:pos x="10" y="45"/>
                            </a:cxn>
                            <a:cxn ang="0">
                              <a:pos x="0" y="31"/>
                            </a:cxn>
                            <a:cxn ang="0">
                              <a:pos x="2" y="13"/>
                            </a:cxn>
                          </a:cxnLst>
                          <a:rect l="0" t="0" r="r" b="b"/>
                          <a:pathLst>
                            <a:path w="175" h="104">
                              <a:moveTo>
                                <a:pt x="2" y="13"/>
                              </a:moveTo>
                              <a:lnTo>
                                <a:pt x="10" y="0"/>
                              </a:lnTo>
                              <a:lnTo>
                                <a:pt x="21" y="17"/>
                              </a:lnTo>
                              <a:lnTo>
                                <a:pt x="32" y="25"/>
                              </a:lnTo>
                              <a:lnTo>
                                <a:pt x="45" y="34"/>
                              </a:lnTo>
                              <a:lnTo>
                                <a:pt x="69" y="42"/>
                              </a:lnTo>
                              <a:lnTo>
                                <a:pt x="96" y="49"/>
                              </a:lnTo>
                              <a:lnTo>
                                <a:pt x="126" y="59"/>
                              </a:lnTo>
                              <a:lnTo>
                                <a:pt x="167" y="72"/>
                              </a:lnTo>
                              <a:lnTo>
                                <a:pt x="175" y="104"/>
                              </a:lnTo>
                              <a:lnTo>
                                <a:pt x="133" y="87"/>
                              </a:lnTo>
                              <a:lnTo>
                                <a:pt x="103" y="76"/>
                              </a:lnTo>
                              <a:lnTo>
                                <a:pt x="78" y="72"/>
                              </a:lnTo>
                              <a:lnTo>
                                <a:pt x="58" y="72"/>
                              </a:lnTo>
                              <a:lnTo>
                                <a:pt x="48" y="80"/>
                              </a:lnTo>
                              <a:lnTo>
                                <a:pt x="36" y="91"/>
                              </a:lnTo>
                              <a:lnTo>
                                <a:pt x="34" y="78"/>
                              </a:lnTo>
                              <a:lnTo>
                                <a:pt x="21" y="59"/>
                              </a:lnTo>
                              <a:lnTo>
                                <a:pt x="10" y="45"/>
                              </a:lnTo>
                              <a:lnTo>
                                <a:pt x="0" y="31"/>
                              </a:lnTo>
                              <a:lnTo>
                                <a:pt x="2" y="13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0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1" y="438"/>
                          <a:ext cx="208" cy="23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2" y="35"/>
                            </a:cxn>
                            <a:cxn ang="0">
                              <a:pos x="0" y="21"/>
                            </a:cxn>
                            <a:cxn ang="0">
                              <a:pos x="0" y="11"/>
                            </a:cxn>
                            <a:cxn ang="0">
                              <a:pos x="8" y="0"/>
                            </a:cxn>
                            <a:cxn ang="0">
                              <a:pos x="22" y="17"/>
                            </a:cxn>
                            <a:cxn ang="0">
                              <a:pos x="47" y="32"/>
                            </a:cxn>
                            <a:cxn ang="0">
                              <a:pos x="72" y="44"/>
                            </a:cxn>
                            <a:cxn ang="0">
                              <a:pos x="106" y="55"/>
                            </a:cxn>
                            <a:cxn ang="0">
                              <a:pos x="156" y="65"/>
                            </a:cxn>
                            <a:cxn ang="0">
                              <a:pos x="166" y="91"/>
                            </a:cxn>
                            <a:cxn ang="0">
                              <a:pos x="140" y="84"/>
                            </a:cxn>
                            <a:cxn ang="0">
                              <a:pos x="114" y="80"/>
                            </a:cxn>
                            <a:cxn ang="0">
                              <a:pos x="101" y="82"/>
                            </a:cxn>
                            <a:cxn ang="0">
                              <a:pos x="97" y="95"/>
                            </a:cxn>
                            <a:cxn ang="0">
                              <a:pos x="105" y="112"/>
                            </a:cxn>
                            <a:cxn ang="0">
                              <a:pos x="115" y="128"/>
                            </a:cxn>
                            <a:cxn ang="0">
                              <a:pos x="136" y="153"/>
                            </a:cxn>
                            <a:cxn ang="0">
                              <a:pos x="166" y="179"/>
                            </a:cxn>
                            <a:cxn ang="0">
                              <a:pos x="208" y="209"/>
                            </a:cxn>
                            <a:cxn ang="0">
                              <a:pos x="208" y="230"/>
                            </a:cxn>
                            <a:cxn ang="0">
                              <a:pos x="190" y="219"/>
                            </a:cxn>
                            <a:cxn ang="0">
                              <a:pos x="166" y="205"/>
                            </a:cxn>
                            <a:cxn ang="0">
                              <a:pos x="132" y="179"/>
                            </a:cxn>
                            <a:cxn ang="0">
                              <a:pos x="105" y="150"/>
                            </a:cxn>
                            <a:cxn ang="0">
                              <a:pos x="80" y="128"/>
                            </a:cxn>
                            <a:cxn ang="0">
                              <a:pos x="56" y="101"/>
                            </a:cxn>
                            <a:cxn ang="0">
                              <a:pos x="36" y="78"/>
                            </a:cxn>
                            <a:cxn ang="0">
                              <a:pos x="15" y="57"/>
                            </a:cxn>
                            <a:cxn ang="0">
                              <a:pos x="2" y="35"/>
                            </a:cxn>
                          </a:cxnLst>
                          <a:rect l="0" t="0" r="r" b="b"/>
                          <a:pathLst>
                            <a:path w="208" h="230">
                              <a:moveTo>
                                <a:pt x="2" y="35"/>
                              </a:moveTo>
                              <a:lnTo>
                                <a:pt x="0" y="21"/>
                              </a:lnTo>
                              <a:lnTo>
                                <a:pt x="0" y="11"/>
                              </a:lnTo>
                              <a:lnTo>
                                <a:pt x="8" y="0"/>
                              </a:lnTo>
                              <a:lnTo>
                                <a:pt x="22" y="17"/>
                              </a:lnTo>
                              <a:lnTo>
                                <a:pt x="47" y="32"/>
                              </a:lnTo>
                              <a:lnTo>
                                <a:pt x="72" y="44"/>
                              </a:lnTo>
                              <a:lnTo>
                                <a:pt x="106" y="55"/>
                              </a:lnTo>
                              <a:lnTo>
                                <a:pt x="156" y="65"/>
                              </a:lnTo>
                              <a:lnTo>
                                <a:pt x="166" y="91"/>
                              </a:lnTo>
                              <a:lnTo>
                                <a:pt x="140" y="84"/>
                              </a:lnTo>
                              <a:lnTo>
                                <a:pt x="114" y="80"/>
                              </a:lnTo>
                              <a:lnTo>
                                <a:pt x="101" y="82"/>
                              </a:lnTo>
                              <a:lnTo>
                                <a:pt x="97" y="95"/>
                              </a:lnTo>
                              <a:lnTo>
                                <a:pt x="105" y="112"/>
                              </a:lnTo>
                              <a:lnTo>
                                <a:pt x="115" y="128"/>
                              </a:lnTo>
                              <a:lnTo>
                                <a:pt x="136" y="153"/>
                              </a:lnTo>
                              <a:lnTo>
                                <a:pt x="166" y="179"/>
                              </a:lnTo>
                              <a:lnTo>
                                <a:pt x="208" y="209"/>
                              </a:lnTo>
                              <a:lnTo>
                                <a:pt x="208" y="230"/>
                              </a:lnTo>
                              <a:lnTo>
                                <a:pt x="190" y="219"/>
                              </a:lnTo>
                              <a:lnTo>
                                <a:pt x="166" y="205"/>
                              </a:lnTo>
                              <a:lnTo>
                                <a:pt x="132" y="179"/>
                              </a:lnTo>
                              <a:lnTo>
                                <a:pt x="105" y="150"/>
                              </a:lnTo>
                              <a:lnTo>
                                <a:pt x="80" y="128"/>
                              </a:lnTo>
                              <a:lnTo>
                                <a:pt x="56" y="101"/>
                              </a:lnTo>
                              <a:lnTo>
                                <a:pt x="36" y="78"/>
                              </a:lnTo>
                              <a:lnTo>
                                <a:pt x="15" y="57"/>
                              </a:lnTo>
                              <a:lnTo>
                                <a:pt x="2" y="3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1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25" y="25"/>
                          <a:ext cx="86" cy="6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11" y="10"/>
                            </a:cxn>
                            <a:cxn ang="0">
                              <a:pos x="25" y="21"/>
                            </a:cxn>
                            <a:cxn ang="0">
                              <a:pos x="42" y="33"/>
                            </a:cxn>
                            <a:cxn ang="0">
                              <a:pos x="60" y="44"/>
                            </a:cxn>
                            <a:cxn ang="0">
                              <a:pos x="77" y="54"/>
                            </a:cxn>
                            <a:cxn ang="0">
                              <a:pos x="86" y="61"/>
                            </a:cxn>
                            <a:cxn ang="0">
                              <a:pos x="65" y="69"/>
                            </a:cxn>
                            <a:cxn ang="0">
                              <a:pos x="42" y="61"/>
                            </a:cxn>
                            <a:cxn ang="0">
                              <a:pos x="18" y="52"/>
                            </a:cxn>
                            <a:cxn ang="0">
                              <a:pos x="0" y="42"/>
                            </a:cxn>
                            <a:cxn ang="0">
                              <a:pos x="1" y="33"/>
                            </a:cxn>
                            <a:cxn ang="0">
                              <a:pos x="4" y="17"/>
                            </a:cxn>
                            <a:cxn ang="0">
                              <a:pos x="0" y="0"/>
                            </a:cxn>
                          </a:cxnLst>
                          <a:rect l="0" t="0" r="r" b="b"/>
                          <a:pathLst>
                            <a:path w="86" h="69">
                              <a:moveTo>
                                <a:pt x="0" y="0"/>
                              </a:moveTo>
                              <a:lnTo>
                                <a:pt x="11" y="10"/>
                              </a:lnTo>
                              <a:lnTo>
                                <a:pt x="25" y="21"/>
                              </a:lnTo>
                              <a:lnTo>
                                <a:pt x="42" y="33"/>
                              </a:lnTo>
                              <a:lnTo>
                                <a:pt x="60" y="44"/>
                              </a:lnTo>
                              <a:lnTo>
                                <a:pt x="77" y="54"/>
                              </a:lnTo>
                              <a:lnTo>
                                <a:pt x="86" y="61"/>
                              </a:lnTo>
                              <a:lnTo>
                                <a:pt x="65" y="69"/>
                              </a:lnTo>
                              <a:lnTo>
                                <a:pt x="42" y="61"/>
                              </a:lnTo>
                              <a:lnTo>
                                <a:pt x="18" y="52"/>
                              </a:lnTo>
                              <a:lnTo>
                                <a:pt x="0" y="42"/>
                              </a:lnTo>
                              <a:lnTo>
                                <a:pt x="1" y="33"/>
                              </a:lnTo>
                              <a:lnTo>
                                <a:pt x="4" y="17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2" name="未知"/>
                        <p:cNvSpPr>
                          <a:spLocks noChangeAspect="1"/>
                        </p:cNvSpPr>
                        <p:nvPr/>
                      </p:nvSpPr>
                      <p:spPr bwMode="auto">
                        <a:xfrm>
                          <a:off x="181" y="8"/>
                          <a:ext cx="732" cy="689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348" y="158"/>
                            </a:cxn>
                            <a:cxn ang="0">
                              <a:pos x="292" y="181"/>
                            </a:cxn>
                            <a:cxn ang="0">
                              <a:pos x="175" y="200"/>
                            </a:cxn>
                            <a:cxn ang="0">
                              <a:pos x="0" y="209"/>
                            </a:cxn>
                            <a:cxn ang="0">
                              <a:pos x="205" y="244"/>
                            </a:cxn>
                            <a:cxn ang="0">
                              <a:pos x="435" y="225"/>
                            </a:cxn>
                            <a:cxn ang="0">
                              <a:pos x="597" y="177"/>
                            </a:cxn>
                            <a:cxn ang="0">
                              <a:pos x="648" y="169"/>
                            </a:cxn>
                            <a:cxn ang="0">
                              <a:pos x="625" y="208"/>
                            </a:cxn>
                            <a:cxn ang="0">
                              <a:pos x="510" y="263"/>
                            </a:cxn>
                            <a:cxn ang="0">
                              <a:pos x="304" y="308"/>
                            </a:cxn>
                            <a:cxn ang="0">
                              <a:pos x="177" y="352"/>
                            </a:cxn>
                            <a:cxn ang="0">
                              <a:pos x="411" y="347"/>
                            </a:cxn>
                            <a:cxn ang="0">
                              <a:pos x="567" y="308"/>
                            </a:cxn>
                            <a:cxn ang="0">
                              <a:pos x="659" y="276"/>
                            </a:cxn>
                            <a:cxn ang="0">
                              <a:pos x="661" y="299"/>
                            </a:cxn>
                            <a:cxn ang="0">
                              <a:pos x="584" y="354"/>
                            </a:cxn>
                            <a:cxn ang="0">
                              <a:pos x="439" y="407"/>
                            </a:cxn>
                            <a:cxn ang="0">
                              <a:pos x="237" y="444"/>
                            </a:cxn>
                            <a:cxn ang="0">
                              <a:pos x="305" y="466"/>
                            </a:cxn>
                            <a:cxn ang="0">
                              <a:pos x="482" y="458"/>
                            </a:cxn>
                            <a:cxn ang="0">
                              <a:pos x="629" y="413"/>
                            </a:cxn>
                            <a:cxn ang="0">
                              <a:pos x="642" y="430"/>
                            </a:cxn>
                            <a:cxn ang="0">
                              <a:pos x="599" y="474"/>
                            </a:cxn>
                            <a:cxn ang="0">
                              <a:pos x="489" y="521"/>
                            </a:cxn>
                            <a:cxn ang="0">
                              <a:pos x="360" y="542"/>
                            </a:cxn>
                            <a:cxn ang="0">
                              <a:pos x="166" y="546"/>
                            </a:cxn>
                            <a:cxn ang="0">
                              <a:pos x="301" y="579"/>
                            </a:cxn>
                            <a:cxn ang="0">
                              <a:pos x="427" y="580"/>
                            </a:cxn>
                            <a:cxn ang="0">
                              <a:pos x="540" y="562"/>
                            </a:cxn>
                            <a:cxn ang="0">
                              <a:pos x="589" y="565"/>
                            </a:cxn>
                            <a:cxn ang="0">
                              <a:pos x="561" y="597"/>
                            </a:cxn>
                            <a:cxn ang="0">
                              <a:pos x="495" y="622"/>
                            </a:cxn>
                            <a:cxn ang="0">
                              <a:pos x="253" y="649"/>
                            </a:cxn>
                            <a:cxn ang="0">
                              <a:pos x="453" y="663"/>
                            </a:cxn>
                            <a:cxn ang="0">
                              <a:pos x="466" y="687"/>
                            </a:cxn>
                            <a:cxn ang="0">
                              <a:pos x="542" y="664"/>
                            </a:cxn>
                            <a:cxn ang="0">
                              <a:pos x="597" y="621"/>
                            </a:cxn>
                            <a:cxn ang="0">
                              <a:pos x="709" y="453"/>
                            </a:cxn>
                            <a:cxn ang="0">
                              <a:pos x="714" y="419"/>
                            </a:cxn>
                            <a:cxn ang="0">
                              <a:pos x="698" y="386"/>
                            </a:cxn>
                            <a:cxn ang="0">
                              <a:pos x="713" y="354"/>
                            </a:cxn>
                            <a:cxn ang="0">
                              <a:pos x="732" y="322"/>
                            </a:cxn>
                            <a:cxn ang="0">
                              <a:pos x="719" y="287"/>
                            </a:cxn>
                            <a:cxn ang="0">
                              <a:pos x="702" y="255"/>
                            </a:cxn>
                            <a:cxn ang="0">
                              <a:pos x="723" y="221"/>
                            </a:cxn>
                            <a:cxn ang="0">
                              <a:pos x="722" y="179"/>
                            </a:cxn>
                            <a:cxn ang="0">
                              <a:pos x="705" y="147"/>
                            </a:cxn>
                            <a:cxn ang="0">
                              <a:pos x="719" y="114"/>
                            </a:cxn>
                            <a:cxn ang="0">
                              <a:pos x="732" y="80"/>
                            </a:cxn>
                            <a:cxn ang="0">
                              <a:pos x="714" y="48"/>
                            </a:cxn>
                            <a:cxn ang="0">
                              <a:pos x="634" y="50"/>
                            </a:cxn>
                            <a:cxn ang="0">
                              <a:pos x="475" y="105"/>
                            </a:cxn>
                            <a:cxn ang="0">
                              <a:pos x="294" y="135"/>
                            </a:cxn>
                          </a:cxnLst>
                          <a:rect l="0" t="0" r="r" b="b"/>
                          <a:pathLst>
                            <a:path w="732" h="689">
                              <a:moveTo>
                                <a:pt x="294" y="135"/>
                              </a:moveTo>
                              <a:lnTo>
                                <a:pt x="186" y="143"/>
                              </a:lnTo>
                              <a:lnTo>
                                <a:pt x="348" y="158"/>
                              </a:lnTo>
                              <a:lnTo>
                                <a:pt x="338" y="166"/>
                              </a:lnTo>
                              <a:lnTo>
                                <a:pt x="318" y="173"/>
                              </a:lnTo>
                              <a:lnTo>
                                <a:pt x="292" y="181"/>
                              </a:lnTo>
                              <a:lnTo>
                                <a:pt x="258" y="190"/>
                              </a:lnTo>
                              <a:lnTo>
                                <a:pt x="222" y="196"/>
                              </a:lnTo>
                              <a:lnTo>
                                <a:pt x="175" y="200"/>
                              </a:lnTo>
                              <a:lnTo>
                                <a:pt x="120" y="206"/>
                              </a:lnTo>
                              <a:lnTo>
                                <a:pt x="61" y="209"/>
                              </a:lnTo>
                              <a:lnTo>
                                <a:pt x="0" y="209"/>
                              </a:lnTo>
                              <a:lnTo>
                                <a:pt x="95" y="232"/>
                              </a:lnTo>
                              <a:lnTo>
                                <a:pt x="154" y="244"/>
                              </a:lnTo>
                              <a:lnTo>
                                <a:pt x="205" y="244"/>
                              </a:lnTo>
                              <a:lnTo>
                                <a:pt x="267" y="244"/>
                              </a:lnTo>
                              <a:lnTo>
                                <a:pt x="359" y="236"/>
                              </a:lnTo>
                              <a:lnTo>
                                <a:pt x="435" y="225"/>
                              </a:lnTo>
                              <a:lnTo>
                                <a:pt x="499" y="209"/>
                              </a:lnTo>
                              <a:lnTo>
                                <a:pt x="567" y="188"/>
                              </a:lnTo>
                              <a:lnTo>
                                <a:pt x="597" y="177"/>
                              </a:lnTo>
                              <a:lnTo>
                                <a:pt x="625" y="168"/>
                              </a:lnTo>
                              <a:lnTo>
                                <a:pt x="640" y="164"/>
                              </a:lnTo>
                              <a:lnTo>
                                <a:pt x="648" y="169"/>
                              </a:lnTo>
                              <a:lnTo>
                                <a:pt x="648" y="181"/>
                              </a:lnTo>
                              <a:lnTo>
                                <a:pt x="642" y="194"/>
                              </a:lnTo>
                              <a:lnTo>
                                <a:pt x="625" y="208"/>
                              </a:lnTo>
                              <a:lnTo>
                                <a:pt x="597" y="226"/>
                              </a:lnTo>
                              <a:lnTo>
                                <a:pt x="557" y="244"/>
                              </a:lnTo>
                              <a:lnTo>
                                <a:pt x="510" y="263"/>
                              </a:lnTo>
                              <a:lnTo>
                                <a:pt x="448" y="282"/>
                              </a:lnTo>
                              <a:lnTo>
                                <a:pt x="376" y="297"/>
                              </a:lnTo>
                              <a:lnTo>
                                <a:pt x="304" y="308"/>
                              </a:lnTo>
                              <a:lnTo>
                                <a:pt x="228" y="320"/>
                              </a:lnTo>
                              <a:lnTo>
                                <a:pt x="95" y="333"/>
                              </a:lnTo>
                              <a:lnTo>
                                <a:pt x="177" y="352"/>
                              </a:lnTo>
                              <a:lnTo>
                                <a:pt x="243" y="360"/>
                              </a:lnTo>
                              <a:lnTo>
                                <a:pt x="326" y="358"/>
                              </a:lnTo>
                              <a:lnTo>
                                <a:pt x="411" y="347"/>
                              </a:lnTo>
                              <a:lnTo>
                                <a:pt x="474" y="333"/>
                              </a:lnTo>
                              <a:lnTo>
                                <a:pt x="525" y="320"/>
                              </a:lnTo>
                              <a:lnTo>
                                <a:pt x="567" y="308"/>
                              </a:lnTo>
                              <a:lnTo>
                                <a:pt x="610" y="293"/>
                              </a:lnTo>
                              <a:lnTo>
                                <a:pt x="644" y="280"/>
                              </a:lnTo>
                              <a:lnTo>
                                <a:pt x="659" y="276"/>
                              </a:lnTo>
                              <a:lnTo>
                                <a:pt x="668" y="276"/>
                              </a:lnTo>
                              <a:lnTo>
                                <a:pt x="667" y="287"/>
                              </a:lnTo>
                              <a:lnTo>
                                <a:pt x="661" y="299"/>
                              </a:lnTo>
                              <a:lnTo>
                                <a:pt x="648" y="314"/>
                              </a:lnTo>
                              <a:lnTo>
                                <a:pt x="617" y="335"/>
                              </a:lnTo>
                              <a:lnTo>
                                <a:pt x="584" y="354"/>
                              </a:lnTo>
                              <a:lnTo>
                                <a:pt x="546" y="371"/>
                              </a:lnTo>
                              <a:lnTo>
                                <a:pt x="496" y="390"/>
                              </a:lnTo>
                              <a:lnTo>
                                <a:pt x="439" y="407"/>
                              </a:lnTo>
                              <a:lnTo>
                                <a:pt x="352" y="426"/>
                              </a:lnTo>
                              <a:lnTo>
                                <a:pt x="294" y="438"/>
                              </a:lnTo>
                              <a:lnTo>
                                <a:pt x="237" y="444"/>
                              </a:lnTo>
                              <a:lnTo>
                                <a:pt x="154" y="449"/>
                              </a:lnTo>
                              <a:lnTo>
                                <a:pt x="239" y="461"/>
                              </a:lnTo>
                              <a:lnTo>
                                <a:pt x="305" y="466"/>
                              </a:lnTo>
                              <a:lnTo>
                                <a:pt x="360" y="468"/>
                              </a:lnTo>
                              <a:lnTo>
                                <a:pt x="423" y="466"/>
                              </a:lnTo>
                              <a:lnTo>
                                <a:pt x="482" y="458"/>
                              </a:lnTo>
                              <a:lnTo>
                                <a:pt x="530" y="447"/>
                              </a:lnTo>
                              <a:lnTo>
                                <a:pt x="568" y="434"/>
                              </a:lnTo>
                              <a:lnTo>
                                <a:pt x="629" y="413"/>
                              </a:lnTo>
                              <a:lnTo>
                                <a:pt x="637" y="413"/>
                              </a:lnTo>
                              <a:lnTo>
                                <a:pt x="644" y="417"/>
                              </a:lnTo>
                              <a:lnTo>
                                <a:pt x="642" y="430"/>
                              </a:lnTo>
                              <a:lnTo>
                                <a:pt x="634" y="444"/>
                              </a:lnTo>
                              <a:lnTo>
                                <a:pt x="620" y="458"/>
                              </a:lnTo>
                              <a:lnTo>
                                <a:pt x="599" y="474"/>
                              </a:lnTo>
                              <a:lnTo>
                                <a:pt x="563" y="493"/>
                              </a:lnTo>
                              <a:lnTo>
                                <a:pt x="525" y="510"/>
                              </a:lnTo>
                              <a:lnTo>
                                <a:pt x="489" y="521"/>
                              </a:lnTo>
                              <a:lnTo>
                                <a:pt x="448" y="531"/>
                              </a:lnTo>
                              <a:lnTo>
                                <a:pt x="410" y="537"/>
                              </a:lnTo>
                              <a:lnTo>
                                <a:pt x="360" y="542"/>
                              </a:lnTo>
                              <a:lnTo>
                                <a:pt x="305" y="545"/>
                              </a:lnTo>
                              <a:lnTo>
                                <a:pt x="250" y="546"/>
                              </a:lnTo>
                              <a:lnTo>
                                <a:pt x="166" y="546"/>
                              </a:lnTo>
                              <a:lnTo>
                                <a:pt x="211" y="562"/>
                              </a:lnTo>
                              <a:lnTo>
                                <a:pt x="253" y="573"/>
                              </a:lnTo>
                              <a:lnTo>
                                <a:pt x="301" y="579"/>
                              </a:lnTo>
                              <a:lnTo>
                                <a:pt x="342" y="580"/>
                              </a:lnTo>
                              <a:lnTo>
                                <a:pt x="384" y="583"/>
                              </a:lnTo>
                              <a:lnTo>
                                <a:pt x="427" y="580"/>
                              </a:lnTo>
                              <a:lnTo>
                                <a:pt x="462" y="579"/>
                              </a:lnTo>
                              <a:lnTo>
                                <a:pt x="495" y="573"/>
                              </a:lnTo>
                              <a:lnTo>
                                <a:pt x="540" y="562"/>
                              </a:lnTo>
                              <a:lnTo>
                                <a:pt x="574" y="554"/>
                              </a:lnTo>
                              <a:lnTo>
                                <a:pt x="587" y="555"/>
                              </a:lnTo>
                              <a:lnTo>
                                <a:pt x="589" y="565"/>
                              </a:lnTo>
                              <a:lnTo>
                                <a:pt x="585" y="575"/>
                              </a:lnTo>
                              <a:lnTo>
                                <a:pt x="576" y="586"/>
                              </a:lnTo>
                              <a:lnTo>
                                <a:pt x="561" y="597"/>
                              </a:lnTo>
                              <a:lnTo>
                                <a:pt x="544" y="605"/>
                              </a:lnTo>
                              <a:lnTo>
                                <a:pt x="525" y="614"/>
                              </a:lnTo>
                              <a:lnTo>
                                <a:pt x="495" y="622"/>
                              </a:lnTo>
                              <a:lnTo>
                                <a:pt x="432" y="631"/>
                              </a:lnTo>
                              <a:lnTo>
                                <a:pt x="372" y="639"/>
                              </a:lnTo>
                              <a:lnTo>
                                <a:pt x="253" y="649"/>
                              </a:lnTo>
                              <a:lnTo>
                                <a:pt x="407" y="656"/>
                              </a:lnTo>
                              <a:lnTo>
                                <a:pt x="439" y="656"/>
                              </a:lnTo>
                              <a:lnTo>
                                <a:pt x="453" y="663"/>
                              </a:lnTo>
                              <a:lnTo>
                                <a:pt x="461" y="670"/>
                              </a:lnTo>
                              <a:lnTo>
                                <a:pt x="458" y="681"/>
                              </a:lnTo>
                              <a:lnTo>
                                <a:pt x="466" y="687"/>
                              </a:lnTo>
                              <a:lnTo>
                                <a:pt x="486" y="689"/>
                              </a:lnTo>
                              <a:lnTo>
                                <a:pt x="516" y="677"/>
                              </a:lnTo>
                              <a:lnTo>
                                <a:pt x="542" y="664"/>
                              </a:lnTo>
                              <a:lnTo>
                                <a:pt x="563" y="651"/>
                              </a:lnTo>
                              <a:lnTo>
                                <a:pt x="580" y="639"/>
                              </a:lnTo>
                              <a:lnTo>
                                <a:pt x="597" y="621"/>
                              </a:lnTo>
                              <a:lnTo>
                                <a:pt x="651" y="548"/>
                              </a:lnTo>
                              <a:lnTo>
                                <a:pt x="693" y="485"/>
                              </a:lnTo>
                              <a:lnTo>
                                <a:pt x="709" y="453"/>
                              </a:lnTo>
                              <a:lnTo>
                                <a:pt x="713" y="440"/>
                              </a:lnTo>
                              <a:lnTo>
                                <a:pt x="714" y="430"/>
                              </a:lnTo>
                              <a:lnTo>
                                <a:pt x="714" y="419"/>
                              </a:lnTo>
                              <a:lnTo>
                                <a:pt x="706" y="406"/>
                              </a:lnTo>
                              <a:lnTo>
                                <a:pt x="701" y="398"/>
                              </a:lnTo>
                              <a:lnTo>
                                <a:pt x="698" y="386"/>
                              </a:lnTo>
                              <a:lnTo>
                                <a:pt x="701" y="373"/>
                              </a:lnTo>
                              <a:lnTo>
                                <a:pt x="706" y="364"/>
                              </a:lnTo>
                              <a:lnTo>
                                <a:pt x="713" y="354"/>
                              </a:lnTo>
                              <a:lnTo>
                                <a:pt x="719" y="344"/>
                              </a:lnTo>
                              <a:lnTo>
                                <a:pt x="727" y="333"/>
                              </a:lnTo>
                              <a:lnTo>
                                <a:pt x="732" y="322"/>
                              </a:lnTo>
                              <a:lnTo>
                                <a:pt x="731" y="308"/>
                              </a:lnTo>
                              <a:lnTo>
                                <a:pt x="726" y="297"/>
                              </a:lnTo>
                              <a:lnTo>
                                <a:pt x="719" y="287"/>
                              </a:lnTo>
                              <a:lnTo>
                                <a:pt x="713" y="278"/>
                              </a:lnTo>
                              <a:lnTo>
                                <a:pt x="705" y="267"/>
                              </a:lnTo>
                              <a:lnTo>
                                <a:pt x="702" y="255"/>
                              </a:lnTo>
                              <a:lnTo>
                                <a:pt x="705" y="246"/>
                              </a:lnTo>
                              <a:lnTo>
                                <a:pt x="714" y="232"/>
                              </a:lnTo>
                              <a:lnTo>
                                <a:pt x="723" y="221"/>
                              </a:lnTo>
                              <a:lnTo>
                                <a:pt x="727" y="209"/>
                              </a:lnTo>
                              <a:lnTo>
                                <a:pt x="727" y="194"/>
                              </a:lnTo>
                              <a:lnTo>
                                <a:pt x="722" y="179"/>
                              </a:lnTo>
                              <a:lnTo>
                                <a:pt x="713" y="168"/>
                              </a:lnTo>
                              <a:lnTo>
                                <a:pt x="709" y="160"/>
                              </a:lnTo>
                              <a:lnTo>
                                <a:pt x="705" y="147"/>
                              </a:lnTo>
                              <a:lnTo>
                                <a:pt x="706" y="133"/>
                              </a:lnTo>
                              <a:lnTo>
                                <a:pt x="714" y="122"/>
                              </a:lnTo>
                              <a:lnTo>
                                <a:pt x="719" y="114"/>
                              </a:lnTo>
                              <a:lnTo>
                                <a:pt x="727" y="105"/>
                              </a:lnTo>
                              <a:lnTo>
                                <a:pt x="731" y="93"/>
                              </a:lnTo>
                              <a:lnTo>
                                <a:pt x="732" y="80"/>
                              </a:lnTo>
                              <a:lnTo>
                                <a:pt x="730" y="72"/>
                              </a:lnTo>
                              <a:lnTo>
                                <a:pt x="722" y="59"/>
                              </a:lnTo>
                              <a:lnTo>
                                <a:pt x="714" y="48"/>
                              </a:lnTo>
                              <a:lnTo>
                                <a:pt x="709" y="34"/>
                              </a:lnTo>
                              <a:lnTo>
                                <a:pt x="709" y="0"/>
                              </a:lnTo>
                              <a:lnTo>
                                <a:pt x="634" y="50"/>
                              </a:lnTo>
                              <a:lnTo>
                                <a:pt x="589" y="69"/>
                              </a:lnTo>
                              <a:lnTo>
                                <a:pt x="536" y="86"/>
                              </a:lnTo>
                              <a:lnTo>
                                <a:pt x="475" y="105"/>
                              </a:lnTo>
                              <a:lnTo>
                                <a:pt x="420" y="116"/>
                              </a:lnTo>
                              <a:lnTo>
                                <a:pt x="365" y="126"/>
                              </a:lnTo>
                              <a:lnTo>
                                <a:pt x="294" y="13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 w="9525">
                          <a:noFill/>
                          <a:round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169" name="Group 6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09" y="117"/>
                      <a:ext cx="218" cy="436"/>
                      <a:chOff x="0" y="0"/>
                      <a:chExt cx="218" cy="436"/>
                    </a:xfrm>
                  </p:grpSpPr>
                  <p:sp>
                    <p:nvSpPr>
                      <p:cNvPr id="17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42" y="116"/>
                        <a:ext cx="167" cy="7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7" y="13"/>
                          </a:cxn>
                          <a:cxn ang="0">
                            <a:pos x="151" y="0"/>
                          </a:cxn>
                          <a:cxn ang="0">
                            <a:pos x="100" y="26"/>
                          </a:cxn>
                          <a:cxn ang="0">
                            <a:pos x="49" y="45"/>
                          </a:cxn>
                          <a:cxn ang="0">
                            <a:pos x="0" y="59"/>
                          </a:cxn>
                          <a:cxn ang="0">
                            <a:pos x="9" y="70"/>
                          </a:cxn>
                          <a:cxn ang="0">
                            <a:pos x="43" y="70"/>
                          </a:cxn>
                          <a:cxn ang="0">
                            <a:pos x="89" y="60"/>
                          </a:cxn>
                          <a:cxn ang="0">
                            <a:pos x="130" y="40"/>
                          </a:cxn>
                          <a:cxn ang="0">
                            <a:pos x="167" y="13"/>
                          </a:cxn>
                        </a:cxnLst>
                        <a:rect l="0" t="0" r="r" b="b"/>
                        <a:pathLst>
                          <a:path w="167" h="70">
                            <a:moveTo>
                              <a:pt x="167" y="13"/>
                            </a:moveTo>
                            <a:lnTo>
                              <a:pt x="151" y="0"/>
                            </a:lnTo>
                            <a:lnTo>
                              <a:pt x="100" y="26"/>
                            </a:lnTo>
                            <a:lnTo>
                              <a:pt x="49" y="45"/>
                            </a:lnTo>
                            <a:lnTo>
                              <a:pt x="0" y="59"/>
                            </a:lnTo>
                            <a:lnTo>
                              <a:pt x="9" y="70"/>
                            </a:lnTo>
                            <a:lnTo>
                              <a:pt x="43" y="70"/>
                            </a:lnTo>
                            <a:lnTo>
                              <a:pt x="89" y="60"/>
                            </a:lnTo>
                            <a:lnTo>
                              <a:pt x="130" y="40"/>
                            </a:lnTo>
                            <a:lnTo>
                              <a:pt x="167" y="13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2" y="228"/>
                        <a:ext cx="146" cy="7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46" y="15"/>
                          </a:cxn>
                          <a:cxn ang="0">
                            <a:pos x="138" y="0"/>
                          </a:cxn>
                          <a:cxn ang="0">
                            <a:pos x="89" y="34"/>
                          </a:cxn>
                          <a:cxn ang="0">
                            <a:pos x="50" y="51"/>
                          </a:cxn>
                          <a:cxn ang="0">
                            <a:pos x="0" y="66"/>
                          </a:cxn>
                          <a:cxn ang="0">
                            <a:pos x="10" y="78"/>
                          </a:cxn>
                          <a:cxn ang="0">
                            <a:pos x="42" y="78"/>
                          </a:cxn>
                          <a:cxn ang="0">
                            <a:pos x="74" y="69"/>
                          </a:cxn>
                          <a:cxn ang="0">
                            <a:pos x="112" y="45"/>
                          </a:cxn>
                          <a:cxn ang="0">
                            <a:pos x="146" y="15"/>
                          </a:cxn>
                        </a:cxnLst>
                        <a:rect l="0" t="0" r="r" b="b"/>
                        <a:pathLst>
                          <a:path w="146" h="78">
                            <a:moveTo>
                              <a:pt x="146" y="15"/>
                            </a:moveTo>
                            <a:lnTo>
                              <a:pt x="138" y="0"/>
                            </a:lnTo>
                            <a:lnTo>
                              <a:pt x="89" y="34"/>
                            </a:lnTo>
                            <a:lnTo>
                              <a:pt x="50" y="51"/>
                            </a:lnTo>
                            <a:lnTo>
                              <a:pt x="0" y="66"/>
                            </a:lnTo>
                            <a:lnTo>
                              <a:pt x="10" y="78"/>
                            </a:lnTo>
                            <a:lnTo>
                              <a:pt x="42" y="78"/>
                            </a:lnTo>
                            <a:lnTo>
                              <a:pt x="74" y="69"/>
                            </a:lnTo>
                            <a:lnTo>
                              <a:pt x="112" y="45"/>
                            </a:lnTo>
                            <a:lnTo>
                              <a:pt x="146" y="15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3" y="359"/>
                        <a:ext cx="149" cy="7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49" y="11"/>
                          </a:cxn>
                          <a:cxn ang="0">
                            <a:pos x="138" y="0"/>
                          </a:cxn>
                          <a:cxn ang="0">
                            <a:pos x="93" y="31"/>
                          </a:cxn>
                          <a:cxn ang="0">
                            <a:pos x="49" y="49"/>
                          </a:cxn>
                          <a:cxn ang="0">
                            <a:pos x="0" y="63"/>
                          </a:cxn>
                          <a:cxn ang="0">
                            <a:pos x="9" y="77"/>
                          </a:cxn>
                          <a:cxn ang="0">
                            <a:pos x="42" y="74"/>
                          </a:cxn>
                          <a:cxn ang="0">
                            <a:pos x="81" y="65"/>
                          </a:cxn>
                          <a:cxn ang="0">
                            <a:pos x="121" y="40"/>
                          </a:cxn>
                          <a:cxn ang="0">
                            <a:pos x="149" y="11"/>
                          </a:cxn>
                        </a:cxnLst>
                        <a:rect l="0" t="0" r="r" b="b"/>
                        <a:pathLst>
                          <a:path w="149" h="77">
                            <a:moveTo>
                              <a:pt x="149" y="11"/>
                            </a:moveTo>
                            <a:lnTo>
                              <a:pt x="138" y="0"/>
                            </a:lnTo>
                            <a:lnTo>
                              <a:pt x="93" y="31"/>
                            </a:lnTo>
                            <a:lnTo>
                              <a:pt x="49" y="49"/>
                            </a:lnTo>
                            <a:lnTo>
                              <a:pt x="0" y="63"/>
                            </a:lnTo>
                            <a:lnTo>
                              <a:pt x="9" y="77"/>
                            </a:lnTo>
                            <a:lnTo>
                              <a:pt x="42" y="74"/>
                            </a:lnTo>
                            <a:lnTo>
                              <a:pt x="81" y="65"/>
                            </a:lnTo>
                            <a:lnTo>
                              <a:pt x="121" y="40"/>
                            </a:lnTo>
                            <a:lnTo>
                              <a:pt x="149" y="11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171" cy="6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71" y="13"/>
                          </a:cxn>
                          <a:cxn ang="0">
                            <a:pos x="154" y="0"/>
                          </a:cxn>
                          <a:cxn ang="0">
                            <a:pos x="97" y="26"/>
                          </a:cxn>
                          <a:cxn ang="0">
                            <a:pos x="50" y="41"/>
                          </a:cxn>
                          <a:cxn ang="0">
                            <a:pos x="0" y="55"/>
                          </a:cxn>
                          <a:cxn ang="0">
                            <a:pos x="11" y="68"/>
                          </a:cxn>
                          <a:cxn ang="0">
                            <a:pos x="42" y="66"/>
                          </a:cxn>
                          <a:cxn ang="0">
                            <a:pos x="82" y="57"/>
                          </a:cxn>
                          <a:cxn ang="0">
                            <a:pos x="127" y="40"/>
                          </a:cxn>
                          <a:cxn ang="0">
                            <a:pos x="171" y="13"/>
                          </a:cxn>
                        </a:cxnLst>
                        <a:rect l="0" t="0" r="r" b="b"/>
                        <a:pathLst>
                          <a:path w="171" h="68">
                            <a:moveTo>
                              <a:pt x="171" y="13"/>
                            </a:moveTo>
                            <a:lnTo>
                              <a:pt x="154" y="0"/>
                            </a:lnTo>
                            <a:lnTo>
                              <a:pt x="97" y="26"/>
                            </a:lnTo>
                            <a:lnTo>
                              <a:pt x="50" y="41"/>
                            </a:lnTo>
                            <a:lnTo>
                              <a:pt x="0" y="55"/>
                            </a:lnTo>
                            <a:lnTo>
                              <a:pt x="11" y="68"/>
                            </a:lnTo>
                            <a:lnTo>
                              <a:pt x="42" y="66"/>
                            </a:lnTo>
                            <a:lnTo>
                              <a:pt x="82" y="57"/>
                            </a:lnTo>
                            <a:lnTo>
                              <a:pt x="127" y="40"/>
                            </a:lnTo>
                            <a:lnTo>
                              <a:pt x="171" y="13"/>
                            </a:lnTo>
                            <a:close/>
                          </a:path>
                        </a:pathLst>
                      </a:custGeom>
                      <a:solidFill>
                        <a:srgbClr val="FFE0C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15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0" y="0"/>
                    <a:ext cx="2019" cy="2908"/>
                  </a:xfrm>
                  <a:custGeom>
                    <a:avLst/>
                    <a:gdLst/>
                    <a:ahLst/>
                    <a:cxnLst>
                      <a:cxn ang="0">
                        <a:pos x="1445" y="2807"/>
                      </a:cxn>
                      <a:cxn ang="0">
                        <a:pos x="1463" y="2784"/>
                      </a:cxn>
                      <a:cxn ang="0">
                        <a:pos x="1471" y="2765"/>
                      </a:cxn>
                      <a:cxn ang="0">
                        <a:pos x="1484" y="2698"/>
                      </a:cxn>
                      <a:cxn ang="0">
                        <a:pos x="1563" y="2229"/>
                      </a:cxn>
                      <a:cxn ang="0">
                        <a:pos x="1619" y="2062"/>
                      </a:cxn>
                      <a:cxn ang="0">
                        <a:pos x="1672" y="1943"/>
                      </a:cxn>
                      <a:cxn ang="0">
                        <a:pos x="1773" y="1766"/>
                      </a:cxn>
                      <a:cxn ang="0">
                        <a:pos x="1879" y="1590"/>
                      </a:cxn>
                      <a:cxn ang="0">
                        <a:pos x="1952" y="1429"/>
                      </a:cxn>
                      <a:cxn ang="0">
                        <a:pos x="1995" y="1267"/>
                      </a:cxn>
                      <a:cxn ang="0">
                        <a:pos x="2019" y="1062"/>
                      </a:cxn>
                      <a:cxn ang="0">
                        <a:pos x="2003" y="873"/>
                      </a:cxn>
                      <a:cxn ang="0">
                        <a:pos x="1960" y="694"/>
                      </a:cxn>
                      <a:cxn ang="0">
                        <a:pos x="1888" y="529"/>
                      </a:cxn>
                      <a:cxn ang="0">
                        <a:pos x="1765" y="354"/>
                      </a:cxn>
                      <a:cxn ang="0">
                        <a:pos x="1636" y="232"/>
                      </a:cxn>
                      <a:cxn ang="0">
                        <a:pos x="1471" y="120"/>
                      </a:cxn>
                      <a:cxn ang="0">
                        <a:pos x="1277" y="40"/>
                      </a:cxn>
                      <a:cxn ang="0">
                        <a:pos x="1115" y="6"/>
                      </a:cxn>
                      <a:cxn ang="0">
                        <a:pos x="936" y="0"/>
                      </a:cxn>
                      <a:cxn ang="0">
                        <a:pos x="782" y="28"/>
                      </a:cxn>
                      <a:cxn ang="0">
                        <a:pos x="630" y="78"/>
                      </a:cxn>
                      <a:cxn ang="0">
                        <a:pos x="501" y="145"/>
                      </a:cxn>
                      <a:cxn ang="0">
                        <a:pos x="365" y="242"/>
                      </a:cxn>
                      <a:cxn ang="0">
                        <a:pos x="242" y="360"/>
                      </a:cxn>
                      <a:cxn ang="0">
                        <a:pos x="140" y="495"/>
                      </a:cxn>
                      <a:cxn ang="0">
                        <a:pos x="53" y="685"/>
                      </a:cxn>
                      <a:cxn ang="0">
                        <a:pos x="7" y="879"/>
                      </a:cxn>
                      <a:cxn ang="0">
                        <a:pos x="0" y="1052"/>
                      </a:cxn>
                      <a:cxn ang="0">
                        <a:pos x="14" y="1239"/>
                      </a:cxn>
                      <a:cxn ang="0">
                        <a:pos x="62" y="1427"/>
                      </a:cxn>
                      <a:cxn ang="0">
                        <a:pos x="144" y="1602"/>
                      </a:cxn>
                      <a:cxn ang="0">
                        <a:pos x="239" y="1770"/>
                      </a:cxn>
                      <a:cxn ang="0">
                        <a:pos x="370" y="2007"/>
                      </a:cxn>
                      <a:cxn ang="0">
                        <a:pos x="429" y="2138"/>
                      </a:cxn>
                      <a:cxn ang="0">
                        <a:pos x="469" y="2292"/>
                      </a:cxn>
                      <a:cxn ang="0">
                        <a:pos x="501" y="2506"/>
                      </a:cxn>
                      <a:cxn ang="0">
                        <a:pos x="526" y="2693"/>
                      </a:cxn>
                      <a:cxn ang="0">
                        <a:pos x="543" y="2767"/>
                      </a:cxn>
                      <a:cxn ang="0">
                        <a:pos x="552" y="2784"/>
                      </a:cxn>
                      <a:cxn ang="0">
                        <a:pos x="576" y="2812"/>
                      </a:cxn>
                      <a:cxn ang="0">
                        <a:pos x="635" y="2847"/>
                      </a:cxn>
                      <a:cxn ang="0">
                        <a:pos x="703" y="2870"/>
                      </a:cxn>
                      <a:cxn ang="0">
                        <a:pos x="778" y="2889"/>
                      </a:cxn>
                      <a:cxn ang="0">
                        <a:pos x="857" y="2900"/>
                      </a:cxn>
                      <a:cxn ang="0">
                        <a:pos x="934" y="2906"/>
                      </a:cxn>
                      <a:cxn ang="0">
                        <a:pos x="1006" y="2908"/>
                      </a:cxn>
                      <a:cxn ang="0">
                        <a:pos x="1086" y="2906"/>
                      </a:cxn>
                      <a:cxn ang="0">
                        <a:pos x="1166" y="2900"/>
                      </a:cxn>
                      <a:cxn ang="0">
                        <a:pos x="1241" y="2887"/>
                      </a:cxn>
                      <a:cxn ang="0">
                        <a:pos x="1309" y="2871"/>
                      </a:cxn>
                      <a:cxn ang="0">
                        <a:pos x="1375" y="2849"/>
                      </a:cxn>
                    </a:cxnLst>
                    <a:rect l="0" t="0" r="r" b="b"/>
                    <a:pathLst>
                      <a:path w="2019" h="2908">
                        <a:moveTo>
                          <a:pt x="1415" y="2830"/>
                        </a:moveTo>
                        <a:lnTo>
                          <a:pt x="1432" y="2818"/>
                        </a:lnTo>
                        <a:lnTo>
                          <a:pt x="1445" y="2807"/>
                        </a:lnTo>
                        <a:lnTo>
                          <a:pt x="1453" y="2799"/>
                        </a:lnTo>
                        <a:lnTo>
                          <a:pt x="1458" y="2790"/>
                        </a:lnTo>
                        <a:lnTo>
                          <a:pt x="1463" y="2784"/>
                        </a:lnTo>
                        <a:lnTo>
                          <a:pt x="1466" y="2778"/>
                        </a:lnTo>
                        <a:lnTo>
                          <a:pt x="1470" y="2773"/>
                        </a:lnTo>
                        <a:lnTo>
                          <a:pt x="1471" y="2765"/>
                        </a:lnTo>
                        <a:lnTo>
                          <a:pt x="1474" y="2756"/>
                        </a:lnTo>
                        <a:lnTo>
                          <a:pt x="1475" y="2744"/>
                        </a:lnTo>
                        <a:lnTo>
                          <a:pt x="1484" y="2698"/>
                        </a:lnTo>
                        <a:lnTo>
                          <a:pt x="1543" y="2322"/>
                        </a:lnTo>
                        <a:lnTo>
                          <a:pt x="1554" y="2268"/>
                        </a:lnTo>
                        <a:lnTo>
                          <a:pt x="1563" y="2229"/>
                        </a:lnTo>
                        <a:lnTo>
                          <a:pt x="1577" y="2175"/>
                        </a:lnTo>
                        <a:lnTo>
                          <a:pt x="1598" y="2115"/>
                        </a:lnTo>
                        <a:lnTo>
                          <a:pt x="1619" y="2062"/>
                        </a:lnTo>
                        <a:lnTo>
                          <a:pt x="1638" y="2018"/>
                        </a:lnTo>
                        <a:lnTo>
                          <a:pt x="1655" y="1980"/>
                        </a:lnTo>
                        <a:lnTo>
                          <a:pt x="1672" y="1943"/>
                        </a:lnTo>
                        <a:lnTo>
                          <a:pt x="1706" y="1880"/>
                        </a:lnTo>
                        <a:lnTo>
                          <a:pt x="1740" y="1821"/>
                        </a:lnTo>
                        <a:lnTo>
                          <a:pt x="1773" y="1766"/>
                        </a:lnTo>
                        <a:lnTo>
                          <a:pt x="1799" y="1724"/>
                        </a:lnTo>
                        <a:lnTo>
                          <a:pt x="1846" y="1645"/>
                        </a:lnTo>
                        <a:lnTo>
                          <a:pt x="1879" y="1590"/>
                        </a:lnTo>
                        <a:lnTo>
                          <a:pt x="1905" y="1544"/>
                        </a:lnTo>
                        <a:lnTo>
                          <a:pt x="1927" y="1492"/>
                        </a:lnTo>
                        <a:lnTo>
                          <a:pt x="1952" y="1429"/>
                        </a:lnTo>
                        <a:lnTo>
                          <a:pt x="1969" y="1374"/>
                        </a:lnTo>
                        <a:lnTo>
                          <a:pt x="1985" y="1316"/>
                        </a:lnTo>
                        <a:lnTo>
                          <a:pt x="1995" y="1267"/>
                        </a:lnTo>
                        <a:lnTo>
                          <a:pt x="2007" y="1212"/>
                        </a:lnTo>
                        <a:lnTo>
                          <a:pt x="2015" y="1142"/>
                        </a:lnTo>
                        <a:lnTo>
                          <a:pt x="2019" y="1062"/>
                        </a:lnTo>
                        <a:lnTo>
                          <a:pt x="2019" y="987"/>
                        </a:lnTo>
                        <a:lnTo>
                          <a:pt x="2012" y="928"/>
                        </a:lnTo>
                        <a:lnTo>
                          <a:pt x="2003" y="873"/>
                        </a:lnTo>
                        <a:lnTo>
                          <a:pt x="1994" y="824"/>
                        </a:lnTo>
                        <a:lnTo>
                          <a:pt x="1978" y="759"/>
                        </a:lnTo>
                        <a:lnTo>
                          <a:pt x="1960" y="694"/>
                        </a:lnTo>
                        <a:lnTo>
                          <a:pt x="1940" y="634"/>
                        </a:lnTo>
                        <a:lnTo>
                          <a:pt x="1917" y="578"/>
                        </a:lnTo>
                        <a:lnTo>
                          <a:pt x="1888" y="529"/>
                        </a:lnTo>
                        <a:lnTo>
                          <a:pt x="1850" y="466"/>
                        </a:lnTo>
                        <a:lnTo>
                          <a:pt x="1807" y="403"/>
                        </a:lnTo>
                        <a:lnTo>
                          <a:pt x="1765" y="354"/>
                        </a:lnTo>
                        <a:lnTo>
                          <a:pt x="1727" y="312"/>
                        </a:lnTo>
                        <a:lnTo>
                          <a:pt x="1683" y="272"/>
                        </a:lnTo>
                        <a:lnTo>
                          <a:pt x="1636" y="232"/>
                        </a:lnTo>
                        <a:lnTo>
                          <a:pt x="1590" y="196"/>
                        </a:lnTo>
                        <a:lnTo>
                          <a:pt x="1535" y="159"/>
                        </a:lnTo>
                        <a:lnTo>
                          <a:pt x="1471" y="120"/>
                        </a:lnTo>
                        <a:lnTo>
                          <a:pt x="1411" y="90"/>
                        </a:lnTo>
                        <a:lnTo>
                          <a:pt x="1341" y="61"/>
                        </a:lnTo>
                        <a:lnTo>
                          <a:pt x="1277" y="40"/>
                        </a:lnTo>
                        <a:lnTo>
                          <a:pt x="1224" y="27"/>
                        </a:lnTo>
                        <a:lnTo>
                          <a:pt x="1167" y="14"/>
                        </a:lnTo>
                        <a:lnTo>
                          <a:pt x="1115" y="6"/>
                        </a:lnTo>
                        <a:lnTo>
                          <a:pt x="1053" y="0"/>
                        </a:lnTo>
                        <a:lnTo>
                          <a:pt x="997" y="0"/>
                        </a:lnTo>
                        <a:lnTo>
                          <a:pt x="936" y="0"/>
                        </a:lnTo>
                        <a:lnTo>
                          <a:pt x="885" y="6"/>
                        </a:lnTo>
                        <a:lnTo>
                          <a:pt x="826" y="19"/>
                        </a:lnTo>
                        <a:lnTo>
                          <a:pt x="782" y="28"/>
                        </a:lnTo>
                        <a:lnTo>
                          <a:pt x="727" y="44"/>
                        </a:lnTo>
                        <a:lnTo>
                          <a:pt x="676" y="59"/>
                        </a:lnTo>
                        <a:lnTo>
                          <a:pt x="630" y="78"/>
                        </a:lnTo>
                        <a:lnTo>
                          <a:pt x="586" y="97"/>
                        </a:lnTo>
                        <a:lnTo>
                          <a:pt x="541" y="121"/>
                        </a:lnTo>
                        <a:lnTo>
                          <a:pt x="501" y="145"/>
                        </a:lnTo>
                        <a:lnTo>
                          <a:pt x="456" y="175"/>
                        </a:lnTo>
                        <a:lnTo>
                          <a:pt x="408" y="209"/>
                        </a:lnTo>
                        <a:lnTo>
                          <a:pt x="365" y="242"/>
                        </a:lnTo>
                        <a:lnTo>
                          <a:pt x="326" y="277"/>
                        </a:lnTo>
                        <a:lnTo>
                          <a:pt x="284" y="316"/>
                        </a:lnTo>
                        <a:lnTo>
                          <a:pt x="242" y="360"/>
                        </a:lnTo>
                        <a:lnTo>
                          <a:pt x="206" y="402"/>
                        </a:lnTo>
                        <a:lnTo>
                          <a:pt x="175" y="441"/>
                        </a:lnTo>
                        <a:lnTo>
                          <a:pt x="140" y="495"/>
                        </a:lnTo>
                        <a:lnTo>
                          <a:pt x="106" y="554"/>
                        </a:lnTo>
                        <a:lnTo>
                          <a:pt x="75" y="620"/>
                        </a:lnTo>
                        <a:lnTo>
                          <a:pt x="53" y="685"/>
                        </a:lnTo>
                        <a:lnTo>
                          <a:pt x="34" y="752"/>
                        </a:lnTo>
                        <a:lnTo>
                          <a:pt x="17" y="818"/>
                        </a:lnTo>
                        <a:lnTo>
                          <a:pt x="7" y="879"/>
                        </a:lnTo>
                        <a:lnTo>
                          <a:pt x="0" y="940"/>
                        </a:lnTo>
                        <a:lnTo>
                          <a:pt x="0" y="999"/>
                        </a:lnTo>
                        <a:lnTo>
                          <a:pt x="0" y="1052"/>
                        </a:lnTo>
                        <a:lnTo>
                          <a:pt x="0" y="1115"/>
                        </a:lnTo>
                        <a:lnTo>
                          <a:pt x="3" y="1170"/>
                        </a:lnTo>
                        <a:lnTo>
                          <a:pt x="14" y="1239"/>
                        </a:lnTo>
                        <a:lnTo>
                          <a:pt x="24" y="1299"/>
                        </a:lnTo>
                        <a:lnTo>
                          <a:pt x="40" y="1358"/>
                        </a:lnTo>
                        <a:lnTo>
                          <a:pt x="62" y="1427"/>
                        </a:lnTo>
                        <a:lnTo>
                          <a:pt x="87" y="1488"/>
                        </a:lnTo>
                        <a:lnTo>
                          <a:pt x="113" y="1542"/>
                        </a:lnTo>
                        <a:lnTo>
                          <a:pt x="144" y="1602"/>
                        </a:lnTo>
                        <a:lnTo>
                          <a:pt x="178" y="1660"/>
                        </a:lnTo>
                        <a:lnTo>
                          <a:pt x="208" y="1715"/>
                        </a:lnTo>
                        <a:lnTo>
                          <a:pt x="239" y="1770"/>
                        </a:lnTo>
                        <a:lnTo>
                          <a:pt x="272" y="1830"/>
                        </a:lnTo>
                        <a:lnTo>
                          <a:pt x="323" y="1917"/>
                        </a:lnTo>
                        <a:lnTo>
                          <a:pt x="370" y="2007"/>
                        </a:lnTo>
                        <a:lnTo>
                          <a:pt x="398" y="2053"/>
                        </a:lnTo>
                        <a:lnTo>
                          <a:pt x="412" y="2091"/>
                        </a:lnTo>
                        <a:lnTo>
                          <a:pt x="429" y="2138"/>
                        </a:lnTo>
                        <a:lnTo>
                          <a:pt x="445" y="2192"/>
                        </a:lnTo>
                        <a:lnTo>
                          <a:pt x="458" y="2239"/>
                        </a:lnTo>
                        <a:lnTo>
                          <a:pt x="469" y="2292"/>
                        </a:lnTo>
                        <a:lnTo>
                          <a:pt x="479" y="2365"/>
                        </a:lnTo>
                        <a:lnTo>
                          <a:pt x="492" y="2444"/>
                        </a:lnTo>
                        <a:lnTo>
                          <a:pt x="501" y="2506"/>
                        </a:lnTo>
                        <a:lnTo>
                          <a:pt x="511" y="2586"/>
                        </a:lnTo>
                        <a:lnTo>
                          <a:pt x="518" y="2643"/>
                        </a:lnTo>
                        <a:lnTo>
                          <a:pt x="526" y="2693"/>
                        </a:lnTo>
                        <a:lnTo>
                          <a:pt x="537" y="2742"/>
                        </a:lnTo>
                        <a:lnTo>
                          <a:pt x="541" y="2756"/>
                        </a:lnTo>
                        <a:lnTo>
                          <a:pt x="543" y="2767"/>
                        </a:lnTo>
                        <a:lnTo>
                          <a:pt x="545" y="2773"/>
                        </a:lnTo>
                        <a:lnTo>
                          <a:pt x="546" y="2778"/>
                        </a:lnTo>
                        <a:lnTo>
                          <a:pt x="552" y="2784"/>
                        </a:lnTo>
                        <a:lnTo>
                          <a:pt x="558" y="2794"/>
                        </a:lnTo>
                        <a:lnTo>
                          <a:pt x="567" y="2803"/>
                        </a:lnTo>
                        <a:lnTo>
                          <a:pt x="576" y="2812"/>
                        </a:lnTo>
                        <a:lnTo>
                          <a:pt x="592" y="2824"/>
                        </a:lnTo>
                        <a:lnTo>
                          <a:pt x="610" y="2833"/>
                        </a:lnTo>
                        <a:lnTo>
                          <a:pt x="635" y="2847"/>
                        </a:lnTo>
                        <a:lnTo>
                          <a:pt x="657" y="2856"/>
                        </a:lnTo>
                        <a:lnTo>
                          <a:pt x="681" y="2864"/>
                        </a:lnTo>
                        <a:lnTo>
                          <a:pt x="703" y="2870"/>
                        </a:lnTo>
                        <a:lnTo>
                          <a:pt x="723" y="2875"/>
                        </a:lnTo>
                        <a:lnTo>
                          <a:pt x="753" y="2883"/>
                        </a:lnTo>
                        <a:lnTo>
                          <a:pt x="778" y="2889"/>
                        </a:lnTo>
                        <a:lnTo>
                          <a:pt x="802" y="2892"/>
                        </a:lnTo>
                        <a:lnTo>
                          <a:pt x="829" y="2896"/>
                        </a:lnTo>
                        <a:lnTo>
                          <a:pt x="857" y="2900"/>
                        </a:lnTo>
                        <a:lnTo>
                          <a:pt x="883" y="2902"/>
                        </a:lnTo>
                        <a:lnTo>
                          <a:pt x="906" y="2904"/>
                        </a:lnTo>
                        <a:lnTo>
                          <a:pt x="934" y="2906"/>
                        </a:lnTo>
                        <a:lnTo>
                          <a:pt x="959" y="2908"/>
                        </a:lnTo>
                        <a:lnTo>
                          <a:pt x="984" y="2908"/>
                        </a:lnTo>
                        <a:lnTo>
                          <a:pt x="1006" y="2908"/>
                        </a:lnTo>
                        <a:lnTo>
                          <a:pt x="1031" y="2908"/>
                        </a:lnTo>
                        <a:lnTo>
                          <a:pt x="1061" y="2908"/>
                        </a:lnTo>
                        <a:lnTo>
                          <a:pt x="1086" y="2906"/>
                        </a:lnTo>
                        <a:lnTo>
                          <a:pt x="1108" y="2906"/>
                        </a:lnTo>
                        <a:lnTo>
                          <a:pt x="1134" y="2902"/>
                        </a:lnTo>
                        <a:lnTo>
                          <a:pt x="1166" y="2900"/>
                        </a:lnTo>
                        <a:lnTo>
                          <a:pt x="1188" y="2896"/>
                        </a:lnTo>
                        <a:lnTo>
                          <a:pt x="1217" y="2892"/>
                        </a:lnTo>
                        <a:lnTo>
                          <a:pt x="1241" y="2887"/>
                        </a:lnTo>
                        <a:lnTo>
                          <a:pt x="1265" y="2883"/>
                        </a:lnTo>
                        <a:lnTo>
                          <a:pt x="1288" y="2877"/>
                        </a:lnTo>
                        <a:lnTo>
                          <a:pt x="1309" y="2871"/>
                        </a:lnTo>
                        <a:lnTo>
                          <a:pt x="1334" y="2864"/>
                        </a:lnTo>
                        <a:lnTo>
                          <a:pt x="1354" y="2856"/>
                        </a:lnTo>
                        <a:lnTo>
                          <a:pt x="1375" y="2849"/>
                        </a:lnTo>
                        <a:lnTo>
                          <a:pt x="1395" y="2839"/>
                        </a:lnTo>
                        <a:lnTo>
                          <a:pt x="1415" y="2830"/>
                        </a:lnTo>
                        <a:close/>
                      </a:path>
                    </a:pathLst>
                  </a:cu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4" name="Oval 7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67" y="2579"/>
                    <a:ext cx="886" cy="296"/>
                  </a:xfrm>
                  <a:prstGeom prst="ellipse">
                    <a:avLst/>
                  </a:prstGeom>
                  <a:solidFill>
                    <a:srgbClr val="A0A0A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5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491" y="293"/>
                    <a:ext cx="338" cy="432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90" y="46"/>
                      </a:cxn>
                      <a:cxn ang="0">
                        <a:pos x="172" y="97"/>
                      </a:cxn>
                      <a:cxn ang="0">
                        <a:pos x="234" y="148"/>
                      </a:cxn>
                      <a:cxn ang="0">
                        <a:pos x="275" y="203"/>
                      </a:cxn>
                      <a:cxn ang="0">
                        <a:pos x="304" y="259"/>
                      </a:cxn>
                      <a:cxn ang="0">
                        <a:pos x="325" y="308"/>
                      </a:cxn>
                      <a:cxn ang="0">
                        <a:pos x="338" y="358"/>
                      </a:cxn>
                      <a:cxn ang="0">
                        <a:pos x="219" y="432"/>
                      </a:cxn>
                      <a:cxn ang="0">
                        <a:pos x="208" y="362"/>
                      </a:cxn>
                      <a:cxn ang="0">
                        <a:pos x="189" y="287"/>
                      </a:cxn>
                      <a:cxn ang="0">
                        <a:pos x="161" y="209"/>
                      </a:cxn>
                      <a:cxn ang="0">
                        <a:pos x="124" y="144"/>
                      </a:cxn>
                      <a:cxn ang="0">
                        <a:pos x="73" y="78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38" h="432">
                        <a:moveTo>
                          <a:pt x="0" y="0"/>
                        </a:moveTo>
                        <a:lnTo>
                          <a:pt x="90" y="46"/>
                        </a:lnTo>
                        <a:lnTo>
                          <a:pt x="172" y="97"/>
                        </a:lnTo>
                        <a:lnTo>
                          <a:pt x="234" y="148"/>
                        </a:lnTo>
                        <a:lnTo>
                          <a:pt x="275" y="203"/>
                        </a:lnTo>
                        <a:lnTo>
                          <a:pt x="304" y="259"/>
                        </a:lnTo>
                        <a:lnTo>
                          <a:pt x="325" y="308"/>
                        </a:lnTo>
                        <a:lnTo>
                          <a:pt x="338" y="358"/>
                        </a:lnTo>
                        <a:lnTo>
                          <a:pt x="219" y="432"/>
                        </a:lnTo>
                        <a:lnTo>
                          <a:pt x="208" y="362"/>
                        </a:lnTo>
                        <a:lnTo>
                          <a:pt x="189" y="287"/>
                        </a:lnTo>
                        <a:lnTo>
                          <a:pt x="161" y="209"/>
                        </a:lnTo>
                        <a:lnTo>
                          <a:pt x="124" y="144"/>
                        </a:lnTo>
                        <a:lnTo>
                          <a:pt x="73" y="7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56" name="Group 7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728" y="875"/>
                    <a:ext cx="562" cy="1806"/>
                    <a:chOff x="0" y="0"/>
                    <a:chExt cx="562" cy="1806"/>
                  </a:xfrm>
                </p:grpSpPr>
                <p:sp>
                  <p:nvSpPr>
                    <p:cNvPr id="15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106" y="753"/>
                      <a:ext cx="345" cy="105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80"/>
                        </a:cxn>
                        <a:cxn ang="0">
                          <a:pos x="6" y="252"/>
                        </a:cxn>
                        <a:cxn ang="0">
                          <a:pos x="23" y="274"/>
                        </a:cxn>
                        <a:cxn ang="0">
                          <a:pos x="17" y="975"/>
                        </a:cxn>
                        <a:cxn ang="0">
                          <a:pos x="40" y="1053"/>
                        </a:cxn>
                        <a:cxn ang="0">
                          <a:pos x="98" y="1053"/>
                        </a:cxn>
                        <a:cxn ang="0">
                          <a:pos x="146" y="1015"/>
                        </a:cxn>
                        <a:cxn ang="0">
                          <a:pos x="201" y="1015"/>
                        </a:cxn>
                        <a:cxn ang="0">
                          <a:pos x="245" y="1053"/>
                        </a:cxn>
                        <a:cxn ang="0">
                          <a:pos x="307" y="1053"/>
                        </a:cxn>
                        <a:cxn ang="0">
                          <a:pos x="328" y="975"/>
                        </a:cxn>
                        <a:cxn ang="0">
                          <a:pos x="317" y="274"/>
                        </a:cxn>
                        <a:cxn ang="0">
                          <a:pos x="333" y="252"/>
                        </a:cxn>
                        <a:cxn ang="0">
                          <a:pos x="345" y="80"/>
                        </a:cxn>
                        <a:cxn ang="0">
                          <a:pos x="269" y="17"/>
                        </a:cxn>
                        <a:cxn ang="0">
                          <a:pos x="231" y="17"/>
                        </a:cxn>
                        <a:cxn ang="0">
                          <a:pos x="210" y="0"/>
                        </a:cxn>
                        <a:cxn ang="0">
                          <a:pos x="123" y="0"/>
                        </a:cxn>
                        <a:cxn ang="0">
                          <a:pos x="104" y="17"/>
                        </a:cxn>
                        <a:cxn ang="0">
                          <a:pos x="72" y="17"/>
                        </a:cxn>
                        <a:cxn ang="0">
                          <a:pos x="0" y="80"/>
                        </a:cxn>
                      </a:cxnLst>
                      <a:rect l="0" t="0" r="r" b="b"/>
                      <a:pathLst>
                        <a:path w="345" h="1053">
                          <a:moveTo>
                            <a:pt x="0" y="80"/>
                          </a:moveTo>
                          <a:lnTo>
                            <a:pt x="6" y="252"/>
                          </a:lnTo>
                          <a:lnTo>
                            <a:pt x="23" y="274"/>
                          </a:lnTo>
                          <a:lnTo>
                            <a:pt x="17" y="975"/>
                          </a:lnTo>
                          <a:lnTo>
                            <a:pt x="40" y="1053"/>
                          </a:lnTo>
                          <a:lnTo>
                            <a:pt x="98" y="1053"/>
                          </a:lnTo>
                          <a:lnTo>
                            <a:pt x="146" y="1015"/>
                          </a:lnTo>
                          <a:lnTo>
                            <a:pt x="201" y="1015"/>
                          </a:lnTo>
                          <a:lnTo>
                            <a:pt x="245" y="1053"/>
                          </a:lnTo>
                          <a:lnTo>
                            <a:pt x="307" y="1053"/>
                          </a:lnTo>
                          <a:lnTo>
                            <a:pt x="328" y="975"/>
                          </a:lnTo>
                          <a:lnTo>
                            <a:pt x="317" y="274"/>
                          </a:lnTo>
                          <a:lnTo>
                            <a:pt x="333" y="252"/>
                          </a:lnTo>
                          <a:lnTo>
                            <a:pt x="345" y="80"/>
                          </a:lnTo>
                          <a:lnTo>
                            <a:pt x="269" y="17"/>
                          </a:lnTo>
                          <a:lnTo>
                            <a:pt x="231" y="17"/>
                          </a:lnTo>
                          <a:lnTo>
                            <a:pt x="210" y="0"/>
                          </a:lnTo>
                          <a:lnTo>
                            <a:pt x="123" y="0"/>
                          </a:lnTo>
                          <a:lnTo>
                            <a:pt x="104" y="17"/>
                          </a:lnTo>
                          <a:lnTo>
                            <a:pt x="72" y="17"/>
                          </a:lnTo>
                          <a:lnTo>
                            <a:pt x="0" y="8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9" name="Oval 7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3" y="786"/>
                      <a:ext cx="45" cy="72"/>
                    </a:xfrm>
                    <a:prstGeom prst="ellipse">
                      <a:avLst/>
                    </a:prstGeom>
                    <a:solidFill>
                      <a:srgbClr val="E0E0E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60" name="Group 7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562" cy="828"/>
                      <a:chOff x="0" y="0"/>
                      <a:chExt cx="562" cy="828"/>
                    </a:xfrm>
                  </p:grpSpPr>
                  <p:sp>
                    <p:nvSpPr>
                      <p:cNvPr id="166" name="Oval 79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3" y="0"/>
                        <a:ext cx="514" cy="282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129"/>
                        <a:ext cx="562" cy="6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58" y="699"/>
                          </a:cxn>
                          <a:cxn ang="0">
                            <a:pos x="562" y="69"/>
                          </a:cxn>
                          <a:cxn ang="0">
                            <a:pos x="526" y="56"/>
                          </a:cxn>
                          <a:cxn ang="0">
                            <a:pos x="485" y="38"/>
                          </a:cxn>
                          <a:cxn ang="0">
                            <a:pos x="431" y="24"/>
                          </a:cxn>
                          <a:cxn ang="0">
                            <a:pos x="384" y="12"/>
                          </a:cxn>
                          <a:cxn ang="0">
                            <a:pos x="342" y="4"/>
                          </a:cxn>
                          <a:cxn ang="0">
                            <a:pos x="297" y="0"/>
                          </a:cxn>
                          <a:cxn ang="0">
                            <a:pos x="248" y="3"/>
                          </a:cxn>
                          <a:cxn ang="0">
                            <a:pos x="185" y="10"/>
                          </a:cxn>
                          <a:cxn ang="0">
                            <a:pos x="132" y="24"/>
                          </a:cxn>
                          <a:cxn ang="0">
                            <a:pos x="80" y="38"/>
                          </a:cxn>
                          <a:cxn ang="0">
                            <a:pos x="34" y="58"/>
                          </a:cxn>
                          <a:cxn ang="0">
                            <a:pos x="0" y="76"/>
                          </a:cxn>
                          <a:cxn ang="0">
                            <a:pos x="197" y="699"/>
                          </a:cxn>
                        </a:cxnLst>
                        <a:rect l="0" t="0" r="r" b="b"/>
                        <a:pathLst>
                          <a:path w="562" h="699">
                            <a:moveTo>
                              <a:pt x="358" y="699"/>
                            </a:moveTo>
                            <a:lnTo>
                              <a:pt x="562" y="69"/>
                            </a:lnTo>
                            <a:lnTo>
                              <a:pt x="526" y="56"/>
                            </a:lnTo>
                            <a:lnTo>
                              <a:pt x="485" y="38"/>
                            </a:lnTo>
                            <a:lnTo>
                              <a:pt x="431" y="24"/>
                            </a:lnTo>
                            <a:lnTo>
                              <a:pt x="384" y="12"/>
                            </a:lnTo>
                            <a:lnTo>
                              <a:pt x="342" y="4"/>
                            </a:lnTo>
                            <a:lnTo>
                              <a:pt x="297" y="0"/>
                            </a:lnTo>
                            <a:lnTo>
                              <a:pt x="248" y="3"/>
                            </a:lnTo>
                            <a:lnTo>
                              <a:pt x="185" y="10"/>
                            </a:lnTo>
                            <a:lnTo>
                              <a:pt x="132" y="24"/>
                            </a:lnTo>
                            <a:lnTo>
                              <a:pt x="80" y="38"/>
                            </a:lnTo>
                            <a:lnTo>
                              <a:pt x="34" y="58"/>
                            </a:lnTo>
                            <a:lnTo>
                              <a:pt x="0" y="76"/>
                            </a:lnTo>
                            <a:lnTo>
                              <a:pt x="197" y="699"/>
                            </a:lnTo>
                          </a:path>
                        </a:pathLst>
                      </a:cu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61" name="Group 81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178" y="904"/>
                      <a:ext cx="193" cy="804"/>
                      <a:chOff x="0" y="0"/>
                      <a:chExt cx="193" cy="804"/>
                    </a:xfrm>
                  </p:grpSpPr>
                  <p:sp>
                    <p:nvSpPr>
                      <p:cNvPr id="162" name="Line 82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32" y="21"/>
                        <a:ext cx="1" cy="783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3" name="Line 83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60" y="21"/>
                        <a:ext cx="4" cy="779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" name="Line 84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90" y="0"/>
                        <a:ext cx="3" cy="780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5" name="Line 85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H="1" flipV="1">
                        <a:off x="0" y="0"/>
                        <a:ext cx="2" cy="780"/>
                      </a:xfrm>
                      <a:prstGeom prst="line">
                        <a:avLst/>
                      </a:prstGeom>
                      <a:noFill/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157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970" y="2160"/>
                    <a:ext cx="546" cy="681"/>
                  </a:xfrm>
                  <a:custGeom>
                    <a:avLst/>
                    <a:gdLst/>
                    <a:ahLst/>
                    <a:cxnLst>
                      <a:cxn ang="0">
                        <a:pos x="546" y="0"/>
                      </a:cxn>
                      <a:cxn ang="0">
                        <a:pos x="523" y="20"/>
                      </a:cxn>
                      <a:cxn ang="0">
                        <a:pos x="432" y="441"/>
                      </a:cxn>
                      <a:cxn ang="0">
                        <a:pos x="415" y="483"/>
                      </a:cxn>
                      <a:cxn ang="0">
                        <a:pos x="388" y="518"/>
                      </a:cxn>
                      <a:cxn ang="0">
                        <a:pos x="347" y="550"/>
                      </a:cxn>
                      <a:cxn ang="0">
                        <a:pos x="307" y="575"/>
                      </a:cxn>
                      <a:cxn ang="0">
                        <a:pos x="262" y="598"/>
                      </a:cxn>
                      <a:cxn ang="0">
                        <a:pos x="215" y="618"/>
                      </a:cxn>
                      <a:cxn ang="0">
                        <a:pos x="163" y="637"/>
                      </a:cxn>
                      <a:cxn ang="0">
                        <a:pos x="119" y="647"/>
                      </a:cxn>
                      <a:cxn ang="0">
                        <a:pos x="65" y="656"/>
                      </a:cxn>
                      <a:cxn ang="0">
                        <a:pos x="0" y="652"/>
                      </a:cxn>
                      <a:cxn ang="0">
                        <a:pos x="10" y="677"/>
                      </a:cxn>
                      <a:cxn ang="0">
                        <a:pos x="55" y="681"/>
                      </a:cxn>
                      <a:cxn ang="0">
                        <a:pos x="86" y="681"/>
                      </a:cxn>
                      <a:cxn ang="0">
                        <a:pos x="134" y="677"/>
                      </a:cxn>
                      <a:cxn ang="0">
                        <a:pos x="173" y="674"/>
                      </a:cxn>
                      <a:cxn ang="0">
                        <a:pos x="227" y="665"/>
                      </a:cxn>
                      <a:cxn ang="0">
                        <a:pos x="269" y="657"/>
                      </a:cxn>
                      <a:cxn ang="0">
                        <a:pos x="316" y="643"/>
                      </a:cxn>
                      <a:cxn ang="0">
                        <a:pos x="343" y="635"/>
                      </a:cxn>
                      <a:cxn ang="0">
                        <a:pos x="384" y="618"/>
                      </a:cxn>
                      <a:cxn ang="0">
                        <a:pos x="427" y="590"/>
                      </a:cxn>
                      <a:cxn ang="0">
                        <a:pos x="440" y="575"/>
                      </a:cxn>
                      <a:cxn ang="0">
                        <a:pos x="452" y="554"/>
                      </a:cxn>
                      <a:cxn ang="0">
                        <a:pos x="462" y="512"/>
                      </a:cxn>
                      <a:cxn ang="0">
                        <a:pos x="471" y="470"/>
                      </a:cxn>
                      <a:cxn ang="0">
                        <a:pos x="546" y="0"/>
                      </a:cxn>
                    </a:cxnLst>
                    <a:rect l="0" t="0" r="r" b="b"/>
                    <a:pathLst>
                      <a:path w="546" h="681">
                        <a:moveTo>
                          <a:pt x="546" y="0"/>
                        </a:moveTo>
                        <a:lnTo>
                          <a:pt x="523" y="20"/>
                        </a:lnTo>
                        <a:lnTo>
                          <a:pt x="432" y="441"/>
                        </a:lnTo>
                        <a:lnTo>
                          <a:pt x="415" y="483"/>
                        </a:lnTo>
                        <a:lnTo>
                          <a:pt x="388" y="518"/>
                        </a:lnTo>
                        <a:lnTo>
                          <a:pt x="347" y="550"/>
                        </a:lnTo>
                        <a:lnTo>
                          <a:pt x="307" y="575"/>
                        </a:lnTo>
                        <a:lnTo>
                          <a:pt x="262" y="598"/>
                        </a:lnTo>
                        <a:lnTo>
                          <a:pt x="215" y="618"/>
                        </a:lnTo>
                        <a:lnTo>
                          <a:pt x="163" y="637"/>
                        </a:lnTo>
                        <a:lnTo>
                          <a:pt x="119" y="647"/>
                        </a:lnTo>
                        <a:lnTo>
                          <a:pt x="65" y="656"/>
                        </a:lnTo>
                        <a:lnTo>
                          <a:pt x="0" y="652"/>
                        </a:lnTo>
                        <a:lnTo>
                          <a:pt x="10" y="677"/>
                        </a:lnTo>
                        <a:lnTo>
                          <a:pt x="55" y="681"/>
                        </a:lnTo>
                        <a:lnTo>
                          <a:pt x="86" y="681"/>
                        </a:lnTo>
                        <a:lnTo>
                          <a:pt x="134" y="677"/>
                        </a:lnTo>
                        <a:lnTo>
                          <a:pt x="173" y="674"/>
                        </a:lnTo>
                        <a:lnTo>
                          <a:pt x="227" y="665"/>
                        </a:lnTo>
                        <a:lnTo>
                          <a:pt x="269" y="657"/>
                        </a:lnTo>
                        <a:lnTo>
                          <a:pt x="316" y="643"/>
                        </a:lnTo>
                        <a:lnTo>
                          <a:pt x="343" y="635"/>
                        </a:lnTo>
                        <a:lnTo>
                          <a:pt x="384" y="618"/>
                        </a:lnTo>
                        <a:lnTo>
                          <a:pt x="427" y="590"/>
                        </a:lnTo>
                        <a:lnTo>
                          <a:pt x="440" y="575"/>
                        </a:lnTo>
                        <a:lnTo>
                          <a:pt x="452" y="554"/>
                        </a:lnTo>
                        <a:lnTo>
                          <a:pt x="462" y="512"/>
                        </a:lnTo>
                        <a:lnTo>
                          <a:pt x="471" y="470"/>
                        </a:lnTo>
                        <a:lnTo>
                          <a:pt x="54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51" name="Rectangle 87"/>
                <p:cNvSpPr>
                  <a:spLocks noChangeAspect="1" noChangeArrowheads="1"/>
                </p:cNvSpPr>
                <p:nvPr/>
              </p:nvSpPr>
              <p:spPr bwMode="auto">
                <a:xfrm>
                  <a:off x="0" y="621"/>
                  <a:ext cx="540" cy="315"/>
                </a:xfrm>
                <a:prstGeom prst="rect">
                  <a:avLst/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C0C0C0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pic>
          <p:nvPicPr>
            <p:cNvPr id="139" name="xjhsy8" descr="w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10" y="2177"/>
              <a:ext cx="1315" cy="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0" name="xjhsy4" descr="w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7" y="2358"/>
              <a:ext cx="1377" cy="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1" name="未知"/>
            <p:cNvSpPr/>
            <p:nvPr/>
          </p:nvSpPr>
          <p:spPr bwMode="auto">
            <a:xfrm>
              <a:off x="1082" y="2706"/>
              <a:ext cx="1034" cy="161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96" y="140"/>
                </a:cxn>
                <a:cxn ang="0">
                  <a:pos x="181" y="161"/>
                </a:cxn>
                <a:cxn ang="0">
                  <a:pos x="682" y="118"/>
                </a:cxn>
                <a:cxn ang="0">
                  <a:pos x="960" y="22"/>
                </a:cxn>
                <a:cxn ang="0">
                  <a:pos x="1034" y="1"/>
                </a:cxn>
              </a:cxnLst>
              <a:rect l="0" t="0" r="r" b="b"/>
              <a:pathLst>
                <a:path w="1034" h="161">
                  <a:moveTo>
                    <a:pt x="0" y="108"/>
                  </a:moveTo>
                  <a:cubicBezTo>
                    <a:pt x="75" y="133"/>
                    <a:pt x="43" y="122"/>
                    <a:pt x="96" y="140"/>
                  </a:cubicBezTo>
                  <a:cubicBezTo>
                    <a:pt x="124" y="149"/>
                    <a:pt x="181" y="161"/>
                    <a:pt x="181" y="161"/>
                  </a:cubicBezTo>
                  <a:cubicBezTo>
                    <a:pt x="443" y="153"/>
                    <a:pt x="493" y="157"/>
                    <a:pt x="682" y="118"/>
                  </a:cubicBezTo>
                  <a:cubicBezTo>
                    <a:pt x="766" y="63"/>
                    <a:pt x="861" y="37"/>
                    <a:pt x="960" y="22"/>
                  </a:cubicBezTo>
                  <a:cubicBezTo>
                    <a:pt x="1027" y="0"/>
                    <a:pt x="1002" y="1"/>
                    <a:pt x="1034" y="1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2" name="未知"/>
            <p:cNvSpPr/>
            <p:nvPr/>
          </p:nvSpPr>
          <p:spPr bwMode="auto">
            <a:xfrm>
              <a:off x="2831" y="1464"/>
              <a:ext cx="593" cy="1232"/>
            </a:xfrm>
            <a:custGeom>
              <a:avLst/>
              <a:gdLst/>
              <a:ahLst/>
              <a:cxnLst>
                <a:cxn ang="0">
                  <a:pos x="0" y="1232"/>
                </a:cxn>
                <a:cxn ang="0">
                  <a:pos x="181" y="1222"/>
                </a:cxn>
                <a:cxn ang="0">
                  <a:pos x="331" y="1190"/>
                </a:cxn>
                <a:cxn ang="0">
                  <a:pos x="437" y="998"/>
                </a:cxn>
                <a:cxn ang="0">
                  <a:pos x="523" y="475"/>
                </a:cxn>
                <a:cxn ang="0">
                  <a:pos x="373" y="27"/>
                </a:cxn>
                <a:cxn ang="0">
                  <a:pos x="341" y="6"/>
                </a:cxn>
                <a:cxn ang="0">
                  <a:pos x="160" y="6"/>
                </a:cxn>
              </a:cxnLst>
              <a:rect l="0" t="0" r="r" b="b"/>
              <a:pathLst>
                <a:path w="593" h="1232">
                  <a:moveTo>
                    <a:pt x="0" y="1232"/>
                  </a:moveTo>
                  <a:cubicBezTo>
                    <a:pt x="60" y="1229"/>
                    <a:pt x="121" y="1229"/>
                    <a:pt x="181" y="1222"/>
                  </a:cubicBezTo>
                  <a:cubicBezTo>
                    <a:pt x="232" y="1216"/>
                    <a:pt x="280" y="1198"/>
                    <a:pt x="331" y="1190"/>
                  </a:cubicBezTo>
                  <a:cubicBezTo>
                    <a:pt x="409" y="1136"/>
                    <a:pt x="399" y="1074"/>
                    <a:pt x="437" y="998"/>
                  </a:cubicBezTo>
                  <a:cubicBezTo>
                    <a:pt x="463" y="823"/>
                    <a:pt x="493" y="649"/>
                    <a:pt x="523" y="475"/>
                  </a:cubicBezTo>
                  <a:cubicBezTo>
                    <a:pt x="512" y="149"/>
                    <a:pt x="593" y="134"/>
                    <a:pt x="373" y="27"/>
                  </a:cubicBezTo>
                  <a:cubicBezTo>
                    <a:pt x="362" y="21"/>
                    <a:pt x="354" y="7"/>
                    <a:pt x="341" y="6"/>
                  </a:cubicBezTo>
                  <a:cubicBezTo>
                    <a:pt x="281" y="0"/>
                    <a:pt x="220" y="6"/>
                    <a:pt x="160" y="6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" name="未知"/>
            <p:cNvSpPr/>
            <p:nvPr/>
          </p:nvSpPr>
          <p:spPr bwMode="auto">
            <a:xfrm>
              <a:off x="1412" y="1502"/>
              <a:ext cx="683" cy="266"/>
            </a:xfrm>
            <a:custGeom>
              <a:avLst/>
              <a:gdLst/>
              <a:ahLst/>
              <a:cxnLst>
                <a:cxn ang="0">
                  <a:pos x="683" y="0"/>
                </a:cxn>
                <a:cxn ang="0">
                  <a:pos x="480" y="42"/>
                </a:cxn>
                <a:cxn ang="0">
                  <a:pos x="171" y="117"/>
                </a:cxn>
                <a:cxn ang="0">
                  <a:pos x="107" y="160"/>
                </a:cxn>
                <a:cxn ang="0">
                  <a:pos x="75" y="192"/>
                </a:cxn>
                <a:cxn ang="0">
                  <a:pos x="0" y="224"/>
                </a:cxn>
                <a:cxn ang="0">
                  <a:pos x="54" y="266"/>
                </a:cxn>
              </a:cxnLst>
              <a:rect l="0" t="0" r="r" b="b"/>
              <a:pathLst>
                <a:path w="683" h="266">
                  <a:moveTo>
                    <a:pt x="683" y="0"/>
                  </a:moveTo>
                  <a:cubicBezTo>
                    <a:pt x="615" y="16"/>
                    <a:pt x="549" y="33"/>
                    <a:pt x="480" y="42"/>
                  </a:cubicBezTo>
                  <a:cubicBezTo>
                    <a:pt x="380" y="76"/>
                    <a:pt x="275" y="99"/>
                    <a:pt x="171" y="117"/>
                  </a:cubicBezTo>
                  <a:cubicBezTo>
                    <a:pt x="150" y="131"/>
                    <a:pt x="125" y="142"/>
                    <a:pt x="107" y="160"/>
                  </a:cubicBezTo>
                  <a:cubicBezTo>
                    <a:pt x="96" y="171"/>
                    <a:pt x="88" y="184"/>
                    <a:pt x="75" y="192"/>
                  </a:cubicBezTo>
                  <a:cubicBezTo>
                    <a:pt x="52" y="207"/>
                    <a:pt x="24" y="212"/>
                    <a:pt x="0" y="224"/>
                  </a:cubicBezTo>
                  <a:cubicBezTo>
                    <a:pt x="47" y="259"/>
                    <a:pt x="30" y="244"/>
                    <a:pt x="54" y="266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" name="未知"/>
            <p:cNvSpPr/>
            <p:nvPr/>
          </p:nvSpPr>
          <p:spPr bwMode="auto">
            <a:xfrm>
              <a:off x="0" y="1704"/>
              <a:ext cx="602" cy="1099"/>
            </a:xfrm>
            <a:custGeom>
              <a:avLst/>
              <a:gdLst/>
              <a:ahLst/>
              <a:cxnLst>
                <a:cxn ang="0">
                  <a:pos x="602" y="0"/>
                </a:cxn>
                <a:cxn ang="0">
                  <a:pos x="271" y="32"/>
                </a:cxn>
                <a:cxn ang="0">
                  <a:pos x="143" y="107"/>
                </a:cxn>
                <a:cxn ang="0">
                  <a:pos x="79" y="192"/>
                </a:cxn>
                <a:cxn ang="0">
                  <a:pos x="15" y="363"/>
                </a:cxn>
                <a:cxn ang="0">
                  <a:pos x="68" y="896"/>
                </a:cxn>
                <a:cxn ang="0">
                  <a:pos x="132" y="992"/>
                </a:cxn>
                <a:cxn ang="0">
                  <a:pos x="271" y="1067"/>
                </a:cxn>
                <a:cxn ang="0">
                  <a:pos x="420" y="1099"/>
                </a:cxn>
              </a:cxnLst>
              <a:rect l="0" t="0" r="r" b="b"/>
              <a:pathLst>
                <a:path w="602" h="1099">
                  <a:moveTo>
                    <a:pt x="602" y="0"/>
                  </a:moveTo>
                  <a:cubicBezTo>
                    <a:pt x="299" y="23"/>
                    <a:pt x="408" y="0"/>
                    <a:pt x="271" y="32"/>
                  </a:cubicBezTo>
                  <a:cubicBezTo>
                    <a:pt x="170" y="83"/>
                    <a:pt x="211" y="56"/>
                    <a:pt x="143" y="107"/>
                  </a:cubicBezTo>
                  <a:cubicBezTo>
                    <a:pt x="123" y="137"/>
                    <a:pt x="95" y="160"/>
                    <a:pt x="79" y="192"/>
                  </a:cubicBezTo>
                  <a:cubicBezTo>
                    <a:pt x="54" y="244"/>
                    <a:pt x="29" y="307"/>
                    <a:pt x="15" y="363"/>
                  </a:cubicBezTo>
                  <a:cubicBezTo>
                    <a:pt x="17" y="419"/>
                    <a:pt x="0" y="772"/>
                    <a:pt x="68" y="896"/>
                  </a:cubicBezTo>
                  <a:cubicBezTo>
                    <a:pt x="87" y="930"/>
                    <a:pt x="111" y="960"/>
                    <a:pt x="132" y="992"/>
                  </a:cubicBezTo>
                  <a:cubicBezTo>
                    <a:pt x="158" y="1032"/>
                    <a:pt x="232" y="1047"/>
                    <a:pt x="271" y="1067"/>
                  </a:cubicBezTo>
                  <a:cubicBezTo>
                    <a:pt x="330" y="1096"/>
                    <a:pt x="348" y="1099"/>
                    <a:pt x="420" y="1099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45" name="xjhsy7" descr="w5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9" y="0"/>
              <a:ext cx="1294" cy="10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6" name="Text Box 95"/>
            <p:cNvSpPr txBox="1">
              <a:spLocks noChangeArrowheads="1"/>
            </p:cNvSpPr>
            <p:nvPr/>
          </p:nvSpPr>
          <p:spPr bwMode="auto">
            <a:xfrm>
              <a:off x="721" y="1859"/>
              <a:ext cx="590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zh-CN" altLang="zh-CN" sz="2800" b="1" u="none" dirty="0">
                  <a:solidFill>
                    <a:srgbClr val="FF0000"/>
                  </a:solidFill>
                </a:rPr>
                <a:t>L</a:t>
              </a:r>
              <a:r>
                <a:rPr lang="zh-CN" altLang="zh-CN" sz="2800" b="1" u="none" baseline="-25000" dirty="0">
                  <a:solidFill>
                    <a:srgbClr val="FF0000"/>
                  </a:solidFill>
                </a:rPr>
                <a:t>1</a:t>
              </a:r>
              <a:endParaRPr lang="zh-CN" altLang="zh-CN" sz="2800" b="1" u="none" dirty="0">
                <a:solidFill>
                  <a:srgbClr val="FF0000"/>
                </a:solidFill>
              </a:endParaRPr>
            </a:p>
          </p:txBody>
        </p:sp>
        <p:sp>
          <p:nvSpPr>
            <p:cNvPr id="147" name="Text Box 96"/>
            <p:cNvSpPr txBox="1">
              <a:spLocks noChangeArrowheads="1"/>
            </p:cNvSpPr>
            <p:nvPr/>
          </p:nvSpPr>
          <p:spPr bwMode="auto">
            <a:xfrm>
              <a:off x="2218" y="1678"/>
              <a:ext cx="590" cy="32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zh-CN" altLang="zh-CN" sz="2800" b="1" u="none" dirty="0">
                  <a:solidFill>
                    <a:srgbClr val="FF0000"/>
                  </a:solidFill>
                </a:rPr>
                <a:t>L</a:t>
              </a:r>
              <a:r>
                <a:rPr lang="zh-CN" altLang="zh-CN" sz="2800" b="1" u="none" baseline="-25000" dirty="0">
                  <a:solidFill>
                    <a:srgbClr val="FF0000"/>
                  </a:solidFill>
                </a:rPr>
                <a:t>2</a:t>
              </a:r>
              <a:endParaRPr lang="zh-CN" altLang="zh-CN" sz="2800" b="1" u="none" dirty="0">
                <a:solidFill>
                  <a:srgbClr val="FF0000"/>
                </a:solidFill>
              </a:endParaRPr>
            </a:p>
          </p:txBody>
        </p:sp>
      </p:grpSp>
      <p:sp>
        <p:nvSpPr>
          <p:cNvPr id="228" name="未知"/>
          <p:cNvSpPr/>
          <p:nvPr/>
        </p:nvSpPr>
        <p:spPr bwMode="auto">
          <a:xfrm rot="20972527">
            <a:off x="5076825" y="2420938"/>
            <a:ext cx="839788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8" y="22"/>
              </a:cxn>
              <a:cxn ang="0">
                <a:pos x="213" y="54"/>
              </a:cxn>
              <a:cxn ang="0">
                <a:pos x="288" y="118"/>
              </a:cxn>
              <a:cxn ang="0">
                <a:pos x="320" y="171"/>
              </a:cxn>
              <a:cxn ang="0">
                <a:pos x="341" y="235"/>
              </a:cxn>
              <a:cxn ang="0">
                <a:pos x="373" y="299"/>
              </a:cxn>
              <a:cxn ang="0">
                <a:pos x="384" y="363"/>
              </a:cxn>
              <a:cxn ang="0">
                <a:pos x="416" y="459"/>
              </a:cxn>
              <a:cxn ang="0">
                <a:pos x="426" y="512"/>
              </a:cxn>
              <a:cxn ang="0">
                <a:pos x="448" y="534"/>
              </a:cxn>
              <a:cxn ang="0">
                <a:pos x="458" y="576"/>
              </a:cxn>
              <a:cxn ang="0">
                <a:pos x="480" y="598"/>
              </a:cxn>
              <a:cxn ang="0">
                <a:pos x="490" y="640"/>
              </a:cxn>
              <a:cxn ang="0">
                <a:pos x="512" y="704"/>
              </a:cxn>
              <a:cxn ang="0">
                <a:pos x="522" y="736"/>
              </a:cxn>
              <a:cxn ang="0">
                <a:pos x="480" y="939"/>
              </a:cxn>
              <a:cxn ang="0">
                <a:pos x="437" y="982"/>
              </a:cxn>
              <a:cxn ang="0">
                <a:pos x="416" y="1014"/>
              </a:cxn>
              <a:cxn ang="0">
                <a:pos x="373" y="1056"/>
              </a:cxn>
            </a:cxnLst>
            <a:rect l="0" t="0" r="r" b="b"/>
            <a:pathLst>
              <a:path w="529" h="1056">
                <a:moveTo>
                  <a:pt x="0" y="0"/>
                </a:moveTo>
                <a:cubicBezTo>
                  <a:pt x="33" y="4"/>
                  <a:pt x="92" y="8"/>
                  <a:pt x="128" y="22"/>
                </a:cubicBezTo>
                <a:cubicBezTo>
                  <a:pt x="240" y="64"/>
                  <a:pt x="101" y="25"/>
                  <a:pt x="213" y="54"/>
                </a:cubicBezTo>
                <a:cubicBezTo>
                  <a:pt x="244" y="74"/>
                  <a:pt x="264" y="85"/>
                  <a:pt x="288" y="118"/>
                </a:cubicBezTo>
                <a:cubicBezTo>
                  <a:pt x="351" y="208"/>
                  <a:pt x="244" y="99"/>
                  <a:pt x="320" y="171"/>
                </a:cubicBezTo>
                <a:cubicBezTo>
                  <a:pt x="327" y="192"/>
                  <a:pt x="329" y="216"/>
                  <a:pt x="341" y="235"/>
                </a:cubicBezTo>
                <a:cubicBezTo>
                  <a:pt x="359" y="263"/>
                  <a:pt x="366" y="267"/>
                  <a:pt x="373" y="299"/>
                </a:cubicBezTo>
                <a:cubicBezTo>
                  <a:pt x="378" y="320"/>
                  <a:pt x="379" y="342"/>
                  <a:pt x="384" y="363"/>
                </a:cubicBezTo>
                <a:cubicBezTo>
                  <a:pt x="392" y="396"/>
                  <a:pt x="410" y="426"/>
                  <a:pt x="416" y="459"/>
                </a:cubicBezTo>
                <a:cubicBezTo>
                  <a:pt x="419" y="477"/>
                  <a:pt x="419" y="495"/>
                  <a:pt x="426" y="512"/>
                </a:cubicBezTo>
                <a:cubicBezTo>
                  <a:pt x="430" y="522"/>
                  <a:pt x="441" y="527"/>
                  <a:pt x="448" y="534"/>
                </a:cubicBezTo>
                <a:cubicBezTo>
                  <a:pt x="451" y="548"/>
                  <a:pt x="452" y="563"/>
                  <a:pt x="458" y="576"/>
                </a:cubicBezTo>
                <a:cubicBezTo>
                  <a:pt x="463" y="585"/>
                  <a:pt x="475" y="589"/>
                  <a:pt x="480" y="598"/>
                </a:cubicBezTo>
                <a:cubicBezTo>
                  <a:pt x="486" y="611"/>
                  <a:pt x="486" y="626"/>
                  <a:pt x="490" y="640"/>
                </a:cubicBezTo>
                <a:cubicBezTo>
                  <a:pt x="497" y="662"/>
                  <a:pt x="505" y="683"/>
                  <a:pt x="512" y="704"/>
                </a:cubicBezTo>
                <a:cubicBezTo>
                  <a:pt x="516" y="715"/>
                  <a:pt x="522" y="736"/>
                  <a:pt x="522" y="736"/>
                </a:cubicBezTo>
                <a:cubicBezTo>
                  <a:pt x="517" y="806"/>
                  <a:pt x="529" y="882"/>
                  <a:pt x="480" y="939"/>
                </a:cubicBezTo>
                <a:cubicBezTo>
                  <a:pt x="467" y="954"/>
                  <a:pt x="448" y="965"/>
                  <a:pt x="437" y="982"/>
                </a:cubicBezTo>
                <a:cubicBezTo>
                  <a:pt x="430" y="993"/>
                  <a:pt x="424" y="1004"/>
                  <a:pt x="416" y="1014"/>
                </a:cubicBezTo>
                <a:cubicBezTo>
                  <a:pt x="407" y="1025"/>
                  <a:pt x="343" y="1056"/>
                  <a:pt x="373" y="105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29" name="未知"/>
          <p:cNvSpPr/>
          <p:nvPr/>
        </p:nvSpPr>
        <p:spPr bwMode="auto">
          <a:xfrm>
            <a:off x="3924300" y="2420938"/>
            <a:ext cx="588963" cy="1614487"/>
          </a:xfrm>
          <a:custGeom>
            <a:avLst/>
            <a:gdLst/>
            <a:ahLst/>
            <a:cxnLst>
              <a:cxn ang="0">
                <a:pos x="371" y="0"/>
              </a:cxn>
              <a:cxn ang="0">
                <a:pos x="275" y="64"/>
              </a:cxn>
              <a:cxn ang="0">
                <a:pos x="243" y="85"/>
              </a:cxn>
              <a:cxn ang="0">
                <a:pos x="169" y="203"/>
              </a:cxn>
              <a:cxn ang="0">
                <a:pos x="115" y="363"/>
              </a:cxn>
              <a:cxn ang="0">
                <a:pos x="201" y="981"/>
              </a:cxn>
              <a:cxn ang="0">
                <a:pos x="275" y="1013"/>
              </a:cxn>
            </a:cxnLst>
            <a:rect l="0" t="0" r="r" b="b"/>
            <a:pathLst>
              <a:path w="371" h="1017">
                <a:moveTo>
                  <a:pt x="371" y="0"/>
                </a:moveTo>
                <a:cubicBezTo>
                  <a:pt x="296" y="50"/>
                  <a:pt x="328" y="29"/>
                  <a:pt x="275" y="64"/>
                </a:cubicBezTo>
                <a:cubicBezTo>
                  <a:pt x="264" y="71"/>
                  <a:pt x="243" y="85"/>
                  <a:pt x="243" y="85"/>
                </a:cubicBezTo>
                <a:cubicBezTo>
                  <a:pt x="216" y="122"/>
                  <a:pt x="190" y="162"/>
                  <a:pt x="169" y="203"/>
                </a:cubicBezTo>
                <a:cubicBezTo>
                  <a:pt x="143" y="254"/>
                  <a:pt x="141" y="311"/>
                  <a:pt x="115" y="363"/>
                </a:cubicBezTo>
                <a:cubicBezTo>
                  <a:pt x="115" y="381"/>
                  <a:pt x="0" y="891"/>
                  <a:pt x="201" y="981"/>
                </a:cubicBezTo>
                <a:cubicBezTo>
                  <a:pt x="282" y="1017"/>
                  <a:pt x="246" y="984"/>
                  <a:pt x="275" y="101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30" name="AutoShape 99"/>
          <p:cNvSpPr>
            <a:spLocks noChangeArrowheads="1"/>
          </p:cNvSpPr>
          <p:nvPr/>
        </p:nvSpPr>
        <p:spPr bwMode="auto">
          <a:xfrm>
            <a:off x="6732588" y="908720"/>
            <a:ext cx="1728787" cy="792162"/>
          </a:xfrm>
          <a:prstGeom prst="wedgeEllipseCallout">
            <a:avLst>
              <a:gd name="adj1" fmla="val -121352"/>
              <a:gd name="adj2" fmla="val 6623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>
                <a:solidFill>
                  <a:schemeClr val="bg2"/>
                </a:solidFill>
              </a:rPr>
              <a:t>1</a:t>
            </a:r>
            <a:endParaRPr lang="zh-CN" altLang="zh-CN" sz="2800" u="none">
              <a:solidFill>
                <a:schemeClr val="bg2"/>
              </a:solidFill>
            </a:endParaRPr>
          </a:p>
        </p:txBody>
      </p:sp>
      <p:grpSp>
        <p:nvGrpSpPr>
          <p:cNvPr id="271" name="Group 100"/>
          <p:cNvGrpSpPr/>
          <p:nvPr/>
        </p:nvGrpSpPr>
        <p:grpSpPr bwMode="auto">
          <a:xfrm>
            <a:off x="179388" y="3810000"/>
            <a:ext cx="2808287" cy="3048000"/>
            <a:chOff x="0" y="0"/>
            <a:chExt cx="1769" cy="1920"/>
          </a:xfrm>
        </p:grpSpPr>
        <p:sp>
          <p:nvSpPr>
            <p:cNvPr id="272" name="Oval 101"/>
            <p:cNvSpPr>
              <a:spLocks noChangeArrowheads="1"/>
            </p:cNvSpPr>
            <p:nvPr/>
          </p:nvSpPr>
          <p:spPr bwMode="auto">
            <a:xfrm>
              <a:off x="403" y="779"/>
              <a:ext cx="237" cy="250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73" name="Group 102"/>
            <p:cNvGrpSpPr/>
            <p:nvPr/>
          </p:nvGrpSpPr>
          <p:grpSpPr bwMode="auto">
            <a:xfrm>
              <a:off x="0" y="0"/>
              <a:ext cx="1769" cy="1920"/>
              <a:chOff x="0" y="0"/>
              <a:chExt cx="4582" cy="4800"/>
            </a:xfrm>
          </p:grpSpPr>
          <p:grpSp>
            <p:nvGrpSpPr>
              <p:cNvPr id="274" name="Group 103"/>
              <p:cNvGrpSpPr/>
              <p:nvPr/>
            </p:nvGrpSpPr>
            <p:grpSpPr bwMode="auto">
              <a:xfrm>
                <a:off x="975" y="3653"/>
                <a:ext cx="980" cy="597"/>
                <a:chOff x="0" y="0"/>
                <a:chExt cx="600" cy="360"/>
              </a:xfrm>
            </p:grpSpPr>
            <p:sp>
              <p:nvSpPr>
                <p:cNvPr id="302" name="Line 104"/>
                <p:cNvSpPr>
                  <a:spLocks noChangeShapeType="1"/>
                </p:cNvSpPr>
                <p:nvPr/>
              </p:nvSpPr>
              <p:spPr bwMode="auto">
                <a:xfrm>
                  <a:off x="60" y="0"/>
                  <a:ext cx="0" cy="36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3" name="Line 105"/>
                <p:cNvSpPr>
                  <a:spLocks noChangeShapeType="1"/>
                </p:cNvSpPr>
                <p:nvPr/>
              </p:nvSpPr>
              <p:spPr bwMode="auto">
                <a:xfrm>
                  <a:off x="0" y="60"/>
                  <a:ext cx="0" cy="24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4" name="Line 106"/>
                <p:cNvSpPr>
                  <a:spLocks noChangeShapeType="1"/>
                </p:cNvSpPr>
                <p:nvPr/>
              </p:nvSpPr>
              <p:spPr bwMode="auto">
                <a:xfrm>
                  <a:off x="600" y="0"/>
                  <a:ext cx="0" cy="36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05" name="Line 107"/>
                <p:cNvSpPr>
                  <a:spLocks noChangeShapeType="1"/>
                </p:cNvSpPr>
                <p:nvPr/>
              </p:nvSpPr>
              <p:spPr bwMode="auto">
                <a:xfrm>
                  <a:off x="540" y="60"/>
                  <a:ext cx="0" cy="24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75" name="Group 108"/>
              <p:cNvGrpSpPr/>
              <p:nvPr/>
            </p:nvGrpSpPr>
            <p:grpSpPr bwMode="auto">
              <a:xfrm>
                <a:off x="0" y="0"/>
                <a:ext cx="4582" cy="4800"/>
                <a:chOff x="0" y="0"/>
                <a:chExt cx="4582" cy="4800"/>
              </a:xfrm>
            </p:grpSpPr>
            <p:sp>
              <p:nvSpPr>
                <p:cNvPr id="276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0" y="3956"/>
                  <a:ext cx="975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7" name="Oval 110"/>
                <p:cNvSpPr>
                  <a:spLocks noChangeArrowheads="1"/>
                </p:cNvSpPr>
                <p:nvPr/>
              </p:nvSpPr>
              <p:spPr bwMode="auto">
                <a:xfrm>
                  <a:off x="3025" y="3883"/>
                  <a:ext cx="137" cy="145"/>
                </a:xfrm>
                <a:prstGeom prst="ellipse">
                  <a:avLst/>
                </a:prstGeom>
                <a:solidFill>
                  <a:srgbClr val="FFFFFF"/>
                </a:solidFill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8" name="Text Box 111"/>
                <p:cNvSpPr txBox="1">
                  <a:spLocks noChangeArrowheads="1"/>
                </p:cNvSpPr>
                <p:nvPr/>
              </p:nvSpPr>
              <p:spPr bwMode="auto">
                <a:xfrm>
                  <a:off x="2703" y="0"/>
                  <a:ext cx="1133" cy="7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r>
                    <a:rPr lang="zh-CN" altLang="zh-CN" sz="2400" u="none">
                      <a:latin typeface="Times New Roman" panose="02020603050405020304" pitchFamily="18" charset="0"/>
                    </a:rPr>
                    <a:t>L</a:t>
                  </a:r>
                  <a:r>
                    <a:rPr lang="zh-CN" altLang="zh-CN" sz="2400" u="none" baseline="-25000">
                      <a:latin typeface="Times New Roman" panose="02020603050405020304" pitchFamily="18" charset="0"/>
                    </a:rPr>
                    <a:t>2</a:t>
                  </a:r>
                  <a:endParaRPr lang="zh-CN" altLang="zh-CN" u="none"/>
                </a:p>
              </p:txBody>
            </p:sp>
            <p:sp>
              <p:nvSpPr>
                <p:cNvPr id="279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873" y="21"/>
                  <a:ext cx="1133" cy="79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r>
                    <a:rPr lang="zh-CN" altLang="zh-CN" sz="2400" u="none">
                      <a:latin typeface="Times New Roman" panose="02020603050405020304" pitchFamily="18" charset="0"/>
                    </a:rPr>
                    <a:t>L</a:t>
                  </a:r>
                  <a:r>
                    <a:rPr lang="zh-CN" altLang="zh-CN" sz="2400" u="none" baseline="-25000">
                      <a:latin typeface="Times New Roman" panose="02020603050405020304" pitchFamily="18" charset="0"/>
                    </a:rPr>
                    <a:t>1</a:t>
                  </a:r>
                  <a:endParaRPr lang="zh-CN" altLang="zh-CN" u="none"/>
                </a:p>
              </p:txBody>
            </p:sp>
            <p:sp>
              <p:nvSpPr>
                <p:cNvPr id="280" name="Line 113"/>
                <p:cNvSpPr>
                  <a:spLocks noChangeShapeType="1"/>
                </p:cNvSpPr>
                <p:nvPr/>
              </p:nvSpPr>
              <p:spPr bwMode="auto">
                <a:xfrm>
                  <a:off x="1072" y="3953"/>
                  <a:ext cx="778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prstDash val="dash"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81" name="Group 114"/>
                <p:cNvGrpSpPr/>
                <p:nvPr/>
              </p:nvGrpSpPr>
              <p:grpSpPr bwMode="auto">
                <a:xfrm>
                  <a:off x="1027" y="678"/>
                  <a:ext cx="613" cy="625"/>
                  <a:chOff x="0" y="0"/>
                  <a:chExt cx="780" cy="780"/>
                </a:xfrm>
              </p:grpSpPr>
              <p:sp>
                <p:nvSpPr>
                  <p:cNvPr id="298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80" cy="780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99" name="Group 116"/>
                  <p:cNvGrpSpPr/>
                  <p:nvPr/>
                </p:nvGrpSpPr>
                <p:grpSpPr bwMode="auto">
                  <a:xfrm>
                    <a:off x="120" y="120"/>
                    <a:ext cx="540" cy="540"/>
                    <a:chOff x="0" y="0"/>
                    <a:chExt cx="660" cy="660"/>
                  </a:xfrm>
                </p:grpSpPr>
                <p:sp>
                  <p:nvSpPr>
                    <p:cNvPr id="300" name="Line 1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0"/>
                      <a:ext cx="660" cy="66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01" name="Line 11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0" y="0"/>
                      <a:ext cx="660" cy="66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2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0" y="973"/>
                  <a:ext cx="1050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3" name="Line 120"/>
                <p:cNvSpPr>
                  <a:spLocks noChangeShapeType="1"/>
                </p:cNvSpPr>
                <p:nvPr/>
              </p:nvSpPr>
              <p:spPr bwMode="auto">
                <a:xfrm flipH="1">
                  <a:off x="3555" y="963"/>
                  <a:ext cx="1027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4" name="Line 121"/>
                <p:cNvSpPr>
                  <a:spLocks noChangeShapeType="1"/>
                </p:cNvSpPr>
                <p:nvPr/>
              </p:nvSpPr>
              <p:spPr bwMode="auto">
                <a:xfrm flipH="1">
                  <a:off x="3900" y="3928"/>
                  <a:ext cx="682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5" name="Line 122"/>
                <p:cNvSpPr>
                  <a:spLocks noChangeShapeType="1"/>
                </p:cNvSpPr>
                <p:nvPr/>
              </p:nvSpPr>
              <p:spPr bwMode="auto">
                <a:xfrm>
                  <a:off x="4582" y="966"/>
                  <a:ext cx="0" cy="2959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6" name="Line 123"/>
                <p:cNvSpPr>
                  <a:spLocks noChangeShapeType="1"/>
                </p:cNvSpPr>
                <p:nvPr/>
              </p:nvSpPr>
              <p:spPr bwMode="auto">
                <a:xfrm>
                  <a:off x="0" y="993"/>
                  <a:ext cx="0" cy="2962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87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3112" y="3553"/>
                  <a:ext cx="800" cy="352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88" name="Group 125"/>
                <p:cNvGrpSpPr/>
                <p:nvPr/>
              </p:nvGrpSpPr>
              <p:grpSpPr bwMode="auto">
                <a:xfrm>
                  <a:off x="2897" y="672"/>
                  <a:ext cx="613" cy="619"/>
                  <a:chOff x="0" y="0"/>
                  <a:chExt cx="780" cy="780"/>
                </a:xfrm>
              </p:grpSpPr>
              <p:sp>
                <p:nvSpPr>
                  <p:cNvPr id="294" name="Oval 12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80" cy="780"/>
                  </a:xfrm>
                  <a:prstGeom prst="ellips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95" name="Group 127"/>
                  <p:cNvGrpSpPr/>
                  <p:nvPr/>
                </p:nvGrpSpPr>
                <p:grpSpPr bwMode="auto">
                  <a:xfrm>
                    <a:off x="120" y="120"/>
                    <a:ext cx="540" cy="540"/>
                    <a:chOff x="0" y="0"/>
                    <a:chExt cx="660" cy="660"/>
                  </a:xfrm>
                </p:grpSpPr>
                <p:sp>
                  <p:nvSpPr>
                    <p:cNvPr id="296" name="Line 1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0"/>
                      <a:ext cx="660" cy="66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97" name="Line 12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0" y="0"/>
                      <a:ext cx="660" cy="660"/>
                    </a:xfrm>
                    <a:prstGeom prst="line">
                      <a:avLst/>
                    </a:prstGeom>
                    <a:noFill/>
                    <a:ln w="38100" cmpd="sng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89" name="Line 130"/>
                <p:cNvSpPr>
                  <a:spLocks noChangeShapeType="1"/>
                </p:cNvSpPr>
                <p:nvPr/>
              </p:nvSpPr>
              <p:spPr bwMode="auto">
                <a:xfrm flipH="1">
                  <a:off x="1955" y="3953"/>
                  <a:ext cx="1140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0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640" y="976"/>
                  <a:ext cx="1250" cy="0"/>
                </a:xfrm>
                <a:prstGeom prst="lin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1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3005" y="4008"/>
                  <a:ext cx="1132" cy="7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r>
                    <a:rPr lang="zh-CN" altLang="zh-CN" sz="2400" u="none">
                      <a:latin typeface="Times New Roman" panose="02020603050405020304" pitchFamily="18" charset="0"/>
                    </a:rPr>
                    <a:t>S</a:t>
                  </a:r>
                  <a:endParaRPr lang="zh-CN" altLang="zh-CN" u="none"/>
                </a:p>
              </p:txBody>
            </p:sp>
            <p:sp>
              <p:nvSpPr>
                <p:cNvPr id="292" name="Oval 133"/>
                <p:cNvSpPr>
                  <a:spLocks noChangeArrowheads="1"/>
                </p:cNvSpPr>
                <p:nvPr/>
              </p:nvSpPr>
              <p:spPr bwMode="auto">
                <a:xfrm>
                  <a:off x="321" y="864"/>
                  <a:ext cx="227" cy="185"/>
                </a:xfrm>
                <a:prstGeom prst="ellipse">
                  <a:avLst/>
                </a:pr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93" name="Oval 134"/>
                <p:cNvSpPr>
                  <a:spLocks noChangeArrowheads="1"/>
                </p:cNvSpPr>
                <p:nvPr/>
              </p:nvSpPr>
              <p:spPr bwMode="auto">
                <a:xfrm>
                  <a:off x="2239" y="906"/>
                  <a:ext cx="227" cy="185"/>
                </a:xfrm>
                <a:prstGeom prst="ellipse">
                  <a:avLst/>
                </a:pr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306" name="Text Box 135"/>
          <p:cNvSpPr txBox="1">
            <a:spLocks noChangeArrowheads="1"/>
          </p:cNvSpPr>
          <p:nvPr/>
        </p:nvSpPr>
        <p:spPr bwMode="auto">
          <a:xfrm>
            <a:off x="827088" y="5013325"/>
            <a:ext cx="693737" cy="5032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r>
              <a:rPr lang="zh-CN" altLang="zh-CN" sz="2400" u="none">
                <a:solidFill>
                  <a:schemeClr val="tx1"/>
                </a:solidFill>
                <a:latin typeface="Times New Roman" panose="02020603050405020304" pitchFamily="18" charset="0"/>
              </a:rPr>
              <a:t>V</a:t>
            </a:r>
            <a:endParaRPr lang="zh-CN" altLang="zh-CN" u="none">
              <a:solidFill>
                <a:schemeClr val="tx1"/>
              </a:solidFill>
            </a:endParaRPr>
          </a:p>
        </p:txBody>
      </p:sp>
      <p:grpSp>
        <p:nvGrpSpPr>
          <p:cNvPr id="307" name="Group 136"/>
          <p:cNvGrpSpPr/>
          <p:nvPr/>
        </p:nvGrpSpPr>
        <p:grpSpPr bwMode="auto">
          <a:xfrm>
            <a:off x="468313" y="4437063"/>
            <a:ext cx="1177925" cy="866775"/>
            <a:chOff x="0" y="0"/>
            <a:chExt cx="742" cy="546"/>
          </a:xfrm>
        </p:grpSpPr>
        <p:sp>
          <p:nvSpPr>
            <p:cNvPr id="308" name="Line 137"/>
            <p:cNvSpPr>
              <a:spLocks noChangeShapeType="1"/>
            </p:cNvSpPr>
            <p:nvPr/>
          </p:nvSpPr>
          <p:spPr bwMode="auto">
            <a:xfrm>
              <a:off x="0" y="0"/>
              <a:ext cx="0" cy="54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" name="Line 138"/>
            <p:cNvSpPr>
              <a:spLocks noChangeShapeType="1"/>
            </p:cNvSpPr>
            <p:nvPr/>
          </p:nvSpPr>
          <p:spPr bwMode="auto">
            <a:xfrm>
              <a:off x="0" y="546"/>
              <a:ext cx="237" cy="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" name="Line 139"/>
            <p:cNvSpPr>
              <a:spLocks noChangeShapeType="1"/>
            </p:cNvSpPr>
            <p:nvPr/>
          </p:nvSpPr>
          <p:spPr bwMode="auto">
            <a:xfrm>
              <a:off x="480" y="534"/>
              <a:ext cx="261" cy="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" name="Line 140"/>
            <p:cNvSpPr>
              <a:spLocks noChangeShapeType="1"/>
            </p:cNvSpPr>
            <p:nvPr/>
          </p:nvSpPr>
          <p:spPr bwMode="auto">
            <a:xfrm flipV="1">
              <a:off x="742" y="18"/>
              <a:ext cx="0" cy="51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animBg="1"/>
      <p:bldP spid="229" grpId="0" animBg="1"/>
      <p:bldP spid="2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"/>
          <p:cNvGrpSpPr/>
          <p:nvPr/>
        </p:nvGrpSpPr>
        <p:grpSpPr bwMode="auto">
          <a:xfrm>
            <a:off x="1692275" y="1412875"/>
            <a:ext cx="5832475" cy="3673475"/>
            <a:chOff x="0" y="0"/>
            <a:chExt cx="2880" cy="1872"/>
          </a:xfrm>
        </p:grpSpPr>
        <p:grpSp>
          <p:nvGrpSpPr>
            <p:cNvPr id="7" name="Group 3"/>
            <p:cNvGrpSpPr/>
            <p:nvPr/>
          </p:nvGrpSpPr>
          <p:grpSpPr bwMode="auto">
            <a:xfrm>
              <a:off x="0" y="0"/>
              <a:ext cx="2880" cy="1872"/>
              <a:chOff x="0" y="0"/>
              <a:chExt cx="2880" cy="1872"/>
            </a:xfrm>
          </p:grpSpPr>
          <p:sp>
            <p:nvSpPr>
              <p:cNvPr id="17" name="Rectangle 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0" cy="1872"/>
              </a:xfrm>
              <a:prstGeom prst="rect">
                <a:avLst/>
              </a:prstGeom>
              <a:solidFill>
                <a:srgbClr val="FFFFFF"/>
              </a:solidFill>
              <a:ln w="19050" cmpd="sng">
                <a:solidFill>
                  <a:srgbClr val="000000"/>
                </a:solidFill>
                <a:miter lim="800000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8" name="Group 5"/>
              <p:cNvGrpSpPr>
                <a:grpSpLocks noChangeAspect="1"/>
              </p:cNvGrpSpPr>
              <p:nvPr/>
            </p:nvGrpSpPr>
            <p:grpSpPr bwMode="auto">
              <a:xfrm>
                <a:off x="255" y="354"/>
                <a:ext cx="2340" cy="1453"/>
                <a:chOff x="0" y="0"/>
                <a:chExt cx="5076" cy="3170"/>
              </a:xfrm>
            </p:grpSpPr>
            <p:grpSp>
              <p:nvGrpSpPr>
                <p:cNvPr id="19" name="Group 6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5076" cy="1462"/>
                  <a:chOff x="0" y="0"/>
                  <a:chExt cx="5076" cy="1462"/>
                </a:xfrm>
              </p:grpSpPr>
              <p:sp>
                <p:nvSpPr>
                  <p:cNvPr id="21" name="Line 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0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04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Line 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28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Line 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60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9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Line 1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65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Line 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9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8" name="Line 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153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9" name="Line 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15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0" name="Line 1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481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1" name="Line 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581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" name="Line 1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825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Line 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00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4" name="Line 2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179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5" name="Line 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358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6" name="Line 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8" y="0"/>
                    <a:ext cx="0" cy="44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7" name="Line 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700" y="145"/>
                    <a:ext cx="18" cy="3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8" name="Line 2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61" y="162"/>
                    <a:ext cx="36" cy="29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9" name="Line 2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021" y="188"/>
                    <a:ext cx="54" cy="29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0" name="Line 2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180" y="226"/>
                    <a:ext cx="71" cy="29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1" name="Line 2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336" y="45"/>
                    <a:ext cx="159" cy="51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2" name="Line 2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489" y="332"/>
                    <a:ext cx="106" cy="281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3" name="Line 29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639" y="401"/>
                    <a:ext cx="122" cy="27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4" name="Line 3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785" y="479"/>
                    <a:ext cx="138" cy="26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5" name="Line 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926" y="567"/>
                    <a:ext cx="154" cy="25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6" name="Line 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063" y="548"/>
                    <a:ext cx="248" cy="36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7" name="Line 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93" y="770"/>
                    <a:ext cx="184" cy="237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318" y="885"/>
                    <a:ext cx="198" cy="225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9" name="Line 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437" y="1007"/>
                    <a:ext cx="211" cy="214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0" name="Line 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549" y="1138"/>
                    <a:ext cx="223" cy="200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Line 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653" y="1126"/>
                    <a:ext cx="423" cy="336"/>
                  </a:xfrm>
                  <a:prstGeom prst="line">
                    <a:avLst/>
                  </a:prstGeom>
                  <a:noFill/>
                  <a:ln w="9525" cmpd="sng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0" name="Arc 38"/>
                <p:cNvSpPr>
                  <a:spLocks noChangeAspect="1"/>
                </p:cNvSpPr>
                <p:nvPr/>
              </p:nvSpPr>
              <p:spPr bwMode="auto">
                <a:xfrm>
                  <a:off x="411" y="431"/>
                  <a:ext cx="4268" cy="2739"/>
                </a:xfrm>
                <a:custGeom>
                  <a:avLst/>
                  <a:gdLst>
                    <a:gd name="G0" fmla="+- 16789 0 0"/>
                    <a:gd name="G1" fmla="+- 21600 0 0"/>
                    <a:gd name="G2" fmla="+- 21600 0 0"/>
                    <a:gd name="T0" fmla="*/ 0 w 33667"/>
                    <a:gd name="T1" fmla="*/ 8010 h 21600"/>
                    <a:gd name="T2" fmla="*/ 33667 w 33667"/>
                    <a:gd name="T3" fmla="*/ 8121 h 21600"/>
                    <a:gd name="T4" fmla="*/ 16789 w 33667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3667" h="21600" fill="none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</a:path>
                    <a:path w="33667" h="21600" stroke="0" extrusionOk="0">
                      <a:moveTo>
                        <a:pt x="-1" y="8009"/>
                      </a:moveTo>
                      <a:cubicBezTo>
                        <a:pt x="4101" y="2943"/>
                        <a:pt x="10270" y="-1"/>
                        <a:pt x="16789" y="0"/>
                      </a:cubicBezTo>
                      <a:cubicBezTo>
                        <a:pt x="23357" y="0"/>
                        <a:pt x="29568" y="2988"/>
                        <a:pt x="33667" y="8120"/>
                      </a:cubicBezTo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" name="WordArt 39"/>
            <p:cNvSpPr>
              <a:spLocks noChangeArrowheads="1" noChangeShapeType="1"/>
            </p:cNvSpPr>
            <p:nvPr/>
          </p:nvSpPr>
          <p:spPr bwMode="auto">
            <a:xfrm>
              <a:off x="1260" y="1248"/>
              <a:ext cx="3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V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9" name="WordArt 40"/>
            <p:cNvSpPr>
              <a:spLocks noChangeArrowheads="1" noChangeShapeType="1"/>
            </p:cNvSpPr>
            <p:nvPr/>
          </p:nvSpPr>
          <p:spPr bwMode="auto">
            <a:xfrm>
              <a:off x="825" y="8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" name="WordArt 41"/>
            <p:cNvSpPr>
              <a:spLocks noChangeArrowheads="1" noChangeShapeType="1"/>
            </p:cNvSpPr>
            <p:nvPr/>
          </p:nvSpPr>
          <p:spPr bwMode="auto">
            <a:xfrm>
              <a:off x="90" y="594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1" name="WordArt 42"/>
            <p:cNvSpPr>
              <a:spLocks noChangeArrowheads="1" noChangeShapeType="1"/>
            </p:cNvSpPr>
            <p:nvPr/>
          </p:nvSpPr>
          <p:spPr bwMode="auto">
            <a:xfrm>
              <a:off x="2250" y="1053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3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" name="WordArt 43"/>
            <p:cNvSpPr>
              <a:spLocks noChangeArrowheads="1" noChangeShapeType="1"/>
            </p:cNvSpPr>
            <p:nvPr/>
          </p:nvSpPr>
          <p:spPr bwMode="auto">
            <a:xfrm>
              <a:off x="1680" y="69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2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3" name="WordArt 44"/>
            <p:cNvSpPr>
              <a:spLocks noChangeArrowheads="1" noChangeShapeType="1"/>
            </p:cNvSpPr>
            <p:nvPr/>
          </p:nvSpPr>
          <p:spPr bwMode="auto">
            <a:xfrm>
              <a:off x="1005" y="705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4" name="WordArt 45"/>
            <p:cNvSpPr>
              <a:spLocks noChangeArrowheads="1" noChangeShapeType="1"/>
            </p:cNvSpPr>
            <p:nvPr/>
          </p:nvSpPr>
          <p:spPr bwMode="auto">
            <a:xfrm>
              <a:off x="375" y="107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5" name="WordArt 46"/>
            <p:cNvSpPr>
              <a:spLocks noChangeArrowheads="1" noChangeShapeType="1"/>
            </p:cNvSpPr>
            <p:nvPr/>
          </p:nvSpPr>
          <p:spPr bwMode="auto">
            <a:xfrm>
              <a:off x="1875" y="111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10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6" name="WordArt 47"/>
            <p:cNvSpPr>
              <a:spLocks noChangeArrowheads="1" noChangeShapeType="1"/>
            </p:cNvSpPr>
            <p:nvPr/>
          </p:nvSpPr>
          <p:spPr bwMode="auto">
            <a:xfrm>
              <a:off x="2610" y="576"/>
              <a:ext cx="180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zh-CN" sz="3600">
                  <a:ln w="9525" cmpd="sng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15</a:t>
              </a:r>
              <a:endParaRPr lang="zh-CN" altLang="en-US" sz="3600">
                <a:ln w="9525" cmpd="sng">
                  <a:solidFill>
                    <a:srgbClr val="000000"/>
                  </a:solidFill>
                  <a:round/>
                </a:ln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52" name="Text Box 48"/>
          <p:cNvSpPr txBox="1">
            <a:spLocks noChangeArrowheads="1"/>
          </p:cNvSpPr>
          <p:nvPr/>
        </p:nvSpPr>
        <p:spPr bwMode="auto">
          <a:xfrm>
            <a:off x="502791" y="188640"/>
            <a:ext cx="7525593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用电压表测量</a:t>
            </a:r>
            <a:r>
              <a:rPr lang="zh-CN" sz="4000" b="1" u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r>
              <a:rPr lang="zh-CN" sz="4000" b="1" u="none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中的电压</a:t>
            </a:r>
            <a:endParaRPr lang="zh-CN" sz="4000" b="1" u="none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3" name="Group 49"/>
          <p:cNvGrpSpPr/>
          <p:nvPr/>
        </p:nvGrpSpPr>
        <p:grpSpPr bwMode="auto">
          <a:xfrm>
            <a:off x="2908300" y="5048250"/>
            <a:ext cx="3465513" cy="2025650"/>
            <a:chOff x="0" y="0"/>
            <a:chExt cx="3925" cy="3423"/>
          </a:xfrm>
        </p:grpSpPr>
        <p:sp>
          <p:nvSpPr>
            <p:cNvPr id="54" name="Text Box 50"/>
            <p:cNvSpPr txBox="1">
              <a:spLocks noChangeArrowheads="1"/>
            </p:cNvSpPr>
            <p:nvPr/>
          </p:nvSpPr>
          <p:spPr bwMode="auto">
            <a:xfrm>
              <a:off x="3247" y="1594"/>
              <a:ext cx="678" cy="182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1" u="none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15</a:t>
              </a:r>
              <a:endParaRPr lang="zh-CN" altLang="zh-CN" sz="2400" b="1" u="none" dirty="0">
                <a:solidFill>
                  <a:schemeClr val="tx1"/>
                </a:solidFill>
              </a:endParaRPr>
            </a:p>
          </p:txBody>
        </p:sp>
        <p:sp>
          <p:nvSpPr>
            <p:cNvPr id="55" name="Text Box 51"/>
            <p:cNvSpPr txBox="1">
              <a:spLocks noChangeArrowheads="1"/>
            </p:cNvSpPr>
            <p:nvPr/>
          </p:nvSpPr>
          <p:spPr bwMode="auto">
            <a:xfrm>
              <a:off x="1697" y="1594"/>
              <a:ext cx="884" cy="15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1" u="none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endParaRPr lang="zh-CN" altLang="zh-CN" sz="2400" b="1" u="none" dirty="0">
                <a:solidFill>
                  <a:schemeClr val="tx1"/>
                </a:solidFill>
              </a:endParaRPr>
            </a:p>
          </p:txBody>
        </p:sp>
        <p:sp>
          <p:nvSpPr>
            <p:cNvPr id="56" name="Text Box 52"/>
            <p:cNvSpPr txBox="1">
              <a:spLocks noChangeArrowheads="1"/>
            </p:cNvSpPr>
            <p:nvPr/>
          </p:nvSpPr>
          <p:spPr bwMode="auto">
            <a:xfrm>
              <a:off x="13" y="1549"/>
              <a:ext cx="853" cy="14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r>
                <a:rPr lang="zh-CN" altLang="zh-CN" sz="2400" b="1" u="none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—</a:t>
              </a:r>
              <a:endParaRPr lang="zh-CN" altLang="zh-CN" sz="2400" b="1" u="none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57" name="Group 53"/>
            <p:cNvGrpSpPr/>
            <p:nvPr/>
          </p:nvGrpSpPr>
          <p:grpSpPr bwMode="auto">
            <a:xfrm>
              <a:off x="1624" y="32"/>
              <a:ext cx="650" cy="1514"/>
              <a:chOff x="0" y="0"/>
              <a:chExt cx="330" cy="708"/>
            </a:xfrm>
          </p:grpSpPr>
          <p:grpSp>
            <p:nvGrpSpPr>
              <p:cNvPr id="68" name="Group 54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70" name="AutoShape 5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1" name="AutoShape 5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69" name="AutoShape 5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8" name="Group 58"/>
            <p:cNvGrpSpPr/>
            <p:nvPr/>
          </p:nvGrpSpPr>
          <p:grpSpPr bwMode="auto">
            <a:xfrm>
              <a:off x="3194" y="0"/>
              <a:ext cx="650" cy="1514"/>
              <a:chOff x="0" y="0"/>
              <a:chExt cx="330" cy="708"/>
            </a:xfrm>
          </p:grpSpPr>
          <p:grpSp>
            <p:nvGrpSpPr>
              <p:cNvPr id="64" name="Group 59"/>
              <p:cNvGrpSpPr/>
              <p:nvPr/>
            </p:nvGrpSpPr>
            <p:grpSpPr bwMode="auto">
              <a:xfrm>
                <a:off x="15" y="267"/>
                <a:ext cx="310" cy="441"/>
                <a:chOff x="0" y="0"/>
                <a:chExt cx="310" cy="441"/>
              </a:xfrm>
            </p:grpSpPr>
            <p:sp>
              <p:nvSpPr>
                <p:cNvPr id="66" name="AutoShape 60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7" name="AutoShape 61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65" name="AutoShape 6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FF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9" name="Group 63"/>
            <p:cNvGrpSpPr/>
            <p:nvPr/>
          </p:nvGrpSpPr>
          <p:grpSpPr bwMode="auto">
            <a:xfrm>
              <a:off x="0" y="32"/>
              <a:ext cx="650" cy="1514"/>
              <a:chOff x="0" y="0"/>
              <a:chExt cx="330" cy="708"/>
            </a:xfrm>
          </p:grpSpPr>
          <p:grpSp>
            <p:nvGrpSpPr>
              <p:cNvPr id="60" name="Group 64"/>
              <p:cNvGrpSpPr/>
              <p:nvPr/>
            </p:nvGrpSpPr>
            <p:grpSpPr bwMode="auto">
              <a:xfrm>
                <a:off x="12" y="267"/>
                <a:ext cx="310" cy="441"/>
                <a:chOff x="0" y="0"/>
                <a:chExt cx="310" cy="441"/>
              </a:xfrm>
            </p:grpSpPr>
            <p:sp>
              <p:nvSpPr>
                <p:cNvPr id="62" name="AutoShape 65"/>
                <p:cNvSpPr>
                  <a:spLocks noChangeArrowheads="1"/>
                </p:cNvSpPr>
                <p:nvPr/>
              </p:nvSpPr>
              <p:spPr bwMode="auto">
                <a:xfrm>
                  <a:off x="0" y="180"/>
                  <a:ext cx="310" cy="261"/>
                </a:xfrm>
                <a:prstGeom prst="can">
                  <a:avLst>
                    <a:gd name="adj" fmla="val 33926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3" name="AutoShape 66"/>
                <p:cNvSpPr>
                  <a:spLocks noChangeArrowheads="1"/>
                </p:cNvSpPr>
                <p:nvPr/>
              </p:nvSpPr>
              <p:spPr bwMode="auto">
                <a:xfrm>
                  <a:off x="60" y="0"/>
                  <a:ext cx="180" cy="240"/>
                </a:xfrm>
                <a:prstGeom prst="can">
                  <a:avLst>
                    <a:gd name="adj" fmla="val 33333"/>
                  </a:avLst>
                </a:prstGeom>
                <a:solidFill>
                  <a:srgbClr val="C0C0C0"/>
                </a:solidFill>
                <a:ln w="9525" cmpd="sng">
                  <a:solidFill>
                    <a:srgbClr val="000000"/>
                  </a:solidFill>
                  <a:round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61" name="AutoShape 6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0" cy="420"/>
              </a:xfrm>
              <a:prstGeom prst="can">
                <a:avLst>
                  <a:gd name="adj" fmla="val 50002"/>
                </a:avLst>
              </a:prstGeom>
              <a:solidFill>
                <a:srgbClr val="000000"/>
              </a:solidFill>
              <a:ln w="9525" cmpd="sng">
                <a:solidFill>
                  <a:srgbClr val="000000"/>
                </a:solidFill>
                <a:rou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72" name="Text Box 70"/>
          <p:cNvSpPr txBox="1">
            <a:spLocks noChangeArrowheads="1"/>
          </p:cNvSpPr>
          <p:nvPr/>
        </p:nvSpPr>
        <p:spPr bwMode="auto">
          <a:xfrm>
            <a:off x="7524874" y="5300663"/>
            <a:ext cx="1511622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U</a:t>
            </a:r>
            <a:r>
              <a:rPr lang="zh-CN" altLang="zh-CN" sz="2800" b="1" u="none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1</a:t>
            </a:r>
            <a:r>
              <a:rPr lang="zh-CN" altLang="zh-CN" sz="2800" b="1" u="none" dirty="0">
                <a:solidFill>
                  <a:srgbClr val="FF0000"/>
                </a:solidFill>
                <a:latin typeface="宋体" panose="02010600030101010101" pitchFamily="2" charset="-122"/>
              </a:rPr>
              <a:t>=</a:t>
            </a:r>
            <a:r>
              <a:rPr lang="zh-CN" altLang="zh-CN" b="1" dirty="0"/>
              <a:t> </a:t>
            </a:r>
            <a:r>
              <a:rPr lang="zh-CN" altLang="zh-CN" sz="2800" b="1" u="none" dirty="0">
                <a:solidFill>
                  <a:srgbClr val="FF0000"/>
                </a:solidFill>
              </a:rPr>
              <a:t>1.5V</a:t>
            </a:r>
            <a:endParaRPr lang="zh-CN" altLang="zh-CN" sz="2800" b="1" u="none" dirty="0">
              <a:solidFill>
                <a:srgbClr val="FF0000"/>
              </a:solidFill>
            </a:endParaRPr>
          </a:p>
        </p:txBody>
      </p:sp>
      <p:sp>
        <p:nvSpPr>
          <p:cNvPr id="73" name="Line 71"/>
          <p:cNvSpPr>
            <a:spLocks noChangeShapeType="1"/>
          </p:cNvSpPr>
          <p:nvPr/>
        </p:nvSpPr>
        <p:spPr bwMode="auto">
          <a:xfrm flipV="1">
            <a:off x="4572000" y="2492375"/>
            <a:ext cx="0" cy="2089150"/>
          </a:xfrm>
          <a:prstGeom prst="line">
            <a:avLst/>
          </a:prstGeom>
          <a:noFill/>
          <a:ln w="57150" cmpd="sng">
            <a:solidFill>
              <a:srgbClr val="FF0000"/>
            </a:solidFill>
            <a:rou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4" name="Text Box 72"/>
          <p:cNvSpPr txBox="1">
            <a:spLocks noChangeArrowheads="1"/>
          </p:cNvSpPr>
          <p:nvPr/>
        </p:nvSpPr>
        <p:spPr bwMode="auto">
          <a:xfrm>
            <a:off x="6516390" y="5300663"/>
            <a:ext cx="1223962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2800" b="1" u="none" dirty="0">
                <a:solidFill>
                  <a:srgbClr val="0000FF"/>
                </a:solidFill>
              </a:rPr>
              <a:t>读数：</a:t>
            </a:r>
            <a:endParaRPr lang="zh-CN" sz="2800" b="1" u="none" dirty="0">
              <a:solidFill>
                <a:srgbClr val="0000FF"/>
              </a:solidFill>
            </a:endParaRPr>
          </a:p>
        </p:txBody>
      </p:sp>
      <p:sp>
        <p:nvSpPr>
          <p:cNvPr id="75" name="AutoShape 73"/>
          <p:cNvSpPr>
            <a:spLocks noChangeArrowheads="1"/>
          </p:cNvSpPr>
          <p:nvPr/>
        </p:nvSpPr>
        <p:spPr bwMode="auto">
          <a:xfrm>
            <a:off x="6156325" y="1484313"/>
            <a:ext cx="1728788" cy="792162"/>
          </a:xfrm>
          <a:prstGeom prst="wedgeEllipseCallout">
            <a:avLst>
              <a:gd name="adj1" fmla="val -121352"/>
              <a:gd name="adj2" fmla="val 6623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>
                <a:solidFill>
                  <a:schemeClr val="bg2"/>
                </a:solidFill>
              </a:rPr>
              <a:t>1</a:t>
            </a:r>
            <a:endParaRPr lang="zh-CN" altLang="zh-CN" sz="2800" u="none">
              <a:solidFill>
                <a:schemeClr val="bg2"/>
              </a:solidFill>
            </a:endParaRPr>
          </a:p>
        </p:txBody>
      </p:sp>
      <p:sp>
        <p:nvSpPr>
          <p:cNvPr id="76" name="未知"/>
          <p:cNvSpPr/>
          <p:nvPr/>
        </p:nvSpPr>
        <p:spPr bwMode="auto">
          <a:xfrm>
            <a:off x="2179638" y="5651500"/>
            <a:ext cx="863600" cy="931863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77" name="未知"/>
          <p:cNvSpPr/>
          <p:nvPr/>
        </p:nvSpPr>
        <p:spPr bwMode="auto">
          <a:xfrm flipH="1">
            <a:off x="4716463" y="5589588"/>
            <a:ext cx="863600" cy="931862"/>
          </a:xfrm>
          <a:custGeom>
            <a:avLst/>
            <a:gdLst/>
            <a:ahLst/>
            <a:cxnLst>
              <a:cxn ang="0">
                <a:pos x="544" y="0"/>
              </a:cxn>
              <a:cxn ang="0">
                <a:pos x="384" y="64"/>
              </a:cxn>
              <a:cxn ang="0">
                <a:pos x="331" y="288"/>
              </a:cxn>
              <a:cxn ang="0">
                <a:pos x="363" y="299"/>
              </a:cxn>
              <a:cxn ang="0">
                <a:pos x="448" y="288"/>
              </a:cxn>
              <a:cxn ang="0">
                <a:pos x="459" y="213"/>
              </a:cxn>
              <a:cxn ang="0">
                <a:pos x="384" y="192"/>
              </a:cxn>
              <a:cxn ang="0">
                <a:pos x="278" y="224"/>
              </a:cxn>
              <a:cxn ang="0">
                <a:pos x="235" y="267"/>
              </a:cxn>
              <a:cxn ang="0">
                <a:pos x="299" y="427"/>
              </a:cxn>
              <a:cxn ang="0">
                <a:pos x="352" y="352"/>
              </a:cxn>
              <a:cxn ang="0">
                <a:pos x="160" y="395"/>
              </a:cxn>
              <a:cxn ang="0">
                <a:pos x="150" y="555"/>
              </a:cxn>
              <a:cxn ang="0">
                <a:pos x="288" y="544"/>
              </a:cxn>
              <a:cxn ang="0">
                <a:pos x="278" y="480"/>
              </a:cxn>
              <a:cxn ang="0">
                <a:pos x="235" y="469"/>
              </a:cxn>
              <a:cxn ang="0">
                <a:pos x="11" y="555"/>
              </a:cxn>
              <a:cxn ang="0">
                <a:pos x="0" y="587"/>
              </a:cxn>
            </a:cxnLst>
            <a:rect l="0" t="0" r="r" b="b"/>
            <a:pathLst>
              <a:path w="544" h="587">
                <a:moveTo>
                  <a:pt x="544" y="0"/>
                </a:moveTo>
                <a:cubicBezTo>
                  <a:pt x="474" y="14"/>
                  <a:pt x="446" y="34"/>
                  <a:pt x="384" y="64"/>
                </a:cubicBezTo>
                <a:cubicBezTo>
                  <a:pt x="298" y="150"/>
                  <a:pt x="290" y="126"/>
                  <a:pt x="331" y="288"/>
                </a:cubicBezTo>
                <a:cubicBezTo>
                  <a:pt x="334" y="299"/>
                  <a:pt x="352" y="295"/>
                  <a:pt x="363" y="299"/>
                </a:cubicBezTo>
                <a:cubicBezTo>
                  <a:pt x="391" y="295"/>
                  <a:pt x="421" y="299"/>
                  <a:pt x="448" y="288"/>
                </a:cubicBezTo>
                <a:cubicBezTo>
                  <a:pt x="478" y="276"/>
                  <a:pt x="474" y="232"/>
                  <a:pt x="459" y="213"/>
                </a:cubicBezTo>
                <a:cubicBezTo>
                  <a:pt x="443" y="193"/>
                  <a:pt x="409" y="198"/>
                  <a:pt x="384" y="192"/>
                </a:cubicBezTo>
                <a:cubicBezTo>
                  <a:pt x="326" y="201"/>
                  <a:pt x="316" y="192"/>
                  <a:pt x="278" y="224"/>
                </a:cubicBezTo>
                <a:cubicBezTo>
                  <a:pt x="263" y="237"/>
                  <a:pt x="235" y="267"/>
                  <a:pt x="235" y="267"/>
                </a:cubicBezTo>
                <a:cubicBezTo>
                  <a:pt x="243" y="348"/>
                  <a:pt x="223" y="401"/>
                  <a:pt x="299" y="427"/>
                </a:cubicBezTo>
                <a:cubicBezTo>
                  <a:pt x="368" y="415"/>
                  <a:pt x="399" y="420"/>
                  <a:pt x="352" y="352"/>
                </a:cubicBezTo>
                <a:cubicBezTo>
                  <a:pt x="260" y="360"/>
                  <a:pt x="226" y="350"/>
                  <a:pt x="160" y="395"/>
                </a:cubicBezTo>
                <a:cubicBezTo>
                  <a:pt x="129" y="490"/>
                  <a:pt x="136" y="437"/>
                  <a:pt x="150" y="555"/>
                </a:cubicBezTo>
                <a:cubicBezTo>
                  <a:pt x="196" y="551"/>
                  <a:pt x="248" y="567"/>
                  <a:pt x="288" y="544"/>
                </a:cubicBezTo>
                <a:cubicBezTo>
                  <a:pt x="307" y="533"/>
                  <a:pt x="290" y="498"/>
                  <a:pt x="278" y="480"/>
                </a:cubicBezTo>
                <a:cubicBezTo>
                  <a:pt x="269" y="468"/>
                  <a:pt x="249" y="473"/>
                  <a:pt x="235" y="469"/>
                </a:cubicBezTo>
                <a:cubicBezTo>
                  <a:pt x="100" y="480"/>
                  <a:pt x="91" y="471"/>
                  <a:pt x="11" y="555"/>
                </a:cubicBezTo>
                <a:cubicBezTo>
                  <a:pt x="7" y="566"/>
                  <a:pt x="0" y="587"/>
                  <a:pt x="0" y="58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utoUpdateAnimBg="0"/>
      <p:bldP spid="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zh-CN" smtClean="0"/>
          </a:p>
        </p:txBody>
      </p:sp>
      <p:pic>
        <p:nvPicPr>
          <p:cNvPr id="95236" name="Picture 4" descr="123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42875" y="188913"/>
            <a:ext cx="8893175" cy="7694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sz="4400" b="1" u="none" dirty="0">
                <a:solidFill>
                  <a:srgbClr val="0000FF"/>
                </a:solidFill>
                <a:latin typeface="+mj-ea"/>
                <a:ea typeface="+mj-ea"/>
              </a:rPr>
              <a:t>用电压表测量</a:t>
            </a:r>
            <a:r>
              <a:rPr lang="zh-CN" sz="4400" b="1" u="none" dirty="0">
                <a:solidFill>
                  <a:srgbClr val="FF0000"/>
                </a:solidFill>
                <a:latin typeface="+mj-ea"/>
                <a:ea typeface="+mj-ea"/>
              </a:rPr>
              <a:t>串联电路</a:t>
            </a:r>
            <a:r>
              <a:rPr lang="zh-CN" sz="4400" b="1" u="none" dirty="0">
                <a:solidFill>
                  <a:srgbClr val="0000FF"/>
                </a:solidFill>
                <a:latin typeface="+mj-ea"/>
                <a:ea typeface="+mj-ea"/>
              </a:rPr>
              <a:t>中的电压</a:t>
            </a:r>
            <a:endParaRPr lang="zh-CN" sz="4400" b="1" u="none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95288" y="1268760"/>
            <a:ext cx="2160587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zh-CN" sz="2800" b="1" u="none" dirty="0">
                <a:solidFill>
                  <a:schemeClr val="tx1"/>
                </a:solidFill>
              </a:rPr>
              <a:t>[</a:t>
            </a:r>
            <a:r>
              <a:rPr lang="zh-CN" sz="2800" b="1" u="none" dirty="0">
                <a:solidFill>
                  <a:schemeClr val="tx1"/>
                </a:solidFill>
              </a:rPr>
              <a:t>步骤</a:t>
            </a:r>
            <a:r>
              <a:rPr lang="zh-CN" altLang="zh-CN" sz="2800" b="1" u="none" dirty="0">
                <a:solidFill>
                  <a:schemeClr val="tx1"/>
                </a:solidFill>
              </a:rPr>
              <a:t>]</a:t>
            </a:r>
            <a:endParaRPr lang="zh-CN" altLang="zh-CN" sz="2800" b="1" u="none" dirty="0">
              <a:solidFill>
                <a:schemeClr val="tx1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850" y="1844824"/>
            <a:ext cx="3529013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zh-CN" altLang="en-US" sz="2800" b="1" u="none" dirty="0">
                <a:solidFill>
                  <a:srgbClr val="FF0000"/>
                </a:solidFill>
              </a:rPr>
              <a:t>3、按下图连接电路，测量小灯泡</a:t>
            </a:r>
            <a:r>
              <a:rPr lang="zh-CN" altLang="en-US" sz="2800" b="1" u="none" dirty="0">
                <a:solidFill>
                  <a:srgbClr val="0000FF"/>
                </a:solidFill>
              </a:rPr>
              <a:t>L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2</a:t>
            </a:r>
            <a:r>
              <a:rPr lang="zh-CN" altLang="en-US" sz="2800" b="1" u="none" dirty="0">
                <a:solidFill>
                  <a:srgbClr val="FF0000"/>
                </a:solidFill>
              </a:rPr>
              <a:t>两端的电压</a:t>
            </a:r>
            <a:r>
              <a:rPr lang="zh-CN" altLang="en-US" sz="2800" b="1" u="none" dirty="0">
                <a:solidFill>
                  <a:srgbClr val="0000FF"/>
                </a:solidFill>
              </a:rPr>
              <a:t>U</a:t>
            </a:r>
            <a:r>
              <a:rPr lang="zh-CN" altLang="en-US" sz="2800" b="1" u="none" baseline="-25000" dirty="0">
                <a:solidFill>
                  <a:srgbClr val="0000FF"/>
                </a:solidFill>
              </a:rPr>
              <a:t>2</a:t>
            </a:r>
            <a:r>
              <a:rPr lang="zh-CN" altLang="en-US" sz="2800" b="1" u="none" dirty="0">
                <a:solidFill>
                  <a:srgbClr val="FF0000"/>
                </a:solidFill>
              </a:rPr>
              <a:t>。</a:t>
            </a:r>
            <a:endParaRPr lang="zh-CN" altLang="en-US" sz="2800" b="1" u="none" dirty="0">
              <a:solidFill>
                <a:srgbClr val="FF0000"/>
              </a:solidFill>
            </a:endParaRPr>
          </a:p>
        </p:txBody>
      </p:sp>
      <p:grpSp>
        <p:nvGrpSpPr>
          <p:cNvPr id="58" name="Group 99"/>
          <p:cNvGrpSpPr/>
          <p:nvPr/>
        </p:nvGrpSpPr>
        <p:grpSpPr bwMode="auto">
          <a:xfrm>
            <a:off x="323528" y="3717032"/>
            <a:ext cx="2808288" cy="3048000"/>
            <a:chOff x="0" y="0"/>
            <a:chExt cx="4582" cy="4800"/>
          </a:xfrm>
        </p:grpSpPr>
        <p:sp>
          <p:nvSpPr>
            <p:cNvPr id="59" name="Oval 100"/>
            <p:cNvSpPr>
              <a:spLocks noChangeArrowheads="1"/>
            </p:cNvSpPr>
            <p:nvPr/>
          </p:nvSpPr>
          <p:spPr bwMode="auto">
            <a:xfrm>
              <a:off x="2995" y="1962"/>
              <a:ext cx="612" cy="625"/>
            </a:xfrm>
            <a:prstGeom prst="ellips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" name="Text Box 101"/>
            <p:cNvSpPr txBox="1">
              <a:spLocks noChangeArrowheads="1"/>
            </p:cNvSpPr>
            <p:nvPr/>
          </p:nvSpPr>
          <p:spPr bwMode="auto">
            <a:xfrm>
              <a:off x="2997" y="1881"/>
              <a:ext cx="1132" cy="7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r>
                <a:rPr lang="zh-CN" altLang="zh-CN" sz="2400" u="none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V</a:t>
              </a:r>
              <a:endParaRPr lang="zh-CN" altLang="zh-CN" u="none" dirty="0">
                <a:solidFill>
                  <a:schemeClr val="tx1"/>
                </a:solidFill>
              </a:endParaRPr>
            </a:p>
          </p:txBody>
        </p:sp>
        <p:grpSp>
          <p:nvGrpSpPr>
            <p:cNvPr id="61" name="Group 102"/>
            <p:cNvGrpSpPr/>
            <p:nvPr/>
          </p:nvGrpSpPr>
          <p:grpSpPr bwMode="auto">
            <a:xfrm>
              <a:off x="0" y="0"/>
              <a:ext cx="4582" cy="4800"/>
              <a:chOff x="0" y="0"/>
              <a:chExt cx="4582" cy="4800"/>
            </a:xfrm>
          </p:grpSpPr>
          <p:sp>
            <p:nvSpPr>
              <p:cNvPr id="65" name="Line 103"/>
              <p:cNvSpPr>
                <a:spLocks noChangeShapeType="1"/>
              </p:cNvSpPr>
              <p:nvPr/>
            </p:nvSpPr>
            <p:spPr bwMode="auto">
              <a:xfrm>
                <a:off x="1073" y="3653"/>
                <a:ext cx="0" cy="597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6" name="Line 104"/>
              <p:cNvSpPr>
                <a:spLocks noChangeShapeType="1"/>
              </p:cNvSpPr>
              <p:nvPr/>
            </p:nvSpPr>
            <p:spPr bwMode="auto">
              <a:xfrm>
                <a:off x="975" y="3753"/>
                <a:ext cx="0" cy="398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7" name="Line 105"/>
              <p:cNvSpPr>
                <a:spLocks noChangeShapeType="1"/>
              </p:cNvSpPr>
              <p:nvPr/>
            </p:nvSpPr>
            <p:spPr bwMode="auto">
              <a:xfrm>
                <a:off x="1955" y="3653"/>
                <a:ext cx="0" cy="597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8" name="Line 106"/>
              <p:cNvSpPr>
                <a:spLocks noChangeShapeType="1"/>
              </p:cNvSpPr>
              <p:nvPr/>
            </p:nvSpPr>
            <p:spPr bwMode="auto">
              <a:xfrm>
                <a:off x="1857" y="3753"/>
                <a:ext cx="0" cy="398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" name="Line 107"/>
              <p:cNvSpPr>
                <a:spLocks noChangeShapeType="1"/>
              </p:cNvSpPr>
              <p:nvPr/>
            </p:nvSpPr>
            <p:spPr bwMode="auto">
              <a:xfrm flipH="1">
                <a:off x="0" y="3956"/>
                <a:ext cx="975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0" name="Oval 108"/>
              <p:cNvSpPr>
                <a:spLocks noChangeArrowheads="1"/>
              </p:cNvSpPr>
              <p:nvPr/>
            </p:nvSpPr>
            <p:spPr bwMode="auto">
              <a:xfrm>
                <a:off x="3025" y="3883"/>
                <a:ext cx="137" cy="145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" name="Text Box 109"/>
              <p:cNvSpPr txBox="1">
                <a:spLocks noChangeArrowheads="1"/>
              </p:cNvSpPr>
              <p:nvPr/>
            </p:nvSpPr>
            <p:spPr bwMode="auto">
              <a:xfrm>
                <a:off x="2703" y="0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2</a:t>
                </a:r>
                <a:endParaRPr lang="zh-CN" altLang="zh-CN" u="none"/>
              </a:p>
            </p:txBody>
          </p:sp>
          <p:sp>
            <p:nvSpPr>
              <p:cNvPr id="72" name="Text Box 110"/>
              <p:cNvSpPr txBox="1">
                <a:spLocks noChangeArrowheads="1"/>
              </p:cNvSpPr>
              <p:nvPr/>
            </p:nvSpPr>
            <p:spPr bwMode="auto">
              <a:xfrm>
                <a:off x="873" y="21"/>
                <a:ext cx="1133" cy="79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L</a:t>
                </a:r>
                <a:r>
                  <a:rPr lang="zh-CN" altLang="zh-CN" sz="2400" u="none" baseline="-25000">
                    <a:latin typeface="Times New Roman" panose="02020603050405020304" pitchFamily="18" charset="0"/>
                  </a:rPr>
                  <a:t>1</a:t>
                </a:r>
                <a:endParaRPr lang="zh-CN" altLang="zh-CN" u="none"/>
              </a:p>
            </p:txBody>
          </p:sp>
          <p:sp>
            <p:nvSpPr>
              <p:cNvPr id="73" name="Line 111"/>
              <p:cNvSpPr>
                <a:spLocks noChangeShapeType="1"/>
              </p:cNvSpPr>
              <p:nvPr/>
            </p:nvSpPr>
            <p:spPr bwMode="auto">
              <a:xfrm>
                <a:off x="1072" y="3953"/>
                <a:ext cx="778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prstDash val="dash"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74" name="Group 112"/>
              <p:cNvGrpSpPr/>
              <p:nvPr/>
            </p:nvGrpSpPr>
            <p:grpSpPr bwMode="auto">
              <a:xfrm>
                <a:off x="1027" y="678"/>
                <a:ext cx="613" cy="625"/>
                <a:chOff x="0" y="0"/>
                <a:chExt cx="780" cy="780"/>
              </a:xfrm>
            </p:grpSpPr>
            <p:sp>
              <p:nvSpPr>
                <p:cNvPr id="92" name="Oval 11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93" name="Group 114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94" name="Line 115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95" name="Line 1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75" name="Line 117"/>
              <p:cNvSpPr>
                <a:spLocks noChangeShapeType="1"/>
              </p:cNvSpPr>
              <p:nvPr/>
            </p:nvSpPr>
            <p:spPr bwMode="auto">
              <a:xfrm flipH="1">
                <a:off x="0" y="973"/>
                <a:ext cx="10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Line 118"/>
              <p:cNvSpPr>
                <a:spLocks noChangeShapeType="1"/>
              </p:cNvSpPr>
              <p:nvPr/>
            </p:nvSpPr>
            <p:spPr bwMode="auto">
              <a:xfrm flipH="1">
                <a:off x="3555" y="963"/>
                <a:ext cx="1027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19"/>
              <p:cNvSpPr>
                <a:spLocks noChangeShapeType="1"/>
              </p:cNvSpPr>
              <p:nvPr/>
            </p:nvSpPr>
            <p:spPr bwMode="auto">
              <a:xfrm flipH="1">
                <a:off x="3900" y="3928"/>
                <a:ext cx="682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8" name="Line 120"/>
              <p:cNvSpPr>
                <a:spLocks noChangeShapeType="1"/>
              </p:cNvSpPr>
              <p:nvPr/>
            </p:nvSpPr>
            <p:spPr bwMode="auto">
              <a:xfrm>
                <a:off x="4582" y="966"/>
                <a:ext cx="0" cy="2959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" name="Line 121"/>
              <p:cNvSpPr>
                <a:spLocks noChangeShapeType="1"/>
              </p:cNvSpPr>
              <p:nvPr/>
            </p:nvSpPr>
            <p:spPr bwMode="auto">
              <a:xfrm>
                <a:off x="0" y="993"/>
                <a:ext cx="0" cy="296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22"/>
              <p:cNvSpPr>
                <a:spLocks noChangeShapeType="1"/>
              </p:cNvSpPr>
              <p:nvPr/>
            </p:nvSpPr>
            <p:spPr bwMode="auto">
              <a:xfrm flipH="1">
                <a:off x="3112" y="3553"/>
                <a:ext cx="800" cy="352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81" name="Group 123"/>
              <p:cNvGrpSpPr/>
              <p:nvPr/>
            </p:nvGrpSpPr>
            <p:grpSpPr bwMode="auto">
              <a:xfrm>
                <a:off x="2897" y="672"/>
                <a:ext cx="613" cy="619"/>
                <a:chOff x="0" y="0"/>
                <a:chExt cx="780" cy="780"/>
              </a:xfrm>
            </p:grpSpPr>
            <p:sp>
              <p:nvSpPr>
                <p:cNvPr id="88" name="Oval 12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80" cy="780"/>
                </a:xfrm>
                <a:prstGeom prst="ellipse">
                  <a:avLst/>
                </a:prstGeom>
                <a:noFill/>
                <a:ln w="38100" cmpd="sng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89" name="Group 125"/>
                <p:cNvGrpSpPr/>
                <p:nvPr/>
              </p:nvGrpSpPr>
              <p:grpSpPr bwMode="auto">
                <a:xfrm>
                  <a:off x="120" y="120"/>
                  <a:ext cx="540" cy="540"/>
                  <a:chOff x="0" y="0"/>
                  <a:chExt cx="660" cy="660"/>
                </a:xfrm>
              </p:grpSpPr>
              <p:sp>
                <p:nvSpPr>
                  <p:cNvPr id="90" name="Line 126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91" name="Line 1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0"/>
                    <a:ext cx="660" cy="660"/>
                  </a:xfrm>
                  <a:prstGeom prst="line">
                    <a:avLst/>
                  </a:prstGeom>
                  <a:noFill/>
                  <a:ln w="38100" cmpd="sng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82" name="Line 128"/>
              <p:cNvSpPr>
                <a:spLocks noChangeShapeType="1"/>
              </p:cNvSpPr>
              <p:nvPr/>
            </p:nvSpPr>
            <p:spPr bwMode="auto">
              <a:xfrm flipH="1">
                <a:off x="1955" y="3953"/>
                <a:ext cx="114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3" name="Line 129"/>
              <p:cNvSpPr>
                <a:spLocks noChangeShapeType="1"/>
              </p:cNvSpPr>
              <p:nvPr/>
            </p:nvSpPr>
            <p:spPr bwMode="auto">
              <a:xfrm flipH="1">
                <a:off x="1640" y="976"/>
                <a:ext cx="1250" cy="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Text Box 130"/>
              <p:cNvSpPr txBox="1">
                <a:spLocks noChangeArrowheads="1"/>
              </p:cNvSpPr>
              <p:nvPr/>
            </p:nvSpPr>
            <p:spPr bwMode="auto">
              <a:xfrm>
                <a:off x="3005" y="4008"/>
                <a:ext cx="1132" cy="79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r>
                  <a:rPr lang="zh-CN" altLang="zh-CN" sz="2400" u="none">
                    <a:latin typeface="Times New Roman" panose="02020603050405020304" pitchFamily="18" charset="0"/>
                  </a:rPr>
                  <a:t>S</a:t>
                </a:r>
                <a:endParaRPr lang="zh-CN" altLang="zh-CN" u="none"/>
              </a:p>
            </p:txBody>
          </p:sp>
          <p:sp>
            <p:nvSpPr>
              <p:cNvPr id="85" name="Oval 131"/>
              <p:cNvSpPr>
                <a:spLocks noChangeArrowheads="1"/>
              </p:cNvSpPr>
              <p:nvPr/>
            </p:nvSpPr>
            <p:spPr bwMode="auto">
              <a:xfrm>
                <a:off x="4191" y="909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Oval 132"/>
              <p:cNvSpPr>
                <a:spLocks noChangeArrowheads="1"/>
              </p:cNvSpPr>
              <p:nvPr/>
            </p:nvSpPr>
            <p:spPr bwMode="auto">
              <a:xfrm>
                <a:off x="2239" y="906"/>
                <a:ext cx="227" cy="185"/>
              </a:xfrm>
              <a:prstGeom prst="ellipse">
                <a:avLst/>
              </a:prstGeom>
              <a:solidFill>
                <a:srgbClr val="FFFFFF"/>
              </a:solidFill>
              <a:ln w="9525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" name="Line 133"/>
              <p:cNvSpPr>
                <a:spLocks noChangeShapeType="1"/>
              </p:cNvSpPr>
              <p:nvPr/>
            </p:nvSpPr>
            <p:spPr bwMode="auto">
              <a:xfrm>
                <a:off x="2335" y="957"/>
                <a:ext cx="0" cy="1350"/>
              </a:xfrm>
              <a:prstGeom prst="line">
                <a:avLst/>
              </a:prstGeom>
              <a:noFill/>
              <a:ln w="38100" cmpd="sng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2" name="Line 134"/>
            <p:cNvSpPr>
              <a:spLocks noChangeShapeType="1"/>
            </p:cNvSpPr>
            <p:nvPr/>
          </p:nvSpPr>
          <p:spPr bwMode="auto">
            <a:xfrm>
              <a:off x="2319" y="2322"/>
              <a:ext cx="674" cy="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3" name="Line 135"/>
            <p:cNvSpPr>
              <a:spLocks noChangeShapeType="1"/>
            </p:cNvSpPr>
            <p:nvPr/>
          </p:nvSpPr>
          <p:spPr bwMode="auto">
            <a:xfrm>
              <a:off x="3623" y="2292"/>
              <a:ext cx="676" cy="0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" name="Line 136"/>
            <p:cNvSpPr>
              <a:spLocks noChangeShapeType="1"/>
            </p:cNvSpPr>
            <p:nvPr/>
          </p:nvSpPr>
          <p:spPr bwMode="auto">
            <a:xfrm flipV="1">
              <a:off x="4299" y="1017"/>
              <a:ext cx="0" cy="1275"/>
            </a:xfrm>
            <a:prstGeom prst="line">
              <a:avLst/>
            </a:prstGeom>
            <a:noFill/>
            <a:ln w="38100" cmpd="sng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6" name="Group 5"/>
          <p:cNvGrpSpPr>
            <a:grpSpLocks noChangeAspect="1"/>
          </p:cNvGrpSpPr>
          <p:nvPr/>
        </p:nvGrpSpPr>
        <p:grpSpPr bwMode="auto">
          <a:xfrm>
            <a:off x="3954784" y="3573463"/>
            <a:ext cx="1800225" cy="668337"/>
            <a:chOff x="0" y="0"/>
            <a:chExt cx="3712" cy="1144"/>
          </a:xfrm>
        </p:grpSpPr>
        <p:grpSp>
          <p:nvGrpSpPr>
            <p:cNvPr id="97" name="Group 6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134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135" name="AutoShape 8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" name="AutoShape 9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98" name="Group 10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99" name="Group 11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01" name="Group 12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17" name="Group 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123" name="Group 1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13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24" name="Group 1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12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18" name="Group 2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119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02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3" name="Oval 31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4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05" name="Group 33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107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" name="Oval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09" name="Group 3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115" name="Oval 3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6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10" name="Group 3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111" name="Line 4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2" name="Line 4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3" name="Line 4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4" name="Line 4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06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00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37" name="Group 46"/>
          <p:cNvGrpSpPr>
            <a:grpSpLocks noChangeAspect="1"/>
          </p:cNvGrpSpPr>
          <p:nvPr/>
        </p:nvGrpSpPr>
        <p:grpSpPr bwMode="auto">
          <a:xfrm>
            <a:off x="6258247" y="3141663"/>
            <a:ext cx="2016125" cy="790575"/>
            <a:chOff x="0" y="0"/>
            <a:chExt cx="3712" cy="1144"/>
          </a:xfrm>
        </p:grpSpPr>
        <p:grpSp>
          <p:nvGrpSpPr>
            <p:cNvPr id="138" name="Group 47"/>
            <p:cNvGrpSpPr>
              <a:grpSpLocks noChangeAspect="1"/>
            </p:cNvGrpSpPr>
            <p:nvPr/>
          </p:nvGrpSpPr>
          <p:grpSpPr bwMode="auto">
            <a:xfrm>
              <a:off x="0" y="567"/>
              <a:ext cx="3712" cy="577"/>
              <a:chOff x="0" y="0"/>
              <a:chExt cx="2493" cy="577"/>
            </a:xfrm>
          </p:grpSpPr>
          <p:sp>
            <p:nvSpPr>
              <p:cNvPr id="175" name="未知" descr="栎木"/>
              <p:cNvSpPr>
                <a:spLocks noChangeAspect="1"/>
              </p:cNvSpPr>
              <p:nvPr/>
            </p:nvSpPr>
            <p:spPr bwMode="auto">
              <a:xfrm flipV="1">
                <a:off x="0" y="464"/>
                <a:ext cx="2493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0" y="0"/>
                  </a:cxn>
                  <a:cxn ang="0">
                    <a:pos x="400" y="400"/>
                  </a:cxn>
                  <a:cxn ang="0">
                    <a:pos x="0" y="400"/>
                  </a:cxn>
                  <a:cxn ang="0">
                    <a:pos x="0" y="0"/>
                  </a:cxn>
                </a:cxnLst>
                <a:rect l="0" t="0" r="r" b="b"/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 cmpd="sng">
                <a:rou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</p:spPr>
            <p:txBody>
              <a:bodyPr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176" name="AutoShape 49"/>
              <p:cNvSpPr>
                <a:spLocks noChangeAspect="1" noChangeArrowheads="1"/>
              </p:cNvSpPr>
              <p:nvPr/>
            </p:nvSpPr>
            <p:spPr bwMode="auto">
              <a:xfrm>
                <a:off x="2200" y="4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7" name="AutoShape 50"/>
              <p:cNvSpPr>
                <a:spLocks noChangeAspect="1" noChangeArrowheads="1"/>
              </p:cNvSpPr>
              <p:nvPr/>
            </p:nvSpPr>
            <p:spPr bwMode="auto">
              <a:xfrm>
                <a:off x="420" y="0"/>
                <a:ext cx="213" cy="369"/>
              </a:xfrm>
              <a:prstGeom prst="flowChartMagneticDisk">
                <a:avLst/>
              </a:prstGeom>
              <a:solidFill>
                <a:srgbClr val="969696"/>
              </a:solidFill>
              <a:ln w="9525" cmpd="sng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9" name="Group 51"/>
            <p:cNvGrpSpPr>
              <a:grpSpLocks noChangeAspect="1"/>
            </p:cNvGrpSpPr>
            <p:nvPr/>
          </p:nvGrpSpPr>
          <p:grpSpPr bwMode="auto">
            <a:xfrm>
              <a:off x="1670" y="0"/>
              <a:ext cx="540" cy="936"/>
              <a:chOff x="0" y="0"/>
              <a:chExt cx="540" cy="936"/>
            </a:xfrm>
          </p:grpSpPr>
          <p:grpSp>
            <p:nvGrpSpPr>
              <p:cNvPr id="140" name="Group 52"/>
              <p:cNvGrpSpPr>
                <a:grpSpLocks noChangeAspect="1"/>
              </p:cNvGrpSpPr>
              <p:nvPr/>
            </p:nvGrpSpPr>
            <p:grpSpPr bwMode="auto">
              <a:xfrm>
                <a:off x="77" y="0"/>
                <a:ext cx="403" cy="733"/>
                <a:chOff x="0" y="0"/>
                <a:chExt cx="2019" cy="3673"/>
              </a:xfrm>
            </p:grpSpPr>
            <p:grpSp>
              <p:nvGrpSpPr>
                <p:cNvPr id="142" name="Group 53"/>
                <p:cNvGrpSpPr>
                  <a:grpSpLocks noChangeAspect="1"/>
                </p:cNvGrpSpPr>
                <p:nvPr/>
              </p:nvGrpSpPr>
              <p:grpSpPr bwMode="auto">
                <a:xfrm>
                  <a:off x="550" y="2812"/>
                  <a:ext cx="913" cy="861"/>
                  <a:chOff x="0" y="0"/>
                  <a:chExt cx="913" cy="861"/>
                </a:xfrm>
              </p:grpSpPr>
              <p:grpSp>
                <p:nvGrpSpPr>
                  <p:cNvPr id="158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913" cy="861"/>
                    <a:chOff x="0" y="0"/>
                    <a:chExt cx="913" cy="861"/>
                  </a:xfrm>
                </p:grpSpPr>
                <p:grpSp>
                  <p:nvGrpSpPr>
                    <p:cNvPr id="164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229" y="663"/>
                      <a:ext cx="498" cy="198"/>
                      <a:chOff x="0" y="0"/>
                      <a:chExt cx="498" cy="198"/>
                    </a:xfrm>
                  </p:grpSpPr>
                  <p:sp>
                    <p:nvSpPr>
                      <p:cNvPr id="17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98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01" y="157"/>
                          </a:cxn>
                          <a:cxn ang="0">
                            <a:pos x="110" y="167"/>
                          </a:cxn>
                          <a:cxn ang="0">
                            <a:pos x="121" y="173"/>
                          </a:cxn>
                          <a:cxn ang="0">
                            <a:pos x="136" y="178"/>
                          </a:cxn>
                          <a:cxn ang="0">
                            <a:pos x="153" y="186"/>
                          </a:cxn>
                          <a:cxn ang="0">
                            <a:pos x="174" y="190"/>
                          </a:cxn>
                          <a:cxn ang="0">
                            <a:pos x="188" y="191"/>
                          </a:cxn>
                          <a:cxn ang="0">
                            <a:pos x="205" y="194"/>
                          </a:cxn>
                          <a:cxn ang="0">
                            <a:pos x="222" y="195"/>
                          </a:cxn>
                          <a:cxn ang="0">
                            <a:pos x="243" y="198"/>
                          </a:cxn>
                          <a:cxn ang="0">
                            <a:pos x="257" y="198"/>
                          </a:cxn>
                          <a:cxn ang="0">
                            <a:pos x="278" y="195"/>
                          </a:cxn>
                          <a:cxn ang="0">
                            <a:pos x="295" y="194"/>
                          </a:cxn>
                          <a:cxn ang="0">
                            <a:pos x="315" y="191"/>
                          </a:cxn>
                          <a:cxn ang="0">
                            <a:pos x="332" y="190"/>
                          </a:cxn>
                          <a:cxn ang="0">
                            <a:pos x="349" y="185"/>
                          </a:cxn>
                          <a:cxn ang="0">
                            <a:pos x="366" y="181"/>
                          </a:cxn>
                          <a:cxn ang="0">
                            <a:pos x="380" y="173"/>
                          </a:cxn>
                          <a:cxn ang="0">
                            <a:pos x="392" y="165"/>
                          </a:cxn>
                          <a:cxn ang="0">
                            <a:pos x="397" y="160"/>
                          </a:cxn>
                          <a:cxn ang="0">
                            <a:pos x="405" y="152"/>
                          </a:cxn>
                          <a:cxn ang="0">
                            <a:pos x="498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498" h="198">
                            <a:moveTo>
                              <a:pt x="0" y="0"/>
                            </a:moveTo>
                            <a:lnTo>
                              <a:pt x="101" y="157"/>
                            </a:lnTo>
                            <a:lnTo>
                              <a:pt x="110" y="167"/>
                            </a:lnTo>
                            <a:lnTo>
                              <a:pt x="121" y="173"/>
                            </a:lnTo>
                            <a:lnTo>
                              <a:pt x="136" y="178"/>
                            </a:lnTo>
                            <a:lnTo>
                              <a:pt x="153" y="186"/>
                            </a:lnTo>
                            <a:lnTo>
                              <a:pt x="174" y="190"/>
                            </a:lnTo>
                            <a:lnTo>
                              <a:pt x="188" y="191"/>
                            </a:lnTo>
                            <a:lnTo>
                              <a:pt x="205" y="194"/>
                            </a:lnTo>
                            <a:lnTo>
                              <a:pt x="222" y="195"/>
                            </a:lnTo>
                            <a:lnTo>
                              <a:pt x="243" y="198"/>
                            </a:lnTo>
                            <a:lnTo>
                              <a:pt x="257" y="198"/>
                            </a:lnTo>
                            <a:lnTo>
                              <a:pt x="278" y="195"/>
                            </a:lnTo>
                            <a:lnTo>
                              <a:pt x="295" y="194"/>
                            </a:lnTo>
                            <a:lnTo>
                              <a:pt x="315" y="191"/>
                            </a:lnTo>
                            <a:lnTo>
                              <a:pt x="332" y="190"/>
                            </a:lnTo>
                            <a:lnTo>
                              <a:pt x="349" y="185"/>
                            </a:lnTo>
                            <a:lnTo>
                              <a:pt x="366" y="181"/>
                            </a:lnTo>
                            <a:lnTo>
                              <a:pt x="380" y="173"/>
                            </a:lnTo>
                            <a:lnTo>
                              <a:pt x="392" y="165"/>
                            </a:lnTo>
                            <a:lnTo>
                              <a:pt x="397" y="160"/>
                            </a:lnTo>
                            <a:lnTo>
                              <a:pt x="405" y="152"/>
                            </a:lnTo>
                            <a:lnTo>
                              <a:pt x="498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78" y="0"/>
                        <a:ext cx="222" cy="19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62" y="178"/>
                          </a:cxn>
                          <a:cxn ang="0">
                            <a:pos x="75" y="186"/>
                          </a:cxn>
                          <a:cxn ang="0">
                            <a:pos x="96" y="190"/>
                          </a:cxn>
                          <a:cxn ang="0">
                            <a:pos x="110" y="191"/>
                          </a:cxn>
                          <a:cxn ang="0">
                            <a:pos x="127" y="194"/>
                          </a:cxn>
                          <a:cxn ang="0">
                            <a:pos x="144" y="195"/>
                          </a:cxn>
                          <a:cxn ang="0">
                            <a:pos x="165" y="198"/>
                          </a:cxn>
                          <a:cxn ang="0">
                            <a:pos x="179" y="198"/>
                          </a:cxn>
                          <a:cxn ang="0">
                            <a:pos x="200" y="195"/>
                          </a:cxn>
                          <a:cxn ang="0">
                            <a:pos x="222" y="0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222" h="198">
                            <a:moveTo>
                              <a:pt x="0" y="0"/>
                            </a:moveTo>
                            <a:lnTo>
                              <a:pt x="62" y="178"/>
                            </a:lnTo>
                            <a:lnTo>
                              <a:pt x="75" y="186"/>
                            </a:lnTo>
                            <a:lnTo>
                              <a:pt x="96" y="190"/>
                            </a:lnTo>
                            <a:lnTo>
                              <a:pt x="110" y="191"/>
                            </a:lnTo>
                            <a:lnTo>
                              <a:pt x="127" y="194"/>
                            </a:lnTo>
                            <a:lnTo>
                              <a:pt x="144" y="195"/>
                            </a:lnTo>
                            <a:lnTo>
                              <a:pt x="165" y="198"/>
                            </a:lnTo>
                            <a:lnTo>
                              <a:pt x="179" y="198"/>
                            </a:lnTo>
                            <a:lnTo>
                              <a:pt x="200" y="195"/>
                            </a:lnTo>
                            <a:lnTo>
                              <a:pt x="222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04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65" name="Group 5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0"/>
                      <a:ext cx="913" cy="718"/>
                      <a:chOff x="0" y="0"/>
                      <a:chExt cx="913" cy="718"/>
                    </a:xfrm>
                  </p:grpSpPr>
                  <p:sp>
                    <p:nvSpPr>
                      <p:cNvPr id="16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913" cy="71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1" y="20"/>
                          </a:cxn>
                          <a:cxn ang="0">
                            <a:pos x="25" y="38"/>
                          </a:cxn>
                          <a:cxn ang="0">
                            <a:pos x="23" y="73"/>
                          </a:cxn>
                          <a:cxn ang="0">
                            <a:pos x="12" y="96"/>
                          </a:cxn>
                          <a:cxn ang="0">
                            <a:pos x="6" y="126"/>
                          </a:cxn>
                          <a:cxn ang="0">
                            <a:pos x="17" y="149"/>
                          </a:cxn>
                          <a:cxn ang="0">
                            <a:pos x="34" y="176"/>
                          </a:cxn>
                          <a:cxn ang="0">
                            <a:pos x="30" y="195"/>
                          </a:cxn>
                          <a:cxn ang="0">
                            <a:pos x="13" y="216"/>
                          </a:cxn>
                          <a:cxn ang="0">
                            <a:pos x="6" y="236"/>
                          </a:cxn>
                          <a:cxn ang="0">
                            <a:pos x="19" y="259"/>
                          </a:cxn>
                          <a:cxn ang="0">
                            <a:pos x="30" y="278"/>
                          </a:cxn>
                          <a:cxn ang="0">
                            <a:pos x="30" y="301"/>
                          </a:cxn>
                          <a:cxn ang="0">
                            <a:pos x="12" y="322"/>
                          </a:cxn>
                          <a:cxn ang="0">
                            <a:pos x="0" y="349"/>
                          </a:cxn>
                          <a:cxn ang="0">
                            <a:pos x="13" y="372"/>
                          </a:cxn>
                          <a:cxn ang="0">
                            <a:pos x="33" y="396"/>
                          </a:cxn>
                          <a:cxn ang="0">
                            <a:pos x="33" y="431"/>
                          </a:cxn>
                          <a:cxn ang="0">
                            <a:pos x="19" y="455"/>
                          </a:cxn>
                          <a:cxn ang="0">
                            <a:pos x="21" y="473"/>
                          </a:cxn>
                          <a:cxn ang="0">
                            <a:pos x="42" y="499"/>
                          </a:cxn>
                          <a:cxn ang="0">
                            <a:pos x="107" y="573"/>
                          </a:cxn>
                          <a:cxn ang="0">
                            <a:pos x="166" y="629"/>
                          </a:cxn>
                          <a:cxn ang="0">
                            <a:pos x="217" y="660"/>
                          </a:cxn>
                          <a:cxn ang="0">
                            <a:pos x="313" y="701"/>
                          </a:cxn>
                          <a:cxn ang="0">
                            <a:pos x="401" y="716"/>
                          </a:cxn>
                          <a:cxn ang="0">
                            <a:pos x="523" y="716"/>
                          </a:cxn>
                          <a:cxn ang="0">
                            <a:pos x="625" y="706"/>
                          </a:cxn>
                          <a:cxn ang="0">
                            <a:pos x="697" y="685"/>
                          </a:cxn>
                          <a:cxn ang="0">
                            <a:pos x="744" y="659"/>
                          </a:cxn>
                          <a:cxn ang="0">
                            <a:pos x="778" y="629"/>
                          </a:cxn>
                          <a:cxn ang="0">
                            <a:pos x="874" y="493"/>
                          </a:cxn>
                          <a:cxn ang="0">
                            <a:pos x="894" y="448"/>
                          </a:cxn>
                          <a:cxn ang="0">
                            <a:pos x="895" y="427"/>
                          </a:cxn>
                          <a:cxn ang="0">
                            <a:pos x="882" y="406"/>
                          </a:cxn>
                          <a:cxn ang="0">
                            <a:pos x="882" y="381"/>
                          </a:cxn>
                          <a:cxn ang="0">
                            <a:pos x="894" y="362"/>
                          </a:cxn>
                          <a:cxn ang="0">
                            <a:pos x="908" y="341"/>
                          </a:cxn>
                          <a:cxn ang="0">
                            <a:pos x="912" y="316"/>
                          </a:cxn>
                          <a:cxn ang="0">
                            <a:pos x="900" y="295"/>
                          </a:cxn>
                          <a:cxn ang="0">
                            <a:pos x="886" y="275"/>
                          </a:cxn>
                          <a:cxn ang="0">
                            <a:pos x="886" y="254"/>
                          </a:cxn>
                          <a:cxn ang="0">
                            <a:pos x="904" y="229"/>
                          </a:cxn>
                          <a:cxn ang="0">
                            <a:pos x="908" y="202"/>
                          </a:cxn>
                          <a:cxn ang="0">
                            <a:pos x="894" y="176"/>
                          </a:cxn>
                          <a:cxn ang="0">
                            <a:pos x="886" y="155"/>
                          </a:cxn>
                          <a:cxn ang="0">
                            <a:pos x="895" y="130"/>
                          </a:cxn>
                          <a:cxn ang="0">
                            <a:pos x="908" y="113"/>
                          </a:cxn>
                          <a:cxn ang="0">
                            <a:pos x="913" y="88"/>
                          </a:cxn>
                          <a:cxn ang="0">
                            <a:pos x="903" y="67"/>
                          </a:cxn>
                          <a:cxn ang="0">
                            <a:pos x="890" y="42"/>
                          </a:cxn>
                          <a:cxn ang="0">
                            <a:pos x="894" y="18"/>
                          </a:cxn>
                          <a:cxn ang="0">
                            <a:pos x="26" y="0"/>
                          </a:cxn>
                        </a:cxnLst>
                        <a:rect l="0" t="0" r="r" b="b"/>
                        <a:pathLst>
                          <a:path w="913" h="718">
                            <a:moveTo>
                              <a:pt x="26" y="0"/>
                            </a:moveTo>
                            <a:lnTo>
                              <a:pt x="21" y="20"/>
                            </a:lnTo>
                            <a:lnTo>
                              <a:pt x="23" y="29"/>
                            </a:lnTo>
                            <a:lnTo>
                              <a:pt x="25" y="38"/>
                            </a:lnTo>
                            <a:lnTo>
                              <a:pt x="26" y="59"/>
                            </a:lnTo>
                            <a:lnTo>
                              <a:pt x="23" y="73"/>
                            </a:lnTo>
                            <a:lnTo>
                              <a:pt x="17" y="86"/>
                            </a:lnTo>
                            <a:lnTo>
                              <a:pt x="12" y="96"/>
                            </a:lnTo>
                            <a:lnTo>
                              <a:pt x="6" y="113"/>
                            </a:lnTo>
                            <a:lnTo>
                              <a:pt x="6" y="126"/>
                            </a:lnTo>
                            <a:lnTo>
                              <a:pt x="12" y="138"/>
                            </a:lnTo>
                            <a:lnTo>
                              <a:pt x="17" y="149"/>
                            </a:lnTo>
                            <a:lnTo>
                              <a:pt x="29" y="162"/>
                            </a:lnTo>
                            <a:lnTo>
                              <a:pt x="34" y="176"/>
                            </a:lnTo>
                            <a:lnTo>
                              <a:pt x="34" y="185"/>
                            </a:lnTo>
                            <a:lnTo>
                              <a:pt x="30" y="195"/>
                            </a:lnTo>
                            <a:lnTo>
                              <a:pt x="21" y="204"/>
                            </a:lnTo>
                            <a:lnTo>
                              <a:pt x="13" y="216"/>
                            </a:lnTo>
                            <a:lnTo>
                              <a:pt x="8" y="225"/>
                            </a:lnTo>
                            <a:lnTo>
                              <a:pt x="6" y="236"/>
                            </a:lnTo>
                            <a:lnTo>
                              <a:pt x="12" y="248"/>
                            </a:lnTo>
                            <a:lnTo>
                              <a:pt x="19" y="259"/>
                            </a:lnTo>
                            <a:lnTo>
                              <a:pt x="26" y="269"/>
                            </a:lnTo>
                            <a:lnTo>
                              <a:pt x="30" y="278"/>
                            </a:lnTo>
                            <a:lnTo>
                              <a:pt x="34" y="288"/>
                            </a:lnTo>
                            <a:lnTo>
                              <a:pt x="30" y="301"/>
                            </a:lnTo>
                            <a:lnTo>
                              <a:pt x="21" y="313"/>
                            </a:lnTo>
                            <a:lnTo>
                              <a:pt x="12" y="322"/>
                            </a:lnTo>
                            <a:lnTo>
                              <a:pt x="2" y="337"/>
                            </a:lnTo>
                            <a:lnTo>
                              <a:pt x="0" y="349"/>
                            </a:lnTo>
                            <a:lnTo>
                              <a:pt x="4" y="362"/>
                            </a:lnTo>
                            <a:lnTo>
                              <a:pt x="13" y="372"/>
                            </a:lnTo>
                            <a:lnTo>
                              <a:pt x="23" y="383"/>
                            </a:lnTo>
                            <a:lnTo>
                              <a:pt x="33" y="396"/>
                            </a:lnTo>
                            <a:lnTo>
                              <a:pt x="38" y="414"/>
                            </a:lnTo>
                            <a:lnTo>
                              <a:pt x="33" y="431"/>
                            </a:lnTo>
                            <a:lnTo>
                              <a:pt x="23" y="444"/>
                            </a:lnTo>
                            <a:lnTo>
                              <a:pt x="19" y="455"/>
                            </a:lnTo>
                            <a:lnTo>
                              <a:pt x="19" y="466"/>
                            </a:lnTo>
                            <a:lnTo>
                              <a:pt x="21" y="473"/>
                            </a:lnTo>
                            <a:lnTo>
                              <a:pt x="29" y="484"/>
                            </a:lnTo>
                            <a:lnTo>
                              <a:pt x="42" y="499"/>
                            </a:lnTo>
                            <a:lnTo>
                              <a:pt x="64" y="528"/>
                            </a:lnTo>
                            <a:lnTo>
                              <a:pt x="107" y="573"/>
                            </a:lnTo>
                            <a:lnTo>
                              <a:pt x="144" y="609"/>
                            </a:lnTo>
                            <a:lnTo>
                              <a:pt x="166" y="629"/>
                            </a:lnTo>
                            <a:lnTo>
                              <a:pt x="190" y="643"/>
                            </a:lnTo>
                            <a:lnTo>
                              <a:pt x="217" y="660"/>
                            </a:lnTo>
                            <a:lnTo>
                              <a:pt x="255" y="681"/>
                            </a:lnTo>
                            <a:lnTo>
                              <a:pt x="313" y="701"/>
                            </a:lnTo>
                            <a:lnTo>
                              <a:pt x="356" y="710"/>
                            </a:lnTo>
                            <a:lnTo>
                              <a:pt x="401" y="716"/>
                            </a:lnTo>
                            <a:lnTo>
                              <a:pt x="460" y="718"/>
                            </a:lnTo>
                            <a:lnTo>
                              <a:pt x="523" y="716"/>
                            </a:lnTo>
                            <a:lnTo>
                              <a:pt x="578" y="714"/>
                            </a:lnTo>
                            <a:lnTo>
                              <a:pt x="625" y="706"/>
                            </a:lnTo>
                            <a:lnTo>
                              <a:pt x="667" y="697"/>
                            </a:lnTo>
                            <a:lnTo>
                              <a:pt x="697" y="685"/>
                            </a:lnTo>
                            <a:lnTo>
                              <a:pt x="723" y="672"/>
                            </a:lnTo>
                            <a:lnTo>
                              <a:pt x="744" y="659"/>
                            </a:lnTo>
                            <a:lnTo>
                              <a:pt x="761" y="647"/>
                            </a:lnTo>
                            <a:lnTo>
                              <a:pt x="778" y="629"/>
                            </a:lnTo>
                            <a:lnTo>
                              <a:pt x="832" y="556"/>
                            </a:lnTo>
                            <a:lnTo>
                              <a:pt x="874" y="493"/>
                            </a:lnTo>
                            <a:lnTo>
                              <a:pt x="890" y="461"/>
                            </a:lnTo>
                            <a:lnTo>
                              <a:pt x="894" y="448"/>
                            </a:lnTo>
                            <a:lnTo>
                              <a:pt x="895" y="438"/>
                            </a:lnTo>
                            <a:lnTo>
                              <a:pt x="895" y="427"/>
                            </a:lnTo>
                            <a:lnTo>
                              <a:pt x="887" y="414"/>
                            </a:lnTo>
                            <a:lnTo>
                              <a:pt x="882" y="406"/>
                            </a:lnTo>
                            <a:lnTo>
                              <a:pt x="879" y="394"/>
                            </a:lnTo>
                            <a:lnTo>
                              <a:pt x="882" y="381"/>
                            </a:lnTo>
                            <a:lnTo>
                              <a:pt x="887" y="372"/>
                            </a:lnTo>
                            <a:lnTo>
                              <a:pt x="894" y="362"/>
                            </a:lnTo>
                            <a:lnTo>
                              <a:pt x="900" y="352"/>
                            </a:lnTo>
                            <a:lnTo>
                              <a:pt x="908" y="341"/>
                            </a:lnTo>
                            <a:lnTo>
                              <a:pt x="913" y="330"/>
                            </a:lnTo>
                            <a:lnTo>
                              <a:pt x="912" y="316"/>
                            </a:lnTo>
                            <a:lnTo>
                              <a:pt x="907" y="305"/>
                            </a:lnTo>
                            <a:lnTo>
                              <a:pt x="900" y="295"/>
                            </a:lnTo>
                            <a:lnTo>
                              <a:pt x="894" y="286"/>
                            </a:lnTo>
                            <a:lnTo>
                              <a:pt x="886" y="275"/>
                            </a:lnTo>
                            <a:lnTo>
                              <a:pt x="883" y="263"/>
                            </a:lnTo>
                            <a:lnTo>
                              <a:pt x="886" y="254"/>
                            </a:lnTo>
                            <a:lnTo>
                              <a:pt x="895" y="240"/>
                            </a:lnTo>
                            <a:lnTo>
                              <a:pt x="904" y="229"/>
                            </a:lnTo>
                            <a:lnTo>
                              <a:pt x="908" y="217"/>
                            </a:lnTo>
                            <a:lnTo>
                              <a:pt x="908" y="202"/>
                            </a:lnTo>
                            <a:lnTo>
                              <a:pt x="903" y="187"/>
                            </a:lnTo>
                            <a:lnTo>
                              <a:pt x="894" y="176"/>
                            </a:lnTo>
                            <a:lnTo>
                              <a:pt x="890" y="168"/>
                            </a:lnTo>
                            <a:lnTo>
                              <a:pt x="886" y="155"/>
                            </a:lnTo>
                            <a:lnTo>
                              <a:pt x="887" y="141"/>
                            </a:lnTo>
                            <a:lnTo>
                              <a:pt x="895" y="130"/>
                            </a:lnTo>
                            <a:lnTo>
                              <a:pt x="900" y="122"/>
                            </a:lnTo>
                            <a:lnTo>
                              <a:pt x="908" y="113"/>
                            </a:lnTo>
                            <a:lnTo>
                              <a:pt x="912" y="101"/>
                            </a:lnTo>
                            <a:lnTo>
                              <a:pt x="913" y="88"/>
                            </a:lnTo>
                            <a:lnTo>
                              <a:pt x="911" y="80"/>
                            </a:lnTo>
                            <a:lnTo>
                              <a:pt x="903" y="67"/>
                            </a:lnTo>
                            <a:lnTo>
                              <a:pt x="895" y="56"/>
                            </a:lnTo>
                            <a:lnTo>
                              <a:pt x="890" y="42"/>
                            </a:lnTo>
                            <a:lnTo>
                              <a:pt x="890" y="29"/>
                            </a:lnTo>
                            <a:lnTo>
                              <a:pt x="894" y="18"/>
                            </a:lnTo>
                            <a:lnTo>
                              <a:pt x="891" y="0"/>
                            </a:lnTo>
                            <a:lnTo>
                              <a:pt x="26" y="0"/>
                            </a:lnTo>
                            <a:close/>
                          </a:path>
                        </a:pathLst>
                      </a:custGeom>
                      <a:solidFill>
                        <a:srgbClr val="FFC08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7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" y="96"/>
                        <a:ext cx="113" cy="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6" y="0"/>
                          </a:cxn>
                          <a:cxn ang="0">
                            <a:pos x="13" y="13"/>
                          </a:cxn>
                          <a:cxn ang="0">
                            <a:pos x="24" y="26"/>
                          </a:cxn>
                          <a:cxn ang="0">
                            <a:pos x="44" y="43"/>
                          </a:cxn>
                          <a:cxn ang="0">
                            <a:pos x="68" y="57"/>
                          </a:cxn>
                          <a:cxn ang="0">
                            <a:pos x="91" y="66"/>
                          </a:cxn>
                          <a:cxn ang="0">
                            <a:pos x="113" y="72"/>
                          </a:cxn>
                          <a:cxn ang="0">
                            <a:pos x="104" y="89"/>
                          </a:cxn>
                          <a:cxn ang="0">
                            <a:pos x="75" y="85"/>
                          </a:cxn>
                          <a:cxn ang="0">
                            <a:pos x="44" y="87"/>
                          </a:cxn>
                          <a:cxn ang="0">
                            <a:pos x="24" y="99"/>
                          </a:cxn>
                          <a:cxn ang="0">
                            <a:pos x="28" y="89"/>
                          </a:cxn>
                          <a:cxn ang="0">
                            <a:pos x="27" y="78"/>
                          </a:cxn>
                          <a:cxn ang="0">
                            <a:pos x="20" y="62"/>
                          </a:cxn>
                          <a:cxn ang="0">
                            <a:pos x="11" y="49"/>
                          </a:cxn>
                          <a:cxn ang="0">
                            <a:pos x="2" y="34"/>
                          </a:cxn>
                          <a:cxn ang="0">
                            <a:pos x="0" y="17"/>
                          </a:cxn>
                          <a:cxn ang="0">
                            <a:pos x="6" y="0"/>
                          </a:cxn>
                        </a:cxnLst>
                        <a:rect l="0" t="0" r="r" b="b"/>
                        <a:pathLst>
                          <a:path w="113" h="99">
                            <a:moveTo>
                              <a:pt x="6" y="0"/>
                            </a:moveTo>
                            <a:lnTo>
                              <a:pt x="13" y="13"/>
                            </a:lnTo>
                            <a:lnTo>
                              <a:pt x="24" y="26"/>
                            </a:lnTo>
                            <a:lnTo>
                              <a:pt x="44" y="43"/>
                            </a:lnTo>
                            <a:lnTo>
                              <a:pt x="68" y="57"/>
                            </a:lnTo>
                            <a:lnTo>
                              <a:pt x="91" y="66"/>
                            </a:lnTo>
                            <a:lnTo>
                              <a:pt x="113" y="72"/>
                            </a:lnTo>
                            <a:lnTo>
                              <a:pt x="104" y="89"/>
                            </a:lnTo>
                            <a:lnTo>
                              <a:pt x="75" y="85"/>
                            </a:lnTo>
                            <a:lnTo>
                              <a:pt x="44" y="87"/>
                            </a:lnTo>
                            <a:lnTo>
                              <a:pt x="24" y="99"/>
                            </a:lnTo>
                            <a:lnTo>
                              <a:pt x="28" y="89"/>
                            </a:lnTo>
                            <a:lnTo>
                              <a:pt x="27" y="78"/>
                            </a:lnTo>
                            <a:lnTo>
                              <a:pt x="20" y="62"/>
                            </a:lnTo>
                            <a:lnTo>
                              <a:pt x="11" y="49"/>
                            </a:lnTo>
                            <a:lnTo>
                              <a:pt x="2" y="34"/>
                            </a:lnTo>
                            <a:lnTo>
                              <a:pt x="0" y="17"/>
                            </a:lnTo>
                            <a:lnTo>
                              <a:pt x="6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8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8" y="219"/>
                        <a:ext cx="149" cy="8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10"/>
                          </a:cxn>
                          <a:cxn ang="0">
                            <a:pos x="4" y="0"/>
                          </a:cxn>
                          <a:cxn ang="0">
                            <a:pos x="9" y="10"/>
                          </a:cxn>
                          <a:cxn ang="0">
                            <a:pos x="21" y="15"/>
                          </a:cxn>
                          <a:cxn ang="0">
                            <a:pos x="42" y="25"/>
                          </a:cxn>
                          <a:cxn ang="0">
                            <a:pos x="64" y="31"/>
                          </a:cxn>
                          <a:cxn ang="0">
                            <a:pos x="98" y="38"/>
                          </a:cxn>
                          <a:cxn ang="0">
                            <a:pos x="137" y="44"/>
                          </a:cxn>
                          <a:cxn ang="0">
                            <a:pos x="149" y="80"/>
                          </a:cxn>
                          <a:cxn ang="0">
                            <a:pos x="106" y="69"/>
                          </a:cxn>
                          <a:cxn ang="0">
                            <a:pos x="72" y="65"/>
                          </a:cxn>
                          <a:cxn ang="0">
                            <a:pos x="45" y="71"/>
                          </a:cxn>
                          <a:cxn ang="0">
                            <a:pos x="25" y="84"/>
                          </a:cxn>
                          <a:cxn ang="0">
                            <a:pos x="25" y="73"/>
                          </a:cxn>
                          <a:cxn ang="0">
                            <a:pos x="25" y="63"/>
                          </a:cxn>
                          <a:cxn ang="0">
                            <a:pos x="21" y="52"/>
                          </a:cxn>
                          <a:cxn ang="0">
                            <a:pos x="9" y="36"/>
                          </a:cxn>
                          <a:cxn ang="0">
                            <a:pos x="0" y="23"/>
                          </a:cxn>
                          <a:cxn ang="0">
                            <a:pos x="0" y="10"/>
                          </a:cxn>
                        </a:cxnLst>
                        <a:rect l="0" t="0" r="r" b="b"/>
                        <a:pathLst>
                          <a:path w="149" h="84">
                            <a:moveTo>
                              <a:pt x="0" y="10"/>
                            </a:moveTo>
                            <a:lnTo>
                              <a:pt x="4" y="0"/>
                            </a:lnTo>
                            <a:lnTo>
                              <a:pt x="9" y="10"/>
                            </a:lnTo>
                            <a:lnTo>
                              <a:pt x="21" y="15"/>
                            </a:lnTo>
                            <a:lnTo>
                              <a:pt x="42" y="25"/>
                            </a:lnTo>
                            <a:lnTo>
                              <a:pt x="64" y="31"/>
                            </a:lnTo>
                            <a:lnTo>
                              <a:pt x="98" y="38"/>
                            </a:lnTo>
                            <a:lnTo>
                              <a:pt x="137" y="44"/>
                            </a:lnTo>
                            <a:lnTo>
                              <a:pt x="149" y="80"/>
                            </a:lnTo>
                            <a:lnTo>
                              <a:pt x="106" y="69"/>
                            </a:lnTo>
                            <a:lnTo>
                              <a:pt x="72" y="65"/>
                            </a:lnTo>
                            <a:lnTo>
                              <a:pt x="45" y="71"/>
                            </a:lnTo>
                            <a:lnTo>
                              <a:pt x="25" y="84"/>
                            </a:lnTo>
                            <a:lnTo>
                              <a:pt x="25" y="73"/>
                            </a:lnTo>
                            <a:lnTo>
                              <a:pt x="25" y="63"/>
                            </a:lnTo>
                            <a:lnTo>
                              <a:pt x="21" y="52"/>
                            </a:lnTo>
                            <a:lnTo>
                              <a:pt x="9" y="36"/>
                            </a:lnTo>
                            <a:lnTo>
                              <a:pt x="0" y="2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9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" y="324"/>
                        <a:ext cx="175" cy="10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13"/>
                          </a:cxn>
                          <a:cxn ang="0">
                            <a:pos x="10" y="0"/>
                          </a:cxn>
                          <a:cxn ang="0">
                            <a:pos x="21" y="17"/>
                          </a:cxn>
                          <a:cxn ang="0">
                            <a:pos x="32" y="25"/>
                          </a:cxn>
                          <a:cxn ang="0">
                            <a:pos x="45" y="34"/>
                          </a:cxn>
                          <a:cxn ang="0">
                            <a:pos x="69" y="42"/>
                          </a:cxn>
                          <a:cxn ang="0">
                            <a:pos x="96" y="49"/>
                          </a:cxn>
                          <a:cxn ang="0">
                            <a:pos x="126" y="59"/>
                          </a:cxn>
                          <a:cxn ang="0">
                            <a:pos x="167" y="72"/>
                          </a:cxn>
                          <a:cxn ang="0">
                            <a:pos x="175" y="104"/>
                          </a:cxn>
                          <a:cxn ang="0">
                            <a:pos x="133" y="87"/>
                          </a:cxn>
                          <a:cxn ang="0">
                            <a:pos x="103" y="76"/>
                          </a:cxn>
                          <a:cxn ang="0">
                            <a:pos x="78" y="72"/>
                          </a:cxn>
                          <a:cxn ang="0">
                            <a:pos x="58" y="72"/>
                          </a:cxn>
                          <a:cxn ang="0">
                            <a:pos x="48" y="80"/>
                          </a:cxn>
                          <a:cxn ang="0">
                            <a:pos x="36" y="91"/>
                          </a:cxn>
                          <a:cxn ang="0">
                            <a:pos x="34" y="78"/>
                          </a:cxn>
                          <a:cxn ang="0">
                            <a:pos x="21" y="59"/>
                          </a:cxn>
                          <a:cxn ang="0">
                            <a:pos x="10" y="45"/>
                          </a:cxn>
                          <a:cxn ang="0">
                            <a:pos x="0" y="31"/>
                          </a:cxn>
                          <a:cxn ang="0">
                            <a:pos x="2" y="13"/>
                          </a:cxn>
                        </a:cxnLst>
                        <a:rect l="0" t="0" r="r" b="b"/>
                        <a:pathLst>
                          <a:path w="175" h="104">
                            <a:moveTo>
                              <a:pt x="2" y="13"/>
                            </a:moveTo>
                            <a:lnTo>
                              <a:pt x="10" y="0"/>
                            </a:lnTo>
                            <a:lnTo>
                              <a:pt x="21" y="17"/>
                            </a:lnTo>
                            <a:lnTo>
                              <a:pt x="32" y="25"/>
                            </a:lnTo>
                            <a:lnTo>
                              <a:pt x="45" y="34"/>
                            </a:lnTo>
                            <a:lnTo>
                              <a:pt x="69" y="42"/>
                            </a:lnTo>
                            <a:lnTo>
                              <a:pt x="96" y="49"/>
                            </a:lnTo>
                            <a:lnTo>
                              <a:pt x="126" y="59"/>
                            </a:lnTo>
                            <a:lnTo>
                              <a:pt x="167" y="72"/>
                            </a:lnTo>
                            <a:lnTo>
                              <a:pt x="175" y="104"/>
                            </a:lnTo>
                            <a:lnTo>
                              <a:pt x="133" y="87"/>
                            </a:lnTo>
                            <a:lnTo>
                              <a:pt x="103" y="76"/>
                            </a:lnTo>
                            <a:lnTo>
                              <a:pt x="78" y="72"/>
                            </a:lnTo>
                            <a:lnTo>
                              <a:pt x="58" y="72"/>
                            </a:lnTo>
                            <a:lnTo>
                              <a:pt x="48" y="80"/>
                            </a:lnTo>
                            <a:lnTo>
                              <a:pt x="36" y="91"/>
                            </a:lnTo>
                            <a:lnTo>
                              <a:pt x="34" y="78"/>
                            </a:lnTo>
                            <a:lnTo>
                              <a:pt x="21" y="59"/>
                            </a:lnTo>
                            <a:lnTo>
                              <a:pt x="10" y="45"/>
                            </a:lnTo>
                            <a:lnTo>
                              <a:pt x="0" y="31"/>
                            </a:lnTo>
                            <a:lnTo>
                              <a:pt x="2" y="13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1" y="438"/>
                        <a:ext cx="208" cy="2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2" y="35"/>
                          </a:cxn>
                          <a:cxn ang="0">
                            <a:pos x="0" y="21"/>
                          </a:cxn>
                          <a:cxn ang="0">
                            <a:pos x="0" y="11"/>
                          </a:cxn>
                          <a:cxn ang="0">
                            <a:pos x="8" y="0"/>
                          </a:cxn>
                          <a:cxn ang="0">
                            <a:pos x="22" y="17"/>
                          </a:cxn>
                          <a:cxn ang="0">
                            <a:pos x="47" y="32"/>
                          </a:cxn>
                          <a:cxn ang="0">
                            <a:pos x="72" y="44"/>
                          </a:cxn>
                          <a:cxn ang="0">
                            <a:pos x="106" y="55"/>
                          </a:cxn>
                          <a:cxn ang="0">
                            <a:pos x="156" y="65"/>
                          </a:cxn>
                          <a:cxn ang="0">
                            <a:pos x="166" y="91"/>
                          </a:cxn>
                          <a:cxn ang="0">
                            <a:pos x="140" y="84"/>
                          </a:cxn>
                          <a:cxn ang="0">
                            <a:pos x="114" y="80"/>
                          </a:cxn>
                          <a:cxn ang="0">
                            <a:pos x="101" y="82"/>
                          </a:cxn>
                          <a:cxn ang="0">
                            <a:pos x="97" y="95"/>
                          </a:cxn>
                          <a:cxn ang="0">
                            <a:pos x="105" y="112"/>
                          </a:cxn>
                          <a:cxn ang="0">
                            <a:pos x="115" y="128"/>
                          </a:cxn>
                          <a:cxn ang="0">
                            <a:pos x="136" y="153"/>
                          </a:cxn>
                          <a:cxn ang="0">
                            <a:pos x="166" y="179"/>
                          </a:cxn>
                          <a:cxn ang="0">
                            <a:pos x="208" y="209"/>
                          </a:cxn>
                          <a:cxn ang="0">
                            <a:pos x="208" y="230"/>
                          </a:cxn>
                          <a:cxn ang="0">
                            <a:pos x="190" y="219"/>
                          </a:cxn>
                          <a:cxn ang="0">
                            <a:pos x="166" y="205"/>
                          </a:cxn>
                          <a:cxn ang="0">
                            <a:pos x="132" y="179"/>
                          </a:cxn>
                          <a:cxn ang="0">
                            <a:pos x="105" y="150"/>
                          </a:cxn>
                          <a:cxn ang="0">
                            <a:pos x="80" y="128"/>
                          </a:cxn>
                          <a:cxn ang="0">
                            <a:pos x="56" y="101"/>
                          </a:cxn>
                          <a:cxn ang="0">
                            <a:pos x="36" y="78"/>
                          </a:cxn>
                          <a:cxn ang="0">
                            <a:pos x="15" y="57"/>
                          </a:cxn>
                          <a:cxn ang="0">
                            <a:pos x="2" y="35"/>
                          </a:cxn>
                        </a:cxnLst>
                        <a:rect l="0" t="0" r="r" b="b"/>
                        <a:pathLst>
                          <a:path w="208" h="230">
                            <a:moveTo>
                              <a:pt x="2" y="35"/>
                            </a:moveTo>
                            <a:lnTo>
                              <a:pt x="0" y="21"/>
                            </a:lnTo>
                            <a:lnTo>
                              <a:pt x="0" y="11"/>
                            </a:lnTo>
                            <a:lnTo>
                              <a:pt x="8" y="0"/>
                            </a:lnTo>
                            <a:lnTo>
                              <a:pt x="22" y="17"/>
                            </a:lnTo>
                            <a:lnTo>
                              <a:pt x="47" y="32"/>
                            </a:lnTo>
                            <a:lnTo>
                              <a:pt x="72" y="44"/>
                            </a:lnTo>
                            <a:lnTo>
                              <a:pt x="106" y="55"/>
                            </a:lnTo>
                            <a:lnTo>
                              <a:pt x="156" y="65"/>
                            </a:lnTo>
                            <a:lnTo>
                              <a:pt x="166" y="91"/>
                            </a:lnTo>
                            <a:lnTo>
                              <a:pt x="140" y="84"/>
                            </a:lnTo>
                            <a:lnTo>
                              <a:pt x="114" y="80"/>
                            </a:lnTo>
                            <a:lnTo>
                              <a:pt x="101" y="82"/>
                            </a:lnTo>
                            <a:lnTo>
                              <a:pt x="97" y="95"/>
                            </a:lnTo>
                            <a:lnTo>
                              <a:pt x="105" y="112"/>
                            </a:lnTo>
                            <a:lnTo>
                              <a:pt x="115" y="128"/>
                            </a:lnTo>
                            <a:lnTo>
                              <a:pt x="136" y="153"/>
                            </a:lnTo>
                            <a:lnTo>
                              <a:pt x="166" y="179"/>
                            </a:lnTo>
                            <a:lnTo>
                              <a:pt x="208" y="209"/>
                            </a:lnTo>
                            <a:lnTo>
                              <a:pt x="208" y="230"/>
                            </a:lnTo>
                            <a:lnTo>
                              <a:pt x="190" y="219"/>
                            </a:lnTo>
                            <a:lnTo>
                              <a:pt x="166" y="205"/>
                            </a:lnTo>
                            <a:lnTo>
                              <a:pt x="132" y="179"/>
                            </a:lnTo>
                            <a:lnTo>
                              <a:pt x="105" y="150"/>
                            </a:lnTo>
                            <a:lnTo>
                              <a:pt x="80" y="128"/>
                            </a:lnTo>
                            <a:lnTo>
                              <a:pt x="56" y="101"/>
                            </a:lnTo>
                            <a:lnTo>
                              <a:pt x="36" y="78"/>
                            </a:lnTo>
                            <a:lnTo>
                              <a:pt x="15" y="57"/>
                            </a:lnTo>
                            <a:lnTo>
                              <a:pt x="2" y="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5" y="25"/>
                        <a:ext cx="86" cy="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11" y="10"/>
                          </a:cxn>
                          <a:cxn ang="0">
                            <a:pos x="25" y="21"/>
                          </a:cxn>
                          <a:cxn ang="0">
                            <a:pos x="42" y="33"/>
                          </a:cxn>
                          <a:cxn ang="0">
                            <a:pos x="60" y="44"/>
                          </a:cxn>
                          <a:cxn ang="0">
                            <a:pos x="77" y="54"/>
                          </a:cxn>
                          <a:cxn ang="0">
                            <a:pos x="86" y="61"/>
                          </a:cxn>
                          <a:cxn ang="0">
                            <a:pos x="65" y="69"/>
                          </a:cxn>
                          <a:cxn ang="0">
                            <a:pos x="42" y="61"/>
                          </a:cxn>
                          <a:cxn ang="0">
                            <a:pos x="18" y="52"/>
                          </a:cxn>
                          <a:cxn ang="0">
                            <a:pos x="0" y="42"/>
                          </a:cxn>
                          <a:cxn ang="0">
                            <a:pos x="1" y="33"/>
                          </a:cxn>
                          <a:cxn ang="0">
                            <a:pos x="4" y="17"/>
                          </a:cxn>
                          <a:cxn ang="0">
                            <a:pos x="0" y="0"/>
                          </a:cxn>
                        </a:cxnLst>
                        <a:rect l="0" t="0" r="r" b="b"/>
                        <a:pathLst>
                          <a:path w="86" h="69">
                            <a:moveTo>
                              <a:pt x="0" y="0"/>
                            </a:moveTo>
                            <a:lnTo>
                              <a:pt x="11" y="10"/>
                            </a:lnTo>
                            <a:lnTo>
                              <a:pt x="25" y="21"/>
                            </a:lnTo>
                            <a:lnTo>
                              <a:pt x="42" y="33"/>
                            </a:lnTo>
                            <a:lnTo>
                              <a:pt x="60" y="44"/>
                            </a:lnTo>
                            <a:lnTo>
                              <a:pt x="77" y="54"/>
                            </a:lnTo>
                            <a:lnTo>
                              <a:pt x="86" y="61"/>
                            </a:lnTo>
                            <a:lnTo>
                              <a:pt x="65" y="69"/>
                            </a:lnTo>
                            <a:lnTo>
                              <a:pt x="42" y="61"/>
                            </a:lnTo>
                            <a:lnTo>
                              <a:pt x="18" y="52"/>
                            </a:lnTo>
                            <a:lnTo>
                              <a:pt x="0" y="42"/>
                            </a:lnTo>
                            <a:lnTo>
                              <a:pt x="1" y="33"/>
                            </a:lnTo>
                            <a:lnTo>
                              <a:pt x="4" y="1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2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181" y="8"/>
                        <a:ext cx="732" cy="6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48" y="158"/>
                          </a:cxn>
                          <a:cxn ang="0">
                            <a:pos x="292" y="181"/>
                          </a:cxn>
                          <a:cxn ang="0">
                            <a:pos x="175" y="200"/>
                          </a:cxn>
                          <a:cxn ang="0">
                            <a:pos x="0" y="209"/>
                          </a:cxn>
                          <a:cxn ang="0">
                            <a:pos x="205" y="244"/>
                          </a:cxn>
                          <a:cxn ang="0">
                            <a:pos x="435" y="225"/>
                          </a:cxn>
                          <a:cxn ang="0">
                            <a:pos x="597" y="177"/>
                          </a:cxn>
                          <a:cxn ang="0">
                            <a:pos x="648" y="169"/>
                          </a:cxn>
                          <a:cxn ang="0">
                            <a:pos x="625" y="208"/>
                          </a:cxn>
                          <a:cxn ang="0">
                            <a:pos x="510" y="263"/>
                          </a:cxn>
                          <a:cxn ang="0">
                            <a:pos x="304" y="308"/>
                          </a:cxn>
                          <a:cxn ang="0">
                            <a:pos x="177" y="352"/>
                          </a:cxn>
                          <a:cxn ang="0">
                            <a:pos x="411" y="347"/>
                          </a:cxn>
                          <a:cxn ang="0">
                            <a:pos x="567" y="308"/>
                          </a:cxn>
                          <a:cxn ang="0">
                            <a:pos x="659" y="276"/>
                          </a:cxn>
                          <a:cxn ang="0">
                            <a:pos x="661" y="299"/>
                          </a:cxn>
                          <a:cxn ang="0">
                            <a:pos x="584" y="354"/>
                          </a:cxn>
                          <a:cxn ang="0">
                            <a:pos x="439" y="407"/>
                          </a:cxn>
                          <a:cxn ang="0">
                            <a:pos x="237" y="444"/>
                          </a:cxn>
                          <a:cxn ang="0">
                            <a:pos x="305" y="466"/>
                          </a:cxn>
                          <a:cxn ang="0">
                            <a:pos x="482" y="458"/>
                          </a:cxn>
                          <a:cxn ang="0">
                            <a:pos x="629" y="413"/>
                          </a:cxn>
                          <a:cxn ang="0">
                            <a:pos x="642" y="430"/>
                          </a:cxn>
                          <a:cxn ang="0">
                            <a:pos x="599" y="474"/>
                          </a:cxn>
                          <a:cxn ang="0">
                            <a:pos x="489" y="521"/>
                          </a:cxn>
                          <a:cxn ang="0">
                            <a:pos x="360" y="542"/>
                          </a:cxn>
                          <a:cxn ang="0">
                            <a:pos x="166" y="546"/>
                          </a:cxn>
                          <a:cxn ang="0">
                            <a:pos x="301" y="579"/>
                          </a:cxn>
                          <a:cxn ang="0">
                            <a:pos x="427" y="580"/>
                          </a:cxn>
                          <a:cxn ang="0">
                            <a:pos x="540" y="562"/>
                          </a:cxn>
                          <a:cxn ang="0">
                            <a:pos x="589" y="565"/>
                          </a:cxn>
                          <a:cxn ang="0">
                            <a:pos x="561" y="597"/>
                          </a:cxn>
                          <a:cxn ang="0">
                            <a:pos x="495" y="622"/>
                          </a:cxn>
                          <a:cxn ang="0">
                            <a:pos x="253" y="649"/>
                          </a:cxn>
                          <a:cxn ang="0">
                            <a:pos x="453" y="663"/>
                          </a:cxn>
                          <a:cxn ang="0">
                            <a:pos x="466" y="687"/>
                          </a:cxn>
                          <a:cxn ang="0">
                            <a:pos x="542" y="664"/>
                          </a:cxn>
                          <a:cxn ang="0">
                            <a:pos x="597" y="621"/>
                          </a:cxn>
                          <a:cxn ang="0">
                            <a:pos x="709" y="453"/>
                          </a:cxn>
                          <a:cxn ang="0">
                            <a:pos x="714" y="419"/>
                          </a:cxn>
                          <a:cxn ang="0">
                            <a:pos x="698" y="386"/>
                          </a:cxn>
                          <a:cxn ang="0">
                            <a:pos x="713" y="354"/>
                          </a:cxn>
                          <a:cxn ang="0">
                            <a:pos x="732" y="322"/>
                          </a:cxn>
                          <a:cxn ang="0">
                            <a:pos x="719" y="287"/>
                          </a:cxn>
                          <a:cxn ang="0">
                            <a:pos x="702" y="255"/>
                          </a:cxn>
                          <a:cxn ang="0">
                            <a:pos x="723" y="221"/>
                          </a:cxn>
                          <a:cxn ang="0">
                            <a:pos x="722" y="179"/>
                          </a:cxn>
                          <a:cxn ang="0">
                            <a:pos x="705" y="147"/>
                          </a:cxn>
                          <a:cxn ang="0">
                            <a:pos x="719" y="114"/>
                          </a:cxn>
                          <a:cxn ang="0">
                            <a:pos x="732" y="80"/>
                          </a:cxn>
                          <a:cxn ang="0">
                            <a:pos x="714" y="48"/>
                          </a:cxn>
                          <a:cxn ang="0">
                            <a:pos x="634" y="50"/>
                          </a:cxn>
                          <a:cxn ang="0">
                            <a:pos x="475" y="105"/>
                          </a:cxn>
                          <a:cxn ang="0">
                            <a:pos x="294" y="135"/>
                          </a:cxn>
                        </a:cxnLst>
                        <a:rect l="0" t="0" r="r" b="b"/>
                        <a:pathLst>
                          <a:path w="732" h="689">
                            <a:moveTo>
                              <a:pt x="294" y="135"/>
                            </a:moveTo>
                            <a:lnTo>
                              <a:pt x="186" y="143"/>
                            </a:lnTo>
                            <a:lnTo>
                              <a:pt x="348" y="158"/>
                            </a:lnTo>
                            <a:lnTo>
                              <a:pt x="338" y="166"/>
                            </a:lnTo>
                            <a:lnTo>
                              <a:pt x="318" y="173"/>
                            </a:lnTo>
                            <a:lnTo>
                              <a:pt x="292" y="181"/>
                            </a:lnTo>
                            <a:lnTo>
                              <a:pt x="258" y="190"/>
                            </a:lnTo>
                            <a:lnTo>
                              <a:pt x="222" y="196"/>
                            </a:lnTo>
                            <a:lnTo>
                              <a:pt x="175" y="200"/>
                            </a:lnTo>
                            <a:lnTo>
                              <a:pt x="120" y="206"/>
                            </a:lnTo>
                            <a:lnTo>
                              <a:pt x="61" y="209"/>
                            </a:lnTo>
                            <a:lnTo>
                              <a:pt x="0" y="209"/>
                            </a:lnTo>
                            <a:lnTo>
                              <a:pt x="95" y="232"/>
                            </a:lnTo>
                            <a:lnTo>
                              <a:pt x="154" y="244"/>
                            </a:lnTo>
                            <a:lnTo>
                              <a:pt x="205" y="244"/>
                            </a:lnTo>
                            <a:lnTo>
                              <a:pt x="267" y="244"/>
                            </a:lnTo>
                            <a:lnTo>
                              <a:pt x="359" y="236"/>
                            </a:lnTo>
                            <a:lnTo>
                              <a:pt x="435" y="225"/>
                            </a:lnTo>
                            <a:lnTo>
                              <a:pt x="499" y="209"/>
                            </a:lnTo>
                            <a:lnTo>
                              <a:pt x="567" y="188"/>
                            </a:lnTo>
                            <a:lnTo>
                              <a:pt x="597" y="177"/>
                            </a:lnTo>
                            <a:lnTo>
                              <a:pt x="625" y="168"/>
                            </a:lnTo>
                            <a:lnTo>
                              <a:pt x="640" y="164"/>
                            </a:lnTo>
                            <a:lnTo>
                              <a:pt x="648" y="169"/>
                            </a:lnTo>
                            <a:lnTo>
                              <a:pt x="648" y="181"/>
                            </a:lnTo>
                            <a:lnTo>
                              <a:pt x="642" y="194"/>
                            </a:lnTo>
                            <a:lnTo>
                              <a:pt x="625" y="208"/>
                            </a:lnTo>
                            <a:lnTo>
                              <a:pt x="597" y="226"/>
                            </a:lnTo>
                            <a:lnTo>
                              <a:pt x="557" y="244"/>
                            </a:lnTo>
                            <a:lnTo>
                              <a:pt x="510" y="263"/>
                            </a:lnTo>
                            <a:lnTo>
                              <a:pt x="448" y="282"/>
                            </a:lnTo>
                            <a:lnTo>
                              <a:pt x="376" y="297"/>
                            </a:lnTo>
                            <a:lnTo>
                              <a:pt x="304" y="308"/>
                            </a:lnTo>
                            <a:lnTo>
                              <a:pt x="228" y="320"/>
                            </a:lnTo>
                            <a:lnTo>
                              <a:pt x="95" y="333"/>
                            </a:lnTo>
                            <a:lnTo>
                              <a:pt x="177" y="352"/>
                            </a:lnTo>
                            <a:lnTo>
                              <a:pt x="243" y="360"/>
                            </a:lnTo>
                            <a:lnTo>
                              <a:pt x="326" y="358"/>
                            </a:lnTo>
                            <a:lnTo>
                              <a:pt x="411" y="347"/>
                            </a:lnTo>
                            <a:lnTo>
                              <a:pt x="474" y="333"/>
                            </a:lnTo>
                            <a:lnTo>
                              <a:pt x="525" y="320"/>
                            </a:lnTo>
                            <a:lnTo>
                              <a:pt x="567" y="308"/>
                            </a:lnTo>
                            <a:lnTo>
                              <a:pt x="610" y="293"/>
                            </a:lnTo>
                            <a:lnTo>
                              <a:pt x="644" y="280"/>
                            </a:lnTo>
                            <a:lnTo>
                              <a:pt x="659" y="276"/>
                            </a:lnTo>
                            <a:lnTo>
                              <a:pt x="668" y="276"/>
                            </a:lnTo>
                            <a:lnTo>
                              <a:pt x="667" y="287"/>
                            </a:lnTo>
                            <a:lnTo>
                              <a:pt x="661" y="299"/>
                            </a:lnTo>
                            <a:lnTo>
                              <a:pt x="648" y="314"/>
                            </a:lnTo>
                            <a:lnTo>
                              <a:pt x="617" y="335"/>
                            </a:lnTo>
                            <a:lnTo>
                              <a:pt x="584" y="354"/>
                            </a:lnTo>
                            <a:lnTo>
                              <a:pt x="546" y="371"/>
                            </a:lnTo>
                            <a:lnTo>
                              <a:pt x="496" y="390"/>
                            </a:lnTo>
                            <a:lnTo>
                              <a:pt x="439" y="407"/>
                            </a:lnTo>
                            <a:lnTo>
                              <a:pt x="352" y="426"/>
                            </a:lnTo>
                            <a:lnTo>
                              <a:pt x="294" y="438"/>
                            </a:lnTo>
                            <a:lnTo>
                              <a:pt x="237" y="444"/>
                            </a:lnTo>
                            <a:lnTo>
                              <a:pt x="154" y="449"/>
                            </a:lnTo>
                            <a:lnTo>
                              <a:pt x="239" y="461"/>
                            </a:lnTo>
                            <a:lnTo>
                              <a:pt x="305" y="466"/>
                            </a:lnTo>
                            <a:lnTo>
                              <a:pt x="360" y="468"/>
                            </a:lnTo>
                            <a:lnTo>
                              <a:pt x="423" y="466"/>
                            </a:lnTo>
                            <a:lnTo>
                              <a:pt x="482" y="458"/>
                            </a:lnTo>
                            <a:lnTo>
                              <a:pt x="530" y="447"/>
                            </a:lnTo>
                            <a:lnTo>
                              <a:pt x="568" y="434"/>
                            </a:lnTo>
                            <a:lnTo>
                              <a:pt x="629" y="413"/>
                            </a:lnTo>
                            <a:lnTo>
                              <a:pt x="637" y="413"/>
                            </a:lnTo>
                            <a:lnTo>
                              <a:pt x="644" y="417"/>
                            </a:lnTo>
                            <a:lnTo>
                              <a:pt x="642" y="430"/>
                            </a:lnTo>
                            <a:lnTo>
                              <a:pt x="634" y="444"/>
                            </a:lnTo>
                            <a:lnTo>
                              <a:pt x="620" y="458"/>
                            </a:lnTo>
                            <a:lnTo>
                              <a:pt x="599" y="474"/>
                            </a:lnTo>
                            <a:lnTo>
                              <a:pt x="563" y="493"/>
                            </a:lnTo>
                            <a:lnTo>
                              <a:pt x="525" y="510"/>
                            </a:lnTo>
                            <a:lnTo>
                              <a:pt x="489" y="521"/>
                            </a:lnTo>
                            <a:lnTo>
                              <a:pt x="448" y="531"/>
                            </a:lnTo>
                            <a:lnTo>
                              <a:pt x="410" y="537"/>
                            </a:lnTo>
                            <a:lnTo>
                              <a:pt x="360" y="542"/>
                            </a:lnTo>
                            <a:lnTo>
                              <a:pt x="305" y="545"/>
                            </a:lnTo>
                            <a:lnTo>
                              <a:pt x="250" y="546"/>
                            </a:lnTo>
                            <a:lnTo>
                              <a:pt x="166" y="546"/>
                            </a:lnTo>
                            <a:lnTo>
                              <a:pt x="211" y="562"/>
                            </a:lnTo>
                            <a:lnTo>
                              <a:pt x="253" y="573"/>
                            </a:lnTo>
                            <a:lnTo>
                              <a:pt x="301" y="579"/>
                            </a:lnTo>
                            <a:lnTo>
                              <a:pt x="342" y="580"/>
                            </a:lnTo>
                            <a:lnTo>
                              <a:pt x="384" y="583"/>
                            </a:lnTo>
                            <a:lnTo>
                              <a:pt x="427" y="580"/>
                            </a:lnTo>
                            <a:lnTo>
                              <a:pt x="462" y="579"/>
                            </a:lnTo>
                            <a:lnTo>
                              <a:pt x="495" y="573"/>
                            </a:lnTo>
                            <a:lnTo>
                              <a:pt x="540" y="562"/>
                            </a:lnTo>
                            <a:lnTo>
                              <a:pt x="574" y="554"/>
                            </a:lnTo>
                            <a:lnTo>
                              <a:pt x="587" y="555"/>
                            </a:lnTo>
                            <a:lnTo>
                              <a:pt x="589" y="565"/>
                            </a:lnTo>
                            <a:lnTo>
                              <a:pt x="585" y="575"/>
                            </a:lnTo>
                            <a:lnTo>
                              <a:pt x="576" y="586"/>
                            </a:lnTo>
                            <a:lnTo>
                              <a:pt x="561" y="597"/>
                            </a:lnTo>
                            <a:lnTo>
                              <a:pt x="544" y="605"/>
                            </a:lnTo>
                            <a:lnTo>
                              <a:pt x="525" y="614"/>
                            </a:lnTo>
                            <a:lnTo>
                              <a:pt x="495" y="622"/>
                            </a:lnTo>
                            <a:lnTo>
                              <a:pt x="432" y="631"/>
                            </a:lnTo>
                            <a:lnTo>
                              <a:pt x="372" y="639"/>
                            </a:lnTo>
                            <a:lnTo>
                              <a:pt x="253" y="649"/>
                            </a:lnTo>
                            <a:lnTo>
                              <a:pt x="407" y="656"/>
                            </a:lnTo>
                            <a:lnTo>
                              <a:pt x="439" y="656"/>
                            </a:lnTo>
                            <a:lnTo>
                              <a:pt x="453" y="663"/>
                            </a:lnTo>
                            <a:lnTo>
                              <a:pt x="461" y="670"/>
                            </a:lnTo>
                            <a:lnTo>
                              <a:pt x="458" y="681"/>
                            </a:lnTo>
                            <a:lnTo>
                              <a:pt x="466" y="687"/>
                            </a:lnTo>
                            <a:lnTo>
                              <a:pt x="486" y="689"/>
                            </a:lnTo>
                            <a:lnTo>
                              <a:pt x="516" y="677"/>
                            </a:lnTo>
                            <a:lnTo>
                              <a:pt x="542" y="664"/>
                            </a:lnTo>
                            <a:lnTo>
                              <a:pt x="563" y="651"/>
                            </a:lnTo>
                            <a:lnTo>
                              <a:pt x="580" y="639"/>
                            </a:lnTo>
                            <a:lnTo>
                              <a:pt x="597" y="621"/>
                            </a:lnTo>
                            <a:lnTo>
                              <a:pt x="651" y="548"/>
                            </a:lnTo>
                            <a:lnTo>
                              <a:pt x="693" y="485"/>
                            </a:lnTo>
                            <a:lnTo>
                              <a:pt x="709" y="453"/>
                            </a:lnTo>
                            <a:lnTo>
                              <a:pt x="713" y="440"/>
                            </a:lnTo>
                            <a:lnTo>
                              <a:pt x="714" y="430"/>
                            </a:lnTo>
                            <a:lnTo>
                              <a:pt x="714" y="419"/>
                            </a:lnTo>
                            <a:lnTo>
                              <a:pt x="706" y="406"/>
                            </a:lnTo>
                            <a:lnTo>
                              <a:pt x="701" y="398"/>
                            </a:lnTo>
                            <a:lnTo>
                              <a:pt x="698" y="386"/>
                            </a:lnTo>
                            <a:lnTo>
                              <a:pt x="701" y="373"/>
                            </a:lnTo>
                            <a:lnTo>
                              <a:pt x="706" y="364"/>
                            </a:lnTo>
                            <a:lnTo>
                              <a:pt x="713" y="354"/>
                            </a:lnTo>
                            <a:lnTo>
                              <a:pt x="719" y="344"/>
                            </a:lnTo>
                            <a:lnTo>
                              <a:pt x="727" y="333"/>
                            </a:lnTo>
                            <a:lnTo>
                              <a:pt x="732" y="322"/>
                            </a:lnTo>
                            <a:lnTo>
                              <a:pt x="731" y="308"/>
                            </a:lnTo>
                            <a:lnTo>
                              <a:pt x="726" y="297"/>
                            </a:lnTo>
                            <a:lnTo>
                              <a:pt x="719" y="287"/>
                            </a:lnTo>
                            <a:lnTo>
                              <a:pt x="713" y="278"/>
                            </a:lnTo>
                            <a:lnTo>
                              <a:pt x="705" y="267"/>
                            </a:lnTo>
                            <a:lnTo>
                              <a:pt x="702" y="255"/>
                            </a:lnTo>
                            <a:lnTo>
                              <a:pt x="705" y="246"/>
                            </a:lnTo>
                            <a:lnTo>
                              <a:pt x="714" y="232"/>
                            </a:lnTo>
                            <a:lnTo>
                              <a:pt x="723" y="221"/>
                            </a:lnTo>
                            <a:lnTo>
                              <a:pt x="727" y="209"/>
                            </a:lnTo>
                            <a:lnTo>
                              <a:pt x="727" y="194"/>
                            </a:lnTo>
                            <a:lnTo>
                              <a:pt x="722" y="179"/>
                            </a:lnTo>
                            <a:lnTo>
                              <a:pt x="713" y="168"/>
                            </a:lnTo>
                            <a:lnTo>
                              <a:pt x="709" y="160"/>
                            </a:lnTo>
                            <a:lnTo>
                              <a:pt x="705" y="147"/>
                            </a:lnTo>
                            <a:lnTo>
                              <a:pt x="706" y="133"/>
                            </a:lnTo>
                            <a:lnTo>
                              <a:pt x="714" y="122"/>
                            </a:lnTo>
                            <a:lnTo>
                              <a:pt x="719" y="114"/>
                            </a:lnTo>
                            <a:lnTo>
                              <a:pt x="727" y="105"/>
                            </a:lnTo>
                            <a:lnTo>
                              <a:pt x="731" y="93"/>
                            </a:lnTo>
                            <a:lnTo>
                              <a:pt x="732" y="80"/>
                            </a:lnTo>
                            <a:lnTo>
                              <a:pt x="730" y="72"/>
                            </a:lnTo>
                            <a:lnTo>
                              <a:pt x="722" y="59"/>
                            </a:lnTo>
                            <a:lnTo>
                              <a:pt x="714" y="48"/>
                            </a:lnTo>
                            <a:lnTo>
                              <a:pt x="709" y="34"/>
                            </a:lnTo>
                            <a:lnTo>
                              <a:pt x="709" y="0"/>
                            </a:lnTo>
                            <a:lnTo>
                              <a:pt x="634" y="50"/>
                            </a:lnTo>
                            <a:lnTo>
                              <a:pt x="589" y="69"/>
                            </a:lnTo>
                            <a:lnTo>
                              <a:pt x="536" y="86"/>
                            </a:lnTo>
                            <a:lnTo>
                              <a:pt x="475" y="105"/>
                            </a:lnTo>
                            <a:lnTo>
                              <a:pt x="420" y="116"/>
                            </a:lnTo>
                            <a:lnTo>
                              <a:pt x="365" y="126"/>
                            </a:lnTo>
                            <a:lnTo>
                              <a:pt x="294" y="135"/>
                            </a:lnTo>
                            <a:close/>
                          </a:path>
                        </a:pathLst>
                      </a:custGeom>
                      <a:solidFill>
                        <a:srgbClr val="FFA040"/>
                      </a:solidFill>
                      <a:ln w="9525">
                        <a:noFill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59" name="Group 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09" y="117"/>
                    <a:ext cx="218" cy="436"/>
                    <a:chOff x="0" y="0"/>
                    <a:chExt cx="218" cy="436"/>
                  </a:xfrm>
                </p:grpSpPr>
                <p:sp>
                  <p:nvSpPr>
                    <p:cNvPr id="160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42" y="116"/>
                      <a:ext cx="167" cy="70"/>
                    </a:xfrm>
                    <a:custGeom>
                      <a:avLst/>
                      <a:gdLst/>
                      <a:ahLst/>
                      <a:cxnLst>
                        <a:cxn ang="0">
                          <a:pos x="167" y="13"/>
                        </a:cxn>
                        <a:cxn ang="0">
                          <a:pos x="151" y="0"/>
                        </a:cxn>
                        <a:cxn ang="0">
                          <a:pos x="100" y="26"/>
                        </a:cxn>
                        <a:cxn ang="0">
                          <a:pos x="49" y="45"/>
                        </a:cxn>
                        <a:cxn ang="0">
                          <a:pos x="0" y="59"/>
                        </a:cxn>
                        <a:cxn ang="0">
                          <a:pos x="9" y="70"/>
                        </a:cxn>
                        <a:cxn ang="0">
                          <a:pos x="43" y="70"/>
                        </a:cxn>
                        <a:cxn ang="0">
                          <a:pos x="89" y="60"/>
                        </a:cxn>
                        <a:cxn ang="0">
                          <a:pos x="130" y="40"/>
                        </a:cxn>
                        <a:cxn ang="0">
                          <a:pos x="167" y="13"/>
                        </a:cxn>
                      </a:cxnLst>
                      <a:rect l="0" t="0" r="r" b="b"/>
                      <a:pathLst>
                        <a:path w="167" h="70">
                          <a:moveTo>
                            <a:pt x="167" y="13"/>
                          </a:moveTo>
                          <a:lnTo>
                            <a:pt x="151" y="0"/>
                          </a:lnTo>
                          <a:lnTo>
                            <a:pt x="100" y="26"/>
                          </a:lnTo>
                          <a:lnTo>
                            <a:pt x="49" y="45"/>
                          </a:lnTo>
                          <a:lnTo>
                            <a:pt x="0" y="59"/>
                          </a:lnTo>
                          <a:lnTo>
                            <a:pt x="9" y="70"/>
                          </a:lnTo>
                          <a:lnTo>
                            <a:pt x="43" y="70"/>
                          </a:lnTo>
                          <a:lnTo>
                            <a:pt x="89" y="60"/>
                          </a:lnTo>
                          <a:lnTo>
                            <a:pt x="130" y="40"/>
                          </a:lnTo>
                          <a:lnTo>
                            <a:pt x="167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1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72" y="228"/>
                      <a:ext cx="146" cy="78"/>
                    </a:xfrm>
                    <a:custGeom>
                      <a:avLst/>
                      <a:gdLst/>
                      <a:ahLst/>
                      <a:cxnLst>
                        <a:cxn ang="0">
                          <a:pos x="146" y="15"/>
                        </a:cxn>
                        <a:cxn ang="0">
                          <a:pos x="138" y="0"/>
                        </a:cxn>
                        <a:cxn ang="0">
                          <a:pos x="89" y="34"/>
                        </a:cxn>
                        <a:cxn ang="0">
                          <a:pos x="50" y="51"/>
                        </a:cxn>
                        <a:cxn ang="0">
                          <a:pos x="0" y="66"/>
                        </a:cxn>
                        <a:cxn ang="0">
                          <a:pos x="10" y="78"/>
                        </a:cxn>
                        <a:cxn ang="0">
                          <a:pos x="42" y="78"/>
                        </a:cxn>
                        <a:cxn ang="0">
                          <a:pos x="74" y="69"/>
                        </a:cxn>
                        <a:cxn ang="0">
                          <a:pos x="112" y="45"/>
                        </a:cxn>
                        <a:cxn ang="0">
                          <a:pos x="146" y="15"/>
                        </a:cxn>
                      </a:cxnLst>
                      <a:rect l="0" t="0" r="r" b="b"/>
                      <a:pathLst>
                        <a:path w="146" h="78">
                          <a:moveTo>
                            <a:pt x="146" y="15"/>
                          </a:moveTo>
                          <a:lnTo>
                            <a:pt x="138" y="0"/>
                          </a:lnTo>
                          <a:lnTo>
                            <a:pt x="89" y="34"/>
                          </a:lnTo>
                          <a:lnTo>
                            <a:pt x="50" y="51"/>
                          </a:lnTo>
                          <a:lnTo>
                            <a:pt x="0" y="66"/>
                          </a:lnTo>
                          <a:lnTo>
                            <a:pt x="10" y="78"/>
                          </a:lnTo>
                          <a:lnTo>
                            <a:pt x="42" y="78"/>
                          </a:lnTo>
                          <a:lnTo>
                            <a:pt x="74" y="69"/>
                          </a:lnTo>
                          <a:lnTo>
                            <a:pt x="112" y="45"/>
                          </a:lnTo>
                          <a:lnTo>
                            <a:pt x="146" y="15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2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63" y="359"/>
                      <a:ext cx="149" cy="77"/>
                    </a:xfrm>
                    <a:custGeom>
                      <a:avLst/>
                      <a:gdLst/>
                      <a:ahLst/>
                      <a:cxnLst>
                        <a:cxn ang="0">
                          <a:pos x="149" y="11"/>
                        </a:cxn>
                        <a:cxn ang="0">
                          <a:pos x="138" y="0"/>
                        </a:cxn>
                        <a:cxn ang="0">
                          <a:pos x="93" y="31"/>
                        </a:cxn>
                        <a:cxn ang="0">
                          <a:pos x="49" y="49"/>
                        </a:cxn>
                        <a:cxn ang="0">
                          <a:pos x="0" y="63"/>
                        </a:cxn>
                        <a:cxn ang="0">
                          <a:pos x="9" y="77"/>
                        </a:cxn>
                        <a:cxn ang="0">
                          <a:pos x="42" y="74"/>
                        </a:cxn>
                        <a:cxn ang="0">
                          <a:pos x="81" y="65"/>
                        </a:cxn>
                        <a:cxn ang="0">
                          <a:pos x="121" y="40"/>
                        </a:cxn>
                        <a:cxn ang="0">
                          <a:pos x="149" y="11"/>
                        </a:cxn>
                      </a:cxnLst>
                      <a:rect l="0" t="0" r="r" b="b"/>
                      <a:pathLst>
                        <a:path w="149" h="77">
                          <a:moveTo>
                            <a:pt x="149" y="11"/>
                          </a:moveTo>
                          <a:lnTo>
                            <a:pt x="138" y="0"/>
                          </a:lnTo>
                          <a:lnTo>
                            <a:pt x="93" y="31"/>
                          </a:lnTo>
                          <a:lnTo>
                            <a:pt x="49" y="49"/>
                          </a:lnTo>
                          <a:lnTo>
                            <a:pt x="0" y="63"/>
                          </a:lnTo>
                          <a:lnTo>
                            <a:pt x="9" y="77"/>
                          </a:lnTo>
                          <a:lnTo>
                            <a:pt x="42" y="74"/>
                          </a:lnTo>
                          <a:lnTo>
                            <a:pt x="81" y="65"/>
                          </a:lnTo>
                          <a:lnTo>
                            <a:pt x="121" y="40"/>
                          </a:lnTo>
                          <a:lnTo>
                            <a:pt x="149" y="11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63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171" cy="68"/>
                    </a:xfrm>
                    <a:custGeom>
                      <a:avLst/>
                      <a:gdLst/>
                      <a:ahLst/>
                      <a:cxnLst>
                        <a:cxn ang="0">
                          <a:pos x="171" y="13"/>
                        </a:cxn>
                        <a:cxn ang="0">
                          <a:pos x="154" y="0"/>
                        </a:cxn>
                        <a:cxn ang="0">
                          <a:pos x="97" y="26"/>
                        </a:cxn>
                        <a:cxn ang="0">
                          <a:pos x="50" y="41"/>
                        </a:cxn>
                        <a:cxn ang="0">
                          <a:pos x="0" y="55"/>
                        </a:cxn>
                        <a:cxn ang="0">
                          <a:pos x="11" y="68"/>
                        </a:cxn>
                        <a:cxn ang="0">
                          <a:pos x="42" y="66"/>
                        </a:cxn>
                        <a:cxn ang="0">
                          <a:pos x="82" y="57"/>
                        </a:cxn>
                        <a:cxn ang="0">
                          <a:pos x="127" y="40"/>
                        </a:cxn>
                        <a:cxn ang="0">
                          <a:pos x="171" y="13"/>
                        </a:cxn>
                      </a:cxnLst>
                      <a:rect l="0" t="0" r="r" b="b"/>
                      <a:pathLst>
                        <a:path w="171" h="68">
                          <a:moveTo>
                            <a:pt x="171" y="13"/>
                          </a:moveTo>
                          <a:lnTo>
                            <a:pt x="154" y="0"/>
                          </a:lnTo>
                          <a:lnTo>
                            <a:pt x="97" y="26"/>
                          </a:lnTo>
                          <a:lnTo>
                            <a:pt x="50" y="41"/>
                          </a:lnTo>
                          <a:lnTo>
                            <a:pt x="0" y="55"/>
                          </a:lnTo>
                          <a:lnTo>
                            <a:pt x="11" y="68"/>
                          </a:lnTo>
                          <a:lnTo>
                            <a:pt x="42" y="66"/>
                          </a:lnTo>
                          <a:lnTo>
                            <a:pt x="82" y="57"/>
                          </a:lnTo>
                          <a:lnTo>
                            <a:pt x="127" y="40"/>
                          </a:lnTo>
                          <a:lnTo>
                            <a:pt x="171" y="13"/>
                          </a:lnTo>
                          <a:close/>
                        </a:path>
                      </a:pathLst>
                    </a:custGeom>
                    <a:solidFill>
                      <a:srgbClr val="FFE0C0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43" name="未知"/>
                <p:cNvSpPr>
                  <a:spLocks noChangeAspect="1"/>
                </p:cNvSpPr>
                <p:nvPr/>
              </p:nvSpPr>
              <p:spPr bwMode="auto">
                <a:xfrm>
                  <a:off x="0" y="0"/>
                  <a:ext cx="2019" cy="2908"/>
                </a:xfrm>
                <a:custGeom>
                  <a:avLst/>
                  <a:gdLst/>
                  <a:ahLst/>
                  <a:cxnLst>
                    <a:cxn ang="0">
                      <a:pos x="1445" y="2807"/>
                    </a:cxn>
                    <a:cxn ang="0">
                      <a:pos x="1463" y="2784"/>
                    </a:cxn>
                    <a:cxn ang="0">
                      <a:pos x="1471" y="2765"/>
                    </a:cxn>
                    <a:cxn ang="0">
                      <a:pos x="1484" y="2698"/>
                    </a:cxn>
                    <a:cxn ang="0">
                      <a:pos x="1563" y="2229"/>
                    </a:cxn>
                    <a:cxn ang="0">
                      <a:pos x="1619" y="2062"/>
                    </a:cxn>
                    <a:cxn ang="0">
                      <a:pos x="1672" y="1943"/>
                    </a:cxn>
                    <a:cxn ang="0">
                      <a:pos x="1773" y="1766"/>
                    </a:cxn>
                    <a:cxn ang="0">
                      <a:pos x="1879" y="1590"/>
                    </a:cxn>
                    <a:cxn ang="0">
                      <a:pos x="1952" y="1429"/>
                    </a:cxn>
                    <a:cxn ang="0">
                      <a:pos x="1995" y="1267"/>
                    </a:cxn>
                    <a:cxn ang="0">
                      <a:pos x="2019" y="1062"/>
                    </a:cxn>
                    <a:cxn ang="0">
                      <a:pos x="2003" y="873"/>
                    </a:cxn>
                    <a:cxn ang="0">
                      <a:pos x="1960" y="694"/>
                    </a:cxn>
                    <a:cxn ang="0">
                      <a:pos x="1888" y="529"/>
                    </a:cxn>
                    <a:cxn ang="0">
                      <a:pos x="1765" y="354"/>
                    </a:cxn>
                    <a:cxn ang="0">
                      <a:pos x="1636" y="232"/>
                    </a:cxn>
                    <a:cxn ang="0">
                      <a:pos x="1471" y="120"/>
                    </a:cxn>
                    <a:cxn ang="0">
                      <a:pos x="1277" y="40"/>
                    </a:cxn>
                    <a:cxn ang="0">
                      <a:pos x="1115" y="6"/>
                    </a:cxn>
                    <a:cxn ang="0">
                      <a:pos x="936" y="0"/>
                    </a:cxn>
                    <a:cxn ang="0">
                      <a:pos x="782" y="28"/>
                    </a:cxn>
                    <a:cxn ang="0">
                      <a:pos x="630" y="78"/>
                    </a:cxn>
                    <a:cxn ang="0">
                      <a:pos x="501" y="145"/>
                    </a:cxn>
                    <a:cxn ang="0">
                      <a:pos x="365" y="242"/>
                    </a:cxn>
                    <a:cxn ang="0">
                      <a:pos x="242" y="360"/>
                    </a:cxn>
                    <a:cxn ang="0">
                      <a:pos x="140" y="495"/>
                    </a:cxn>
                    <a:cxn ang="0">
                      <a:pos x="53" y="685"/>
                    </a:cxn>
                    <a:cxn ang="0">
                      <a:pos x="7" y="879"/>
                    </a:cxn>
                    <a:cxn ang="0">
                      <a:pos x="0" y="1052"/>
                    </a:cxn>
                    <a:cxn ang="0">
                      <a:pos x="14" y="1239"/>
                    </a:cxn>
                    <a:cxn ang="0">
                      <a:pos x="62" y="1427"/>
                    </a:cxn>
                    <a:cxn ang="0">
                      <a:pos x="144" y="1602"/>
                    </a:cxn>
                    <a:cxn ang="0">
                      <a:pos x="239" y="1770"/>
                    </a:cxn>
                    <a:cxn ang="0">
                      <a:pos x="370" y="2007"/>
                    </a:cxn>
                    <a:cxn ang="0">
                      <a:pos x="429" y="2138"/>
                    </a:cxn>
                    <a:cxn ang="0">
                      <a:pos x="469" y="2292"/>
                    </a:cxn>
                    <a:cxn ang="0">
                      <a:pos x="501" y="2506"/>
                    </a:cxn>
                    <a:cxn ang="0">
                      <a:pos x="526" y="2693"/>
                    </a:cxn>
                    <a:cxn ang="0">
                      <a:pos x="543" y="2767"/>
                    </a:cxn>
                    <a:cxn ang="0">
                      <a:pos x="552" y="2784"/>
                    </a:cxn>
                    <a:cxn ang="0">
                      <a:pos x="576" y="2812"/>
                    </a:cxn>
                    <a:cxn ang="0">
                      <a:pos x="635" y="2847"/>
                    </a:cxn>
                    <a:cxn ang="0">
                      <a:pos x="703" y="2870"/>
                    </a:cxn>
                    <a:cxn ang="0">
                      <a:pos x="778" y="2889"/>
                    </a:cxn>
                    <a:cxn ang="0">
                      <a:pos x="857" y="2900"/>
                    </a:cxn>
                    <a:cxn ang="0">
                      <a:pos x="934" y="2906"/>
                    </a:cxn>
                    <a:cxn ang="0">
                      <a:pos x="1006" y="2908"/>
                    </a:cxn>
                    <a:cxn ang="0">
                      <a:pos x="1086" y="2906"/>
                    </a:cxn>
                    <a:cxn ang="0">
                      <a:pos x="1166" y="2900"/>
                    </a:cxn>
                    <a:cxn ang="0">
                      <a:pos x="1241" y="2887"/>
                    </a:cxn>
                    <a:cxn ang="0">
                      <a:pos x="1309" y="2871"/>
                    </a:cxn>
                    <a:cxn ang="0">
                      <a:pos x="1375" y="2849"/>
                    </a:cxn>
                  </a:cxnLst>
                  <a:rect l="0" t="0" r="r" b="b"/>
                  <a:pathLst>
                    <a:path w="2019" h="2908">
                      <a:moveTo>
                        <a:pt x="1415" y="2830"/>
                      </a:moveTo>
                      <a:lnTo>
                        <a:pt x="1432" y="2818"/>
                      </a:lnTo>
                      <a:lnTo>
                        <a:pt x="1445" y="2807"/>
                      </a:lnTo>
                      <a:lnTo>
                        <a:pt x="1453" y="2799"/>
                      </a:lnTo>
                      <a:lnTo>
                        <a:pt x="1458" y="2790"/>
                      </a:lnTo>
                      <a:lnTo>
                        <a:pt x="1463" y="2784"/>
                      </a:lnTo>
                      <a:lnTo>
                        <a:pt x="1466" y="2778"/>
                      </a:lnTo>
                      <a:lnTo>
                        <a:pt x="1470" y="2773"/>
                      </a:lnTo>
                      <a:lnTo>
                        <a:pt x="1471" y="2765"/>
                      </a:lnTo>
                      <a:lnTo>
                        <a:pt x="1474" y="2756"/>
                      </a:lnTo>
                      <a:lnTo>
                        <a:pt x="1475" y="2744"/>
                      </a:lnTo>
                      <a:lnTo>
                        <a:pt x="1484" y="2698"/>
                      </a:lnTo>
                      <a:lnTo>
                        <a:pt x="1543" y="2322"/>
                      </a:lnTo>
                      <a:lnTo>
                        <a:pt x="1554" y="2268"/>
                      </a:lnTo>
                      <a:lnTo>
                        <a:pt x="1563" y="2229"/>
                      </a:lnTo>
                      <a:lnTo>
                        <a:pt x="1577" y="2175"/>
                      </a:lnTo>
                      <a:lnTo>
                        <a:pt x="1598" y="2115"/>
                      </a:lnTo>
                      <a:lnTo>
                        <a:pt x="1619" y="2062"/>
                      </a:lnTo>
                      <a:lnTo>
                        <a:pt x="1638" y="2018"/>
                      </a:lnTo>
                      <a:lnTo>
                        <a:pt x="1655" y="1980"/>
                      </a:lnTo>
                      <a:lnTo>
                        <a:pt x="1672" y="1943"/>
                      </a:lnTo>
                      <a:lnTo>
                        <a:pt x="1706" y="1880"/>
                      </a:lnTo>
                      <a:lnTo>
                        <a:pt x="1740" y="1821"/>
                      </a:lnTo>
                      <a:lnTo>
                        <a:pt x="1773" y="1766"/>
                      </a:lnTo>
                      <a:lnTo>
                        <a:pt x="1799" y="1724"/>
                      </a:lnTo>
                      <a:lnTo>
                        <a:pt x="1846" y="1645"/>
                      </a:lnTo>
                      <a:lnTo>
                        <a:pt x="1879" y="1590"/>
                      </a:lnTo>
                      <a:lnTo>
                        <a:pt x="1905" y="1544"/>
                      </a:lnTo>
                      <a:lnTo>
                        <a:pt x="1927" y="1492"/>
                      </a:lnTo>
                      <a:lnTo>
                        <a:pt x="1952" y="1429"/>
                      </a:lnTo>
                      <a:lnTo>
                        <a:pt x="1969" y="1374"/>
                      </a:lnTo>
                      <a:lnTo>
                        <a:pt x="1985" y="1316"/>
                      </a:lnTo>
                      <a:lnTo>
                        <a:pt x="1995" y="1267"/>
                      </a:lnTo>
                      <a:lnTo>
                        <a:pt x="2007" y="1212"/>
                      </a:lnTo>
                      <a:lnTo>
                        <a:pt x="2015" y="1142"/>
                      </a:lnTo>
                      <a:lnTo>
                        <a:pt x="2019" y="1062"/>
                      </a:lnTo>
                      <a:lnTo>
                        <a:pt x="2019" y="987"/>
                      </a:lnTo>
                      <a:lnTo>
                        <a:pt x="2012" y="928"/>
                      </a:lnTo>
                      <a:lnTo>
                        <a:pt x="2003" y="873"/>
                      </a:lnTo>
                      <a:lnTo>
                        <a:pt x="1994" y="824"/>
                      </a:lnTo>
                      <a:lnTo>
                        <a:pt x="1978" y="759"/>
                      </a:lnTo>
                      <a:lnTo>
                        <a:pt x="1960" y="694"/>
                      </a:lnTo>
                      <a:lnTo>
                        <a:pt x="1940" y="634"/>
                      </a:lnTo>
                      <a:lnTo>
                        <a:pt x="1917" y="578"/>
                      </a:lnTo>
                      <a:lnTo>
                        <a:pt x="1888" y="529"/>
                      </a:lnTo>
                      <a:lnTo>
                        <a:pt x="1850" y="466"/>
                      </a:lnTo>
                      <a:lnTo>
                        <a:pt x="1807" y="403"/>
                      </a:lnTo>
                      <a:lnTo>
                        <a:pt x="1765" y="354"/>
                      </a:lnTo>
                      <a:lnTo>
                        <a:pt x="1727" y="312"/>
                      </a:lnTo>
                      <a:lnTo>
                        <a:pt x="1683" y="272"/>
                      </a:lnTo>
                      <a:lnTo>
                        <a:pt x="1636" y="232"/>
                      </a:lnTo>
                      <a:lnTo>
                        <a:pt x="1590" y="196"/>
                      </a:lnTo>
                      <a:lnTo>
                        <a:pt x="1535" y="159"/>
                      </a:lnTo>
                      <a:lnTo>
                        <a:pt x="1471" y="120"/>
                      </a:lnTo>
                      <a:lnTo>
                        <a:pt x="1411" y="90"/>
                      </a:lnTo>
                      <a:lnTo>
                        <a:pt x="1341" y="61"/>
                      </a:lnTo>
                      <a:lnTo>
                        <a:pt x="1277" y="40"/>
                      </a:lnTo>
                      <a:lnTo>
                        <a:pt x="1224" y="27"/>
                      </a:lnTo>
                      <a:lnTo>
                        <a:pt x="1167" y="14"/>
                      </a:lnTo>
                      <a:lnTo>
                        <a:pt x="1115" y="6"/>
                      </a:lnTo>
                      <a:lnTo>
                        <a:pt x="1053" y="0"/>
                      </a:lnTo>
                      <a:lnTo>
                        <a:pt x="997" y="0"/>
                      </a:lnTo>
                      <a:lnTo>
                        <a:pt x="936" y="0"/>
                      </a:lnTo>
                      <a:lnTo>
                        <a:pt x="885" y="6"/>
                      </a:lnTo>
                      <a:lnTo>
                        <a:pt x="826" y="19"/>
                      </a:lnTo>
                      <a:lnTo>
                        <a:pt x="782" y="28"/>
                      </a:lnTo>
                      <a:lnTo>
                        <a:pt x="727" y="44"/>
                      </a:lnTo>
                      <a:lnTo>
                        <a:pt x="676" y="59"/>
                      </a:lnTo>
                      <a:lnTo>
                        <a:pt x="630" y="78"/>
                      </a:lnTo>
                      <a:lnTo>
                        <a:pt x="586" y="97"/>
                      </a:lnTo>
                      <a:lnTo>
                        <a:pt x="541" y="121"/>
                      </a:lnTo>
                      <a:lnTo>
                        <a:pt x="501" y="145"/>
                      </a:lnTo>
                      <a:lnTo>
                        <a:pt x="456" y="175"/>
                      </a:lnTo>
                      <a:lnTo>
                        <a:pt x="408" y="209"/>
                      </a:lnTo>
                      <a:lnTo>
                        <a:pt x="365" y="242"/>
                      </a:lnTo>
                      <a:lnTo>
                        <a:pt x="326" y="277"/>
                      </a:lnTo>
                      <a:lnTo>
                        <a:pt x="284" y="316"/>
                      </a:lnTo>
                      <a:lnTo>
                        <a:pt x="242" y="360"/>
                      </a:lnTo>
                      <a:lnTo>
                        <a:pt x="206" y="402"/>
                      </a:lnTo>
                      <a:lnTo>
                        <a:pt x="175" y="441"/>
                      </a:lnTo>
                      <a:lnTo>
                        <a:pt x="140" y="495"/>
                      </a:lnTo>
                      <a:lnTo>
                        <a:pt x="106" y="554"/>
                      </a:lnTo>
                      <a:lnTo>
                        <a:pt x="75" y="620"/>
                      </a:lnTo>
                      <a:lnTo>
                        <a:pt x="53" y="685"/>
                      </a:lnTo>
                      <a:lnTo>
                        <a:pt x="34" y="752"/>
                      </a:lnTo>
                      <a:lnTo>
                        <a:pt x="17" y="818"/>
                      </a:lnTo>
                      <a:lnTo>
                        <a:pt x="7" y="879"/>
                      </a:lnTo>
                      <a:lnTo>
                        <a:pt x="0" y="940"/>
                      </a:lnTo>
                      <a:lnTo>
                        <a:pt x="0" y="999"/>
                      </a:lnTo>
                      <a:lnTo>
                        <a:pt x="0" y="1052"/>
                      </a:lnTo>
                      <a:lnTo>
                        <a:pt x="0" y="1115"/>
                      </a:lnTo>
                      <a:lnTo>
                        <a:pt x="3" y="1170"/>
                      </a:lnTo>
                      <a:lnTo>
                        <a:pt x="14" y="1239"/>
                      </a:lnTo>
                      <a:lnTo>
                        <a:pt x="24" y="1299"/>
                      </a:lnTo>
                      <a:lnTo>
                        <a:pt x="40" y="1358"/>
                      </a:lnTo>
                      <a:lnTo>
                        <a:pt x="62" y="1427"/>
                      </a:lnTo>
                      <a:lnTo>
                        <a:pt x="87" y="1488"/>
                      </a:lnTo>
                      <a:lnTo>
                        <a:pt x="113" y="1542"/>
                      </a:lnTo>
                      <a:lnTo>
                        <a:pt x="144" y="1602"/>
                      </a:lnTo>
                      <a:lnTo>
                        <a:pt x="178" y="1660"/>
                      </a:lnTo>
                      <a:lnTo>
                        <a:pt x="208" y="1715"/>
                      </a:lnTo>
                      <a:lnTo>
                        <a:pt x="239" y="1770"/>
                      </a:lnTo>
                      <a:lnTo>
                        <a:pt x="272" y="1830"/>
                      </a:lnTo>
                      <a:lnTo>
                        <a:pt x="323" y="1917"/>
                      </a:lnTo>
                      <a:lnTo>
                        <a:pt x="370" y="2007"/>
                      </a:lnTo>
                      <a:lnTo>
                        <a:pt x="398" y="2053"/>
                      </a:lnTo>
                      <a:lnTo>
                        <a:pt x="412" y="2091"/>
                      </a:lnTo>
                      <a:lnTo>
                        <a:pt x="429" y="2138"/>
                      </a:lnTo>
                      <a:lnTo>
                        <a:pt x="445" y="2192"/>
                      </a:lnTo>
                      <a:lnTo>
                        <a:pt x="458" y="2239"/>
                      </a:lnTo>
                      <a:lnTo>
                        <a:pt x="469" y="2292"/>
                      </a:lnTo>
                      <a:lnTo>
                        <a:pt x="479" y="2365"/>
                      </a:lnTo>
                      <a:lnTo>
                        <a:pt x="492" y="2444"/>
                      </a:lnTo>
                      <a:lnTo>
                        <a:pt x="501" y="2506"/>
                      </a:lnTo>
                      <a:lnTo>
                        <a:pt x="511" y="2586"/>
                      </a:lnTo>
                      <a:lnTo>
                        <a:pt x="518" y="2643"/>
                      </a:lnTo>
                      <a:lnTo>
                        <a:pt x="526" y="2693"/>
                      </a:lnTo>
                      <a:lnTo>
                        <a:pt x="537" y="2742"/>
                      </a:lnTo>
                      <a:lnTo>
                        <a:pt x="541" y="2756"/>
                      </a:lnTo>
                      <a:lnTo>
                        <a:pt x="543" y="2767"/>
                      </a:lnTo>
                      <a:lnTo>
                        <a:pt x="545" y="2773"/>
                      </a:lnTo>
                      <a:lnTo>
                        <a:pt x="546" y="2778"/>
                      </a:lnTo>
                      <a:lnTo>
                        <a:pt x="552" y="2784"/>
                      </a:lnTo>
                      <a:lnTo>
                        <a:pt x="558" y="2794"/>
                      </a:lnTo>
                      <a:lnTo>
                        <a:pt x="567" y="2803"/>
                      </a:lnTo>
                      <a:lnTo>
                        <a:pt x="576" y="2812"/>
                      </a:lnTo>
                      <a:lnTo>
                        <a:pt x="592" y="2824"/>
                      </a:lnTo>
                      <a:lnTo>
                        <a:pt x="610" y="2833"/>
                      </a:lnTo>
                      <a:lnTo>
                        <a:pt x="635" y="2847"/>
                      </a:lnTo>
                      <a:lnTo>
                        <a:pt x="657" y="2856"/>
                      </a:lnTo>
                      <a:lnTo>
                        <a:pt x="681" y="2864"/>
                      </a:lnTo>
                      <a:lnTo>
                        <a:pt x="703" y="2870"/>
                      </a:lnTo>
                      <a:lnTo>
                        <a:pt x="723" y="2875"/>
                      </a:lnTo>
                      <a:lnTo>
                        <a:pt x="753" y="2883"/>
                      </a:lnTo>
                      <a:lnTo>
                        <a:pt x="778" y="2889"/>
                      </a:lnTo>
                      <a:lnTo>
                        <a:pt x="802" y="2892"/>
                      </a:lnTo>
                      <a:lnTo>
                        <a:pt x="829" y="2896"/>
                      </a:lnTo>
                      <a:lnTo>
                        <a:pt x="857" y="2900"/>
                      </a:lnTo>
                      <a:lnTo>
                        <a:pt x="883" y="2902"/>
                      </a:lnTo>
                      <a:lnTo>
                        <a:pt x="906" y="2904"/>
                      </a:lnTo>
                      <a:lnTo>
                        <a:pt x="934" y="2906"/>
                      </a:lnTo>
                      <a:lnTo>
                        <a:pt x="959" y="2908"/>
                      </a:lnTo>
                      <a:lnTo>
                        <a:pt x="984" y="2908"/>
                      </a:lnTo>
                      <a:lnTo>
                        <a:pt x="1006" y="2908"/>
                      </a:lnTo>
                      <a:lnTo>
                        <a:pt x="1031" y="2908"/>
                      </a:lnTo>
                      <a:lnTo>
                        <a:pt x="1061" y="2908"/>
                      </a:lnTo>
                      <a:lnTo>
                        <a:pt x="1086" y="2906"/>
                      </a:lnTo>
                      <a:lnTo>
                        <a:pt x="1108" y="2906"/>
                      </a:lnTo>
                      <a:lnTo>
                        <a:pt x="1134" y="2902"/>
                      </a:lnTo>
                      <a:lnTo>
                        <a:pt x="1166" y="2900"/>
                      </a:lnTo>
                      <a:lnTo>
                        <a:pt x="1188" y="2896"/>
                      </a:lnTo>
                      <a:lnTo>
                        <a:pt x="1217" y="2892"/>
                      </a:lnTo>
                      <a:lnTo>
                        <a:pt x="1241" y="2887"/>
                      </a:lnTo>
                      <a:lnTo>
                        <a:pt x="1265" y="2883"/>
                      </a:lnTo>
                      <a:lnTo>
                        <a:pt x="1288" y="2877"/>
                      </a:lnTo>
                      <a:lnTo>
                        <a:pt x="1309" y="2871"/>
                      </a:lnTo>
                      <a:lnTo>
                        <a:pt x="1334" y="2864"/>
                      </a:lnTo>
                      <a:lnTo>
                        <a:pt x="1354" y="2856"/>
                      </a:lnTo>
                      <a:lnTo>
                        <a:pt x="1375" y="2849"/>
                      </a:lnTo>
                      <a:lnTo>
                        <a:pt x="1395" y="2839"/>
                      </a:lnTo>
                      <a:lnTo>
                        <a:pt x="1415" y="2830"/>
                      </a:lnTo>
                      <a:close/>
                    </a:path>
                  </a:pathLst>
                </a:custGeom>
                <a:solidFill>
                  <a:srgbClr val="E0E0E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44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567" y="2579"/>
                  <a:ext cx="886" cy="296"/>
                </a:xfrm>
                <a:prstGeom prst="ellipse">
                  <a:avLst/>
                </a:prstGeom>
                <a:solidFill>
                  <a:srgbClr val="A0A0A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45" name="未知"/>
                <p:cNvSpPr>
                  <a:spLocks noChangeAspect="1"/>
                </p:cNvSpPr>
                <p:nvPr/>
              </p:nvSpPr>
              <p:spPr bwMode="auto">
                <a:xfrm>
                  <a:off x="1491" y="293"/>
                  <a:ext cx="338" cy="43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0" y="46"/>
                    </a:cxn>
                    <a:cxn ang="0">
                      <a:pos x="172" y="97"/>
                    </a:cxn>
                    <a:cxn ang="0">
                      <a:pos x="234" y="148"/>
                    </a:cxn>
                    <a:cxn ang="0">
                      <a:pos x="275" y="203"/>
                    </a:cxn>
                    <a:cxn ang="0">
                      <a:pos x="304" y="259"/>
                    </a:cxn>
                    <a:cxn ang="0">
                      <a:pos x="325" y="308"/>
                    </a:cxn>
                    <a:cxn ang="0">
                      <a:pos x="338" y="358"/>
                    </a:cxn>
                    <a:cxn ang="0">
                      <a:pos x="219" y="432"/>
                    </a:cxn>
                    <a:cxn ang="0">
                      <a:pos x="208" y="362"/>
                    </a:cxn>
                    <a:cxn ang="0">
                      <a:pos x="189" y="287"/>
                    </a:cxn>
                    <a:cxn ang="0">
                      <a:pos x="161" y="209"/>
                    </a:cxn>
                    <a:cxn ang="0">
                      <a:pos x="124" y="144"/>
                    </a:cxn>
                    <a:cxn ang="0">
                      <a:pos x="73" y="7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8" h="432">
                      <a:moveTo>
                        <a:pt x="0" y="0"/>
                      </a:moveTo>
                      <a:lnTo>
                        <a:pt x="90" y="46"/>
                      </a:lnTo>
                      <a:lnTo>
                        <a:pt x="172" y="97"/>
                      </a:lnTo>
                      <a:lnTo>
                        <a:pt x="234" y="148"/>
                      </a:lnTo>
                      <a:lnTo>
                        <a:pt x="275" y="203"/>
                      </a:lnTo>
                      <a:lnTo>
                        <a:pt x="304" y="259"/>
                      </a:lnTo>
                      <a:lnTo>
                        <a:pt x="325" y="308"/>
                      </a:lnTo>
                      <a:lnTo>
                        <a:pt x="338" y="358"/>
                      </a:lnTo>
                      <a:lnTo>
                        <a:pt x="219" y="432"/>
                      </a:lnTo>
                      <a:lnTo>
                        <a:pt x="208" y="362"/>
                      </a:lnTo>
                      <a:lnTo>
                        <a:pt x="189" y="287"/>
                      </a:lnTo>
                      <a:lnTo>
                        <a:pt x="161" y="209"/>
                      </a:lnTo>
                      <a:lnTo>
                        <a:pt x="124" y="144"/>
                      </a:lnTo>
                      <a:lnTo>
                        <a:pt x="73" y="7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46" name="Group 74"/>
                <p:cNvGrpSpPr>
                  <a:grpSpLocks noChangeAspect="1"/>
                </p:cNvGrpSpPr>
                <p:nvPr/>
              </p:nvGrpSpPr>
              <p:grpSpPr bwMode="auto">
                <a:xfrm>
                  <a:off x="728" y="875"/>
                  <a:ext cx="562" cy="1806"/>
                  <a:chOff x="0" y="0"/>
                  <a:chExt cx="562" cy="1806"/>
                </a:xfrm>
              </p:grpSpPr>
              <p:sp>
                <p:nvSpPr>
                  <p:cNvPr id="148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06" y="753"/>
                    <a:ext cx="345" cy="1053"/>
                  </a:xfrm>
                  <a:custGeom>
                    <a:avLst/>
                    <a:gdLst/>
                    <a:ahLst/>
                    <a:cxnLst>
                      <a:cxn ang="0">
                        <a:pos x="0" y="80"/>
                      </a:cxn>
                      <a:cxn ang="0">
                        <a:pos x="6" y="252"/>
                      </a:cxn>
                      <a:cxn ang="0">
                        <a:pos x="23" y="274"/>
                      </a:cxn>
                      <a:cxn ang="0">
                        <a:pos x="17" y="975"/>
                      </a:cxn>
                      <a:cxn ang="0">
                        <a:pos x="40" y="1053"/>
                      </a:cxn>
                      <a:cxn ang="0">
                        <a:pos x="98" y="1053"/>
                      </a:cxn>
                      <a:cxn ang="0">
                        <a:pos x="146" y="1015"/>
                      </a:cxn>
                      <a:cxn ang="0">
                        <a:pos x="201" y="1015"/>
                      </a:cxn>
                      <a:cxn ang="0">
                        <a:pos x="245" y="1053"/>
                      </a:cxn>
                      <a:cxn ang="0">
                        <a:pos x="307" y="1053"/>
                      </a:cxn>
                      <a:cxn ang="0">
                        <a:pos x="328" y="975"/>
                      </a:cxn>
                      <a:cxn ang="0">
                        <a:pos x="317" y="274"/>
                      </a:cxn>
                      <a:cxn ang="0">
                        <a:pos x="333" y="252"/>
                      </a:cxn>
                      <a:cxn ang="0">
                        <a:pos x="345" y="80"/>
                      </a:cxn>
                      <a:cxn ang="0">
                        <a:pos x="269" y="17"/>
                      </a:cxn>
                      <a:cxn ang="0">
                        <a:pos x="231" y="17"/>
                      </a:cxn>
                      <a:cxn ang="0">
                        <a:pos x="210" y="0"/>
                      </a:cxn>
                      <a:cxn ang="0">
                        <a:pos x="123" y="0"/>
                      </a:cxn>
                      <a:cxn ang="0">
                        <a:pos x="104" y="17"/>
                      </a:cxn>
                      <a:cxn ang="0">
                        <a:pos x="72" y="17"/>
                      </a:cxn>
                      <a:cxn ang="0">
                        <a:pos x="0" y="80"/>
                      </a:cxn>
                    </a:cxnLst>
                    <a:rect l="0" t="0" r="r" b="b"/>
                    <a:pathLst>
                      <a:path w="345" h="1053">
                        <a:moveTo>
                          <a:pt x="0" y="80"/>
                        </a:moveTo>
                        <a:lnTo>
                          <a:pt x="6" y="252"/>
                        </a:lnTo>
                        <a:lnTo>
                          <a:pt x="23" y="274"/>
                        </a:lnTo>
                        <a:lnTo>
                          <a:pt x="17" y="975"/>
                        </a:lnTo>
                        <a:lnTo>
                          <a:pt x="40" y="1053"/>
                        </a:lnTo>
                        <a:lnTo>
                          <a:pt x="98" y="1053"/>
                        </a:lnTo>
                        <a:lnTo>
                          <a:pt x="146" y="1015"/>
                        </a:lnTo>
                        <a:lnTo>
                          <a:pt x="201" y="1015"/>
                        </a:lnTo>
                        <a:lnTo>
                          <a:pt x="245" y="1053"/>
                        </a:lnTo>
                        <a:lnTo>
                          <a:pt x="307" y="1053"/>
                        </a:lnTo>
                        <a:lnTo>
                          <a:pt x="328" y="975"/>
                        </a:lnTo>
                        <a:lnTo>
                          <a:pt x="317" y="274"/>
                        </a:lnTo>
                        <a:lnTo>
                          <a:pt x="333" y="252"/>
                        </a:lnTo>
                        <a:lnTo>
                          <a:pt x="345" y="80"/>
                        </a:lnTo>
                        <a:lnTo>
                          <a:pt x="269" y="17"/>
                        </a:lnTo>
                        <a:lnTo>
                          <a:pt x="231" y="17"/>
                        </a:lnTo>
                        <a:lnTo>
                          <a:pt x="210" y="0"/>
                        </a:lnTo>
                        <a:lnTo>
                          <a:pt x="123" y="0"/>
                        </a:lnTo>
                        <a:lnTo>
                          <a:pt x="104" y="17"/>
                        </a:lnTo>
                        <a:lnTo>
                          <a:pt x="72" y="17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9" name="Oval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83" y="786"/>
                    <a:ext cx="45" cy="72"/>
                  </a:xfrm>
                  <a:prstGeom prst="ellipse">
                    <a:avLst/>
                  </a:prstGeom>
                  <a:solidFill>
                    <a:srgbClr val="E0E0E0"/>
                  </a:solidFill>
                  <a:ln w="9525">
                    <a:noFill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50" name="Group 7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0"/>
                    <a:ext cx="562" cy="828"/>
                    <a:chOff x="0" y="0"/>
                    <a:chExt cx="562" cy="828"/>
                  </a:xfrm>
                </p:grpSpPr>
                <p:sp>
                  <p:nvSpPr>
                    <p:cNvPr id="156" name="Oval 7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3" y="0"/>
                      <a:ext cx="514" cy="282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129"/>
                      <a:ext cx="562" cy="699"/>
                    </a:xfrm>
                    <a:custGeom>
                      <a:avLst/>
                      <a:gdLst/>
                      <a:ahLst/>
                      <a:cxnLst>
                        <a:cxn ang="0">
                          <a:pos x="358" y="699"/>
                        </a:cxn>
                        <a:cxn ang="0">
                          <a:pos x="562" y="69"/>
                        </a:cxn>
                        <a:cxn ang="0">
                          <a:pos x="526" y="56"/>
                        </a:cxn>
                        <a:cxn ang="0">
                          <a:pos x="485" y="38"/>
                        </a:cxn>
                        <a:cxn ang="0">
                          <a:pos x="431" y="24"/>
                        </a:cxn>
                        <a:cxn ang="0">
                          <a:pos x="384" y="12"/>
                        </a:cxn>
                        <a:cxn ang="0">
                          <a:pos x="342" y="4"/>
                        </a:cxn>
                        <a:cxn ang="0">
                          <a:pos x="297" y="0"/>
                        </a:cxn>
                        <a:cxn ang="0">
                          <a:pos x="248" y="3"/>
                        </a:cxn>
                        <a:cxn ang="0">
                          <a:pos x="185" y="10"/>
                        </a:cxn>
                        <a:cxn ang="0">
                          <a:pos x="132" y="24"/>
                        </a:cxn>
                        <a:cxn ang="0">
                          <a:pos x="80" y="38"/>
                        </a:cxn>
                        <a:cxn ang="0">
                          <a:pos x="34" y="58"/>
                        </a:cxn>
                        <a:cxn ang="0">
                          <a:pos x="0" y="76"/>
                        </a:cxn>
                        <a:cxn ang="0">
                          <a:pos x="197" y="699"/>
                        </a:cxn>
                      </a:cxnLst>
                      <a:rect l="0" t="0" r="r" b="b"/>
                      <a:pathLst>
                        <a:path w="562" h="699">
                          <a:moveTo>
                            <a:pt x="358" y="699"/>
                          </a:moveTo>
                          <a:lnTo>
                            <a:pt x="562" y="69"/>
                          </a:lnTo>
                          <a:lnTo>
                            <a:pt x="526" y="56"/>
                          </a:lnTo>
                          <a:lnTo>
                            <a:pt x="485" y="38"/>
                          </a:lnTo>
                          <a:lnTo>
                            <a:pt x="431" y="24"/>
                          </a:lnTo>
                          <a:lnTo>
                            <a:pt x="384" y="12"/>
                          </a:lnTo>
                          <a:lnTo>
                            <a:pt x="342" y="4"/>
                          </a:lnTo>
                          <a:lnTo>
                            <a:pt x="297" y="0"/>
                          </a:lnTo>
                          <a:lnTo>
                            <a:pt x="248" y="3"/>
                          </a:lnTo>
                          <a:lnTo>
                            <a:pt x="185" y="10"/>
                          </a:lnTo>
                          <a:lnTo>
                            <a:pt x="132" y="24"/>
                          </a:lnTo>
                          <a:lnTo>
                            <a:pt x="80" y="38"/>
                          </a:lnTo>
                          <a:lnTo>
                            <a:pt x="34" y="58"/>
                          </a:lnTo>
                          <a:lnTo>
                            <a:pt x="0" y="76"/>
                          </a:lnTo>
                          <a:lnTo>
                            <a:pt x="197" y="699"/>
                          </a:lnTo>
                        </a:path>
                      </a:pathLst>
                    </a:cu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51" name="Group 8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78" y="904"/>
                    <a:ext cx="193" cy="804"/>
                    <a:chOff x="0" y="0"/>
                    <a:chExt cx="193" cy="804"/>
                  </a:xfrm>
                </p:grpSpPr>
                <p:sp>
                  <p:nvSpPr>
                    <p:cNvPr id="152" name="Line 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2" y="21"/>
                      <a:ext cx="1" cy="783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3" name="Line 8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60" y="21"/>
                      <a:ext cx="4" cy="779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4" name="Line 8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90" y="0"/>
                      <a:ext cx="3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5" name="Line 8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0" y="0"/>
                      <a:ext cx="2" cy="780"/>
                    </a:xfrm>
                    <a:prstGeom prst="line">
                      <a:avLst/>
                    </a:prstGeom>
                    <a:noFill/>
                    <a:ln w="9525">
                      <a:noFill/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147" name="未知"/>
                <p:cNvSpPr>
                  <a:spLocks noChangeAspect="1"/>
                </p:cNvSpPr>
                <p:nvPr/>
              </p:nvSpPr>
              <p:spPr bwMode="auto">
                <a:xfrm>
                  <a:off x="970" y="2160"/>
                  <a:ext cx="546" cy="681"/>
                </a:xfrm>
                <a:custGeom>
                  <a:avLst/>
                  <a:gdLst/>
                  <a:ahLst/>
                  <a:cxnLst>
                    <a:cxn ang="0">
                      <a:pos x="546" y="0"/>
                    </a:cxn>
                    <a:cxn ang="0">
                      <a:pos x="523" y="20"/>
                    </a:cxn>
                    <a:cxn ang="0">
                      <a:pos x="432" y="441"/>
                    </a:cxn>
                    <a:cxn ang="0">
                      <a:pos x="415" y="483"/>
                    </a:cxn>
                    <a:cxn ang="0">
                      <a:pos x="388" y="518"/>
                    </a:cxn>
                    <a:cxn ang="0">
                      <a:pos x="347" y="550"/>
                    </a:cxn>
                    <a:cxn ang="0">
                      <a:pos x="307" y="575"/>
                    </a:cxn>
                    <a:cxn ang="0">
                      <a:pos x="262" y="598"/>
                    </a:cxn>
                    <a:cxn ang="0">
                      <a:pos x="215" y="618"/>
                    </a:cxn>
                    <a:cxn ang="0">
                      <a:pos x="163" y="637"/>
                    </a:cxn>
                    <a:cxn ang="0">
                      <a:pos x="119" y="647"/>
                    </a:cxn>
                    <a:cxn ang="0">
                      <a:pos x="65" y="656"/>
                    </a:cxn>
                    <a:cxn ang="0">
                      <a:pos x="0" y="652"/>
                    </a:cxn>
                    <a:cxn ang="0">
                      <a:pos x="10" y="677"/>
                    </a:cxn>
                    <a:cxn ang="0">
                      <a:pos x="55" y="681"/>
                    </a:cxn>
                    <a:cxn ang="0">
                      <a:pos x="86" y="681"/>
                    </a:cxn>
                    <a:cxn ang="0">
                      <a:pos x="134" y="677"/>
                    </a:cxn>
                    <a:cxn ang="0">
                      <a:pos x="173" y="674"/>
                    </a:cxn>
                    <a:cxn ang="0">
                      <a:pos x="227" y="665"/>
                    </a:cxn>
                    <a:cxn ang="0">
                      <a:pos x="269" y="657"/>
                    </a:cxn>
                    <a:cxn ang="0">
                      <a:pos x="316" y="643"/>
                    </a:cxn>
                    <a:cxn ang="0">
                      <a:pos x="343" y="635"/>
                    </a:cxn>
                    <a:cxn ang="0">
                      <a:pos x="384" y="618"/>
                    </a:cxn>
                    <a:cxn ang="0">
                      <a:pos x="427" y="590"/>
                    </a:cxn>
                    <a:cxn ang="0">
                      <a:pos x="440" y="575"/>
                    </a:cxn>
                    <a:cxn ang="0">
                      <a:pos x="452" y="554"/>
                    </a:cxn>
                    <a:cxn ang="0">
                      <a:pos x="462" y="512"/>
                    </a:cxn>
                    <a:cxn ang="0">
                      <a:pos x="471" y="470"/>
                    </a:cxn>
                    <a:cxn ang="0">
                      <a:pos x="546" y="0"/>
                    </a:cxn>
                  </a:cxnLst>
                  <a:rect l="0" t="0" r="r" b="b"/>
                  <a:pathLst>
                    <a:path w="546" h="681">
                      <a:moveTo>
                        <a:pt x="546" y="0"/>
                      </a:moveTo>
                      <a:lnTo>
                        <a:pt x="523" y="20"/>
                      </a:lnTo>
                      <a:lnTo>
                        <a:pt x="432" y="441"/>
                      </a:lnTo>
                      <a:lnTo>
                        <a:pt x="415" y="483"/>
                      </a:lnTo>
                      <a:lnTo>
                        <a:pt x="388" y="518"/>
                      </a:lnTo>
                      <a:lnTo>
                        <a:pt x="347" y="550"/>
                      </a:lnTo>
                      <a:lnTo>
                        <a:pt x="307" y="575"/>
                      </a:lnTo>
                      <a:lnTo>
                        <a:pt x="262" y="598"/>
                      </a:lnTo>
                      <a:lnTo>
                        <a:pt x="215" y="618"/>
                      </a:lnTo>
                      <a:lnTo>
                        <a:pt x="163" y="637"/>
                      </a:lnTo>
                      <a:lnTo>
                        <a:pt x="119" y="647"/>
                      </a:lnTo>
                      <a:lnTo>
                        <a:pt x="65" y="656"/>
                      </a:lnTo>
                      <a:lnTo>
                        <a:pt x="0" y="652"/>
                      </a:lnTo>
                      <a:lnTo>
                        <a:pt x="10" y="677"/>
                      </a:lnTo>
                      <a:lnTo>
                        <a:pt x="55" y="681"/>
                      </a:lnTo>
                      <a:lnTo>
                        <a:pt x="86" y="681"/>
                      </a:lnTo>
                      <a:lnTo>
                        <a:pt x="134" y="677"/>
                      </a:lnTo>
                      <a:lnTo>
                        <a:pt x="173" y="674"/>
                      </a:lnTo>
                      <a:lnTo>
                        <a:pt x="227" y="665"/>
                      </a:lnTo>
                      <a:lnTo>
                        <a:pt x="269" y="657"/>
                      </a:lnTo>
                      <a:lnTo>
                        <a:pt x="316" y="643"/>
                      </a:lnTo>
                      <a:lnTo>
                        <a:pt x="343" y="635"/>
                      </a:lnTo>
                      <a:lnTo>
                        <a:pt x="384" y="618"/>
                      </a:lnTo>
                      <a:lnTo>
                        <a:pt x="427" y="590"/>
                      </a:lnTo>
                      <a:lnTo>
                        <a:pt x="440" y="575"/>
                      </a:lnTo>
                      <a:lnTo>
                        <a:pt x="452" y="554"/>
                      </a:lnTo>
                      <a:lnTo>
                        <a:pt x="462" y="512"/>
                      </a:lnTo>
                      <a:lnTo>
                        <a:pt x="471" y="470"/>
                      </a:lnTo>
                      <a:lnTo>
                        <a:pt x="54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41" name="Rectangle 86"/>
              <p:cNvSpPr>
                <a:spLocks noChangeAspect="1" noChangeArrowheads="1"/>
              </p:cNvSpPr>
              <p:nvPr/>
            </p:nvSpPr>
            <p:spPr bwMode="auto">
              <a:xfrm>
                <a:off x="0" y="621"/>
                <a:ext cx="540" cy="315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50000">
                    <a:srgbClr val="C0C0C0"/>
                  </a:gs>
                  <a:gs pos="100000">
                    <a:srgbClr val="808080"/>
                  </a:gs>
                </a:gsLst>
                <a:lin ang="0" scaled="1"/>
              </a:gra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pic>
        <p:nvPicPr>
          <p:cNvPr id="178" name="xjhsy8" descr="w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58247" y="4797425"/>
            <a:ext cx="2087562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9" name="xjhsy4" descr="w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5859" y="5084763"/>
            <a:ext cx="2185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0" name="未知"/>
          <p:cNvSpPr/>
          <p:nvPr/>
        </p:nvSpPr>
        <p:spPr bwMode="auto">
          <a:xfrm>
            <a:off x="5102547" y="5637213"/>
            <a:ext cx="1641475" cy="255587"/>
          </a:xfrm>
          <a:custGeom>
            <a:avLst/>
            <a:gdLst/>
            <a:ahLst/>
            <a:cxnLst>
              <a:cxn ang="0">
                <a:pos x="0" y="108"/>
              </a:cxn>
              <a:cxn ang="0">
                <a:pos x="96" y="140"/>
              </a:cxn>
              <a:cxn ang="0">
                <a:pos x="181" y="161"/>
              </a:cxn>
              <a:cxn ang="0">
                <a:pos x="682" y="118"/>
              </a:cxn>
              <a:cxn ang="0">
                <a:pos x="960" y="22"/>
              </a:cxn>
              <a:cxn ang="0">
                <a:pos x="1034" y="1"/>
              </a:cxn>
            </a:cxnLst>
            <a:rect l="0" t="0" r="r" b="b"/>
            <a:pathLst>
              <a:path w="1034" h="161">
                <a:moveTo>
                  <a:pt x="0" y="108"/>
                </a:moveTo>
                <a:cubicBezTo>
                  <a:pt x="75" y="133"/>
                  <a:pt x="43" y="122"/>
                  <a:pt x="96" y="140"/>
                </a:cubicBezTo>
                <a:cubicBezTo>
                  <a:pt x="124" y="149"/>
                  <a:pt x="181" y="161"/>
                  <a:pt x="181" y="161"/>
                </a:cubicBezTo>
                <a:cubicBezTo>
                  <a:pt x="443" y="153"/>
                  <a:pt x="493" y="157"/>
                  <a:pt x="682" y="118"/>
                </a:cubicBezTo>
                <a:cubicBezTo>
                  <a:pt x="766" y="63"/>
                  <a:pt x="861" y="37"/>
                  <a:pt x="960" y="22"/>
                </a:cubicBezTo>
                <a:cubicBezTo>
                  <a:pt x="1027" y="0"/>
                  <a:pt x="1002" y="1"/>
                  <a:pt x="1034" y="1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1" name="未知"/>
          <p:cNvSpPr/>
          <p:nvPr/>
        </p:nvSpPr>
        <p:spPr bwMode="auto">
          <a:xfrm>
            <a:off x="7879084" y="3665538"/>
            <a:ext cx="941388" cy="1955800"/>
          </a:xfrm>
          <a:custGeom>
            <a:avLst/>
            <a:gdLst/>
            <a:ahLst/>
            <a:cxnLst>
              <a:cxn ang="0">
                <a:pos x="0" y="1232"/>
              </a:cxn>
              <a:cxn ang="0">
                <a:pos x="181" y="1222"/>
              </a:cxn>
              <a:cxn ang="0">
                <a:pos x="331" y="1190"/>
              </a:cxn>
              <a:cxn ang="0">
                <a:pos x="437" y="998"/>
              </a:cxn>
              <a:cxn ang="0">
                <a:pos x="523" y="475"/>
              </a:cxn>
              <a:cxn ang="0">
                <a:pos x="373" y="27"/>
              </a:cxn>
              <a:cxn ang="0">
                <a:pos x="341" y="6"/>
              </a:cxn>
              <a:cxn ang="0">
                <a:pos x="160" y="6"/>
              </a:cxn>
            </a:cxnLst>
            <a:rect l="0" t="0" r="r" b="b"/>
            <a:pathLst>
              <a:path w="593" h="1232">
                <a:moveTo>
                  <a:pt x="0" y="1232"/>
                </a:moveTo>
                <a:cubicBezTo>
                  <a:pt x="60" y="1229"/>
                  <a:pt x="121" y="1229"/>
                  <a:pt x="181" y="1222"/>
                </a:cubicBezTo>
                <a:cubicBezTo>
                  <a:pt x="232" y="1216"/>
                  <a:pt x="280" y="1198"/>
                  <a:pt x="331" y="1190"/>
                </a:cubicBezTo>
                <a:cubicBezTo>
                  <a:pt x="409" y="1136"/>
                  <a:pt x="399" y="1074"/>
                  <a:pt x="437" y="998"/>
                </a:cubicBezTo>
                <a:cubicBezTo>
                  <a:pt x="463" y="823"/>
                  <a:pt x="493" y="649"/>
                  <a:pt x="523" y="475"/>
                </a:cubicBezTo>
                <a:cubicBezTo>
                  <a:pt x="512" y="149"/>
                  <a:pt x="593" y="134"/>
                  <a:pt x="373" y="27"/>
                </a:cubicBezTo>
                <a:cubicBezTo>
                  <a:pt x="362" y="21"/>
                  <a:pt x="354" y="7"/>
                  <a:pt x="341" y="6"/>
                </a:cubicBezTo>
                <a:cubicBezTo>
                  <a:pt x="281" y="0"/>
                  <a:pt x="220" y="6"/>
                  <a:pt x="160" y="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2" name="未知"/>
          <p:cNvSpPr/>
          <p:nvPr/>
        </p:nvSpPr>
        <p:spPr bwMode="auto">
          <a:xfrm>
            <a:off x="5626422" y="3725863"/>
            <a:ext cx="1084262" cy="422275"/>
          </a:xfrm>
          <a:custGeom>
            <a:avLst/>
            <a:gdLst/>
            <a:ahLst/>
            <a:cxnLst>
              <a:cxn ang="0">
                <a:pos x="683" y="0"/>
              </a:cxn>
              <a:cxn ang="0">
                <a:pos x="480" y="42"/>
              </a:cxn>
              <a:cxn ang="0">
                <a:pos x="171" y="117"/>
              </a:cxn>
              <a:cxn ang="0">
                <a:pos x="107" y="160"/>
              </a:cxn>
              <a:cxn ang="0">
                <a:pos x="75" y="192"/>
              </a:cxn>
              <a:cxn ang="0">
                <a:pos x="0" y="224"/>
              </a:cxn>
              <a:cxn ang="0">
                <a:pos x="54" y="266"/>
              </a:cxn>
            </a:cxnLst>
            <a:rect l="0" t="0" r="r" b="b"/>
            <a:pathLst>
              <a:path w="683" h="266">
                <a:moveTo>
                  <a:pt x="683" y="0"/>
                </a:moveTo>
                <a:cubicBezTo>
                  <a:pt x="615" y="16"/>
                  <a:pt x="549" y="33"/>
                  <a:pt x="480" y="42"/>
                </a:cubicBezTo>
                <a:cubicBezTo>
                  <a:pt x="380" y="76"/>
                  <a:pt x="275" y="99"/>
                  <a:pt x="171" y="117"/>
                </a:cubicBezTo>
                <a:cubicBezTo>
                  <a:pt x="150" y="131"/>
                  <a:pt x="125" y="142"/>
                  <a:pt x="107" y="160"/>
                </a:cubicBezTo>
                <a:cubicBezTo>
                  <a:pt x="96" y="171"/>
                  <a:pt x="88" y="184"/>
                  <a:pt x="75" y="192"/>
                </a:cubicBezTo>
                <a:cubicBezTo>
                  <a:pt x="52" y="207"/>
                  <a:pt x="24" y="212"/>
                  <a:pt x="0" y="224"/>
                </a:cubicBezTo>
                <a:cubicBezTo>
                  <a:pt x="47" y="259"/>
                  <a:pt x="30" y="244"/>
                  <a:pt x="54" y="26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3" name="未知"/>
          <p:cNvSpPr/>
          <p:nvPr/>
        </p:nvSpPr>
        <p:spPr bwMode="auto">
          <a:xfrm>
            <a:off x="3384872" y="4046538"/>
            <a:ext cx="955675" cy="1744662"/>
          </a:xfrm>
          <a:custGeom>
            <a:avLst/>
            <a:gdLst/>
            <a:ahLst/>
            <a:cxnLst>
              <a:cxn ang="0">
                <a:pos x="602" y="0"/>
              </a:cxn>
              <a:cxn ang="0">
                <a:pos x="271" y="32"/>
              </a:cxn>
              <a:cxn ang="0">
                <a:pos x="143" y="107"/>
              </a:cxn>
              <a:cxn ang="0">
                <a:pos x="79" y="192"/>
              </a:cxn>
              <a:cxn ang="0">
                <a:pos x="15" y="363"/>
              </a:cxn>
              <a:cxn ang="0">
                <a:pos x="68" y="896"/>
              </a:cxn>
              <a:cxn ang="0">
                <a:pos x="132" y="992"/>
              </a:cxn>
              <a:cxn ang="0">
                <a:pos x="271" y="1067"/>
              </a:cxn>
              <a:cxn ang="0">
                <a:pos x="420" y="1099"/>
              </a:cxn>
            </a:cxnLst>
            <a:rect l="0" t="0" r="r" b="b"/>
            <a:pathLst>
              <a:path w="602" h="1099">
                <a:moveTo>
                  <a:pt x="602" y="0"/>
                </a:moveTo>
                <a:cubicBezTo>
                  <a:pt x="299" y="23"/>
                  <a:pt x="408" y="0"/>
                  <a:pt x="271" y="32"/>
                </a:cubicBezTo>
                <a:cubicBezTo>
                  <a:pt x="170" y="83"/>
                  <a:pt x="211" y="56"/>
                  <a:pt x="143" y="107"/>
                </a:cubicBezTo>
                <a:cubicBezTo>
                  <a:pt x="123" y="137"/>
                  <a:pt x="95" y="160"/>
                  <a:pt x="79" y="192"/>
                </a:cubicBezTo>
                <a:cubicBezTo>
                  <a:pt x="54" y="244"/>
                  <a:pt x="29" y="307"/>
                  <a:pt x="15" y="363"/>
                </a:cubicBezTo>
                <a:cubicBezTo>
                  <a:pt x="17" y="419"/>
                  <a:pt x="0" y="772"/>
                  <a:pt x="68" y="896"/>
                </a:cubicBezTo>
                <a:cubicBezTo>
                  <a:pt x="87" y="930"/>
                  <a:pt x="111" y="960"/>
                  <a:pt x="132" y="992"/>
                </a:cubicBezTo>
                <a:cubicBezTo>
                  <a:pt x="158" y="1032"/>
                  <a:pt x="232" y="1047"/>
                  <a:pt x="271" y="1067"/>
                </a:cubicBezTo>
                <a:cubicBezTo>
                  <a:pt x="330" y="1096"/>
                  <a:pt x="348" y="1099"/>
                  <a:pt x="420" y="109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pic>
        <p:nvPicPr>
          <p:cNvPr id="184" name="xjhsy7" descr="w5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82072" y="981075"/>
            <a:ext cx="20542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" name="未知"/>
          <p:cNvSpPr/>
          <p:nvPr/>
        </p:nvSpPr>
        <p:spPr bwMode="auto">
          <a:xfrm rot="20590862">
            <a:off x="7410772" y="1989138"/>
            <a:ext cx="839787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8" y="22"/>
              </a:cxn>
              <a:cxn ang="0">
                <a:pos x="213" y="54"/>
              </a:cxn>
              <a:cxn ang="0">
                <a:pos x="288" y="118"/>
              </a:cxn>
              <a:cxn ang="0">
                <a:pos x="320" y="171"/>
              </a:cxn>
              <a:cxn ang="0">
                <a:pos x="341" y="235"/>
              </a:cxn>
              <a:cxn ang="0">
                <a:pos x="373" y="299"/>
              </a:cxn>
              <a:cxn ang="0">
                <a:pos x="384" y="363"/>
              </a:cxn>
              <a:cxn ang="0">
                <a:pos x="416" y="459"/>
              </a:cxn>
              <a:cxn ang="0">
                <a:pos x="426" y="512"/>
              </a:cxn>
              <a:cxn ang="0">
                <a:pos x="448" y="534"/>
              </a:cxn>
              <a:cxn ang="0">
                <a:pos x="458" y="576"/>
              </a:cxn>
              <a:cxn ang="0">
                <a:pos x="480" y="598"/>
              </a:cxn>
              <a:cxn ang="0">
                <a:pos x="490" y="640"/>
              </a:cxn>
              <a:cxn ang="0">
                <a:pos x="512" y="704"/>
              </a:cxn>
              <a:cxn ang="0">
                <a:pos x="522" y="736"/>
              </a:cxn>
              <a:cxn ang="0">
                <a:pos x="480" y="939"/>
              </a:cxn>
              <a:cxn ang="0">
                <a:pos x="437" y="982"/>
              </a:cxn>
              <a:cxn ang="0">
                <a:pos x="416" y="1014"/>
              </a:cxn>
              <a:cxn ang="0">
                <a:pos x="373" y="1056"/>
              </a:cxn>
            </a:cxnLst>
            <a:rect l="0" t="0" r="r" b="b"/>
            <a:pathLst>
              <a:path w="529" h="1056">
                <a:moveTo>
                  <a:pt x="0" y="0"/>
                </a:moveTo>
                <a:cubicBezTo>
                  <a:pt x="33" y="4"/>
                  <a:pt x="92" y="8"/>
                  <a:pt x="128" y="22"/>
                </a:cubicBezTo>
                <a:cubicBezTo>
                  <a:pt x="240" y="64"/>
                  <a:pt x="101" y="25"/>
                  <a:pt x="213" y="54"/>
                </a:cubicBezTo>
                <a:cubicBezTo>
                  <a:pt x="244" y="74"/>
                  <a:pt x="264" y="85"/>
                  <a:pt x="288" y="118"/>
                </a:cubicBezTo>
                <a:cubicBezTo>
                  <a:pt x="351" y="208"/>
                  <a:pt x="244" y="99"/>
                  <a:pt x="320" y="171"/>
                </a:cubicBezTo>
                <a:cubicBezTo>
                  <a:pt x="327" y="192"/>
                  <a:pt x="329" y="216"/>
                  <a:pt x="341" y="235"/>
                </a:cubicBezTo>
                <a:cubicBezTo>
                  <a:pt x="359" y="263"/>
                  <a:pt x="366" y="267"/>
                  <a:pt x="373" y="299"/>
                </a:cubicBezTo>
                <a:cubicBezTo>
                  <a:pt x="378" y="320"/>
                  <a:pt x="379" y="342"/>
                  <a:pt x="384" y="363"/>
                </a:cubicBezTo>
                <a:cubicBezTo>
                  <a:pt x="392" y="396"/>
                  <a:pt x="410" y="426"/>
                  <a:pt x="416" y="459"/>
                </a:cubicBezTo>
                <a:cubicBezTo>
                  <a:pt x="419" y="477"/>
                  <a:pt x="419" y="495"/>
                  <a:pt x="426" y="512"/>
                </a:cubicBezTo>
                <a:cubicBezTo>
                  <a:pt x="430" y="522"/>
                  <a:pt x="441" y="527"/>
                  <a:pt x="448" y="534"/>
                </a:cubicBezTo>
                <a:cubicBezTo>
                  <a:pt x="451" y="548"/>
                  <a:pt x="452" y="563"/>
                  <a:pt x="458" y="576"/>
                </a:cubicBezTo>
                <a:cubicBezTo>
                  <a:pt x="463" y="585"/>
                  <a:pt x="475" y="589"/>
                  <a:pt x="480" y="598"/>
                </a:cubicBezTo>
                <a:cubicBezTo>
                  <a:pt x="486" y="611"/>
                  <a:pt x="486" y="626"/>
                  <a:pt x="490" y="640"/>
                </a:cubicBezTo>
                <a:cubicBezTo>
                  <a:pt x="497" y="662"/>
                  <a:pt x="505" y="683"/>
                  <a:pt x="512" y="704"/>
                </a:cubicBezTo>
                <a:cubicBezTo>
                  <a:pt x="516" y="715"/>
                  <a:pt x="522" y="736"/>
                  <a:pt x="522" y="736"/>
                </a:cubicBezTo>
                <a:cubicBezTo>
                  <a:pt x="517" y="806"/>
                  <a:pt x="529" y="882"/>
                  <a:pt x="480" y="939"/>
                </a:cubicBezTo>
                <a:cubicBezTo>
                  <a:pt x="467" y="954"/>
                  <a:pt x="448" y="965"/>
                  <a:pt x="437" y="982"/>
                </a:cubicBezTo>
                <a:cubicBezTo>
                  <a:pt x="430" y="993"/>
                  <a:pt x="424" y="1004"/>
                  <a:pt x="416" y="1014"/>
                </a:cubicBezTo>
                <a:cubicBezTo>
                  <a:pt x="407" y="1025"/>
                  <a:pt x="343" y="1056"/>
                  <a:pt x="373" y="105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6" name="未知"/>
          <p:cNvSpPr/>
          <p:nvPr/>
        </p:nvSpPr>
        <p:spPr bwMode="auto">
          <a:xfrm>
            <a:off x="6258247" y="2133600"/>
            <a:ext cx="647700" cy="1614488"/>
          </a:xfrm>
          <a:custGeom>
            <a:avLst/>
            <a:gdLst/>
            <a:ahLst/>
            <a:cxnLst>
              <a:cxn ang="0">
                <a:pos x="371" y="0"/>
              </a:cxn>
              <a:cxn ang="0">
                <a:pos x="275" y="64"/>
              </a:cxn>
              <a:cxn ang="0">
                <a:pos x="243" y="85"/>
              </a:cxn>
              <a:cxn ang="0">
                <a:pos x="169" y="203"/>
              </a:cxn>
              <a:cxn ang="0">
                <a:pos x="115" y="363"/>
              </a:cxn>
              <a:cxn ang="0">
                <a:pos x="201" y="981"/>
              </a:cxn>
              <a:cxn ang="0">
                <a:pos x="275" y="1013"/>
              </a:cxn>
            </a:cxnLst>
            <a:rect l="0" t="0" r="r" b="b"/>
            <a:pathLst>
              <a:path w="371" h="1017">
                <a:moveTo>
                  <a:pt x="371" y="0"/>
                </a:moveTo>
                <a:cubicBezTo>
                  <a:pt x="296" y="50"/>
                  <a:pt x="328" y="29"/>
                  <a:pt x="275" y="64"/>
                </a:cubicBezTo>
                <a:cubicBezTo>
                  <a:pt x="264" y="71"/>
                  <a:pt x="243" y="85"/>
                  <a:pt x="243" y="85"/>
                </a:cubicBezTo>
                <a:cubicBezTo>
                  <a:pt x="216" y="122"/>
                  <a:pt x="190" y="162"/>
                  <a:pt x="169" y="203"/>
                </a:cubicBezTo>
                <a:cubicBezTo>
                  <a:pt x="143" y="254"/>
                  <a:pt x="141" y="311"/>
                  <a:pt x="115" y="363"/>
                </a:cubicBezTo>
                <a:cubicBezTo>
                  <a:pt x="115" y="381"/>
                  <a:pt x="0" y="891"/>
                  <a:pt x="201" y="981"/>
                </a:cubicBezTo>
                <a:cubicBezTo>
                  <a:pt x="282" y="1017"/>
                  <a:pt x="246" y="984"/>
                  <a:pt x="275" y="1013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87" name="AutoShape 98"/>
          <p:cNvSpPr>
            <a:spLocks noChangeArrowheads="1"/>
          </p:cNvSpPr>
          <p:nvPr/>
        </p:nvSpPr>
        <p:spPr bwMode="auto">
          <a:xfrm flipH="1">
            <a:off x="5105722" y="908050"/>
            <a:ext cx="1728787" cy="792163"/>
          </a:xfrm>
          <a:prstGeom prst="wedgeEllipseCallout">
            <a:avLst>
              <a:gd name="adj1" fmla="val -42194"/>
              <a:gd name="adj2" fmla="val 10270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CN" altLang="zh-CN" sz="2800" u="none" dirty="0">
                <a:solidFill>
                  <a:schemeClr val="bg2"/>
                </a:solidFill>
              </a:rPr>
              <a:t>U</a:t>
            </a:r>
            <a:r>
              <a:rPr lang="zh-CN" altLang="zh-CN" sz="2800" u="none" baseline="-25000" dirty="0">
                <a:solidFill>
                  <a:schemeClr val="bg2"/>
                </a:solidFill>
              </a:rPr>
              <a:t>2</a:t>
            </a:r>
            <a:endParaRPr lang="zh-CN" altLang="zh-CN" sz="2800" u="none" dirty="0">
              <a:solidFill>
                <a:schemeClr val="bg2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4644008" y="4263479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400" b="1" baseline="-25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7092280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sz="2400" b="1" baseline="-25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400" b="1" baseline="-25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nimBg="1"/>
      <p:bldP spid="186" grpId="0" animBg="1"/>
      <p:bldP spid="187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2199</Words>
  <Application>WPS 演示</Application>
  <PresentationFormat>全屏显示(4:3)</PresentationFormat>
  <Paragraphs>481</Paragraphs>
  <Slides>27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27</vt:i4>
      </vt:variant>
    </vt:vector>
  </HeadingPairs>
  <TitlesOfParts>
    <vt:vector size="45" baseType="lpstr">
      <vt:lpstr>Arial</vt:lpstr>
      <vt:lpstr>宋体</vt:lpstr>
      <vt:lpstr>Wingdings</vt:lpstr>
      <vt:lpstr>微软雅黑</vt:lpstr>
      <vt:lpstr>仿宋</vt:lpstr>
      <vt:lpstr>黑体</vt:lpstr>
      <vt:lpstr>Times New Roman</vt:lpstr>
      <vt:lpstr>楷体_GB2312</vt:lpstr>
      <vt:lpstr>Calibri</vt:lpstr>
      <vt:lpstr>Arial Unicode MS</vt:lpstr>
      <vt:lpstr>楷体</vt:lpstr>
      <vt:lpstr>幼圆</vt:lpstr>
      <vt:lpstr>Times New Roman</vt:lpstr>
      <vt:lpstr>新宋体</vt:lpstr>
      <vt:lpstr>Office 主题</vt:lpstr>
      <vt:lpstr>PBrush</vt:lpstr>
      <vt:lpstr>PBrush</vt:lpstr>
      <vt:lpstr>Paint.Picture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王珍珍</cp:lastModifiedBy>
  <cp:revision>22</cp:revision>
  <dcterms:created xsi:type="dcterms:W3CDTF">2017-10-23T11:56:00Z</dcterms:created>
  <dcterms:modified xsi:type="dcterms:W3CDTF">2018-10-17T07:48:51Z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