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1" r:id="rId3"/>
    <p:sldMasterId id="2147483656" r:id="rId4"/>
  </p:sldMasterIdLst>
  <p:notesMasterIdLst>
    <p:notesMasterId r:id="rId5"/>
  </p:notesMasterIdLst>
  <p:sldIdLst>
    <p:sldId id="549" r:id="rId6"/>
    <p:sldId id="256" r:id="rId7"/>
    <p:sldId id="566" r:id="rId8"/>
    <p:sldId id="258" r:id="rId9"/>
    <p:sldId id="261" r:id="rId10"/>
    <p:sldId id="290" r:id="rId11"/>
    <p:sldId id="311" r:id="rId12"/>
    <p:sldId id="524" r:id="rId13"/>
    <p:sldId id="525" r:id="rId14"/>
    <p:sldId id="312" r:id="rId15"/>
    <p:sldId id="374" r:id="rId16"/>
    <p:sldId id="372" r:id="rId17"/>
    <p:sldId id="496" r:id="rId18"/>
    <p:sldId id="469" r:id="rId19"/>
    <p:sldId id="498" r:id="rId20"/>
    <p:sldId id="522" r:id="rId21"/>
    <p:sldId id="319" r:id="rId22"/>
    <p:sldId id="320" r:id="rId23"/>
    <p:sldId id="257" r:id="rId24"/>
    <p:sldId id="567" r:id="rId25"/>
    <p:sldId id="259" r:id="rId26"/>
    <p:sldId id="260" r:id="rId27"/>
    <p:sldId id="568" r:id="rId28"/>
    <p:sldId id="262" r:id="rId29"/>
    <p:sldId id="263" r:id="rId30"/>
    <p:sldId id="264" r:id="rId31"/>
    <p:sldId id="265" r:id="rId32"/>
    <p:sldId id="266" r:id="rId33"/>
    <p:sldId id="267" r:id="rId34"/>
    <p:sldId id="270" r:id="rId35"/>
    <p:sldId id="550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256"/>
            <p14:sldId id="566"/>
            <p14:sldId id="258"/>
            <p14:sldId id="261"/>
            <p14:sldId id="290"/>
            <p14:sldId id="311"/>
            <p14:sldId id="524"/>
            <p14:sldId id="525"/>
            <p14:sldId id="312"/>
            <p14:sldId id="374"/>
            <p14:sldId id="372"/>
            <p14:sldId id="496"/>
            <p14:sldId id="469"/>
            <p14:sldId id="498"/>
            <p14:sldId id="522"/>
            <p14:sldId id="319"/>
            <p14:sldId id="320"/>
            <p14:sldId id="257"/>
            <p14:sldId id="567"/>
            <p14:sldId id="259"/>
            <p14:sldId id="260"/>
            <p14:sldId id="568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tags" Target="tags/tag378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Master" Target="slideMasters/slideMaster3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6.xml" /><Relationship Id="rId4" Type="http://schemas.openxmlformats.org/officeDocument/2006/relationships/tags" Target="../tags/tag307.xml" /><Relationship Id="rId5" Type="http://schemas.openxmlformats.org/officeDocument/2006/relationships/tags" Target="../tags/tag308.xml" /><Relationship Id="rId6" Type="http://schemas.openxmlformats.org/officeDocument/2006/relationships/tags" Target="../tags/tag309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7.xml" /><Relationship Id="rId4" Type="http://schemas.openxmlformats.org/officeDocument/2006/relationships/tags" Target="../tags/tag318.xml" /><Relationship Id="rId5" Type="http://schemas.openxmlformats.org/officeDocument/2006/relationships/tags" Target="../tags/tag319.xml" /><Relationship Id="rId6" Type="http://schemas.openxmlformats.org/officeDocument/2006/relationships/tags" Target="../tags/tag320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4.xml" /><Relationship Id="rId4" Type="http://schemas.openxmlformats.org/officeDocument/2006/relationships/tags" Target="../tags/tag335.xml" /><Relationship Id="rId5" Type="http://schemas.openxmlformats.org/officeDocument/2006/relationships/tags" Target="../tags/tag336.xml" /><Relationship Id="rId6" Type="http://schemas.openxmlformats.org/officeDocument/2006/relationships/tags" Target="../tags/tag337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4.xml" /><Relationship Id="rId4" Type="http://schemas.openxmlformats.org/officeDocument/2006/relationships/tags" Target="../tags/tag345.xml" /><Relationship Id="rId5" Type="http://schemas.openxmlformats.org/officeDocument/2006/relationships/tags" Target="../tags/tag346.xml" /><Relationship Id="rId6" Type="http://schemas.openxmlformats.org/officeDocument/2006/relationships/tags" Target="../tags/tag347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0.xml" /><Relationship Id="rId4" Type="http://schemas.openxmlformats.org/officeDocument/2006/relationships/tags" Target="../tags/tag241.xml" /><Relationship Id="rId5" Type="http://schemas.openxmlformats.org/officeDocument/2006/relationships/tags" Target="../tags/tag242.xml" /><Relationship Id="rId6" Type="http://schemas.openxmlformats.org/officeDocument/2006/relationships/tags" Target="../tags/tag243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9.xml" /><Relationship Id="rId4" Type="http://schemas.openxmlformats.org/officeDocument/2006/relationships/tags" Target="../tags/tag250.xml" /><Relationship Id="rId5" Type="http://schemas.openxmlformats.org/officeDocument/2006/relationships/tags" Target="../tags/tag251.xml" /><Relationship Id="rId6" Type="http://schemas.openxmlformats.org/officeDocument/2006/relationships/tags" Target="../tags/tag252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Relationship Id="rId6" Type="http://schemas.openxmlformats.org/officeDocument/2006/relationships/tags" Target="../tags/tag26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0.xml" /><Relationship Id="rId4" Type="http://schemas.openxmlformats.org/officeDocument/2006/relationships/tags" Target="../tags/tag271.xml" /><Relationship Id="rId5" Type="http://schemas.openxmlformats.org/officeDocument/2006/relationships/tags" Target="../tags/tag272.xml" /><Relationship Id="rId6" Type="http://schemas.openxmlformats.org/officeDocument/2006/relationships/tags" Target="../tags/tag273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2.xml" /><Relationship Id="rId4" Type="http://schemas.openxmlformats.org/officeDocument/2006/relationships/tags" Target="../tags/tag283.xml" /><Relationship Id="rId5" Type="http://schemas.openxmlformats.org/officeDocument/2006/relationships/tags" Target="../tags/tag284.xml" /><Relationship Id="rId6" Type="http://schemas.openxmlformats.org/officeDocument/2006/relationships/tags" Target="../tags/tag285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4.xml" /><Relationship Id="rId4" Type="http://schemas.openxmlformats.org/officeDocument/2006/relationships/tags" Target="../tags/tag295.xml" /><Relationship Id="rId5" Type="http://schemas.openxmlformats.org/officeDocument/2006/relationships/tags" Target="../tags/tag296.xml" /><Relationship Id="rId6" Type="http://schemas.openxmlformats.org/officeDocument/2006/relationships/tags" Target="../tags/tag29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xfrm>
            <a:off x="2916238" y="857250"/>
            <a:ext cx="4114800" cy="2314575"/>
          </a:xfrm>
        </p:spPr>
      </p:sp>
      <p:sp>
        <p:nvSpPr>
          <p:cNvPr id="83971" name="文本占位符 83970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  <p:custDataLst>
              <p:tags r:id="rId6"/>
            </p:custDataLst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2" Type="http://schemas.openxmlformats.org/officeDocument/2006/relationships/tags" Target="../tags/tag13.xml" /><Relationship Id="rId3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image" Target="../media/image3.png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3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3"/>
            </p:custDataLst>
          </p:nvPr>
        </p:nvSpPr>
        <p:spPr>
          <a:xfrm>
            <a:off x="645723" y="-59337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</a:p>
        </p:txBody>
      </p:sp>
    </p:spTree>
    <p:extLst>
      <p:ext uri="{BB962C8B-B14F-4D97-AF65-F5344CB8AC3E}">
        <p14:creationId xmlns:p14="http://schemas.microsoft.com/office/powerpoint/2010/main" val="9941773"/>
      </p:ext>
    </p:extLst>
  </p:cSld>
  <p:clrMapOvr>
    <a:masterClrMapping/>
  </p:clrMapOvr>
  <p:transition spd="slow" advTm="0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3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3"/>
            </p:custDataLst>
          </p:nvPr>
        </p:nvSpPr>
        <p:spPr>
          <a:xfrm>
            <a:off x="645723" y="-59337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</a:p>
        </p:txBody>
      </p:sp>
    </p:spTree>
    <p:extLst>
      <p:ext uri="{BB962C8B-B14F-4D97-AF65-F5344CB8AC3E}">
        <p14:creationId xmlns:p14="http://schemas.microsoft.com/office/powerpoint/2010/main" val="2105456333"/>
      </p:ext>
    </p:extLst>
  </p:cSld>
  <p:clrMapOvr>
    <a:masterClrMapping/>
  </p:clrMapOvr>
  <p:transition spd="slow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69939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</a:p>
        </p:txBody>
      </p:sp>
    </p:spTree>
    <p:extLst>
      <p:ext uri="{BB962C8B-B14F-4D97-AF65-F5344CB8AC3E}">
        <p14:creationId xmlns:p14="http://schemas.microsoft.com/office/powerpoint/2010/main" val="1556202628"/>
      </p:ext>
    </p:extLst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表格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59337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</a:p>
        </p:txBody>
      </p:sp>
    </p:spTree>
    <p:extLst>
      <p:ext uri="{BB962C8B-B14F-4D97-AF65-F5344CB8AC3E}">
        <p14:creationId xmlns:p14="http://schemas.microsoft.com/office/powerpoint/2010/main" val="3674964828"/>
      </p:ext>
    </p:extLst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16932"/>
            <a:ext cx="1903085" cy="605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3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4285145065"/>
      </p:ext>
    </p:extLst>
  </p:cSld>
  <p:clrMapOvr>
    <a:masterClrMapping/>
  </p:clrMapOvr>
  <p:transition spd="slow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内容#df=22980dd0b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4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7" b="1" i="0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基础题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300037856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.xml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tags" Target="../tags/tag3.xml" /><Relationship Id="rId6" Type="http://schemas.openxmlformats.org/officeDocument/2006/relationships/image" Target="../media/image2.jpeg" /><Relationship Id="rId7" Type="http://schemas.openxmlformats.org/officeDocument/2006/relationships/tags" Target="../tags/tag4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.png" /><Relationship Id="rId11" Type="http://schemas.openxmlformats.org/officeDocument/2006/relationships/tags" Target="../tags/tag22.xml" /><Relationship Id="rId12" Type="http://schemas.openxmlformats.org/officeDocument/2006/relationships/image" Target="../media/image2.jpeg" /><Relationship Id="rId13" Type="http://schemas.openxmlformats.org/officeDocument/2006/relationships/tags" Target="../tags/tag23.xml" /><Relationship Id="rId14" Type="http://schemas.openxmlformats.org/officeDocument/2006/relationships/theme" Target="../theme/theme2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Relationship Id="rId4" Type="http://schemas.openxmlformats.org/officeDocument/2006/relationships/slideLayout" Target="../slideLayouts/slideLayout5.xml" /><Relationship Id="rId5" Type="http://schemas.openxmlformats.org/officeDocument/2006/relationships/slideLayout" Target="../slideLayouts/slideLayout6.xml" /><Relationship Id="rId6" Type="http://schemas.openxmlformats.org/officeDocument/2006/relationships/slideLayout" Target="../slideLayouts/slideLayout7.xml" /><Relationship Id="rId7" Type="http://schemas.openxmlformats.org/officeDocument/2006/relationships/slideLayout" Target="../slideLayouts/slideLayout8.xml" /><Relationship Id="rId8" Type="http://schemas.openxmlformats.org/officeDocument/2006/relationships/tags" Target="../tags/tag21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tags" Target="../tags/tag25.xml" /><Relationship Id="rId5" Type="http://schemas.openxmlformats.org/officeDocument/2006/relationships/image" Target="../media/image2.jpeg" /><Relationship Id="rId6" Type="http://schemas.openxmlformats.org/officeDocument/2006/relationships/tags" Target="../tags/tag26.xml" /><Relationship Id="rId7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8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2785682153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.xml" /><Relationship Id="rId11" Type="http://schemas.openxmlformats.org/officeDocument/2006/relationships/image" Target="../media/image5.png" /><Relationship Id="rId12" Type="http://schemas.openxmlformats.org/officeDocument/2006/relationships/tags" Target="../tags/tag44.xml" /><Relationship Id="rId13" Type="http://schemas.openxmlformats.org/officeDocument/2006/relationships/tags" Target="../tags/tag45.xml" /><Relationship Id="rId14" Type="http://schemas.openxmlformats.org/officeDocument/2006/relationships/image" Target="../media/image6.png" /><Relationship Id="rId15" Type="http://schemas.openxmlformats.org/officeDocument/2006/relationships/tags" Target="../tags/tag46.xml" /><Relationship Id="rId16" Type="http://schemas.openxmlformats.org/officeDocument/2006/relationships/image" Target="../media/image7.jpeg" /><Relationship Id="rId17" Type="http://schemas.openxmlformats.org/officeDocument/2006/relationships/audio" Target="../media/chimes1.wav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Relationship Id="rId7" Type="http://schemas.openxmlformats.org/officeDocument/2006/relationships/tags" Target="../tags/tag41.xml" /><Relationship Id="rId8" Type="http://schemas.openxmlformats.org/officeDocument/2006/relationships/tags" Target="../tags/tag42.xml" /><Relationship Id="rId9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image" Target="../media/image18.png" /><Relationship Id="rId7" Type="http://schemas.openxmlformats.org/officeDocument/2006/relationships/tags" Target="../tags/tag161.xml" /><Relationship Id="rId8" Type="http://schemas.openxmlformats.org/officeDocument/2006/relationships/image" Target="../media/image19.png" /><Relationship Id="rId9" Type="http://schemas.openxmlformats.org/officeDocument/2006/relationships/tags" Target="../tags/tag16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63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image" Target="../media/image20.png" /><Relationship Id="rId6" Type="http://schemas.openxmlformats.org/officeDocument/2006/relationships/tags" Target="../tags/tag166.xml" /><Relationship Id="rId7" Type="http://schemas.openxmlformats.org/officeDocument/2006/relationships/image" Target="../media/image21.png" /><Relationship Id="rId8" Type="http://schemas.openxmlformats.org/officeDocument/2006/relationships/tags" Target="../tags/tag16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68.xml" /><Relationship Id="rId3" Type="http://schemas.openxmlformats.org/officeDocument/2006/relationships/tags" Target="../tags/tag169.xml" /><Relationship Id="rId4" Type="http://schemas.openxmlformats.org/officeDocument/2006/relationships/tags" Target="../tags/tag17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79.xml" /><Relationship Id="rId11" Type="http://schemas.openxmlformats.org/officeDocument/2006/relationships/tags" Target="../tags/tag180.xml" /><Relationship Id="rId12" Type="http://schemas.openxmlformats.org/officeDocument/2006/relationships/tags" Target="../tags/tag181.xml" /><Relationship Id="rId13" Type="http://schemas.openxmlformats.org/officeDocument/2006/relationships/tags" Target="../tags/tag182.xml" /><Relationship Id="rId14" Type="http://schemas.openxmlformats.org/officeDocument/2006/relationships/tags" Target="../tags/tag183.xml" /><Relationship Id="rId15" Type="http://schemas.openxmlformats.org/officeDocument/2006/relationships/tags" Target="../tags/tag184.xml" /><Relationship Id="rId16" Type="http://schemas.openxmlformats.org/officeDocument/2006/relationships/image" Target="../media/image22.png" /><Relationship Id="rId17" Type="http://schemas.openxmlformats.org/officeDocument/2006/relationships/tags" Target="../tags/tag185.xml" /><Relationship Id="rId18" Type="http://schemas.openxmlformats.org/officeDocument/2006/relationships/tags" Target="../tags/tag186.xml" /><Relationship Id="rId2" Type="http://schemas.openxmlformats.org/officeDocument/2006/relationships/tags" Target="../tags/tag171.xml" /><Relationship Id="rId3" Type="http://schemas.openxmlformats.org/officeDocument/2006/relationships/tags" Target="../tags/tag172.xml" /><Relationship Id="rId4" Type="http://schemas.openxmlformats.org/officeDocument/2006/relationships/tags" Target="../tags/tag173.xml" /><Relationship Id="rId5" Type="http://schemas.openxmlformats.org/officeDocument/2006/relationships/tags" Target="../tags/tag174.xml" /><Relationship Id="rId6" Type="http://schemas.openxmlformats.org/officeDocument/2006/relationships/tags" Target="../tags/tag175.xml" /><Relationship Id="rId7" Type="http://schemas.openxmlformats.org/officeDocument/2006/relationships/tags" Target="../tags/tag176.xml" /><Relationship Id="rId8" Type="http://schemas.openxmlformats.org/officeDocument/2006/relationships/tags" Target="../tags/tag177.xml" /><Relationship Id="rId9" Type="http://schemas.openxmlformats.org/officeDocument/2006/relationships/tags" Target="../tags/tag17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99.xml" /><Relationship Id="rId11" Type="http://schemas.openxmlformats.org/officeDocument/2006/relationships/image" Target="../media/image23.png" /><Relationship Id="rId12" Type="http://schemas.openxmlformats.org/officeDocument/2006/relationships/tags" Target="../tags/tag200.xml" /><Relationship Id="rId13" Type="http://schemas.openxmlformats.org/officeDocument/2006/relationships/tags" Target="../tags/tag201.xml" /><Relationship Id="rId14" Type="http://schemas.openxmlformats.org/officeDocument/2006/relationships/tags" Target="../tags/tag202.xml" /><Relationship Id="rId15" Type="http://schemas.openxmlformats.org/officeDocument/2006/relationships/tags" Target="../tags/tag203.xml" /><Relationship Id="rId2" Type="http://schemas.openxmlformats.org/officeDocument/2006/relationships/tags" Target="../tags/tag19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Relationship Id="rId7" Type="http://schemas.openxmlformats.org/officeDocument/2006/relationships/tags" Target="../tags/tag196.xml" /><Relationship Id="rId8" Type="http://schemas.openxmlformats.org/officeDocument/2006/relationships/tags" Target="../tags/tag197.xml" /><Relationship Id="rId9" Type="http://schemas.openxmlformats.org/officeDocument/2006/relationships/tags" Target="../tags/tag19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212.xml" /><Relationship Id="rId11" Type="http://schemas.openxmlformats.org/officeDocument/2006/relationships/tags" Target="../tags/tag213.xml" /><Relationship Id="rId12" Type="http://schemas.openxmlformats.org/officeDocument/2006/relationships/tags" Target="../tags/tag214.xml" /><Relationship Id="rId13" Type="http://schemas.openxmlformats.org/officeDocument/2006/relationships/image" Target="../media/image23.png" /><Relationship Id="rId14" Type="http://schemas.openxmlformats.org/officeDocument/2006/relationships/tags" Target="../tags/tag215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tags" Target="../tags/tag208.xml" /><Relationship Id="rId7" Type="http://schemas.openxmlformats.org/officeDocument/2006/relationships/tags" Target="../tags/tag209.xml" /><Relationship Id="rId8" Type="http://schemas.openxmlformats.org/officeDocument/2006/relationships/tags" Target="../tags/tag210.xml" /><Relationship Id="rId9" Type="http://schemas.openxmlformats.org/officeDocument/2006/relationships/tags" Target="../tags/tag21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24.xml" /><Relationship Id="rId11" Type="http://schemas.openxmlformats.org/officeDocument/2006/relationships/tags" Target="../tags/tag225.xml" /><Relationship Id="rId2" Type="http://schemas.openxmlformats.org/officeDocument/2006/relationships/tags" Target="../tags/tag216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Relationship Id="rId7" Type="http://schemas.openxmlformats.org/officeDocument/2006/relationships/tags" Target="../tags/tag221.xml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36.xml" /><Relationship Id="rId11" Type="http://schemas.openxmlformats.org/officeDocument/2006/relationships/tags" Target="../tags/tag237.xml" /><Relationship Id="rId12" Type="http://schemas.openxmlformats.org/officeDocument/2006/relationships/tags" Target="../tags/tag238.xml" /><Relationship Id="rId13" Type="http://schemas.openxmlformats.org/officeDocument/2006/relationships/image" Target="../media/image24.png" /><Relationship Id="rId14" Type="http://schemas.openxmlformats.org/officeDocument/2006/relationships/tags" Target="../tags/tag239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tags" Target="../tags/tag232.xml" /><Relationship Id="rId7" Type="http://schemas.openxmlformats.org/officeDocument/2006/relationships/tags" Target="../tags/tag233.xml" /><Relationship Id="rId8" Type="http://schemas.openxmlformats.org/officeDocument/2006/relationships/tags" Target="../tags/tag234.xml" /><Relationship Id="rId9" Type="http://schemas.openxmlformats.org/officeDocument/2006/relationships/tags" Target="../tags/tag23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Relationship Id="rId8" Type="http://schemas.openxmlformats.org/officeDocument/2006/relationships/slide" Target="slide2.xml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.png" /><Relationship Id="rId11" Type="http://schemas.openxmlformats.org/officeDocument/2006/relationships/tags" Target="../tags/tag54.xml" /><Relationship Id="rId12" Type="http://schemas.openxmlformats.org/officeDocument/2006/relationships/tags" Target="../tags/tag55.xml" /><Relationship Id="rId13" Type="http://schemas.openxmlformats.org/officeDocument/2006/relationships/audio" Target="../media/chimes1.wav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image" Target="../media/image8.gif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tags" Target="../tags/tag5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Relationship Id="rId7" Type="http://schemas.openxmlformats.org/officeDocument/2006/relationships/tags" Target="../tags/tag257.xml" /><Relationship Id="rId8" Type="http://schemas.openxmlformats.org/officeDocument/2006/relationships/slide" Target="slide2.xml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7.xml" /><Relationship Id="rId11" Type="http://schemas.openxmlformats.org/officeDocument/2006/relationships/tags" Target="../tags/tag268.xml" /><Relationship Id="rId12" Type="http://schemas.openxmlformats.org/officeDocument/2006/relationships/image" Target="../media/image27.png" /><Relationship Id="rId13" Type="http://schemas.openxmlformats.org/officeDocument/2006/relationships/tags" Target="../tags/tag269.xml" /><Relationship Id="rId14" Type="http://schemas.openxmlformats.org/officeDocument/2006/relationships/slide" Target="slide2.xml" TargetMode="Interna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262.xml" /><Relationship Id="rId4" Type="http://schemas.openxmlformats.org/officeDocument/2006/relationships/image" Target="../media/image25.jpeg" /><Relationship Id="rId5" Type="http://schemas.openxmlformats.org/officeDocument/2006/relationships/tags" Target="../tags/tag263.xml" /><Relationship Id="rId6" Type="http://schemas.openxmlformats.org/officeDocument/2006/relationships/tags" Target="../tags/tag264.xml" /><Relationship Id="rId7" Type="http://schemas.openxmlformats.org/officeDocument/2006/relationships/tags" Target="../tags/tag265.xml" /><Relationship Id="rId8" Type="http://schemas.openxmlformats.org/officeDocument/2006/relationships/image" Target="../media/image26.png" /><Relationship Id="rId9" Type="http://schemas.openxmlformats.org/officeDocument/2006/relationships/tags" Target="../tags/tag26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9.xml" /><Relationship Id="rId11" Type="http://schemas.openxmlformats.org/officeDocument/2006/relationships/tags" Target="../tags/tag280.xml" /><Relationship Id="rId12" Type="http://schemas.openxmlformats.org/officeDocument/2006/relationships/image" Target="../media/image30.png" /><Relationship Id="rId13" Type="http://schemas.openxmlformats.org/officeDocument/2006/relationships/tags" Target="../tags/tag281.xml" /><Relationship Id="rId14" Type="http://schemas.openxmlformats.org/officeDocument/2006/relationships/slide" Target="slide2.xml" TargetMode="Interna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image" Target="../media/image28.png" /><Relationship Id="rId7" Type="http://schemas.openxmlformats.org/officeDocument/2006/relationships/tags" Target="../tags/tag277.xml" /><Relationship Id="rId8" Type="http://schemas.openxmlformats.org/officeDocument/2006/relationships/image" Target="../media/image29.jpeg" /><Relationship Id="rId9" Type="http://schemas.openxmlformats.org/officeDocument/2006/relationships/tags" Target="../tags/tag27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1.xml" /><Relationship Id="rId11" Type="http://schemas.openxmlformats.org/officeDocument/2006/relationships/image" Target="../media/image33.jpeg" /><Relationship Id="rId12" Type="http://schemas.openxmlformats.org/officeDocument/2006/relationships/tags" Target="../tags/tag292.xml" /><Relationship Id="rId13" Type="http://schemas.openxmlformats.org/officeDocument/2006/relationships/tags" Target="../tags/tag293.xml" /><Relationship Id="rId14" Type="http://schemas.openxmlformats.org/officeDocument/2006/relationships/slide" Target="slide2.xml" TargetMode="Interna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image" Target="../media/image31.png" /><Relationship Id="rId7" Type="http://schemas.openxmlformats.org/officeDocument/2006/relationships/tags" Target="../tags/tag289.xml" /><Relationship Id="rId8" Type="http://schemas.openxmlformats.org/officeDocument/2006/relationships/tags" Target="../tags/tag290.xml" /><Relationship Id="rId9" Type="http://schemas.openxmlformats.org/officeDocument/2006/relationships/image" Target="../media/image3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3.xml" /><Relationship Id="rId11" Type="http://schemas.openxmlformats.org/officeDocument/2006/relationships/tags" Target="../tags/tag304.xml" /><Relationship Id="rId12" Type="http://schemas.openxmlformats.org/officeDocument/2006/relationships/tags" Target="../tags/tag305.xml" /><Relationship Id="rId13" Type="http://schemas.openxmlformats.org/officeDocument/2006/relationships/slide" Target="slide2.xml" TargetMode="Interna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image" Target="../media/image34.png" /><Relationship Id="rId7" Type="http://schemas.openxmlformats.org/officeDocument/2006/relationships/image" Target="../media/image35.jpeg" /><Relationship Id="rId8" Type="http://schemas.openxmlformats.org/officeDocument/2006/relationships/tags" Target="../tags/tag301.xml" /><Relationship Id="rId9" Type="http://schemas.openxmlformats.org/officeDocument/2006/relationships/tags" Target="../tags/tag30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5.xml" /><Relationship Id="rId11" Type="http://schemas.openxmlformats.org/officeDocument/2006/relationships/image" Target="../media/image38.png" /><Relationship Id="rId12" Type="http://schemas.openxmlformats.org/officeDocument/2006/relationships/image" Target="../media/image39.png" /><Relationship Id="rId13" Type="http://schemas.openxmlformats.org/officeDocument/2006/relationships/tags" Target="../tags/tag316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310.xml" /><Relationship Id="rId4" Type="http://schemas.openxmlformats.org/officeDocument/2006/relationships/image" Target="../media/image36.jpeg" /><Relationship Id="rId5" Type="http://schemas.openxmlformats.org/officeDocument/2006/relationships/tags" Target="../tags/tag311.xml" /><Relationship Id="rId6" Type="http://schemas.openxmlformats.org/officeDocument/2006/relationships/tags" Target="../tags/tag312.xml" /><Relationship Id="rId7" Type="http://schemas.openxmlformats.org/officeDocument/2006/relationships/tags" Target="../tags/tag313.xml" /><Relationship Id="rId8" Type="http://schemas.openxmlformats.org/officeDocument/2006/relationships/image" Target="../media/image37.png" /><Relationship Id="rId9" Type="http://schemas.openxmlformats.org/officeDocument/2006/relationships/tags" Target="../tags/tag31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321.xml" /><Relationship Id="rId4" Type="http://schemas.openxmlformats.org/officeDocument/2006/relationships/tags" Target="../tags/tag322.xml" /><Relationship Id="rId5" Type="http://schemas.openxmlformats.org/officeDocument/2006/relationships/tags" Target="../tags/tag323.xml" /><Relationship Id="rId6" Type="http://schemas.openxmlformats.org/officeDocument/2006/relationships/image" Target="../media/image40.png" /><Relationship Id="rId7" Type="http://schemas.openxmlformats.org/officeDocument/2006/relationships/tags" Target="../tags/tag324.xml" /><Relationship Id="rId8" Type="http://schemas.openxmlformats.org/officeDocument/2006/relationships/image" Target="../media/image36.jpeg" /><Relationship Id="rId9" Type="http://schemas.openxmlformats.org/officeDocument/2006/relationships/tags" Target="../tags/tag32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330.xml" /><Relationship Id="rId4" Type="http://schemas.openxmlformats.org/officeDocument/2006/relationships/tags" Target="../tags/tag331.xml" /><Relationship Id="rId5" Type="http://schemas.openxmlformats.org/officeDocument/2006/relationships/tags" Target="../tags/tag332.xml" /><Relationship Id="rId6" Type="http://schemas.openxmlformats.org/officeDocument/2006/relationships/image" Target="../media/image41.png" /><Relationship Id="rId7" Type="http://schemas.openxmlformats.org/officeDocument/2006/relationships/image" Target="../media/image36.jpeg" /><Relationship Id="rId8" Type="http://schemas.openxmlformats.org/officeDocument/2006/relationships/tags" Target="../tags/tag33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6.jpeg" /><Relationship Id="rId11" Type="http://schemas.openxmlformats.org/officeDocument/2006/relationships/tags" Target="../tags/tag343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Relationship Id="rId6" Type="http://schemas.openxmlformats.org/officeDocument/2006/relationships/image" Target="../media/image42.png" /><Relationship Id="rId7" Type="http://schemas.openxmlformats.org/officeDocument/2006/relationships/tags" Target="../tags/tag341.xml" /><Relationship Id="rId8" Type="http://schemas.openxmlformats.org/officeDocument/2006/relationships/tags" Target="../tags/tag342.xml" /><Relationship Id="rId9" Type="http://schemas.openxmlformats.org/officeDocument/2006/relationships/image" Target="../media/image43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348.xml" /><Relationship Id="rId4" Type="http://schemas.openxmlformats.org/officeDocument/2006/relationships/tags" Target="../tags/tag349.xml" /><Relationship Id="rId5" Type="http://schemas.openxmlformats.org/officeDocument/2006/relationships/tags" Target="../tags/tag350.xml" /><Relationship Id="rId6" Type="http://schemas.openxmlformats.org/officeDocument/2006/relationships/image" Target="../media/image44.png" /><Relationship Id="rId7" Type="http://schemas.openxmlformats.org/officeDocument/2006/relationships/image" Target="../media/image36.jpeg" /><Relationship Id="rId8" Type="http://schemas.openxmlformats.org/officeDocument/2006/relationships/tags" Target="../tags/tag35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3.xml" /><Relationship Id="rId11" Type="http://schemas.openxmlformats.org/officeDocument/2006/relationships/tags" Target="../tags/tag64.xml" /><Relationship Id="rId12" Type="http://schemas.openxmlformats.org/officeDocument/2006/relationships/tags" Target="../tags/tag65.xml" /><Relationship Id="rId13" Type="http://schemas.openxmlformats.org/officeDocument/2006/relationships/tags" Target="../tags/tag66.xml" /><Relationship Id="rId14" Type="http://schemas.openxmlformats.org/officeDocument/2006/relationships/tags" Target="../tags/tag67.xml" /><Relationship Id="rId15" Type="http://schemas.openxmlformats.org/officeDocument/2006/relationships/tags" Target="../tags/tag68.xml" /><Relationship Id="rId16" Type="http://schemas.openxmlformats.org/officeDocument/2006/relationships/tags" Target="../tags/tag69.xml" /><Relationship Id="rId17" Type="http://schemas.openxmlformats.org/officeDocument/2006/relationships/tags" Target="../tags/tag70.xml" /><Relationship Id="rId18" Type="http://schemas.openxmlformats.org/officeDocument/2006/relationships/tags" Target="../tags/tag71.xml" /><Relationship Id="rId19" Type="http://schemas.openxmlformats.org/officeDocument/2006/relationships/tags" Target="../tags/tag72.xml" /><Relationship Id="rId2" Type="http://schemas.openxmlformats.org/officeDocument/2006/relationships/tags" Target="../tags/tag56.xml" /><Relationship Id="rId20" Type="http://schemas.openxmlformats.org/officeDocument/2006/relationships/tags" Target="../tags/tag73.xml" /><Relationship Id="rId21" Type="http://schemas.openxmlformats.org/officeDocument/2006/relationships/tags" Target="../tags/tag74.xml" /><Relationship Id="rId22" Type="http://schemas.openxmlformats.org/officeDocument/2006/relationships/tags" Target="../tags/tag75.xml" /><Relationship Id="rId23" Type="http://schemas.openxmlformats.org/officeDocument/2006/relationships/tags" Target="../tags/tag76.xml" /><Relationship Id="rId24" Type="http://schemas.openxmlformats.org/officeDocument/2006/relationships/tags" Target="../tags/tag77.xml" /><Relationship Id="rId25" Type="http://schemas.openxmlformats.org/officeDocument/2006/relationships/tags" Target="../tags/tag78.xml" /><Relationship Id="rId26" Type="http://schemas.openxmlformats.org/officeDocument/2006/relationships/tags" Target="../tags/tag79.xml" /><Relationship Id="rId27" Type="http://schemas.openxmlformats.org/officeDocument/2006/relationships/tags" Target="../tags/tag80.xml" /><Relationship Id="rId28" Type="http://schemas.openxmlformats.org/officeDocument/2006/relationships/tags" Target="../tags/tag81.xml" /><Relationship Id="rId29" Type="http://schemas.openxmlformats.org/officeDocument/2006/relationships/tags" Target="../tags/tag82.xml" /><Relationship Id="rId3" Type="http://schemas.openxmlformats.org/officeDocument/2006/relationships/tags" Target="../tags/tag57.xml" /><Relationship Id="rId30" Type="http://schemas.openxmlformats.org/officeDocument/2006/relationships/tags" Target="../tags/tag83.xml" /><Relationship Id="rId31" Type="http://schemas.openxmlformats.org/officeDocument/2006/relationships/tags" Target="../tags/tag84.xml" /><Relationship Id="rId32" Type="http://schemas.openxmlformats.org/officeDocument/2006/relationships/tags" Target="../tags/tag85.xml" /><Relationship Id="rId33" Type="http://schemas.openxmlformats.org/officeDocument/2006/relationships/tags" Target="../tags/tag86.xml" /><Relationship Id="rId34" Type="http://schemas.openxmlformats.org/officeDocument/2006/relationships/tags" Target="../tags/tag87.xml" /><Relationship Id="rId35" Type="http://schemas.openxmlformats.org/officeDocument/2006/relationships/tags" Target="../tags/tag88.xml" /><Relationship Id="rId36" Type="http://schemas.openxmlformats.org/officeDocument/2006/relationships/tags" Target="../tags/tag89.xml" /><Relationship Id="rId37" Type="http://schemas.openxmlformats.org/officeDocument/2006/relationships/tags" Target="../tags/tag90.xml" /><Relationship Id="rId38" Type="http://schemas.openxmlformats.org/officeDocument/2006/relationships/image" Target="../media/image11.png" /><Relationship Id="rId39" Type="http://schemas.openxmlformats.org/officeDocument/2006/relationships/tags" Target="../tags/tag91.xml" /><Relationship Id="rId4" Type="http://schemas.openxmlformats.org/officeDocument/2006/relationships/image" Target="../media/image10.jpeg" /><Relationship Id="rId40" Type="http://schemas.openxmlformats.org/officeDocument/2006/relationships/image" Target="../media/image12.png" /><Relationship Id="rId41" Type="http://schemas.openxmlformats.org/officeDocument/2006/relationships/tags" Target="../tags/tag92.xml" /><Relationship Id="rId42" Type="http://schemas.openxmlformats.org/officeDocument/2006/relationships/tags" Target="../tags/tag93.xml" /><Relationship Id="rId43" Type="http://schemas.openxmlformats.org/officeDocument/2006/relationships/audio" Target="../media/chimes1.wav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tags" Target="../tags/tag60.xml" /><Relationship Id="rId8" Type="http://schemas.openxmlformats.org/officeDocument/2006/relationships/tags" Target="../tags/tag61.xml" /><Relationship Id="rId9" Type="http://schemas.openxmlformats.org/officeDocument/2006/relationships/tags" Target="../tags/tag6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2.xml" /><Relationship Id="rId3" Type="http://schemas.openxmlformats.org/officeDocument/2006/relationships/image" Target="../media/image45.png" /><Relationship Id="rId4" Type="http://schemas.openxmlformats.org/officeDocument/2006/relationships/tags" Target="../tags/tag35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61.xml" /><Relationship Id="rId11" Type="http://schemas.openxmlformats.org/officeDocument/2006/relationships/image" Target="../media/image47.png" /><Relationship Id="rId12" Type="http://schemas.openxmlformats.org/officeDocument/2006/relationships/tags" Target="../tags/tag362.xml" /><Relationship Id="rId13" Type="http://schemas.openxmlformats.org/officeDocument/2006/relationships/image" Target="../media/image48.png" /><Relationship Id="rId14" Type="http://schemas.openxmlformats.org/officeDocument/2006/relationships/tags" Target="../tags/tag363.xml" /><Relationship Id="rId15" Type="http://schemas.openxmlformats.org/officeDocument/2006/relationships/image" Target="../media/image49.png" /><Relationship Id="rId16" Type="http://schemas.openxmlformats.org/officeDocument/2006/relationships/tags" Target="../tags/tag364.xml" /><Relationship Id="rId17" Type="http://schemas.openxmlformats.org/officeDocument/2006/relationships/image" Target="../media/image50.png" /><Relationship Id="rId18" Type="http://schemas.openxmlformats.org/officeDocument/2006/relationships/tags" Target="../tags/tag365.xml" /><Relationship Id="rId19" Type="http://schemas.openxmlformats.org/officeDocument/2006/relationships/image" Target="../media/image51.png" /><Relationship Id="rId2" Type="http://schemas.openxmlformats.org/officeDocument/2006/relationships/tags" Target="../tags/tag354.xml" /><Relationship Id="rId20" Type="http://schemas.openxmlformats.org/officeDocument/2006/relationships/tags" Target="../tags/tag366.xml" /><Relationship Id="rId21" Type="http://schemas.openxmlformats.org/officeDocument/2006/relationships/image" Target="../media/image52.png" /><Relationship Id="rId22" Type="http://schemas.openxmlformats.org/officeDocument/2006/relationships/tags" Target="../tags/tag367.xml" /><Relationship Id="rId23" Type="http://schemas.openxmlformats.org/officeDocument/2006/relationships/image" Target="../media/image53.png" /><Relationship Id="rId24" Type="http://schemas.openxmlformats.org/officeDocument/2006/relationships/tags" Target="../tags/tag368.xml" /><Relationship Id="rId25" Type="http://schemas.openxmlformats.org/officeDocument/2006/relationships/image" Target="../media/image54.png" /><Relationship Id="rId26" Type="http://schemas.openxmlformats.org/officeDocument/2006/relationships/tags" Target="../tags/tag369.xml" /><Relationship Id="rId27" Type="http://schemas.openxmlformats.org/officeDocument/2006/relationships/image" Target="../media/image55.png" /><Relationship Id="rId28" Type="http://schemas.openxmlformats.org/officeDocument/2006/relationships/tags" Target="../tags/tag370.xml" /><Relationship Id="rId29" Type="http://schemas.openxmlformats.org/officeDocument/2006/relationships/image" Target="../media/image56.png" /><Relationship Id="rId3" Type="http://schemas.openxmlformats.org/officeDocument/2006/relationships/tags" Target="../tags/tag355.xml" /><Relationship Id="rId30" Type="http://schemas.openxmlformats.org/officeDocument/2006/relationships/tags" Target="../tags/tag371.xml" /><Relationship Id="rId31" Type="http://schemas.openxmlformats.org/officeDocument/2006/relationships/image" Target="../media/image57.png" /><Relationship Id="rId32" Type="http://schemas.openxmlformats.org/officeDocument/2006/relationships/tags" Target="../tags/tag372.xml" /><Relationship Id="rId33" Type="http://schemas.openxmlformats.org/officeDocument/2006/relationships/image" Target="../media/image58.png" /><Relationship Id="rId34" Type="http://schemas.openxmlformats.org/officeDocument/2006/relationships/tags" Target="../tags/tag373.xml" /><Relationship Id="rId35" Type="http://schemas.openxmlformats.org/officeDocument/2006/relationships/image" Target="../media/image59.png" /><Relationship Id="rId36" Type="http://schemas.openxmlformats.org/officeDocument/2006/relationships/tags" Target="../tags/tag374.xml" /><Relationship Id="rId37" Type="http://schemas.openxmlformats.org/officeDocument/2006/relationships/image" Target="../media/image60.png" /><Relationship Id="rId38" Type="http://schemas.openxmlformats.org/officeDocument/2006/relationships/tags" Target="../tags/tag375.xml" /><Relationship Id="rId39" Type="http://schemas.openxmlformats.org/officeDocument/2006/relationships/image" Target="../media/image61.png" /><Relationship Id="rId4" Type="http://schemas.openxmlformats.org/officeDocument/2006/relationships/tags" Target="../tags/tag356.xml" /><Relationship Id="rId40" Type="http://schemas.openxmlformats.org/officeDocument/2006/relationships/tags" Target="../tags/tag376.xml" /><Relationship Id="rId41" Type="http://schemas.openxmlformats.org/officeDocument/2006/relationships/tags" Target="../tags/tag377.xml" /><Relationship Id="rId42" Type="http://schemas.openxmlformats.org/officeDocument/2006/relationships/audio" Target="../media/chimes1.wav" /><Relationship Id="rId5" Type="http://schemas.openxmlformats.org/officeDocument/2006/relationships/tags" Target="../tags/tag357.xml" /><Relationship Id="rId6" Type="http://schemas.openxmlformats.org/officeDocument/2006/relationships/image" Target="../media/image46.png" /><Relationship Id="rId7" Type="http://schemas.openxmlformats.org/officeDocument/2006/relationships/tags" Target="../tags/tag358.xml" /><Relationship Id="rId8" Type="http://schemas.openxmlformats.org/officeDocument/2006/relationships/tags" Target="../tags/tag359.xml" /><Relationship Id="rId9" Type="http://schemas.openxmlformats.org/officeDocument/2006/relationships/tags" Target="../tags/tag36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94.xml" /><Relationship Id="rId3" Type="http://schemas.openxmlformats.org/officeDocument/2006/relationships/tags" Target="../tags/tag95.xml" /><Relationship Id="rId4" Type="http://schemas.openxmlformats.org/officeDocument/2006/relationships/image" Target="../media/image13.png" /><Relationship Id="rId5" Type="http://schemas.openxmlformats.org/officeDocument/2006/relationships/tags" Target="../tags/tag9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14.png" /><Relationship Id="rId11" Type="http://schemas.openxmlformats.org/officeDocument/2006/relationships/tags" Target="../tags/tag105.xml" /><Relationship Id="rId12" Type="http://schemas.openxmlformats.org/officeDocument/2006/relationships/tags" Target="../tags/tag106.xml" /><Relationship Id="rId13" Type="http://schemas.openxmlformats.org/officeDocument/2006/relationships/tags" Target="../tags/tag107.xml" /><Relationship Id="rId14" Type="http://schemas.openxmlformats.org/officeDocument/2006/relationships/image" Target="../media/image15.png" /><Relationship Id="rId15" Type="http://schemas.openxmlformats.org/officeDocument/2006/relationships/tags" Target="../tags/tag108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tags" Target="../tags/tag101.xml" /><Relationship Id="rId7" Type="http://schemas.openxmlformats.org/officeDocument/2006/relationships/tags" Target="../tags/tag102.xml" /><Relationship Id="rId8" Type="http://schemas.openxmlformats.org/officeDocument/2006/relationships/tags" Target="../tags/tag103.xml" /><Relationship Id="rId9" Type="http://schemas.openxmlformats.org/officeDocument/2006/relationships/tags" Target="../tags/tag10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09.xml" /><Relationship Id="rId3" Type="http://schemas.openxmlformats.org/officeDocument/2006/relationships/image" Target="../media/image16.png" /><Relationship Id="rId4" Type="http://schemas.openxmlformats.org/officeDocument/2006/relationships/tags" Target="../tags/tag110.xml" /><Relationship Id="rId5" Type="http://schemas.openxmlformats.org/officeDocument/2006/relationships/image" Target="../media/image17.png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22.xml" /><Relationship Id="rId11" Type="http://schemas.openxmlformats.org/officeDocument/2006/relationships/tags" Target="../tags/tag123.xml" /><Relationship Id="rId12" Type="http://schemas.openxmlformats.org/officeDocument/2006/relationships/tags" Target="../tags/tag124.xml" /><Relationship Id="rId13" Type="http://schemas.openxmlformats.org/officeDocument/2006/relationships/tags" Target="../tags/tag125.xml" /><Relationship Id="rId14" Type="http://schemas.openxmlformats.org/officeDocument/2006/relationships/tags" Target="../tags/tag126.xml" /><Relationship Id="rId15" Type="http://schemas.openxmlformats.org/officeDocument/2006/relationships/tags" Target="../tags/tag127.xml" /><Relationship Id="rId16" Type="http://schemas.openxmlformats.org/officeDocument/2006/relationships/tags" Target="../tags/tag128.xml" /><Relationship Id="rId17" Type="http://schemas.openxmlformats.org/officeDocument/2006/relationships/tags" Target="../tags/tag129.xml" /><Relationship Id="rId18" Type="http://schemas.openxmlformats.org/officeDocument/2006/relationships/tags" Target="../tags/tag130.xml" /><Relationship Id="rId19" Type="http://schemas.openxmlformats.org/officeDocument/2006/relationships/tags" Target="../tags/tag131.xml" /><Relationship Id="rId2" Type="http://schemas.openxmlformats.org/officeDocument/2006/relationships/tags" Target="../tags/tag114.xml" /><Relationship Id="rId20" Type="http://schemas.openxmlformats.org/officeDocument/2006/relationships/tags" Target="../tags/tag132.xml" /><Relationship Id="rId21" Type="http://schemas.openxmlformats.org/officeDocument/2006/relationships/tags" Target="../tags/tag133.xml" /><Relationship Id="rId22" Type="http://schemas.openxmlformats.org/officeDocument/2006/relationships/tags" Target="../tags/tag134.xml" /><Relationship Id="rId23" Type="http://schemas.openxmlformats.org/officeDocument/2006/relationships/tags" Target="../tags/tag135.xml" /><Relationship Id="rId24" Type="http://schemas.openxmlformats.org/officeDocument/2006/relationships/tags" Target="../tags/tag136.xml" /><Relationship Id="rId25" Type="http://schemas.openxmlformats.org/officeDocument/2006/relationships/tags" Target="../tags/tag137.xml" /><Relationship Id="rId26" Type="http://schemas.openxmlformats.org/officeDocument/2006/relationships/tags" Target="../tags/tag138.xml" /><Relationship Id="rId27" Type="http://schemas.openxmlformats.org/officeDocument/2006/relationships/tags" Target="../tags/tag139.xml" /><Relationship Id="rId28" Type="http://schemas.openxmlformats.org/officeDocument/2006/relationships/tags" Target="../tags/tag140.xml" /><Relationship Id="rId29" Type="http://schemas.openxmlformats.org/officeDocument/2006/relationships/tags" Target="../tags/tag141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Relationship Id="rId8" Type="http://schemas.openxmlformats.org/officeDocument/2006/relationships/tags" Target="../tags/tag120.xml" /><Relationship Id="rId9" Type="http://schemas.openxmlformats.org/officeDocument/2006/relationships/tags" Target="../tags/tag12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47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Relationship Id="rId7" Type="http://schemas.openxmlformats.org/officeDocument/2006/relationships/tags" Target="../tags/tag152.xml" /><Relationship Id="rId8" Type="http://schemas.openxmlformats.org/officeDocument/2006/relationships/tags" Target="../tags/tag15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" name="组合 2" title="">
            <a:extLst>
              <a:ext uri="{FF2B5EF4-FFF2-40B4-BE49-F238E27FC236}">
                <a16:creationId xmlns:a16="http://schemas.microsoft.com/office/drawing/2014/main" id="{A4F433D9-68E9-0CE9-272C-05D95738636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1287124" y="124818"/>
            <a:ext cx="11658765" cy="5690462"/>
            <a:chOff x="-1287124" y="124818"/>
            <a:chExt cx="11658765" cy="5690462"/>
          </a:xfrm>
        </p:grpSpPr>
        <p:sp>
          <p:nvSpPr>
            <p:cNvPr id="6" name="圆角矩形​​ 10">
              <a:extLst>
                <a:ext uri="{FF2B5EF4-FFF2-40B4-BE49-F238E27FC236}">
                  <a16:creationId xmlns:a16="http://schemas.microsoft.com/office/drawing/2014/main" id="{0336A37C-D6B5-251A-B526-5C0CB8BF4DE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35641" y="1100845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 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2181C76-C324-4A5F-3EBC-7EC411DDD48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-1287124" y="124818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2024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人教版物理八年级下册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4C8F92C-6DCF-C657-89DB-F048CA8A9E97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BCE87CA3-6317-37A2-3101-B9E03C2C38B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2D087AA5-35A9-9E49-BCE8-233DA0C3DC7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878B616-7102-5395-22A5-15F69431D20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</p:grpSp>
      <p:sp>
        <p:nvSpPr>
          <p:cNvPr id="2" name="AutoShape 5" title="">
            <a:extLst>
              <a:ext uri="{FF2B5EF4-FFF2-40B4-BE49-F238E27FC236}">
                <a16:creationId xmlns:a16="http://schemas.microsoft.com/office/drawing/2014/main" id="{92CD5A77-9358-BB7D-0BC2-86360B5FD49A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496912" y="1793226"/>
            <a:ext cx="5133948" cy="1134501"/>
          </a:xfrm>
          <a:custGeom>
            <a:gdLst>
              <a:gd name="connsiteX0" fmla="*/ 0 w 5133948"/>
              <a:gd name="connsiteY0" fmla="*/ 189087 h 1134501"/>
              <a:gd name="connsiteX1" fmla="*/ 189087 w 5133948"/>
              <a:gd name="connsiteY1" fmla="*/ 0 h 1134501"/>
              <a:gd name="connsiteX2" fmla="*/ 4944861 w 5133948"/>
              <a:gd name="connsiteY2" fmla="*/ 0 h 1134501"/>
              <a:gd name="connsiteX3" fmla="*/ 5133948 w 5133948"/>
              <a:gd name="connsiteY3" fmla="*/ 189087 h 1134501"/>
              <a:gd name="connsiteX4" fmla="*/ 5133948 w 5133948"/>
              <a:gd name="connsiteY4" fmla="*/ 945414 h 1134501"/>
              <a:gd name="connsiteX5" fmla="*/ 4944861 w 5133948"/>
              <a:gd name="connsiteY5" fmla="*/ 1134501 h 1134501"/>
              <a:gd name="connsiteX6" fmla="*/ 189087 w 5133948"/>
              <a:gd name="connsiteY6" fmla="*/ 1134501 h 1134501"/>
              <a:gd name="connsiteX7" fmla="*/ 0 w 5133948"/>
              <a:gd name="connsiteY7" fmla="*/ 945414 h 1134501"/>
              <a:gd name="connsiteX8" fmla="*/ 0 w 5133948"/>
              <a:gd name="connsiteY8" fmla="*/ 189087 h 11345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948" h="1134501" fill="none" extrusionOk="0">
                <a:moveTo>
                  <a:pt x="0" y="189087"/>
                </a:moveTo>
                <a:cubicBezTo>
                  <a:pt x="3689" y="74372"/>
                  <a:pt x="84887" y="-6175"/>
                  <a:pt x="189087" y="0"/>
                </a:cubicBezTo>
                <a:cubicBezTo>
                  <a:pt x="1248000" y="-20655"/>
                  <a:pt x="3861378" y="-111687"/>
                  <a:pt x="4944861" y="0"/>
                </a:cubicBezTo>
                <a:cubicBezTo>
                  <a:pt x="5044231" y="17976"/>
                  <a:pt x="5137553" y="68778"/>
                  <a:pt x="5133948" y="189087"/>
                </a:cubicBezTo>
                <a:cubicBezTo>
                  <a:pt x="5146387" y="351140"/>
                  <a:pt x="5088127" y="760952"/>
                  <a:pt x="5133948" y="945414"/>
                </a:cubicBezTo>
                <a:cubicBezTo>
                  <a:pt x="5136851" y="1058106"/>
                  <a:pt x="5044624" y="1141213"/>
                  <a:pt x="4944861" y="1134501"/>
                </a:cubicBezTo>
                <a:cubicBezTo>
                  <a:pt x="4089172" y="1056676"/>
                  <a:pt x="1491340" y="1216779"/>
                  <a:pt x="189087" y="1134501"/>
                </a:cubicBezTo>
                <a:cubicBezTo>
                  <a:pt x="94698" y="1126656"/>
                  <a:pt x="-14431" y="1041665"/>
                  <a:pt x="0" y="945414"/>
                </a:cubicBezTo>
                <a:cubicBezTo>
                  <a:pt x="-33811" y="727352"/>
                  <a:pt x="-33253" y="414801"/>
                  <a:pt x="0" y="189087"/>
                </a:cubicBezTo>
                <a:close/>
              </a:path>
              <a:path w="5133948" h="1134501" stroke="0" extrusionOk="0">
                <a:moveTo>
                  <a:pt x="0" y="189087"/>
                </a:moveTo>
                <a:cubicBezTo>
                  <a:pt x="1979" y="86138"/>
                  <a:pt x="79715" y="-13761"/>
                  <a:pt x="189087" y="0"/>
                </a:cubicBezTo>
                <a:cubicBezTo>
                  <a:pt x="2556993" y="-83864"/>
                  <a:pt x="2612947" y="-109232"/>
                  <a:pt x="4944861" y="0"/>
                </a:cubicBezTo>
                <a:cubicBezTo>
                  <a:pt x="5051168" y="-4308"/>
                  <a:pt x="5131009" y="102147"/>
                  <a:pt x="5133948" y="189087"/>
                </a:cubicBezTo>
                <a:cubicBezTo>
                  <a:pt x="5101833" y="483226"/>
                  <a:pt x="5146102" y="635116"/>
                  <a:pt x="5133948" y="945414"/>
                </a:cubicBezTo>
                <a:cubicBezTo>
                  <a:pt x="5140424" y="1062026"/>
                  <a:pt x="5065713" y="1125499"/>
                  <a:pt x="4944861" y="1134501"/>
                </a:cubicBezTo>
                <a:cubicBezTo>
                  <a:pt x="4143252" y="1058495"/>
                  <a:pt x="1636545" y="1280291"/>
                  <a:pt x="189087" y="1134501"/>
                </a:cubicBezTo>
                <a:cubicBezTo>
                  <a:pt x="80170" y="1130257"/>
                  <a:pt x="14984" y="1059049"/>
                  <a:pt x="0" y="945414"/>
                </a:cubicBezTo>
                <a:cubicBezTo>
                  <a:pt x="-35272" y="629408"/>
                  <a:pt x="-8774" y="492653"/>
                  <a:pt x="0" y="189087"/>
                </a:cubicBezTo>
                <a:close/>
              </a:path>
            </a:pathLst>
          </a:custGeom>
          <a:ln w="571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extLst>
              <a:ext uri="{C807C97D-BFC1-408E-A445-0C87EB9F89A2}">
                <ask:lineSketchStyleProps xmlns:ask="http://schemas.microsoft.com/office/drawing/2018/sketchyshapes" sd="1992993964">
                  <a:prstGeom prst="roundRect">
                    <a:avLst>
                      <a:gd name="adj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8.4</a:t>
            </a: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同一直线上二力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的合成</a:t>
            </a:r>
          </a:p>
        </p:txBody>
      </p:sp>
      <p:pic>
        <p:nvPicPr>
          <p:cNvPr id="4" name="图片 3" title="">
            <a:extLst>
              <a:ext uri="{FF2B5EF4-FFF2-40B4-BE49-F238E27FC236}">
                <a16:creationId xmlns:a16="http://schemas.microsoft.com/office/drawing/2014/main" id="{E8F36C3E-B07E-98F0-EA9B-8DABD65AB8A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644" y="1796453"/>
            <a:ext cx="3429514" cy="45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1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0" name="文本2" title=""/>
          <p:cNvSpPr txBox="1"/>
          <p:nvPr>
            <p:custDataLst>
              <p:tags r:id="rId4"/>
            </p:custDataLst>
          </p:nvPr>
        </p:nvSpPr>
        <p:spPr>
          <a:xfrm>
            <a:off x="1644985" y="854257"/>
            <a:ext cx="1794240" cy="953152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b="1">
                <a:solidFill>
                  <a:srgbClr val="FFFFFF"/>
                </a:solidFill>
                <a:highlight>
                  <a:srgbClr val="FF0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实验1</a:t>
            </a:r>
          </a:p>
        </p:txBody>
      </p:sp>
      <p:sp>
        <p:nvSpPr>
          <p:cNvPr id="31" name="文本1" title=""/>
          <p:cNvSpPr txBox="1"/>
          <p:nvPr>
            <p:custDataLst>
              <p:tags r:id="rId5"/>
            </p:custDataLst>
          </p:nvPr>
        </p:nvSpPr>
        <p:spPr>
          <a:xfrm>
            <a:off x="3439226" y="980035"/>
            <a:ext cx="730898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沿同一直线，且方向相同的二力的合成</a:t>
            </a:r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44265" y="1828658"/>
            <a:ext cx="5165264" cy="2056316"/>
          </a:xfrm>
          <a:prstGeom prst="rect">
            <a:avLst/>
          </a:prstGeom>
        </p:spPr>
      </p:pic>
      <p:pic>
        <p:nvPicPr>
          <p:cNvPr id="33" name="图片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3543" y="4507876"/>
            <a:ext cx="5295987" cy="17192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文本2" title=""/>
          <p:cNvSpPr txBox="1"/>
          <p:nvPr>
            <p:custDataLst>
              <p:tags r:id="rId3"/>
            </p:custDataLst>
          </p:nvPr>
        </p:nvSpPr>
        <p:spPr>
          <a:xfrm>
            <a:off x="1170992" y="953885"/>
            <a:ext cx="1919787" cy="954324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67" b="1">
                <a:solidFill>
                  <a:srgbClr val="FFFFFF"/>
                </a:solidFill>
                <a:highlight>
                  <a:srgbClr val="FF0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en-US" altLang="zh-CN" sz="4267" b="1">
                <a:solidFill>
                  <a:srgbClr val="FFFFFF"/>
                </a:solidFill>
                <a:highlight>
                  <a:srgbClr val="FF0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endParaRPr lang="zh-CN" altLang="en-US" sz="4267" b="1">
              <a:solidFill>
                <a:srgbClr val="FFFFFF"/>
              </a:solidFill>
              <a:highlight>
                <a:srgbClr val="FF00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1" title=""/>
          <p:cNvSpPr txBox="1"/>
          <p:nvPr>
            <p:custDataLst>
              <p:tags r:id="rId4"/>
            </p:custDataLst>
          </p:nvPr>
        </p:nvSpPr>
        <p:spPr>
          <a:xfrm>
            <a:off x="3278108" y="1110648"/>
            <a:ext cx="7363155" cy="797560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沿同一直线，且方向相反的二力的合成</a:t>
            </a:r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b="5353"/>
          <a:stretch>
            <a:fillRect/>
          </a:stretch>
        </p:blipFill>
        <p:spPr>
          <a:xfrm>
            <a:off x="2690005" y="1882274"/>
            <a:ext cx="6631288" cy="2557797"/>
          </a:xfrm>
          <a:prstGeom prst="rect">
            <a:avLst/>
          </a:prstGeom>
        </p:spPr>
      </p:pic>
      <p:pic>
        <p:nvPicPr>
          <p:cNvPr id="15" name="图片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11401" y="4706011"/>
            <a:ext cx="5188496" cy="16843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TextBox 7" title=""/>
          <p:cNvSpPr txBox="1"/>
          <p:nvPr>
            <p:custDataLst>
              <p:tags r:id="rId3"/>
            </p:custDataLst>
          </p:nvPr>
        </p:nvSpPr>
        <p:spPr>
          <a:xfrm>
            <a:off x="5157574" y="1259255"/>
            <a:ext cx="1896245" cy="584775"/>
          </a:xfrm>
          <a:prstGeom prst="rect">
            <a:avLst/>
          </a:prstGeom>
          <a:noFill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baseline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3200"/>
              <a:t>实验结论</a:t>
            </a:r>
          </a:p>
        </p:txBody>
      </p:sp>
      <p:sp>
        <p:nvSpPr>
          <p:cNvPr id="9" name="TextBox 8" title=""/>
          <p:cNvSpPr txBox="1"/>
          <p:nvPr>
            <p:custDataLst>
              <p:tags r:id="rId4"/>
            </p:custDataLst>
          </p:nvPr>
        </p:nvSpPr>
        <p:spPr>
          <a:xfrm>
            <a:off x="696522" y="2209743"/>
            <a:ext cx="10818351" cy="26547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．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同一直线上方向相同的两个力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合力的大小等于这两个力的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大小之和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，合力的方向与这两个力的方向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相同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2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．同一直线上方向相反的两个力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合力的大小等于这两个力的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大小之差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，合力的方向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与较大的力方向一致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5" name="组合 3" title=""/>
          <p:cNvGrpSpPr/>
          <p:nvPr>
            <p:custDataLst>
              <p:tags r:id="rId3"/>
            </p:custDataLst>
          </p:nvPr>
        </p:nvGrpSpPr>
        <p:grpSpPr>
          <a:xfrm>
            <a:off x="4495801" y="522889"/>
            <a:ext cx="2506663" cy="636002"/>
            <a:chOff x="497257" y="753279"/>
            <a:chExt cx="1881032" cy="477807"/>
          </a:xfrm>
        </p:grpSpPr>
        <p:grpSp>
          <p:nvGrpSpPr>
            <p:cNvPr id="26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8" name="缺角矩形 1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缺角矩形 1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缺角矩形 2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缺角矩形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矩形 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7257" y="753279"/>
              <a:ext cx="1881032" cy="477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6" tIns="60957" rIns="121916" bIns="60957">
              <a:spAutoFit/>
            </a:bodyPr>
            <a:lstStyle/>
            <a:p>
              <a:pPr algn="dist" defTabSz="1625559"/>
              <a:r>
                <a:rPr lang="zh-CN" altLang="en-US" sz="3333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  <p:sp>
        <p:nvSpPr>
          <p:cNvPr id="2" name="矩形 1" title=""/>
          <p:cNvSpPr/>
          <p:nvPr>
            <p:custDataLst>
              <p:tags r:id="rId10"/>
            </p:custDataLst>
          </p:nvPr>
        </p:nvSpPr>
        <p:spPr>
          <a:xfrm>
            <a:off x="358279" y="1294068"/>
            <a:ext cx="11412607" cy="369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2024•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武汉）</a:t>
            </a:r>
            <a:r>
              <a:rPr lang="en-US" altLang="zh-CN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2024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日，神舟十七号载人飞船返回舱在东风着陆场成功着陆。如图所示，返回舱在落地前的某段时间内沿竖直方向匀速下落，若降落伞和返回舱受到的重力分别为</a:t>
            </a:r>
            <a:r>
              <a:rPr lang="en-US" altLang="zh-CN" sz="32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32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2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3200" b="1" baseline="-2500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，降落伞对返回舱的拉力为</a:t>
            </a:r>
            <a:r>
              <a:rPr lang="en-US" altLang="zh-CN" sz="32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，空气对</a:t>
            </a:r>
            <a:endParaRPr lang="en-US" altLang="zh-CN" sz="3200" b="1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返回舱的阻力为</a:t>
            </a:r>
            <a:r>
              <a:rPr lang="en-US" altLang="zh-CN" sz="3200" b="1" i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则下列关系式正确的是（　　）</a:t>
            </a: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50783" y="5035635"/>
          <a:ext cx="5613800" cy="1564640"/>
        </p:xfrm>
        <a:graphic>
          <a:graphicData uri="http://schemas.openxmlformats.org/drawingml/2006/table">
            <a:tbl>
              <a:tblPr/>
              <a:tblGrid>
                <a:gridCol w="28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320">
                <a:tc>
                  <a:txBody>
                    <a:bodyPr vert="horz" wrap="square"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A．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3200" b="1" baseline="-25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3200" b="1" baseline="-25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B．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3200" b="1" baseline="-25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20">
                <a:tc>
                  <a:txBody>
                    <a:bodyPr vert="horz" wrap="square"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C．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3200" b="1" baseline="-25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3200" b="1" baseline="-25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25400" marR="254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D．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3200" b="1" baseline="-25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32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3200" b="1" i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25400" marR="254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rol 1" title=""/>
          <p:cNvSpPr>
            <a:spLocks noChangeArrowheads="1" noChangeShapeType="1"/>
          </p:cNvSpPr>
          <p:nvPr>
            <p:custDataLst>
              <p:tags r:id="rId12"/>
            </p:custDataLst>
          </p:nvPr>
        </p:nvSpPr>
        <p:spPr bwMode="auto">
          <a:xfrm>
            <a:off x="745067" y="3699933"/>
            <a:ext cx="1219200" cy="1219200"/>
          </a:xfrm>
          <a:prstGeom prst="rect">
            <a:avLst/>
          </a:prstGeom>
          <a:noFill/>
          <a:ln w="9525"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" name="Control 2" title=""/>
          <p:cNvSpPr>
            <a:spLocks noChangeArrowheads="1" noChangeShapeType="1"/>
          </p:cNvSpPr>
          <p:nvPr>
            <p:custDataLst>
              <p:tags r:id="rId13"/>
            </p:custDataLst>
          </p:nvPr>
        </p:nvSpPr>
        <p:spPr bwMode="auto">
          <a:xfrm>
            <a:off x="745067" y="3699933"/>
            <a:ext cx="1219200" cy="1219200"/>
          </a:xfrm>
          <a:prstGeom prst="rect">
            <a:avLst/>
          </a:prstGeom>
          <a:noFill/>
          <a:ln w="9525"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6" name="Control 3" title=""/>
          <p:cNvSpPr>
            <a:spLocks noChangeArrowheads="1" noChangeShapeType="1"/>
          </p:cNvSpPr>
          <p:nvPr>
            <p:custDataLst>
              <p:tags r:id="rId14"/>
            </p:custDataLst>
          </p:nvPr>
        </p:nvSpPr>
        <p:spPr bwMode="auto">
          <a:xfrm>
            <a:off x="745067" y="3699933"/>
            <a:ext cx="1219200" cy="1219200"/>
          </a:xfrm>
          <a:prstGeom prst="rect">
            <a:avLst/>
          </a:prstGeom>
          <a:noFill/>
          <a:ln w="9525"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7" name="Control 4" title=""/>
          <p:cNvSpPr>
            <a:spLocks noChangeArrowheads="1" noChangeShapeType="1"/>
          </p:cNvSpPr>
          <p:nvPr>
            <p:custDataLst>
              <p:tags r:id="rId15"/>
            </p:custDataLst>
          </p:nvPr>
        </p:nvSpPr>
        <p:spPr bwMode="auto">
          <a:xfrm>
            <a:off x="745067" y="3699933"/>
            <a:ext cx="1219200" cy="1219200"/>
          </a:xfrm>
          <a:prstGeom prst="rect">
            <a:avLst/>
          </a:prstGeom>
          <a:noFill/>
          <a:ln w="9525"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pic>
        <p:nvPicPr>
          <p:cNvPr id="6150" name="Picture 6" title="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6720" y="3517919"/>
            <a:ext cx="2402083" cy="28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 title=""/>
          <p:cNvSpPr txBox="1"/>
          <p:nvPr>
            <p:custDataLst>
              <p:tags r:id="rId18"/>
            </p:custDataLst>
          </p:nvPr>
        </p:nvSpPr>
        <p:spPr>
          <a:xfrm>
            <a:off x="8239029" y="4346302"/>
            <a:ext cx="45878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652380" y="1165525"/>
            <a:ext cx="10887243" cy="3876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2024•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内江）某同学练习排球垫球时，排球离开胳膊后能够继续向上运动，是因为排球具有</a:t>
            </a:r>
            <a:r>
              <a:rPr lang="zh-CN" altLang="en-US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，排球的重力为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2.7N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，在竖直上升的过程中，某时刻所受空气阻力大小为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，方向竖直向下，此时排球所受合力大小为</a:t>
            </a:r>
            <a:r>
              <a:rPr lang="en-US" altLang="zh-CN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4"/>
            </p:custDataLst>
          </p:nvPr>
        </p:nvSpPr>
        <p:spPr>
          <a:xfrm>
            <a:off x="7529105" y="2503650"/>
            <a:ext cx="823944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惯性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6" title=""/>
          <p:cNvSpPr txBox="1"/>
          <p:nvPr>
            <p:custDataLst>
              <p:tags r:id="rId5"/>
            </p:custDataLst>
          </p:nvPr>
        </p:nvSpPr>
        <p:spPr>
          <a:xfrm>
            <a:off x="9535515" y="4472075"/>
            <a:ext cx="512961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3.2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49861" y="1256015"/>
            <a:ext cx="12042140" cy="28500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2023•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内江）在“探究相互作用力的关系”的实验中，取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两个相同的弹簧测力计，平放在水平桌面上，让它们互相钩挂在一起。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实验一：用两只手水平向左右两边拉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</a:p>
          <a:p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实验二：固定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，用手水平向左拉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</a:p>
        </p:txBody>
      </p:sp>
      <p:grpSp>
        <p:nvGrpSpPr>
          <p:cNvPr id="15" name="组合 3" title=""/>
          <p:cNvGrpSpPr/>
          <p:nvPr>
            <p:custDataLst>
              <p:tags r:id="rId4"/>
            </p:custDataLst>
          </p:nvPr>
        </p:nvGrpSpPr>
        <p:grpSpPr>
          <a:xfrm>
            <a:off x="4495801" y="623557"/>
            <a:ext cx="2506663" cy="636002"/>
            <a:chOff x="497257" y="753279"/>
            <a:chExt cx="1881032" cy="477807"/>
          </a:xfrm>
        </p:grpSpPr>
        <p:grpSp>
          <p:nvGrpSpPr>
            <p:cNvPr id="16" name="组合 2"/>
            <p:cNvGrpSpPr/>
            <p:nvPr>
              <p:custDataLst>
                <p:tags r:id="rId5"/>
              </p:custDataLst>
            </p:nvPr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5" name="缺角矩形 18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缺角矩形 19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缺角矩形 2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缺角矩形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矩形 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7257" y="753279"/>
              <a:ext cx="1881032" cy="477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6" tIns="60957" rIns="121916" bIns="60957">
              <a:spAutoFit/>
            </a:bodyPr>
            <a:lstStyle/>
            <a:p>
              <a:pPr algn="dist" defTabSz="1625559"/>
              <a:r>
                <a:rPr lang="zh-CN" altLang="en-US" sz="3333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  <p:pic>
        <p:nvPicPr>
          <p:cNvPr id="7170" name="Picture 2" title="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1709" y="2529217"/>
            <a:ext cx="3364587" cy="24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title=""/>
          <p:cNvSpPr/>
          <p:nvPr>
            <p:custDataLst>
              <p:tags r:id="rId13"/>
            </p:custDataLst>
          </p:nvPr>
        </p:nvSpPr>
        <p:spPr>
          <a:xfrm>
            <a:off x="149860" y="4113356"/>
            <a:ext cx="11240035" cy="239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如图所示，当弹簧测力计均静止时，观察弹</a:t>
            </a:r>
            <a:endParaRPr lang="en-US" altLang="zh-CN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簧测力计所显示的拉力大小，则：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）由图可知，所选弹簧测力计的分度值为</a:t>
            </a:r>
            <a:r>
              <a:rPr lang="en-US" altLang="zh-CN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）弹簧测力计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在竖直方向上受到的合力为</a:t>
            </a:r>
            <a:r>
              <a:rPr lang="zh-CN" altLang="en-US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14" name="文本框 8" title=""/>
          <p:cNvSpPr txBox="1"/>
          <p:nvPr>
            <p:custDataLst>
              <p:tags r:id="rId14"/>
            </p:custDataLst>
          </p:nvPr>
        </p:nvSpPr>
        <p:spPr>
          <a:xfrm>
            <a:off x="8385189" y="5315987"/>
            <a:ext cx="69762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0.1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8" title=""/>
          <p:cNvSpPr txBox="1"/>
          <p:nvPr>
            <p:custDataLst>
              <p:tags r:id="rId15"/>
            </p:custDataLst>
          </p:nvPr>
        </p:nvSpPr>
        <p:spPr>
          <a:xfrm>
            <a:off x="8692965" y="5920846"/>
            <a:ext cx="38985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5" name="组合 3" title=""/>
          <p:cNvGrpSpPr/>
          <p:nvPr>
            <p:custDataLst>
              <p:tags r:id="rId3"/>
            </p:custDataLst>
          </p:nvPr>
        </p:nvGrpSpPr>
        <p:grpSpPr>
          <a:xfrm>
            <a:off x="4495801" y="522889"/>
            <a:ext cx="2506663" cy="636002"/>
            <a:chOff x="497257" y="753279"/>
            <a:chExt cx="1881032" cy="477807"/>
          </a:xfrm>
        </p:grpSpPr>
        <p:grpSp>
          <p:nvGrpSpPr>
            <p:cNvPr id="26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28" name="缺角矩形 1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47066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8BBB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缺角矩形 1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2662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FD9F0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缺角矩形 2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82584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00B050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缺角矩形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014705" y="-540130"/>
                <a:ext cx="419419" cy="418217"/>
              </a:xfrm>
              <a:prstGeom prst="plaque">
                <a:avLst>
                  <a:gd name="adj" fmla="val 16667"/>
                </a:avLst>
              </a:prstGeom>
              <a:solidFill>
                <a:srgbClr val="E72424"/>
              </a:solidFill>
              <a:ln w="25400" algn="ctr">
                <a:noFill/>
                <a:miter lim="800000"/>
              </a:ln>
            </p:spPr>
            <p:txBody>
              <a:bodyPr lIns="121916" tIns="60957" rIns="121916" bIns="60957" anchor="ctr"/>
              <a:lstStyle/>
              <a:p>
                <a:pPr algn="ctr" defTabSz="1625559" eaLnBrk="0" hangingPunct="0"/>
                <a:endParaRPr kumimoji="1" lang="zh-CN" altLang="en-US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矩形 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7257" y="753279"/>
              <a:ext cx="1881032" cy="477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6" tIns="60957" rIns="121916" bIns="60957">
              <a:spAutoFit/>
            </a:bodyPr>
            <a:lstStyle/>
            <a:p>
              <a:pPr algn="dist" defTabSz="1625559"/>
              <a:r>
                <a:rPr lang="zh-CN" altLang="en-US" sz="3333" b="1">
                  <a:solidFill>
                    <a:sysClr val="window" lastClr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连接中考</a:t>
              </a:r>
            </a:p>
          </p:txBody>
        </p:sp>
      </p:grp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294195" y="1349789"/>
            <a:ext cx="8229511" cy="41722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）在第一次实验中，弹簧测力计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显示的是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对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的作用力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32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，弹簧测力计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显示的是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对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的作用力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32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，这两个相互作用力的关系是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32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（选填“＜”“＞”或“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=”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32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）如果每只手的拉力均相同，那么，在两次实验中弹簧测力计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的示数</a:t>
            </a:r>
            <a:r>
              <a:rPr lang="zh-CN" altLang="en-US" sz="3200" b="1" u="sng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（选填“相等”或“不相等”）。</a:t>
            </a:r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8" title=""/>
          <p:cNvSpPr txBox="1"/>
          <p:nvPr>
            <p:custDataLst>
              <p:tags r:id="rId11"/>
            </p:custDataLst>
          </p:nvPr>
        </p:nvSpPr>
        <p:spPr>
          <a:xfrm>
            <a:off x="1369443" y="3150435"/>
            <a:ext cx="41870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=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8" title=""/>
          <p:cNvSpPr txBox="1"/>
          <p:nvPr>
            <p:custDataLst>
              <p:tags r:id="rId12"/>
            </p:custDataLst>
          </p:nvPr>
        </p:nvSpPr>
        <p:spPr>
          <a:xfrm>
            <a:off x="5528966" y="4302293"/>
            <a:ext cx="100860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相等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8" name="Picture 2" title="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3705" y="1555995"/>
            <a:ext cx="3364587" cy="24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584468" y="1613164"/>
            <a:ext cx="11093451" cy="4430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同学们学了“同一直线上二力的合成”后开展讨论，下面说法中正确的是（　　）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．同一直线上两个力的合力可能小于其中任何一个力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．同一直线上两个力的合力一定大于其中任何一个力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．同一直线上两个力的合力一定小于其中任何一个力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．同一直线上两个力的合力一定不为零</a:t>
            </a:r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3" name="组合 1" title="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24" name="缺角矩形 23"/>
            <p:cNvSpPr/>
            <p:nvPr>
              <p:custDataLst>
                <p:tags r:id="rId5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缺角矩形 30"/>
            <p:cNvSpPr/>
            <p:nvPr>
              <p:custDataLst>
                <p:tags r:id="rId6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2" name="缺角矩形 31"/>
            <p:cNvSpPr/>
            <p:nvPr>
              <p:custDataLst>
                <p:tags r:id="rId7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3" name="缺角矩形 32"/>
            <p:cNvSpPr/>
            <p:nvPr>
              <p:custDataLst>
                <p:tags r:id="rId8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缺角矩形 33"/>
            <p:cNvSpPr/>
            <p:nvPr>
              <p:custDataLst>
                <p:tags r:id="rId9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35" name="TextBox 15" title=""/>
          <p:cNvSpPr txBox="1"/>
          <p:nvPr>
            <p:custDataLst>
              <p:tags r:id="rId10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文本框 6" title=""/>
          <p:cNvSpPr txBox="1"/>
          <p:nvPr>
            <p:custDataLst>
              <p:tags r:id="rId11"/>
            </p:custDataLst>
          </p:nvPr>
        </p:nvSpPr>
        <p:spPr>
          <a:xfrm>
            <a:off x="4076382" y="2466509"/>
            <a:ext cx="48122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365760" y="1461567"/>
            <a:ext cx="11710035" cy="4837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如图所示，物体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向左运动压缩弹簧，它图中位置时，受到的摩擦力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=0.5N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，弹簧的弹力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=2N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，支持力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zh-CN" altLang="en-US" sz="3200" b="1" baseline="-25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支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，重力</a:t>
            </a:r>
            <a:r>
              <a:rPr lang="en-US" altLang="zh-CN" sz="3200" b="1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；则在水平方向上，物体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受到的合力为（　　）</a:t>
            </a:r>
          </a:p>
          <a:p>
            <a:pPr fontAlgn="auto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．大小等于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，方向水平向左</a:t>
            </a:r>
          </a:p>
          <a:p>
            <a:pPr fontAlgn="auto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．大小等于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，方向水平向右</a:t>
            </a:r>
          </a:p>
          <a:p>
            <a:pPr fontAlgn="auto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．大小等于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12.5N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，方向水平向右</a:t>
            </a:r>
          </a:p>
          <a:p>
            <a:pPr fontAlgn="auto">
              <a:lnSpc>
                <a:spcPct val="140000"/>
              </a:lnSpc>
            </a:pP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．大小等于</a:t>
            </a:r>
            <a:r>
              <a:rPr lang="en-US" altLang="zh-CN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7.5N</a:t>
            </a:r>
            <a:r>
              <a:rPr lang="zh-CN" altLang="en-US" sz="32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，方向水平向左</a:t>
            </a:r>
            <a:endParaRPr lang="zh-CN" altLang="en-US" sz="32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5"/>
            </p:custDataLst>
          </p:nvPr>
        </p:nvSpPr>
        <p:spPr>
          <a:xfrm>
            <a:off x="7968773" y="2937078"/>
            <a:ext cx="45878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2" name="组合 1" title="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524644" y="831656"/>
            <a:ext cx="3215216" cy="601133"/>
            <a:chOff x="3564387" y="597378"/>
            <a:chExt cx="2247990" cy="419195"/>
          </a:xfrm>
        </p:grpSpPr>
        <p:sp>
          <p:nvSpPr>
            <p:cNvPr id="13" name="缺角矩形 12"/>
            <p:cNvSpPr/>
            <p:nvPr>
              <p:custDataLst>
                <p:tags r:id="rId7"/>
              </p:custDataLst>
            </p:nvPr>
          </p:nvSpPr>
          <p:spPr>
            <a:xfrm rot="3000000">
              <a:off x="4021489" y="597564"/>
              <a:ext cx="419195" cy="418816"/>
            </a:xfrm>
            <a:prstGeom prst="plaque">
              <a:avLst/>
            </a:prstGeom>
            <a:solidFill>
              <a:srgbClr val="00B9F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4" name="缺角矩形 13"/>
            <p:cNvSpPr/>
            <p:nvPr>
              <p:custDataLst>
                <p:tags r:id="rId8"/>
              </p:custDataLst>
            </p:nvPr>
          </p:nvSpPr>
          <p:spPr>
            <a:xfrm rot="3000000">
              <a:off x="4478782" y="597565"/>
              <a:ext cx="419195" cy="418815"/>
            </a:xfrm>
            <a:prstGeom prst="plaque">
              <a:avLst/>
            </a:prstGeom>
            <a:solidFill>
              <a:srgbClr val="FFBF53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5" name="缺角矩形 14"/>
            <p:cNvSpPr/>
            <p:nvPr>
              <p:custDataLst>
                <p:tags r:id="rId9"/>
              </p:custDataLst>
            </p:nvPr>
          </p:nvSpPr>
          <p:spPr>
            <a:xfrm rot="3000000">
              <a:off x="4936077" y="597564"/>
              <a:ext cx="419195" cy="418816"/>
            </a:xfrm>
            <a:prstGeom prst="plaqu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缺角矩形 15"/>
            <p:cNvSpPr/>
            <p:nvPr>
              <p:custDataLst>
                <p:tags r:id="rId10"/>
              </p:custDataLst>
            </p:nvPr>
          </p:nvSpPr>
          <p:spPr>
            <a:xfrm rot="3000000">
              <a:off x="3564194" y="597565"/>
              <a:ext cx="419195" cy="418815"/>
            </a:xfrm>
            <a:prstGeom prst="plaque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" name="缺角矩形 16"/>
            <p:cNvSpPr/>
            <p:nvPr>
              <p:custDataLst>
                <p:tags r:id="rId11"/>
              </p:custDataLst>
            </p:nvPr>
          </p:nvSpPr>
          <p:spPr>
            <a:xfrm rot="3000000">
              <a:off x="5393369" y="597565"/>
              <a:ext cx="419195" cy="418815"/>
            </a:xfrm>
            <a:prstGeom prst="plaque">
              <a:avLst/>
            </a:prstGeom>
            <a:solidFill>
              <a:srgbClr val="FFBF5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3333">
                <a:solidFill>
                  <a:sysClr val="windowText" lastClr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8" name="TextBox 15" title=""/>
          <p:cNvSpPr txBox="1"/>
          <p:nvPr>
            <p:custDataLst>
              <p:tags r:id="rId12"/>
            </p:custDataLst>
          </p:nvPr>
        </p:nvSpPr>
        <p:spPr>
          <a:xfrm>
            <a:off x="4478078" y="774506"/>
            <a:ext cx="3306233" cy="605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zh-CN" altLang="en-US" sz="3333" b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基础巩固题</a:t>
            </a:r>
            <a:endParaRPr lang="en-US" altLang="zh-CN" sz="3333" b="1">
              <a:solidFill>
                <a:sysClr val="window" lastClr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50" name="Picture 30" title="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774" y="3550911"/>
            <a:ext cx="3912673" cy="27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4_BD.1_1#c1a6b9131?vcp=1&amp;vis=1&amp;pid=22980dd0b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80972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合力和分力是等效的关系，关于合力与分力，下列说法正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2_1#c1a6b9131.bracket?vcp=1&amp;vis=1&amp;pid=22980dd0b&amp;color=0,0,0&amp;vpa=1&amp;vtp=1" title=""/>
          <p:cNvSpPr/>
          <p:nvPr>
            <p:custDataLst>
              <p:tags r:id="rId5"/>
            </p:custDataLst>
          </p:nvPr>
        </p:nvSpPr>
        <p:spPr>
          <a:xfrm>
            <a:off x="2248620" y="1539548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4" name="QC_4_BD.1_2#c1a6b9131.choices?vcp=1&amp;vis=1&amp;pid=22980dd0b&amp;color=0,0,0&amp;vtp=1&amp;bbb=1&amp;hb=1" title=""/>
          <p:cNvSpPr/>
          <p:nvPr>
            <p:custDataLst>
              <p:tags r:id="rId6"/>
            </p:custDataLst>
          </p:nvPr>
        </p:nvSpPr>
        <p:spPr>
          <a:xfrm>
            <a:off x="719328" y="2286138"/>
            <a:ext cx="10753344" cy="3613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一只水桶能被两个小孩提起，也能被一个大人提起，所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以水桶受到了三个力的作用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合力就等于分力之和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合力和分力都是实际存在的力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合力的作用效果可以替代几个分力的共同作用效果</a:t>
            </a:r>
            <a:endParaRPr lang="en-US" altLang="zh-CN" sz="3200"/>
          </a:p>
        </p:txBody>
      </p:sp>
      <p:sp>
        <p:nvSpPr>
          <p:cNvPr id="6" name="object 54" title="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 title="">
            <a:extLst>
              <a:ext uri="{FF2B5EF4-FFF2-40B4-BE49-F238E27FC236}">
                <a16:creationId xmlns:a16="http://schemas.microsoft.com/office/drawing/2014/main" id="{F50DD9B6-067E-EE4F-3BAC-4BFCA4E412F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8142" y="448878"/>
            <a:ext cx="11091745" cy="860129"/>
            <a:chOff x="538142" y="518451"/>
            <a:chExt cx="11091745" cy="860129"/>
          </a:xfrm>
        </p:grpSpPr>
        <p:pic>
          <p:nvPicPr>
            <p:cNvPr id="4" name="图片 50184">
              <a:extLst>
                <a:ext uri="{FF2B5EF4-FFF2-40B4-BE49-F238E27FC236}">
                  <a16:creationId xmlns:a16="http://schemas.microsoft.com/office/drawing/2014/main" id="{6C31EB2E-2648-49BF-9F69-9CC068149D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365663" y="518451"/>
              <a:ext cx="2145103" cy="58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0184">
              <a:extLst>
                <a:ext uri="{FF2B5EF4-FFF2-40B4-BE49-F238E27FC236}">
                  <a16:creationId xmlns:a16="http://schemas.microsoft.com/office/drawing/2014/main" id="{831BF3B6-8B91-FFC0-B703-4080EE51F0D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7215156" y="520076"/>
              <a:ext cx="2258354" cy="58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C8D03B9-A807-A4C1-E7F1-A75715D05432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538142" y="1083989"/>
              <a:ext cx="103691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圆角 3">
              <a:extLst>
                <a:ext uri="{FF2B5EF4-FFF2-40B4-BE49-F238E27FC236}">
                  <a16:creationId xmlns:a16="http://schemas.microsoft.com/office/drawing/2014/main" id="{4553A720-2EB1-7A94-794F-5343BBF647F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12366" y="755020"/>
              <a:ext cx="2713384" cy="623560"/>
            </a:xfrm>
            <a:prstGeom prst="roundRect">
              <a:avLst>
                <a:gd name="adj" fmla="val 50000"/>
              </a:avLst>
            </a:prstGeom>
            <a:solidFill>
              <a:srgbClr val="8DC5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2E1814-30DB-1317-02CF-8C2726CD084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934869" y="756386"/>
              <a:ext cx="66950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20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光行楷_CNKI" panose="02000500000000000000" charset="-122"/>
                  <a:ea typeface="华光行楷_CNKI" panose="02000500000000000000" charset="-122"/>
                  <a:cs typeface="Arial"/>
                  <a:sym typeface="+mn-ea"/>
                </a:rPr>
                <a:t>学习目标</a:t>
              </a:r>
            </a:p>
          </p:txBody>
        </p:sp>
      </p:grpSp>
      <p:pic>
        <p:nvPicPr>
          <p:cNvPr id="12" name="Picture 4" title="">
            <a:extLst>
              <a:ext uri="{FF2B5EF4-FFF2-40B4-BE49-F238E27FC236}">
                <a16:creationId xmlns:a16="http://schemas.microsoft.com/office/drawing/2014/main" id="{FC3D0E3B-7BAF-8E4D-874C-6863FCAF67BB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17335" y="2941983"/>
            <a:ext cx="4433374" cy="47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5D6A2869-1315-8E3B-41B2-0B399949528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042492" y="1589468"/>
            <a:ext cx="8343900" cy="353943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  <a:latin typeface="+mj-ea"/>
                <a:ea typeface="+mj-ea"/>
              </a:rPr>
              <a:t>1. </a:t>
            </a:r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知道合力和分力的判断标准，会辨识合力和分力，知道什么是力的合成。 </a:t>
            </a:r>
          </a:p>
          <a:p>
            <a:r>
              <a:rPr lang="en-US" altLang="zh-CN" sz="3200">
                <a:solidFill>
                  <a:srgbClr val="00B050"/>
                </a:solidFill>
                <a:latin typeface="+mj-ea"/>
                <a:ea typeface="+mj-ea"/>
              </a:rPr>
              <a:t>2. </a:t>
            </a:r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会设计实验研究同一直线上同向、反向的</a:t>
            </a:r>
          </a:p>
          <a:p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两个力的合成，能利用同一直线上二力合成的规律求分力、合力。</a:t>
            </a:r>
          </a:p>
          <a:p>
            <a:endParaRPr lang="zh-CN" altLang="en-US" sz="3200">
              <a:solidFill>
                <a:srgbClr val="00B050"/>
              </a:solidFill>
              <a:latin typeface="+mj-ea"/>
              <a:ea typeface="+mj-ea"/>
            </a:endParaRPr>
          </a:p>
          <a:p>
            <a:endParaRPr lang="zh-CN" altLang="en-US" sz="320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4_BD.3_1#61da9710a?vcp=1&amp;vis=1&amp;pid=22980dd0b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806929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作用在同一直线上的两个力，下列关于其合力的说法正确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4_1#61da9710a.bracket?vcp=1&amp;vis=1&amp;pid=22980dd0b&amp;color=0,0,0&amp;vpa=2&amp;vtp=1" title=""/>
          <p:cNvSpPr/>
          <p:nvPr>
            <p:custDataLst>
              <p:tags r:id="rId5"/>
            </p:custDataLst>
          </p:nvPr>
        </p:nvSpPr>
        <p:spPr>
          <a:xfrm>
            <a:off x="1859154" y="1536755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4" name="QC_4_BD.3_2#61da9710a.choices?vcp=1&amp;vis=1&amp;pid=22980dd0b&amp;color=0,0,0&amp;vtp=1&amp;bbb=1&amp;hb=1" title=""/>
          <p:cNvSpPr/>
          <p:nvPr>
            <p:custDataLst>
              <p:tags r:id="rId6"/>
            </p:custDataLst>
          </p:nvPr>
        </p:nvSpPr>
        <p:spPr>
          <a:xfrm>
            <a:off x="719328" y="2283344"/>
            <a:ext cx="10753344" cy="3618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两个力的合力一定不为零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两个力的合力必定大于其中任何一个力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方向相反的两个力的合力可能小于其中任何一个力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同一直线上两个力的合力的大小，就是把两个力的大小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直接相加</a:t>
            </a:r>
            <a:endParaRPr lang="en-US" altLang="zh-CN" sz="3200"/>
          </a:p>
        </p:txBody>
      </p:sp>
      <p:sp>
        <p:nvSpPr>
          <p:cNvPr id="5" name="object 54" title="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QC_4_BD.5_1#f1d3914d1?htil=1&amp;vcp=1&amp;vis=1&amp;pid=22980dd0b&amp;color=0,0,0&amp;tib=255,255,255&amp;vtp=1&amp;hs=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386" y="1574686"/>
            <a:ext cx="2084257" cy="28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>
        <mc:Choice Requires="a14">
          <p:sp>
            <p:nvSpPr>
              <p:cNvPr id="3" name="QC_4_BD.5_2#f1d3914d1?htil=1&amp;sp=1&amp;vcp=1&amp;vis=1&amp;pid=22980dd0b&amp;color=0,0,0&amp;vtp=1&amp;bt=1&amp;bbb=1&amp;hb=1&amp;hs=1" title=""/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1591618"/>
                <a:ext cx="8290560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[2024·宁德期末]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假期劳动中，小宇用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300 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 kern="0" spc="-100000">
                  <a:solidFill>
                    <a:srgbClr val="FFFFFF"/>
                  </a:solidFill>
                  <a:latin typeface="Times New Roman" pitchFamily="34" charset="0"/>
                  <a:ea typeface="微软雅黑" panose="020b0503020204020204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的力水平向前拉车，小明用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200 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的力水平向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前推车，如图所示。则这两个力的合力大小是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>
          <p:sp>
            <p:nvSpPr>
              <p:cNvPr id="3" name="QC_4_BD.5_2#f1d3914d1?htil=1&amp;sp=1&amp;vcp=1&amp;vis=1&amp;pid=22980dd0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591618"/>
                <a:ext cx="8290560" cy="2867999"/>
              </a:xfrm>
              <a:prstGeom prst="rect">
                <a:avLst/>
              </a:prstGeom>
              <a:blipFill>
                <a:blip r:embed="rId8"/>
                <a:stretch>
                  <a:fillRect l="-2941" r="-1176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4_AN.6_1#f1d3914d1.bracket?vcp=1&amp;vis=1&amp;pid=22980dd0b&amp;color=0,0,0&amp;vpa=3&amp;vtp=1" title=""/>
          <p:cNvSpPr/>
          <p:nvPr>
            <p:custDataLst>
              <p:tags r:id="rId9"/>
            </p:custDataLst>
          </p:nvPr>
        </p:nvSpPr>
        <p:spPr>
          <a:xfrm>
            <a:off x="1029421" y="3811578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mc:AlternateContent>
        <mc:Choice Requires="a14">
          <p:sp>
            <p:nvSpPr>
              <p:cNvPr id="5" name="QC_4_BD.5_3#f1d3914d1.choices?vcp=1&amp;vis=1&amp;pid=22980dd0b&amp;color=0,0,0&amp;vtp=1&amp;bbb=1&amp;hs=1" title=""/>
              <p:cNvSpPr/>
              <p:nvPr>
                <p:custDataLst>
                  <p:tags r:id="rId10"/>
                </p:custDataLst>
              </p:nvPr>
            </p:nvSpPr>
            <p:spPr>
              <a:xfrm>
                <a:off x="719328" y="4508807"/>
                <a:ext cx="10753344" cy="6237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  <a:tabLst>
                    <a:tab pos="2776831"/>
                    <a:tab pos="5519795"/>
                    <a:tab pos="8262760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200 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300 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>
          <p:sp>
            <p:nvSpPr>
              <p:cNvPr id="5" name="QC_4_BD.5_3#f1d3914d1.choices?vcp=1&amp;vis=1&amp;pid=22980dd0b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508807"/>
                <a:ext cx="10753344" cy="623740"/>
              </a:xfrm>
              <a:prstGeom prst="rect">
                <a:avLst/>
              </a:prstGeom>
              <a:blipFill>
                <a:blip r:embed="rId12"/>
                <a:stretch>
                  <a:fillRect l="-2268" b="-40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 title="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4_BD.7_1#2a2e18654?sp=1&amp;vcp=1&amp;vis=1&amp;pid=22980dd0b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695677"/>
                <a:ext cx="10753344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4.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如图所示，物体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放在水平桌面上，在水平方向受到水平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向左的力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的作用，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，如果实际上物体在水平方向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受到的合力为零，则沿水平方向物体还应受到一个力，这个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力的大小和方向是(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C_4_BD.7_1#2a2e18654?sp=1&amp;vcp=1&amp;vis=1&amp;pid=22980dd0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695677"/>
                <a:ext cx="10753344" cy="2867999"/>
              </a:xfrm>
              <a:prstGeom prst="rect">
                <a:avLst/>
              </a:prstGeom>
              <a:blipFill>
                <a:blip r:embed="rId6"/>
                <a:stretch>
                  <a:fillRect l="-2268" r="-680" b="-8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4_AN.8_1#2a2e18654.bracket?vcp=1&amp;vis=1&amp;pid=22980dd0b&amp;color=0,0,0&amp;vpa=4&amp;vtp=1" title=""/>
          <p:cNvSpPr/>
          <p:nvPr>
            <p:custDataLst>
              <p:tags r:id="rId7"/>
            </p:custDataLst>
          </p:nvPr>
        </p:nvSpPr>
        <p:spPr>
          <a:xfrm>
            <a:off x="4297554" y="2915636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pic>
        <p:nvPicPr>
          <p:cNvPr id="4" name="QC_4_BD.7_2#2a2e18654?vcp=1&amp;vis=1&amp;pid=22980dd0b&amp;color=0,0,0&amp;tib=255,255,255&amp;vtp=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3232" y="3715904"/>
            <a:ext cx="3157728" cy="7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>
        <mc:Choice Requires="a14">
          <p:sp>
            <p:nvSpPr>
              <p:cNvPr id="5" name="QC_4_BD.7_3#2a2e18654.choices?vcp=1&amp;vis=1&amp;pid=22980dd0b&amp;color=0,0,0&amp;vtp=1&amp;bbb=1" title=""/>
              <p:cNvSpPr/>
              <p:nvPr>
                <p:custDataLst>
                  <p:tags r:id="rId10"/>
                </p:custDataLst>
              </p:nvPr>
            </p:nvSpPr>
            <p:spPr>
              <a:xfrm>
                <a:off x="719328" y="4630305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  <a:tabLst>
                    <a:tab pos="5519795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，方向水平向左</a:t>
                </a:r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，方向水平向右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  <a:tabLst>
                    <a:tab pos="5519795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，方向水平向左</a:t>
                </a:r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，方向水平向右</a:t>
                </a:r>
                <a:endParaRPr lang="en-US" altLang="zh-CN" sz="3200"/>
              </a:p>
            </p:txBody>
          </p:sp>
        </mc:Choice>
        <mc:Fallback>
          <p:sp>
            <p:nvSpPr>
              <p:cNvPr id="5" name="QC_4_BD.7_3#2a2e18654.choices?vcp=1&amp;vis=1&amp;pid=22980dd0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630305"/>
                <a:ext cx="10753344" cy="1377865"/>
              </a:xfrm>
              <a:prstGeom prst="rect">
                <a:avLst/>
              </a:prstGeom>
              <a:blipFill>
                <a:blip r:embed="rId12"/>
                <a:stretch>
                  <a:fillRect l="-2268" b="-17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 title="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4_BD.9_1#26eb556eb?sp=1&amp;vcp=1&amp;vis=1&amp;pid=22980dd0b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300788"/>
                <a:ext cx="10753344" cy="21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5.如图所示，两匹马分别用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400 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的力沿同一直线拉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车，这两个力的合力为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，方向向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（填“左”或“右”）。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4_BD.9_1#26eb556eb?sp=1&amp;vcp=1&amp;vis=1&amp;pid=22980dd0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300788"/>
                <a:ext cx="10753344" cy="2128267"/>
              </a:xfrm>
              <a:prstGeom prst="rect">
                <a:avLst/>
              </a:prstGeom>
              <a:blipFill>
                <a:blip r:embed="rId6"/>
                <a:stretch>
                  <a:fillRect l="-2268" r="-227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4_AN.10_1#26eb556eb.blank?vcp=1&amp;vis=1&amp;pid=22980dd0b&amp;color=0,0,0&amp;vpa=5&amp;vtp=1&amp;bbb=1" title="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2811" y="2163457"/>
                <a:ext cx="1246717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900 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>
          <p:sp>
            <p:nvSpPr>
              <p:cNvPr id="3" name="QB_4_AN.10_1#26eb556eb.blank?vcp=1&amp;vis=1&amp;pid=22980dd0b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882811" y="2163457"/>
                <a:ext cx="1246717" cy="47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4_AN.12_1#26eb556eb.blank?vcp=1&amp;vis=1&amp;pid=22980dd0b&amp;color=0,0,0&amp;vpa=6&amp;vtp=1&amp;bbb=1" title=""/>
          <p:cNvSpPr/>
          <p:nvPr>
            <p:custDataLst>
              <p:tags r:id="rId10"/>
            </p:custDataLst>
          </p:nvPr>
        </p:nvSpPr>
        <p:spPr>
          <a:xfrm>
            <a:off x="7853554" y="200860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左</a:t>
            </a:r>
            <a:endParaRPr lang="en-US" altLang="zh-CN" sz="3200">
              <a:solidFill>
                <a:srgbClr val="C00000"/>
              </a:solidFill>
            </a:endParaRPr>
          </a:p>
        </p:txBody>
      </p:sp>
      <p:pic>
        <p:nvPicPr>
          <p:cNvPr id="5" name="QB_4_BD.11_1#26eb556eb?vcp=1&amp;vis=1&amp;pid=22980dd0b&amp;color=0,0,0&amp;tib=255,255,255&amp;vtp=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5280" y="3592884"/>
            <a:ext cx="39014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 title="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4_BD.13_1#ad6242341?vcp=1&amp;vis=1&amp;pid=22980dd0b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574177"/>
                <a:ext cx="10752672" cy="36130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小荣帮妈妈提一袋重为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的大米回家。当他用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80 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的力竖直向上提放在水平地面上的米袋时，没能提起，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此时这袋米所受合力的大小为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；他改用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125 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的力竖直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向上提米袋时，米袋被提起，此时这袋米所受合力的大小为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，合力的方向是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4_BD.13_1#ad6242341?vcp=1&amp;vis=1&amp;pid=22980dd0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574177"/>
                <a:ext cx="10752672" cy="3613065"/>
              </a:xfrm>
              <a:prstGeom prst="rect">
                <a:avLst/>
              </a:prstGeom>
              <a:blipFill>
                <a:blip r:embed="rId6"/>
                <a:stretch>
                  <a:fillRect l="-2268" r="-1644" b="-7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4_BD.13_1#ad6242341?vcp=1&amp;vis=1&amp;pid=22980dd0b&amp;color=0,0,0&amp;tib=255,255,255&amp;iip=1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791" y="1635136"/>
            <a:ext cx="15849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4_AN.14_1#ad6242341.blank?vcp=1&amp;vis=1&amp;pid=22980dd0b&amp;color=0,0,0&amp;vpa=7&amp;vtp=1" title=""/>
          <p:cNvSpPr/>
          <p:nvPr>
            <p:custDataLst>
              <p:tags r:id="rId9"/>
            </p:custDataLst>
          </p:nvPr>
        </p:nvSpPr>
        <p:spPr>
          <a:xfrm>
            <a:off x="6024754" y="3027056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0</a:t>
            </a:r>
            <a:endParaRPr lang="en-US" altLang="zh-CN" sz="3200"/>
          </a:p>
        </p:txBody>
      </p:sp>
      <p:sp>
        <p:nvSpPr>
          <p:cNvPr id="5" name="QB_4_AN.15_1#ad6242341.blank?vcp=1&amp;vis=1&amp;pid=22980dd0b&amp;color=0,0,0&amp;vpa=8&amp;vtp=1&amp;bbb=1" title=""/>
          <p:cNvSpPr/>
          <p:nvPr>
            <p:custDataLst>
              <p:tags r:id="rId10"/>
            </p:custDataLst>
          </p:nvPr>
        </p:nvSpPr>
        <p:spPr>
          <a:xfrm>
            <a:off x="741554" y="4488403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25</a:t>
            </a:r>
            <a:endParaRPr lang="en-US" altLang="zh-CN" sz="3200"/>
          </a:p>
        </p:txBody>
      </p:sp>
      <p:sp>
        <p:nvSpPr>
          <p:cNvPr id="6" name="QB_4_AN.16_1#ad6242341.blank?vcp=1&amp;vis=1&amp;pid=22980dd0b&amp;color=0,0,0&amp;vpa=9&amp;vtp=1&amp;bbb=1" title=""/>
          <p:cNvSpPr/>
          <p:nvPr>
            <p:custDataLst>
              <p:tags r:id="rId11"/>
            </p:custDataLst>
          </p:nvPr>
        </p:nvSpPr>
        <p:spPr>
          <a:xfrm>
            <a:off x="4676437" y="4488403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竖直向上</a:t>
            </a:r>
            <a:endParaRPr lang="en-US" altLang="zh-CN" sz="3200"/>
          </a:p>
        </p:txBody>
      </p:sp>
      <p:sp>
        <p:nvSpPr>
          <p:cNvPr id="7" name="object 54" title="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QO_4_BD.17_1#8333788ee?htil=2&amp;vcp=1&amp;vis=1&amp;pid=22980dd0b&amp;color=0,0,0&amp;mp=1&amp;tib=255,255,255&amp;vtp=1&amp;hs=1&amp;hs=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320" y="885921"/>
            <a:ext cx="4133088" cy="19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>
        <mc:Choice Requires="a14">
          <p:sp>
            <p:nvSpPr>
              <p:cNvPr id="3" name="QO_4_BD.17_2#8333788ee?htil=2&amp;sp=1&amp;vcp=1&amp;vis=1&amp;pid=22980dd0b&amp;color=0,0,0&amp;mp=1&amp;vtp=1&amp;bt=1&amp;bbb=1&amp;hb=1&amp;hs=1" title=""/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824961"/>
                <a:ext cx="6449568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7.某中学初二年级同学在探究同一直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线上二力合成的实验中，把一根轻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质弹簧的一端固定在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O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位置，另一端</a:t>
                </a:r>
                <a:endParaRPr lang="en-US" altLang="zh-CN" sz="3200"/>
              </a:p>
            </p:txBody>
          </p:sp>
        </mc:Choice>
        <mc:Fallback>
          <p:sp>
            <p:nvSpPr>
              <p:cNvPr id="3" name="QO_4_BD.17_2#8333788ee?htil=2&amp;sp=1&amp;vcp=1&amp;vis=1&amp;pid=22980dd0b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824961"/>
                <a:ext cx="6449568" cy="2128520"/>
              </a:xfrm>
              <a:prstGeom prst="rect">
                <a:avLst/>
              </a:prstGeom>
              <a:blipFill>
                <a:blip r:embed="rId8"/>
                <a:stretch>
                  <a:fillRect l="-3781" r="-3308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O_4_BD.17_2#8333788ee?htil=2&amp;sp=1&amp;vcp=1&amp;vis=1&amp;pid=22980dd0b&amp;color=0,0,0&amp;mp=1&amp;vtp=1&amp;bt=1&amp;bbb=1&amp;hb=1&amp;hs=1" title="">
                <a:extLst>
                  <a:ext uri="{FF2B5EF4-FFF2-40B4-BE49-F238E27FC236}">
                    <a16:creationId xmlns:a16="http://schemas.microsoft.com/office/drawing/2014/main" id="{6CB46089-E726-69D5-E6F9-99F2CBA9680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19328" y="3049324"/>
                <a:ext cx="10752000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用尼龙细线固定在弹簧测力计的挂钩上，每次实验时，他们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都将弹簧由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位置拉伸到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位置。研究过程及实验数据如图所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示，请仔细观察图中的装置、操作及现象，然后归纳得出初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步结论。</a:t>
                </a:r>
                <a:endParaRPr lang="en-US" altLang="zh-CN" sz="3200"/>
              </a:p>
            </p:txBody>
          </p:sp>
        </mc:Choice>
        <mc:Fallback>
          <p:sp>
            <p:nvSpPr>
              <p:cNvPr id="4" name="QO_4_BD.17_2#8333788ee?htil=2&amp;sp=1&amp;vcp=1&amp;vis=1&amp;pid=22980dd0b&amp;color=0,0,0&amp;mp=1&amp;vtp=1&amp;bt=1&amp;bbb=1&amp;hb=1&amp;hs=1">
                <a:extLst>
                  <a:ext uri="{FF2B5EF4-FFF2-40B4-BE49-F238E27FC236}">
                    <a16:creationId xmlns:a16="http://schemas.microsoft.com/office/drawing/2014/main" id="{6CB46089-E726-69D5-E6F9-99F2CBA96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3049324"/>
                <a:ext cx="10752000" cy="2873587"/>
              </a:xfrm>
              <a:prstGeom prst="rect">
                <a:avLst/>
              </a:prstGeom>
              <a:blipFill>
                <a:blip r:embed="rId11"/>
                <a:stretch>
                  <a:fillRect l="-2268" r="-1984" b="-8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1874500" y="11709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18_1#55ba0177c?vcp=1&amp;vis=1&amp;pid=8333788ee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896760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c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三次实验中，都将弹簧拉伸到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位置，目的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是使每次实验中力产生的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相同；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5_BD.18_1#55ba0177c?vcp=1&amp;vis=1&amp;pid=8333788e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896760"/>
                <a:ext cx="10753344" cy="1377865"/>
              </a:xfrm>
              <a:prstGeom prst="rect">
                <a:avLst/>
              </a:prstGeom>
              <a:blipFill>
                <a:blip r:embed="rId6"/>
                <a:stretch>
                  <a:fillRect l="-2268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19_1#55ba0177c.blank?vcp=1&amp;vis=1&amp;pid=8333788ee&amp;color=0,0,0&amp;vpa=10&amp;vtp=1&amp;bbb=1" title=""/>
          <p:cNvSpPr/>
          <p:nvPr>
            <p:custDataLst>
              <p:tags r:id="rId7"/>
            </p:custDataLst>
          </p:nvPr>
        </p:nvSpPr>
        <p:spPr>
          <a:xfrm>
            <a:off x="5211954" y="157578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效果</a:t>
            </a:r>
            <a:endParaRPr lang="en-US" altLang="zh-CN" sz="3200"/>
          </a:p>
        </p:txBody>
      </p:sp>
      <p:pic>
        <p:nvPicPr>
          <p:cNvPr id="4" name="QO_4_BD.18_2#55ba0177c?vcp=1&amp;vis=1&amp;pid=8333788ee&amp;color=0,0,0&amp;tib=255,255,255&amp;vtp=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1552" y="2459027"/>
            <a:ext cx="7168896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AS.20_1#55ba0177c?vcp=1&amp;vis=1&amp;pid=8333788ee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660708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实验中是通过弹簧相同的形变量来表示受到相同的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拉力，都将弹簧拉伸到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位置，目的是使每次实验中力产生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的效果相同。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5_AS.20_1#55ba0177c?vcp=1&amp;vis=1&amp;pid=8333788e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660708"/>
                <a:ext cx="10753344" cy="2128520"/>
              </a:xfrm>
              <a:prstGeom prst="rect">
                <a:avLst/>
              </a:prstGeom>
              <a:blipFill>
                <a:blip r:embed="rId6"/>
                <a:stretch>
                  <a:fillRect l="-2268" r="-680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4_AS.20_2#55ba0177c?vcp=1&amp;vis=1&amp;pid=8333788ee&amp;color=0,0,0&amp;tib=255,255,255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624" y="2952804"/>
            <a:ext cx="677875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21_1#75e47ed12?vcp=1&amp;vis=1&amp;pid=8333788ee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688510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（2）分析比较图a、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中拉力的方向及弹簧测力计的示数可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得出结论：在同一直线上，方向相同的两个力的合力大小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表示）。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21_1#75e47ed12?vcp=1&amp;vis=1&amp;pid=8333788e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688510"/>
                <a:ext cx="10753344" cy="2122932"/>
              </a:xfrm>
              <a:prstGeom prst="rect">
                <a:avLst/>
              </a:prstGeom>
              <a:blipFill>
                <a:blip r:embed="rId6"/>
                <a:stretch>
                  <a:fillRect l="-2268" b="-1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5_AN.22_1#75e47ed12.blank?vcp=1&amp;vis=1&amp;pid=8333788ee&amp;color=0,0,0&amp;vpa=11&amp;vtp=1&amp;bbb=1" title=""/>
              <p:cNvSpPr/>
              <p:nvPr>
                <p:custDataLst>
                  <p:tags r:id="rId7"/>
                </p:custDataLst>
              </p:nvPr>
            </p:nvSpPr>
            <p:spPr>
              <a:xfrm>
                <a:off x="1480989" y="2262885"/>
                <a:ext cx="1464395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>
          <p:sp>
            <p:nvSpPr>
              <p:cNvPr id="3" name="QB_5_AN.22_1#75e47ed12.blank?vcp=1&amp;vis=1&amp;pid=8333788ee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480989" y="2262885"/>
                <a:ext cx="1464395" cy="4712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4_BD.21_2#75e47ed12?vcp=1&amp;vis=1&amp;pid=8333788ee&amp;color=0,0,0&amp;tib=255,255,255&amp;vtp=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511" y="2980604"/>
            <a:ext cx="6504979" cy="30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AS.23_1#75e47ed12?vcp=1&amp;vis=1&amp;pid=8333788ee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536448"/>
                <a:ext cx="10753344" cy="2907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6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两个图结合起来分析，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图中两个力的合力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图中的力大小相等，都为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图中的两个力分别为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 kern="0" spc="-100000">
                  <a:solidFill>
                    <a:srgbClr val="FFFFFF"/>
                  </a:solidFill>
                  <a:latin typeface="Times New Roman" pitchFamily="34" charset="0"/>
                  <a:ea typeface="微软雅黑" panose="020b0503020204020204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N</m:t>
                      </m:r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，从数量关系上分析，两个力的合力等于这两个分力的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大小之和，两个力的方向相同，合力的方向也与这两个力的</a:t>
                </a:r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方向相同，即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cs typeface="Times New Roman" pitchFamily="34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5_AS.23_1#75e47ed12?vcp=1&amp;vis=1&amp;pid=8333788e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536448"/>
                <a:ext cx="10753344" cy="2907453"/>
              </a:xfrm>
              <a:prstGeom prst="rect">
                <a:avLst/>
              </a:prstGeom>
              <a:blipFill>
                <a:blip r:embed="rId6"/>
                <a:stretch>
                  <a:fillRect l="-2268" t="-2306" r="-2438" b="-8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4_AS.23_2#75e47ed12?vcp=1&amp;vis=1&amp;pid=8333788ee&amp;color=0,0,0&amp;tib=255,255,255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498" y="3607477"/>
            <a:ext cx="5261197" cy="24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文本框 11" title="">
            <a:extLst>
              <a:ext uri="{FF2B5EF4-FFF2-40B4-BE49-F238E27FC236}">
                <a16:creationId xmlns:a16="http://schemas.microsoft.com/office/drawing/2014/main" id="{BF14CB87-16A1-2706-3E0E-EB0434B9A58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5982" y="467140"/>
            <a:ext cx="73450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教学目标</a:t>
            </a:r>
          </a:p>
        </p:txBody>
      </p:sp>
      <p:pic>
        <p:nvPicPr>
          <p:cNvPr id="77" name="图片 76" title="">
            <a:extLst>
              <a:ext uri="{FF2B5EF4-FFF2-40B4-BE49-F238E27FC236}">
                <a16:creationId xmlns:a16="http://schemas.microsoft.com/office/drawing/2014/main" id="{ACD15C92-68F8-848D-121E-3C459CEAE6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06287"/>
            <a:ext cx="12192000" cy="660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8" name="组合 77" title="">
            <a:extLst>
              <a:ext uri="{FF2B5EF4-FFF2-40B4-BE49-F238E27FC236}">
                <a16:creationId xmlns:a16="http://schemas.microsoft.com/office/drawing/2014/main" id="{939F4C1C-3891-A749-A422-0725C443441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660459" y="4357510"/>
            <a:ext cx="669925" cy="2091055"/>
            <a:chOff x="554" y="3826"/>
            <a:chExt cx="1055" cy="3293"/>
          </a:xfrm>
        </p:grpSpPr>
        <p:sp>
          <p:nvSpPr>
            <p:cNvPr id="79" name="矩形: 圆角 7">
              <a:extLst>
                <a:ext uri="{FF2B5EF4-FFF2-40B4-BE49-F238E27FC236}">
                  <a16:creationId xmlns:a16="http://schemas.microsoft.com/office/drawing/2014/main" id="{6DAF7CB4-3039-0A66-037D-2FF62950C8A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80" name="流程图: 可选过程 79">
              <a:extLst>
                <a:ext uri="{FF2B5EF4-FFF2-40B4-BE49-F238E27FC236}">
                  <a16:creationId xmlns:a16="http://schemas.microsoft.com/office/drawing/2014/main" id="{5858B14E-1BC9-D043-1134-DC15E9C93BF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75EC2A0E-3B81-AEDC-1C5E-EC763A39DE1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82" name="组合 81" title="">
            <a:extLst>
              <a:ext uri="{FF2B5EF4-FFF2-40B4-BE49-F238E27FC236}">
                <a16:creationId xmlns:a16="http://schemas.microsoft.com/office/drawing/2014/main" id="{66BBC68D-B630-B618-970E-61BDE8B960CD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580142" y="4357510"/>
            <a:ext cx="669925" cy="2091055"/>
            <a:chOff x="554" y="3826"/>
            <a:chExt cx="1055" cy="3293"/>
          </a:xfrm>
        </p:grpSpPr>
        <p:sp>
          <p:nvSpPr>
            <p:cNvPr id="83" name="矩形: 圆角 7">
              <a:extLst>
                <a:ext uri="{FF2B5EF4-FFF2-40B4-BE49-F238E27FC236}">
                  <a16:creationId xmlns:a16="http://schemas.microsoft.com/office/drawing/2014/main" id="{BBA0EBAB-D2AA-9766-87C7-F3E782E2FB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84" name="流程图: 可选过程 83">
              <a:extLst>
                <a:ext uri="{FF2B5EF4-FFF2-40B4-BE49-F238E27FC236}">
                  <a16:creationId xmlns:a16="http://schemas.microsoft.com/office/drawing/2014/main" id="{BED75152-9318-93DA-C9E4-024A06DF27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982956DB-0E6D-9D5D-7349-E2C58DE78A6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86" name="组合 85" title="">
            <a:extLst>
              <a:ext uri="{FF2B5EF4-FFF2-40B4-BE49-F238E27FC236}">
                <a16:creationId xmlns:a16="http://schemas.microsoft.com/office/drawing/2014/main" id="{9F5F675A-5685-60FB-FBBA-35B02E9E905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7682718" y="4357510"/>
            <a:ext cx="669925" cy="2091055"/>
            <a:chOff x="554" y="3826"/>
            <a:chExt cx="1055" cy="3293"/>
          </a:xfrm>
        </p:grpSpPr>
        <p:sp>
          <p:nvSpPr>
            <p:cNvPr id="99" name="矩形: 圆角 7">
              <a:extLst>
                <a:ext uri="{FF2B5EF4-FFF2-40B4-BE49-F238E27FC236}">
                  <a16:creationId xmlns:a16="http://schemas.microsoft.com/office/drawing/2014/main" id="{5F527E21-AF28-B671-9FE2-8F09F0D0A67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00" name="流程图: 可选过程 99">
              <a:extLst>
                <a:ext uri="{FF2B5EF4-FFF2-40B4-BE49-F238E27FC236}">
                  <a16:creationId xmlns:a16="http://schemas.microsoft.com/office/drawing/2014/main" id="{BD2D4BD4-BF19-0E27-8D94-F8F11C0CEEA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90C89CFB-2994-2802-E84E-FF6B53D7D9A6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02" name="组合 101" title="">
            <a:extLst>
              <a:ext uri="{FF2B5EF4-FFF2-40B4-BE49-F238E27FC236}">
                <a16:creationId xmlns:a16="http://schemas.microsoft.com/office/drawing/2014/main" id="{6985093E-9DF0-7C82-684B-F6856E20B1FE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8712226" y="4357510"/>
            <a:ext cx="669925" cy="2091055"/>
            <a:chOff x="554" y="3826"/>
            <a:chExt cx="1055" cy="3293"/>
          </a:xfrm>
        </p:grpSpPr>
        <p:sp>
          <p:nvSpPr>
            <p:cNvPr id="103" name="矩形: 圆角 7">
              <a:extLst>
                <a:ext uri="{FF2B5EF4-FFF2-40B4-BE49-F238E27FC236}">
                  <a16:creationId xmlns:a16="http://schemas.microsoft.com/office/drawing/2014/main" id="{A30A8D79-3563-8737-1877-3563D0018EF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04" name="流程图: 可选过程 103">
              <a:extLst>
                <a:ext uri="{FF2B5EF4-FFF2-40B4-BE49-F238E27FC236}">
                  <a16:creationId xmlns:a16="http://schemas.microsoft.com/office/drawing/2014/main" id="{308FA042-675D-119B-5D73-31637DBFB6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213C11E6-0D65-ACDC-1DE0-5D962685661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中考考法</a:t>
              </a:r>
            </a:p>
          </p:txBody>
        </p:sp>
      </p:grpSp>
      <p:grpSp>
        <p:nvGrpSpPr>
          <p:cNvPr id="106" name="组合 105" title="">
            <a:extLst>
              <a:ext uri="{FF2B5EF4-FFF2-40B4-BE49-F238E27FC236}">
                <a16:creationId xmlns:a16="http://schemas.microsoft.com/office/drawing/2014/main" id="{02EC6C20-071E-E203-8F1E-92827E1685F9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9690955" y="4357510"/>
            <a:ext cx="669925" cy="2091055"/>
            <a:chOff x="554" y="3826"/>
            <a:chExt cx="1055" cy="3293"/>
          </a:xfrm>
        </p:grpSpPr>
        <p:sp>
          <p:nvSpPr>
            <p:cNvPr id="107" name="矩形: 圆角 7">
              <a:extLst>
                <a:ext uri="{FF2B5EF4-FFF2-40B4-BE49-F238E27FC236}">
                  <a16:creationId xmlns:a16="http://schemas.microsoft.com/office/drawing/2014/main" id="{14B6C5ED-6203-E3D7-2B7F-9AAAAD43EA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08" name="流程图: 可选过程 107">
              <a:extLst>
                <a:ext uri="{FF2B5EF4-FFF2-40B4-BE49-F238E27FC236}">
                  <a16:creationId xmlns:a16="http://schemas.microsoft.com/office/drawing/2014/main" id="{C191127B-A39A-07A7-C778-4F19D378004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4BE5F9B9-200C-47CC-31E3-9A7F66F02255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10" name="组合 109" title="">
            <a:extLst>
              <a:ext uri="{FF2B5EF4-FFF2-40B4-BE49-F238E27FC236}">
                <a16:creationId xmlns:a16="http://schemas.microsoft.com/office/drawing/2014/main" id="{9E36F362-E140-484D-8526-E6E79F597719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2472715" y="4346715"/>
            <a:ext cx="669925" cy="2091055"/>
            <a:chOff x="554" y="3826"/>
            <a:chExt cx="1055" cy="3293"/>
          </a:xfrm>
        </p:grpSpPr>
        <p:sp>
          <p:nvSpPr>
            <p:cNvPr id="111" name="矩形: 圆角 7">
              <a:extLst>
                <a:ext uri="{FF2B5EF4-FFF2-40B4-BE49-F238E27FC236}">
                  <a16:creationId xmlns:a16="http://schemas.microsoft.com/office/drawing/2014/main" id="{986931C7-6F04-7649-9E1A-BC9589083FD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12" name="圆角矩形 8">
              <a:extLst>
                <a:ext uri="{FF2B5EF4-FFF2-40B4-BE49-F238E27FC236}">
                  <a16:creationId xmlns:a16="http://schemas.microsoft.com/office/drawing/2014/main" id="{9A21D81C-CCC2-2EDA-CFF5-C50E1C8BE9F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BB391880-2F02-C54E-8834-CC645AAC4787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14" name="组合 113" title="">
            <a:extLst>
              <a:ext uri="{FF2B5EF4-FFF2-40B4-BE49-F238E27FC236}">
                <a16:creationId xmlns:a16="http://schemas.microsoft.com/office/drawing/2014/main" id="{A28F3174-9C88-E845-0E53-04AFB4087A4C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3492078" y="4357510"/>
            <a:ext cx="669925" cy="2091055"/>
            <a:chOff x="554" y="3826"/>
            <a:chExt cx="1055" cy="3293"/>
          </a:xfrm>
        </p:grpSpPr>
        <p:sp>
          <p:nvSpPr>
            <p:cNvPr id="115" name="矩形: 圆角 7">
              <a:extLst>
                <a:ext uri="{FF2B5EF4-FFF2-40B4-BE49-F238E27FC236}">
                  <a16:creationId xmlns:a16="http://schemas.microsoft.com/office/drawing/2014/main" id="{E5F16B94-9C6B-A28B-EACE-EF043954703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16" name="流程图: 可选过程 115">
              <a:extLst>
                <a:ext uri="{FF2B5EF4-FFF2-40B4-BE49-F238E27FC236}">
                  <a16:creationId xmlns:a16="http://schemas.microsoft.com/office/drawing/2014/main" id="{81C941FF-E01B-0F62-A2E7-9FECA18518D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A39370C2-0DF4-CC10-FC65-68DE77E5F363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18" name="组合 117" title="">
            <a:extLst>
              <a:ext uri="{FF2B5EF4-FFF2-40B4-BE49-F238E27FC236}">
                <a16:creationId xmlns:a16="http://schemas.microsoft.com/office/drawing/2014/main" id="{DA72AFA3-142F-84E3-8C36-06B2D55028D9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4536110" y="4357510"/>
            <a:ext cx="669925" cy="2091055"/>
            <a:chOff x="554" y="3826"/>
            <a:chExt cx="1055" cy="3293"/>
          </a:xfrm>
        </p:grpSpPr>
        <p:sp>
          <p:nvSpPr>
            <p:cNvPr id="119" name="矩形: 圆角 7">
              <a:extLst>
                <a:ext uri="{FF2B5EF4-FFF2-40B4-BE49-F238E27FC236}">
                  <a16:creationId xmlns:a16="http://schemas.microsoft.com/office/drawing/2014/main" id="{E0A9FB56-23E7-5588-8582-0B0CF18548D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0" name="流程图: 可选过程 119">
              <a:extLst>
                <a:ext uri="{FF2B5EF4-FFF2-40B4-BE49-F238E27FC236}">
                  <a16:creationId xmlns:a16="http://schemas.microsoft.com/office/drawing/2014/main" id="{301F02D6-6FDB-1F87-9569-F7F31A026B8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FC84BD56-4005-B67D-BD02-69091B826B3F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22" name="Picture 3" title="">
            <a:extLst>
              <a:ext uri="{FF2B5EF4-FFF2-40B4-BE49-F238E27FC236}">
                <a16:creationId xmlns:a16="http://schemas.microsoft.com/office/drawing/2014/main" id="{3BE4763B-AFCD-A5E7-6244-C7178BA8C238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34045" y="3423478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图片 122" title="">
            <a:extLst>
              <a:ext uri="{FF2B5EF4-FFF2-40B4-BE49-F238E27FC236}">
                <a16:creationId xmlns:a16="http://schemas.microsoft.com/office/drawing/2014/main" id="{F464B75C-D425-7D5F-4D63-8CB73DAA86EA}"/>
              </a:ext>
            </a:extLst>
          </p:cNvPr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52" y="1480930"/>
            <a:ext cx="2385391" cy="2385391"/>
          </a:xfrm>
          <a:prstGeom prst="rect">
            <a:avLst/>
          </a:prstGeom>
        </p:spPr>
      </p:pic>
      <p:sp>
        <p:nvSpPr>
          <p:cNvPr id="124" name="文本框 123" title="">
            <a:extLst>
              <a:ext uri="{FF2B5EF4-FFF2-40B4-BE49-F238E27FC236}">
                <a16:creationId xmlns:a16="http://schemas.microsoft.com/office/drawing/2014/main" id="{B437AAA9-373F-3D13-DA73-6ACA1E130836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285750" y="2449203"/>
            <a:ext cx="176171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spc="22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思源宋体 CN" panose="02020400000000000000" pitchFamily="18" charset="-122"/>
              </a:rPr>
              <a:t>学习目录</a:t>
            </a:r>
          </a:p>
        </p:txBody>
      </p:sp>
    </p:spTree>
    <p:extLst>
      <p:ext uri="{BB962C8B-B14F-4D97-AF65-F5344CB8AC3E}">
        <p14:creationId xmlns:p14="http://schemas.microsoft.com/office/powerpoint/2010/main" val="339535024"/>
      </p:ext>
    </p:extLst>
  </p:cSld>
  <p:clrMapOvr>
    <a:masterClrMapping/>
  </p:clrMapOvr>
  <p:transition spd="slow">
    <p:push dir="u"/>
    <p:sndAc>
      <p:stSnd>
        <p:snd r:embed="rId43" name="chimes.wav"/>
      </p:stSnd>
    </p:sndAc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" name="图片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13703" r="1249" b="2407"/>
          <a:stretch>
            <a:fillRect/>
          </a:stretch>
        </p:blipFill>
        <p:spPr>
          <a:xfrm>
            <a:off x="1142086" y="1212563"/>
            <a:ext cx="9907829" cy="47323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6" name="组合 25" title="">
            <a:extLst>
              <a:ext uri="{FF2B5EF4-FFF2-40B4-BE49-F238E27FC236}">
                <a16:creationId xmlns:a16="http://schemas.microsoft.com/office/drawing/2014/main" id="{00B47850-86C3-B18E-4B9F-2E884648FF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1C2C977D-E665-3FEE-5216-8D2BBA8D1B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DD05384-D56F-36FB-CAE1-CFC80EECB8F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FB07BA2-AAC6-4B44-4E6F-D60DB14FCB1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CC03ADD-7A31-2BE9-91D5-0704B1BD18D1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4D2BA99-7D86-136B-9893-89CEC692944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25982AC-1FFB-270E-3021-E07E36018E1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EA81705-6C5C-335E-6EF3-7F50C608CA27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55C0D54-4D4E-2F99-9FFE-07F51F0708DC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>
              <a:extLst>
                <a:ext uri="{FF2B5EF4-FFF2-40B4-BE49-F238E27FC236}">
                  <a16:creationId xmlns:a16="http://schemas.microsoft.com/office/drawing/2014/main" id="{B4380B59-368E-85BD-8448-8E58700DC43A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>
              <a:extLst>
                <a:ext uri="{FF2B5EF4-FFF2-40B4-BE49-F238E27FC236}">
                  <a16:creationId xmlns:a16="http://schemas.microsoft.com/office/drawing/2014/main" id="{F96BC864-5562-18B4-59B9-2BA3BC32A504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>
              <a:extLst>
                <a:ext uri="{FF2B5EF4-FFF2-40B4-BE49-F238E27FC236}">
                  <a16:creationId xmlns:a16="http://schemas.microsoft.com/office/drawing/2014/main" id="{3EB35979-414C-E076-CFA7-5E842DEB2D1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>
              <a:extLst>
                <a:ext uri="{FF2B5EF4-FFF2-40B4-BE49-F238E27FC236}">
                  <a16:creationId xmlns:a16="http://schemas.microsoft.com/office/drawing/2014/main" id="{BE170CC3-D5FB-8862-A9E1-B3665415A734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>
              <a:extLst>
                <a:ext uri="{FF2B5EF4-FFF2-40B4-BE49-F238E27FC236}">
                  <a16:creationId xmlns:a16="http://schemas.microsoft.com/office/drawing/2014/main" id="{DCCAFD23-2D1E-7C6D-44D6-A6C8229987C5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>
              <a:extLst>
                <a:ext uri="{FF2B5EF4-FFF2-40B4-BE49-F238E27FC236}">
                  <a16:creationId xmlns:a16="http://schemas.microsoft.com/office/drawing/2014/main" id="{1503B9FD-17BA-3EAE-7000-1AD537CCFC29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>
              <a:extLst>
                <a:ext uri="{FF2B5EF4-FFF2-40B4-BE49-F238E27FC236}">
                  <a16:creationId xmlns:a16="http://schemas.microsoft.com/office/drawing/2014/main" id="{F78BDBCA-FC88-2709-49D9-11CE57370979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>
              <a:extLst>
                <a:ext uri="{FF2B5EF4-FFF2-40B4-BE49-F238E27FC236}">
                  <a16:creationId xmlns:a16="http://schemas.microsoft.com/office/drawing/2014/main" id="{DE3A07C7-B57F-5C52-BBA5-F910BCB4736F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5AB0F71-92BD-1975-EC7A-E23FB7DF9270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>
              <a:extLst>
                <a:ext uri="{FF2B5EF4-FFF2-40B4-BE49-F238E27FC236}">
                  <a16:creationId xmlns:a16="http://schemas.microsoft.com/office/drawing/2014/main" id="{9B623F5A-4C60-D730-9E5F-042A3417E4DC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D10AB04-BE60-61A7-3B30-E00939EF10DB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5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B4B3955-3125-5CA6-BEAB-D3FDFA6923C5}"/>
                </a:ext>
              </a:extLst>
            </p:cNvPr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319DE47-FA3E-DF57-88A6-F6183D58B267}"/>
                </a:ext>
              </a:extLst>
            </p:cNvPr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EE627E9-CFD1-4DD2-F85B-89BCF5BD86F7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597801"/>
      </p:ext>
    </p:extLst>
  </p:cSld>
  <p:clrMapOvr>
    <a:masterClrMapping/>
  </p:clrMapOvr>
  <p:transition spd="slow">
    <p:push dir="u"/>
    <p:sndAc>
      <p:stSnd>
        <p:snd r:embed="rId4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1361440" y="1021927"/>
            <a:ext cx="9469120" cy="2192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生活中的物体往往同时受到多个力的作用。怎样分析这样的力学问题呢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?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你认为能用一个力代替几个力同时作用的效果吗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?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41527" y="3148753"/>
            <a:ext cx="6388100" cy="291592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5" name="组合 4" title=""/>
          <p:cNvGrpSpPr/>
          <p:nvPr>
            <p:custDataLst>
              <p:tags r:id="rId3"/>
            </p:custDataLst>
          </p:nvPr>
        </p:nvGrpSpPr>
        <p:grpSpPr>
          <a:xfrm>
            <a:off x="3893820" y="734660"/>
            <a:ext cx="4699636" cy="598806"/>
            <a:chOff x="6049" y="1036"/>
            <a:chExt cx="7401" cy="943"/>
          </a:xfrm>
        </p:grpSpPr>
        <p:grpSp>
          <p:nvGrpSpPr>
            <p:cNvPr id="6" name="组合 18"/>
            <p:cNvGrpSpPr/>
            <p:nvPr>
              <p:custDataLst>
                <p:tags r:id="rId4"/>
              </p:custDataLst>
            </p:nvPr>
          </p:nvGrpSpPr>
          <p:grpSpPr>
            <a:xfrm>
              <a:off x="6049" y="1036"/>
              <a:ext cx="2811" cy="943"/>
              <a:chOff x="2173878" y="619149"/>
              <a:chExt cx="1784433" cy="599761"/>
            </a:xfrm>
          </p:grpSpPr>
          <p:sp>
            <p:nvSpPr>
              <p:cNvPr id="7" name="圆角矩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2173878" y="619149"/>
                <a:ext cx="1784433" cy="58459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zh-CN" altLang="en-US"/>
              </a:p>
            </p:txBody>
          </p:sp>
          <p:sp>
            <p:nvSpPr>
              <p:cNvPr id="10" name="矩形 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04586" y="731741"/>
                <a:ext cx="1723016" cy="4871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知识点 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1</a:t>
                </a:r>
              </a:p>
            </p:txBody>
          </p:sp>
        </p:grp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9290" y="1036"/>
              <a:ext cx="4160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3200"/>
                <a:t>力的合成</a:t>
              </a:r>
            </a:p>
          </p:txBody>
        </p:sp>
      </p:grpSp>
      <p:sp>
        <p:nvSpPr>
          <p:cNvPr id="12" name="TextBox 6" title=""/>
          <p:cNvSpPr txBox="1"/>
          <p:nvPr>
            <p:custDataLst>
              <p:tags r:id="rId8"/>
            </p:custDataLst>
          </p:nvPr>
        </p:nvSpPr>
        <p:spPr>
          <a:xfrm>
            <a:off x="1334347" y="5506720"/>
            <a:ext cx="952330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同样一辆车，两头毛驴拉与一匹马拉的效果相同吗？</a:t>
            </a:r>
          </a:p>
        </p:txBody>
      </p:sp>
      <p:grpSp>
        <p:nvGrpSpPr>
          <p:cNvPr id="26" name="组合 25" title=""/>
          <p:cNvGrpSpPr/>
          <p:nvPr>
            <p:custDataLst>
              <p:tags r:id="rId9"/>
            </p:custDataLst>
          </p:nvPr>
        </p:nvGrpSpPr>
        <p:grpSpPr>
          <a:xfrm>
            <a:off x="419959" y="1363616"/>
            <a:ext cx="2780453" cy="681567"/>
            <a:chOff x="421001" y="545618"/>
            <a:chExt cx="2085340" cy="511175"/>
          </a:xfrm>
        </p:grpSpPr>
        <p:pic>
          <p:nvPicPr>
            <p:cNvPr id="27" name="Picture 2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001" y="545618"/>
              <a:ext cx="550853" cy="51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流程图: 库存数据 27"/>
            <p:cNvSpPr/>
            <p:nvPr>
              <p:custDataLst>
                <p:tags r:id="rId12"/>
              </p:custDataLst>
            </p:nvPr>
          </p:nvSpPr>
          <p:spPr>
            <a:xfrm rot="10800000">
              <a:off x="759456" y="638963"/>
              <a:ext cx="1701800" cy="417830"/>
            </a:xfrm>
            <a:prstGeom prst="flowChartOnlineStorage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kern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3"/>
              </p:custDataLst>
            </p:nvPr>
          </p:nvSpPr>
          <p:spPr>
            <a:xfrm>
              <a:off x="1003931" y="658013"/>
              <a:ext cx="150241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667" b="1" ker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观察与思考</a:t>
              </a:r>
            </a:p>
          </p:txBody>
        </p:sp>
      </p:grpSp>
      <p:pic>
        <p:nvPicPr>
          <p:cNvPr id="8" name="图片1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119682" y="2167729"/>
            <a:ext cx="5952661" cy="327187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5229" t="10578" r="5103" b="6081"/>
          <a:stretch>
            <a:fillRect/>
          </a:stretch>
        </p:blipFill>
        <p:spPr>
          <a:xfrm>
            <a:off x="1339281" y="1414407"/>
            <a:ext cx="3456384" cy="270374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5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5536" t="9310" r="12094"/>
          <a:stretch>
            <a:fillRect/>
          </a:stretch>
        </p:blipFill>
        <p:spPr>
          <a:xfrm>
            <a:off x="6969251" y="1452816"/>
            <a:ext cx="3443980" cy="26649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矩形 19" title=""/>
          <p:cNvSpPr/>
          <p:nvPr>
            <p:custDataLst>
              <p:tags r:id="rId7"/>
            </p:custDataLst>
          </p:nvPr>
        </p:nvSpPr>
        <p:spPr>
          <a:xfrm>
            <a:off x="298920" y="4625208"/>
            <a:ext cx="5474576" cy="6667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733" b="1"/>
              <a:t>大量船帆驱动产生</a:t>
            </a:r>
            <a:r>
              <a:rPr lang="zh-CN" altLang="en-US" sz="3733" b="1">
                <a:solidFill>
                  <a:srgbClr val="FF0000"/>
                </a:solidFill>
              </a:rPr>
              <a:t>多个力</a:t>
            </a:r>
          </a:p>
        </p:txBody>
      </p:sp>
      <p:sp>
        <p:nvSpPr>
          <p:cNvPr id="6" name="矩形 20" title=""/>
          <p:cNvSpPr/>
          <p:nvPr>
            <p:custDataLst>
              <p:tags r:id="rId8"/>
            </p:custDataLst>
          </p:nvPr>
        </p:nvSpPr>
        <p:spPr>
          <a:xfrm>
            <a:off x="6185794" y="4627748"/>
            <a:ext cx="4993675" cy="6667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733" b="1"/>
              <a:t>发动机驱动产生</a:t>
            </a:r>
            <a:r>
              <a:rPr lang="zh-CN" altLang="en-US" sz="3733" b="1">
                <a:solidFill>
                  <a:srgbClr val="FF0000"/>
                </a:solidFill>
              </a:rPr>
              <a:t>一个力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 title=""/>
          <p:cNvSpPr/>
          <p:nvPr>
            <p:custDataLst>
              <p:tags r:id="rId3"/>
            </p:custDataLst>
          </p:nvPr>
        </p:nvSpPr>
        <p:spPr>
          <a:xfrm>
            <a:off x="1159478" y="1131781"/>
            <a:ext cx="3272050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大男生一个人抬讲桌</a:t>
            </a:r>
          </a:p>
        </p:txBody>
      </p:sp>
      <p:sp>
        <p:nvSpPr>
          <p:cNvPr id="11" name="左右箭头 10" title=""/>
          <p:cNvSpPr/>
          <p:nvPr>
            <p:custDataLst>
              <p:tags r:id="rId4"/>
            </p:custDataLst>
          </p:nvPr>
        </p:nvSpPr>
        <p:spPr>
          <a:xfrm>
            <a:off x="4803443" y="1281298"/>
            <a:ext cx="2597149" cy="376767"/>
          </a:xfrm>
          <a:prstGeom prst="leftRightArrow">
            <a:avLst>
              <a:gd name="adj1" fmla="val 50000"/>
              <a:gd name="adj2" fmla="val 49880"/>
            </a:avLst>
          </a:prstGeom>
          <a:solidFill>
            <a:schemeClr val="accent2"/>
          </a:solidFill>
          <a:ln w="15875" cap="rnd">
            <a:solidFill>
              <a:srgbClr val="E833BF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/>
            <a:endParaRPr lang="zh-CN" altLang="en-US" sz="1867" b="1">
              <a:solidFill>
                <a:srgbClr val="ADE1F5"/>
              </a:solidFill>
              <a:ea typeface="幼圆" panose="02010509060101010101" pitchFamily="49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5"/>
            </p:custDataLst>
          </p:nvPr>
        </p:nvSpPr>
        <p:spPr>
          <a:xfrm>
            <a:off x="7645260" y="1167039"/>
            <a:ext cx="3615092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两个小女孩共同抬讲桌</a:t>
            </a:r>
          </a:p>
        </p:txBody>
      </p:sp>
      <p:sp>
        <p:nvSpPr>
          <p:cNvPr id="13" name="矩形 12" title=""/>
          <p:cNvSpPr/>
          <p:nvPr>
            <p:custDataLst>
              <p:tags r:id="rId6"/>
            </p:custDataLst>
          </p:nvPr>
        </p:nvSpPr>
        <p:spPr>
          <a:xfrm>
            <a:off x="815368" y="1826396"/>
            <a:ext cx="3958135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大男生一个人提起一桶水</a:t>
            </a:r>
          </a:p>
        </p:txBody>
      </p:sp>
      <p:sp>
        <p:nvSpPr>
          <p:cNvPr id="17" name="左右箭头 16" title=""/>
          <p:cNvSpPr/>
          <p:nvPr>
            <p:custDataLst>
              <p:tags r:id="rId7"/>
            </p:custDataLst>
          </p:nvPr>
        </p:nvSpPr>
        <p:spPr>
          <a:xfrm>
            <a:off x="5044412" y="1941535"/>
            <a:ext cx="2115211" cy="374651"/>
          </a:xfrm>
          <a:prstGeom prst="leftRightArrow">
            <a:avLst>
              <a:gd name="adj1" fmla="val 50000"/>
              <a:gd name="adj2" fmla="val 50203"/>
            </a:avLst>
          </a:prstGeom>
          <a:solidFill>
            <a:schemeClr val="accent2"/>
          </a:solidFill>
          <a:ln w="15875" cap="rnd">
            <a:solidFill>
              <a:srgbClr val="E833BF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/>
            <a:endParaRPr lang="zh-CN" altLang="en-US" sz="1867" b="1">
              <a:solidFill>
                <a:srgbClr val="ADE1F5"/>
              </a:solidFill>
              <a:ea typeface="幼圆" panose="02010509060101010101" pitchFamily="49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8"/>
            </p:custDataLst>
          </p:nvPr>
        </p:nvSpPr>
        <p:spPr>
          <a:xfrm>
            <a:off x="7129092" y="1817217"/>
            <a:ext cx="4644220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两个小孩子共同提起同一桶水</a:t>
            </a:r>
          </a:p>
        </p:txBody>
      </p:sp>
      <p:sp>
        <p:nvSpPr>
          <p:cNvPr id="20" name="矩形 19" title=""/>
          <p:cNvSpPr/>
          <p:nvPr>
            <p:custDataLst>
              <p:tags r:id="rId9"/>
            </p:custDataLst>
          </p:nvPr>
        </p:nvSpPr>
        <p:spPr>
          <a:xfrm>
            <a:off x="5359079" y="1596413"/>
            <a:ext cx="14221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效果相同</a:t>
            </a:r>
          </a:p>
        </p:txBody>
      </p:sp>
      <p:sp>
        <p:nvSpPr>
          <p:cNvPr id="21" name="矩形 20" title=""/>
          <p:cNvSpPr/>
          <p:nvPr>
            <p:custDataLst>
              <p:tags r:id="rId10"/>
            </p:custDataLst>
          </p:nvPr>
        </p:nvSpPr>
        <p:spPr>
          <a:xfrm>
            <a:off x="987423" y="2496581"/>
            <a:ext cx="3615092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发动机驱动产生</a:t>
            </a:r>
            <a:r>
              <a:rPr lang="zh-CN" altLang="en-US" sz="2667" b="1">
                <a:solidFill>
                  <a:srgbClr val="FF0000"/>
                </a:solidFill>
              </a:rPr>
              <a:t>一个力</a:t>
            </a:r>
          </a:p>
        </p:txBody>
      </p:sp>
      <p:sp>
        <p:nvSpPr>
          <p:cNvPr id="22" name="左右箭头 21" title=""/>
          <p:cNvSpPr/>
          <p:nvPr>
            <p:custDataLst>
              <p:tags r:id="rId11"/>
            </p:custDataLst>
          </p:nvPr>
        </p:nvSpPr>
        <p:spPr>
          <a:xfrm>
            <a:off x="4890276" y="2570510"/>
            <a:ext cx="2423483" cy="376767"/>
          </a:xfrm>
          <a:prstGeom prst="leftRightArrow">
            <a:avLst>
              <a:gd name="adj1" fmla="val 50000"/>
              <a:gd name="adj2" fmla="val 49880"/>
            </a:avLst>
          </a:prstGeom>
          <a:solidFill>
            <a:schemeClr val="accent2"/>
          </a:solidFill>
          <a:ln w="15875" cap="rnd">
            <a:solidFill>
              <a:srgbClr val="E833BF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/>
            <a:endParaRPr lang="zh-CN" altLang="en-US" sz="1867" b="1">
              <a:solidFill>
                <a:srgbClr val="ADE1F5"/>
              </a:solidFill>
              <a:ea typeface="幼圆" panose="02010509060101010101" pitchFamily="49" charset="-122"/>
            </a:endParaRPr>
          </a:p>
        </p:txBody>
      </p:sp>
      <p:sp>
        <p:nvSpPr>
          <p:cNvPr id="23" name="矩形 22" title=""/>
          <p:cNvSpPr/>
          <p:nvPr>
            <p:custDataLst>
              <p:tags r:id="rId12"/>
            </p:custDataLst>
          </p:nvPr>
        </p:nvSpPr>
        <p:spPr>
          <a:xfrm>
            <a:off x="7473205" y="2446863"/>
            <a:ext cx="3958135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大量船帆驱动产生</a:t>
            </a:r>
            <a:r>
              <a:rPr lang="zh-CN" altLang="en-US" sz="2667" b="1">
                <a:solidFill>
                  <a:srgbClr val="FF0000"/>
                </a:solidFill>
              </a:rPr>
              <a:t>多个力</a:t>
            </a:r>
          </a:p>
        </p:txBody>
      </p:sp>
      <p:sp>
        <p:nvSpPr>
          <p:cNvPr id="24" name="矩形 23" title=""/>
          <p:cNvSpPr/>
          <p:nvPr>
            <p:custDataLst>
              <p:tags r:id="rId13"/>
            </p:custDataLst>
          </p:nvPr>
        </p:nvSpPr>
        <p:spPr>
          <a:xfrm>
            <a:off x="987423" y="3172571"/>
            <a:ext cx="3615092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一匹马拉动一辆车前进</a:t>
            </a:r>
          </a:p>
        </p:txBody>
      </p:sp>
      <p:sp>
        <p:nvSpPr>
          <p:cNvPr id="25" name="左右箭头 24" title=""/>
          <p:cNvSpPr/>
          <p:nvPr>
            <p:custDataLst>
              <p:tags r:id="rId14"/>
            </p:custDataLst>
          </p:nvPr>
        </p:nvSpPr>
        <p:spPr>
          <a:xfrm>
            <a:off x="4802384" y="3259403"/>
            <a:ext cx="2599267" cy="374651"/>
          </a:xfrm>
          <a:prstGeom prst="leftRightArrow">
            <a:avLst>
              <a:gd name="adj1" fmla="val 50000"/>
              <a:gd name="adj2" fmla="val 50203"/>
            </a:avLst>
          </a:prstGeom>
          <a:solidFill>
            <a:schemeClr val="accent2"/>
          </a:solidFill>
          <a:ln w="15875" cap="rnd">
            <a:solidFill>
              <a:srgbClr val="E833BF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/>
            <a:endParaRPr lang="zh-CN" altLang="en-US" sz="1867" b="1">
              <a:solidFill>
                <a:srgbClr val="ADE1F5"/>
              </a:solidFill>
              <a:ea typeface="幼圆" panose="02010509060101010101" pitchFamily="49" charset="-122"/>
            </a:endParaRPr>
          </a:p>
        </p:txBody>
      </p:sp>
      <p:sp>
        <p:nvSpPr>
          <p:cNvPr id="26" name="矩形 25" title=""/>
          <p:cNvSpPr/>
          <p:nvPr>
            <p:custDataLst>
              <p:tags r:id="rId15"/>
            </p:custDataLst>
          </p:nvPr>
        </p:nvSpPr>
        <p:spPr>
          <a:xfrm>
            <a:off x="7645260" y="3182688"/>
            <a:ext cx="3615092" cy="502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667" b="1"/>
              <a:t>两头毛驴拉一辆车前进</a:t>
            </a:r>
          </a:p>
        </p:txBody>
      </p:sp>
      <p:sp>
        <p:nvSpPr>
          <p:cNvPr id="27" name="矩形 26" title=""/>
          <p:cNvSpPr/>
          <p:nvPr>
            <p:custDataLst>
              <p:tags r:id="rId16"/>
            </p:custDataLst>
          </p:nvPr>
        </p:nvSpPr>
        <p:spPr>
          <a:xfrm>
            <a:off x="5359079" y="2869437"/>
            <a:ext cx="14221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效果相同</a:t>
            </a:r>
          </a:p>
        </p:txBody>
      </p:sp>
      <p:sp>
        <p:nvSpPr>
          <p:cNvPr id="28" name="椭圆 27" title=""/>
          <p:cNvSpPr/>
          <p:nvPr>
            <p:custDataLst>
              <p:tags r:id="rId17"/>
            </p:custDataLst>
          </p:nvPr>
        </p:nvSpPr>
        <p:spPr>
          <a:xfrm>
            <a:off x="611906" y="3861773"/>
            <a:ext cx="3870229" cy="8484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>
                <a:solidFill>
                  <a:schemeClr val="bg1"/>
                </a:solidFill>
              </a:rPr>
              <a:t>一个力作用在物体上</a:t>
            </a:r>
          </a:p>
        </p:txBody>
      </p:sp>
      <p:sp>
        <p:nvSpPr>
          <p:cNvPr id="29" name="椭圆 28" title=""/>
          <p:cNvSpPr/>
          <p:nvPr>
            <p:custDataLst>
              <p:tags r:id="rId18"/>
            </p:custDataLst>
          </p:nvPr>
        </p:nvSpPr>
        <p:spPr>
          <a:xfrm>
            <a:off x="7626826" y="3986065"/>
            <a:ext cx="4221935" cy="7992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b="1">
                <a:solidFill>
                  <a:schemeClr val="bg1"/>
                </a:solidFill>
              </a:rPr>
              <a:t>几一个力作用在物体上</a:t>
            </a:r>
          </a:p>
        </p:txBody>
      </p:sp>
      <p:sp>
        <p:nvSpPr>
          <p:cNvPr id="30" name="左右箭头 29" title=""/>
          <p:cNvSpPr/>
          <p:nvPr>
            <p:custDataLst>
              <p:tags r:id="rId19"/>
            </p:custDataLst>
          </p:nvPr>
        </p:nvSpPr>
        <p:spPr>
          <a:xfrm>
            <a:off x="4689893" y="4139478"/>
            <a:ext cx="2824252" cy="374649"/>
          </a:xfrm>
          <a:prstGeom prst="left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 w="15875" cap="rnd">
            <a:solidFill>
              <a:srgbClr val="E833BF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/>
            <a:endParaRPr lang="zh-CN" altLang="en-US" sz="1867" b="1">
              <a:solidFill>
                <a:srgbClr val="ADE1F5"/>
              </a:solidFill>
              <a:ea typeface="幼圆" panose="02010509060101010101" pitchFamily="49" charset="-122"/>
            </a:endParaRPr>
          </a:p>
        </p:txBody>
      </p:sp>
      <p:sp>
        <p:nvSpPr>
          <p:cNvPr id="31" name="矩形 30" title=""/>
          <p:cNvSpPr/>
          <p:nvPr>
            <p:custDataLst>
              <p:tags r:id="rId20"/>
            </p:custDataLst>
          </p:nvPr>
        </p:nvSpPr>
        <p:spPr>
          <a:xfrm>
            <a:off x="5359079" y="3793545"/>
            <a:ext cx="14221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效果相同</a:t>
            </a:r>
          </a:p>
        </p:txBody>
      </p:sp>
      <p:sp>
        <p:nvSpPr>
          <p:cNvPr id="32" name="形状15" title=""/>
          <p:cNvSpPr txBox="1"/>
          <p:nvPr>
            <p:custDataLst>
              <p:tags r:id="rId21"/>
            </p:custDataLst>
          </p:nvPr>
        </p:nvSpPr>
        <p:spPr>
          <a:xfrm rot="5400000">
            <a:off x="2214162" y="4896973"/>
            <a:ext cx="665719" cy="466827"/>
          </a:xfrm>
          <a:custGeom>
            <a:gdLst>
              <a:gd name="connsiteX0" fmla="*/ 479443 w 689515"/>
              <a:gd name="connsiteY0" fmla="*/ 0 h 350120"/>
              <a:gd name="connsiteX1" fmla="*/ 689515 w 689515"/>
              <a:gd name="connsiteY1" fmla="*/ 175060 h 350120"/>
              <a:gd name="connsiteX2" fmla="*/ 479443 w 689515"/>
              <a:gd name="connsiteY2" fmla="*/ 350120 h 350120"/>
              <a:gd name="connsiteX3" fmla="*/ 479443 w 689515"/>
              <a:gd name="connsiteY3" fmla="*/ 233413 h 350120"/>
              <a:gd name="connsiteX4" fmla="*/ 0 w 689515"/>
              <a:gd name="connsiteY4" fmla="*/ 233413 h 350120"/>
              <a:gd name="connsiteX5" fmla="*/ 0 w 689515"/>
              <a:gd name="connsiteY5" fmla="*/ 116707 h 350120"/>
              <a:gd name="connsiteX6" fmla="*/ 479443 w 689515"/>
              <a:gd name="connsiteY6" fmla="*/ 116707 h 350120"/>
              <a:gd name="connsiteX7" fmla="*/ 479443 w 689515"/>
              <a:gd name="connsiteY7" fmla="*/ 0 h 3501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515" h="350120">
                <a:moveTo>
                  <a:pt x="479443" y="0"/>
                </a:moveTo>
                <a:lnTo>
                  <a:pt x="689515" y="175060"/>
                </a:lnTo>
                <a:lnTo>
                  <a:pt x="479443" y="350120"/>
                </a:lnTo>
                <a:lnTo>
                  <a:pt x="479443" y="233413"/>
                </a:lnTo>
                <a:lnTo>
                  <a:pt x="0" y="233413"/>
                </a:lnTo>
                <a:lnTo>
                  <a:pt x="0" y="116707"/>
                </a:lnTo>
                <a:lnTo>
                  <a:pt x="479443" y="116707"/>
                </a:lnTo>
                <a:lnTo>
                  <a:pt x="479443" y="0"/>
                </a:lnTo>
                <a:close/>
              </a:path>
            </a:pathLst>
          </a:custGeom>
          <a:solidFill>
            <a:srgbClr val="166EE1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/>
          </a:p>
        </p:txBody>
      </p:sp>
      <p:sp>
        <p:nvSpPr>
          <p:cNvPr id="33" name="形状16" title=""/>
          <p:cNvSpPr txBox="1"/>
          <p:nvPr>
            <p:custDataLst>
              <p:tags r:id="rId22"/>
            </p:custDataLst>
          </p:nvPr>
        </p:nvSpPr>
        <p:spPr>
          <a:xfrm rot="5400000">
            <a:off x="9429090" y="4910435"/>
            <a:ext cx="617407" cy="466827"/>
          </a:xfrm>
          <a:custGeom>
            <a:gdLst>
              <a:gd name="connsiteX0" fmla="*/ 479443 w 689515"/>
              <a:gd name="connsiteY0" fmla="*/ 0 h 350120"/>
              <a:gd name="connsiteX1" fmla="*/ 689515 w 689515"/>
              <a:gd name="connsiteY1" fmla="*/ 175060 h 350120"/>
              <a:gd name="connsiteX2" fmla="*/ 479443 w 689515"/>
              <a:gd name="connsiteY2" fmla="*/ 350120 h 350120"/>
              <a:gd name="connsiteX3" fmla="*/ 479443 w 689515"/>
              <a:gd name="connsiteY3" fmla="*/ 233413 h 350120"/>
              <a:gd name="connsiteX4" fmla="*/ 0 w 689515"/>
              <a:gd name="connsiteY4" fmla="*/ 233413 h 350120"/>
              <a:gd name="connsiteX5" fmla="*/ 0 w 689515"/>
              <a:gd name="connsiteY5" fmla="*/ 116707 h 350120"/>
              <a:gd name="connsiteX6" fmla="*/ 479443 w 689515"/>
              <a:gd name="connsiteY6" fmla="*/ 116707 h 350120"/>
              <a:gd name="connsiteX7" fmla="*/ 479443 w 689515"/>
              <a:gd name="connsiteY7" fmla="*/ 0 h 3501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515" h="350120">
                <a:moveTo>
                  <a:pt x="479443" y="0"/>
                </a:moveTo>
                <a:lnTo>
                  <a:pt x="689515" y="175060"/>
                </a:lnTo>
                <a:lnTo>
                  <a:pt x="479443" y="350120"/>
                </a:lnTo>
                <a:lnTo>
                  <a:pt x="479443" y="233413"/>
                </a:lnTo>
                <a:lnTo>
                  <a:pt x="0" y="233413"/>
                </a:lnTo>
                <a:lnTo>
                  <a:pt x="0" y="116707"/>
                </a:lnTo>
                <a:lnTo>
                  <a:pt x="479443" y="116707"/>
                </a:lnTo>
                <a:lnTo>
                  <a:pt x="479443" y="0"/>
                </a:lnTo>
                <a:close/>
              </a:path>
            </a:pathLst>
          </a:custGeom>
          <a:solidFill>
            <a:srgbClr val="166EE1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/>
          </a:p>
        </p:txBody>
      </p:sp>
      <p:sp>
        <p:nvSpPr>
          <p:cNvPr id="34" name="形状17" title=""/>
          <p:cNvSpPr txBox="1"/>
          <p:nvPr>
            <p:custDataLst>
              <p:tags r:id="rId23"/>
            </p:custDataLst>
          </p:nvPr>
        </p:nvSpPr>
        <p:spPr>
          <a:xfrm>
            <a:off x="1549232" y="5525141"/>
            <a:ext cx="1995576" cy="598768"/>
          </a:xfrm>
          <a:custGeom>
            <a:gdLst>
              <a:gd name="connsiteX0" fmla="*/ 899717 w 1799434"/>
              <a:gd name="connsiteY0" fmla="*/ 0 h 678885"/>
              <a:gd name="connsiteX1" fmla="*/ 1396618 w 1799434"/>
              <a:gd name="connsiteY1" fmla="*/ 0 h 678885"/>
              <a:gd name="connsiteX2" fmla="*/ 1799435 w 1799434"/>
              <a:gd name="connsiteY2" fmla="*/ 526911 h 678885"/>
              <a:gd name="connsiteX3" fmla="*/ 402817 w 1799434"/>
              <a:gd name="connsiteY3" fmla="*/ 678885 h 678885"/>
              <a:gd name="connsiteX4" fmla="*/ 0 w 1799434"/>
              <a:gd name="connsiteY4" fmla="*/ 151974 h 6788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434" h="678885">
                <a:moveTo>
                  <a:pt x="899717" y="0"/>
                </a:moveTo>
                <a:cubicBezTo>
                  <a:pt x="1396618" y="0"/>
                  <a:pt x="1799435" y="151974"/>
                  <a:pt x="1799434" y="339442"/>
                </a:cubicBezTo>
                <a:cubicBezTo>
                  <a:pt x="1799435" y="526911"/>
                  <a:pt x="1396618" y="678885"/>
                  <a:pt x="899717" y="678885"/>
                </a:cubicBezTo>
                <a:cubicBezTo>
                  <a:pt x="402817" y="678885"/>
                  <a:pt x="0" y="526911"/>
                  <a:pt x="0" y="339442"/>
                </a:cubicBezTo>
                <a:cubicBezTo>
                  <a:pt x="0" y="151974"/>
                  <a:pt x="402817" y="0"/>
                  <a:pt x="899717" y="0"/>
                </a:cubicBezTo>
                <a:close/>
              </a:path>
            </a:pathLst>
          </a:custGeom>
          <a:solidFill>
            <a:srgbClr val="CCE2FF"/>
          </a:solidFill>
          <a:ln w="9525">
            <a:solidFill>
              <a:srgbClr val="00FF67"/>
            </a:solidFill>
            <a:prstDash val="solid"/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33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合力</a:t>
            </a:r>
          </a:p>
        </p:txBody>
      </p:sp>
      <p:sp>
        <p:nvSpPr>
          <p:cNvPr id="35" name="形状18" title=""/>
          <p:cNvSpPr txBox="1"/>
          <p:nvPr>
            <p:custDataLst>
              <p:tags r:id="rId24"/>
            </p:custDataLst>
          </p:nvPr>
        </p:nvSpPr>
        <p:spPr>
          <a:xfrm>
            <a:off x="8803966" y="5501377"/>
            <a:ext cx="1867653" cy="564567"/>
          </a:xfrm>
          <a:custGeom>
            <a:gdLst>
              <a:gd name="connsiteX0" fmla="*/ 899717 w 1799434"/>
              <a:gd name="connsiteY0" fmla="*/ 0 h 678885"/>
              <a:gd name="connsiteX1" fmla="*/ 1396618 w 1799434"/>
              <a:gd name="connsiteY1" fmla="*/ 0 h 678885"/>
              <a:gd name="connsiteX2" fmla="*/ 1799435 w 1799434"/>
              <a:gd name="connsiteY2" fmla="*/ 526911 h 678885"/>
              <a:gd name="connsiteX3" fmla="*/ 402817 w 1799434"/>
              <a:gd name="connsiteY3" fmla="*/ 678885 h 678885"/>
              <a:gd name="connsiteX4" fmla="*/ 0 w 1799434"/>
              <a:gd name="connsiteY4" fmla="*/ 151974 h 6788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434" h="678885">
                <a:moveTo>
                  <a:pt x="899717" y="0"/>
                </a:moveTo>
                <a:cubicBezTo>
                  <a:pt x="1396618" y="0"/>
                  <a:pt x="1799435" y="151974"/>
                  <a:pt x="1799434" y="339442"/>
                </a:cubicBezTo>
                <a:cubicBezTo>
                  <a:pt x="1799435" y="526911"/>
                  <a:pt x="1396618" y="678885"/>
                  <a:pt x="899717" y="678885"/>
                </a:cubicBezTo>
                <a:cubicBezTo>
                  <a:pt x="402817" y="678885"/>
                  <a:pt x="0" y="526911"/>
                  <a:pt x="0" y="339442"/>
                </a:cubicBezTo>
                <a:cubicBezTo>
                  <a:pt x="0" y="151974"/>
                  <a:pt x="402817" y="0"/>
                  <a:pt x="899717" y="0"/>
                </a:cubicBezTo>
                <a:close/>
              </a:path>
            </a:pathLst>
          </a:custGeom>
          <a:solidFill>
            <a:srgbClr val="CCE2FF"/>
          </a:solidFill>
          <a:ln w="9525">
            <a:solidFill>
              <a:srgbClr val="00FF67"/>
            </a:solidFill>
            <a:prstDash val="solid"/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933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分力</a:t>
            </a:r>
          </a:p>
        </p:txBody>
      </p:sp>
      <p:sp>
        <p:nvSpPr>
          <p:cNvPr id="36" name="形状19" title=""/>
          <p:cNvSpPr txBox="1"/>
          <p:nvPr>
            <p:custDataLst>
              <p:tags r:id="rId25"/>
            </p:custDataLst>
          </p:nvPr>
        </p:nvSpPr>
        <p:spPr>
          <a:xfrm>
            <a:off x="3550628" y="5484632"/>
            <a:ext cx="4757928" cy="339827"/>
          </a:xfrm>
          <a:custGeom>
            <a:gdLst>
              <a:gd name="connsiteX0" fmla="*/ 3415524 w 3568446"/>
              <a:gd name="connsiteY0" fmla="*/ 0 h 254870"/>
              <a:gd name="connsiteX1" fmla="*/ 3568446 w 3568446"/>
              <a:gd name="connsiteY1" fmla="*/ 127435 h 254870"/>
              <a:gd name="connsiteX2" fmla="*/ 3415524 w 3568446"/>
              <a:gd name="connsiteY2" fmla="*/ 254870 h 254870"/>
              <a:gd name="connsiteX3" fmla="*/ 3415524 w 3568446"/>
              <a:gd name="connsiteY3" fmla="*/ 169913 h 254870"/>
              <a:gd name="connsiteX4" fmla="*/ 0 w 3568446"/>
              <a:gd name="connsiteY4" fmla="*/ 169913 h 254870"/>
              <a:gd name="connsiteX5" fmla="*/ 0 w 3568446"/>
              <a:gd name="connsiteY5" fmla="*/ 84957 h 254870"/>
              <a:gd name="connsiteX6" fmla="*/ 3415524 w 3568446"/>
              <a:gd name="connsiteY6" fmla="*/ 84957 h 254870"/>
              <a:gd name="connsiteX7" fmla="*/ 3415524 w 3568446"/>
              <a:gd name="connsiteY7" fmla="*/ 0 h 2548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446" h="254870">
                <a:moveTo>
                  <a:pt x="3415524" y="0"/>
                </a:moveTo>
                <a:lnTo>
                  <a:pt x="3568446" y="127435"/>
                </a:lnTo>
                <a:lnTo>
                  <a:pt x="3415524" y="254870"/>
                </a:lnTo>
                <a:lnTo>
                  <a:pt x="3415524" y="169913"/>
                </a:lnTo>
                <a:lnTo>
                  <a:pt x="0" y="169913"/>
                </a:lnTo>
                <a:lnTo>
                  <a:pt x="0" y="84957"/>
                </a:lnTo>
                <a:lnTo>
                  <a:pt x="3415524" y="84957"/>
                </a:lnTo>
                <a:lnTo>
                  <a:pt x="3415524" y="0"/>
                </a:lnTo>
                <a:close/>
              </a:path>
            </a:pathLst>
          </a:custGeom>
          <a:solidFill>
            <a:srgbClr val="6F6F7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/>
          </a:p>
        </p:txBody>
      </p:sp>
      <p:sp>
        <p:nvSpPr>
          <p:cNvPr id="37" name="形状20" title=""/>
          <p:cNvSpPr txBox="1"/>
          <p:nvPr>
            <p:custDataLst>
              <p:tags r:id="rId26"/>
            </p:custDataLst>
          </p:nvPr>
        </p:nvSpPr>
        <p:spPr>
          <a:xfrm>
            <a:off x="4927230" y="5014049"/>
            <a:ext cx="1867653" cy="564567"/>
          </a:xfrm>
          <a:prstGeom prst="rect">
            <a:avLst/>
          </a:prstGeom>
          <a:solidFill>
            <a:srgbClr val="FFD1D1"/>
          </a:solidFill>
          <a:ln w="19050">
            <a:solidFill>
              <a:srgbClr val="FFD1D1"/>
            </a:solidFill>
            <a:prstDash val="solid"/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67" b="1">
                <a:solidFill>
                  <a:srgbClr val="3B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力的分解</a:t>
            </a:r>
          </a:p>
        </p:txBody>
      </p:sp>
      <p:sp>
        <p:nvSpPr>
          <p:cNvPr id="38" name="形状21" title=""/>
          <p:cNvSpPr txBox="1"/>
          <p:nvPr>
            <p:custDataLst>
              <p:tags r:id="rId27"/>
            </p:custDataLst>
          </p:nvPr>
        </p:nvSpPr>
        <p:spPr>
          <a:xfrm rot="10800000">
            <a:off x="3550615" y="5790283"/>
            <a:ext cx="4757928" cy="339827"/>
          </a:xfrm>
          <a:custGeom>
            <a:gdLst>
              <a:gd name="connsiteX0" fmla="*/ 3415524 w 3568446"/>
              <a:gd name="connsiteY0" fmla="*/ 0 h 254870"/>
              <a:gd name="connsiteX1" fmla="*/ 3568446 w 3568446"/>
              <a:gd name="connsiteY1" fmla="*/ 127435 h 254870"/>
              <a:gd name="connsiteX2" fmla="*/ 3415524 w 3568446"/>
              <a:gd name="connsiteY2" fmla="*/ 254870 h 254870"/>
              <a:gd name="connsiteX3" fmla="*/ 3415524 w 3568446"/>
              <a:gd name="connsiteY3" fmla="*/ 169913 h 254870"/>
              <a:gd name="connsiteX4" fmla="*/ 0 w 3568446"/>
              <a:gd name="connsiteY4" fmla="*/ 169913 h 254870"/>
              <a:gd name="connsiteX5" fmla="*/ 0 w 3568446"/>
              <a:gd name="connsiteY5" fmla="*/ 84957 h 254870"/>
              <a:gd name="connsiteX6" fmla="*/ 3415524 w 3568446"/>
              <a:gd name="connsiteY6" fmla="*/ 84957 h 254870"/>
              <a:gd name="connsiteX7" fmla="*/ 3415524 w 3568446"/>
              <a:gd name="connsiteY7" fmla="*/ 0 h 2548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446" h="254870">
                <a:moveTo>
                  <a:pt x="3415524" y="0"/>
                </a:moveTo>
                <a:lnTo>
                  <a:pt x="3568446" y="127435"/>
                </a:lnTo>
                <a:lnTo>
                  <a:pt x="3415524" y="254870"/>
                </a:lnTo>
                <a:lnTo>
                  <a:pt x="3415524" y="169913"/>
                </a:lnTo>
                <a:lnTo>
                  <a:pt x="0" y="169913"/>
                </a:lnTo>
                <a:lnTo>
                  <a:pt x="0" y="84957"/>
                </a:lnTo>
                <a:lnTo>
                  <a:pt x="3415524" y="84957"/>
                </a:lnTo>
                <a:lnTo>
                  <a:pt x="3415524" y="0"/>
                </a:lnTo>
                <a:close/>
              </a:path>
            </a:pathLst>
          </a:custGeom>
          <a:solidFill>
            <a:srgbClr val="6F6F7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/>
          </a:p>
        </p:txBody>
      </p:sp>
      <p:sp>
        <p:nvSpPr>
          <p:cNvPr id="39" name="形状22" title=""/>
          <p:cNvSpPr txBox="1"/>
          <p:nvPr>
            <p:custDataLst>
              <p:tags r:id="rId28"/>
            </p:custDataLst>
          </p:nvPr>
        </p:nvSpPr>
        <p:spPr>
          <a:xfrm>
            <a:off x="4890277" y="6042479"/>
            <a:ext cx="1904607" cy="559191"/>
          </a:xfrm>
          <a:prstGeom prst="rect">
            <a:avLst/>
          </a:prstGeom>
          <a:solidFill>
            <a:srgbClr val="FFD1D1"/>
          </a:solidFill>
          <a:ln w="19050">
            <a:solidFill>
              <a:srgbClr val="FFD1D1"/>
            </a:solidFill>
            <a:prstDash val="solid"/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67" b="1">
                <a:solidFill>
                  <a:srgbClr val="3B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力的合成</a:t>
            </a:r>
          </a:p>
        </p:txBody>
      </p:sp>
      <p:sp>
        <p:nvSpPr>
          <p:cNvPr id="40" name="文本1" title=""/>
          <p:cNvSpPr txBox="1"/>
          <p:nvPr>
            <p:custDataLst>
              <p:tags r:id="rId29"/>
            </p:custDataLst>
          </p:nvPr>
        </p:nvSpPr>
        <p:spPr>
          <a:xfrm>
            <a:off x="3144347" y="124348"/>
            <a:ext cx="2716709" cy="910675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533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建构概念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文本2" title=""/>
          <p:cNvSpPr txBox="1"/>
          <p:nvPr>
            <p:custDataLst>
              <p:tags r:id="rId3"/>
            </p:custDataLst>
          </p:nvPr>
        </p:nvSpPr>
        <p:spPr>
          <a:xfrm>
            <a:off x="643893" y="1045070"/>
            <a:ext cx="2783881" cy="683007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建构概念</a:t>
            </a:r>
          </a:p>
        </p:txBody>
      </p:sp>
      <p:sp>
        <p:nvSpPr>
          <p:cNvPr id="10" name="文本1" title=""/>
          <p:cNvSpPr txBox="1"/>
          <p:nvPr>
            <p:custDataLst>
              <p:tags r:id="rId4"/>
            </p:custDataLst>
          </p:nvPr>
        </p:nvSpPr>
        <p:spPr>
          <a:xfrm>
            <a:off x="908684" y="1565082"/>
            <a:ext cx="10639425" cy="1832420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1.合力：几个力共同作用在一个物体上时，它们的作用效果可以用一个力来代替，这个力就叫作那几个力的合力。</a:t>
            </a:r>
          </a:p>
          <a:p>
            <a:pPr algn="just">
              <a:lnSpc>
                <a:spcPct val="150000"/>
              </a:lnSpc>
            </a:pPr>
            <a:endParaRPr lang="zh-CN" altLang="en-US" sz="3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3" title=""/>
          <p:cNvSpPr txBox="1"/>
          <p:nvPr>
            <p:custDataLst>
              <p:tags r:id="rId5"/>
            </p:custDataLst>
          </p:nvPr>
        </p:nvSpPr>
        <p:spPr>
          <a:xfrm>
            <a:off x="692346" y="4520188"/>
            <a:ext cx="10656287" cy="1292745"/>
          </a:xfrm>
          <a:prstGeom prst="rect">
            <a:avLst/>
          </a:prstGeom>
          <a:noFill/>
        </p:spPr>
        <p:txBody>
          <a:bodyPr wrap="square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2.力的合成：如果已知几个力的大小和方向，求它们合力的大小和方向，称为力的合成。</a:t>
            </a:r>
          </a:p>
        </p:txBody>
      </p:sp>
      <p:sp>
        <p:nvSpPr>
          <p:cNvPr id="14" name="形状2" title=""/>
          <p:cNvSpPr txBox="1"/>
          <p:nvPr>
            <p:custDataLst>
              <p:tags r:id="rId6"/>
            </p:custDataLst>
          </p:nvPr>
        </p:nvSpPr>
        <p:spPr>
          <a:xfrm>
            <a:off x="4640423" y="3015402"/>
            <a:ext cx="5056293" cy="1606973"/>
          </a:xfrm>
          <a:custGeom>
            <a:gdLst>
              <a:gd name="connsiteX0" fmla="*/ 2939557 w 5000625"/>
              <a:gd name="connsiteY0" fmla="*/ 0 h 1190625"/>
              <a:gd name="connsiteX1" fmla="*/ 3229788 w 5000625"/>
              <a:gd name="connsiteY1" fmla="*/ 0 h 1190625"/>
              <a:gd name="connsiteX2" fmla="*/ 3714781 w 5000625"/>
              <a:gd name="connsiteY2" fmla="*/ 129847 h 1190625"/>
              <a:gd name="connsiteX3" fmla="*/ 4404584 w 5000625"/>
              <a:gd name="connsiteY3" fmla="*/ 123555 h 1190625"/>
              <a:gd name="connsiteX4" fmla="*/ 4797897 w 5000625"/>
              <a:gd name="connsiteY4" fmla="*/ 455060 h 1190625"/>
              <a:gd name="connsiteX5" fmla="*/ 4912217 w 5000625"/>
              <a:gd name="connsiteY5" fmla="*/ 565456 h 1190625"/>
              <a:gd name="connsiteX6" fmla="*/ 5000625 w 5000625"/>
              <a:gd name="connsiteY6" fmla="*/ 907485 h 1190625"/>
              <a:gd name="connsiteX7" fmla="*/ 3962116 w 5000625"/>
              <a:gd name="connsiteY7" fmla="*/ 1055837 h 1190625"/>
              <a:gd name="connsiteX8" fmla="*/ 3608352 w 5000625"/>
              <a:gd name="connsiteY8" fmla="*/ 1137015 h 1190625"/>
              <a:gd name="connsiteX9" fmla="*/ 2538769 w 5000625"/>
              <a:gd name="connsiteY9" fmla="*/ 1190625 h 1190625"/>
              <a:gd name="connsiteX10" fmla="*/ 1833871 w 5000625"/>
              <a:gd name="connsiteY10" fmla="*/ 1086846 h 1190625"/>
              <a:gd name="connsiteX11" fmla="*/ 1189978 w 5000625"/>
              <a:gd name="connsiteY11" fmla="*/ 1100767 h 1190625"/>
              <a:gd name="connsiteX12" fmla="*/ 712037 w 5000625"/>
              <a:gd name="connsiteY12" fmla="*/ 954501 h 1190625"/>
              <a:gd name="connsiteX13" fmla="*/ 302548 w 5000625"/>
              <a:gd name="connsiteY13" fmla="*/ 954746 h 1190625"/>
              <a:gd name="connsiteX14" fmla="*/ 0 w 5000625"/>
              <a:gd name="connsiteY14" fmla="*/ 645469 h 1190625"/>
              <a:gd name="connsiteX15" fmla="*/ 230612 w 5000625"/>
              <a:gd name="connsiteY15" fmla="*/ 504714 h 1190625"/>
              <a:gd name="connsiteX16" fmla="*/ 202728 w 5000625"/>
              <a:gd name="connsiteY16" fmla="*/ 305274 h 1190625"/>
              <a:gd name="connsiteX17" fmla="*/ 967666 w 5000625"/>
              <a:gd name="connsiteY17" fmla="*/ 202182 h 1190625"/>
              <a:gd name="connsiteX18" fmla="*/ 1276392 w 5000625"/>
              <a:gd name="connsiteY18" fmla="*/ 110440 h 1190625"/>
              <a:gd name="connsiteX19" fmla="*/ 2117692 w 5000625"/>
              <a:gd name="connsiteY19" fmla="*/ 33697 h 1190625"/>
              <a:gd name="connsiteX20" fmla="*/ 2538077 w 5000625"/>
              <a:gd name="connsiteY20" fmla="*/ 26035 h 11906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0625" h="1190625">
                <a:moveTo>
                  <a:pt x="2939557" y="0"/>
                </a:moveTo>
                <a:cubicBezTo>
                  <a:pt x="3229788" y="0"/>
                  <a:pt x="3488682" y="57188"/>
                  <a:pt x="3621859" y="141393"/>
                </a:cubicBezTo>
                <a:cubicBezTo>
                  <a:pt x="3714781" y="129847"/>
                  <a:pt x="3814966" y="123555"/>
                  <a:pt x="3919409" y="123555"/>
                </a:cubicBezTo>
                <a:cubicBezTo>
                  <a:pt x="4404584" y="123555"/>
                  <a:pt x="4797897" y="259335"/>
                  <a:pt x="4797897" y="426828"/>
                </a:cubicBezTo>
                <a:cubicBezTo>
                  <a:pt x="4797897" y="455060"/>
                  <a:pt x="4786723" y="482390"/>
                  <a:pt x="4765818" y="508322"/>
                </a:cubicBezTo>
                <a:cubicBezTo>
                  <a:pt x="4912217" y="565456"/>
                  <a:pt x="5000625" y="639237"/>
                  <a:pt x="5000625" y="718868"/>
                </a:cubicBezTo>
                <a:cubicBezTo>
                  <a:pt x="5000625" y="907485"/>
                  <a:pt x="4561930" y="1055837"/>
                  <a:pt x="4020773" y="1055837"/>
                </a:cubicBezTo>
                <a:cubicBezTo>
                  <a:pt x="3962116" y="1055837"/>
                  <a:pt x="3904664" y="1054094"/>
                  <a:pt x="3848843" y="1050746"/>
                </a:cubicBezTo>
                <a:cubicBezTo>
                  <a:pt x="3608352" y="1137015"/>
                  <a:pt x="3273008" y="1190625"/>
                  <a:pt x="2905769" y="1190625"/>
                </a:cubicBezTo>
                <a:cubicBezTo>
                  <a:pt x="2538769" y="1190625"/>
                  <a:pt x="2208838" y="1141776"/>
                  <a:pt x="1966838" y="1062301"/>
                </a:cubicBezTo>
                <a:cubicBezTo>
                  <a:pt x="1833871" y="1086846"/>
                  <a:pt x="1681887" y="1100767"/>
                  <a:pt x="1520460" y="1100767"/>
                </a:cubicBezTo>
                <a:cubicBezTo>
                  <a:pt x="1189978" y="1100767"/>
                  <a:pt x="899074" y="1042422"/>
                  <a:pt x="729895" y="954018"/>
                </a:cubicBezTo>
                <a:cubicBezTo>
                  <a:pt x="712037" y="954501"/>
                  <a:pt x="693983" y="954746"/>
                  <a:pt x="675760" y="954746"/>
                </a:cubicBezTo>
                <a:cubicBezTo>
                  <a:pt x="302548" y="954746"/>
                  <a:pt x="0" y="851654"/>
                  <a:pt x="0" y="718868"/>
                </a:cubicBezTo>
                <a:cubicBezTo>
                  <a:pt x="0" y="645469"/>
                  <a:pt x="110315" y="578802"/>
                  <a:pt x="279891" y="537499"/>
                </a:cubicBezTo>
                <a:cubicBezTo>
                  <a:pt x="230612" y="504714"/>
                  <a:pt x="202728" y="467139"/>
                  <a:pt x="202728" y="426828"/>
                </a:cubicBezTo>
                <a:cubicBezTo>
                  <a:pt x="202728" y="305274"/>
                  <a:pt x="505276" y="202182"/>
                  <a:pt x="878488" y="202182"/>
                </a:cubicBezTo>
                <a:cubicBezTo>
                  <a:pt x="967666" y="202182"/>
                  <a:pt x="1052808" y="208068"/>
                  <a:pt x="1130753" y="218685"/>
                </a:cubicBezTo>
                <a:cubicBezTo>
                  <a:pt x="1276392" y="110440"/>
                  <a:pt x="1596558" y="33697"/>
                  <a:pt x="1959704" y="33697"/>
                </a:cubicBezTo>
                <a:cubicBezTo>
                  <a:pt x="2117692" y="33697"/>
                  <a:pt x="2265546" y="46429"/>
                  <a:pt x="2395273" y="68837"/>
                </a:cubicBezTo>
                <a:cubicBezTo>
                  <a:pt x="2538077" y="26035"/>
                  <a:pt x="2728039" y="0"/>
                  <a:pt x="2939557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BA66E5"/>
            </a:solidFill>
            <a:prstDash val="solid"/>
          </a:ln>
        </p:spPr>
        <p:txBody>
          <a:bodyPr wrap="squar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“等效法”或叫“等效替代法”。属于物理学中常用的方法之一。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5" name="组合 14" title=""/>
          <p:cNvGrpSpPr/>
          <p:nvPr>
            <p:custDataLst>
              <p:tags r:id="rId3"/>
            </p:custDataLst>
          </p:nvPr>
        </p:nvGrpSpPr>
        <p:grpSpPr>
          <a:xfrm>
            <a:off x="2864385" y="1578375"/>
            <a:ext cx="6271264" cy="614045"/>
            <a:chOff x="6007" y="1036"/>
            <a:chExt cx="9876" cy="967"/>
          </a:xfrm>
        </p:grpSpPr>
        <p:grpSp>
          <p:nvGrpSpPr>
            <p:cNvPr id="16" name="组合 18"/>
            <p:cNvGrpSpPr/>
            <p:nvPr>
              <p:custDataLst>
                <p:tags r:id="rId4"/>
              </p:custDataLst>
            </p:nvPr>
          </p:nvGrpSpPr>
          <p:grpSpPr>
            <a:xfrm>
              <a:off x="6007" y="1138"/>
              <a:ext cx="2755" cy="865"/>
              <a:chOff x="2149289" y="684067"/>
              <a:chExt cx="1749611" cy="549652"/>
            </a:xfrm>
          </p:grpSpPr>
          <p:sp>
            <p:nvSpPr>
              <p:cNvPr id="17" name="圆角矩形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2174498" y="684067"/>
                <a:ext cx="1724402" cy="549652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zh-CN" altLang="en-US"/>
              </a:p>
            </p:txBody>
          </p:sp>
          <p:sp>
            <p:nvSpPr>
              <p:cNvPr id="18" name="矩形 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49289" y="731692"/>
                <a:ext cx="1723663" cy="4866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知识点 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charset="0"/>
                    <a:ea typeface="黑体" panose="02010609060101010101" pitchFamily="49" charset="-122"/>
                  </a:rPr>
                  <a:t>2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8973" y="1036"/>
              <a:ext cx="6910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3200">
                  <a:sym typeface="+mn-ea"/>
                </a:rPr>
                <a:t>同一直线上二力的合成</a:t>
              </a:r>
              <a:endParaRPr lang="zh-CN" altLang="en-US" sz="3200">
                <a:sym typeface="+mn-ea"/>
              </a:endParaRPr>
            </a:p>
          </p:txBody>
        </p:sp>
      </p:grpSp>
      <p:sp>
        <p:nvSpPr>
          <p:cNvPr id="4" name="矩形 3" title=""/>
          <p:cNvSpPr/>
          <p:nvPr>
            <p:custDataLst>
              <p:tags r:id="rId8"/>
            </p:custDataLst>
          </p:nvPr>
        </p:nvSpPr>
        <p:spPr>
          <a:xfrm>
            <a:off x="857722" y="2737852"/>
            <a:ext cx="10254109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   要研究多个力的合成问题，可以从简单的情况入手。同一直线上二力合成的情况最简单，下面让我们通过实验来研究。</a:t>
            </a:r>
          </a:p>
        </p:txBody>
      </p:sp>
    </p:spTree>
    <p:extLst>
      <p:ext uri="{BB962C8B-B14F-4D97-AF65-F5344CB8AC3E}">
        <p14:creationId xmlns:p14="http://schemas.microsoft.com/office/powerpoint/2010/main" val="2494927623"/>
      </p:ext>
    </p:extLst>
  </p:cSld>
  <p:clrMapOvr>
    <a:masterClrMapping/>
  </p:clrMapOvr>
  <p:transition spd="slow">
    <p:random/>
  </p:transition>
  <p:timing/>
</p:sld>
</file>

<file path=ppt/tags/tag1.xml><?xml version="1.0" encoding="utf-8"?>
<p:tagLst xmlns:p="http://schemas.openxmlformats.org/presentationml/2006/main">
  <p:tag name="AS_UNIQUEID" val="744"/>
</p:tagLst>
</file>

<file path=ppt/tags/tag10.xml><?xml version="1.0" encoding="utf-8"?>
<p:tagLst xmlns:p="http://schemas.openxmlformats.org/presentationml/2006/main">
  <p:tag name="AS_UNIQUEID" val="752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0.xml><?xml version="1.0" encoding="utf-8"?>
<p:tagLst xmlns:p="http://schemas.openxmlformats.org/presentationml/2006/main">
  <p:tag name="AS_UNIQUEID" val="822"/>
</p:tagLst>
</file>

<file path=ppt/tags/tag101.xml><?xml version="1.0" encoding="utf-8"?>
<p:tagLst xmlns:p="http://schemas.openxmlformats.org/presentationml/2006/main">
  <p:tag name="AS_UNIQUEID" val="823"/>
</p:tagLst>
</file>

<file path=ppt/tags/tag102.xml><?xml version="1.0" encoding="utf-8"?>
<p:tagLst xmlns:p="http://schemas.openxmlformats.org/presentationml/2006/main">
  <p:tag name="AS_UNIQUEID" val="824"/>
</p:tagLst>
</file>

<file path=ppt/tags/tag103.xml><?xml version="1.0" encoding="utf-8"?>
<p:tagLst xmlns:p="http://schemas.openxmlformats.org/presentationml/2006/main">
  <p:tag name="AS_UNIQUEID" val="825"/>
</p:tagLst>
</file>

<file path=ppt/tags/tag104.xml><?xml version="1.0" encoding="utf-8"?>
<p:tagLst xmlns:p="http://schemas.openxmlformats.org/presentationml/2006/main">
  <p:tag name="AS_UNIQUEID" val="826"/>
</p:tagLst>
</file>

<file path=ppt/tags/tag105.xml><?xml version="1.0" encoding="utf-8"?>
<p:tagLst xmlns:p="http://schemas.openxmlformats.org/presentationml/2006/main">
  <p:tag name="AS_UNIQUEID" val="827"/>
</p:tagLst>
</file>

<file path=ppt/tags/tag106.xml><?xml version="1.0" encoding="utf-8"?>
<p:tagLst xmlns:p="http://schemas.openxmlformats.org/presentationml/2006/main">
  <p:tag name="AS_UNIQUEID" val="828"/>
</p:tagLst>
</file>

<file path=ppt/tags/tag107.xml><?xml version="1.0" encoding="utf-8"?>
<p:tagLst xmlns:p="http://schemas.openxmlformats.org/presentationml/2006/main">
  <p:tag name="AS_UNIQUEID" val="829"/>
</p:tagLst>
</file>

<file path=ppt/tags/tag108.xml><?xml version="1.0" encoding="utf-8"?>
<p:tagLst xmlns:p="http://schemas.openxmlformats.org/presentationml/2006/main">
  <p:tag name="AS_UNIQUEID" val="830"/>
</p:tagLst>
</file>

<file path=ppt/tags/tag109.xml><?xml version="1.0" encoding="utf-8"?>
<p:tagLst xmlns:p="http://schemas.openxmlformats.org/presentationml/2006/main">
  <p:tag name="AS_UNIQUEID" val="831"/>
</p:tagLst>
</file>

<file path=ppt/tags/tag11.xml><?xml version="1.0" encoding="utf-8"?>
<p:tagLst xmlns:p="http://schemas.openxmlformats.org/presentationml/2006/main">
  <p:tag name="AS_UNIQUEID" val="753"/>
</p:tagLst>
</file>

<file path=ppt/tags/tag110.xml><?xml version="1.0" encoding="utf-8"?>
<p:tagLst xmlns:p="http://schemas.openxmlformats.org/presentationml/2006/main">
  <p:tag name="AS_UNIQUEID" val="832"/>
</p:tagLst>
</file>

<file path=ppt/tags/tag111.xml><?xml version="1.0" encoding="utf-8"?>
<p:tagLst xmlns:p="http://schemas.openxmlformats.org/presentationml/2006/main">
  <p:tag name="AS_UNIQUEID" val="833"/>
</p:tagLst>
</file>

<file path=ppt/tags/tag112.xml><?xml version="1.0" encoding="utf-8"?>
<p:tagLst xmlns:p="http://schemas.openxmlformats.org/presentationml/2006/main">
  <p:tag name="AS_UNIQUEID" val="834"/>
</p:tagLst>
</file>

<file path=ppt/tags/tag113.xml><?xml version="1.0" encoding="utf-8"?>
<p:tagLst xmlns:p="http://schemas.openxmlformats.org/presentationml/2006/main">
  <p:tag name="AS_UNIQUEID" val="835"/>
</p:tagLst>
</file>

<file path=ppt/tags/tag114.xml><?xml version="1.0" encoding="utf-8"?>
<p:tagLst xmlns:p="http://schemas.openxmlformats.org/presentationml/2006/main">
  <p:tag name="AS_UNIQUEID" val="836"/>
</p:tagLst>
</file>

<file path=ppt/tags/tag115.xml><?xml version="1.0" encoding="utf-8"?>
<p:tagLst xmlns:p="http://schemas.openxmlformats.org/presentationml/2006/main">
  <p:tag name="AS_UNIQUEID" val="837"/>
</p:tagLst>
</file>

<file path=ppt/tags/tag116.xml><?xml version="1.0" encoding="utf-8"?>
<p:tagLst xmlns:p="http://schemas.openxmlformats.org/presentationml/2006/main">
  <p:tag name="AS_UNIQUEID" val="838"/>
</p:tagLst>
</file>

<file path=ppt/tags/tag117.xml><?xml version="1.0" encoding="utf-8"?>
<p:tagLst xmlns:p="http://schemas.openxmlformats.org/presentationml/2006/main">
  <p:tag name="AS_UNIQUEID" val="839"/>
</p:tagLst>
</file>

<file path=ppt/tags/tag118.xml><?xml version="1.0" encoding="utf-8"?>
<p:tagLst xmlns:p="http://schemas.openxmlformats.org/presentationml/2006/main">
  <p:tag name="AS_UNIQUEID" val="840"/>
</p:tagLst>
</file>

<file path=ppt/tags/tag119.xml><?xml version="1.0" encoding="utf-8"?>
<p:tagLst xmlns:p="http://schemas.openxmlformats.org/presentationml/2006/main">
  <p:tag name="AS_UNIQUEID" val="841"/>
</p:tagLst>
</file>

<file path=ppt/tags/tag12.xml><?xml version="1.0" encoding="utf-8"?>
<p:tagLst xmlns:p="http://schemas.openxmlformats.org/presentationml/2006/main">
  <p:tag name="AS_UNIQUEID" val="754"/>
</p:tagLst>
</file>

<file path=ppt/tags/tag120.xml><?xml version="1.0" encoding="utf-8"?>
<p:tagLst xmlns:p="http://schemas.openxmlformats.org/presentationml/2006/main">
  <p:tag name="AS_UNIQUEID" val="842"/>
</p:tagLst>
</file>

<file path=ppt/tags/tag121.xml><?xml version="1.0" encoding="utf-8"?>
<p:tagLst xmlns:p="http://schemas.openxmlformats.org/presentationml/2006/main">
  <p:tag name="AS_UNIQUEID" val="843"/>
</p:tagLst>
</file>

<file path=ppt/tags/tag122.xml><?xml version="1.0" encoding="utf-8"?>
<p:tagLst xmlns:p="http://schemas.openxmlformats.org/presentationml/2006/main">
  <p:tag name="AS_UNIQUEID" val="844"/>
</p:tagLst>
</file>

<file path=ppt/tags/tag123.xml><?xml version="1.0" encoding="utf-8"?>
<p:tagLst xmlns:p="http://schemas.openxmlformats.org/presentationml/2006/main">
  <p:tag name="AS_UNIQUEID" val="845"/>
</p:tagLst>
</file>

<file path=ppt/tags/tag124.xml><?xml version="1.0" encoding="utf-8"?>
<p:tagLst xmlns:p="http://schemas.openxmlformats.org/presentationml/2006/main">
  <p:tag name="AS_UNIQUEID" val="846"/>
</p:tagLst>
</file>

<file path=ppt/tags/tag125.xml><?xml version="1.0" encoding="utf-8"?>
<p:tagLst xmlns:p="http://schemas.openxmlformats.org/presentationml/2006/main">
  <p:tag name="AS_UNIQUEID" val="847"/>
</p:tagLst>
</file>

<file path=ppt/tags/tag126.xml><?xml version="1.0" encoding="utf-8"?>
<p:tagLst xmlns:p="http://schemas.openxmlformats.org/presentationml/2006/main">
  <p:tag name="AS_UNIQUEID" val="848"/>
</p:tagLst>
</file>

<file path=ppt/tags/tag127.xml><?xml version="1.0" encoding="utf-8"?>
<p:tagLst xmlns:p="http://schemas.openxmlformats.org/presentationml/2006/main">
  <p:tag name="AS_UNIQUEID" val="849"/>
</p:tagLst>
</file>

<file path=ppt/tags/tag128.xml><?xml version="1.0" encoding="utf-8"?>
<p:tagLst xmlns:p="http://schemas.openxmlformats.org/presentationml/2006/main">
  <p:tag name="AS_UNIQUEID" val="850"/>
</p:tagLst>
</file>

<file path=ppt/tags/tag129.xml><?xml version="1.0" encoding="utf-8"?>
<p:tagLst xmlns:p="http://schemas.openxmlformats.org/presentationml/2006/main">
  <p:tag name="AS_UNIQUEID" val="851"/>
</p:tagLst>
</file>

<file path=ppt/tags/tag13.xml><?xml version="1.0" encoding="utf-8"?>
<p:tagLst xmlns:p="http://schemas.openxmlformats.org/presentationml/2006/main">
  <p:tag name="AS_UNIQUEID" val="755"/>
</p:tagLst>
</file>

<file path=ppt/tags/tag130.xml><?xml version="1.0" encoding="utf-8"?>
<p:tagLst xmlns:p="http://schemas.openxmlformats.org/presentationml/2006/main">
  <p:tag name="AS_UNIQUEID" val="852"/>
</p:tagLst>
</file>

<file path=ppt/tags/tag131.xml><?xml version="1.0" encoding="utf-8"?>
<p:tagLst xmlns:p="http://schemas.openxmlformats.org/presentationml/2006/main">
  <p:tag name="AS_UNIQUEID" val="853"/>
</p:tagLst>
</file>

<file path=ppt/tags/tag132.xml><?xml version="1.0" encoding="utf-8"?>
<p:tagLst xmlns:p="http://schemas.openxmlformats.org/presentationml/2006/main">
  <p:tag name="AS_UNIQUEID" val="854"/>
</p:tagLst>
</file>

<file path=ppt/tags/tag133.xml><?xml version="1.0" encoding="utf-8"?>
<p:tagLst xmlns:p="http://schemas.openxmlformats.org/presentationml/2006/main">
  <p:tag name="AS_UNIQUEID" val="855"/>
</p:tagLst>
</file>

<file path=ppt/tags/tag134.xml><?xml version="1.0" encoding="utf-8"?>
<p:tagLst xmlns:p="http://schemas.openxmlformats.org/presentationml/2006/main">
  <p:tag name="AS_UNIQUEID" val="856"/>
</p:tagLst>
</file>

<file path=ppt/tags/tag135.xml><?xml version="1.0" encoding="utf-8"?>
<p:tagLst xmlns:p="http://schemas.openxmlformats.org/presentationml/2006/main">
  <p:tag name="AS_UNIQUEID" val="857"/>
</p:tagLst>
</file>

<file path=ppt/tags/tag136.xml><?xml version="1.0" encoding="utf-8"?>
<p:tagLst xmlns:p="http://schemas.openxmlformats.org/presentationml/2006/main">
  <p:tag name="AS_UNIQUEID" val="858"/>
</p:tagLst>
</file>

<file path=ppt/tags/tag137.xml><?xml version="1.0" encoding="utf-8"?>
<p:tagLst xmlns:p="http://schemas.openxmlformats.org/presentationml/2006/main">
  <p:tag name="AS_UNIQUEID" val="859"/>
</p:tagLst>
</file>

<file path=ppt/tags/tag138.xml><?xml version="1.0" encoding="utf-8"?>
<p:tagLst xmlns:p="http://schemas.openxmlformats.org/presentationml/2006/main">
  <p:tag name="AS_UNIQUEID" val="860"/>
</p:tagLst>
</file>

<file path=ppt/tags/tag139.xml><?xml version="1.0" encoding="utf-8"?>
<p:tagLst xmlns:p="http://schemas.openxmlformats.org/presentationml/2006/main">
  <p:tag name="AS_UNIQUEID" val="861"/>
</p:tagLst>
</file>

<file path=ppt/tags/tag14.xml><?xml version="1.0" encoding="utf-8"?>
<p:tagLst xmlns:p="http://schemas.openxmlformats.org/presentationml/2006/main">
  <p:tag name="AS_UNIQUEID" val="756"/>
</p:tagLst>
</file>

<file path=ppt/tags/tag140.xml><?xml version="1.0" encoding="utf-8"?>
<p:tagLst xmlns:p="http://schemas.openxmlformats.org/presentationml/2006/main">
  <p:tag name="AS_UNIQUEID" val="862"/>
</p:tagLst>
</file>

<file path=ppt/tags/tag141.xml><?xml version="1.0" encoding="utf-8"?>
<p:tagLst xmlns:p="http://schemas.openxmlformats.org/presentationml/2006/main">
  <p:tag name="AS_UNIQUEID" val="863"/>
</p:tagLst>
</file>

<file path=ppt/tags/tag142.xml><?xml version="1.0" encoding="utf-8"?>
<p:tagLst xmlns:p="http://schemas.openxmlformats.org/presentationml/2006/main">
  <p:tag name="AS_UNIQUEID" val="864"/>
</p:tagLst>
</file>

<file path=ppt/tags/tag143.xml><?xml version="1.0" encoding="utf-8"?>
<p:tagLst xmlns:p="http://schemas.openxmlformats.org/presentationml/2006/main">
  <p:tag name="AS_UNIQUEID" val="865"/>
</p:tagLst>
</file>

<file path=ppt/tags/tag144.xml><?xml version="1.0" encoding="utf-8"?>
<p:tagLst xmlns:p="http://schemas.openxmlformats.org/presentationml/2006/main">
  <p:tag name="AS_UNIQUEID" val="866"/>
</p:tagLst>
</file>

<file path=ppt/tags/tag145.xml><?xml version="1.0" encoding="utf-8"?>
<p:tagLst xmlns:p="http://schemas.openxmlformats.org/presentationml/2006/main">
  <p:tag name="AS_UNIQUEID" val="867"/>
</p:tagLst>
</file>

<file path=ppt/tags/tag146.xml><?xml version="1.0" encoding="utf-8"?>
<p:tagLst xmlns:p="http://schemas.openxmlformats.org/presentationml/2006/main">
  <p:tag name="AS_UNIQUEID" val="868"/>
</p:tagLst>
</file>

<file path=ppt/tags/tag147.xml><?xml version="1.0" encoding="utf-8"?>
<p:tagLst xmlns:p="http://schemas.openxmlformats.org/presentationml/2006/main">
  <p:tag name="AS_UNIQUEID" val="869"/>
</p:tagLst>
</file>

<file path=ppt/tags/tag148.xml><?xml version="1.0" encoding="utf-8"?>
<p:tagLst xmlns:p="http://schemas.openxmlformats.org/presentationml/2006/main">
  <p:tag name="AS_UNIQUEID" val="870"/>
</p:tagLst>
</file>

<file path=ppt/tags/tag149.xml><?xml version="1.0" encoding="utf-8"?>
<p:tagLst xmlns:p="http://schemas.openxmlformats.org/presentationml/2006/main">
  <p:tag name="AS_UNIQUEID" val="871"/>
</p:tagLst>
</file>

<file path=ppt/tags/tag15.xml><?xml version="1.0" encoding="utf-8"?>
<p:tagLst xmlns:p="http://schemas.openxmlformats.org/presentationml/2006/main">
  <p:tag name="AS_UNIQUEID" val="757"/>
</p:tagLst>
</file>

<file path=ppt/tags/tag150.xml><?xml version="1.0" encoding="utf-8"?>
<p:tagLst xmlns:p="http://schemas.openxmlformats.org/presentationml/2006/main">
  <p:tag name="AS_UNIQUEID" val="872"/>
</p:tagLst>
</file>

<file path=ppt/tags/tag151.xml><?xml version="1.0" encoding="utf-8"?>
<p:tagLst xmlns:p="http://schemas.openxmlformats.org/presentationml/2006/main">
  <p:tag name="AS_UNIQUEID" val="873"/>
</p:tagLst>
</file>

<file path=ppt/tags/tag152.xml><?xml version="1.0" encoding="utf-8"?>
<p:tagLst xmlns:p="http://schemas.openxmlformats.org/presentationml/2006/main">
  <p:tag name="AS_UNIQUEID" val="874"/>
</p:tagLst>
</file>

<file path=ppt/tags/tag153.xml><?xml version="1.0" encoding="utf-8"?>
<p:tagLst xmlns:p="http://schemas.openxmlformats.org/presentationml/2006/main">
  <p:tag name="AS_UNIQUEID" val="875"/>
</p:tagLst>
</file>

<file path=ppt/tags/tag154.xml><?xml version="1.0" encoding="utf-8"?>
<p:tagLst xmlns:p="http://schemas.openxmlformats.org/presentationml/2006/main">
  <p:tag name="AS_UNIQUEID" val="876"/>
</p:tagLst>
</file>

<file path=ppt/tags/tag155.xml><?xml version="1.0" encoding="utf-8"?>
<p:tagLst xmlns:p="http://schemas.openxmlformats.org/presentationml/2006/main">
  <p:tag name="AS_UNIQUEID" val="877"/>
</p:tagLst>
</file>

<file path=ppt/tags/tag156.xml><?xml version="1.0" encoding="utf-8"?>
<p:tagLst xmlns:p="http://schemas.openxmlformats.org/presentationml/2006/main">
  <p:tag name="AS_UNIQUEID" val="878"/>
</p:tagLst>
</file>

<file path=ppt/tags/tag157.xml><?xml version="1.0" encoding="utf-8"?>
<p:tagLst xmlns:p="http://schemas.openxmlformats.org/presentationml/2006/main">
  <p:tag name="AS_UNIQUEID" val="879"/>
</p:tagLst>
</file>

<file path=ppt/tags/tag158.xml><?xml version="1.0" encoding="utf-8"?>
<p:tagLst xmlns:p="http://schemas.openxmlformats.org/presentationml/2006/main">
  <p:tag name="AS_UNIQUEID" val="880"/>
</p:tagLst>
</file>

<file path=ppt/tags/tag159.xml><?xml version="1.0" encoding="utf-8"?>
<p:tagLst xmlns:p="http://schemas.openxmlformats.org/presentationml/2006/main">
  <p:tag name="AS_UNIQUEID" val="881"/>
</p:tagLst>
</file>

<file path=ppt/tags/tag16.xml><?xml version="1.0" encoding="utf-8"?>
<p:tagLst xmlns:p="http://schemas.openxmlformats.org/presentationml/2006/main">
  <p:tag name="AS_UNIQUEID" val="758"/>
</p:tagLst>
</file>

<file path=ppt/tags/tag160.xml><?xml version="1.0" encoding="utf-8"?>
<p:tagLst xmlns:p="http://schemas.openxmlformats.org/presentationml/2006/main">
  <p:tag name="AS_UNIQUEID" val="882"/>
</p:tagLst>
</file>

<file path=ppt/tags/tag161.xml><?xml version="1.0" encoding="utf-8"?>
<p:tagLst xmlns:p="http://schemas.openxmlformats.org/presentationml/2006/main">
  <p:tag name="AS_UNIQUEID" val="883"/>
</p:tagLst>
</file>

<file path=ppt/tags/tag162.xml><?xml version="1.0" encoding="utf-8"?>
<p:tagLst xmlns:p="http://schemas.openxmlformats.org/presentationml/2006/main">
  <p:tag name="AS_UNIQUEID" val="884"/>
</p:tagLst>
</file>

<file path=ppt/tags/tag163.xml><?xml version="1.0" encoding="utf-8"?>
<p:tagLst xmlns:p="http://schemas.openxmlformats.org/presentationml/2006/main">
  <p:tag name="AS_UNIQUEID" val="885"/>
</p:tagLst>
</file>

<file path=ppt/tags/tag164.xml><?xml version="1.0" encoding="utf-8"?>
<p:tagLst xmlns:p="http://schemas.openxmlformats.org/presentationml/2006/main">
  <p:tag name="AS_UNIQUEID" val="886"/>
</p:tagLst>
</file>

<file path=ppt/tags/tag165.xml><?xml version="1.0" encoding="utf-8"?>
<p:tagLst xmlns:p="http://schemas.openxmlformats.org/presentationml/2006/main">
  <p:tag name="AS_UNIQUEID" val="887"/>
</p:tagLst>
</file>

<file path=ppt/tags/tag166.xml><?xml version="1.0" encoding="utf-8"?>
<p:tagLst xmlns:p="http://schemas.openxmlformats.org/presentationml/2006/main">
  <p:tag name="AS_UNIQUEID" val="888"/>
</p:tagLst>
</file>

<file path=ppt/tags/tag167.xml><?xml version="1.0" encoding="utf-8"?>
<p:tagLst xmlns:p="http://schemas.openxmlformats.org/presentationml/2006/main">
  <p:tag name="AS_UNIQUEID" val="889"/>
</p:tagLst>
</file>

<file path=ppt/tags/tag168.xml><?xml version="1.0" encoding="utf-8"?>
<p:tagLst xmlns:p="http://schemas.openxmlformats.org/presentationml/2006/main">
  <p:tag name="AS_UNIQUEID" val="890"/>
</p:tagLst>
</file>

<file path=ppt/tags/tag169.xml><?xml version="1.0" encoding="utf-8"?>
<p:tagLst xmlns:p="http://schemas.openxmlformats.org/presentationml/2006/main">
  <p:tag name="AS_UNIQUEID" val="891"/>
</p:tagLst>
</file>

<file path=ppt/tags/tag17.xml><?xml version="1.0" encoding="utf-8"?>
<p:tagLst xmlns:p="http://schemas.openxmlformats.org/presentationml/2006/main">
  <p:tag name="AS_UNIQUEID" val="759"/>
</p:tagLst>
</file>

<file path=ppt/tags/tag170.xml><?xml version="1.0" encoding="utf-8"?>
<p:tagLst xmlns:p="http://schemas.openxmlformats.org/presentationml/2006/main">
  <p:tag name="AS_UNIQUEID" val="892"/>
</p:tagLst>
</file>

<file path=ppt/tags/tag171.xml><?xml version="1.0" encoding="utf-8"?>
<p:tagLst xmlns:p="http://schemas.openxmlformats.org/presentationml/2006/main">
  <p:tag name="AS_UNIQUEID" val="893"/>
</p:tagLst>
</file>

<file path=ppt/tags/tag172.xml><?xml version="1.0" encoding="utf-8"?>
<p:tagLst xmlns:p="http://schemas.openxmlformats.org/presentationml/2006/main">
  <p:tag name="AS_UNIQUEID" val="894"/>
</p:tagLst>
</file>

<file path=ppt/tags/tag173.xml><?xml version="1.0" encoding="utf-8"?>
<p:tagLst xmlns:p="http://schemas.openxmlformats.org/presentationml/2006/main">
  <p:tag name="AS_UNIQUEID" val="895"/>
</p:tagLst>
</file>

<file path=ppt/tags/tag174.xml><?xml version="1.0" encoding="utf-8"?>
<p:tagLst xmlns:p="http://schemas.openxmlformats.org/presentationml/2006/main">
  <p:tag name="AS_UNIQUEID" val="896"/>
</p:tagLst>
</file>

<file path=ppt/tags/tag175.xml><?xml version="1.0" encoding="utf-8"?>
<p:tagLst xmlns:p="http://schemas.openxmlformats.org/presentationml/2006/main">
  <p:tag name="AS_UNIQUEID" val="897"/>
</p:tagLst>
</file>

<file path=ppt/tags/tag176.xml><?xml version="1.0" encoding="utf-8"?>
<p:tagLst xmlns:p="http://schemas.openxmlformats.org/presentationml/2006/main">
  <p:tag name="AS_UNIQUEID" val="898"/>
</p:tagLst>
</file>

<file path=ppt/tags/tag177.xml><?xml version="1.0" encoding="utf-8"?>
<p:tagLst xmlns:p="http://schemas.openxmlformats.org/presentationml/2006/main">
  <p:tag name="AS_UNIQUEID" val="899"/>
</p:tagLst>
</file>

<file path=ppt/tags/tag178.xml><?xml version="1.0" encoding="utf-8"?>
<p:tagLst xmlns:p="http://schemas.openxmlformats.org/presentationml/2006/main">
  <p:tag name="AS_UNIQUEID" val="900"/>
</p:tagLst>
</file>

<file path=ppt/tags/tag179.xml><?xml version="1.0" encoding="utf-8"?>
<p:tagLst xmlns:p="http://schemas.openxmlformats.org/presentationml/2006/main">
  <p:tag name="AS_UNIQUEID" val="901"/>
</p:tagLst>
</file>

<file path=ppt/tags/tag18.xml><?xml version="1.0" encoding="utf-8"?>
<p:tagLst xmlns:p="http://schemas.openxmlformats.org/presentationml/2006/main">
  <p:tag name="AS_UNIQUEID" val="760"/>
</p:tagLst>
</file>

<file path=ppt/tags/tag180.xml><?xml version="1.0" encoding="utf-8"?>
<p:tagLst xmlns:p="http://schemas.openxmlformats.org/presentationml/2006/main">
  <p:tag name="AS_UNIQUEID" val="902"/>
</p:tagLst>
</file>

<file path=ppt/tags/tag181.xml><?xml version="1.0" encoding="utf-8"?>
<p:tagLst xmlns:p="http://schemas.openxmlformats.org/presentationml/2006/main">
  <p:tag name="AS_UNIQUEID" val="903"/>
</p:tagLst>
</file>

<file path=ppt/tags/tag182.xml><?xml version="1.0" encoding="utf-8"?>
<p:tagLst xmlns:p="http://schemas.openxmlformats.org/presentationml/2006/main">
  <p:tag name="AS_UNIQUEID" val="904"/>
</p:tagLst>
</file>

<file path=ppt/tags/tag183.xml><?xml version="1.0" encoding="utf-8"?>
<p:tagLst xmlns:p="http://schemas.openxmlformats.org/presentationml/2006/main">
  <p:tag name="AS_UNIQUEID" val="905"/>
</p:tagLst>
</file>

<file path=ppt/tags/tag184.xml><?xml version="1.0" encoding="utf-8"?>
<p:tagLst xmlns:p="http://schemas.openxmlformats.org/presentationml/2006/main">
  <p:tag name="AS_UNIQUEID" val="906"/>
</p:tagLst>
</file>

<file path=ppt/tags/tag185.xml><?xml version="1.0" encoding="utf-8"?>
<p:tagLst xmlns:p="http://schemas.openxmlformats.org/presentationml/2006/main">
  <p:tag name="AS_UNIQUEID" val="907"/>
</p:tagLst>
</file>

<file path=ppt/tags/tag186.xml><?xml version="1.0" encoding="utf-8"?>
<p:tagLst xmlns:p="http://schemas.openxmlformats.org/presentationml/2006/main">
  <p:tag name="AS_UNIQUEID" val="908"/>
</p:tagLst>
</file>

<file path=ppt/tags/tag187.xml><?xml version="1.0" encoding="utf-8"?>
<p:tagLst xmlns:p="http://schemas.openxmlformats.org/presentationml/2006/main">
  <p:tag name="AS_UNIQUEID" val="909"/>
</p:tagLst>
</file>

<file path=ppt/tags/tag188.xml><?xml version="1.0" encoding="utf-8"?>
<p:tagLst xmlns:p="http://schemas.openxmlformats.org/presentationml/2006/main">
  <p:tag name="AS_UNIQUEID" val="910"/>
</p:tagLst>
</file>

<file path=ppt/tags/tag189.xml><?xml version="1.0" encoding="utf-8"?>
<p:tagLst xmlns:p="http://schemas.openxmlformats.org/presentationml/2006/main">
  <p:tag name="AS_UNIQUEID" val="911"/>
</p:tagLst>
</file>

<file path=ppt/tags/tag19.xml><?xml version="1.0" encoding="utf-8"?>
<p:tagLst xmlns:p="http://schemas.openxmlformats.org/presentationml/2006/main">
  <p:tag name="AS_UNIQUEID" val="761"/>
</p:tagLst>
</file>

<file path=ppt/tags/tag190.xml><?xml version="1.0" encoding="utf-8"?>
<p:tagLst xmlns:p="http://schemas.openxmlformats.org/presentationml/2006/main">
  <p:tag name="AS_UNIQUEID" val="912"/>
</p:tagLst>
</file>

<file path=ppt/tags/tag191.xml><?xml version="1.0" encoding="utf-8"?>
<p:tagLst xmlns:p="http://schemas.openxmlformats.org/presentationml/2006/main">
  <p:tag name="AS_UNIQUEID" val="913"/>
</p:tagLst>
</file>

<file path=ppt/tags/tag192.xml><?xml version="1.0" encoding="utf-8"?>
<p:tagLst xmlns:p="http://schemas.openxmlformats.org/presentationml/2006/main">
  <p:tag name="AS_UNIQUEID" val="914"/>
</p:tagLst>
</file>

<file path=ppt/tags/tag193.xml><?xml version="1.0" encoding="utf-8"?>
<p:tagLst xmlns:p="http://schemas.openxmlformats.org/presentationml/2006/main">
  <p:tag name="AS_UNIQUEID" val="915"/>
</p:tagLst>
</file>

<file path=ppt/tags/tag194.xml><?xml version="1.0" encoding="utf-8"?>
<p:tagLst xmlns:p="http://schemas.openxmlformats.org/presentationml/2006/main">
  <p:tag name="AS_UNIQUEID" val="916"/>
</p:tagLst>
</file>

<file path=ppt/tags/tag195.xml><?xml version="1.0" encoding="utf-8"?>
<p:tagLst xmlns:p="http://schemas.openxmlformats.org/presentationml/2006/main">
  <p:tag name="AS_UNIQUEID" val="917"/>
</p:tagLst>
</file>

<file path=ppt/tags/tag196.xml><?xml version="1.0" encoding="utf-8"?>
<p:tagLst xmlns:p="http://schemas.openxmlformats.org/presentationml/2006/main">
  <p:tag name="AS_UNIQUEID" val="918"/>
</p:tagLst>
</file>

<file path=ppt/tags/tag197.xml><?xml version="1.0" encoding="utf-8"?>
<p:tagLst xmlns:p="http://schemas.openxmlformats.org/presentationml/2006/main">
  <p:tag name="AS_UNIQUEID" val="919"/>
</p:tagLst>
</file>

<file path=ppt/tags/tag198.xml><?xml version="1.0" encoding="utf-8"?>
<p:tagLst xmlns:p="http://schemas.openxmlformats.org/presentationml/2006/main">
  <p:tag name="AS_UNIQUEID" val="920"/>
</p:tagLst>
</file>

<file path=ppt/tags/tag199.xml><?xml version="1.0" encoding="utf-8"?>
<p:tagLst xmlns:p="http://schemas.openxmlformats.org/presentationml/2006/main">
  <p:tag name="AS_UNIQUEID" val="921"/>
</p:tagLst>
</file>

<file path=ppt/tags/tag2.xml><?xml version="1.0" encoding="utf-8"?>
<p:tagLst xmlns:p="http://schemas.openxmlformats.org/presentationml/2006/main">
  <p:tag name="AS_UNIQUEID" val="745"/>
</p:tagLst>
</file>

<file path=ppt/tags/tag20.xml><?xml version="1.0" encoding="utf-8"?>
<p:tagLst xmlns:p="http://schemas.openxmlformats.org/presentationml/2006/main">
  <p:tag name="AS_UNIQUEID" val="762"/>
</p:tagLst>
</file>

<file path=ppt/tags/tag200.xml><?xml version="1.0" encoding="utf-8"?>
<p:tagLst xmlns:p="http://schemas.openxmlformats.org/presentationml/2006/main">
  <p:tag name="AS_UNIQUEID" val="922"/>
</p:tagLst>
</file>

<file path=ppt/tags/tag201.xml><?xml version="1.0" encoding="utf-8"?>
<p:tagLst xmlns:p="http://schemas.openxmlformats.org/presentationml/2006/main">
  <p:tag name="AS_UNIQUEID" val="923"/>
</p:tagLst>
</file>

<file path=ppt/tags/tag202.xml><?xml version="1.0" encoding="utf-8"?>
<p:tagLst xmlns:p="http://schemas.openxmlformats.org/presentationml/2006/main">
  <p:tag name="AS_UNIQUEID" val="924"/>
</p:tagLst>
</file>

<file path=ppt/tags/tag203.xml><?xml version="1.0" encoding="utf-8"?>
<p:tagLst xmlns:p="http://schemas.openxmlformats.org/presentationml/2006/main">
  <p:tag name="AS_UNIQUEID" val="925"/>
</p:tagLst>
</file>

<file path=ppt/tags/tag204.xml><?xml version="1.0" encoding="utf-8"?>
<p:tagLst xmlns:p="http://schemas.openxmlformats.org/presentationml/2006/main">
  <p:tag name="AS_UNIQUEID" val="926"/>
</p:tagLst>
</file>

<file path=ppt/tags/tag205.xml><?xml version="1.0" encoding="utf-8"?>
<p:tagLst xmlns:p="http://schemas.openxmlformats.org/presentationml/2006/main">
  <p:tag name="AS_UNIQUEID" val="927"/>
</p:tagLst>
</file>

<file path=ppt/tags/tag206.xml><?xml version="1.0" encoding="utf-8"?>
<p:tagLst xmlns:p="http://schemas.openxmlformats.org/presentationml/2006/main">
  <p:tag name="AS_UNIQUEID" val="928"/>
</p:tagLst>
</file>

<file path=ppt/tags/tag207.xml><?xml version="1.0" encoding="utf-8"?>
<p:tagLst xmlns:p="http://schemas.openxmlformats.org/presentationml/2006/main">
  <p:tag name="AS_UNIQUEID" val="929"/>
</p:tagLst>
</file>

<file path=ppt/tags/tag208.xml><?xml version="1.0" encoding="utf-8"?>
<p:tagLst xmlns:p="http://schemas.openxmlformats.org/presentationml/2006/main">
  <p:tag name="AS_UNIQUEID" val="930"/>
</p:tagLst>
</file>

<file path=ppt/tags/tag209.xml><?xml version="1.0" encoding="utf-8"?>
<p:tagLst xmlns:p="http://schemas.openxmlformats.org/presentationml/2006/main">
  <p:tag name="AS_UNIQUEID" val="931"/>
</p:tagLst>
</file>

<file path=ppt/tags/tag21.xml><?xml version="1.0" encoding="utf-8"?>
<p:tagLst xmlns:p="http://schemas.openxmlformats.org/presentationml/2006/main">
  <p:tag name="AS_UNIQUEID" val="763"/>
</p:tagLst>
</file>

<file path=ppt/tags/tag210.xml><?xml version="1.0" encoding="utf-8"?>
<p:tagLst xmlns:p="http://schemas.openxmlformats.org/presentationml/2006/main">
  <p:tag name="AS_UNIQUEID" val="932"/>
</p:tagLst>
</file>

<file path=ppt/tags/tag211.xml><?xml version="1.0" encoding="utf-8"?>
<p:tagLst xmlns:p="http://schemas.openxmlformats.org/presentationml/2006/main">
  <p:tag name="AS_UNIQUEID" val="933"/>
</p:tagLst>
</file>

<file path=ppt/tags/tag212.xml><?xml version="1.0" encoding="utf-8"?>
<p:tagLst xmlns:p="http://schemas.openxmlformats.org/presentationml/2006/main">
  <p:tag name="AS_UNIQUEID" val="934"/>
</p:tagLst>
</file>

<file path=ppt/tags/tag213.xml><?xml version="1.0" encoding="utf-8"?>
<p:tagLst xmlns:p="http://schemas.openxmlformats.org/presentationml/2006/main">
  <p:tag name="AS_UNIQUEID" val="935"/>
</p:tagLst>
</file>

<file path=ppt/tags/tag214.xml><?xml version="1.0" encoding="utf-8"?>
<p:tagLst xmlns:p="http://schemas.openxmlformats.org/presentationml/2006/main">
  <p:tag name="AS_UNIQUEID" val="936"/>
</p:tagLst>
</file>

<file path=ppt/tags/tag215.xml><?xml version="1.0" encoding="utf-8"?>
<p:tagLst xmlns:p="http://schemas.openxmlformats.org/presentationml/2006/main">
  <p:tag name="AS_UNIQUEID" val="937"/>
</p:tagLst>
</file>

<file path=ppt/tags/tag216.xml><?xml version="1.0" encoding="utf-8"?>
<p:tagLst xmlns:p="http://schemas.openxmlformats.org/presentationml/2006/main">
  <p:tag name="AS_UNIQUEID" val="938"/>
</p:tagLst>
</file>

<file path=ppt/tags/tag217.xml><?xml version="1.0" encoding="utf-8"?>
<p:tagLst xmlns:p="http://schemas.openxmlformats.org/presentationml/2006/main">
  <p:tag name="AS_UNIQUEID" val="939"/>
</p:tagLst>
</file>

<file path=ppt/tags/tag218.xml><?xml version="1.0" encoding="utf-8"?>
<p:tagLst xmlns:p="http://schemas.openxmlformats.org/presentationml/2006/main">
  <p:tag name="AS_UNIQUEID" val="940"/>
</p:tagLst>
</file>

<file path=ppt/tags/tag219.xml><?xml version="1.0" encoding="utf-8"?>
<p:tagLst xmlns:p="http://schemas.openxmlformats.org/presentationml/2006/main">
  <p:tag name="AS_UNIQUEID" val="941"/>
</p:tagLst>
</file>

<file path=ppt/tags/tag22.xml><?xml version="1.0" encoding="utf-8"?>
<p:tagLst xmlns:p="http://schemas.openxmlformats.org/presentationml/2006/main">
  <p:tag name="AS_UNIQUEID" val="764"/>
</p:tagLst>
</file>

<file path=ppt/tags/tag220.xml><?xml version="1.0" encoding="utf-8"?>
<p:tagLst xmlns:p="http://schemas.openxmlformats.org/presentationml/2006/main">
  <p:tag name="AS_UNIQUEID" val="942"/>
</p:tagLst>
</file>

<file path=ppt/tags/tag221.xml><?xml version="1.0" encoding="utf-8"?>
<p:tagLst xmlns:p="http://schemas.openxmlformats.org/presentationml/2006/main">
  <p:tag name="AS_UNIQUEID" val="943"/>
</p:tagLst>
</file>

<file path=ppt/tags/tag222.xml><?xml version="1.0" encoding="utf-8"?>
<p:tagLst xmlns:p="http://schemas.openxmlformats.org/presentationml/2006/main">
  <p:tag name="AS_UNIQUEID" val="944"/>
</p:tagLst>
</file>

<file path=ppt/tags/tag223.xml><?xml version="1.0" encoding="utf-8"?>
<p:tagLst xmlns:p="http://schemas.openxmlformats.org/presentationml/2006/main">
  <p:tag name="AS_UNIQUEID" val="945"/>
</p:tagLst>
</file>

<file path=ppt/tags/tag224.xml><?xml version="1.0" encoding="utf-8"?>
<p:tagLst xmlns:p="http://schemas.openxmlformats.org/presentationml/2006/main">
  <p:tag name="AS_UNIQUEID" val="946"/>
</p:tagLst>
</file>

<file path=ppt/tags/tag225.xml><?xml version="1.0" encoding="utf-8"?>
<p:tagLst xmlns:p="http://schemas.openxmlformats.org/presentationml/2006/main">
  <p:tag name="AS_UNIQUEID" val="947"/>
</p:tagLst>
</file>

<file path=ppt/tags/tag226.xml><?xml version="1.0" encoding="utf-8"?>
<p:tagLst xmlns:p="http://schemas.openxmlformats.org/presentationml/2006/main">
  <p:tag name="AS_UNIQUEID" val="948"/>
</p:tagLst>
</file>

<file path=ppt/tags/tag227.xml><?xml version="1.0" encoding="utf-8"?>
<p:tagLst xmlns:p="http://schemas.openxmlformats.org/presentationml/2006/main">
  <p:tag name="AS_UNIQUEID" val="949"/>
</p:tagLst>
</file>

<file path=ppt/tags/tag228.xml><?xml version="1.0" encoding="utf-8"?>
<p:tagLst xmlns:p="http://schemas.openxmlformats.org/presentationml/2006/main">
  <p:tag name="AS_UNIQUEID" val="950"/>
</p:tagLst>
</file>

<file path=ppt/tags/tag229.xml><?xml version="1.0" encoding="utf-8"?>
<p:tagLst xmlns:p="http://schemas.openxmlformats.org/presentationml/2006/main">
  <p:tag name="AS_UNIQUEID" val="95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30.xml><?xml version="1.0" encoding="utf-8"?>
<p:tagLst xmlns:p="http://schemas.openxmlformats.org/presentationml/2006/main">
  <p:tag name="AS_UNIQUEID" val="952"/>
</p:tagLst>
</file>

<file path=ppt/tags/tag231.xml><?xml version="1.0" encoding="utf-8"?>
<p:tagLst xmlns:p="http://schemas.openxmlformats.org/presentationml/2006/main">
  <p:tag name="AS_UNIQUEID" val="953"/>
</p:tagLst>
</file>

<file path=ppt/tags/tag232.xml><?xml version="1.0" encoding="utf-8"?>
<p:tagLst xmlns:p="http://schemas.openxmlformats.org/presentationml/2006/main">
  <p:tag name="AS_UNIQUEID" val="954"/>
</p:tagLst>
</file>

<file path=ppt/tags/tag233.xml><?xml version="1.0" encoding="utf-8"?>
<p:tagLst xmlns:p="http://schemas.openxmlformats.org/presentationml/2006/main">
  <p:tag name="AS_UNIQUEID" val="955"/>
</p:tagLst>
</file>

<file path=ppt/tags/tag234.xml><?xml version="1.0" encoding="utf-8"?>
<p:tagLst xmlns:p="http://schemas.openxmlformats.org/presentationml/2006/main">
  <p:tag name="AS_UNIQUEID" val="956"/>
</p:tagLst>
</file>

<file path=ppt/tags/tag235.xml><?xml version="1.0" encoding="utf-8"?>
<p:tagLst xmlns:p="http://schemas.openxmlformats.org/presentationml/2006/main">
  <p:tag name="AS_UNIQUEID" val="957"/>
</p:tagLst>
</file>

<file path=ppt/tags/tag236.xml><?xml version="1.0" encoding="utf-8"?>
<p:tagLst xmlns:p="http://schemas.openxmlformats.org/presentationml/2006/main">
  <p:tag name="AS_UNIQUEID" val="958"/>
</p:tagLst>
</file>

<file path=ppt/tags/tag237.xml><?xml version="1.0" encoding="utf-8"?>
<p:tagLst xmlns:p="http://schemas.openxmlformats.org/presentationml/2006/main">
  <p:tag name="AS_UNIQUEID" val="959"/>
</p:tagLst>
</file>

<file path=ppt/tags/tag238.xml><?xml version="1.0" encoding="utf-8"?>
<p:tagLst xmlns:p="http://schemas.openxmlformats.org/presentationml/2006/main">
  <p:tag name="AS_UNIQUEID" val="960"/>
</p:tagLst>
</file>

<file path=ppt/tags/tag239.xml><?xml version="1.0" encoding="utf-8"?>
<p:tagLst xmlns:p="http://schemas.openxmlformats.org/presentationml/2006/main">
  <p:tag name="AS_UNIQUEID" val="961"/>
</p:tagLst>
</file>

<file path=ppt/tags/tag24.xml><?xml version="1.0" encoding="utf-8"?>
<p:tagLst xmlns:p="http://schemas.openxmlformats.org/presentationml/2006/main">
  <p:tag name="AS_UNIQUEID" val="765"/>
</p:tagLst>
</file>

<file path=ppt/tags/tag240.xml><?xml version="1.0" encoding="utf-8"?>
<p:tagLst xmlns:p="http://schemas.openxmlformats.org/presentationml/2006/main">
  <p:tag name="AS_UNIQUEID" val="962"/>
</p:tagLst>
</file>

<file path=ppt/tags/tag241.xml><?xml version="1.0" encoding="utf-8"?>
<p:tagLst xmlns:p="http://schemas.openxmlformats.org/presentationml/2006/main">
  <p:tag name="AS_UNIQUEID" val="963"/>
</p:tagLst>
</file>

<file path=ppt/tags/tag242.xml><?xml version="1.0" encoding="utf-8"?>
<p:tagLst xmlns:p="http://schemas.openxmlformats.org/presentationml/2006/main">
  <p:tag name="AS_UNIQUEID" val="964"/>
</p:tagLst>
</file>

<file path=ppt/tags/tag243.xml><?xml version="1.0" encoding="utf-8"?>
<p:tagLst xmlns:p="http://schemas.openxmlformats.org/presentationml/2006/main">
  <p:tag name="AS_UNIQUEID" val="965"/>
</p:tagLst>
</file>

<file path=ppt/tags/tag244.xml><?xml version="1.0" encoding="utf-8"?>
<p:tagLst xmlns:p="http://schemas.openxmlformats.org/presentationml/2006/main">
  <p:tag name="AS_UNIQUEID" val="966"/>
</p:tagLst>
</file>

<file path=ppt/tags/tag245.xml><?xml version="1.0" encoding="utf-8"?>
<p:tagLst xmlns:p="http://schemas.openxmlformats.org/presentationml/2006/main">
  <p:tag name="AS_UNIQUEID" val="967"/>
</p:tagLst>
</file>

<file path=ppt/tags/tag246.xml><?xml version="1.0" encoding="utf-8"?>
<p:tagLst xmlns:p="http://schemas.openxmlformats.org/presentationml/2006/main">
  <p:tag name="AS_UNIQUEID" val="968"/>
</p:tagLst>
</file>

<file path=ppt/tags/tag247.xml><?xml version="1.0" encoding="utf-8"?>
<p:tagLst xmlns:p="http://schemas.openxmlformats.org/presentationml/2006/main">
  <p:tag name="AS_UNIQUEID" val="969"/>
</p:tagLst>
</file>

<file path=ppt/tags/tag248.xml><?xml version="1.0" encoding="utf-8"?>
<p:tagLst xmlns:p="http://schemas.openxmlformats.org/presentationml/2006/main">
  <p:tag name="AS_UNIQUEID" val="970"/>
</p:tagLst>
</file>

<file path=ppt/tags/tag249.xml><?xml version="1.0" encoding="utf-8"?>
<p:tagLst xmlns:p="http://schemas.openxmlformats.org/presentationml/2006/main">
  <p:tag name="AS_UNIQUEID" val="971"/>
</p:tagLst>
</file>

<file path=ppt/tags/tag25.xml><?xml version="1.0" encoding="utf-8"?>
<p:tagLst xmlns:p="http://schemas.openxmlformats.org/presentationml/2006/main">
  <p:tag name="AS_UNIQUEID" val="766"/>
</p:tagLst>
</file>

<file path=ppt/tags/tag250.xml><?xml version="1.0" encoding="utf-8"?>
<p:tagLst xmlns:p="http://schemas.openxmlformats.org/presentationml/2006/main">
  <p:tag name="AS_UNIQUEID" val="972"/>
</p:tagLst>
</file>

<file path=ppt/tags/tag251.xml><?xml version="1.0" encoding="utf-8"?>
<p:tagLst xmlns:p="http://schemas.openxmlformats.org/presentationml/2006/main">
  <p:tag name="AS_UNIQUEID" val="973"/>
</p:tagLst>
</file>

<file path=ppt/tags/tag252.xml><?xml version="1.0" encoding="utf-8"?>
<p:tagLst xmlns:p="http://schemas.openxmlformats.org/presentationml/2006/main">
  <p:tag name="AS_UNIQUEID" val="974"/>
</p:tagLst>
</file>

<file path=ppt/tags/tag253.xml><?xml version="1.0" encoding="utf-8"?>
<p:tagLst xmlns:p="http://schemas.openxmlformats.org/presentationml/2006/main">
  <p:tag name="AS_UNIQUEID" val="975"/>
</p:tagLst>
</file>

<file path=ppt/tags/tag254.xml><?xml version="1.0" encoding="utf-8"?>
<p:tagLst xmlns:p="http://schemas.openxmlformats.org/presentationml/2006/main">
  <p:tag name="AS_UNIQUEID" val="976"/>
</p:tagLst>
</file>

<file path=ppt/tags/tag255.xml><?xml version="1.0" encoding="utf-8"?>
<p:tagLst xmlns:p="http://schemas.openxmlformats.org/presentationml/2006/main">
  <p:tag name="AS_UNIQUEID" val="977"/>
</p:tagLst>
</file>

<file path=ppt/tags/tag256.xml><?xml version="1.0" encoding="utf-8"?>
<p:tagLst xmlns:p="http://schemas.openxmlformats.org/presentationml/2006/main">
  <p:tag name="AS_UNIQUEID" val="978"/>
</p:tagLst>
</file>

<file path=ppt/tags/tag257.xml><?xml version="1.0" encoding="utf-8"?>
<p:tagLst xmlns:p="http://schemas.openxmlformats.org/presentationml/2006/main">
  <p:tag name="AS_UNIQUEID" val="979"/>
</p:tagLst>
</file>

<file path=ppt/tags/tag258.xml><?xml version="1.0" encoding="utf-8"?>
<p:tagLst xmlns:p="http://schemas.openxmlformats.org/presentationml/2006/main">
  <p:tag name="AS_UNIQUEID" val="980"/>
</p:tagLst>
</file>

<file path=ppt/tags/tag259.xml><?xml version="1.0" encoding="utf-8"?>
<p:tagLst xmlns:p="http://schemas.openxmlformats.org/presentationml/2006/main">
  <p:tag name="AS_UNIQUEID" val="98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60.xml><?xml version="1.0" encoding="utf-8"?>
<p:tagLst xmlns:p="http://schemas.openxmlformats.org/presentationml/2006/main">
  <p:tag name="AS_UNIQUEID" val="982"/>
</p:tagLst>
</file>

<file path=ppt/tags/tag261.xml><?xml version="1.0" encoding="utf-8"?>
<p:tagLst xmlns:p="http://schemas.openxmlformats.org/presentationml/2006/main">
  <p:tag name="AS_UNIQUEID" val="983"/>
</p:tagLst>
</file>

<file path=ppt/tags/tag262.xml><?xml version="1.0" encoding="utf-8"?>
<p:tagLst xmlns:p="http://schemas.openxmlformats.org/presentationml/2006/main">
  <p:tag name="AS_UNIQUEID" val="984"/>
</p:tagLst>
</file>

<file path=ppt/tags/tag263.xml><?xml version="1.0" encoding="utf-8"?>
<p:tagLst xmlns:p="http://schemas.openxmlformats.org/presentationml/2006/main">
  <p:tag name="AS_UNIQUEID" val="985"/>
</p:tagLst>
</file>

<file path=ppt/tags/tag264.xml><?xml version="1.0" encoding="utf-8"?>
<p:tagLst xmlns:p="http://schemas.openxmlformats.org/presentationml/2006/main">
  <p:tag name="AS_UNIQUEID" val="986"/>
</p:tagLst>
</file>

<file path=ppt/tags/tag265.xml><?xml version="1.0" encoding="utf-8"?>
<p:tagLst xmlns:p="http://schemas.openxmlformats.org/presentationml/2006/main">
  <p:tag name="AS_UNIQUEID" val="987"/>
</p:tagLst>
</file>

<file path=ppt/tags/tag266.xml><?xml version="1.0" encoding="utf-8"?>
<p:tagLst xmlns:p="http://schemas.openxmlformats.org/presentationml/2006/main">
  <p:tag name="AS_UNIQUEID" val="988"/>
</p:tagLst>
</file>

<file path=ppt/tags/tag267.xml><?xml version="1.0" encoding="utf-8"?>
<p:tagLst xmlns:p="http://schemas.openxmlformats.org/presentationml/2006/main">
  <p:tag name="AS_UNIQUEID" val="989"/>
</p:tagLst>
</file>

<file path=ppt/tags/tag268.xml><?xml version="1.0" encoding="utf-8"?>
<p:tagLst xmlns:p="http://schemas.openxmlformats.org/presentationml/2006/main">
  <p:tag name="AS_UNIQUEID" val="990"/>
</p:tagLst>
</file>

<file path=ppt/tags/tag269.xml><?xml version="1.0" encoding="utf-8"?>
<p:tagLst xmlns:p="http://schemas.openxmlformats.org/presentationml/2006/main">
  <p:tag name="AS_UNIQUEID" val="991"/>
</p:tagLst>
</file>

<file path=ppt/tags/tag27.xml><?xml version="1.0" encoding="utf-8"?>
<p:tagLst xmlns:p="http://schemas.openxmlformats.org/presentationml/2006/main">
  <p:tag name="AS_UNIQUEID" val="767"/>
</p:tagLst>
</file>

<file path=ppt/tags/tag270.xml><?xml version="1.0" encoding="utf-8"?>
<p:tagLst xmlns:p="http://schemas.openxmlformats.org/presentationml/2006/main">
  <p:tag name="AS_UNIQUEID" val="992"/>
</p:tagLst>
</file>

<file path=ppt/tags/tag271.xml><?xml version="1.0" encoding="utf-8"?>
<p:tagLst xmlns:p="http://schemas.openxmlformats.org/presentationml/2006/main">
  <p:tag name="AS_UNIQUEID" val="993"/>
</p:tagLst>
</file>

<file path=ppt/tags/tag272.xml><?xml version="1.0" encoding="utf-8"?>
<p:tagLst xmlns:p="http://schemas.openxmlformats.org/presentationml/2006/main">
  <p:tag name="AS_UNIQUEID" val="994"/>
</p:tagLst>
</file>

<file path=ppt/tags/tag273.xml><?xml version="1.0" encoding="utf-8"?>
<p:tagLst xmlns:p="http://schemas.openxmlformats.org/presentationml/2006/main">
  <p:tag name="AS_UNIQUEID" val="995"/>
</p:tagLst>
</file>

<file path=ppt/tags/tag274.xml><?xml version="1.0" encoding="utf-8"?>
<p:tagLst xmlns:p="http://schemas.openxmlformats.org/presentationml/2006/main">
  <p:tag name="AS_UNIQUEID" val="996"/>
</p:tagLst>
</file>

<file path=ppt/tags/tag275.xml><?xml version="1.0" encoding="utf-8"?>
<p:tagLst xmlns:p="http://schemas.openxmlformats.org/presentationml/2006/main">
  <p:tag name="AS_UNIQUEID" val="997"/>
</p:tagLst>
</file>

<file path=ppt/tags/tag276.xml><?xml version="1.0" encoding="utf-8"?>
<p:tagLst xmlns:p="http://schemas.openxmlformats.org/presentationml/2006/main">
  <p:tag name="AS_UNIQUEID" val="998"/>
</p:tagLst>
</file>

<file path=ppt/tags/tag277.xml><?xml version="1.0" encoding="utf-8"?>
<p:tagLst xmlns:p="http://schemas.openxmlformats.org/presentationml/2006/main">
  <p:tag name="AS_UNIQUEID" val="999"/>
</p:tagLst>
</file>

<file path=ppt/tags/tag278.xml><?xml version="1.0" encoding="utf-8"?>
<p:tagLst xmlns:p="http://schemas.openxmlformats.org/presentationml/2006/main">
  <p:tag name="AS_UNIQUEID" val="1000"/>
</p:tagLst>
</file>

<file path=ppt/tags/tag279.xml><?xml version="1.0" encoding="utf-8"?>
<p:tagLst xmlns:p="http://schemas.openxmlformats.org/presentationml/2006/main">
  <p:tag name="AS_UNIQUEID" val="1001"/>
</p:tagLst>
</file>

<file path=ppt/tags/tag28.xml><?xml version="1.0" encoding="utf-8"?>
<p:tagLst xmlns:p="http://schemas.openxmlformats.org/presentationml/2006/main">
  <p:tag name="AS_UNIQUEID" val="480"/>
</p:tagLst>
</file>

<file path=ppt/tags/tag280.xml><?xml version="1.0" encoding="utf-8"?>
<p:tagLst xmlns:p="http://schemas.openxmlformats.org/presentationml/2006/main">
  <p:tag name="AS_UNIQUEID" val="1002"/>
</p:tagLst>
</file>

<file path=ppt/tags/tag281.xml><?xml version="1.0" encoding="utf-8"?>
<p:tagLst xmlns:p="http://schemas.openxmlformats.org/presentationml/2006/main">
  <p:tag name="AS_UNIQUEID" val="1003"/>
</p:tagLst>
</file>

<file path=ppt/tags/tag282.xml><?xml version="1.0" encoding="utf-8"?>
<p:tagLst xmlns:p="http://schemas.openxmlformats.org/presentationml/2006/main">
  <p:tag name="AS_UNIQUEID" val="1004"/>
</p:tagLst>
</file>

<file path=ppt/tags/tag283.xml><?xml version="1.0" encoding="utf-8"?>
<p:tagLst xmlns:p="http://schemas.openxmlformats.org/presentationml/2006/main">
  <p:tag name="AS_UNIQUEID" val="1005"/>
</p:tagLst>
</file>

<file path=ppt/tags/tag284.xml><?xml version="1.0" encoding="utf-8"?>
<p:tagLst xmlns:p="http://schemas.openxmlformats.org/presentationml/2006/main">
  <p:tag name="AS_UNIQUEID" val="1006"/>
</p:tagLst>
</file>

<file path=ppt/tags/tag285.xml><?xml version="1.0" encoding="utf-8"?>
<p:tagLst xmlns:p="http://schemas.openxmlformats.org/presentationml/2006/main">
  <p:tag name="AS_UNIQUEID" val="1007"/>
</p:tagLst>
</file>

<file path=ppt/tags/tag286.xml><?xml version="1.0" encoding="utf-8"?>
<p:tagLst xmlns:p="http://schemas.openxmlformats.org/presentationml/2006/main">
  <p:tag name="AS_UNIQUEID" val="1008"/>
</p:tagLst>
</file>

<file path=ppt/tags/tag287.xml><?xml version="1.0" encoding="utf-8"?>
<p:tagLst xmlns:p="http://schemas.openxmlformats.org/presentationml/2006/main">
  <p:tag name="AS_UNIQUEID" val="1009"/>
</p:tagLst>
</file>

<file path=ppt/tags/tag288.xml><?xml version="1.0" encoding="utf-8"?>
<p:tagLst xmlns:p="http://schemas.openxmlformats.org/presentationml/2006/main">
  <p:tag name="AS_UNIQUEID" val="1010"/>
</p:tagLst>
</file>

<file path=ppt/tags/tag289.xml><?xml version="1.0" encoding="utf-8"?>
<p:tagLst xmlns:p="http://schemas.openxmlformats.org/presentationml/2006/main">
  <p:tag name="AS_UNIQUEID" val="1011"/>
</p:tagLst>
</file>

<file path=ppt/tags/tag29.xml><?xml version="1.0" encoding="utf-8"?>
<p:tagLst xmlns:p="http://schemas.openxmlformats.org/presentationml/2006/main">
  <p:tag name="AS_UNIQUEID" val="481"/>
</p:tagLst>
</file>

<file path=ppt/tags/tag290.xml><?xml version="1.0" encoding="utf-8"?>
<p:tagLst xmlns:p="http://schemas.openxmlformats.org/presentationml/2006/main">
  <p:tag name="AS_UNIQUEID" val="1012"/>
</p:tagLst>
</file>

<file path=ppt/tags/tag291.xml><?xml version="1.0" encoding="utf-8"?>
<p:tagLst xmlns:p="http://schemas.openxmlformats.org/presentationml/2006/main">
  <p:tag name="AS_UNIQUEID" val="1013"/>
</p:tagLst>
</file>

<file path=ppt/tags/tag292.xml><?xml version="1.0" encoding="utf-8"?>
<p:tagLst xmlns:p="http://schemas.openxmlformats.org/presentationml/2006/main">
  <p:tag name="AS_UNIQUEID" val="1014"/>
</p:tagLst>
</file>

<file path=ppt/tags/tag293.xml><?xml version="1.0" encoding="utf-8"?>
<p:tagLst xmlns:p="http://schemas.openxmlformats.org/presentationml/2006/main">
  <p:tag name="AS_UNIQUEID" val="1015"/>
</p:tagLst>
</file>

<file path=ppt/tags/tag294.xml><?xml version="1.0" encoding="utf-8"?>
<p:tagLst xmlns:p="http://schemas.openxmlformats.org/presentationml/2006/main">
  <p:tag name="AS_UNIQUEID" val="1016"/>
</p:tagLst>
</file>

<file path=ppt/tags/tag295.xml><?xml version="1.0" encoding="utf-8"?>
<p:tagLst xmlns:p="http://schemas.openxmlformats.org/presentationml/2006/main">
  <p:tag name="AS_UNIQUEID" val="1017"/>
</p:tagLst>
</file>

<file path=ppt/tags/tag296.xml><?xml version="1.0" encoding="utf-8"?>
<p:tagLst xmlns:p="http://schemas.openxmlformats.org/presentationml/2006/main">
  <p:tag name="AS_UNIQUEID" val="1018"/>
</p:tagLst>
</file>

<file path=ppt/tags/tag297.xml><?xml version="1.0" encoding="utf-8"?>
<p:tagLst xmlns:p="http://schemas.openxmlformats.org/presentationml/2006/main">
  <p:tag name="AS_UNIQUEID" val="1019"/>
</p:tagLst>
</file>

<file path=ppt/tags/tag298.xml><?xml version="1.0" encoding="utf-8"?>
<p:tagLst xmlns:p="http://schemas.openxmlformats.org/presentationml/2006/main">
  <p:tag name="AS_UNIQUEID" val="1020"/>
</p:tagLst>
</file>

<file path=ppt/tags/tag299.xml><?xml version="1.0" encoding="utf-8"?>
<p:tagLst xmlns:p="http://schemas.openxmlformats.org/presentationml/2006/main">
  <p:tag name="AS_UNIQUEID" val="1021"/>
</p:tagLst>
</file>

<file path=ppt/tags/tag3.xml><?xml version="1.0" encoding="utf-8"?>
<p:tagLst xmlns:p="http://schemas.openxmlformats.org/presentationml/2006/main">
  <p:tag name="AS_UNIQUEID" val="746"/>
</p:tagLst>
</file>

<file path=ppt/tags/tag30.xml><?xml version="1.0" encoding="utf-8"?>
<p:tagLst xmlns:p="http://schemas.openxmlformats.org/presentationml/2006/main">
  <p:tag name="AS_UNIQUEID" val="482"/>
</p:tagLst>
</file>

<file path=ppt/tags/tag300.xml><?xml version="1.0" encoding="utf-8"?>
<p:tagLst xmlns:p="http://schemas.openxmlformats.org/presentationml/2006/main">
  <p:tag name="AS_UNIQUEID" val="1022"/>
</p:tagLst>
</file>

<file path=ppt/tags/tag301.xml><?xml version="1.0" encoding="utf-8"?>
<p:tagLst xmlns:p="http://schemas.openxmlformats.org/presentationml/2006/main">
  <p:tag name="AS_UNIQUEID" val="1023"/>
</p:tagLst>
</file>

<file path=ppt/tags/tag302.xml><?xml version="1.0" encoding="utf-8"?>
<p:tagLst xmlns:p="http://schemas.openxmlformats.org/presentationml/2006/main">
  <p:tag name="AS_UNIQUEID" val="1024"/>
</p:tagLst>
</file>

<file path=ppt/tags/tag303.xml><?xml version="1.0" encoding="utf-8"?>
<p:tagLst xmlns:p="http://schemas.openxmlformats.org/presentationml/2006/main">
  <p:tag name="AS_UNIQUEID" val="1025"/>
</p:tagLst>
</file>

<file path=ppt/tags/tag304.xml><?xml version="1.0" encoding="utf-8"?>
<p:tagLst xmlns:p="http://schemas.openxmlformats.org/presentationml/2006/main">
  <p:tag name="AS_UNIQUEID" val="1026"/>
</p:tagLst>
</file>

<file path=ppt/tags/tag305.xml><?xml version="1.0" encoding="utf-8"?>
<p:tagLst xmlns:p="http://schemas.openxmlformats.org/presentationml/2006/main">
  <p:tag name="AS_UNIQUEID" val="1027"/>
</p:tagLst>
</file>

<file path=ppt/tags/tag306.xml><?xml version="1.0" encoding="utf-8"?>
<p:tagLst xmlns:p="http://schemas.openxmlformats.org/presentationml/2006/main">
  <p:tag name="AS_UNIQUEID" val="1028"/>
</p:tagLst>
</file>

<file path=ppt/tags/tag307.xml><?xml version="1.0" encoding="utf-8"?>
<p:tagLst xmlns:p="http://schemas.openxmlformats.org/presentationml/2006/main">
  <p:tag name="AS_UNIQUEID" val="1029"/>
</p:tagLst>
</file>

<file path=ppt/tags/tag308.xml><?xml version="1.0" encoding="utf-8"?>
<p:tagLst xmlns:p="http://schemas.openxmlformats.org/presentationml/2006/main">
  <p:tag name="AS_UNIQUEID" val="1030"/>
</p:tagLst>
</file>

<file path=ppt/tags/tag309.xml><?xml version="1.0" encoding="utf-8"?>
<p:tagLst xmlns:p="http://schemas.openxmlformats.org/presentationml/2006/main">
  <p:tag name="AS_UNIQUEID" val="1031"/>
</p:tagLst>
</file>

<file path=ppt/tags/tag31.xml><?xml version="1.0" encoding="utf-8"?>
<p:tagLst xmlns:p="http://schemas.openxmlformats.org/presentationml/2006/main">
  <p:tag name="AS_UNIQUEID" val="483"/>
</p:tagLst>
</file>

<file path=ppt/tags/tag310.xml><?xml version="1.0" encoding="utf-8"?>
<p:tagLst xmlns:p="http://schemas.openxmlformats.org/presentationml/2006/main">
  <p:tag name="AS_UNIQUEID" val="1032"/>
</p:tagLst>
</file>

<file path=ppt/tags/tag311.xml><?xml version="1.0" encoding="utf-8"?>
<p:tagLst xmlns:p="http://schemas.openxmlformats.org/presentationml/2006/main">
  <p:tag name="AS_UNIQUEID" val="1033"/>
</p:tagLst>
</file>

<file path=ppt/tags/tag312.xml><?xml version="1.0" encoding="utf-8"?>
<p:tagLst xmlns:p="http://schemas.openxmlformats.org/presentationml/2006/main">
  <p:tag name="AS_UNIQUEID" val="1034"/>
</p:tagLst>
</file>

<file path=ppt/tags/tag313.xml><?xml version="1.0" encoding="utf-8"?>
<p:tagLst xmlns:p="http://schemas.openxmlformats.org/presentationml/2006/main">
  <p:tag name="AS_UNIQUEID" val="1035"/>
</p:tagLst>
</file>

<file path=ppt/tags/tag314.xml><?xml version="1.0" encoding="utf-8"?>
<p:tagLst xmlns:p="http://schemas.openxmlformats.org/presentationml/2006/main">
  <p:tag name="AS_UNIQUEID" val="1036"/>
</p:tagLst>
</file>

<file path=ppt/tags/tag315.xml><?xml version="1.0" encoding="utf-8"?>
<p:tagLst xmlns:p="http://schemas.openxmlformats.org/presentationml/2006/main">
  <p:tag name="AS_UNIQUEID" val="1037"/>
</p:tagLst>
</file>

<file path=ppt/tags/tag316.xml><?xml version="1.0" encoding="utf-8"?>
<p:tagLst xmlns:p="http://schemas.openxmlformats.org/presentationml/2006/main">
  <p:tag name="AS_UNIQUEID" val="1079"/>
</p:tagLst>
</file>

<file path=ppt/tags/tag317.xml><?xml version="1.0" encoding="utf-8"?>
<p:tagLst xmlns:p="http://schemas.openxmlformats.org/presentationml/2006/main">
  <p:tag name="AS_UNIQUEID" val="1038"/>
</p:tagLst>
</file>

<file path=ppt/tags/tag318.xml><?xml version="1.0" encoding="utf-8"?>
<p:tagLst xmlns:p="http://schemas.openxmlformats.org/presentationml/2006/main">
  <p:tag name="AS_UNIQUEID" val="1039"/>
</p:tagLst>
</file>

<file path=ppt/tags/tag319.xml><?xml version="1.0" encoding="utf-8"?>
<p:tagLst xmlns:p="http://schemas.openxmlformats.org/presentationml/2006/main">
  <p:tag name="AS_UNIQUEID" val="1040"/>
</p:tagLst>
</file>

<file path=ppt/tags/tag32.xml><?xml version="1.0" encoding="utf-8"?>
<p:tagLst xmlns:p="http://schemas.openxmlformats.org/presentationml/2006/main">
  <p:tag name="AS_UNIQUEID" val="484"/>
</p:tagLst>
</file>

<file path=ppt/tags/tag320.xml><?xml version="1.0" encoding="utf-8"?>
<p:tagLst xmlns:p="http://schemas.openxmlformats.org/presentationml/2006/main">
  <p:tag name="AS_UNIQUEID" val="1041"/>
</p:tagLst>
</file>

<file path=ppt/tags/tag321.xml><?xml version="1.0" encoding="utf-8"?>
<p:tagLst xmlns:p="http://schemas.openxmlformats.org/presentationml/2006/main">
  <p:tag name="AS_UNIQUEID" val="1042"/>
</p:tagLst>
</file>

<file path=ppt/tags/tag322.xml><?xml version="1.0" encoding="utf-8"?>
<p:tagLst xmlns:p="http://schemas.openxmlformats.org/presentationml/2006/main">
  <p:tag name="AS_UNIQUEID" val="1043"/>
</p:tagLst>
</file>

<file path=ppt/tags/tag323.xml><?xml version="1.0" encoding="utf-8"?>
<p:tagLst xmlns:p="http://schemas.openxmlformats.org/presentationml/2006/main">
  <p:tag name="AS_UNIQUEID" val="1044"/>
</p:tagLst>
</file>

<file path=ppt/tags/tag324.xml><?xml version="1.0" encoding="utf-8"?>
<p:tagLst xmlns:p="http://schemas.openxmlformats.org/presentationml/2006/main">
  <p:tag name="AS_UNIQUEID" val="1045"/>
</p:tagLst>
</file>

<file path=ppt/tags/tag325.xml><?xml version="1.0" encoding="utf-8"?>
<p:tagLst xmlns:p="http://schemas.openxmlformats.org/presentationml/2006/main">
  <p:tag name="AS_UNIQUEID" val="1046"/>
</p:tagLst>
</file>

<file path=ppt/tags/tag326.xml><?xml version="1.0" encoding="utf-8"?>
<p:tagLst xmlns:p="http://schemas.openxmlformats.org/presentationml/2006/main">
  <p:tag name="AS_UNIQUEID" val="1047"/>
</p:tagLst>
</file>

<file path=ppt/tags/tag327.xml><?xml version="1.0" encoding="utf-8"?>
<p:tagLst xmlns:p="http://schemas.openxmlformats.org/presentationml/2006/main">
  <p:tag name="AS_UNIQUEID" val="1048"/>
</p:tagLst>
</file>

<file path=ppt/tags/tag328.xml><?xml version="1.0" encoding="utf-8"?>
<p:tagLst xmlns:p="http://schemas.openxmlformats.org/presentationml/2006/main">
  <p:tag name="AS_UNIQUEID" val="1049"/>
</p:tagLst>
</file>

<file path=ppt/tags/tag329.xml><?xml version="1.0" encoding="utf-8"?>
<p:tagLst xmlns:p="http://schemas.openxmlformats.org/presentationml/2006/main">
  <p:tag name="AS_UNIQUEID" val="1050"/>
</p:tagLst>
</file>

<file path=ppt/tags/tag33.xml><?xml version="1.0" encoding="utf-8"?>
<p:tagLst xmlns:p="http://schemas.openxmlformats.org/presentationml/2006/main">
  <p:tag name="AS_UNIQUEID" val="485"/>
</p:tagLst>
</file>

<file path=ppt/tags/tag330.xml><?xml version="1.0" encoding="utf-8"?>
<p:tagLst xmlns:p="http://schemas.openxmlformats.org/presentationml/2006/main">
  <p:tag name="AS_UNIQUEID" val="1051"/>
</p:tagLst>
</file>

<file path=ppt/tags/tag331.xml><?xml version="1.0" encoding="utf-8"?>
<p:tagLst xmlns:p="http://schemas.openxmlformats.org/presentationml/2006/main">
  <p:tag name="AS_UNIQUEID" val="1052"/>
</p:tagLst>
</file>

<file path=ppt/tags/tag332.xml><?xml version="1.0" encoding="utf-8"?>
<p:tagLst xmlns:p="http://schemas.openxmlformats.org/presentationml/2006/main">
  <p:tag name="AS_UNIQUEID" val="1053"/>
</p:tagLst>
</file>

<file path=ppt/tags/tag333.xml><?xml version="1.0" encoding="utf-8"?>
<p:tagLst xmlns:p="http://schemas.openxmlformats.org/presentationml/2006/main">
  <p:tag name="AS_UNIQUEID" val="1054"/>
</p:tagLst>
</file>

<file path=ppt/tags/tag334.xml><?xml version="1.0" encoding="utf-8"?>
<p:tagLst xmlns:p="http://schemas.openxmlformats.org/presentationml/2006/main">
  <p:tag name="AS_UNIQUEID" val="1055"/>
</p:tagLst>
</file>

<file path=ppt/tags/tag335.xml><?xml version="1.0" encoding="utf-8"?>
<p:tagLst xmlns:p="http://schemas.openxmlformats.org/presentationml/2006/main">
  <p:tag name="AS_UNIQUEID" val="1056"/>
</p:tagLst>
</file>

<file path=ppt/tags/tag336.xml><?xml version="1.0" encoding="utf-8"?>
<p:tagLst xmlns:p="http://schemas.openxmlformats.org/presentationml/2006/main">
  <p:tag name="AS_UNIQUEID" val="1057"/>
</p:tagLst>
</file>

<file path=ppt/tags/tag337.xml><?xml version="1.0" encoding="utf-8"?>
<p:tagLst xmlns:p="http://schemas.openxmlformats.org/presentationml/2006/main">
  <p:tag name="AS_UNIQUEID" val="1058"/>
</p:tagLst>
</file>

<file path=ppt/tags/tag338.xml><?xml version="1.0" encoding="utf-8"?>
<p:tagLst xmlns:p="http://schemas.openxmlformats.org/presentationml/2006/main">
  <p:tag name="AS_UNIQUEID" val="1059"/>
</p:tagLst>
</file>

<file path=ppt/tags/tag339.xml><?xml version="1.0" encoding="utf-8"?>
<p:tagLst xmlns:p="http://schemas.openxmlformats.org/presentationml/2006/main">
  <p:tag name="AS_UNIQUEID" val="1060"/>
</p:tagLst>
</file>

<file path=ppt/tags/tag34.xml><?xml version="1.0" encoding="utf-8"?>
<p:tagLst xmlns:p="http://schemas.openxmlformats.org/presentationml/2006/main">
  <p:tag name="AS_UNIQUEID" val="768"/>
</p:tagLst>
</file>

<file path=ppt/tags/tag340.xml><?xml version="1.0" encoding="utf-8"?>
<p:tagLst xmlns:p="http://schemas.openxmlformats.org/presentationml/2006/main">
  <p:tag name="AS_UNIQUEID" val="1061"/>
</p:tagLst>
</file>

<file path=ppt/tags/tag341.xml><?xml version="1.0" encoding="utf-8"?>
<p:tagLst xmlns:p="http://schemas.openxmlformats.org/presentationml/2006/main">
  <p:tag name="AS_UNIQUEID" val="1062"/>
</p:tagLst>
</file>

<file path=ppt/tags/tag342.xml><?xml version="1.0" encoding="utf-8"?>
<p:tagLst xmlns:p="http://schemas.openxmlformats.org/presentationml/2006/main">
  <p:tag name="AS_UNIQUEID" val="1063"/>
</p:tagLst>
</file>

<file path=ppt/tags/tag343.xml><?xml version="1.0" encoding="utf-8"?>
<p:tagLst xmlns:p="http://schemas.openxmlformats.org/presentationml/2006/main">
  <p:tag name="AS_UNIQUEID" val="1064"/>
</p:tagLst>
</file>

<file path=ppt/tags/tag344.xml><?xml version="1.0" encoding="utf-8"?>
<p:tagLst xmlns:p="http://schemas.openxmlformats.org/presentationml/2006/main">
  <p:tag name="AS_UNIQUEID" val="1065"/>
</p:tagLst>
</file>

<file path=ppt/tags/tag345.xml><?xml version="1.0" encoding="utf-8"?>
<p:tagLst xmlns:p="http://schemas.openxmlformats.org/presentationml/2006/main">
  <p:tag name="AS_UNIQUEID" val="1066"/>
</p:tagLst>
</file>

<file path=ppt/tags/tag346.xml><?xml version="1.0" encoding="utf-8"?>
<p:tagLst xmlns:p="http://schemas.openxmlformats.org/presentationml/2006/main">
  <p:tag name="AS_UNIQUEID" val="1067"/>
</p:tagLst>
</file>

<file path=ppt/tags/tag347.xml><?xml version="1.0" encoding="utf-8"?>
<p:tagLst xmlns:p="http://schemas.openxmlformats.org/presentationml/2006/main">
  <p:tag name="AS_UNIQUEID" val="1068"/>
</p:tagLst>
</file>

<file path=ppt/tags/tag348.xml><?xml version="1.0" encoding="utf-8"?>
<p:tagLst xmlns:p="http://schemas.openxmlformats.org/presentationml/2006/main">
  <p:tag name="AS_UNIQUEID" val="1069"/>
</p:tagLst>
</file>

<file path=ppt/tags/tag349.xml><?xml version="1.0" encoding="utf-8"?>
<p:tagLst xmlns:p="http://schemas.openxmlformats.org/presentationml/2006/main">
  <p:tag name="AS_UNIQUEID" val="1070"/>
</p:tagLst>
</file>

<file path=ppt/tags/tag35.xml><?xml version="1.0" encoding="utf-8"?>
<p:tagLst xmlns:p="http://schemas.openxmlformats.org/presentationml/2006/main">
  <p:tag name="AS_UNIQUEID" val="487"/>
</p:tagLst>
</file>

<file path=ppt/tags/tag350.xml><?xml version="1.0" encoding="utf-8"?>
<p:tagLst xmlns:p="http://schemas.openxmlformats.org/presentationml/2006/main">
  <p:tag name="AS_UNIQUEID" val="1071"/>
</p:tagLst>
</file>

<file path=ppt/tags/tag351.xml><?xml version="1.0" encoding="utf-8"?>
<p:tagLst xmlns:p="http://schemas.openxmlformats.org/presentationml/2006/main">
  <p:tag name="AS_UNIQUEID" val="1072"/>
</p:tagLst>
</file>

<file path=ppt/tags/tag352.xml><?xml version="1.0" encoding="utf-8"?>
<p:tagLst xmlns:p="http://schemas.openxmlformats.org/presentationml/2006/main">
  <p:tag name="AS_UNIQUEID" val="1073"/>
</p:tagLst>
</file>

<file path=ppt/tags/tag353.xml><?xml version="1.0" encoding="utf-8"?>
<p:tagLst xmlns:p="http://schemas.openxmlformats.org/presentationml/2006/main">
  <p:tag name="AS_UNIQUEID" val="1074"/>
</p:tagLst>
</file>

<file path=ppt/tags/tag354.xml><?xml version="1.0" encoding="utf-8"?>
<p:tagLst xmlns:p="http://schemas.openxmlformats.org/presentationml/2006/main">
  <p:tag name="AS_UNIQUEID" val="1075"/>
</p:tagLst>
</file>

<file path=ppt/tags/tag355.xml><?xml version="1.0" encoding="utf-8"?>
<p:tagLst xmlns:p="http://schemas.openxmlformats.org/presentationml/2006/main">
  <p:tag name="AS_UNIQUEID" val="1076"/>
</p:tagLst>
</file>

<file path=ppt/tags/tag356.xml><?xml version="1.0" encoding="utf-8"?>
<p:tagLst xmlns:p="http://schemas.openxmlformats.org/presentationml/2006/main">
  <p:tag name="AS_UNIQUEID" val="690"/>
</p:tagLst>
</file>

<file path=ppt/tags/tag357.xml><?xml version="1.0" encoding="utf-8"?>
<p:tagLst xmlns:p="http://schemas.openxmlformats.org/presentationml/2006/main">
  <p:tag name="AS_UNIQUEID" val="691"/>
</p:tagLst>
</file>

<file path=ppt/tags/tag358.xml><?xml version="1.0" encoding="utf-8"?>
<p:tagLst xmlns:p="http://schemas.openxmlformats.org/presentationml/2006/main">
  <p:tag name="AS_UNIQUEID" val="692"/>
</p:tagLst>
</file>

<file path=ppt/tags/tag359.xml><?xml version="1.0" encoding="utf-8"?>
<p:tagLst xmlns:p="http://schemas.openxmlformats.org/presentationml/2006/main">
  <p:tag name="AS_UNIQUEID" val="693"/>
</p:tagLst>
</file>

<file path=ppt/tags/tag36.xml><?xml version="1.0" encoding="utf-8"?>
<p:tagLst xmlns:p="http://schemas.openxmlformats.org/presentationml/2006/main">
  <p:tag name="AS_UNIQUEID" val="488"/>
</p:tagLst>
</file>

<file path=ppt/tags/tag360.xml><?xml version="1.0" encoding="utf-8"?>
<p:tagLst xmlns:p="http://schemas.openxmlformats.org/presentationml/2006/main">
  <p:tag name="AS_UNIQUEID" val="694"/>
</p:tagLst>
</file>

<file path=ppt/tags/tag361.xml><?xml version="1.0" encoding="utf-8"?>
<p:tagLst xmlns:p="http://schemas.openxmlformats.org/presentationml/2006/main">
  <p:tag name="AS_UNIQUEID" val="695"/>
</p:tagLst>
</file>

<file path=ppt/tags/tag362.xml><?xml version="1.0" encoding="utf-8"?>
<p:tagLst xmlns:p="http://schemas.openxmlformats.org/presentationml/2006/main">
  <p:tag name="AS_UNIQUEID" val="696"/>
</p:tagLst>
</file>

<file path=ppt/tags/tag363.xml><?xml version="1.0" encoding="utf-8"?>
<p:tagLst xmlns:p="http://schemas.openxmlformats.org/presentationml/2006/main">
  <p:tag name="AS_UNIQUEID" val="697"/>
</p:tagLst>
</file>

<file path=ppt/tags/tag364.xml><?xml version="1.0" encoding="utf-8"?>
<p:tagLst xmlns:p="http://schemas.openxmlformats.org/presentationml/2006/main">
  <p:tag name="AS_UNIQUEID" val="698"/>
</p:tagLst>
</file>

<file path=ppt/tags/tag365.xml><?xml version="1.0" encoding="utf-8"?>
<p:tagLst xmlns:p="http://schemas.openxmlformats.org/presentationml/2006/main">
  <p:tag name="AS_UNIQUEID" val="699"/>
</p:tagLst>
</file>

<file path=ppt/tags/tag366.xml><?xml version="1.0" encoding="utf-8"?>
<p:tagLst xmlns:p="http://schemas.openxmlformats.org/presentationml/2006/main">
  <p:tag name="AS_UNIQUEID" val="700"/>
</p:tagLst>
</file>

<file path=ppt/tags/tag367.xml><?xml version="1.0" encoding="utf-8"?>
<p:tagLst xmlns:p="http://schemas.openxmlformats.org/presentationml/2006/main">
  <p:tag name="AS_UNIQUEID" val="701"/>
</p:tagLst>
</file>

<file path=ppt/tags/tag368.xml><?xml version="1.0" encoding="utf-8"?>
<p:tagLst xmlns:p="http://schemas.openxmlformats.org/presentationml/2006/main">
  <p:tag name="AS_UNIQUEID" val="702"/>
</p:tagLst>
</file>

<file path=ppt/tags/tag369.xml><?xml version="1.0" encoding="utf-8"?>
<p:tagLst xmlns:p="http://schemas.openxmlformats.org/presentationml/2006/main">
  <p:tag name="AS_UNIQUEID" val="703"/>
</p:tagLst>
</file>

<file path=ppt/tags/tag37.xml><?xml version="1.0" encoding="utf-8"?>
<p:tagLst xmlns:p="http://schemas.openxmlformats.org/presentationml/2006/main">
  <p:tag name="AS_UNIQUEID" val="769"/>
</p:tagLst>
</file>

<file path=ppt/tags/tag370.xml><?xml version="1.0" encoding="utf-8"?>
<p:tagLst xmlns:p="http://schemas.openxmlformats.org/presentationml/2006/main">
  <p:tag name="AS_UNIQUEID" val="704"/>
</p:tagLst>
</file>

<file path=ppt/tags/tag371.xml><?xml version="1.0" encoding="utf-8"?>
<p:tagLst xmlns:p="http://schemas.openxmlformats.org/presentationml/2006/main">
  <p:tag name="AS_UNIQUEID" val="705"/>
</p:tagLst>
</file>

<file path=ppt/tags/tag372.xml><?xml version="1.0" encoding="utf-8"?>
<p:tagLst xmlns:p="http://schemas.openxmlformats.org/presentationml/2006/main">
  <p:tag name="AS_UNIQUEID" val="706"/>
</p:tagLst>
</file>

<file path=ppt/tags/tag373.xml><?xml version="1.0" encoding="utf-8"?>
<p:tagLst xmlns:p="http://schemas.openxmlformats.org/presentationml/2006/main">
  <p:tag name="AS_UNIQUEID" val="707"/>
</p:tagLst>
</file>

<file path=ppt/tags/tag374.xml><?xml version="1.0" encoding="utf-8"?>
<p:tagLst xmlns:p="http://schemas.openxmlformats.org/presentationml/2006/main">
  <p:tag name="AS_UNIQUEID" val="708"/>
</p:tagLst>
</file>

<file path=ppt/tags/tag375.xml><?xml version="1.0" encoding="utf-8"?>
<p:tagLst xmlns:p="http://schemas.openxmlformats.org/presentationml/2006/main">
  <p:tag name="AS_UNIQUEID" val="709"/>
</p:tagLst>
</file>

<file path=ppt/tags/tag376.xml><?xml version="1.0" encoding="utf-8"?>
<p:tagLst xmlns:p="http://schemas.openxmlformats.org/presentationml/2006/main">
  <p:tag name="AS_UNIQUEID" val="1077"/>
</p:tagLst>
</file>

<file path=ppt/tags/tag377.xml><?xml version="1.0" encoding="utf-8"?>
<p:tagLst xmlns:p="http://schemas.openxmlformats.org/presentationml/2006/main">
  <p:tag name="AS_UNIQUEID" val="1078"/>
</p:tagLst>
</file>

<file path=ppt/tags/tag37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38.xml><?xml version="1.0" encoding="utf-8"?>
<p:tagLst xmlns:p="http://schemas.openxmlformats.org/presentationml/2006/main">
  <p:tag name="AS_UNIQUEID" val="770"/>
</p:tagLst>
</file>

<file path=ppt/tags/tag39.xml><?xml version="1.0" encoding="utf-8"?>
<p:tagLst xmlns:p="http://schemas.openxmlformats.org/presentationml/2006/main">
  <p:tag name="AS_UNIQUEID" val="502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0.xml><?xml version="1.0" encoding="utf-8"?>
<p:tagLst xmlns:p="http://schemas.openxmlformats.org/presentationml/2006/main">
  <p:tag name="AS_UNIQUEID" val="517"/>
</p:tagLst>
</file>

<file path=ppt/tags/tag41.xml><?xml version="1.0" encoding="utf-8"?>
<p:tagLst xmlns:p="http://schemas.openxmlformats.org/presentationml/2006/main">
  <p:tag name="AS_UNIQUEID" val="771"/>
</p:tagLst>
</file>

<file path=ppt/tags/tag42.xml><?xml version="1.0" encoding="utf-8"?>
<p:tagLst xmlns:p="http://schemas.openxmlformats.org/presentationml/2006/main">
  <p:tag name="AS_UNIQUEID" val="498"/>
</p:tagLst>
</file>

<file path=ppt/tags/tag43.xml><?xml version="1.0" encoding="utf-8"?>
<p:tagLst xmlns:p="http://schemas.openxmlformats.org/presentationml/2006/main">
  <p:tag name="AS_UNIQUEID" val="743"/>
</p:tagLst>
</file>

<file path=ppt/tags/tag44.xml><?xml version="1.0" encoding="utf-8"?>
<p:tagLst xmlns:p="http://schemas.openxmlformats.org/presentationml/2006/main">
  <p:tag name="AS_UNIQUEID" val="772"/>
</p:tagLst>
</file>

<file path=ppt/tags/tag45.xml><?xml version="1.0" encoding="utf-8"?>
<p:tagLst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46.xml><?xml version="1.0" encoding="utf-8"?>
<p:tagLst xmlns:p="http://schemas.openxmlformats.org/presentationml/2006/main">
  <p:tag name="AS_UNIQUEID" val="773"/>
</p:tagLst>
</file>

<file path=ppt/tags/tag47.xml><?xml version="1.0" encoding="utf-8"?>
<p:tagLst xmlns:p="http://schemas.openxmlformats.org/presentationml/2006/main">
  <p:tag name="AS_UNIQUEID" val="774"/>
</p:tagLst>
</file>

<file path=ppt/tags/tag48.xml><?xml version="1.0" encoding="utf-8"?>
<p:tagLst xmlns:p="http://schemas.openxmlformats.org/presentationml/2006/main">
  <p:tag name="AS_UNIQUEID" val="775"/>
</p:tagLst>
</file>

<file path=ppt/tags/tag49.xml><?xml version="1.0" encoding="utf-8"?>
<p:tagLst xmlns:p="http://schemas.openxmlformats.org/presentationml/2006/main">
  <p:tag name="AS_UNIQUEID" val="524"/>
</p:tagLst>
</file>

<file path=ppt/tags/tag5.xml><?xml version="1.0" encoding="utf-8"?>
<p:tagLst xmlns:p="http://schemas.openxmlformats.org/presentationml/2006/main">
  <p:tag name="AS_UNIQUEID" val="747"/>
</p:tagLst>
</file>

<file path=ppt/tags/tag50.xml><?xml version="1.0" encoding="utf-8"?>
<p:tagLst xmlns:p="http://schemas.openxmlformats.org/presentationml/2006/main">
  <p:tag name="AS_UNIQUEID" val="525"/>
</p:tagLst>
</file>

<file path=ppt/tags/tag51.xml><?xml version="1.0" encoding="utf-8"?>
<p:tagLst xmlns:p="http://schemas.openxmlformats.org/presentationml/2006/main">
  <p:tag name="AS_UNIQUEID" val="722"/>
</p:tagLst>
</file>

<file path=ppt/tags/tag52.xml><?xml version="1.0" encoding="utf-8"?>
<p:tagLst xmlns:p="http://schemas.openxmlformats.org/presentationml/2006/main">
  <p:tag name="AS_UNIQUEID" val="723"/>
</p:tagLst>
</file>

<file path=ppt/tags/tag53.xml><?xml version="1.0" encoding="utf-8"?>
<p:tagLst xmlns:p="http://schemas.openxmlformats.org/presentationml/2006/main">
  <p:tag name="AS_UNIQUEID" val="724"/>
</p:tagLst>
</file>

<file path=ppt/tags/tag54.xml><?xml version="1.0" encoding="utf-8"?>
<p:tagLst xmlns:p="http://schemas.openxmlformats.org/presentationml/2006/main">
  <p:tag name="AS_UNIQUEID" val="776"/>
</p:tagLst>
</file>

<file path=ppt/tags/tag55.xml><?xml version="1.0" encoding="utf-8"?>
<p:tagLst xmlns:p="http://schemas.openxmlformats.org/presentationml/2006/main">
  <p:tag name="AS_UNIQUEID" val="777"/>
</p:tagLst>
</file>

<file path=ppt/tags/tag56.xml><?xml version="1.0" encoding="utf-8"?>
<p:tagLst xmlns:p="http://schemas.openxmlformats.org/presentationml/2006/main">
  <p:tag name="AS_UNIQUEID" val="778"/>
</p:tagLst>
</file>

<file path=ppt/tags/tag57.xml><?xml version="1.0" encoding="utf-8"?>
<p:tagLst xmlns:p="http://schemas.openxmlformats.org/presentationml/2006/main">
  <p:tag name="AS_UNIQUEID" val="779"/>
</p:tagLst>
</file>

<file path=ppt/tags/tag58.xml><?xml version="1.0" encoding="utf-8"?>
<p:tagLst xmlns:p="http://schemas.openxmlformats.org/presentationml/2006/main">
  <p:tag name="AS_UNIQUEID" val="780"/>
</p:tagLst>
</file>

<file path=ppt/tags/tag59.xml><?xml version="1.0" encoding="utf-8"?>
<p:tagLst xmlns:p="http://schemas.openxmlformats.org/presentationml/2006/main">
  <p:tag name="AS_UNIQUEID" val="781"/>
  <p:tag name="KSO_WM_DIAGRAM_VIRTUALLY_FRAME" val="{&quot;height&quot;:281.5,&quot;left&quot;:27.7,&quot;top&quot;:189.5,&quot;width&quot;:664.2}"/>
</p:tagLst>
</file>

<file path=ppt/tags/tag6.xml><?xml version="1.0" encoding="utf-8"?>
<p:tagLst xmlns:p="http://schemas.openxmlformats.org/presentationml/2006/main">
  <p:tag name="AS_UNIQUEID" val="748"/>
</p:tagLst>
</file>

<file path=ppt/tags/tag60.xml><?xml version="1.0" encoding="utf-8"?>
<p:tagLst xmlns:p="http://schemas.openxmlformats.org/presentationml/2006/main">
  <p:tag name="AS_UNIQUEID" val="782"/>
  <p:tag name="KSO_WM_DIAGRAM_VIRTUALLY_FRAME" val="{&quot;height&quot;:281.5,&quot;left&quot;:27.7,&quot;top&quot;:189.5,&quot;width&quot;:664.2}"/>
</p:tagLst>
</file>

<file path=ppt/tags/tag61.xml><?xml version="1.0" encoding="utf-8"?>
<p:tagLst xmlns:p="http://schemas.openxmlformats.org/presentationml/2006/main">
  <p:tag name="AS_UNIQUEID" val="783"/>
  <p:tag name="KSO_WM_DIAGRAM_VIRTUALLY_FRAME" val="{&quot;height&quot;:281.5,&quot;left&quot;:27.7,&quot;top&quot;:189.5,&quot;width&quot;:664.2}"/>
</p:tagLst>
</file>

<file path=ppt/tags/tag62.xml><?xml version="1.0" encoding="utf-8"?>
<p:tagLst xmlns:p="http://schemas.openxmlformats.org/presentationml/2006/main">
  <p:tag name="AS_UNIQUEID" val="784"/>
  <p:tag name="KSO_WM_DIAGRAM_VIRTUALLY_FRAME" val="{&quot;height&quot;:281.5,&quot;left&quot;:27.7,&quot;top&quot;:189.5,&quot;width&quot;:664.2}"/>
</p:tagLst>
</file>

<file path=ppt/tags/tag63.xml><?xml version="1.0" encoding="utf-8"?>
<p:tagLst xmlns:p="http://schemas.openxmlformats.org/presentationml/2006/main">
  <p:tag name="AS_UNIQUEID" val="785"/>
  <p:tag name="KSO_WM_DIAGRAM_VIRTUALLY_FRAME" val="{&quot;height&quot;:281.5,&quot;left&quot;:27.7,&quot;top&quot;:189.5,&quot;width&quot;:664.2}"/>
</p:tagLst>
</file>

<file path=ppt/tags/tag64.xml><?xml version="1.0" encoding="utf-8"?>
<p:tagLst xmlns:p="http://schemas.openxmlformats.org/presentationml/2006/main">
  <p:tag name="AS_UNIQUEID" val="786"/>
  <p:tag name="KSO_WM_DIAGRAM_VIRTUALLY_FRAME" val="{&quot;height&quot;:281.5,&quot;left&quot;:27.7,&quot;top&quot;:189.5,&quot;width&quot;:664.2}"/>
</p:tagLst>
</file>

<file path=ppt/tags/tag65.xml><?xml version="1.0" encoding="utf-8"?>
<p:tagLst xmlns:p="http://schemas.openxmlformats.org/presentationml/2006/main">
  <p:tag name="AS_UNIQUEID" val="787"/>
  <p:tag name="KSO_WM_DIAGRAM_VIRTUALLY_FRAME" val="{&quot;height&quot;:281.5,&quot;left&quot;:27.7,&quot;top&quot;:189.5,&quot;width&quot;:664.2}"/>
</p:tagLst>
</file>

<file path=ppt/tags/tag66.xml><?xml version="1.0" encoding="utf-8"?>
<p:tagLst xmlns:p="http://schemas.openxmlformats.org/presentationml/2006/main">
  <p:tag name="AS_UNIQUEID" val="788"/>
  <p:tag name="KSO_WM_DIAGRAM_VIRTUALLY_FRAME" val="{&quot;height&quot;:281.5,&quot;left&quot;:27.7,&quot;top&quot;:189.5,&quot;width&quot;:664.2}"/>
</p:tagLst>
</file>

<file path=ppt/tags/tag67.xml><?xml version="1.0" encoding="utf-8"?>
<p:tagLst xmlns:p="http://schemas.openxmlformats.org/presentationml/2006/main">
  <p:tag name="AS_UNIQUEID" val="789"/>
  <p:tag name="KSO_WM_DIAGRAM_VIRTUALLY_FRAME" val="{&quot;height&quot;:281.5,&quot;left&quot;:27.7,&quot;top&quot;:189.5,&quot;width&quot;:664.2}"/>
</p:tagLst>
</file>

<file path=ppt/tags/tag68.xml><?xml version="1.0" encoding="utf-8"?>
<p:tagLst xmlns:p="http://schemas.openxmlformats.org/presentationml/2006/main">
  <p:tag name="AS_UNIQUEID" val="790"/>
  <p:tag name="KSO_WM_DIAGRAM_VIRTUALLY_FRAME" val="{&quot;height&quot;:281.5,&quot;left&quot;:27.7,&quot;top&quot;:189.5,&quot;width&quot;:664.2}"/>
</p:tagLst>
</file>

<file path=ppt/tags/tag69.xml><?xml version="1.0" encoding="utf-8"?>
<p:tagLst xmlns:p="http://schemas.openxmlformats.org/presentationml/2006/main">
  <p:tag name="AS_UNIQUEID" val="791"/>
  <p:tag name="KSO_WM_DIAGRAM_VIRTUALLY_FRAME" val="{&quot;height&quot;:281.5,&quot;left&quot;:27.7,&quot;top&quot;:189.5,&quot;width&quot;:664.2}"/>
</p:tagLst>
</file>

<file path=ppt/tags/tag7.xml><?xml version="1.0" encoding="utf-8"?>
<p:tagLst xmlns:p="http://schemas.openxmlformats.org/presentationml/2006/main">
  <p:tag name="AS_UNIQUEID" val="749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0.xml><?xml version="1.0" encoding="utf-8"?>
<p:tagLst xmlns:p="http://schemas.openxmlformats.org/presentationml/2006/main">
  <p:tag name="AS_UNIQUEID" val="792"/>
  <p:tag name="KSO_WM_DIAGRAM_VIRTUALLY_FRAME" val="{&quot;height&quot;:281.5,&quot;left&quot;:27.7,&quot;top&quot;:189.5,&quot;width&quot;:664.2}"/>
</p:tagLst>
</file>

<file path=ppt/tags/tag71.xml><?xml version="1.0" encoding="utf-8"?>
<p:tagLst xmlns:p="http://schemas.openxmlformats.org/presentationml/2006/main">
  <p:tag name="AS_UNIQUEID" val="793"/>
  <p:tag name="KSO_WM_DIAGRAM_VIRTUALLY_FRAME" val="{&quot;height&quot;:281.5,&quot;left&quot;:27.7,&quot;top&quot;:189.5,&quot;width&quot;:664.2}"/>
</p:tagLst>
</file>

<file path=ppt/tags/tag72.xml><?xml version="1.0" encoding="utf-8"?>
<p:tagLst xmlns:p="http://schemas.openxmlformats.org/presentationml/2006/main">
  <p:tag name="AS_UNIQUEID" val="794"/>
  <p:tag name="KSO_WM_DIAGRAM_VIRTUALLY_FRAME" val="{&quot;height&quot;:281.5,&quot;left&quot;:27.7,&quot;top&quot;:189.5,&quot;width&quot;:664.2}"/>
</p:tagLst>
</file>

<file path=ppt/tags/tag73.xml><?xml version="1.0" encoding="utf-8"?>
<p:tagLst xmlns:p="http://schemas.openxmlformats.org/presentationml/2006/main">
  <p:tag name="AS_UNIQUEID" val="795"/>
  <p:tag name="KSO_WM_DIAGRAM_VIRTUALLY_FRAME" val="{&quot;height&quot;:281.5,&quot;left&quot;:27.7,&quot;top&quot;:189.5,&quot;width&quot;:664.2}"/>
</p:tagLst>
</file>

<file path=ppt/tags/tag74.xml><?xml version="1.0" encoding="utf-8"?>
<p:tagLst xmlns:p="http://schemas.openxmlformats.org/presentationml/2006/main">
  <p:tag name="AS_UNIQUEID" val="796"/>
  <p:tag name="KSO_WM_DIAGRAM_VIRTUALLY_FRAME" val="{&quot;height&quot;:281.5,&quot;left&quot;:27.7,&quot;top&quot;:189.5,&quot;width&quot;:664.2}"/>
</p:tagLst>
</file>

<file path=ppt/tags/tag75.xml><?xml version="1.0" encoding="utf-8"?>
<p:tagLst xmlns:p="http://schemas.openxmlformats.org/presentationml/2006/main">
  <p:tag name="AS_UNIQUEID" val="797"/>
  <p:tag name="KSO_WM_DIAGRAM_VIRTUALLY_FRAME" val="{&quot;height&quot;:281.5,&quot;left&quot;:27.7,&quot;top&quot;:189.5,&quot;width&quot;:664.2}"/>
</p:tagLst>
</file>

<file path=ppt/tags/tag76.xml><?xml version="1.0" encoding="utf-8"?>
<p:tagLst xmlns:p="http://schemas.openxmlformats.org/presentationml/2006/main">
  <p:tag name="AS_UNIQUEID" val="798"/>
  <p:tag name="KSO_WM_DIAGRAM_VIRTUALLY_FRAME" val="{&quot;height&quot;:281.5,&quot;left&quot;:27.7,&quot;top&quot;:189.5,&quot;width&quot;:664.2}"/>
</p:tagLst>
</file>

<file path=ppt/tags/tag77.xml><?xml version="1.0" encoding="utf-8"?>
<p:tagLst xmlns:p="http://schemas.openxmlformats.org/presentationml/2006/main">
  <p:tag name="AS_UNIQUEID" val="799"/>
  <p:tag name="KSO_WM_DIAGRAM_VIRTUALLY_FRAME" val="{&quot;height&quot;:281.5,&quot;left&quot;:27.7,&quot;top&quot;:189.5,&quot;width&quot;:664.2}"/>
</p:tagLst>
</file>

<file path=ppt/tags/tag78.xml><?xml version="1.0" encoding="utf-8"?>
<p:tagLst xmlns:p="http://schemas.openxmlformats.org/presentationml/2006/main">
  <p:tag name="AS_UNIQUEID" val="800"/>
  <p:tag name="KSO_WM_DIAGRAM_VIRTUALLY_FRAME" val="{&quot;height&quot;:281.5,&quot;left&quot;:27.7,&quot;top&quot;:189.5,&quot;width&quot;:664.2}"/>
</p:tagLst>
</file>

<file path=ppt/tags/tag79.xml><?xml version="1.0" encoding="utf-8"?>
<p:tagLst xmlns:p="http://schemas.openxmlformats.org/presentationml/2006/main">
  <p:tag name="AS_UNIQUEID" val="801"/>
  <p:tag name="KSO_WM_DIAGRAM_VIRTUALLY_FRAME" val="{&quot;height&quot;:281.5,&quot;left&quot;:27.7,&quot;top&quot;:189.5,&quot;width&quot;:664.2}"/>
</p:tagLst>
</file>

<file path=ppt/tags/tag8.xml><?xml version="1.0" encoding="utf-8"?>
<p:tagLst xmlns:p="http://schemas.openxmlformats.org/presentationml/2006/main">
  <p:tag name="AS_UNIQUEID" val="750"/>
</p:tagLst>
</file>

<file path=ppt/tags/tag80.xml><?xml version="1.0" encoding="utf-8"?>
<p:tagLst xmlns:p="http://schemas.openxmlformats.org/presentationml/2006/main">
  <p:tag name="AS_UNIQUEID" val="802"/>
  <p:tag name="KSO_WM_DIAGRAM_VIRTUALLY_FRAME" val="{&quot;height&quot;:281.5,&quot;left&quot;:27.7,&quot;top&quot;:189.5,&quot;width&quot;:664.2}"/>
</p:tagLst>
</file>

<file path=ppt/tags/tag81.xml><?xml version="1.0" encoding="utf-8"?>
<p:tagLst xmlns:p="http://schemas.openxmlformats.org/presentationml/2006/main">
  <p:tag name="AS_UNIQUEID" val="803"/>
  <p:tag name="KSO_WM_DIAGRAM_VIRTUALLY_FRAME" val="{&quot;height&quot;:281.5,&quot;left&quot;:27.7,&quot;top&quot;:189.5,&quot;width&quot;:664.2}"/>
</p:tagLst>
</file>

<file path=ppt/tags/tag82.xml><?xml version="1.0" encoding="utf-8"?>
<p:tagLst xmlns:p="http://schemas.openxmlformats.org/presentationml/2006/main">
  <p:tag name="AS_UNIQUEID" val="804"/>
  <p:tag name="KSO_WM_DIAGRAM_VIRTUALLY_FRAME" val="{&quot;height&quot;:281.5,&quot;left&quot;:27.7,&quot;top&quot;:189.5,&quot;width&quot;:664.2}"/>
</p:tagLst>
</file>

<file path=ppt/tags/tag83.xml><?xml version="1.0" encoding="utf-8"?>
<p:tagLst xmlns:p="http://schemas.openxmlformats.org/presentationml/2006/main">
  <p:tag name="AS_UNIQUEID" val="805"/>
  <p:tag name="KSO_WM_DIAGRAM_VIRTUALLY_FRAME" val="{&quot;height&quot;:281.5,&quot;left&quot;:27.7,&quot;top&quot;:189.5,&quot;width&quot;:664.2}"/>
</p:tagLst>
</file>

<file path=ppt/tags/tag84.xml><?xml version="1.0" encoding="utf-8"?>
<p:tagLst xmlns:p="http://schemas.openxmlformats.org/presentationml/2006/main">
  <p:tag name="AS_UNIQUEID" val="806"/>
  <p:tag name="KSO_WM_DIAGRAM_VIRTUALLY_FRAME" val="{&quot;height&quot;:281.5,&quot;left&quot;:27.7,&quot;top&quot;:189.5,&quot;width&quot;:664.2}"/>
</p:tagLst>
</file>

<file path=ppt/tags/tag85.xml><?xml version="1.0" encoding="utf-8"?>
<p:tagLst xmlns:p="http://schemas.openxmlformats.org/presentationml/2006/main">
  <p:tag name="AS_UNIQUEID" val="807"/>
  <p:tag name="KSO_WM_DIAGRAM_VIRTUALLY_FRAME" val="{&quot;height&quot;:281.5,&quot;left&quot;:27.7,&quot;top&quot;:189.5,&quot;width&quot;:664.2}"/>
</p:tagLst>
</file>

<file path=ppt/tags/tag86.xml><?xml version="1.0" encoding="utf-8"?>
<p:tagLst xmlns:p="http://schemas.openxmlformats.org/presentationml/2006/main">
  <p:tag name="AS_UNIQUEID" val="808"/>
  <p:tag name="KSO_WM_DIAGRAM_VIRTUALLY_FRAME" val="{&quot;height&quot;:281.5,&quot;left&quot;:27.7,&quot;top&quot;:189.5,&quot;width&quot;:664.2}"/>
</p:tagLst>
</file>

<file path=ppt/tags/tag87.xml><?xml version="1.0" encoding="utf-8"?>
<p:tagLst xmlns:p="http://schemas.openxmlformats.org/presentationml/2006/main">
  <p:tag name="AS_UNIQUEID" val="809"/>
  <p:tag name="KSO_WM_DIAGRAM_VIRTUALLY_FRAME" val="{&quot;height&quot;:281.5,&quot;left&quot;:27.7,&quot;top&quot;:189.5,&quot;width&quot;:664.2}"/>
</p:tagLst>
</file>

<file path=ppt/tags/tag88.xml><?xml version="1.0" encoding="utf-8"?>
<p:tagLst xmlns:p="http://schemas.openxmlformats.org/presentationml/2006/main">
  <p:tag name="AS_UNIQUEID" val="810"/>
  <p:tag name="KSO_WM_DIAGRAM_VIRTUALLY_FRAME" val="{&quot;height&quot;:281.5,&quot;left&quot;:27.7,&quot;top&quot;:189.5,&quot;width&quot;:664.2}"/>
</p:tagLst>
</file>

<file path=ppt/tags/tag89.xml><?xml version="1.0" encoding="utf-8"?>
<p:tagLst xmlns:p="http://schemas.openxmlformats.org/presentationml/2006/main">
  <p:tag name="AS_UNIQUEID" val="811"/>
  <p:tag name="KSO_WM_DIAGRAM_VIRTUALLY_FRAME" val="{&quot;height&quot;:281.5,&quot;left&quot;:27.7,&quot;top&quot;:189.5,&quot;width&quot;:664.2}"/>
</p:tagLst>
</file>

<file path=ppt/tags/tag9.xml><?xml version="1.0" encoding="utf-8"?>
<p:tagLst xmlns:p="http://schemas.openxmlformats.org/presentationml/2006/main">
  <p:tag name="AS_UNIQUEID" val="751"/>
</p:tagLst>
</file>

<file path=ppt/tags/tag90.xml><?xml version="1.0" encoding="utf-8"?>
<p:tagLst xmlns:p="http://schemas.openxmlformats.org/presentationml/2006/main">
  <p:tag name="AS_UNIQUEID" val="812"/>
  <p:tag name="KSO_WM_DIAGRAM_VIRTUALLY_FRAME" val="{&quot;height&quot;:281.5,&quot;left&quot;:27.7,&quot;top&quot;:189.5,&quot;width&quot;:664.2}"/>
</p:tagLst>
</file>

<file path=ppt/tags/tag91.xml><?xml version="1.0" encoding="utf-8"?>
<p:tagLst xmlns:p="http://schemas.openxmlformats.org/presentationml/2006/main">
  <p:tag name="AS_UNIQUEID" val="813"/>
</p:tagLst>
</file>

<file path=ppt/tags/tag92.xml><?xml version="1.0" encoding="utf-8"?>
<p:tagLst xmlns:p="http://schemas.openxmlformats.org/presentationml/2006/main">
  <p:tag name="AS_UNIQUEID" val="814"/>
</p:tagLst>
</file>

<file path=ppt/tags/tag93.xml><?xml version="1.0" encoding="utf-8"?>
<p:tagLst xmlns:p="http://schemas.openxmlformats.org/presentationml/2006/main">
  <p:tag name="AS_UNIQUEID" val="815"/>
</p:tagLst>
</file>

<file path=ppt/tags/tag94.xml><?xml version="1.0" encoding="utf-8"?>
<p:tagLst xmlns:p="http://schemas.openxmlformats.org/presentationml/2006/main">
  <p:tag name="AS_UNIQUEID" val="816"/>
</p:tagLst>
</file>

<file path=ppt/tags/tag95.xml><?xml version="1.0" encoding="utf-8"?>
<p:tagLst xmlns:p="http://schemas.openxmlformats.org/presentationml/2006/main">
  <p:tag name="AS_UNIQUEID" val="817"/>
</p:tagLst>
</file>

<file path=ppt/tags/tag96.xml><?xml version="1.0" encoding="utf-8"?>
<p:tagLst xmlns:p="http://schemas.openxmlformats.org/presentationml/2006/main">
  <p:tag name="AS_UNIQUEID" val="818"/>
</p:tagLst>
</file>

<file path=ppt/tags/tag97.xml><?xml version="1.0" encoding="utf-8"?>
<p:tagLst xmlns:p="http://schemas.openxmlformats.org/presentationml/2006/main">
  <p:tag name="AS_UNIQUEID" val="819"/>
</p:tagLst>
</file>

<file path=ppt/tags/tag98.xml><?xml version="1.0" encoding="utf-8"?>
<p:tagLst xmlns:p="http://schemas.openxmlformats.org/presentationml/2006/main">
  <p:tag name="AS_UNIQUEID" val="820"/>
</p:tagLst>
</file>

<file path=ppt/tags/tag99.xml><?xml version="1.0" encoding="utf-8"?>
<p:tagLst xmlns:p="http://schemas.openxmlformats.org/presentationml/2006/main">
  <p:tag name="AS_UNIQUEID" val="821"/>
</p:tagLst>
</file>

<file path=ppt/theme/theme1.xml><?xml version="1.0" encoding="utf-8"?>
<a:theme xmlns:r="http://schemas.openxmlformats.org/officeDocument/2006/relationships"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175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微软雅黑</vt:lpstr>
      <vt:lpstr>Wingdings</vt:lpstr>
      <vt:lpstr>宋体</vt:lpstr>
      <vt:lpstr>Segoe Print</vt:lpstr>
      <vt:lpstr>SimSun</vt:lpstr>
      <vt:lpstr>Calibri Light</vt:lpstr>
      <vt:lpstr>Calibri</vt:lpstr>
      <vt:lpstr>Times New Roman</vt:lpstr>
      <vt:lpstr>华光行楷_CNKI</vt:lpstr>
      <vt:lpstr>思源宋体 CN</vt:lpstr>
      <vt:lpstr>楷体</vt:lpstr>
      <vt:lpstr>方正粗黑宋简体</vt:lpstr>
      <vt:lpstr>黑体</vt:lpstr>
      <vt:lpstr>Century Gothic</vt:lpstr>
      <vt:lpstr>幼圆</vt:lpstr>
      <vt:lpstr>2_自定义设计方案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2025-03-05T06:57:28Z</cp:lastPrinted>
  <dcterms:created xsi:type="dcterms:W3CDTF">2025-03-05T06:57:28Z</dcterms:created>
  <dcterms:modified xsi:type="dcterms:W3CDTF">2025-03-04T22:57:28Z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