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heme/theme3.xml" ContentType="application/vnd.openxmlformats-officedocument.them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1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0"/>
  </p:notesMasterIdLst>
  <p:sldIdLst>
    <p:sldId id="270" r:id="rId3"/>
    <p:sldId id="302" r:id="rId4"/>
    <p:sldId id="303" r:id="rId5"/>
    <p:sldId id="290" r:id="rId6"/>
    <p:sldId id="304" r:id="rId7"/>
    <p:sldId id="305" r:id="rId8"/>
    <p:sldId id="306" r:id="rId9"/>
    <p:sldId id="309" r:id="rId10"/>
    <p:sldId id="310" r:id="rId11"/>
    <p:sldId id="262" r:id="rId12"/>
    <p:sldId id="265" r:id="rId13"/>
    <p:sldId id="260" r:id="rId14"/>
    <p:sldId id="323" r:id="rId15"/>
    <p:sldId id="324" r:id="rId16"/>
    <p:sldId id="325" r:id="rId17"/>
    <p:sldId id="276" r:id="rId18"/>
    <p:sldId id="326" r:id="rId19"/>
    <p:sldId id="329" r:id="rId20"/>
    <p:sldId id="327" r:id="rId21"/>
    <p:sldId id="328" r:id="rId22"/>
    <p:sldId id="330" r:id="rId23"/>
    <p:sldId id="331" r:id="rId24"/>
    <p:sldId id="332" r:id="rId25"/>
    <p:sldId id="284" r:id="rId26"/>
    <p:sldId id="333" r:id="rId27"/>
    <p:sldId id="271" r:id="rId28"/>
    <p:sldId id="283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1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1" y="134"/>
      </p:cViewPr>
      <p:guideLst>
        <p:guide orient="horz" pos="2261"/>
        <p:guide pos="38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2" Type="http://schemas.openxmlformats.org/officeDocument/2006/relationships/tags" Target="../tags/tag132.xml"/><Relationship Id="rId1" Type="http://schemas.openxmlformats.org/officeDocument/2006/relationships/theme" Target="../theme/theme3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页眉占位符 22529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22531" name="日期占位符 22530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endParaRPr lang="zh-CN" altLang="en-US" sz="1200" strike="noStrike" noProof="1"/>
          </a:p>
        </p:txBody>
      </p:sp>
      <p:sp>
        <p:nvSpPr>
          <p:cNvPr id="25604" name="幻灯片图像占位符 22531"/>
          <p:cNvSpPr>
            <a:spLocks noGrp="1" noRot="1" noChangeAspect="1" noTextEdit="1"/>
          </p:cNvSpPr>
          <p:nvPr>
            <p:ph type="sldImg" idx="6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605" name="文本占位符 22532"/>
          <p:cNvSpPr>
            <a:spLocks noGrp="1"/>
          </p:cNvSpPr>
          <p:nvPr>
            <p:ph type="body" sz="quarter" idx="7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22534" name="页脚占位符 22533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22535" name="灯片编号占位符 22534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灯片编号占位符 1"/>
          <p:cNvSpPr>
            <a:spLocks noGrp="1"/>
          </p:cNvSpPr>
          <p:nvPr>
            <p:ph type="sldNum" sz="quarter"/>
            <p:custDataLst>
              <p:tags r:id="rId1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12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698" name="幻灯片图像占位符 23553"/>
          <p:cNvSpPr>
            <a:spLocks noGrp="1" noRot="1" noChangeAspect="1" noTextEdit="1"/>
          </p:cNvSpPr>
          <p:nvPr>
            <p:ph type="sldImg" idx="1"/>
            <p:custDataLst>
              <p:tags r:id="rId2"/>
            </p:custDataLst>
          </p:nvPr>
        </p:nvSpPr>
        <p:spPr/>
      </p:sp>
      <p:sp>
        <p:nvSpPr>
          <p:cNvPr id="29699" name="文本占位符 23554"/>
          <p:cNvSpPr txBox="1">
            <a:spLocks noGrp="1"/>
          </p:cNvSpPr>
          <p:nvPr>
            <p:ph type="body" idx="2"/>
            <p:custDataLst>
              <p:tags r:id="rId3"/>
            </p:custDataLst>
          </p:nvPr>
        </p:nvSpPr>
        <p:spPr/>
        <p:txBody>
          <a:bodyPr anchor="t"/>
          <a:lstStyle/>
          <a:p>
            <a:pPr lvl="0"/>
            <a:r>
              <a:rPr lang="zh-CN" altLang="en-US"/>
              <a:t>孔隆教育   http://mykonglong.taobao.com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4.jp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1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1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image" Target="../media/image1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1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9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10" Type="http://schemas.openxmlformats.org/officeDocument/2006/relationships/image" Target="../media/image1.png"/><Relationship Id="rId4" Type="http://schemas.openxmlformats.org/officeDocument/2006/relationships/tags" Target="../tags/tag98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1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1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7" Type="http://schemas.openxmlformats.org/officeDocument/2006/relationships/image" Target="../media/image1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10" Type="http://schemas.openxmlformats.org/officeDocument/2006/relationships/image" Target="../media/image1.png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1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7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9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7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8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0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标题 1025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文本占位符 1026"/>
          <p:cNvSpPr>
            <a:spLocks noGrp="1"/>
          </p:cNvSpPr>
          <p:nvPr>
            <p:ph type="body" idx="5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2" name="日期占位符 1027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030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标题 1025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2" name="文本占位符 1026"/>
          <p:cNvSpPr>
            <a:spLocks noGrp="1"/>
          </p:cNvSpPr>
          <p:nvPr>
            <p:ph type="body" idx="5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2053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image" Target="../media/image17.png"/><Relationship Id="rId5" Type="http://schemas.openxmlformats.org/officeDocument/2006/relationships/tags" Target="../tags/tag309.xml"/><Relationship Id="rId10" Type="http://schemas.openxmlformats.org/officeDocument/2006/relationships/image" Target="../media/image16.png"/><Relationship Id="rId4" Type="http://schemas.openxmlformats.org/officeDocument/2006/relationships/tags" Target="../tags/tag308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6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342.xml"/><Relationship Id="rId21" Type="http://schemas.openxmlformats.org/officeDocument/2006/relationships/tags" Target="../tags/tag337.xml"/><Relationship Id="rId42" Type="http://schemas.openxmlformats.org/officeDocument/2006/relationships/tags" Target="../tags/tag358.xml"/><Relationship Id="rId47" Type="http://schemas.openxmlformats.org/officeDocument/2006/relationships/tags" Target="../tags/tag363.xml"/><Relationship Id="rId63" Type="http://schemas.openxmlformats.org/officeDocument/2006/relationships/tags" Target="../tags/tag379.xml"/><Relationship Id="rId68" Type="http://schemas.openxmlformats.org/officeDocument/2006/relationships/notesSlide" Target="../notesSlides/notesSlide1.xml"/><Relationship Id="rId7" Type="http://schemas.openxmlformats.org/officeDocument/2006/relationships/tags" Target="../tags/tag323.xml"/><Relationship Id="rId2" Type="http://schemas.openxmlformats.org/officeDocument/2006/relationships/tags" Target="../tags/tag318.xml"/><Relationship Id="rId16" Type="http://schemas.openxmlformats.org/officeDocument/2006/relationships/tags" Target="../tags/tag332.xml"/><Relationship Id="rId29" Type="http://schemas.openxmlformats.org/officeDocument/2006/relationships/tags" Target="../tags/tag345.xml"/><Relationship Id="rId11" Type="http://schemas.openxmlformats.org/officeDocument/2006/relationships/tags" Target="../tags/tag327.xml"/><Relationship Id="rId24" Type="http://schemas.openxmlformats.org/officeDocument/2006/relationships/tags" Target="../tags/tag340.xml"/><Relationship Id="rId32" Type="http://schemas.openxmlformats.org/officeDocument/2006/relationships/tags" Target="../tags/tag348.xml"/><Relationship Id="rId37" Type="http://schemas.openxmlformats.org/officeDocument/2006/relationships/tags" Target="../tags/tag353.xml"/><Relationship Id="rId40" Type="http://schemas.openxmlformats.org/officeDocument/2006/relationships/tags" Target="../tags/tag356.xml"/><Relationship Id="rId45" Type="http://schemas.openxmlformats.org/officeDocument/2006/relationships/tags" Target="../tags/tag361.xml"/><Relationship Id="rId53" Type="http://schemas.openxmlformats.org/officeDocument/2006/relationships/tags" Target="../tags/tag369.xml"/><Relationship Id="rId58" Type="http://schemas.openxmlformats.org/officeDocument/2006/relationships/tags" Target="../tags/tag374.xml"/><Relationship Id="rId66" Type="http://schemas.openxmlformats.org/officeDocument/2006/relationships/tags" Target="../tags/tag382.xml"/><Relationship Id="rId5" Type="http://schemas.openxmlformats.org/officeDocument/2006/relationships/tags" Target="../tags/tag321.xml"/><Relationship Id="rId61" Type="http://schemas.openxmlformats.org/officeDocument/2006/relationships/tags" Target="../tags/tag377.xml"/><Relationship Id="rId19" Type="http://schemas.openxmlformats.org/officeDocument/2006/relationships/tags" Target="../tags/tag335.xml"/><Relationship Id="rId14" Type="http://schemas.openxmlformats.org/officeDocument/2006/relationships/tags" Target="../tags/tag330.xml"/><Relationship Id="rId22" Type="http://schemas.openxmlformats.org/officeDocument/2006/relationships/tags" Target="../tags/tag338.xml"/><Relationship Id="rId27" Type="http://schemas.openxmlformats.org/officeDocument/2006/relationships/tags" Target="../tags/tag343.xml"/><Relationship Id="rId30" Type="http://schemas.openxmlformats.org/officeDocument/2006/relationships/tags" Target="../tags/tag346.xml"/><Relationship Id="rId35" Type="http://schemas.openxmlformats.org/officeDocument/2006/relationships/tags" Target="../tags/tag351.xml"/><Relationship Id="rId43" Type="http://schemas.openxmlformats.org/officeDocument/2006/relationships/tags" Target="../tags/tag359.xml"/><Relationship Id="rId48" Type="http://schemas.openxmlformats.org/officeDocument/2006/relationships/tags" Target="../tags/tag364.xml"/><Relationship Id="rId56" Type="http://schemas.openxmlformats.org/officeDocument/2006/relationships/tags" Target="../tags/tag372.xml"/><Relationship Id="rId64" Type="http://schemas.openxmlformats.org/officeDocument/2006/relationships/tags" Target="../tags/tag380.xml"/><Relationship Id="rId69" Type="http://schemas.openxmlformats.org/officeDocument/2006/relationships/image" Target="../media/image18.jpeg"/><Relationship Id="rId8" Type="http://schemas.openxmlformats.org/officeDocument/2006/relationships/tags" Target="../tags/tag324.xml"/><Relationship Id="rId51" Type="http://schemas.openxmlformats.org/officeDocument/2006/relationships/tags" Target="../tags/tag367.xml"/><Relationship Id="rId3" Type="http://schemas.openxmlformats.org/officeDocument/2006/relationships/tags" Target="../tags/tag319.xml"/><Relationship Id="rId12" Type="http://schemas.openxmlformats.org/officeDocument/2006/relationships/tags" Target="../tags/tag328.xml"/><Relationship Id="rId17" Type="http://schemas.openxmlformats.org/officeDocument/2006/relationships/tags" Target="../tags/tag333.xml"/><Relationship Id="rId25" Type="http://schemas.openxmlformats.org/officeDocument/2006/relationships/tags" Target="../tags/tag341.xml"/><Relationship Id="rId33" Type="http://schemas.openxmlformats.org/officeDocument/2006/relationships/tags" Target="../tags/tag349.xml"/><Relationship Id="rId38" Type="http://schemas.openxmlformats.org/officeDocument/2006/relationships/tags" Target="../tags/tag354.xml"/><Relationship Id="rId46" Type="http://schemas.openxmlformats.org/officeDocument/2006/relationships/tags" Target="../tags/tag362.xml"/><Relationship Id="rId59" Type="http://schemas.openxmlformats.org/officeDocument/2006/relationships/tags" Target="../tags/tag375.xml"/><Relationship Id="rId67" Type="http://schemas.openxmlformats.org/officeDocument/2006/relationships/slideLayout" Target="../slideLayouts/slideLayout7.xml"/><Relationship Id="rId20" Type="http://schemas.openxmlformats.org/officeDocument/2006/relationships/tags" Target="../tags/tag336.xml"/><Relationship Id="rId41" Type="http://schemas.openxmlformats.org/officeDocument/2006/relationships/tags" Target="../tags/tag357.xml"/><Relationship Id="rId54" Type="http://schemas.openxmlformats.org/officeDocument/2006/relationships/tags" Target="../tags/tag370.xml"/><Relationship Id="rId62" Type="http://schemas.openxmlformats.org/officeDocument/2006/relationships/tags" Target="../tags/tag378.xml"/><Relationship Id="rId70" Type="http://schemas.openxmlformats.org/officeDocument/2006/relationships/image" Target="../media/image19.jpeg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5" Type="http://schemas.openxmlformats.org/officeDocument/2006/relationships/tags" Target="../tags/tag331.xml"/><Relationship Id="rId23" Type="http://schemas.openxmlformats.org/officeDocument/2006/relationships/tags" Target="../tags/tag339.xml"/><Relationship Id="rId28" Type="http://schemas.openxmlformats.org/officeDocument/2006/relationships/tags" Target="../tags/tag344.xml"/><Relationship Id="rId36" Type="http://schemas.openxmlformats.org/officeDocument/2006/relationships/tags" Target="../tags/tag352.xml"/><Relationship Id="rId49" Type="http://schemas.openxmlformats.org/officeDocument/2006/relationships/tags" Target="../tags/tag365.xml"/><Relationship Id="rId57" Type="http://schemas.openxmlformats.org/officeDocument/2006/relationships/tags" Target="../tags/tag373.xml"/><Relationship Id="rId10" Type="http://schemas.openxmlformats.org/officeDocument/2006/relationships/tags" Target="../tags/tag326.xml"/><Relationship Id="rId31" Type="http://schemas.openxmlformats.org/officeDocument/2006/relationships/tags" Target="../tags/tag347.xml"/><Relationship Id="rId44" Type="http://schemas.openxmlformats.org/officeDocument/2006/relationships/tags" Target="../tags/tag360.xml"/><Relationship Id="rId52" Type="http://schemas.openxmlformats.org/officeDocument/2006/relationships/tags" Target="../tags/tag368.xml"/><Relationship Id="rId60" Type="http://schemas.openxmlformats.org/officeDocument/2006/relationships/tags" Target="../tags/tag376.xml"/><Relationship Id="rId65" Type="http://schemas.openxmlformats.org/officeDocument/2006/relationships/tags" Target="../tags/tag381.xml"/><Relationship Id="rId4" Type="http://schemas.openxmlformats.org/officeDocument/2006/relationships/tags" Target="../tags/tag320.xml"/><Relationship Id="rId9" Type="http://schemas.openxmlformats.org/officeDocument/2006/relationships/tags" Target="../tags/tag325.xml"/><Relationship Id="rId13" Type="http://schemas.openxmlformats.org/officeDocument/2006/relationships/tags" Target="../tags/tag329.xml"/><Relationship Id="rId18" Type="http://schemas.openxmlformats.org/officeDocument/2006/relationships/tags" Target="../tags/tag334.xml"/><Relationship Id="rId39" Type="http://schemas.openxmlformats.org/officeDocument/2006/relationships/tags" Target="../tags/tag355.xml"/><Relationship Id="rId34" Type="http://schemas.openxmlformats.org/officeDocument/2006/relationships/tags" Target="../tags/tag350.xml"/><Relationship Id="rId50" Type="http://schemas.openxmlformats.org/officeDocument/2006/relationships/tags" Target="../tags/tag366.xml"/><Relationship Id="rId55" Type="http://schemas.openxmlformats.org/officeDocument/2006/relationships/tags" Target="../tags/tag371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411.xml"/><Relationship Id="rId21" Type="http://schemas.openxmlformats.org/officeDocument/2006/relationships/tags" Target="../tags/tag406.xml"/><Relationship Id="rId42" Type="http://schemas.openxmlformats.org/officeDocument/2006/relationships/tags" Target="../tags/tag427.xml"/><Relationship Id="rId47" Type="http://schemas.openxmlformats.org/officeDocument/2006/relationships/tags" Target="../tags/tag432.xml"/><Relationship Id="rId63" Type="http://schemas.openxmlformats.org/officeDocument/2006/relationships/tags" Target="../tags/tag448.xml"/><Relationship Id="rId68" Type="http://schemas.openxmlformats.org/officeDocument/2006/relationships/audio" Target="../media/audio1.wav"/><Relationship Id="rId7" Type="http://schemas.openxmlformats.org/officeDocument/2006/relationships/tags" Target="../tags/tag392.xml"/><Relationship Id="rId71" Type="http://schemas.openxmlformats.org/officeDocument/2006/relationships/image" Target="../media/image19.jpeg"/><Relationship Id="rId2" Type="http://schemas.openxmlformats.org/officeDocument/2006/relationships/tags" Target="../tags/tag387.xml"/><Relationship Id="rId16" Type="http://schemas.openxmlformats.org/officeDocument/2006/relationships/tags" Target="../tags/tag401.xml"/><Relationship Id="rId29" Type="http://schemas.openxmlformats.org/officeDocument/2006/relationships/tags" Target="../tags/tag414.xml"/><Relationship Id="rId11" Type="http://schemas.openxmlformats.org/officeDocument/2006/relationships/tags" Target="../tags/tag396.xml"/><Relationship Id="rId24" Type="http://schemas.openxmlformats.org/officeDocument/2006/relationships/tags" Target="../tags/tag409.xml"/><Relationship Id="rId32" Type="http://schemas.openxmlformats.org/officeDocument/2006/relationships/tags" Target="../tags/tag417.xml"/><Relationship Id="rId37" Type="http://schemas.openxmlformats.org/officeDocument/2006/relationships/tags" Target="../tags/tag422.xml"/><Relationship Id="rId40" Type="http://schemas.openxmlformats.org/officeDocument/2006/relationships/tags" Target="../tags/tag425.xml"/><Relationship Id="rId45" Type="http://schemas.openxmlformats.org/officeDocument/2006/relationships/tags" Target="../tags/tag430.xml"/><Relationship Id="rId53" Type="http://schemas.openxmlformats.org/officeDocument/2006/relationships/tags" Target="../tags/tag438.xml"/><Relationship Id="rId58" Type="http://schemas.openxmlformats.org/officeDocument/2006/relationships/tags" Target="../tags/tag443.xml"/><Relationship Id="rId66" Type="http://schemas.openxmlformats.org/officeDocument/2006/relationships/tags" Target="../tags/tag451.xml"/><Relationship Id="rId5" Type="http://schemas.openxmlformats.org/officeDocument/2006/relationships/tags" Target="../tags/tag390.xml"/><Relationship Id="rId61" Type="http://schemas.openxmlformats.org/officeDocument/2006/relationships/tags" Target="../tags/tag446.xml"/><Relationship Id="rId19" Type="http://schemas.openxmlformats.org/officeDocument/2006/relationships/tags" Target="../tags/tag404.xml"/><Relationship Id="rId14" Type="http://schemas.openxmlformats.org/officeDocument/2006/relationships/tags" Target="../tags/tag399.xml"/><Relationship Id="rId22" Type="http://schemas.openxmlformats.org/officeDocument/2006/relationships/tags" Target="../tags/tag407.xml"/><Relationship Id="rId27" Type="http://schemas.openxmlformats.org/officeDocument/2006/relationships/tags" Target="../tags/tag412.xml"/><Relationship Id="rId30" Type="http://schemas.openxmlformats.org/officeDocument/2006/relationships/tags" Target="../tags/tag415.xml"/><Relationship Id="rId35" Type="http://schemas.openxmlformats.org/officeDocument/2006/relationships/tags" Target="../tags/tag420.xml"/><Relationship Id="rId43" Type="http://schemas.openxmlformats.org/officeDocument/2006/relationships/tags" Target="../tags/tag428.xml"/><Relationship Id="rId48" Type="http://schemas.openxmlformats.org/officeDocument/2006/relationships/tags" Target="../tags/tag433.xml"/><Relationship Id="rId56" Type="http://schemas.openxmlformats.org/officeDocument/2006/relationships/tags" Target="../tags/tag441.xml"/><Relationship Id="rId64" Type="http://schemas.openxmlformats.org/officeDocument/2006/relationships/tags" Target="../tags/tag449.xml"/><Relationship Id="rId69" Type="http://schemas.openxmlformats.org/officeDocument/2006/relationships/audio" Target="../media/audio2.wav"/><Relationship Id="rId8" Type="http://schemas.openxmlformats.org/officeDocument/2006/relationships/tags" Target="../tags/tag393.xml"/><Relationship Id="rId51" Type="http://schemas.openxmlformats.org/officeDocument/2006/relationships/tags" Target="../tags/tag436.xml"/><Relationship Id="rId3" Type="http://schemas.openxmlformats.org/officeDocument/2006/relationships/tags" Target="../tags/tag388.xml"/><Relationship Id="rId12" Type="http://schemas.openxmlformats.org/officeDocument/2006/relationships/tags" Target="../tags/tag397.xml"/><Relationship Id="rId17" Type="http://schemas.openxmlformats.org/officeDocument/2006/relationships/tags" Target="../tags/tag402.xml"/><Relationship Id="rId25" Type="http://schemas.openxmlformats.org/officeDocument/2006/relationships/tags" Target="../tags/tag410.xml"/><Relationship Id="rId33" Type="http://schemas.openxmlformats.org/officeDocument/2006/relationships/tags" Target="../tags/tag418.xml"/><Relationship Id="rId38" Type="http://schemas.openxmlformats.org/officeDocument/2006/relationships/tags" Target="../tags/tag423.xml"/><Relationship Id="rId46" Type="http://schemas.openxmlformats.org/officeDocument/2006/relationships/tags" Target="../tags/tag431.xml"/><Relationship Id="rId59" Type="http://schemas.openxmlformats.org/officeDocument/2006/relationships/tags" Target="../tags/tag444.xml"/><Relationship Id="rId67" Type="http://schemas.openxmlformats.org/officeDocument/2006/relationships/slideLayout" Target="../slideLayouts/slideLayout7.xml"/><Relationship Id="rId20" Type="http://schemas.openxmlformats.org/officeDocument/2006/relationships/tags" Target="../tags/tag405.xml"/><Relationship Id="rId41" Type="http://schemas.openxmlformats.org/officeDocument/2006/relationships/tags" Target="../tags/tag426.xml"/><Relationship Id="rId54" Type="http://schemas.openxmlformats.org/officeDocument/2006/relationships/tags" Target="../tags/tag439.xml"/><Relationship Id="rId62" Type="http://schemas.openxmlformats.org/officeDocument/2006/relationships/tags" Target="../tags/tag447.xml"/><Relationship Id="rId70" Type="http://schemas.openxmlformats.org/officeDocument/2006/relationships/image" Target="../media/image18.jpeg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5" Type="http://schemas.openxmlformats.org/officeDocument/2006/relationships/tags" Target="../tags/tag400.xml"/><Relationship Id="rId23" Type="http://schemas.openxmlformats.org/officeDocument/2006/relationships/tags" Target="../tags/tag408.xml"/><Relationship Id="rId28" Type="http://schemas.openxmlformats.org/officeDocument/2006/relationships/tags" Target="../tags/tag413.xml"/><Relationship Id="rId36" Type="http://schemas.openxmlformats.org/officeDocument/2006/relationships/tags" Target="../tags/tag421.xml"/><Relationship Id="rId49" Type="http://schemas.openxmlformats.org/officeDocument/2006/relationships/tags" Target="../tags/tag434.xml"/><Relationship Id="rId57" Type="http://schemas.openxmlformats.org/officeDocument/2006/relationships/tags" Target="../tags/tag442.xml"/><Relationship Id="rId10" Type="http://schemas.openxmlformats.org/officeDocument/2006/relationships/tags" Target="../tags/tag395.xml"/><Relationship Id="rId31" Type="http://schemas.openxmlformats.org/officeDocument/2006/relationships/tags" Target="../tags/tag416.xml"/><Relationship Id="rId44" Type="http://schemas.openxmlformats.org/officeDocument/2006/relationships/tags" Target="../tags/tag429.xml"/><Relationship Id="rId52" Type="http://schemas.openxmlformats.org/officeDocument/2006/relationships/tags" Target="../tags/tag437.xml"/><Relationship Id="rId60" Type="http://schemas.openxmlformats.org/officeDocument/2006/relationships/tags" Target="../tags/tag445.xml"/><Relationship Id="rId65" Type="http://schemas.openxmlformats.org/officeDocument/2006/relationships/tags" Target="../tags/tag450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3" Type="http://schemas.openxmlformats.org/officeDocument/2006/relationships/tags" Target="../tags/tag398.xml"/><Relationship Id="rId18" Type="http://schemas.openxmlformats.org/officeDocument/2006/relationships/tags" Target="../tags/tag403.xml"/><Relationship Id="rId39" Type="http://schemas.openxmlformats.org/officeDocument/2006/relationships/tags" Target="../tags/tag424.xml"/><Relationship Id="rId34" Type="http://schemas.openxmlformats.org/officeDocument/2006/relationships/tags" Target="../tags/tag419.xml"/><Relationship Id="rId50" Type="http://schemas.openxmlformats.org/officeDocument/2006/relationships/tags" Target="../tags/tag435.xml"/><Relationship Id="rId55" Type="http://schemas.openxmlformats.org/officeDocument/2006/relationships/tags" Target="../tags/tag440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464.xml"/><Relationship Id="rId18" Type="http://schemas.openxmlformats.org/officeDocument/2006/relationships/tags" Target="../tags/tag469.xml"/><Relationship Id="rId26" Type="http://schemas.openxmlformats.org/officeDocument/2006/relationships/tags" Target="../tags/tag477.xml"/><Relationship Id="rId39" Type="http://schemas.openxmlformats.org/officeDocument/2006/relationships/tags" Target="../tags/tag490.xml"/><Relationship Id="rId21" Type="http://schemas.openxmlformats.org/officeDocument/2006/relationships/tags" Target="../tags/tag472.xml"/><Relationship Id="rId34" Type="http://schemas.openxmlformats.org/officeDocument/2006/relationships/tags" Target="../tags/tag485.xml"/><Relationship Id="rId42" Type="http://schemas.openxmlformats.org/officeDocument/2006/relationships/tags" Target="../tags/tag493.xml"/><Relationship Id="rId47" Type="http://schemas.openxmlformats.org/officeDocument/2006/relationships/tags" Target="../tags/tag498.xml"/><Relationship Id="rId50" Type="http://schemas.openxmlformats.org/officeDocument/2006/relationships/tags" Target="../tags/tag501.xml"/><Relationship Id="rId55" Type="http://schemas.openxmlformats.org/officeDocument/2006/relationships/tags" Target="../tags/tag506.xml"/><Relationship Id="rId7" Type="http://schemas.openxmlformats.org/officeDocument/2006/relationships/tags" Target="../tags/tag458.xml"/><Relationship Id="rId2" Type="http://schemas.openxmlformats.org/officeDocument/2006/relationships/tags" Target="../tags/tag453.xml"/><Relationship Id="rId16" Type="http://schemas.openxmlformats.org/officeDocument/2006/relationships/tags" Target="../tags/tag467.xml"/><Relationship Id="rId29" Type="http://schemas.openxmlformats.org/officeDocument/2006/relationships/tags" Target="../tags/tag480.xml"/><Relationship Id="rId11" Type="http://schemas.openxmlformats.org/officeDocument/2006/relationships/tags" Target="../tags/tag462.xml"/><Relationship Id="rId24" Type="http://schemas.openxmlformats.org/officeDocument/2006/relationships/tags" Target="../tags/tag475.xml"/><Relationship Id="rId32" Type="http://schemas.openxmlformats.org/officeDocument/2006/relationships/tags" Target="../tags/tag483.xml"/><Relationship Id="rId37" Type="http://schemas.openxmlformats.org/officeDocument/2006/relationships/tags" Target="../tags/tag488.xml"/><Relationship Id="rId40" Type="http://schemas.openxmlformats.org/officeDocument/2006/relationships/tags" Target="../tags/tag491.xml"/><Relationship Id="rId45" Type="http://schemas.openxmlformats.org/officeDocument/2006/relationships/tags" Target="../tags/tag496.xml"/><Relationship Id="rId53" Type="http://schemas.openxmlformats.org/officeDocument/2006/relationships/tags" Target="../tags/tag504.xml"/><Relationship Id="rId58" Type="http://schemas.openxmlformats.org/officeDocument/2006/relationships/image" Target="../media/image20.jpeg"/><Relationship Id="rId5" Type="http://schemas.openxmlformats.org/officeDocument/2006/relationships/tags" Target="../tags/tag456.xml"/><Relationship Id="rId19" Type="http://schemas.openxmlformats.org/officeDocument/2006/relationships/tags" Target="../tags/tag470.xml"/><Relationship Id="rId4" Type="http://schemas.openxmlformats.org/officeDocument/2006/relationships/tags" Target="../tags/tag455.xml"/><Relationship Id="rId9" Type="http://schemas.openxmlformats.org/officeDocument/2006/relationships/tags" Target="../tags/tag460.xml"/><Relationship Id="rId14" Type="http://schemas.openxmlformats.org/officeDocument/2006/relationships/tags" Target="../tags/tag465.xml"/><Relationship Id="rId22" Type="http://schemas.openxmlformats.org/officeDocument/2006/relationships/tags" Target="../tags/tag473.xml"/><Relationship Id="rId27" Type="http://schemas.openxmlformats.org/officeDocument/2006/relationships/tags" Target="../tags/tag478.xml"/><Relationship Id="rId30" Type="http://schemas.openxmlformats.org/officeDocument/2006/relationships/tags" Target="../tags/tag481.xml"/><Relationship Id="rId35" Type="http://schemas.openxmlformats.org/officeDocument/2006/relationships/tags" Target="../tags/tag486.xml"/><Relationship Id="rId43" Type="http://schemas.openxmlformats.org/officeDocument/2006/relationships/tags" Target="../tags/tag494.xml"/><Relationship Id="rId48" Type="http://schemas.openxmlformats.org/officeDocument/2006/relationships/tags" Target="../tags/tag499.xml"/><Relationship Id="rId56" Type="http://schemas.openxmlformats.org/officeDocument/2006/relationships/tags" Target="../tags/tag507.xml"/><Relationship Id="rId8" Type="http://schemas.openxmlformats.org/officeDocument/2006/relationships/tags" Target="../tags/tag459.xml"/><Relationship Id="rId51" Type="http://schemas.openxmlformats.org/officeDocument/2006/relationships/tags" Target="../tags/tag502.xml"/><Relationship Id="rId3" Type="http://schemas.openxmlformats.org/officeDocument/2006/relationships/tags" Target="../tags/tag454.xml"/><Relationship Id="rId12" Type="http://schemas.openxmlformats.org/officeDocument/2006/relationships/tags" Target="../tags/tag463.xml"/><Relationship Id="rId17" Type="http://schemas.openxmlformats.org/officeDocument/2006/relationships/tags" Target="../tags/tag468.xml"/><Relationship Id="rId25" Type="http://schemas.openxmlformats.org/officeDocument/2006/relationships/tags" Target="../tags/tag476.xml"/><Relationship Id="rId33" Type="http://schemas.openxmlformats.org/officeDocument/2006/relationships/tags" Target="../tags/tag484.xml"/><Relationship Id="rId38" Type="http://schemas.openxmlformats.org/officeDocument/2006/relationships/tags" Target="../tags/tag489.xml"/><Relationship Id="rId46" Type="http://schemas.openxmlformats.org/officeDocument/2006/relationships/tags" Target="../tags/tag497.xml"/><Relationship Id="rId20" Type="http://schemas.openxmlformats.org/officeDocument/2006/relationships/tags" Target="../tags/tag471.xml"/><Relationship Id="rId41" Type="http://schemas.openxmlformats.org/officeDocument/2006/relationships/tags" Target="../tags/tag492.xml"/><Relationship Id="rId54" Type="http://schemas.openxmlformats.org/officeDocument/2006/relationships/tags" Target="../tags/tag505.xml"/><Relationship Id="rId1" Type="http://schemas.openxmlformats.org/officeDocument/2006/relationships/tags" Target="../tags/tag452.xml"/><Relationship Id="rId6" Type="http://schemas.openxmlformats.org/officeDocument/2006/relationships/tags" Target="../tags/tag457.xml"/><Relationship Id="rId15" Type="http://schemas.openxmlformats.org/officeDocument/2006/relationships/tags" Target="../tags/tag466.xml"/><Relationship Id="rId23" Type="http://schemas.openxmlformats.org/officeDocument/2006/relationships/tags" Target="../tags/tag474.xml"/><Relationship Id="rId28" Type="http://schemas.openxmlformats.org/officeDocument/2006/relationships/tags" Target="../tags/tag479.xml"/><Relationship Id="rId36" Type="http://schemas.openxmlformats.org/officeDocument/2006/relationships/tags" Target="../tags/tag487.xml"/><Relationship Id="rId49" Type="http://schemas.openxmlformats.org/officeDocument/2006/relationships/tags" Target="../tags/tag500.xml"/><Relationship Id="rId57" Type="http://schemas.openxmlformats.org/officeDocument/2006/relationships/slideLayout" Target="../slideLayouts/slideLayout7.xml"/><Relationship Id="rId10" Type="http://schemas.openxmlformats.org/officeDocument/2006/relationships/tags" Target="../tags/tag461.xml"/><Relationship Id="rId31" Type="http://schemas.openxmlformats.org/officeDocument/2006/relationships/tags" Target="../tags/tag482.xml"/><Relationship Id="rId44" Type="http://schemas.openxmlformats.org/officeDocument/2006/relationships/tags" Target="../tags/tag495.xml"/><Relationship Id="rId52" Type="http://schemas.openxmlformats.org/officeDocument/2006/relationships/tags" Target="../tags/tag50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520.xml"/><Relationship Id="rId18" Type="http://schemas.openxmlformats.org/officeDocument/2006/relationships/tags" Target="../tags/tag525.xml"/><Relationship Id="rId26" Type="http://schemas.openxmlformats.org/officeDocument/2006/relationships/tags" Target="../tags/tag533.xml"/><Relationship Id="rId39" Type="http://schemas.openxmlformats.org/officeDocument/2006/relationships/tags" Target="../tags/tag546.xml"/><Relationship Id="rId21" Type="http://schemas.openxmlformats.org/officeDocument/2006/relationships/tags" Target="../tags/tag528.xml"/><Relationship Id="rId34" Type="http://schemas.openxmlformats.org/officeDocument/2006/relationships/tags" Target="../tags/tag541.xml"/><Relationship Id="rId42" Type="http://schemas.openxmlformats.org/officeDocument/2006/relationships/tags" Target="../tags/tag549.xml"/><Relationship Id="rId47" Type="http://schemas.openxmlformats.org/officeDocument/2006/relationships/tags" Target="../tags/tag554.xml"/><Relationship Id="rId50" Type="http://schemas.openxmlformats.org/officeDocument/2006/relationships/tags" Target="../tags/tag557.xml"/><Relationship Id="rId55" Type="http://schemas.openxmlformats.org/officeDocument/2006/relationships/tags" Target="../tags/tag562.xml"/><Relationship Id="rId7" Type="http://schemas.openxmlformats.org/officeDocument/2006/relationships/tags" Target="../tags/tag514.xml"/><Relationship Id="rId2" Type="http://schemas.openxmlformats.org/officeDocument/2006/relationships/tags" Target="../tags/tag509.xml"/><Relationship Id="rId16" Type="http://schemas.openxmlformats.org/officeDocument/2006/relationships/tags" Target="../tags/tag523.xml"/><Relationship Id="rId29" Type="http://schemas.openxmlformats.org/officeDocument/2006/relationships/tags" Target="../tags/tag536.xml"/><Relationship Id="rId11" Type="http://schemas.openxmlformats.org/officeDocument/2006/relationships/tags" Target="../tags/tag518.xml"/><Relationship Id="rId24" Type="http://schemas.openxmlformats.org/officeDocument/2006/relationships/tags" Target="../tags/tag531.xml"/><Relationship Id="rId32" Type="http://schemas.openxmlformats.org/officeDocument/2006/relationships/tags" Target="../tags/tag539.xml"/><Relationship Id="rId37" Type="http://schemas.openxmlformats.org/officeDocument/2006/relationships/tags" Target="../tags/tag544.xml"/><Relationship Id="rId40" Type="http://schemas.openxmlformats.org/officeDocument/2006/relationships/tags" Target="../tags/tag547.xml"/><Relationship Id="rId45" Type="http://schemas.openxmlformats.org/officeDocument/2006/relationships/tags" Target="../tags/tag552.xml"/><Relationship Id="rId53" Type="http://schemas.openxmlformats.org/officeDocument/2006/relationships/tags" Target="../tags/tag560.xml"/><Relationship Id="rId58" Type="http://schemas.openxmlformats.org/officeDocument/2006/relationships/slideLayout" Target="../slideLayouts/slideLayout7.xml"/><Relationship Id="rId5" Type="http://schemas.openxmlformats.org/officeDocument/2006/relationships/tags" Target="../tags/tag512.xml"/><Relationship Id="rId19" Type="http://schemas.openxmlformats.org/officeDocument/2006/relationships/tags" Target="../tags/tag526.xml"/><Relationship Id="rId4" Type="http://schemas.openxmlformats.org/officeDocument/2006/relationships/tags" Target="../tags/tag511.xml"/><Relationship Id="rId9" Type="http://schemas.openxmlformats.org/officeDocument/2006/relationships/tags" Target="../tags/tag516.xml"/><Relationship Id="rId14" Type="http://schemas.openxmlformats.org/officeDocument/2006/relationships/tags" Target="../tags/tag521.xml"/><Relationship Id="rId22" Type="http://schemas.openxmlformats.org/officeDocument/2006/relationships/tags" Target="../tags/tag529.xml"/><Relationship Id="rId27" Type="http://schemas.openxmlformats.org/officeDocument/2006/relationships/tags" Target="../tags/tag534.xml"/><Relationship Id="rId30" Type="http://schemas.openxmlformats.org/officeDocument/2006/relationships/tags" Target="../tags/tag537.xml"/><Relationship Id="rId35" Type="http://schemas.openxmlformats.org/officeDocument/2006/relationships/tags" Target="../tags/tag542.xml"/><Relationship Id="rId43" Type="http://schemas.openxmlformats.org/officeDocument/2006/relationships/tags" Target="../tags/tag550.xml"/><Relationship Id="rId48" Type="http://schemas.openxmlformats.org/officeDocument/2006/relationships/tags" Target="../tags/tag555.xml"/><Relationship Id="rId56" Type="http://schemas.openxmlformats.org/officeDocument/2006/relationships/tags" Target="../tags/tag563.xml"/><Relationship Id="rId8" Type="http://schemas.openxmlformats.org/officeDocument/2006/relationships/tags" Target="../tags/tag515.xml"/><Relationship Id="rId51" Type="http://schemas.openxmlformats.org/officeDocument/2006/relationships/tags" Target="../tags/tag558.xml"/><Relationship Id="rId3" Type="http://schemas.openxmlformats.org/officeDocument/2006/relationships/tags" Target="../tags/tag510.xml"/><Relationship Id="rId12" Type="http://schemas.openxmlformats.org/officeDocument/2006/relationships/tags" Target="../tags/tag519.xml"/><Relationship Id="rId17" Type="http://schemas.openxmlformats.org/officeDocument/2006/relationships/tags" Target="../tags/tag524.xml"/><Relationship Id="rId25" Type="http://schemas.openxmlformats.org/officeDocument/2006/relationships/tags" Target="../tags/tag532.xml"/><Relationship Id="rId33" Type="http://schemas.openxmlformats.org/officeDocument/2006/relationships/tags" Target="../tags/tag540.xml"/><Relationship Id="rId38" Type="http://schemas.openxmlformats.org/officeDocument/2006/relationships/tags" Target="../tags/tag545.xml"/><Relationship Id="rId46" Type="http://schemas.openxmlformats.org/officeDocument/2006/relationships/tags" Target="../tags/tag553.xml"/><Relationship Id="rId59" Type="http://schemas.openxmlformats.org/officeDocument/2006/relationships/image" Target="../media/image20.jpeg"/><Relationship Id="rId20" Type="http://schemas.openxmlformats.org/officeDocument/2006/relationships/tags" Target="../tags/tag527.xml"/><Relationship Id="rId41" Type="http://schemas.openxmlformats.org/officeDocument/2006/relationships/tags" Target="../tags/tag548.xml"/><Relationship Id="rId54" Type="http://schemas.openxmlformats.org/officeDocument/2006/relationships/tags" Target="../tags/tag561.xml"/><Relationship Id="rId1" Type="http://schemas.openxmlformats.org/officeDocument/2006/relationships/tags" Target="../tags/tag508.xml"/><Relationship Id="rId6" Type="http://schemas.openxmlformats.org/officeDocument/2006/relationships/tags" Target="../tags/tag513.xml"/><Relationship Id="rId15" Type="http://schemas.openxmlformats.org/officeDocument/2006/relationships/tags" Target="../tags/tag522.xml"/><Relationship Id="rId23" Type="http://schemas.openxmlformats.org/officeDocument/2006/relationships/tags" Target="../tags/tag530.xml"/><Relationship Id="rId28" Type="http://schemas.openxmlformats.org/officeDocument/2006/relationships/tags" Target="../tags/tag535.xml"/><Relationship Id="rId36" Type="http://schemas.openxmlformats.org/officeDocument/2006/relationships/tags" Target="../tags/tag543.xml"/><Relationship Id="rId49" Type="http://schemas.openxmlformats.org/officeDocument/2006/relationships/tags" Target="../tags/tag556.xml"/><Relationship Id="rId57" Type="http://schemas.openxmlformats.org/officeDocument/2006/relationships/tags" Target="../tags/tag564.xml"/><Relationship Id="rId10" Type="http://schemas.openxmlformats.org/officeDocument/2006/relationships/tags" Target="../tags/tag517.xml"/><Relationship Id="rId31" Type="http://schemas.openxmlformats.org/officeDocument/2006/relationships/tags" Target="../tags/tag538.xml"/><Relationship Id="rId44" Type="http://schemas.openxmlformats.org/officeDocument/2006/relationships/tags" Target="../tags/tag551.xml"/><Relationship Id="rId52" Type="http://schemas.openxmlformats.org/officeDocument/2006/relationships/tags" Target="../tags/tag559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tags" Target="../tags/tag590.xml"/><Relationship Id="rId21" Type="http://schemas.openxmlformats.org/officeDocument/2006/relationships/tags" Target="../tags/tag585.xml"/><Relationship Id="rId42" Type="http://schemas.openxmlformats.org/officeDocument/2006/relationships/tags" Target="../tags/tag606.xml"/><Relationship Id="rId47" Type="http://schemas.openxmlformats.org/officeDocument/2006/relationships/tags" Target="../tags/tag611.xml"/><Relationship Id="rId63" Type="http://schemas.openxmlformats.org/officeDocument/2006/relationships/tags" Target="../tags/tag627.xml"/><Relationship Id="rId68" Type="http://schemas.openxmlformats.org/officeDocument/2006/relationships/tags" Target="../tags/tag632.xml"/><Relationship Id="rId84" Type="http://schemas.openxmlformats.org/officeDocument/2006/relationships/image" Target="../media/image21.png"/><Relationship Id="rId16" Type="http://schemas.openxmlformats.org/officeDocument/2006/relationships/tags" Target="../tags/tag580.xml"/><Relationship Id="rId11" Type="http://schemas.openxmlformats.org/officeDocument/2006/relationships/tags" Target="../tags/tag575.xml"/><Relationship Id="rId32" Type="http://schemas.openxmlformats.org/officeDocument/2006/relationships/tags" Target="../tags/tag596.xml"/><Relationship Id="rId37" Type="http://schemas.openxmlformats.org/officeDocument/2006/relationships/tags" Target="../tags/tag601.xml"/><Relationship Id="rId53" Type="http://schemas.openxmlformats.org/officeDocument/2006/relationships/tags" Target="../tags/tag617.xml"/><Relationship Id="rId58" Type="http://schemas.openxmlformats.org/officeDocument/2006/relationships/tags" Target="../tags/tag622.xml"/><Relationship Id="rId74" Type="http://schemas.openxmlformats.org/officeDocument/2006/relationships/tags" Target="../tags/tag638.xml"/><Relationship Id="rId79" Type="http://schemas.openxmlformats.org/officeDocument/2006/relationships/slideLayout" Target="../slideLayouts/slideLayout18.xml"/><Relationship Id="rId5" Type="http://schemas.openxmlformats.org/officeDocument/2006/relationships/tags" Target="../tags/tag569.xml"/><Relationship Id="rId61" Type="http://schemas.openxmlformats.org/officeDocument/2006/relationships/tags" Target="../tags/tag625.xml"/><Relationship Id="rId82" Type="http://schemas.openxmlformats.org/officeDocument/2006/relationships/image" Target="../media/image18.jpeg"/><Relationship Id="rId19" Type="http://schemas.openxmlformats.org/officeDocument/2006/relationships/tags" Target="../tags/tag583.xml"/><Relationship Id="rId14" Type="http://schemas.openxmlformats.org/officeDocument/2006/relationships/tags" Target="../tags/tag578.xml"/><Relationship Id="rId22" Type="http://schemas.openxmlformats.org/officeDocument/2006/relationships/tags" Target="../tags/tag586.xml"/><Relationship Id="rId27" Type="http://schemas.openxmlformats.org/officeDocument/2006/relationships/tags" Target="../tags/tag591.xml"/><Relationship Id="rId30" Type="http://schemas.openxmlformats.org/officeDocument/2006/relationships/tags" Target="../tags/tag594.xml"/><Relationship Id="rId35" Type="http://schemas.openxmlformats.org/officeDocument/2006/relationships/tags" Target="../tags/tag599.xml"/><Relationship Id="rId43" Type="http://schemas.openxmlformats.org/officeDocument/2006/relationships/tags" Target="../tags/tag607.xml"/><Relationship Id="rId48" Type="http://schemas.openxmlformats.org/officeDocument/2006/relationships/tags" Target="../tags/tag612.xml"/><Relationship Id="rId56" Type="http://schemas.openxmlformats.org/officeDocument/2006/relationships/tags" Target="../tags/tag620.xml"/><Relationship Id="rId64" Type="http://schemas.openxmlformats.org/officeDocument/2006/relationships/tags" Target="../tags/tag628.xml"/><Relationship Id="rId69" Type="http://schemas.openxmlformats.org/officeDocument/2006/relationships/tags" Target="../tags/tag633.xml"/><Relationship Id="rId77" Type="http://schemas.openxmlformats.org/officeDocument/2006/relationships/tags" Target="../tags/tag641.xml"/><Relationship Id="rId8" Type="http://schemas.openxmlformats.org/officeDocument/2006/relationships/tags" Target="../tags/tag572.xml"/><Relationship Id="rId51" Type="http://schemas.openxmlformats.org/officeDocument/2006/relationships/tags" Target="../tags/tag615.xml"/><Relationship Id="rId72" Type="http://schemas.openxmlformats.org/officeDocument/2006/relationships/tags" Target="../tags/tag636.xml"/><Relationship Id="rId80" Type="http://schemas.openxmlformats.org/officeDocument/2006/relationships/audio" Target="../media/audio1.wav"/><Relationship Id="rId3" Type="http://schemas.openxmlformats.org/officeDocument/2006/relationships/tags" Target="../tags/tag567.xml"/><Relationship Id="rId12" Type="http://schemas.openxmlformats.org/officeDocument/2006/relationships/tags" Target="../tags/tag576.xml"/><Relationship Id="rId17" Type="http://schemas.openxmlformats.org/officeDocument/2006/relationships/tags" Target="../tags/tag581.xml"/><Relationship Id="rId25" Type="http://schemas.openxmlformats.org/officeDocument/2006/relationships/tags" Target="../tags/tag589.xml"/><Relationship Id="rId33" Type="http://schemas.openxmlformats.org/officeDocument/2006/relationships/tags" Target="../tags/tag597.xml"/><Relationship Id="rId38" Type="http://schemas.openxmlformats.org/officeDocument/2006/relationships/tags" Target="../tags/tag602.xml"/><Relationship Id="rId46" Type="http://schemas.openxmlformats.org/officeDocument/2006/relationships/tags" Target="../tags/tag610.xml"/><Relationship Id="rId59" Type="http://schemas.openxmlformats.org/officeDocument/2006/relationships/tags" Target="../tags/tag623.xml"/><Relationship Id="rId67" Type="http://schemas.openxmlformats.org/officeDocument/2006/relationships/tags" Target="../tags/tag631.xml"/><Relationship Id="rId20" Type="http://schemas.openxmlformats.org/officeDocument/2006/relationships/tags" Target="../tags/tag584.xml"/><Relationship Id="rId41" Type="http://schemas.openxmlformats.org/officeDocument/2006/relationships/tags" Target="../tags/tag605.xml"/><Relationship Id="rId54" Type="http://schemas.openxmlformats.org/officeDocument/2006/relationships/tags" Target="../tags/tag618.xml"/><Relationship Id="rId62" Type="http://schemas.openxmlformats.org/officeDocument/2006/relationships/tags" Target="../tags/tag626.xml"/><Relationship Id="rId70" Type="http://schemas.openxmlformats.org/officeDocument/2006/relationships/tags" Target="../tags/tag634.xml"/><Relationship Id="rId75" Type="http://schemas.openxmlformats.org/officeDocument/2006/relationships/tags" Target="../tags/tag639.xml"/><Relationship Id="rId83" Type="http://schemas.openxmlformats.org/officeDocument/2006/relationships/image" Target="../media/image19.jpeg"/><Relationship Id="rId1" Type="http://schemas.openxmlformats.org/officeDocument/2006/relationships/tags" Target="../tags/tag565.xml"/><Relationship Id="rId6" Type="http://schemas.openxmlformats.org/officeDocument/2006/relationships/tags" Target="../tags/tag570.xml"/><Relationship Id="rId15" Type="http://schemas.openxmlformats.org/officeDocument/2006/relationships/tags" Target="../tags/tag579.xml"/><Relationship Id="rId23" Type="http://schemas.openxmlformats.org/officeDocument/2006/relationships/tags" Target="../tags/tag587.xml"/><Relationship Id="rId28" Type="http://schemas.openxmlformats.org/officeDocument/2006/relationships/tags" Target="../tags/tag592.xml"/><Relationship Id="rId36" Type="http://schemas.openxmlformats.org/officeDocument/2006/relationships/tags" Target="../tags/tag600.xml"/><Relationship Id="rId49" Type="http://schemas.openxmlformats.org/officeDocument/2006/relationships/tags" Target="../tags/tag613.xml"/><Relationship Id="rId57" Type="http://schemas.openxmlformats.org/officeDocument/2006/relationships/tags" Target="../tags/tag621.xml"/><Relationship Id="rId10" Type="http://schemas.openxmlformats.org/officeDocument/2006/relationships/tags" Target="../tags/tag574.xml"/><Relationship Id="rId31" Type="http://schemas.openxmlformats.org/officeDocument/2006/relationships/tags" Target="../tags/tag595.xml"/><Relationship Id="rId44" Type="http://schemas.openxmlformats.org/officeDocument/2006/relationships/tags" Target="../tags/tag608.xml"/><Relationship Id="rId52" Type="http://schemas.openxmlformats.org/officeDocument/2006/relationships/tags" Target="../tags/tag616.xml"/><Relationship Id="rId60" Type="http://schemas.openxmlformats.org/officeDocument/2006/relationships/tags" Target="../tags/tag624.xml"/><Relationship Id="rId65" Type="http://schemas.openxmlformats.org/officeDocument/2006/relationships/tags" Target="../tags/tag629.xml"/><Relationship Id="rId73" Type="http://schemas.openxmlformats.org/officeDocument/2006/relationships/tags" Target="../tags/tag637.xml"/><Relationship Id="rId78" Type="http://schemas.openxmlformats.org/officeDocument/2006/relationships/tags" Target="../tags/tag642.xml"/><Relationship Id="rId81" Type="http://schemas.openxmlformats.org/officeDocument/2006/relationships/audio" Target="../media/audio2.wav"/><Relationship Id="rId4" Type="http://schemas.openxmlformats.org/officeDocument/2006/relationships/tags" Target="../tags/tag568.xml"/><Relationship Id="rId9" Type="http://schemas.openxmlformats.org/officeDocument/2006/relationships/tags" Target="../tags/tag573.xml"/><Relationship Id="rId13" Type="http://schemas.openxmlformats.org/officeDocument/2006/relationships/tags" Target="../tags/tag577.xml"/><Relationship Id="rId18" Type="http://schemas.openxmlformats.org/officeDocument/2006/relationships/tags" Target="../tags/tag582.xml"/><Relationship Id="rId39" Type="http://schemas.openxmlformats.org/officeDocument/2006/relationships/tags" Target="../tags/tag603.xml"/><Relationship Id="rId34" Type="http://schemas.openxmlformats.org/officeDocument/2006/relationships/tags" Target="../tags/tag598.xml"/><Relationship Id="rId50" Type="http://schemas.openxmlformats.org/officeDocument/2006/relationships/tags" Target="../tags/tag614.xml"/><Relationship Id="rId55" Type="http://schemas.openxmlformats.org/officeDocument/2006/relationships/tags" Target="../tags/tag619.xml"/><Relationship Id="rId76" Type="http://schemas.openxmlformats.org/officeDocument/2006/relationships/tags" Target="../tags/tag640.xml"/><Relationship Id="rId7" Type="http://schemas.openxmlformats.org/officeDocument/2006/relationships/tags" Target="../tags/tag571.xml"/><Relationship Id="rId71" Type="http://schemas.openxmlformats.org/officeDocument/2006/relationships/tags" Target="../tags/tag635.xml"/><Relationship Id="rId2" Type="http://schemas.openxmlformats.org/officeDocument/2006/relationships/tags" Target="../tags/tag566.xml"/><Relationship Id="rId29" Type="http://schemas.openxmlformats.org/officeDocument/2006/relationships/tags" Target="../tags/tag593.xml"/><Relationship Id="rId24" Type="http://schemas.openxmlformats.org/officeDocument/2006/relationships/tags" Target="../tags/tag588.xml"/><Relationship Id="rId40" Type="http://schemas.openxmlformats.org/officeDocument/2006/relationships/tags" Target="../tags/tag604.xml"/><Relationship Id="rId45" Type="http://schemas.openxmlformats.org/officeDocument/2006/relationships/tags" Target="../tags/tag609.xml"/><Relationship Id="rId66" Type="http://schemas.openxmlformats.org/officeDocument/2006/relationships/tags" Target="../tags/tag630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655.xml"/><Relationship Id="rId18" Type="http://schemas.openxmlformats.org/officeDocument/2006/relationships/tags" Target="../tags/tag660.xml"/><Relationship Id="rId26" Type="http://schemas.openxmlformats.org/officeDocument/2006/relationships/tags" Target="../tags/tag668.xml"/><Relationship Id="rId39" Type="http://schemas.openxmlformats.org/officeDocument/2006/relationships/tags" Target="../tags/tag681.xml"/><Relationship Id="rId21" Type="http://schemas.openxmlformats.org/officeDocument/2006/relationships/tags" Target="../tags/tag663.xml"/><Relationship Id="rId34" Type="http://schemas.openxmlformats.org/officeDocument/2006/relationships/tags" Target="../tags/tag676.xml"/><Relationship Id="rId7" Type="http://schemas.openxmlformats.org/officeDocument/2006/relationships/tags" Target="../tags/tag649.xml"/><Relationship Id="rId12" Type="http://schemas.openxmlformats.org/officeDocument/2006/relationships/tags" Target="../tags/tag654.xml"/><Relationship Id="rId17" Type="http://schemas.openxmlformats.org/officeDocument/2006/relationships/tags" Target="../tags/tag659.xml"/><Relationship Id="rId25" Type="http://schemas.openxmlformats.org/officeDocument/2006/relationships/tags" Target="../tags/tag667.xml"/><Relationship Id="rId33" Type="http://schemas.openxmlformats.org/officeDocument/2006/relationships/tags" Target="../tags/tag675.xml"/><Relationship Id="rId38" Type="http://schemas.openxmlformats.org/officeDocument/2006/relationships/tags" Target="../tags/tag680.xml"/><Relationship Id="rId2" Type="http://schemas.openxmlformats.org/officeDocument/2006/relationships/tags" Target="../tags/tag644.xml"/><Relationship Id="rId16" Type="http://schemas.openxmlformats.org/officeDocument/2006/relationships/tags" Target="../tags/tag658.xml"/><Relationship Id="rId20" Type="http://schemas.openxmlformats.org/officeDocument/2006/relationships/tags" Target="../tags/tag662.xml"/><Relationship Id="rId29" Type="http://schemas.openxmlformats.org/officeDocument/2006/relationships/tags" Target="../tags/tag671.xml"/><Relationship Id="rId1" Type="http://schemas.openxmlformats.org/officeDocument/2006/relationships/tags" Target="../tags/tag643.xml"/><Relationship Id="rId6" Type="http://schemas.openxmlformats.org/officeDocument/2006/relationships/tags" Target="../tags/tag648.xml"/><Relationship Id="rId11" Type="http://schemas.openxmlformats.org/officeDocument/2006/relationships/tags" Target="../tags/tag653.xml"/><Relationship Id="rId24" Type="http://schemas.openxmlformats.org/officeDocument/2006/relationships/tags" Target="../tags/tag666.xml"/><Relationship Id="rId32" Type="http://schemas.openxmlformats.org/officeDocument/2006/relationships/tags" Target="../tags/tag674.xml"/><Relationship Id="rId37" Type="http://schemas.openxmlformats.org/officeDocument/2006/relationships/tags" Target="../tags/tag679.xml"/><Relationship Id="rId40" Type="http://schemas.openxmlformats.org/officeDocument/2006/relationships/slideLayout" Target="../slideLayouts/slideLayout18.xml"/><Relationship Id="rId5" Type="http://schemas.openxmlformats.org/officeDocument/2006/relationships/tags" Target="../tags/tag647.xml"/><Relationship Id="rId15" Type="http://schemas.openxmlformats.org/officeDocument/2006/relationships/tags" Target="../tags/tag657.xml"/><Relationship Id="rId23" Type="http://schemas.openxmlformats.org/officeDocument/2006/relationships/tags" Target="../tags/tag665.xml"/><Relationship Id="rId28" Type="http://schemas.openxmlformats.org/officeDocument/2006/relationships/tags" Target="../tags/tag670.xml"/><Relationship Id="rId36" Type="http://schemas.openxmlformats.org/officeDocument/2006/relationships/tags" Target="../tags/tag678.xml"/><Relationship Id="rId10" Type="http://schemas.openxmlformats.org/officeDocument/2006/relationships/tags" Target="../tags/tag652.xml"/><Relationship Id="rId19" Type="http://schemas.openxmlformats.org/officeDocument/2006/relationships/tags" Target="../tags/tag661.xml"/><Relationship Id="rId31" Type="http://schemas.openxmlformats.org/officeDocument/2006/relationships/tags" Target="../tags/tag673.xml"/><Relationship Id="rId4" Type="http://schemas.openxmlformats.org/officeDocument/2006/relationships/tags" Target="../tags/tag646.xml"/><Relationship Id="rId9" Type="http://schemas.openxmlformats.org/officeDocument/2006/relationships/tags" Target="../tags/tag651.xml"/><Relationship Id="rId14" Type="http://schemas.openxmlformats.org/officeDocument/2006/relationships/tags" Target="../tags/tag656.xml"/><Relationship Id="rId22" Type="http://schemas.openxmlformats.org/officeDocument/2006/relationships/tags" Target="../tags/tag664.xml"/><Relationship Id="rId27" Type="http://schemas.openxmlformats.org/officeDocument/2006/relationships/tags" Target="../tags/tag669.xml"/><Relationship Id="rId30" Type="http://schemas.openxmlformats.org/officeDocument/2006/relationships/tags" Target="../tags/tag672.xml"/><Relationship Id="rId35" Type="http://schemas.openxmlformats.org/officeDocument/2006/relationships/tags" Target="../tags/tag677.xml"/><Relationship Id="rId8" Type="http://schemas.openxmlformats.org/officeDocument/2006/relationships/tags" Target="../tags/tag650.xml"/><Relationship Id="rId3" Type="http://schemas.openxmlformats.org/officeDocument/2006/relationships/tags" Target="../tags/tag64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89.xml"/><Relationship Id="rId13" Type="http://schemas.openxmlformats.org/officeDocument/2006/relationships/tags" Target="../tags/tag694.xml"/><Relationship Id="rId18" Type="http://schemas.openxmlformats.org/officeDocument/2006/relationships/image" Target="../media/image22.png"/><Relationship Id="rId3" Type="http://schemas.openxmlformats.org/officeDocument/2006/relationships/tags" Target="../tags/tag684.xml"/><Relationship Id="rId7" Type="http://schemas.openxmlformats.org/officeDocument/2006/relationships/tags" Target="../tags/tag688.xml"/><Relationship Id="rId12" Type="http://schemas.openxmlformats.org/officeDocument/2006/relationships/tags" Target="../tags/tag693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683.xml"/><Relationship Id="rId16" Type="http://schemas.openxmlformats.org/officeDocument/2006/relationships/tags" Target="../tags/tag697.xml"/><Relationship Id="rId20" Type="http://schemas.openxmlformats.org/officeDocument/2006/relationships/image" Target="../media/image23.png"/><Relationship Id="rId1" Type="http://schemas.openxmlformats.org/officeDocument/2006/relationships/tags" Target="../tags/tag682.xml"/><Relationship Id="rId6" Type="http://schemas.openxmlformats.org/officeDocument/2006/relationships/tags" Target="../tags/tag687.xml"/><Relationship Id="rId11" Type="http://schemas.openxmlformats.org/officeDocument/2006/relationships/tags" Target="../tags/tag692.xml"/><Relationship Id="rId5" Type="http://schemas.openxmlformats.org/officeDocument/2006/relationships/tags" Target="../tags/tag686.xml"/><Relationship Id="rId15" Type="http://schemas.openxmlformats.org/officeDocument/2006/relationships/tags" Target="../tags/tag696.xml"/><Relationship Id="rId10" Type="http://schemas.openxmlformats.org/officeDocument/2006/relationships/tags" Target="../tags/tag691.xml"/><Relationship Id="rId19" Type="http://schemas.microsoft.com/office/2007/relationships/hdphoto" Target="../media/hdphoto2.wdp"/><Relationship Id="rId4" Type="http://schemas.openxmlformats.org/officeDocument/2006/relationships/tags" Target="../tags/tag685.xml"/><Relationship Id="rId9" Type="http://schemas.openxmlformats.org/officeDocument/2006/relationships/tags" Target="../tags/tag690.xml"/><Relationship Id="rId14" Type="http://schemas.openxmlformats.org/officeDocument/2006/relationships/tags" Target="../tags/tag69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05.xml"/><Relationship Id="rId13" Type="http://schemas.openxmlformats.org/officeDocument/2006/relationships/tags" Target="../tags/tag710.xml"/><Relationship Id="rId18" Type="http://schemas.openxmlformats.org/officeDocument/2006/relationships/image" Target="../media/image24.png"/><Relationship Id="rId3" Type="http://schemas.openxmlformats.org/officeDocument/2006/relationships/tags" Target="../tags/tag700.xml"/><Relationship Id="rId21" Type="http://schemas.openxmlformats.org/officeDocument/2006/relationships/image" Target="../media/image25.png"/><Relationship Id="rId7" Type="http://schemas.openxmlformats.org/officeDocument/2006/relationships/tags" Target="../tags/tag704.xml"/><Relationship Id="rId12" Type="http://schemas.openxmlformats.org/officeDocument/2006/relationships/tags" Target="../tags/tag709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699.xml"/><Relationship Id="rId16" Type="http://schemas.openxmlformats.org/officeDocument/2006/relationships/tags" Target="../tags/tag713.xml"/><Relationship Id="rId20" Type="http://schemas.openxmlformats.org/officeDocument/2006/relationships/image" Target="../media/image23.png"/><Relationship Id="rId1" Type="http://schemas.openxmlformats.org/officeDocument/2006/relationships/tags" Target="../tags/tag698.xml"/><Relationship Id="rId6" Type="http://schemas.openxmlformats.org/officeDocument/2006/relationships/tags" Target="../tags/tag703.xml"/><Relationship Id="rId11" Type="http://schemas.openxmlformats.org/officeDocument/2006/relationships/tags" Target="../tags/tag708.xml"/><Relationship Id="rId5" Type="http://schemas.openxmlformats.org/officeDocument/2006/relationships/tags" Target="../tags/tag702.xml"/><Relationship Id="rId15" Type="http://schemas.openxmlformats.org/officeDocument/2006/relationships/tags" Target="../tags/tag712.xml"/><Relationship Id="rId10" Type="http://schemas.openxmlformats.org/officeDocument/2006/relationships/tags" Target="../tags/tag707.xml"/><Relationship Id="rId19" Type="http://schemas.microsoft.com/office/2007/relationships/hdphoto" Target="../media/hdphoto3.wdp"/><Relationship Id="rId4" Type="http://schemas.openxmlformats.org/officeDocument/2006/relationships/tags" Target="../tags/tag701.xml"/><Relationship Id="rId9" Type="http://schemas.openxmlformats.org/officeDocument/2006/relationships/tags" Target="../tags/tag706.xml"/><Relationship Id="rId14" Type="http://schemas.openxmlformats.org/officeDocument/2006/relationships/tags" Target="../tags/tag7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image" Target="../media/image5.jpeg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42.xml"/><Relationship Id="rId16" Type="http://schemas.openxmlformats.org/officeDocument/2006/relationships/image" Target="../media/image8.png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5" Type="http://schemas.openxmlformats.org/officeDocument/2006/relationships/tags" Target="../tags/tag145.xml"/><Relationship Id="rId15" Type="http://schemas.openxmlformats.org/officeDocument/2006/relationships/image" Target="../media/image7.jpeg"/><Relationship Id="rId10" Type="http://schemas.openxmlformats.org/officeDocument/2006/relationships/tags" Target="../tags/tag150.xml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721.xml"/><Relationship Id="rId3" Type="http://schemas.openxmlformats.org/officeDocument/2006/relationships/tags" Target="../tags/tag716.xml"/><Relationship Id="rId7" Type="http://schemas.openxmlformats.org/officeDocument/2006/relationships/tags" Target="../tags/tag720.xml"/><Relationship Id="rId12" Type="http://schemas.openxmlformats.org/officeDocument/2006/relationships/image" Target="../media/image28.png"/><Relationship Id="rId2" Type="http://schemas.openxmlformats.org/officeDocument/2006/relationships/tags" Target="../tags/tag715.xml"/><Relationship Id="rId1" Type="http://schemas.openxmlformats.org/officeDocument/2006/relationships/tags" Target="../tags/tag714.xml"/><Relationship Id="rId6" Type="http://schemas.openxmlformats.org/officeDocument/2006/relationships/tags" Target="../tags/tag719.xml"/><Relationship Id="rId11" Type="http://schemas.openxmlformats.org/officeDocument/2006/relationships/image" Target="../media/image27.jpeg"/><Relationship Id="rId5" Type="http://schemas.openxmlformats.org/officeDocument/2006/relationships/tags" Target="../tags/tag718.xml"/><Relationship Id="rId10" Type="http://schemas.openxmlformats.org/officeDocument/2006/relationships/image" Target="../media/image26.jpeg"/><Relationship Id="rId4" Type="http://schemas.openxmlformats.org/officeDocument/2006/relationships/tags" Target="../tags/tag717.xml"/><Relationship Id="rId9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72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tags" Target="../tags/tag727.xml"/><Relationship Id="rId5" Type="http://schemas.openxmlformats.org/officeDocument/2006/relationships/tags" Target="../tags/tag726.xml"/><Relationship Id="rId4" Type="http://schemas.openxmlformats.org/officeDocument/2006/relationships/tags" Target="../tags/tag725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30.xml"/><Relationship Id="rId2" Type="http://schemas.openxmlformats.org/officeDocument/2006/relationships/tags" Target="../tags/tag729.xml"/><Relationship Id="rId1" Type="http://schemas.openxmlformats.org/officeDocument/2006/relationships/tags" Target="../tags/tag728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38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733.xml"/><Relationship Id="rId7" Type="http://schemas.openxmlformats.org/officeDocument/2006/relationships/tags" Target="../tags/tag737.xml"/><Relationship Id="rId12" Type="http://schemas.openxmlformats.org/officeDocument/2006/relationships/tags" Target="../tags/tag742.xml"/><Relationship Id="rId2" Type="http://schemas.openxmlformats.org/officeDocument/2006/relationships/tags" Target="../tags/tag732.xml"/><Relationship Id="rId16" Type="http://schemas.openxmlformats.org/officeDocument/2006/relationships/image" Target="../media/image34.png"/><Relationship Id="rId1" Type="http://schemas.openxmlformats.org/officeDocument/2006/relationships/tags" Target="../tags/tag731.xml"/><Relationship Id="rId6" Type="http://schemas.openxmlformats.org/officeDocument/2006/relationships/tags" Target="../tags/tag736.xml"/><Relationship Id="rId11" Type="http://schemas.openxmlformats.org/officeDocument/2006/relationships/tags" Target="../tags/tag741.xml"/><Relationship Id="rId5" Type="http://schemas.openxmlformats.org/officeDocument/2006/relationships/tags" Target="../tags/tag735.xml"/><Relationship Id="rId15" Type="http://schemas.openxmlformats.org/officeDocument/2006/relationships/image" Target="../media/image33.png"/><Relationship Id="rId10" Type="http://schemas.openxmlformats.org/officeDocument/2006/relationships/tags" Target="../tags/tag740.xml"/><Relationship Id="rId4" Type="http://schemas.openxmlformats.org/officeDocument/2006/relationships/tags" Target="../tags/tag734.xml"/><Relationship Id="rId9" Type="http://schemas.openxmlformats.org/officeDocument/2006/relationships/tags" Target="../tags/tag739.xml"/><Relationship Id="rId1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750.xml"/><Relationship Id="rId3" Type="http://schemas.openxmlformats.org/officeDocument/2006/relationships/tags" Target="../tags/tag745.xml"/><Relationship Id="rId7" Type="http://schemas.openxmlformats.org/officeDocument/2006/relationships/tags" Target="../tags/tag749.xml"/><Relationship Id="rId12" Type="http://schemas.openxmlformats.org/officeDocument/2006/relationships/image" Target="../media/image36.emf"/><Relationship Id="rId2" Type="http://schemas.openxmlformats.org/officeDocument/2006/relationships/tags" Target="../tags/tag744.xml"/><Relationship Id="rId1" Type="http://schemas.openxmlformats.org/officeDocument/2006/relationships/tags" Target="../tags/tag743.xml"/><Relationship Id="rId6" Type="http://schemas.openxmlformats.org/officeDocument/2006/relationships/tags" Target="../tags/tag748.xml"/><Relationship Id="rId11" Type="http://schemas.openxmlformats.org/officeDocument/2006/relationships/image" Target="../media/image35.emf"/><Relationship Id="rId5" Type="http://schemas.openxmlformats.org/officeDocument/2006/relationships/tags" Target="../tags/tag74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46.xml"/><Relationship Id="rId9" Type="http://schemas.openxmlformats.org/officeDocument/2006/relationships/tags" Target="../tags/tag7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54.xml"/><Relationship Id="rId2" Type="http://schemas.openxmlformats.org/officeDocument/2006/relationships/tags" Target="../tags/tag753.xml"/><Relationship Id="rId1" Type="http://schemas.openxmlformats.org/officeDocument/2006/relationships/tags" Target="../tags/tag752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75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756.xml"/><Relationship Id="rId1" Type="http://schemas.openxmlformats.org/officeDocument/2006/relationships/tags" Target="../tags/tag755.xml"/><Relationship Id="rId6" Type="http://schemas.openxmlformats.org/officeDocument/2006/relationships/tags" Target="../tags/tag760.xml"/><Relationship Id="rId5" Type="http://schemas.openxmlformats.org/officeDocument/2006/relationships/tags" Target="../tags/tag759.xml"/><Relationship Id="rId4" Type="http://schemas.openxmlformats.org/officeDocument/2006/relationships/tags" Target="../tags/tag7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763.xml"/><Relationship Id="rId2" Type="http://schemas.openxmlformats.org/officeDocument/2006/relationships/tags" Target="../tags/tag762.xml"/><Relationship Id="rId1" Type="http://schemas.openxmlformats.org/officeDocument/2006/relationships/tags" Target="../tags/tag76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64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177.xml"/><Relationship Id="rId21" Type="http://schemas.openxmlformats.org/officeDocument/2006/relationships/tags" Target="../tags/tag172.xml"/><Relationship Id="rId42" Type="http://schemas.openxmlformats.org/officeDocument/2006/relationships/tags" Target="../tags/tag193.xml"/><Relationship Id="rId47" Type="http://schemas.openxmlformats.org/officeDocument/2006/relationships/tags" Target="../tags/tag198.xml"/><Relationship Id="rId63" Type="http://schemas.openxmlformats.org/officeDocument/2006/relationships/tags" Target="../tags/tag214.xml"/><Relationship Id="rId68" Type="http://schemas.openxmlformats.org/officeDocument/2006/relationships/tags" Target="../tags/tag219.xml"/><Relationship Id="rId2" Type="http://schemas.openxmlformats.org/officeDocument/2006/relationships/tags" Target="../tags/tag153.xml"/><Relationship Id="rId16" Type="http://schemas.openxmlformats.org/officeDocument/2006/relationships/tags" Target="../tags/tag167.xml"/><Relationship Id="rId29" Type="http://schemas.openxmlformats.org/officeDocument/2006/relationships/tags" Target="../tags/tag180.xml"/><Relationship Id="rId11" Type="http://schemas.openxmlformats.org/officeDocument/2006/relationships/tags" Target="../tags/tag162.xml"/><Relationship Id="rId24" Type="http://schemas.openxmlformats.org/officeDocument/2006/relationships/tags" Target="../tags/tag175.xml"/><Relationship Id="rId32" Type="http://schemas.openxmlformats.org/officeDocument/2006/relationships/tags" Target="../tags/tag183.xml"/><Relationship Id="rId37" Type="http://schemas.openxmlformats.org/officeDocument/2006/relationships/tags" Target="../tags/tag188.xml"/><Relationship Id="rId40" Type="http://schemas.openxmlformats.org/officeDocument/2006/relationships/tags" Target="../tags/tag191.xml"/><Relationship Id="rId45" Type="http://schemas.openxmlformats.org/officeDocument/2006/relationships/tags" Target="../tags/tag196.xml"/><Relationship Id="rId53" Type="http://schemas.openxmlformats.org/officeDocument/2006/relationships/tags" Target="../tags/tag204.xml"/><Relationship Id="rId58" Type="http://schemas.openxmlformats.org/officeDocument/2006/relationships/tags" Target="../tags/tag209.xml"/><Relationship Id="rId66" Type="http://schemas.openxmlformats.org/officeDocument/2006/relationships/tags" Target="../tags/tag217.xml"/><Relationship Id="rId74" Type="http://schemas.openxmlformats.org/officeDocument/2006/relationships/image" Target="../media/image11.jpeg"/><Relationship Id="rId5" Type="http://schemas.openxmlformats.org/officeDocument/2006/relationships/tags" Target="../tags/tag156.xml"/><Relationship Id="rId61" Type="http://schemas.openxmlformats.org/officeDocument/2006/relationships/tags" Target="../tags/tag212.xml"/><Relationship Id="rId19" Type="http://schemas.openxmlformats.org/officeDocument/2006/relationships/tags" Target="../tags/tag170.xml"/><Relationship Id="rId14" Type="http://schemas.openxmlformats.org/officeDocument/2006/relationships/tags" Target="../tags/tag165.xml"/><Relationship Id="rId22" Type="http://schemas.openxmlformats.org/officeDocument/2006/relationships/tags" Target="../tags/tag173.xml"/><Relationship Id="rId27" Type="http://schemas.openxmlformats.org/officeDocument/2006/relationships/tags" Target="../tags/tag178.xml"/><Relationship Id="rId30" Type="http://schemas.openxmlformats.org/officeDocument/2006/relationships/tags" Target="../tags/tag181.xml"/><Relationship Id="rId35" Type="http://schemas.openxmlformats.org/officeDocument/2006/relationships/tags" Target="../tags/tag186.xml"/><Relationship Id="rId43" Type="http://schemas.openxmlformats.org/officeDocument/2006/relationships/tags" Target="../tags/tag194.xml"/><Relationship Id="rId48" Type="http://schemas.openxmlformats.org/officeDocument/2006/relationships/tags" Target="../tags/tag199.xml"/><Relationship Id="rId56" Type="http://schemas.openxmlformats.org/officeDocument/2006/relationships/tags" Target="../tags/tag207.xml"/><Relationship Id="rId64" Type="http://schemas.openxmlformats.org/officeDocument/2006/relationships/tags" Target="../tags/tag215.xml"/><Relationship Id="rId69" Type="http://schemas.openxmlformats.org/officeDocument/2006/relationships/tags" Target="../tags/tag220.xml"/><Relationship Id="rId8" Type="http://schemas.openxmlformats.org/officeDocument/2006/relationships/tags" Target="../tags/tag159.xml"/><Relationship Id="rId51" Type="http://schemas.openxmlformats.org/officeDocument/2006/relationships/tags" Target="../tags/tag202.xml"/><Relationship Id="rId72" Type="http://schemas.openxmlformats.org/officeDocument/2006/relationships/image" Target="../media/image9.png"/><Relationship Id="rId3" Type="http://schemas.openxmlformats.org/officeDocument/2006/relationships/tags" Target="../tags/tag154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5" Type="http://schemas.openxmlformats.org/officeDocument/2006/relationships/tags" Target="../tags/tag176.xml"/><Relationship Id="rId33" Type="http://schemas.openxmlformats.org/officeDocument/2006/relationships/tags" Target="../tags/tag184.xml"/><Relationship Id="rId38" Type="http://schemas.openxmlformats.org/officeDocument/2006/relationships/tags" Target="../tags/tag189.xml"/><Relationship Id="rId46" Type="http://schemas.openxmlformats.org/officeDocument/2006/relationships/tags" Target="../tags/tag197.xml"/><Relationship Id="rId59" Type="http://schemas.openxmlformats.org/officeDocument/2006/relationships/tags" Target="../tags/tag210.xml"/><Relationship Id="rId67" Type="http://schemas.openxmlformats.org/officeDocument/2006/relationships/tags" Target="../tags/tag218.xml"/><Relationship Id="rId20" Type="http://schemas.openxmlformats.org/officeDocument/2006/relationships/tags" Target="../tags/tag171.xml"/><Relationship Id="rId41" Type="http://schemas.openxmlformats.org/officeDocument/2006/relationships/tags" Target="../tags/tag192.xml"/><Relationship Id="rId54" Type="http://schemas.openxmlformats.org/officeDocument/2006/relationships/tags" Target="../tags/tag205.xml"/><Relationship Id="rId62" Type="http://schemas.openxmlformats.org/officeDocument/2006/relationships/tags" Target="../tags/tag213.xml"/><Relationship Id="rId70" Type="http://schemas.openxmlformats.org/officeDocument/2006/relationships/tags" Target="../tags/tag221.xml"/><Relationship Id="rId75" Type="http://schemas.openxmlformats.org/officeDocument/2006/relationships/image" Target="../media/image12.png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5" Type="http://schemas.openxmlformats.org/officeDocument/2006/relationships/tags" Target="../tags/tag166.xml"/><Relationship Id="rId23" Type="http://schemas.openxmlformats.org/officeDocument/2006/relationships/tags" Target="../tags/tag174.xml"/><Relationship Id="rId28" Type="http://schemas.openxmlformats.org/officeDocument/2006/relationships/tags" Target="../tags/tag179.xml"/><Relationship Id="rId36" Type="http://schemas.openxmlformats.org/officeDocument/2006/relationships/tags" Target="../tags/tag187.xml"/><Relationship Id="rId49" Type="http://schemas.openxmlformats.org/officeDocument/2006/relationships/tags" Target="../tags/tag200.xml"/><Relationship Id="rId57" Type="http://schemas.openxmlformats.org/officeDocument/2006/relationships/tags" Target="../tags/tag208.xml"/><Relationship Id="rId10" Type="http://schemas.openxmlformats.org/officeDocument/2006/relationships/tags" Target="../tags/tag161.xml"/><Relationship Id="rId31" Type="http://schemas.openxmlformats.org/officeDocument/2006/relationships/tags" Target="../tags/tag182.xml"/><Relationship Id="rId44" Type="http://schemas.openxmlformats.org/officeDocument/2006/relationships/tags" Target="../tags/tag195.xml"/><Relationship Id="rId52" Type="http://schemas.openxmlformats.org/officeDocument/2006/relationships/tags" Target="../tags/tag203.xml"/><Relationship Id="rId60" Type="http://schemas.openxmlformats.org/officeDocument/2006/relationships/tags" Target="../tags/tag211.xml"/><Relationship Id="rId65" Type="http://schemas.openxmlformats.org/officeDocument/2006/relationships/tags" Target="../tags/tag216.xml"/><Relationship Id="rId73" Type="http://schemas.openxmlformats.org/officeDocument/2006/relationships/image" Target="../media/image10.png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39" Type="http://schemas.openxmlformats.org/officeDocument/2006/relationships/tags" Target="../tags/tag190.xml"/><Relationship Id="rId34" Type="http://schemas.openxmlformats.org/officeDocument/2006/relationships/tags" Target="../tags/tag185.xml"/><Relationship Id="rId50" Type="http://schemas.openxmlformats.org/officeDocument/2006/relationships/tags" Target="../tags/tag201.xml"/><Relationship Id="rId55" Type="http://schemas.openxmlformats.org/officeDocument/2006/relationships/tags" Target="../tags/tag206.xml"/><Relationship Id="rId76" Type="http://schemas.microsoft.com/office/2007/relationships/hdphoto" Target="../media/hdphoto1.wdp"/><Relationship Id="rId7" Type="http://schemas.openxmlformats.org/officeDocument/2006/relationships/tags" Target="../tags/tag158.xml"/><Relationship Id="rId7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tags" Target="../tags/tag234.xml"/><Relationship Id="rId18" Type="http://schemas.openxmlformats.org/officeDocument/2006/relationships/tags" Target="../tags/tag239.xml"/><Relationship Id="rId26" Type="http://schemas.openxmlformats.org/officeDocument/2006/relationships/tags" Target="../tags/tag247.xml"/><Relationship Id="rId3" Type="http://schemas.openxmlformats.org/officeDocument/2006/relationships/tags" Target="../tags/tag224.xml"/><Relationship Id="rId21" Type="http://schemas.openxmlformats.org/officeDocument/2006/relationships/tags" Target="../tags/tag242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tags" Target="../tags/tag238.xml"/><Relationship Id="rId25" Type="http://schemas.openxmlformats.org/officeDocument/2006/relationships/tags" Target="../tags/tag246.xml"/><Relationship Id="rId2" Type="http://schemas.openxmlformats.org/officeDocument/2006/relationships/tags" Target="../tags/tag223.xml"/><Relationship Id="rId16" Type="http://schemas.openxmlformats.org/officeDocument/2006/relationships/tags" Target="../tags/tag237.xml"/><Relationship Id="rId20" Type="http://schemas.openxmlformats.org/officeDocument/2006/relationships/tags" Target="../tags/tag241.xml"/><Relationship Id="rId29" Type="http://schemas.openxmlformats.org/officeDocument/2006/relationships/tags" Target="../tags/tag250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24" Type="http://schemas.openxmlformats.org/officeDocument/2006/relationships/tags" Target="../tags/tag245.xml"/><Relationship Id="rId5" Type="http://schemas.openxmlformats.org/officeDocument/2006/relationships/tags" Target="../tags/tag226.xml"/><Relationship Id="rId15" Type="http://schemas.openxmlformats.org/officeDocument/2006/relationships/tags" Target="../tags/tag236.xml"/><Relationship Id="rId23" Type="http://schemas.openxmlformats.org/officeDocument/2006/relationships/tags" Target="../tags/tag244.xml"/><Relationship Id="rId28" Type="http://schemas.openxmlformats.org/officeDocument/2006/relationships/tags" Target="../tags/tag249.xml"/><Relationship Id="rId10" Type="http://schemas.openxmlformats.org/officeDocument/2006/relationships/tags" Target="../tags/tag231.xml"/><Relationship Id="rId19" Type="http://schemas.openxmlformats.org/officeDocument/2006/relationships/tags" Target="../tags/tag240.xml"/><Relationship Id="rId31" Type="http://schemas.openxmlformats.org/officeDocument/2006/relationships/image" Target="../media/image13.jpeg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Relationship Id="rId22" Type="http://schemas.openxmlformats.org/officeDocument/2006/relationships/tags" Target="../tags/tag243.xml"/><Relationship Id="rId27" Type="http://schemas.openxmlformats.org/officeDocument/2006/relationships/tags" Target="../tags/tag248.xml"/><Relationship Id="rId30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tags" Target="../tags/tag263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tags" Target="../tags/tag262.xml"/><Relationship Id="rId17" Type="http://schemas.openxmlformats.org/officeDocument/2006/relationships/tags" Target="../tags/tag267.xml"/><Relationship Id="rId2" Type="http://schemas.openxmlformats.org/officeDocument/2006/relationships/tags" Target="../tags/tag252.xml"/><Relationship Id="rId16" Type="http://schemas.openxmlformats.org/officeDocument/2006/relationships/tags" Target="../tags/tag266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tags" Target="../tags/tag261.xml"/><Relationship Id="rId5" Type="http://schemas.openxmlformats.org/officeDocument/2006/relationships/tags" Target="../tags/tag255.xml"/><Relationship Id="rId15" Type="http://schemas.openxmlformats.org/officeDocument/2006/relationships/tags" Target="../tags/tag265.xml"/><Relationship Id="rId10" Type="http://schemas.openxmlformats.org/officeDocument/2006/relationships/tags" Target="../tags/tag260.xml"/><Relationship Id="rId4" Type="http://schemas.openxmlformats.org/officeDocument/2006/relationships/tags" Target="../tags/tag254.xml"/><Relationship Id="rId9" Type="http://schemas.openxmlformats.org/officeDocument/2006/relationships/tags" Target="../tags/tag259.xml"/><Relationship Id="rId14" Type="http://schemas.openxmlformats.org/officeDocument/2006/relationships/tags" Target="../tags/tag26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tags" Target="../tags/tag279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5" Type="http://schemas.openxmlformats.org/officeDocument/2006/relationships/tags" Target="../tags/tag272.xml"/><Relationship Id="rId10" Type="http://schemas.openxmlformats.org/officeDocument/2006/relationships/tags" Target="../tags/tag277.xml"/><Relationship Id="rId4" Type="http://schemas.openxmlformats.org/officeDocument/2006/relationships/tags" Target="../tags/tag271.xml"/><Relationship Id="rId9" Type="http://schemas.openxmlformats.org/officeDocument/2006/relationships/tags" Target="../tags/tag27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tags" Target="../tags/tag292.xml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12" Type="http://schemas.openxmlformats.org/officeDocument/2006/relationships/tags" Target="../tags/tag291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tags" Target="../tags/tag290.xml"/><Relationship Id="rId5" Type="http://schemas.openxmlformats.org/officeDocument/2006/relationships/tags" Target="../tags/tag284.xml"/><Relationship Id="rId10" Type="http://schemas.openxmlformats.org/officeDocument/2006/relationships/tags" Target="../tags/tag289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3" Type="http://schemas.openxmlformats.org/officeDocument/2006/relationships/tags" Target="../tags/tag293.xml"/><Relationship Id="rId7" Type="http://schemas.openxmlformats.org/officeDocument/2006/relationships/tags" Target="../tags/tag295.xml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94.xml"/><Relationship Id="rId11" Type="http://schemas.openxmlformats.org/officeDocument/2006/relationships/image" Target="../media/image14.png"/><Relationship Id="rId5" Type="http://schemas.openxmlformats.org/officeDocument/2006/relationships/video" Target="../media/media2.mp4"/><Relationship Id="rId10" Type="http://schemas.openxmlformats.org/officeDocument/2006/relationships/slideLayout" Target="../slideLayouts/slideLayout7.xml"/><Relationship Id="rId4" Type="http://schemas.microsoft.com/office/2007/relationships/media" Target="../media/media2.mp4"/><Relationship Id="rId9" Type="http://schemas.openxmlformats.org/officeDocument/2006/relationships/tags" Target="../tags/tag29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tags" Target="../tags/tag301.xml"/><Relationship Id="rId11" Type="http://schemas.openxmlformats.org/officeDocument/2006/relationships/image" Target="../media/image15.png"/><Relationship Id="rId5" Type="http://schemas.openxmlformats.org/officeDocument/2006/relationships/tags" Target="../tags/tag30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99.xml"/><Relationship Id="rId9" Type="http://schemas.openxmlformats.org/officeDocument/2006/relationships/tags" Target="../tags/tag3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>
            <p:custDataLst>
              <p:tags r:id="rId2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第一章    机械运动</a:t>
            </a:r>
          </a:p>
        </p:txBody>
      </p:sp>
      <p:sp>
        <p:nvSpPr>
          <p:cNvPr id="4" name="Rectangle 5"/>
          <p:cNvSpPr/>
          <p:nvPr>
            <p:custDataLst>
              <p:tags r:id="rId3"/>
            </p:custDataLst>
          </p:nvPr>
        </p:nvSpPr>
        <p:spPr>
          <a:xfrm>
            <a:off x="3645853" y="3100706"/>
            <a:ext cx="748792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测量物体平均速度 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本框 14339"/>
          <p:cNvSpPr txBox="1"/>
          <p:nvPr>
            <p:custDataLst>
              <p:tags r:id="rId1"/>
            </p:custDataLst>
          </p:nvPr>
        </p:nvSpPr>
        <p:spPr>
          <a:xfrm>
            <a:off x="723265" y="659130"/>
            <a:ext cx="112115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．每次测量时必须让小车从同一位置静止释放。      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．测量某段的平均速度时应多次测量。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．测量过程中不要改变斜面的坡度。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为了使测的数据更准确，放开小车下滑和计时应同步完成。</a:t>
            </a:r>
          </a:p>
        </p:txBody>
      </p:sp>
      <p:grpSp>
        <p:nvGrpSpPr>
          <p:cNvPr id="34818" name="组合 14340"/>
          <p:cNvGrpSpPr/>
          <p:nvPr>
            <p:custDataLst>
              <p:tags r:id="rId2"/>
            </p:custDataLst>
          </p:nvPr>
        </p:nvGrpSpPr>
        <p:grpSpPr>
          <a:xfrm>
            <a:off x="1644015" y="3796348"/>
            <a:ext cx="4194175" cy="3001963"/>
            <a:chOff x="434" y="2429"/>
            <a:chExt cx="2642" cy="1891"/>
          </a:xfrm>
        </p:grpSpPr>
        <p:pic>
          <p:nvPicPr>
            <p:cNvPr id="34819" name="图片 5" descr="IMG_1999.JP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 b="36598"/>
            <a:stretch>
              <a:fillRect/>
            </a:stretch>
          </p:blipFill>
          <p:spPr>
            <a:xfrm>
              <a:off x="434" y="2650"/>
              <a:ext cx="2642" cy="167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 rot="5400000">
              <a:off x="854" y="2744"/>
              <a:ext cx="675" cy="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 rot="5400000">
              <a:off x="2339" y="2879"/>
              <a:ext cx="675" cy="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>
              <p:custDataLst>
                <p:tags r:id="rId7"/>
              </p:custDataLst>
            </p:nvPr>
          </p:nvCxnSpPr>
          <p:spPr>
            <a:xfrm>
              <a:off x="1260" y="2520"/>
              <a:ext cx="1350" cy="18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3" name="TextBox 11"/>
            <p:cNvSpPr txBox="1"/>
            <p:nvPr>
              <p:custDataLst>
                <p:tags r:id="rId8"/>
              </p:custDataLst>
            </p:nvPr>
          </p:nvSpPr>
          <p:spPr>
            <a:xfrm>
              <a:off x="1710" y="2610"/>
              <a:ext cx="346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3600" b="1" baseline="-2500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2</a:t>
              </a:r>
              <a:endParaRPr lang="en-US" altLang="zh-CN" sz="3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482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b="40924"/>
          <a:stretch>
            <a:fillRect/>
          </a:stretch>
        </p:blipFill>
        <p:spPr>
          <a:xfrm>
            <a:off x="6239828" y="3932873"/>
            <a:ext cx="3097212" cy="2722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文本框 17430"/>
          <p:cNvSpPr txBox="1"/>
          <p:nvPr>
            <p:custDataLst>
              <p:tags r:id="rId1"/>
            </p:custDataLst>
          </p:nvPr>
        </p:nvSpPr>
        <p:spPr>
          <a:xfrm>
            <a:off x="1800860" y="1224280"/>
            <a:ext cx="8072120" cy="62992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400000" scaled="0"/>
                </a:gra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．你的数据和其他同学相同吗？为什么？</a:t>
            </a:r>
          </a:p>
        </p:txBody>
      </p:sp>
      <p:sp>
        <p:nvSpPr>
          <p:cNvPr id="17433" name="文本框 17432"/>
          <p:cNvSpPr txBox="1"/>
          <p:nvPr>
            <p:custDataLst>
              <p:tags r:id="rId2"/>
            </p:custDataLst>
          </p:nvPr>
        </p:nvSpPr>
        <p:spPr>
          <a:xfrm>
            <a:off x="2543175" y="2341880"/>
            <a:ext cx="7134225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不相同。因为斜面的坡度、选取路程等不同。</a:t>
            </a:r>
          </a:p>
        </p:txBody>
      </p:sp>
      <p:sp>
        <p:nvSpPr>
          <p:cNvPr id="36870" name="文本框 18434"/>
          <p:cNvSpPr txBox="1"/>
          <p:nvPr>
            <p:custDataLst>
              <p:tags r:id="rId3"/>
            </p:custDataLst>
          </p:nvPr>
        </p:nvSpPr>
        <p:spPr>
          <a:xfrm>
            <a:off x="1847850" y="3445828"/>
            <a:ext cx="7207250" cy="6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．如何使小车的平均速度增大？</a:t>
            </a: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542858" y="4610735"/>
            <a:ext cx="73044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使斜面坡度变大或增大斜面长度。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6156325" y="575945"/>
            <a:ext cx="5851525" cy="2058414"/>
            <a:chOff x="3138" y="6173"/>
            <a:chExt cx="12242" cy="4010"/>
          </a:xfrm>
        </p:grpSpPr>
        <p:grpSp>
          <p:nvGrpSpPr>
            <p:cNvPr id="54277" name="组合 54276"/>
            <p:cNvGrpSpPr/>
            <p:nvPr>
              <p:custDataLst>
                <p:tags r:id="rId4"/>
              </p:custDataLst>
            </p:nvPr>
          </p:nvGrpSpPr>
          <p:grpSpPr>
            <a:xfrm>
              <a:off x="3860" y="7663"/>
              <a:ext cx="11520" cy="2520"/>
              <a:chOff x="720" y="2256"/>
              <a:chExt cx="4608" cy="1008"/>
            </a:xfrm>
          </p:grpSpPr>
          <p:sp>
            <p:nvSpPr>
              <p:cNvPr id="28679" name="直接连接符 54277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0" y="3072"/>
                <a:ext cx="4608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0" name="直接连接符 54278"/>
              <p:cNvSpPr/>
              <p:nvPr>
                <p:custDataLst>
                  <p:tags r:id="rId20"/>
                </p:custDataLst>
              </p:nvPr>
            </p:nvSpPr>
            <p:spPr>
              <a:xfrm flipV="1">
                <a:off x="1104" y="2256"/>
                <a:ext cx="3888" cy="81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1" name="矩形 54279" descr="栎木"/>
              <p:cNvSpPr/>
              <p:nvPr>
                <p:custDataLst>
                  <p:tags r:id="rId21"/>
                </p:custDataLst>
              </p:nvPr>
            </p:nvSpPr>
            <p:spPr>
              <a:xfrm>
                <a:off x="4608" y="2352"/>
                <a:ext cx="528" cy="720"/>
              </a:xfrm>
              <a:prstGeom prst="rect">
                <a:avLst/>
              </a:prstGeom>
              <a:blipFill rotWithShape="0">
                <a:blip r:embed="rId69"/>
                <a:stretch>
                  <a:fillRect/>
                </a:stretch>
              </a:blipFill>
              <a:ln w="317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82" name="直接连接符 54280"/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76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3" name="直接连接符 54281"/>
              <p:cNvSpPr/>
              <p:nvPr>
                <p:custDataLst>
                  <p:tags r:id="rId23"/>
                </p:custDataLst>
              </p:nvPr>
            </p:nvSpPr>
            <p:spPr>
              <a:xfrm flipV="1">
                <a:off x="86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4" name="直接连接符 54282"/>
              <p:cNvSpPr/>
              <p:nvPr>
                <p:custDataLst>
                  <p:tags r:id="rId24"/>
                </p:custDataLst>
              </p:nvPr>
            </p:nvSpPr>
            <p:spPr>
              <a:xfrm flipV="1">
                <a:off x="96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5" name="直接连接符 54283"/>
              <p:cNvSpPr/>
              <p:nvPr>
                <p:custDataLst>
                  <p:tags r:id="rId25"/>
                </p:custDataLst>
              </p:nvPr>
            </p:nvSpPr>
            <p:spPr>
              <a:xfrm flipV="1">
                <a:off x="105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6" name="直接连接符 54284"/>
              <p:cNvSpPr/>
              <p:nvPr>
                <p:custDataLst>
                  <p:tags r:id="rId26"/>
                </p:custDataLst>
              </p:nvPr>
            </p:nvSpPr>
            <p:spPr>
              <a:xfrm flipV="1">
                <a:off x="115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7" name="直接连接符 54285"/>
              <p:cNvSpPr/>
              <p:nvPr>
                <p:custDataLst>
                  <p:tags r:id="rId27"/>
                </p:custDataLst>
              </p:nvPr>
            </p:nvSpPr>
            <p:spPr>
              <a:xfrm flipV="1">
                <a:off x="124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8" name="直接连接符 54286"/>
              <p:cNvSpPr/>
              <p:nvPr>
                <p:custDataLst>
                  <p:tags r:id="rId28"/>
                </p:custDataLst>
              </p:nvPr>
            </p:nvSpPr>
            <p:spPr>
              <a:xfrm flipV="1">
                <a:off x="134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89" name="直接连接符 54287"/>
              <p:cNvSpPr/>
              <p:nvPr>
                <p:custDataLst>
                  <p:tags r:id="rId29"/>
                </p:custDataLst>
              </p:nvPr>
            </p:nvSpPr>
            <p:spPr>
              <a:xfrm flipV="1">
                <a:off x="144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0" name="直接连接符 54288"/>
              <p:cNvSpPr/>
              <p:nvPr>
                <p:custDataLst>
                  <p:tags r:id="rId30"/>
                </p:custDataLst>
              </p:nvPr>
            </p:nvSpPr>
            <p:spPr>
              <a:xfrm flipV="1">
                <a:off x="153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1" name="直接连接符 54289"/>
              <p:cNvSpPr/>
              <p:nvPr>
                <p:custDataLst>
                  <p:tags r:id="rId31"/>
                </p:custDataLst>
              </p:nvPr>
            </p:nvSpPr>
            <p:spPr>
              <a:xfrm flipV="1">
                <a:off x="163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2" name="直接连接符 54290"/>
              <p:cNvSpPr/>
              <p:nvPr>
                <p:custDataLst>
                  <p:tags r:id="rId32"/>
                </p:custDataLst>
              </p:nvPr>
            </p:nvSpPr>
            <p:spPr>
              <a:xfrm flipV="1">
                <a:off x="172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3" name="直接连接符 54291"/>
              <p:cNvSpPr/>
              <p:nvPr>
                <p:custDataLst>
                  <p:tags r:id="rId33"/>
                </p:custDataLst>
              </p:nvPr>
            </p:nvSpPr>
            <p:spPr>
              <a:xfrm flipV="1">
                <a:off x="182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4" name="直接连接符 54292"/>
              <p:cNvSpPr/>
              <p:nvPr>
                <p:custDataLst>
                  <p:tags r:id="rId34"/>
                </p:custDataLst>
              </p:nvPr>
            </p:nvSpPr>
            <p:spPr>
              <a:xfrm flipV="1">
                <a:off x="192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5" name="直接连接符 54293"/>
              <p:cNvSpPr/>
              <p:nvPr>
                <p:custDataLst>
                  <p:tags r:id="rId35"/>
                </p:custDataLst>
              </p:nvPr>
            </p:nvSpPr>
            <p:spPr>
              <a:xfrm flipV="1">
                <a:off x="201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6" name="直接连接符 54294"/>
              <p:cNvSpPr/>
              <p:nvPr>
                <p:custDataLst>
                  <p:tags r:id="rId36"/>
                </p:custDataLst>
              </p:nvPr>
            </p:nvSpPr>
            <p:spPr>
              <a:xfrm flipV="1">
                <a:off x="211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7" name="直接连接符 54295"/>
              <p:cNvSpPr/>
              <p:nvPr>
                <p:custDataLst>
                  <p:tags r:id="rId37"/>
                </p:custDataLst>
              </p:nvPr>
            </p:nvSpPr>
            <p:spPr>
              <a:xfrm flipV="1">
                <a:off x="220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8" name="直接连接符 54296"/>
              <p:cNvSpPr/>
              <p:nvPr>
                <p:custDataLst>
                  <p:tags r:id="rId38"/>
                </p:custDataLst>
              </p:nvPr>
            </p:nvSpPr>
            <p:spPr>
              <a:xfrm flipV="1">
                <a:off x="230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99" name="直接连接符 54297"/>
              <p:cNvSpPr/>
              <p:nvPr>
                <p:custDataLst>
                  <p:tags r:id="rId39"/>
                </p:custDataLst>
              </p:nvPr>
            </p:nvSpPr>
            <p:spPr>
              <a:xfrm flipV="1">
                <a:off x="240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0" name="直接连接符 54298"/>
              <p:cNvSpPr/>
              <p:nvPr>
                <p:custDataLst>
                  <p:tags r:id="rId40"/>
                </p:custDataLst>
              </p:nvPr>
            </p:nvSpPr>
            <p:spPr>
              <a:xfrm flipV="1">
                <a:off x="249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1" name="直接连接符 54299"/>
              <p:cNvSpPr/>
              <p:nvPr>
                <p:custDataLst>
                  <p:tags r:id="rId41"/>
                </p:custDataLst>
              </p:nvPr>
            </p:nvSpPr>
            <p:spPr>
              <a:xfrm flipV="1">
                <a:off x="259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2" name="直接连接符 54300"/>
              <p:cNvSpPr/>
              <p:nvPr>
                <p:custDataLst>
                  <p:tags r:id="rId42"/>
                </p:custDataLst>
              </p:nvPr>
            </p:nvSpPr>
            <p:spPr>
              <a:xfrm flipV="1">
                <a:off x="268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3" name="直接连接符 54301"/>
              <p:cNvSpPr/>
              <p:nvPr>
                <p:custDataLst>
                  <p:tags r:id="rId43"/>
                </p:custDataLst>
              </p:nvPr>
            </p:nvSpPr>
            <p:spPr>
              <a:xfrm flipV="1">
                <a:off x="278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4" name="直接连接符 54302"/>
              <p:cNvSpPr/>
              <p:nvPr>
                <p:custDataLst>
                  <p:tags r:id="rId44"/>
                </p:custDataLst>
              </p:nvPr>
            </p:nvSpPr>
            <p:spPr>
              <a:xfrm flipV="1">
                <a:off x="288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5" name="直接连接符 54303"/>
              <p:cNvSpPr/>
              <p:nvPr>
                <p:custDataLst>
                  <p:tags r:id="rId45"/>
                </p:custDataLst>
              </p:nvPr>
            </p:nvSpPr>
            <p:spPr>
              <a:xfrm flipV="1">
                <a:off x="297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6" name="直接连接符 54304"/>
              <p:cNvSpPr/>
              <p:nvPr>
                <p:custDataLst>
                  <p:tags r:id="rId46"/>
                </p:custDataLst>
              </p:nvPr>
            </p:nvSpPr>
            <p:spPr>
              <a:xfrm flipV="1">
                <a:off x="307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7" name="直接连接符 54305"/>
              <p:cNvSpPr/>
              <p:nvPr>
                <p:custDataLst>
                  <p:tags r:id="rId47"/>
                </p:custDataLst>
              </p:nvPr>
            </p:nvSpPr>
            <p:spPr>
              <a:xfrm flipV="1">
                <a:off x="316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8" name="直接连接符 54306"/>
              <p:cNvSpPr/>
              <p:nvPr>
                <p:custDataLst>
                  <p:tags r:id="rId48"/>
                </p:custDataLst>
              </p:nvPr>
            </p:nvSpPr>
            <p:spPr>
              <a:xfrm flipV="1">
                <a:off x="326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09" name="直接连接符 54307"/>
              <p:cNvSpPr/>
              <p:nvPr>
                <p:custDataLst>
                  <p:tags r:id="rId49"/>
                </p:custDataLst>
              </p:nvPr>
            </p:nvSpPr>
            <p:spPr>
              <a:xfrm flipV="1">
                <a:off x="336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0" name="直接连接符 54308"/>
              <p:cNvSpPr/>
              <p:nvPr>
                <p:custDataLst>
                  <p:tags r:id="rId50"/>
                </p:custDataLst>
              </p:nvPr>
            </p:nvSpPr>
            <p:spPr>
              <a:xfrm flipV="1">
                <a:off x="345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1" name="直接连接符 54309"/>
              <p:cNvSpPr/>
              <p:nvPr>
                <p:custDataLst>
                  <p:tags r:id="rId51"/>
                </p:custDataLst>
              </p:nvPr>
            </p:nvSpPr>
            <p:spPr>
              <a:xfrm flipV="1">
                <a:off x="355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2" name="直接连接符 54310"/>
              <p:cNvSpPr/>
              <p:nvPr>
                <p:custDataLst>
                  <p:tags r:id="rId52"/>
                </p:custDataLst>
              </p:nvPr>
            </p:nvSpPr>
            <p:spPr>
              <a:xfrm flipV="1">
                <a:off x="364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3" name="直接连接符 54311"/>
              <p:cNvSpPr/>
              <p:nvPr>
                <p:custDataLst>
                  <p:tags r:id="rId53"/>
                </p:custDataLst>
              </p:nvPr>
            </p:nvSpPr>
            <p:spPr>
              <a:xfrm flipV="1">
                <a:off x="374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4" name="直接连接符 54312"/>
              <p:cNvSpPr/>
              <p:nvPr>
                <p:custDataLst>
                  <p:tags r:id="rId54"/>
                </p:custDataLst>
              </p:nvPr>
            </p:nvSpPr>
            <p:spPr>
              <a:xfrm flipV="1">
                <a:off x="384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5" name="直接连接符 54313"/>
              <p:cNvSpPr/>
              <p:nvPr>
                <p:custDataLst>
                  <p:tags r:id="rId55"/>
                </p:custDataLst>
              </p:nvPr>
            </p:nvSpPr>
            <p:spPr>
              <a:xfrm flipV="1">
                <a:off x="393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6" name="直接连接符 54314"/>
              <p:cNvSpPr/>
              <p:nvPr>
                <p:custDataLst>
                  <p:tags r:id="rId56"/>
                </p:custDataLst>
              </p:nvPr>
            </p:nvSpPr>
            <p:spPr>
              <a:xfrm flipV="1">
                <a:off x="403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7" name="直接连接符 54315"/>
              <p:cNvSpPr/>
              <p:nvPr>
                <p:custDataLst>
                  <p:tags r:id="rId57"/>
                </p:custDataLst>
              </p:nvPr>
            </p:nvSpPr>
            <p:spPr>
              <a:xfrm flipV="1">
                <a:off x="412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8" name="直接连接符 54316"/>
              <p:cNvSpPr/>
              <p:nvPr>
                <p:custDataLst>
                  <p:tags r:id="rId58"/>
                </p:custDataLst>
              </p:nvPr>
            </p:nvSpPr>
            <p:spPr>
              <a:xfrm flipV="1">
                <a:off x="422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19" name="直接连接符 54317"/>
              <p:cNvSpPr/>
              <p:nvPr>
                <p:custDataLst>
                  <p:tags r:id="rId59"/>
                </p:custDataLst>
              </p:nvPr>
            </p:nvSpPr>
            <p:spPr>
              <a:xfrm flipV="1">
                <a:off x="432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20" name="直接连接符 54318"/>
              <p:cNvSpPr/>
              <p:nvPr>
                <p:custDataLst>
                  <p:tags r:id="rId60"/>
                </p:custDataLst>
              </p:nvPr>
            </p:nvSpPr>
            <p:spPr>
              <a:xfrm flipV="1">
                <a:off x="441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21" name="直接连接符 54319"/>
              <p:cNvSpPr/>
              <p:nvPr>
                <p:custDataLst>
                  <p:tags r:id="rId61"/>
                </p:custDataLst>
              </p:nvPr>
            </p:nvSpPr>
            <p:spPr>
              <a:xfrm flipV="1">
                <a:off x="451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22" name="直接连接符 54320"/>
              <p:cNvSpPr/>
              <p:nvPr>
                <p:custDataLst>
                  <p:tags r:id="rId62"/>
                </p:custDataLst>
              </p:nvPr>
            </p:nvSpPr>
            <p:spPr>
              <a:xfrm flipV="1">
                <a:off x="460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23" name="直接连接符 54321"/>
              <p:cNvSpPr/>
              <p:nvPr>
                <p:custDataLst>
                  <p:tags r:id="rId63"/>
                </p:custDataLst>
              </p:nvPr>
            </p:nvSpPr>
            <p:spPr>
              <a:xfrm flipV="1">
                <a:off x="470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24" name="直接连接符 54322"/>
              <p:cNvSpPr/>
              <p:nvPr>
                <p:custDataLst>
                  <p:tags r:id="rId64"/>
                </p:custDataLst>
              </p:nvPr>
            </p:nvSpPr>
            <p:spPr>
              <a:xfrm flipV="1">
                <a:off x="480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25" name="直接连接符 54323"/>
              <p:cNvSpPr/>
              <p:nvPr>
                <p:custDataLst>
                  <p:tags r:id="rId65"/>
                </p:custDataLst>
              </p:nvPr>
            </p:nvSpPr>
            <p:spPr>
              <a:xfrm flipV="1">
                <a:off x="489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26" name="直接连接符 54324"/>
              <p:cNvSpPr/>
              <p:nvPr>
                <p:custDataLst>
                  <p:tags r:id="rId66"/>
                </p:custDataLst>
              </p:nvPr>
            </p:nvSpPr>
            <p:spPr>
              <a:xfrm flipV="1">
                <a:off x="499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54326" name="组合 54325"/>
            <p:cNvGrpSpPr/>
            <p:nvPr>
              <p:custDataLst>
                <p:tags r:id="rId5"/>
              </p:custDataLst>
            </p:nvPr>
          </p:nvGrpSpPr>
          <p:grpSpPr>
            <a:xfrm rot="-863535">
              <a:off x="13100" y="6683"/>
              <a:ext cx="1585" cy="1100"/>
              <a:chOff x="1872" y="672"/>
              <a:chExt cx="1296" cy="768"/>
            </a:xfrm>
          </p:grpSpPr>
          <p:sp>
            <p:nvSpPr>
              <p:cNvPr id="28728" name="矩形 54326" descr="深色木质"/>
              <p:cNvSpPr/>
              <p:nvPr>
                <p:custDataLst>
                  <p:tags r:id="rId16"/>
                </p:custDataLst>
              </p:nvPr>
            </p:nvSpPr>
            <p:spPr>
              <a:xfrm>
                <a:off x="1872" y="672"/>
                <a:ext cx="1296" cy="528"/>
              </a:xfrm>
              <a:prstGeom prst="rect">
                <a:avLst/>
              </a:prstGeom>
              <a:blipFill rotWithShape="0">
                <a:blip r:embed="rId70"/>
                <a:stretch>
                  <a:fillRect/>
                </a:stretch>
              </a:blip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29" name="椭圆 54327"/>
              <p:cNvSpPr/>
              <p:nvPr>
                <p:custDataLst>
                  <p:tags r:id="rId17"/>
                </p:custDataLst>
              </p:nvPr>
            </p:nvSpPr>
            <p:spPr>
              <a:xfrm>
                <a:off x="2016" y="1200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30" name="椭圆 54328"/>
              <p:cNvSpPr/>
              <p:nvPr>
                <p:custDataLst>
                  <p:tags r:id="rId18"/>
                </p:custDataLst>
              </p:nvPr>
            </p:nvSpPr>
            <p:spPr>
              <a:xfrm>
                <a:off x="2832" y="1200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4330" name="组合 54329"/>
            <p:cNvGrpSpPr/>
            <p:nvPr>
              <p:custDataLst>
                <p:tags r:id="rId6"/>
              </p:custDataLst>
            </p:nvPr>
          </p:nvGrpSpPr>
          <p:grpSpPr>
            <a:xfrm rot="-863535">
              <a:off x="4700" y="8383"/>
              <a:ext cx="1585" cy="1100"/>
              <a:chOff x="1872" y="672"/>
              <a:chExt cx="1296" cy="768"/>
            </a:xfrm>
          </p:grpSpPr>
          <p:sp>
            <p:nvSpPr>
              <p:cNvPr id="28732" name="矩形 54330"/>
              <p:cNvSpPr/>
              <p:nvPr>
                <p:custDataLst>
                  <p:tags r:id="rId13"/>
                </p:custDataLst>
              </p:nvPr>
            </p:nvSpPr>
            <p:spPr>
              <a:xfrm>
                <a:off x="1872" y="672"/>
                <a:ext cx="1296" cy="528"/>
              </a:xfrm>
              <a:prstGeom prst="rect">
                <a:avLst/>
              </a:prstGeom>
              <a:noFill/>
              <a:ln w="25400" cap="flat" cmpd="sng">
                <a:solidFill>
                  <a:schemeClr val="tx1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33" name="椭圆 54331"/>
              <p:cNvSpPr/>
              <p:nvPr>
                <p:custDataLst>
                  <p:tags r:id="rId14"/>
                </p:custDataLst>
              </p:nvPr>
            </p:nvSpPr>
            <p:spPr>
              <a:xfrm>
                <a:off x="2016" y="1200"/>
                <a:ext cx="240" cy="240"/>
              </a:xfrm>
              <a:prstGeom prst="ellipse">
                <a:avLst/>
              </a:prstGeom>
              <a:noFill/>
              <a:ln w="25400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34" name="椭圆 54332"/>
              <p:cNvSpPr/>
              <p:nvPr>
                <p:custDataLst>
                  <p:tags r:id="rId15"/>
                </p:custDataLst>
              </p:nvPr>
            </p:nvSpPr>
            <p:spPr>
              <a:xfrm>
                <a:off x="2832" y="1200"/>
                <a:ext cx="240" cy="240"/>
              </a:xfrm>
              <a:prstGeom prst="ellipse">
                <a:avLst/>
              </a:prstGeom>
              <a:noFill/>
              <a:ln w="25400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4334" name="直接连接符 54333"/>
            <p:cNvSpPr/>
            <p:nvPr>
              <p:custDataLst>
                <p:tags r:id="rId7"/>
              </p:custDataLst>
            </p:nvPr>
          </p:nvSpPr>
          <p:spPr>
            <a:xfrm flipH="1" flipV="1">
              <a:off x="12740" y="6223"/>
              <a:ext cx="480" cy="168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335" name="直接连接符 54334"/>
            <p:cNvSpPr/>
            <p:nvPr>
              <p:custDataLst>
                <p:tags r:id="rId8"/>
              </p:custDataLst>
            </p:nvPr>
          </p:nvSpPr>
          <p:spPr>
            <a:xfrm flipH="1" flipV="1">
              <a:off x="4340" y="7903"/>
              <a:ext cx="480" cy="168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338" name="直接连接符 54337"/>
            <p:cNvSpPr/>
            <p:nvPr>
              <p:custDataLst>
                <p:tags r:id="rId9"/>
              </p:custDataLst>
            </p:nvPr>
          </p:nvSpPr>
          <p:spPr>
            <a:xfrm flipV="1">
              <a:off x="4498" y="6285"/>
              <a:ext cx="8277" cy="1928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339" name="文本框 54338"/>
            <p:cNvSpPr txBox="1"/>
            <p:nvPr>
              <p:custDataLst>
                <p:tags r:id="rId10"/>
              </p:custDataLst>
            </p:nvPr>
          </p:nvSpPr>
          <p:spPr>
            <a:xfrm>
              <a:off x="8014" y="6173"/>
              <a:ext cx="2927" cy="8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  <a:r>
                <a:rPr lang="en-US" altLang="zh-CN" sz="2400" b="1" baseline="-25000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zh-CN" sz="24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4341" name="文本框 54340"/>
            <p:cNvSpPr txBox="1"/>
            <p:nvPr>
              <p:custDataLst>
                <p:tags r:id="rId11"/>
              </p:custDataLst>
            </p:nvPr>
          </p:nvSpPr>
          <p:spPr>
            <a:xfrm>
              <a:off x="3138" y="6853"/>
              <a:ext cx="3483" cy="8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金属挡板</a:t>
              </a:r>
            </a:p>
          </p:txBody>
        </p:sp>
        <p:sp>
          <p:nvSpPr>
            <p:cNvPr id="54348" name="文本框 54347"/>
            <p:cNvSpPr txBox="1"/>
            <p:nvPr>
              <p:custDataLst>
                <p:tags r:id="rId12"/>
              </p:custDataLst>
            </p:nvPr>
          </p:nvSpPr>
          <p:spPr>
            <a:xfrm>
              <a:off x="7988" y="7513"/>
              <a:ext cx="842" cy="89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2400" b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t</a:t>
              </a:r>
              <a:r>
                <a:rPr lang="en-US" altLang="zh-CN" sz="2400" b="1" baseline="-25000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zh-CN" altLang="en-US" sz="2400" b="1" baseline="-25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67715" y="1316355"/>
            <a:ext cx="3865245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实验目的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实验原理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实验器材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4.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实验步骤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5.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实验数据记录表格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6.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实验结果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7.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实验评估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35280" y="173990"/>
            <a:ext cx="680402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实验：测量物体平均速度实验报告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63525" y="188595"/>
            <a:ext cx="3910330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学生实验</a:t>
            </a:r>
          </a:p>
        </p:txBody>
      </p:sp>
      <p:sp>
        <p:nvSpPr>
          <p:cNvPr id="27" name="内容占位符 2"/>
          <p:cNvSpPr txBox="1"/>
          <p:nvPr>
            <p:custDataLst>
              <p:tags r:id="rId2"/>
            </p:custDataLst>
          </p:nvPr>
        </p:nvSpPr>
        <p:spPr>
          <a:xfrm>
            <a:off x="272415" y="1052830"/>
            <a:ext cx="11680190" cy="638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60575" indent="-20605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latin typeface="Times New Roman" panose="02020603050405020304" pitchFamily="18" charset="0"/>
              </a:rPr>
              <a:t>测量同一小车通过同一斜面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全程、前半程及后半程</a:t>
            </a:r>
            <a:r>
              <a:rPr lang="zh-CN" altLang="en-US" sz="3200" b="1">
                <a:latin typeface="Times New Roman" panose="02020603050405020304" pitchFamily="18" charset="0"/>
              </a:rPr>
              <a:t>的平均速度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grpSp>
        <p:nvGrpSpPr>
          <p:cNvPr id="54277" name="组合 54276"/>
          <p:cNvGrpSpPr/>
          <p:nvPr>
            <p:custDataLst>
              <p:tags r:id="rId3"/>
            </p:custDataLst>
          </p:nvPr>
        </p:nvGrpSpPr>
        <p:grpSpPr>
          <a:xfrm>
            <a:off x="2441575" y="2946400"/>
            <a:ext cx="7315200" cy="1600200"/>
            <a:chOff x="720" y="2256"/>
            <a:chExt cx="4608" cy="1008"/>
          </a:xfrm>
        </p:grpSpPr>
        <p:sp>
          <p:nvSpPr>
            <p:cNvPr id="32771" name="直接连接符 54277"/>
            <p:cNvSpPr/>
            <p:nvPr>
              <p:custDataLst>
                <p:tags r:id="rId19"/>
              </p:custDataLst>
            </p:nvPr>
          </p:nvSpPr>
          <p:spPr>
            <a:xfrm>
              <a:off x="720" y="3072"/>
              <a:ext cx="460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72" name="直接连接符 54278"/>
            <p:cNvSpPr/>
            <p:nvPr>
              <p:custDataLst>
                <p:tags r:id="rId20"/>
              </p:custDataLst>
            </p:nvPr>
          </p:nvSpPr>
          <p:spPr>
            <a:xfrm flipV="1">
              <a:off x="1104" y="2256"/>
              <a:ext cx="3888" cy="81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73" name="矩形 54279" descr="栎木"/>
            <p:cNvSpPr/>
            <p:nvPr>
              <p:custDataLst>
                <p:tags r:id="rId21"/>
              </p:custDataLst>
            </p:nvPr>
          </p:nvSpPr>
          <p:spPr>
            <a:xfrm>
              <a:off x="4608" y="2352"/>
              <a:ext cx="528" cy="720"/>
            </a:xfrm>
            <a:prstGeom prst="rect">
              <a:avLst/>
            </a:prstGeom>
            <a:blipFill rotWithShape="0">
              <a:blip r:embed="rId70"/>
              <a:stretch>
                <a:fillRect/>
              </a:stretch>
            </a:blip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774" name="直接连接符 54280"/>
            <p:cNvSpPr/>
            <p:nvPr>
              <p:custDataLst>
                <p:tags r:id="rId22"/>
              </p:custDataLst>
            </p:nvPr>
          </p:nvSpPr>
          <p:spPr>
            <a:xfrm flipV="1">
              <a:off x="76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75" name="直接连接符 54281"/>
            <p:cNvSpPr/>
            <p:nvPr>
              <p:custDataLst>
                <p:tags r:id="rId23"/>
              </p:custDataLst>
            </p:nvPr>
          </p:nvSpPr>
          <p:spPr>
            <a:xfrm flipV="1">
              <a:off x="86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76" name="直接连接符 54282"/>
            <p:cNvSpPr/>
            <p:nvPr>
              <p:custDataLst>
                <p:tags r:id="rId24"/>
              </p:custDataLst>
            </p:nvPr>
          </p:nvSpPr>
          <p:spPr>
            <a:xfrm flipV="1">
              <a:off x="96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77" name="直接连接符 54283"/>
            <p:cNvSpPr/>
            <p:nvPr>
              <p:custDataLst>
                <p:tags r:id="rId25"/>
              </p:custDataLst>
            </p:nvPr>
          </p:nvSpPr>
          <p:spPr>
            <a:xfrm flipV="1">
              <a:off x="105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78" name="直接连接符 54284"/>
            <p:cNvSpPr/>
            <p:nvPr>
              <p:custDataLst>
                <p:tags r:id="rId26"/>
              </p:custDataLst>
            </p:nvPr>
          </p:nvSpPr>
          <p:spPr>
            <a:xfrm flipV="1">
              <a:off x="115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79" name="直接连接符 54285"/>
            <p:cNvSpPr/>
            <p:nvPr>
              <p:custDataLst>
                <p:tags r:id="rId27"/>
              </p:custDataLst>
            </p:nvPr>
          </p:nvSpPr>
          <p:spPr>
            <a:xfrm flipV="1">
              <a:off x="124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0" name="直接连接符 54286"/>
            <p:cNvSpPr/>
            <p:nvPr>
              <p:custDataLst>
                <p:tags r:id="rId28"/>
              </p:custDataLst>
            </p:nvPr>
          </p:nvSpPr>
          <p:spPr>
            <a:xfrm flipV="1">
              <a:off x="134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1" name="直接连接符 54287"/>
            <p:cNvSpPr/>
            <p:nvPr>
              <p:custDataLst>
                <p:tags r:id="rId29"/>
              </p:custDataLst>
            </p:nvPr>
          </p:nvSpPr>
          <p:spPr>
            <a:xfrm flipV="1">
              <a:off x="144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2" name="直接连接符 54288"/>
            <p:cNvSpPr/>
            <p:nvPr>
              <p:custDataLst>
                <p:tags r:id="rId30"/>
              </p:custDataLst>
            </p:nvPr>
          </p:nvSpPr>
          <p:spPr>
            <a:xfrm flipV="1">
              <a:off x="153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3" name="直接连接符 54289"/>
            <p:cNvSpPr/>
            <p:nvPr>
              <p:custDataLst>
                <p:tags r:id="rId31"/>
              </p:custDataLst>
            </p:nvPr>
          </p:nvSpPr>
          <p:spPr>
            <a:xfrm flipV="1">
              <a:off x="163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4" name="直接连接符 54290"/>
            <p:cNvSpPr/>
            <p:nvPr>
              <p:custDataLst>
                <p:tags r:id="rId32"/>
              </p:custDataLst>
            </p:nvPr>
          </p:nvSpPr>
          <p:spPr>
            <a:xfrm flipV="1">
              <a:off x="172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5" name="直接连接符 54291"/>
            <p:cNvSpPr/>
            <p:nvPr>
              <p:custDataLst>
                <p:tags r:id="rId33"/>
              </p:custDataLst>
            </p:nvPr>
          </p:nvSpPr>
          <p:spPr>
            <a:xfrm flipV="1">
              <a:off x="182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6" name="直接连接符 54292"/>
            <p:cNvSpPr/>
            <p:nvPr>
              <p:custDataLst>
                <p:tags r:id="rId34"/>
              </p:custDataLst>
            </p:nvPr>
          </p:nvSpPr>
          <p:spPr>
            <a:xfrm flipV="1">
              <a:off x="192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7" name="直接连接符 54293"/>
            <p:cNvSpPr/>
            <p:nvPr>
              <p:custDataLst>
                <p:tags r:id="rId35"/>
              </p:custDataLst>
            </p:nvPr>
          </p:nvSpPr>
          <p:spPr>
            <a:xfrm flipV="1">
              <a:off x="201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8" name="直接连接符 54294"/>
            <p:cNvSpPr/>
            <p:nvPr>
              <p:custDataLst>
                <p:tags r:id="rId36"/>
              </p:custDataLst>
            </p:nvPr>
          </p:nvSpPr>
          <p:spPr>
            <a:xfrm flipV="1">
              <a:off x="211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9" name="直接连接符 54295"/>
            <p:cNvSpPr/>
            <p:nvPr>
              <p:custDataLst>
                <p:tags r:id="rId37"/>
              </p:custDataLst>
            </p:nvPr>
          </p:nvSpPr>
          <p:spPr>
            <a:xfrm flipV="1">
              <a:off x="220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0" name="直接连接符 54296"/>
            <p:cNvSpPr/>
            <p:nvPr>
              <p:custDataLst>
                <p:tags r:id="rId38"/>
              </p:custDataLst>
            </p:nvPr>
          </p:nvSpPr>
          <p:spPr>
            <a:xfrm flipV="1">
              <a:off x="230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1" name="直接连接符 54297"/>
            <p:cNvSpPr/>
            <p:nvPr>
              <p:custDataLst>
                <p:tags r:id="rId39"/>
              </p:custDataLst>
            </p:nvPr>
          </p:nvSpPr>
          <p:spPr>
            <a:xfrm flipV="1">
              <a:off x="240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2" name="直接连接符 54298"/>
            <p:cNvSpPr/>
            <p:nvPr>
              <p:custDataLst>
                <p:tags r:id="rId40"/>
              </p:custDataLst>
            </p:nvPr>
          </p:nvSpPr>
          <p:spPr>
            <a:xfrm flipV="1">
              <a:off x="249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3" name="直接连接符 54299"/>
            <p:cNvSpPr/>
            <p:nvPr>
              <p:custDataLst>
                <p:tags r:id="rId41"/>
              </p:custDataLst>
            </p:nvPr>
          </p:nvSpPr>
          <p:spPr>
            <a:xfrm flipV="1">
              <a:off x="259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4" name="直接连接符 54300"/>
            <p:cNvSpPr/>
            <p:nvPr>
              <p:custDataLst>
                <p:tags r:id="rId42"/>
              </p:custDataLst>
            </p:nvPr>
          </p:nvSpPr>
          <p:spPr>
            <a:xfrm flipV="1">
              <a:off x="268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5" name="直接连接符 54301"/>
            <p:cNvSpPr/>
            <p:nvPr>
              <p:custDataLst>
                <p:tags r:id="rId43"/>
              </p:custDataLst>
            </p:nvPr>
          </p:nvSpPr>
          <p:spPr>
            <a:xfrm flipV="1">
              <a:off x="278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6" name="直接连接符 54302"/>
            <p:cNvSpPr/>
            <p:nvPr>
              <p:custDataLst>
                <p:tags r:id="rId44"/>
              </p:custDataLst>
            </p:nvPr>
          </p:nvSpPr>
          <p:spPr>
            <a:xfrm flipV="1">
              <a:off x="288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7" name="直接连接符 54303"/>
            <p:cNvSpPr/>
            <p:nvPr>
              <p:custDataLst>
                <p:tags r:id="rId45"/>
              </p:custDataLst>
            </p:nvPr>
          </p:nvSpPr>
          <p:spPr>
            <a:xfrm flipV="1">
              <a:off x="297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8" name="直接连接符 54304"/>
            <p:cNvSpPr/>
            <p:nvPr>
              <p:custDataLst>
                <p:tags r:id="rId46"/>
              </p:custDataLst>
            </p:nvPr>
          </p:nvSpPr>
          <p:spPr>
            <a:xfrm flipV="1">
              <a:off x="307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9" name="直接连接符 54305"/>
            <p:cNvSpPr/>
            <p:nvPr>
              <p:custDataLst>
                <p:tags r:id="rId47"/>
              </p:custDataLst>
            </p:nvPr>
          </p:nvSpPr>
          <p:spPr>
            <a:xfrm flipV="1">
              <a:off x="316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0" name="直接连接符 54306"/>
            <p:cNvSpPr/>
            <p:nvPr>
              <p:custDataLst>
                <p:tags r:id="rId48"/>
              </p:custDataLst>
            </p:nvPr>
          </p:nvSpPr>
          <p:spPr>
            <a:xfrm flipV="1">
              <a:off x="326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1" name="直接连接符 54307"/>
            <p:cNvSpPr/>
            <p:nvPr>
              <p:custDataLst>
                <p:tags r:id="rId49"/>
              </p:custDataLst>
            </p:nvPr>
          </p:nvSpPr>
          <p:spPr>
            <a:xfrm flipV="1">
              <a:off x="336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2" name="直接连接符 54308"/>
            <p:cNvSpPr/>
            <p:nvPr>
              <p:custDataLst>
                <p:tags r:id="rId50"/>
              </p:custDataLst>
            </p:nvPr>
          </p:nvSpPr>
          <p:spPr>
            <a:xfrm flipV="1">
              <a:off x="345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3" name="直接连接符 54309"/>
            <p:cNvSpPr/>
            <p:nvPr>
              <p:custDataLst>
                <p:tags r:id="rId51"/>
              </p:custDataLst>
            </p:nvPr>
          </p:nvSpPr>
          <p:spPr>
            <a:xfrm flipV="1">
              <a:off x="355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4" name="直接连接符 54310"/>
            <p:cNvSpPr/>
            <p:nvPr>
              <p:custDataLst>
                <p:tags r:id="rId52"/>
              </p:custDataLst>
            </p:nvPr>
          </p:nvSpPr>
          <p:spPr>
            <a:xfrm flipV="1">
              <a:off x="364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5" name="直接连接符 54311"/>
            <p:cNvSpPr/>
            <p:nvPr>
              <p:custDataLst>
                <p:tags r:id="rId53"/>
              </p:custDataLst>
            </p:nvPr>
          </p:nvSpPr>
          <p:spPr>
            <a:xfrm flipV="1">
              <a:off x="374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6" name="直接连接符 54312"/>
            <p:cNvSpPr/>
            <p:nvPr>
              <p:custDataLst>
                <p:tags r:id="rId54"/>
              </p:custDataLst>
            </p:nvPr>
          </p:nvSpPr>
          <p:spPr>
            <a:xfrm flipV="1">
              <a:off x="384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7" name="直接连接符 54313"/>
            <p:cNvSpPr/>
            <p:nvPr>
              <p:custDataLst>
                <p:tags r:id="rId55"/>
              </p:custDataLst>
            </p:nvPr>
          </p:nvSpPr>
          <p:spPr>
            <a:xfrm flipV="1">
              <a:off x="393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8" name="直接连接符 54314"/>
            <p:cNvSpPr/>
            <p:nvPr>
              <p:custDataLst>
                <p:tags r:id="rId56"/>
              </p:custDataLst>
            </p:nvPr>
          </p:nvSpPr>
          <p:spPr>
            <a:xfrm flipV="1">
              <a:off x="403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09" name="直接连接符 54315"/>
            <p:cNvSpPr/>
            <p:nvPr>
              <p:custDataLst>
                <p:tags r:id="rId57"/>
              </p:custDataLst>
            </p:nvPr>
          </p:nvSpPr>
          <p:spPr>
            <a:xfrm flipV="1">
              <a:off x="412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0" name="直接连接符 54316"/>
            <p:cNvSpPr/>
            <p:nvPr>
              <p:custDataLst>
                <p:tags r:id="rId58"/>
              </p:custDataLst>
            </p:nvPr>
          </p:nvSpPr>
          <p:spPr>
            <a:xfrm flipV="1">
              <a:off x="422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1" name="直接连接符 54317"/>
            <p:cNvSpPr/>
            <p:nvPr>
              <p:custDataLst>
                <p:tags r:id="rId59"/>
              </p:custDataLst>
            </p:nvPr>
          </p:nvSpPr>
          <p:spPr>
            <a:xfrm flipV="1">
              <a:off x="432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2" name="直接连接符 54318"/>
            <p:cNvSpPr/>
            <p:nvPr>
              <p:custDataLst>
                <p:tags r:id="rId60"/>
              </p:custDataLst>
            </p:nvPr>
          </p:nvSpPr>
          <p:spPr>
            <a:xfrm flipV="1">
              <a:off x="441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3" name="直接连接符 54319"/>
            <p:cNvSpPr/>
            <p:nvPr>
              <p:custDataLst>
                <p:tags r:id="rId61"/>
              </p:custDataLst>
            </p:nvPr>
          </p:nvSpPr>
          <p:spPr>
            <a:xfrm flipV="1">
              <a:off x="451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4" name="直接连接符 54320"/>
            <p:cNvSpPr/>
            <p:nvPr>
              <p:custDataLst>
                <p:tags r:id="rId62"/>
              </p:custDataLst>
            </p:nvPr>
          </p:nvSpPr>
          <p:spPr>
            <a:xfrm flipV="1">
              <a:off x="460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5" name="直接连接符 54321"/>
            <p:cNvSpPr/>
            <p:nvPr>
              <p:custDataLst>
                <p:tags r:id="rId63"/>
              </p:custDataLst>
            </p:nvPr>
          </p:nvSpPr>
          <p:spPr>
            <a:xfrm flipV="1">
              <a:off x="470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6" name="直接连接符 54322"/>
            <p:cNvSpPr/>
            <p:nvPr>
              <p:custDataLst>
                <p:tags r:id="rId64"/>
              </p:custDataLst>
            </p:nvPr>
          </p:nvSpPr>
          <p:spPr>
            <a:xfrm flipV="1">
              <a:off x="480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7" name="直接连接符 54323"/>
            <p:cNvSpPr/>
            <p:nvPr>
              <p:custDataLst>
                <p:tags r:id="rId65"/>
              </p:custDataLst>
            </p:nvPr>
          </p:nvSpPr>
          <p:spPr>
            <a:xfrm flipV="1">
              <a:off x="489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8" name="直接连接符 54324"/>
            <p:cNvSpPr/>
            <p:nvPr>
              <p:custDataLst>
                <p:tags r:id="rId66"/>
              </p:custDataLst>
            </p:nvPr>
          </p:nvSpPr>
          <p:spPr>
            <a:xfrm flipV="1">
              <a:off x="499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54326" name="组合 54325"/>
          <p:cNvGrpSpPr/>
          <p:nvPr>
            <p:custDataLst>
              <p:tags r:id="rId4"/>
            </p:custDataLst>
          </p:nvPr>
        </p:nvGrpSpPr>
        <p:grpSpPr>
          <a:xfrm rot="-863535">
            <a:off x="8308975" y="2324100"/>
            <a:ext cx="1006475" cy="698500"/>
            <a:chOff x="1872" y="672"/>
            <a:chExt cx="1296" cy="768"/>
          </a:xfrm>
        </p:grpSpPr>
        <p:sp>
          <p:nvSpPr>
            <p:cNvPr id="32820" name="矩形 54326" descr="深色木质"/>
            <p:cNvSpPr/>
            <p:nvPr>
              <p:custDataLst>
                <p:tags r:id="rId16"/>
              </p:custDataLst>
            </p:nvPr>
          </p:nvSpPr>
          <p:spPr>
            <a:xfrm>
              <a:off x="1872" y="672"/>
              <a:ext cx="1296" cy="528"/>
            </a:xfrm>
            <a:prstGeom prst="rect">
              <a:avLst/>
            </a:prstGeom>
            <a:blipFill rotWithShape="0">
              <a:blip r:embed="rId71"/>
              <a:stretch>
                <a:fillRect/>
              </a:stretch>
            </a:blip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821" name="椭圆 54327"/>
            <p:cNvSpPr/>
            <p:nvPr>
              <p:custDataLst>
                <p:tags r:id="rId17"/>
              </p:custDataLst>
            </p:nvPr>
          </p:nvSpPr>
          <p:spPr>
            <a:xfrm>
              <a:off x="2016" y="120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822" name="椭圆 54328"/>
            <p:cNvSpPr/>
            <p:nvPr>
              <p:custDataLst>
                <p:tags r:id="rId18"/>
              </p:custDataLst>
            </p:nvPr>
          </p:nvSpPr>
          <p:spPr>
            <a:xfrm>
              <a:off x="2832" y="120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334" name="直接连接符 54333"/>
          <p:cNvSpPr/>
          <p:nvPr>
            <p:custDataLst>
              <p:tags r:id="rId5"/>
            </p:custDataLst>
          </p:nvPr>
        </p:nvSpPr>
        <p:spPr>
          <a:xfrm flipH="1" flipV="1">
            <a:off x="8080375" y="2032000"/>
            <a:ext cx="3048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335" name="直接连接符 54334"/>
          <p:cNvSpPr/>
          <p:nvPr>
            <p:custDataLst>
              <p:tags r:id="rId6"/>
            </p:custDataLst>
          </p:nvPr>
        </p:nvSpPr>
        <p:spPr>
          <a:xfrm flipH="1" flipV="1">
            <a:off x="2746375" y="3098800"/>
            <a:ext cx="3048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336" name="直接连接符 54335"/>
          <p:cNvSpPr/>
          <p:nvPr>
            <p:custDataLst>
              <p:tags r:id="rId7"/>
            </p:custDataLst>
          </p:nvPr>
        </p:nvSpPr>
        <p:spPr>
          <a:xfrm flipH="1" flipV="1">
            <a:off x="5565775" y="2946400"/>
            <a:ext cx="228600" cy="685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337" name="直接连接符 54336"/>
          <p:cNvSpPr/>
          <p:nvPr>
            <p:custDataLst>
              <p:tags r:id="rId8"/>
            </p:custDataLst>
          </p:nvPr>
        </p:nvSpPr>
        <p:spPr>
          <a:xfrm flipV="1">
            <a:off x="5726113" y="2576513"/>
            <a:ext cx="2449512" cy="677862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4338" name="直接连接符 54337"/>
          <p:cNvSpPr/>
          <p:nvPr>
            <p:custDataLst>
              <p:tags r:id="rId9"/>
            </p:custDataLst>
          </p:nvPr>
        </p:nvSpPr>
        <p:spPr>
          <a:xfrm flipV="1">
            <a:off x="2846388" y="2071688"/>
            <a:ext cx="5256212" cy="122396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4339" name="文本框 54338"/>
          <p:cNvSpPr txBox="1"/>
          <p:nvPr>
            <p:custDataLst>
              <p:tags r:id="rId10"/>
            </p:custDataLst>
          </p:nvPr>
        </p:nvSpPr>
        <p:spPr>
          <a:xfrm>
            <a:off x="5032058" y="2081530"/>
            <a:ext cx="4762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baseline="-250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en-US" altLang="zh-CN" sz="280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0" name="文本框 54339"/>
          <p:cNvSpPr txBox="1"/>
          <p:nvPr>
            <p:custDataLst>
              <p:tags r:id="rId11"/>
            </p:custDataLst>
          </p:nvPr>
        </p:nvSpPr>
        <p:spPr>
          <a:xfrm>
            <a:off x="6694488" y="2369185"/>
            <a:ext cx="4762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1" name="文本框 54340"/>
          <p:cNvSpPr txBox="1"/>
          <p:nvPr>
            <p:custDataLst>
              <p:tags r:id="rId12"/>
            </p:custDataLst>
          </p:nvPr>
        </p:nvSpPr>
        <p:spPr>
          <a:xfrm>
            <a:off x="1982788" y="2432050"/>
            <a:ext cx="16573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金属挡板</a:t>
            </a:r>
          </a:p>
        </p:txBody>
      </p:sp>
      <p:sp>
        <p:nvSpPr>
          <p:cNvPr id="8" name="直接连接符 7"/>
          <p:cNvSpPr/>
          <p:nvPr>
            <p:custDataLst>
              <p:tags r:id="rId13"/>
            </p:custDataLst>
          </p:nvPr>
        </p:nvSpPr>
        <p:spPr>
          <a:xfrm flipV="1">
            <a:off x="2952750" y="3152775"/>
            <a:ext cx="2701925" cy="749300"/>
          </a:xfrm>
          <a:prstGeom prst="line">
            <a:avLst/>
          </a:prstGeom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4011930" y="3017520"/>
            <a:ext cx="11264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baseline="-25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2800" baseline="-25000">
              <a:solidFill>
                <a:schemeClr val="accent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15"/>
            </p:custDataLst>
          </p:nvPr>
        </p:nvSpPr>
        <p:spPr>
          <a:xfrm>
            <a:off x="2208092" y="5445239"/>
            <a:ext cx="7160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讨论实验方案并设计实验数据记录表格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39" grpId="0"/>
      <p:bldP spid="54340" grpId="0"/>
      <p:bldP spid="5434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框 59"/>
          <p:cNvSpPr txBox="1"/>
          <p:nvPr>
            <p:custDataLst>
              <p:tags r:id="rId1"/>
            </p:custDataLst>
          </p:nvPr>
        </p:nvSpPr>
        <p:spPr>
          <a:xfrm>
            <a:off x="5100648" y="4954641"/>
            <a:ext cx="6110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从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经过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点开始计时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点停止计时，此为通过后半程的时间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67" name="组合 66"/>
          <p:cNvGrpSpPr/>
          <p:nvPr>
            <p:custDataLst>
              <p:tags r:id="rId2"/>
            </p:custDataLst>
          </p:nvPr>
        </p:nvGrpSpPr>
        <p:grpSpPr>
          <a:xfrm>
            <a:off x="1327916" y="952290"/>
            <a:ext cx="9649342" cy="2174767"/>
            <a:chOff x="726402" y="2580323"/>
            <a:chExt cx="7037274" cy="1680639"/>
          </a:xfrm>
        </p:grpSpPr>
        <p:grpSp>
          <p:nvGrpSpPr>
            <p:cNvPr id="68" name="组合 67"/>
            <p:cNvGrpSpPr/>
            <p:nvPr>
              <p:custDataLst>
                <p:tags r:id="rId47"/>
              </p:custDataLst>
            </p:nvPr>
          </p:nvGrpSpPr>
          <p:grpSpPr>
            <a:xfrm>
              <a:off x="726402" y="2580323"/>
              <a:ext cx="7037274" cy="1680639"/>
              <a:chOff x="662608" y="4371528"/>
              <a:chExt cx="6552488" cy="1419237"/>
            </a:xfrm>
          </p:grpSpPr>
          <p:pic>
            <p:nvPicPr>
              <p:cNvPr id="71" name="图片 70"/>
              <p:cNvPicPr>
                <a:picLocks noChangeAspect="1"/>
              </p:cNvPicPr>
              <p:nvPr>
                <p:custDataLst>
                  <p:tags r:id="rId50"/>
                </p:custDataLst>
              </p:nvPr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99" b="46894"/>
              <a:stretch>
                <a:fillRect/>
              </a:stretch>
            </p:blipFill>
            <p:spPr>
              <a:xfrm>
                <a:off x="662608" y="4371528"/>
                <a:ext cx="6552488" cy="1220243"/>
              </a:xfrm>
              <a:prstGeom prst="rect">
                <a:avLst/>
              </a:prstGeom>
            </p:spPr>
          </p:pic>
          <p:grpSp>
            <p:nvGrpSpPr>
              <p:cNvPr id="72" name="组合 71"/>
              <p:cNvGrpSpPr/>
              <p:nvPr>
                <p:custDataLst>
                  <p:tags r:id="rId51"/>
                </p:custDataLst>
              </p:nvPr>
            </p:nvGrpSpPr>
            <p:grpSpPr>
              <a:xfrm>
                <a:off x="771297" y="5109239"/>
                <a:ext cx="436833" cy="681526"/>
                <a:chOff x="771297" y="5109239"/>
                <a:chExt cx="436833" cy="681526"/>
              </a:xfrm>
            </p:grpSpPr>
            <p:sp>
              <p:nvSpPr>
                <p:cNvPr id="76" name="椭圆 75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891865" y="5109239"/>
                  <a:ext cx="87368" cy="712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文本框 76"/>
                <p:cNvSpPr txBox="1"/>
                <p:nvPr>
                  <p:custDataLst>
                    <p:tags r:id="rId56"/>
                  </p:custDataLst>
                </p:nvPr>
              </p:nvSpPr>
              <p:spPr>
                <a:xfrm>
                  <a:off x="771297" y="5238319"/>
                  <a:ext cx="436833" cy="552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B</a:t>
                  </a:r>
                  <a:endPara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3" name="组合 72"/>
              <p:cNvGrpSpPr/>
              <p:nvPr>
                <p:custDataLst>
                  <p:tags r:id="rId52"/>
                </p:custDataLst>
              </p:nvPr>
            </p:nvGrpSpPr>
            <p:grpSpPr>
              <a:xfrm>
                <a:off x="6029864" y="4899989"/>
                <a:ext cx="436833" cy="692652"/>
                <a:chOff x="6029864" y="4899989"/>
                <a:chExt cx="436833" cy="692652"/>
              </a:xfrm>
            </p:grpSpPr>
            <p:sp>
              <p:nvSpPr>
                <p:cNvPr id="74" name="椭圆 73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6191393" y="4899989"/>
                  <a:ext cx="87368" cy="712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文本框 74"/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6029864" y="5040195"/>
                  <a:ext cx="436833" cy="552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A</a:t>
                  </a:r>
                  <a:endPara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9" name="椭圆 68"/>
            <p:cNvSpPr/>
            <p:nvPr>
              <p:custDataLst>
                <p:tags r:id="rId48"/>
              </p:custDataLst>
            </p:nvPr>
          </p:nvSpPr>
          <p:spPr>
            <a:xfrm>
              <a:off x="3764931" y="3342594"/>
              <a:ext cx="108858" cy="87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70" name="文本框 69"/>
            <p:cNvSpPr txBox="1"/>
            <p:nvPr>
              <p:custDataLst>
                <p:tags r:id="rId49"/>
              </p:custDataLst>
            </p:nvPr>
          </p:nvSpPr>
          <p:spPr>
            <a:xfrm>
              <a:off x="3657108" y="3508540"/>
              <a:ext cx="544286" cy="654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C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3"/>
            </p:custDataLst>
          </p:nvPr>
        </p:nvGrpSpPr>
        <p:grpSpPr>
          <a:xfrm>
            <a:off x="1662862" y="875937"/>
            <a:ext cx="7871199" cy="1219533"/>
            <a:chOff x="983897" y="2147345"/>
            <a:chExt cx="5724245" cy="1067060"/>
          </a:xfrm>
        </p:grpSpPr>
        <p:cxnSp>
          <p:nvCxnSpPr>
            <p:cNvPr id="96" name="直接连接符 95"/>
            <p:cNvCxnSpPr>
              <a:endCxn id="74" idx="4"/>
            </p:cNvCxnSpPr>
            <p:nvPr>
              <p:custDataLst>
                <p:tags r:id="rId42"/>
              </p:custDataLst>
            </p:nvPr>
          </p:nvCxnSpPr>
          <p:spPr>
            <a:xfrm>
              <a:off x="6701515" y="2182511"/>
              <a:ext cx="6627" cy="870823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>
              <a:endCxn id="76" idx="5"/>
            </p:cNvCxnSpPr>
            <p:nvPr>
              <p:custDataLst>
                <p:tags r:id="rId43"/>
              </p:custDataLst>
            </p:nvPr>
          </p:nvCxnSpPr>
          <p:spPr>
            <a:xfrm>
              <a:off x="1015653" y="2391264"/>
              <a:ext cx="20815" cy="823141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文本框 106"/>
            <p:cNvSpPr txBox="1"/>
            <p:nvPr>
              <p:custDataLst>
                <p:tags r:id="rId44"/>
              </p:custDataLst>
            </p:nvPr>
          </p:nvSpPr>
          <p:spPr>
            <a:xfrm>
              <a:off x="3620673" y="2147345"/>
              <a:ext cx="1755198" cy="5116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  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cxnSp>
          <p:nvCxnSpPr>
            <p:cNvPr id="108" name="直接箭头连接符 107"/>
            <p:cNvCxnSpPr/>
            <p:nvPr>
              <p:custDataLst>
                <p:tags r:id="rId45"/>
              </p:custDataLst>
            </p:nvPr>
          </p:nvCxnSpPr>
          <p:spPr>
            <a:xfrm flipV="1">
              <a:off x="4572430" y="2302701"/>
              <a:ext cx="2117251" cy="133044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箭头连接符 108"/>
            <p:cNvCxnSpPr/>
            <p:nvPr>
              <p:custDataLst>
                <p:tags r:id="rId46"/>
              </p:custDataLst>
            </p:nvPr>
          </p:nvCxnSpPr>
          <p:spPr>
            <a:xfrm flipV="1">
              <a:off x="983897" y="2506533"/>
              <a:ext cx="2425262" cy="15240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109"/>
          <p:cNvGrpSpPr/>
          <p:nvPr>
            <p:custDataLst>
              <p:tags r:id="rId4"/>
            </p:custDataLst>
          </p:nvPr>
        </p:nvGrpSpPr>
        <p:grpSpPr>
          <a:xfrm>
            <a:off x="5546691" y="1269552"/>
            <a:ext cx="3939561" cy="821999"/>
            <a:chOff x="3796882" y="2563688"/>
            <a:chExt cx="2907394" cy="719227"/>
          </a:xfrm>
        </p:grpSpPr>
        <p:cxnSp>
          <p:nvCxnSpPr>
            <p:cNvPr id="111" name="直接连接符 110"/>
            <p:cNvCxnSpPr>
              <a:endCxn id="69" idx="4"/>
            </p:cNvCxnSpPr>
            <p:nvPr>
              <p:custDataLst>
                <p:tags r:id="rId38"/>
              </p:custDataLst>
            </p:nvPr>
          </p:nvCxnSpPr>
          <p:spPr>
            <a:xfrm flipH="1">
              <a:off x="3813277" y="2802391"/>
              <a:ext cx="6083" cy="480524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箭头连接符 111"/>
            <p:cNvCxnSpPr/>
            <p:nvPr>
              <p:custDataLst>
                <p:tags r:id="rId39"/>
              </p:custDataLst>
            </p:nvPr>
          </p:nvCxnSpPr>
          <p:spPr>
            <a:xfrm flipV="1">
              <a:off x="5759283" y="2767226"/>
              <a:ext cx="944993" cy="59382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箭头连接符 112"/>
            <p:cNvCxnSpPr/>
            <p:nvPr>
              <p:custDataLst>
                <p:tags r:id="rId40"/>
              </p:custDataLst>
            </p:nvPr>
          </p:nvCxnSpPr>
          <p:spPr>
            <a:xfrm flipV="1">
              <a:off x="3796882" y="2911013"/>
              <a:ext cx="902784" cy="5673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文本框 113"/>
            <p:cNvSpPr txBox="1"/>
            <p:nvPr>
              <p:custDataLst>
                <p:tags r:id="rId41"/>
              </p:custDataLst>
            </p:nvPr>
          </p:nvSpPr>
          <p:spPr>
            <a:xfrm>
              <a:off x="4861309" y="2563688"/>
              <a:ext cx="1755198" cy="5116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  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15" name="内容占位符 2"/>
          <p:cNvSpPr txBox="1"/>
          <p:nvPr>
            <p:custDataLst>
              <p:tags r:id="rId5"/>
            </p:custDataLst>
          </p:nvPr>
        </p:nvSpPr>
        <p:spPr>
          <a:xfrm>
            <a:off x="2293475" y="3256030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全程：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6" name="组合 115"/>
          <p:cNvGrpSpPr/>
          <p:nvPr>
            <p:custDataLst>
              <p:tags r:id="rId6"/>
            </p:custDataLst>
          </p:nvPr>
        </p:nvGrpSpPr>
        <p:grpSpPr>
          <a:xfrm>
            <a:off x="1772271" y="1463832"/>
            <a:ext cx="3771332" cy="1077218"/>
            <a:chOff x="3796882" y="2556704"/>
            <a:chExt cx="2993864" cy="942537"/>
          </a:xfrm>
        </p:grpSpPr>
        <p:cxnSp>
          <p:nvCxnSpPr>
            <p:cNvPr id="117" name="直接箭头连接符 116"/>
            <p:cNvCxnSpPr/>
            <p:nvPr>
              <p:custDataLst>
                <p:tags r:id="rId35"/>
              </p:custDataLst>
            </p:nvPr>
          </p:nvCxnSpPr>
          <p:spPr>
            <a:xfrm flipV="1">
              <a:off x="5759283" y="2781507"/>
              <a:ext cx="1031463" cy="45101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/>
            <p:cNvCxnSpPr/>
            <p:nvPr>
              <p:custDataLst>
                <p:tags r:id="rId36"/>
              </p:custDataLst>
            </p:nvPr>
          </p:nvCxnSpPr>
          <p:spPr>
            <a:xfrm flipV="1">
              <a:off x="3796882" y="2911013"/>
              <a:ext cx="902784" cy="5673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本框 118"/>
            <p:cNvSpPr txBox="1"/>
            <p:nvPr>
              <p:custDataLst>
                <p:tags r:id="rId37"/>
              </p:custDataLst>
            </p:nvPr>
          </p:nvSpPr>
          <p:spPr>
            <a:xfrm>
              <a:off x="4776668" y="2556704"/>
              <a:ext cx="1755197" cy="9425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  <a:p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20" name="文本框 119"/>
          <p:cNvSpPr txBox="1"/>
          <p:nvPr>
            <p:custDataLst>
              <p:tags r:id="rId7"/>
            </p:custDataLst>
          </p:nvPr>
        </p:nvSpPr>
        <p:spPr>
          <a:xfrm>
            <a:off x="5049359" y="3003258"/>
            <a:ext cx="477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点的路程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21" name="组合 120"/>
          <p:cNvGrpSpPr/>
          <p:nvPr>
            <p:custDataLst>
              <p:tags r:id="rId8"/>
            </p:custDataLst>
          </p:nvPr>
        </p:nvGrpSpPr>
        <p:grpSpPr>
          <a:xfrm>
            <a:off x="3714186" y="2993495"/>
            <a:ext cx="1409475" cy="954107"/>
            <a:chOff x="1673626" y="4303035"/>
            <a:chExt cx="1409475" cy="954107"/>
          </a:xfrm>
        </p:grpSpPr>
        <p:grpSp>
          <p:nvGrpSpPr>
            <p:cNvPr id="122" name="组合 121"/>
            <p:cNvGrpSpPr/>
            <p:nvPr>
              <p:custDataLst>
                <p:tags r:id="rId29"/>
              </p:custDataLst>
            </p:nvPr>
          </p:nvGrpSpPr>
          <p:grpSpPr>
            <a:xfrm>
              <a:off x="2019321" y="4303035"/>
              <a:ext cx="1063780" cy="954107"/>
              <a:chOff x="6633148" y="2074989"/>
              <a:chExt cx="1063780" cy="954107"/>
            </a:xfrm>
          </p:grpSpPr>
          <p:grpSp>
            <p:nvGrpSpPr>
              <p:cNvPr id="124" name="组合 123"/>
              <p:cNvGrpSpPr/>
              <p:nvPr>
                <p:custDataLst>
                  <p:tags r:id="rId31"/>
                </p:custDataLst>
              </p:nvPr>
            </p:nvGrpSpPr>
            <p:grpSpPr>
              <a:xfrm>
                <a:off x="6932881" y="2074989"/>
                <a:ext cx="764047" cy="954107"/>
                <a:chOff x="7356765" y="2298602"/>
                <a:chExt cx="764047" cy="954107"/>
              </a:xfrm>
            </p:grpSpPr>
            <p:sp>
              <p:nvSpPr>
                <p:cNvPr id="126" name="文本框 125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7356765" y="229860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1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1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27" name="直接连接符 126"/>
                <p:cNvCxnSpPr/>
                <p:nvPr>
                  <p:custDataLst>
                    <p:tags r:id="rId34"/>
                  </p:custDataLst>
                </p:nvPr>
              </p:nvCxnSpPr>
              <p:spPr>
                <a:xfrm>
                  <a:off x="7376683" y="2809665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" name="文本框 124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3" name="文本框 122"/>
            <p:cNvSpPr txBox="1"/>
            <p:nvPr>
              <p:custDataLst>
                <p:tags r:id="rId30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28" name="内容占位符 2"/>
          <p:cNvSpPr txBox="1"/>
          <p:nvPr>
            <p:custDataLst>
              <p:tags r:id="rId9"/>
            </p:custDataLst>
          </p:nvPr>
        </p:nvSpPr>
        <p:spPr>
          <a:xfrm>
            <a:off x="2256844" y="4277256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前半程：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>
            <p:custDataLst>
              <p:tags r:id="rId10"/>
            </p:custDataLst>
          </p:nvPr>
        </p:nvSpPr>
        <p:spPr>
          <a:xfrm>
            <a:off x="5052048" y="4050702"/>
            <a:ext cx="4707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点的路程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30" name="组合 129"/>
          <p:cNvGrpSpPr/>
          <p:nvPr>
            <p:custDataLst>
              <p:tags r:id="rId11"/>
            </p:custDataLst>
          </p:nvPr>
        </p:nvGrpSpPr>
        <p:grpSpPr>
          <a:xfrm>
            <a:off x="3723702" y="3986140"/>
            <a:ext cx="1376946" cy="954107"/>
            <a:chOff x="1673626" y="4270325"/>
            <a:chExt cx="1376946" cy="954107"/>
          </a:xfrm>
        </p:grpSpPr>
        <p:grpSp>
          <p:nvGrpSpPr>
            <p:cNvPr id="131" name="组合 130"/>
            <p:cNvGrpSpPr/>
            <p:nvPr>
              <p:custDataLst>
                <p:tags r:id="rId23"/>
              </p:custDataLst>
            </p:nvPr>
          </p:nvGrpSpPr>
          <p:grpSpPr>
            <a:xfrm>
              <a:off x="2019321" y="4270325"/>
              <a:ext cx="1031251" cy="954107"/>
              <a:chOff x="6633148" y="2042279"/>
              <a:chExt cx="1031251" cy="954107"/>
            </a:xfrm>
          </p:grpSpPr>
          <p:grpSp>
            <p:nvGrpSpPr>
              <p:cNvPr id="133" name="组合 132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6900352" y="2042279"/>
                <a:ext cx="764047" cy="954107"/>
                <a:chOff x="7324236" y="2265892"/>
                <a:chExt cx="764047" cy="954107"/>
              </a:xfrm>
            </p:grpSpPr>
            <p:sp>
              <p:nvSpPr>
                <p:cNvPr id="135" name="文本框 134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7324236" y="226589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2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2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36" name="直接连接符 135"/>
                <p:cNvCxnSpPr/>
                <p:nvPr>
                  <p:custDataLst>
                    <p:tags r:id="rId28"/>
                  </p:custDataLst>
                </p:nvPr>
              </p:nvCxnSpPr>
              <p:spPr>
                <a:xfrm>
                  <a:off x="7373473" y="2801151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" name="文本框 133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2" name="文本框 131"/>
            <p:cNvSpPr txBox="1"/>
            <p:nvPr>
              <p:custDataLst>
                <p:tags r:id="rId24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37" name="内容占位符 2"/>
          <p:cNvSpPr txBox="1"/>
          <p:nvPr>
            <p:custDataLst>
              <p:tags r:id="rId12"/>
            </p:custDataLst>
          </p:nvPr>
        </p:nvSpPr>
        <p:spPr>
          <a:xfrm>
            <a:off x="2290666" y="5213013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后半程：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8" name="组合 137"/>
          <p:cNvGrpSpPr/>
          <p:nvPr>
            <p:custDataLst>
              <p:tags r:id="rId13"/>
            </p:custDataLst>
          </p:nvPr>
        </p:nvGrpSpPr>
        <p:grpSpPr>
          <a:xfrm>
            <a:off x="3712749" y="4966029"/>
            <a:ext cx="1405278" cy="954107"/>
            <a:chOff x="1673626" y="4280892"/>
            <a:chExt cx="1405278" cy="954107"/>
          </a:xfrm>
        </p:grpSpPr>
        <p:grpSp>
          <p:nvGrpSpPr>
            <p:cNvPr id="139" name="组合 138"/>
            <p:cNvGrpSpPr/>
            <p:nvPr>
              <p:custDataLst>
                <p:tags r:id="rId17"/>
              </p:custDataLst>
            </p:nvPr>
          </p:nvGrpSpPr>
          <p:grpSpPr>
            <a:xfrm>
              <a:off x="2019321" y="4280892"/>
              <a:ext cx="1059583" cy="954107"/>
              <a:chOff x="6633148" y="2052846"/>
              <a:chExt cx="1059583" cy="954107"/>
            </a:xfrm>
          </p:grpSpPr>
          <p:grpSp>
            <p:nvGrpSpPr>
              <p:cNvPr id="141" name="组合 140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6928684" y="2052846"/>
                <a:ext cx="764047" cy="954107"/>
                <a:chOff x="7352568" y="2276459"/>
                <a:chExt cx="764047" cy="954107"/>
              </a:xfrm>
            </p:grpSpPr>
            <p:sp>
              <p:nvSpPr>
                <p:cNvPr id="143" name="文本框 142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7352568" y="2276459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3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3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44" name="直接连接符 143"/>
                <p:cNvCxnSpPr/>
                <p:nvPr>
                  <p:custDataLst>
                    <p:tags r:id="rId22"/>
                  </p:custDataLst>
                </p:nvPr>
              </p:nvCxnSpPr>
              <p:spPr>
                <a:xfrm>
                  <a:off x="7386653" y="2815746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" name="文本框 141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0" name="文本框 139"/>
            <p:cNvSpPr txBox="1"/>
            <p:nvPr>
              <p:custDataLst>
                <p:tags r:id="rId18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46" name="内容占位符 2"/>
          <p:cNvSpPr txBox="1"/>
          <p:nvPr>
            <p:custDataLst>
              <p:tags r:id="rId14"/>
            </p:custDataLst>
          </p:nvPr>
        </p:nvSpPr>
        <p:spPr>
          <a:xfrm>
            <a:off x="1259189" y="3581457"/>
            <a:ext cx="557778" cy="199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方案讨论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左大括号 146"/>
          <p:cNvSpPr/>
          <p:nvPr>
            <p:custDataLst>
              <p:tags r:id="rId15"/>
            </p:custDataLst>
          </p:nvPr>
        </p:nvSpPr>
        <p:spPr>
          <a:xfrm>
            <a:off x="1863884" y="3560958"/>
            <a:ext cx="429498" cy="192877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cxnSp>
        <p:nvCxnSpPr>
          <p:cNvPr id="149" name="直接连接符 148"/>
          <p:cNvCxnSpPr/>
          <p:nvPr>
            <p:custDataLst>
              <p:tags r:id="rId16"/>
            </p:custDataLst>
          </p:nvPr>
        </p:nvCxnSpPr>
        <p:spPr>
          <a:xfrm>
            <a:off x="6606350" y="3443460"/>
            <a:ext cx="27888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>
            <p:custDataLst>
              <p:tags r:id="rId1"/>
            </p:custDataLst>
          </p:nvPr>
        </p:nvSpPr>
        <p:spPr>
          <a:xfrm>
            <a:off x="4808456" y="5071173"/>
            <a:ext cx="3595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4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</a:p>
          <a:p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4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2"/>
            </p:custDataLst>
          </p:nvPr>
        </p:nvSpPr>
        <p:spPr>
          <a:xfrm>
            <a:off x="7121044" y="5319599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推荐计算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  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69" name="组合 68"/>
          <p:cNvGrpSpPr/>
          <p:nvPr>
            <p:custDataLst>
              <p:tags r:id="rId3"/>
            </p:custDataLst>
          </p:nvPr>
        </p:nvGrpSpPr>
        <p:grpSpPr>
          <a:xfrm>
            <a:off x="1327916" y="952290"/>
            <a:ext cx="9649342" cy="2174767"/>
            <a:chOff x="726402" y="2580323"/>
            <a:chExt cx="7037274" cy="1680639"/>
          </a:xfrm>
        </p:grpSpPr>
        <p:grpSp>
          <p:nvGrpSpPr>
            <p:cNvPr id="70" name="组合 69"/>
            <p:cNvGrpSpPr/>
            <p:nvPr>
              <p:custDataLst>
                <p:tags r:id="rId48"/>
              </p:custDataLst>
            </p:nvPr>
          </p:nvGrpSpPr>
          <p:grpSpPr>
            <a:xfrm>
              <a:off x="726402" y="2580323"/>
              <a:ext cx="7037274" cy="1680639"/>
              <a:chOff x="662608" y="4371528"/>
              <a:chExt cx="6552488" cy="1419237"/>
            </a:xfrm>
          </p:grpSpPr>
          <p:pic>
            <p:nvPicPr>
              <p:cNvPr id="73" name="图片 72"/>
              <p:cNvPicPr>
                <a:picLocks noChangeAspect="1"/>
              </p:cNvPicPr>
              <p:nvPr>
                <p:custDataLst>
                  <p:tags r:id="rId51"/>
                </p:custDataLst>
              </p:nvPr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99" b="46894"/>
              <a:stretch>
                <a:fillRect/>
              </a:stretch>
            </p:blipFill>
            <p:spPr>
              <a:xfrm>
                <a:off x="662608" y="4371528"/>
                <a:ext cx="6552488" cy="1220243"/>
              </a:xfrm>
              <a:prstGeom prst="rect">
                <a:avLst/>
              </a:prstGeom>
            </p:spPr>
          </p:pic>
          <p:grpSp>
            <p:nvGrpSpPr>
              <p:cNvPr id="74" name="组合 73"/>
              <p:cNvGrpSpPr/>
              <p:nvPr>
                <p:custDataLst>
                  <p:tags r:id="rId52"/>
                </p:custDataLst>
              </p:nvPr>
            </p:nvGrpSpPr>
            <p:grpSpPr>
              <a:xfrm>
                <a:off x="771297" y="5109239"/>
                <a:ext cx="436833" cy="681526"/>
                <a:chOff x="771297" y="5109239"/>
                <a:chExt cx="436833" cy="681526"/>
              </a:xfrm>
            </p:grpSpPr>
            <p:sp>
              <p:nvSpPr>
                <p:cNvPr id="78" name="椭圆 77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891865" y="5109239"/>
                  <a:ext cx="87368" cy="712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" name="文本框 95"/>
                <p:cNvSpPr txBox="1"/>
                <p:nvPr>
                  <p:custDataLst>
                    <p:tags r:id="rId57"/>
                  </p:custDataLst>
                </p:nvPr>
              </p:nvSpPr>
              <p:spPr>
                <a:xfrm>
                  <a:off x="771297" y="5238319"/>
                  <a:ext cx="436833" cy="552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B</a:t>
                  </a:r>
                  <a:endPara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5" name="组合 74"/>
              <p:cNvGrpSpPr/>
              <p:nvPr>
                <p:custDataLst>
                  <p:tags r:id="rId53"/>
                </p:custDataLst>
              </p:nvPr>
            </p:nvGrpSpPr>
            <p:grpSpPr>
              <a:xfrm>
                <a:off x="6029864" y="4899989"/>
                <a:ext cx="436833" cy="692652"/>
                <a:chOff x="6029864" y="4899989"/>
                <a:chExt cx="436833" cy="692652"/>
              </a:xfrm>
            </p:grpSpPr>
            <p:sp>
              <p:nvSpPr>
                <p:cNvPr id="76" name="椭圆 75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6191393" y="4899989"/>
                  <a:ext cx="87368" cy="712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文本框 76"/>
                <p:cNvSpPr txBox="1"/>
                <p:nvPr>
                  <p:custDataLst>
                    <p:tags r:id="rId55"/>
                  </p:custDataLst>
                </p:nvPr>
              </p:nvSpPr>
              <p:spPr>
                <a:xfrm>
                  <a:off x="6029864" y="5040195"/>
                  <a:ext cx="436833" cy="552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A</a:t>
                  </a:r>
                  <a:endPara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" name="椭圆 70"/>
            <p:cNvSpPr/>
            <p:nvPr>
              <p:custDataLst>
                <p:tags r:id="rId49"/>
              </p:custDataLst>
            </p:nvPr>
          </p:nvSpPr>
          <p:spPr>
            <a:xfrm>
              <a:off x="3764931" y="3342594"/>
              <a:ext cx="108858" cy="87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72" name="文本框 71"/>
            <p:cNvSpPr txBox="1"/>
            <p:nvPr>
              <p:custDataLst>
                <p:tags r:id="rId50"/>
              </p:custDataLst>
            </p:nvPr>
          </p:nvSpPr>
          <p:spPr>
            <a:xfrm>
              <a:off x="3657108" y="3508540"/>
              <a:ext cx="544286" cy="654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C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6" name="组合 105"/>
          <p:cNvGrpSpPr/>
          <p:nvPr>
            <p:custDataLst>
              <p:tags r:id="rId4"/>
            </p:custDataLst>
          </p:nvPr>
        </p:nvGrpSpPr>
        <p:grpSpPr>
          <a:xfrm>
            <a:off x="1662862" y="875937"/>
            <a:ext cx="7871199" cy="1219533"/>
            <a:chOff x="983897" y="2147345"/>
            <a:chExt cx="5724245" cy="1067060"/>
          </a:xfrm>
        </p:grpSpPr>
        <p:cxnSp>
          <p:nvCxnSpPr>
            <p:cNvPr id="107" name="直接连接符 106"/>
            <p:cNvCxnSpPr>
              <a:endCxn id="76" idx="4"/>
            </p:cNvCxnSpPr>
            <p:nvPr>
              <p:custDataLst>
                <p:tags r:id="rId43"/>
              </p:custDataLst>
            </p:nvPr>
          </p:nvCxnSpPr>
          <p:spPr>
            <a:xfrm>
              <a:off x="6701515" y="2182511"/>
              <a:ext cx="6627" cy="870823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>
              <a:endCxn id="78" idx="5"/>
            </p:cNvCxnSpPr>
            <p:nvPr>
              <p:custDataLst>
                <p:tags r:id="rId44"/>
              </p:custDataLst>
            </p:nvPr>
          </p:nvCxnSpPr>
          <p:spPr>
            <a:xfrm>
              <a:off x="1015653" y="2391264"/>
              <a:ext cx="20815" cy="823141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文本框 108"/>
            <p:cNvSpPr txBox="1"/>
            <p:nvPr>
              <p:custDataLst>
                <p:tags r:id="rId45"/>
              </p:custDataLst>
            </p:nvPr>
          </p:nvSpPr>
          <p:spPr>
            <a:xfrm>
              <a:off x="3620673" y="2147345"/>
              <a:ext cx="1755198" cy="5116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  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cxnSp>
          <p:nvCxnSpPr>
            <p:cNvPr id="110" name="直接箭头连接符 109"/>
            <p:cNvCxnSpPr/>
            <p:nvPr>
              <p:custDataLst>
                <p:tags r:id="rId46"/>
              </p:custDataLst>
            </p:nvPr>
          </p:nvCxnSpPr>
          <p:spPr>
            <a:xfrm flipV="1">
              <a:off x="4572430" y="2302701"/>
              <a:ext cx="2117251" cy="133044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箭头连接符 110"/>
            <p:cNvCxnSpPr/>
            <p:nvPr>
              <p:custDataLst>
                <p:tags r:id="rId47"/>
              </p:custDataLst>
            </p:nvPr>
          </p:nvCxnSpPr>
          <p:spPr>
            <a:xfrm flipV="1">
              <a:off x="983897" y="2506533"/>
              <a:ext cx="2425262" cy="15240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组合 111"/>
          <p:cNvGrpSpPr/>
          <p:nvPr>
            <p:custDataLst>
              <p:tags r:id="rId5"/>
            </p:custDataLst>
          </p:nvPr>
        </p:nvGrpSpPr>
        <p:grpSpPr>
          <a:xfrm>
            <a:off x="5546691" y="1269552"/>
            <a:ext cx="3939561" cy="821999"/>
            <a:chOff x="3796882" y="2563688"/>
            <a:chExt cx="2907394" cy="719227"/>
          </a:xfrm>
        </p:grpSpPr>
        <p:cxnSp>
          <p:nvCxnSpPr>
            <p:cNvPr id="113" name="直接连接符 112"/>
            <p:cNvCxnSpPr>
              <a:endCxn id="71" idx="4"/>
            </p:cNvCxnSpPr>
            <p:nvPr>
              <p:custDataLst>
                <p:tags r:id="rId39"/>
              </p:custDataLst>
            </p:nvPr>
          </p:nvCxnSpPr>
          <p:spPr>
            <a:xfrm flipH="1">
              <a:off x="3813277" y="2802391"/>
              <a:ext cx="6083" cy="480524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箭头连接符 113"/>
            <p:cNvCxnSpPr/>
            <p:nvPr>
              <p:custDataLst>
                <p:tags r:id="rId40"/>
              </p:custDataLst>
            </p:nvPr>
          </p:nvCxnSpPr>
          <p:spPr>
            <a:xfrm flipV="1">
              <a:off x="5759283" y="2767226"/>
              <a:ext cx="944993" cy="59382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箭头连接符 114"/>
            <p:cNvCxnSpPr/>
            <p:nvPr>
              <p:custDataLst>
                <p:tags r:id="rId41"/>
              </p:custDataLst>
            </p:nvPr>
          </p:nvCxnSpPr>
          <p:spPr>
            <a:xfrm flipV="1">
              <a:off x="3796882" y="2911013"/>
              <a:ext cx="902784" cy="5673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文本框 115"/>
            <p:cNvSpPr txBox="1"/>
            <p:nvPr>
              <p:custDataLst>
                <p:tags r:id="rId42"/>
              </p:custDataLst>
            </p:nvPr>
          </p:nvSpPr>
          <p:spPr>
            <a:xfrm>
              <a:off x="4861309" y="2563688"/>
              <a:ext cx="1755198" cy="5116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  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17" name="内容占位符 2"/>
          <p:cNvSpPr txBox="1"/>
          <p:nvPr>
            <p:custDataLst>
              <p:tags r:id="rId6"/>
            </p:custDataLst>
          </p:nvPr>
        </p:nvSpPr>
        <p:spPr>
          <a:xfrm>
            <a:off x="2293475" y="3256030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全程：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8" name="组合 117"/>
          <p:cNvGrpSpPr/>
          <p:nvPr>
            <p:custDataLst>
              <p:tags r:id="rId7"/>
            </p:custDataLst>
          </p:nvPr>
        </p:nvGrpSpPr>
        <p:grpSpPr>
          <a:xfrm>
            <a:off x="1772271" y="1463832"/>
            <a:ext cx="3771332" cy="1077218"/>
            <a:chOff x="3796882" y="2556704"/>
            <a:chExt cx="2993864" cy="942537"/>
          </a:xfrm>
        </p:grpSpPr>
        <p:cxnSp>
          <p:nvCxnSpPr>
            <p:cNvPr id="119" name="直接箭头连接符 118"/>
            <p:cNvCxnSpPr/>
            <p:nvPr>
              <p:custDataLst>
                <p:tags r:id="rId36"/>
              </p:custDataLst>
            </p:nvPr>
          </p:nvCxnSpPr>
          <p:spPr>
            <a:xfrm flipV="1">
              <a:off x="5759283" y="2781507"/>
              <a:ext cx="1031463" cy="45101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/>
            <p:cNvCxnSpPr/>
            <p:nvPr>
              <p:custDataLst>
                <p:tags r:id="rId37"/>
              </p:custDataLst>
            </p:nvPr>
          </p:nvCxnSpPr>
          <p:spPr>
            <a:xfrm flipV="1">
              <a:off x="3796882" y="2911013"/>
              <a:ext cx="902784" cy="5673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文本框 120"/>
            <p:cNvSpPr txBox="1"/>
            <p:nvPr>
              <p:custDataLst>
                <p:tags r:id="rId38"/>
              </p:custDataLst>
            </p:nvPr>
          </p:nvSpPr>
          <p:spPr>
            <a:xfrm>
              <a:off x="4776668" y="2556704"/>
              <a:ext cx="1755197" cy="9425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  <a:p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22" name="文本框 121"/>
          <p:cNvSpPr txBox="1"/>
          <p:nvPr>
            <p:custDataLst>
              <p:tags r:id="rId8"/>
            </p:custDataLst>
          </p:nvPr>
        </p:nvSpPr>
        <p:spPr>
          <a:xfrm>
            <a:off x="5049359" y="3003258"/>
            <a:ext cx="477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点的路程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23" name="组合 122"/>
          <p:cNvGrpSpPr/>
          <p:nvPr>
            <p:custDataLst>
              <p:tags r:id="rId9"/>
            </p:custDataLst>
          </p:nvPr>
        </p:nvGrpSpPr>
        <p:grpSpPr>
          <a:xfrm>
            <a:off x="3714186" y="2993495"/>
            <a:ext cx="1409475" cy="954107"/>
            <a:chOff x="1673626" y="4303035"/>
            <a:chExt cx="1409475" cy="954107"/>
          </a:xfrm>
        </p:grpSpPr>
        <p:grpSp>
          <p:nvGrpSpPr>
            <p:cNvPr id="124" name="组合 123"/>
            <p:cNvGrpSpPr/>
            <p:nvPr>
              <p:custDataLst>
                <p:tags r:id="rId30"/>
              </p:custDataLst>
            </p:nvPr>
          </p:nvGrpSpPr>
          <p:grpSpPr>
            <a:xfrm>
              <a:off x="2019321" y="4303035"/>
              <a:ext cx="1063780" cy="954107"/>
              <a:chOff x="6633148" y="2074989"/>
              <a:chExt cx="1063780" cy="954107"/>
            </a:xfrm>
          </p:grpSpPr>
          <p:grpSp>
            <p:nvGrpSpPr>
              <p:cNvPr id="126" name="组合 125"/>
              <p:cNvGrpSpPr/>
              <p:nvPr>
                <p:custDataLst>
                  <p:tags r:id="rId32"/>
                </p:custDataLst>
              </p:nvPr>
            </p:nvGrpSpPr>
            <p:grpSpPr>
              <a:xfrm>
                <a:off x="6932881" y="2074989"/>
                <a:ext cx="764047" cy="954107"/>
                <a:chOff x="7356765" y="2298602"/>
                <a:chExt cx="764047" cy="954107"/>
              </a:xfrm>
            </p:grpSpPr>
            <p:sp>
              <p:nvSpPr>
                <p:cNvPr id="128" name="文本框 127"/>
                <p:cNvSpPr txBox="1"/>
                <p:nvPr>
                  <p:custDataLst>
                    <p:tags r:id="rId34"/>
                  </p:custDataLst>
                </p:nvPr>
              </p:nvSpPr>
              <p:spPr>
                <a:xfrm>
                  <a:off x="7356765" y="229860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1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1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29" name="直接连接符 128"/>
                <p:cNvCxnSpPr/>
                <p:nvPr>
                  <p:custDataLst>
                    <p:tags r:id="rId35"/>
                  </p:custDataLst>
                </p:nvPr>
              </p:nvCxnSpPr>
              <p:spPr>
                <a:xfrm>
                  <a:off x="7376683" y="2809665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7" name="文本框 126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文本框 124"/>
            <p:cNvSpPr txBox="1"/>
            <p:nvPr>
              <p:custDataLst>
                <p:tags r:id="rId31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30" name="内容占位符 2"/>
          <p:cNvSpPr txBox="1"/>
          <p:nvPr>
            <p:custDataLst>
              <p:tags r:id="rId10"/>
            </p:custDataLst>
          </p:nvPr>
        </p:nvSpPr>
        <p:spPr>
          <a:xfrm>
            <a:off x="2256844" y="4277256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前半程：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>
            <p:custDataLst>
              <p:tags r:id="rId11"/>
            </p:custDataLst>
          </p:nvPr>
        </p:nvSpPr>
        <p:spPr>
          <a:xfrm>
            <a:off x="5052048" y="4050702"/>
            <a:ext cx="4707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点的路程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32" name="组合 131"/>
          <p:cNvGrpSpPr/>
          <p:nvPr>
            <p:custDataLst>
              <p:tags r:id="rId12"/>
            </p:custDataLst>
          </p:nvPr>
        </p:nvGrpSpPr>
        <p:grpSpPr>
          <a:xfrm>
            <a:off x="3723702" y="3986140"/>
            <a:ext cx="1376946" cy="954107"/>
            <a:chOff x="1673626" y="4270325"/>
            <a:chExt cx="1376946" cy="954107"/>
          </a:xfrm>
        </p:grpSpPr>
        <p:grpSp>
          <p:nvGrpSpPr>
            <p:cNvPr id="133" name="组合 132"/>
            <p:cNvGrpSpPr/>
            <p:nvPr>
              <p:custDataLst>
                <p:tags r:id="rId24"/>
              </p:custDataLst>
            </p:nvPr>
          </p:nvGrpSpPr>
          <p:grpSpPr>
            <a:xfrm>
              <a:off x="2019321" y="4270325"/>
              <a:ext cx="1031251" cy="954107"/>
              <a:chOff x="6633148" y="2042279"/>
              <a:chExt cx="1031251" cy="954107"/>
            </a:xfrm>
          </p:grpSpPr>
          <p:grpSp>
            <p:nvGrpSpPr>
              <p:cNvPr id="135" name="组合 134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6900352" y="2042279"/>
                <a:ext cx="764047" cy="954107"/>
                <a:chOff x="7324236" y="2265892"/>
                <a:chExt cx="764047" cy="954107"/>
              </a:xfrm>
            </p:grpSpPr>
            <p:sp>
              <p:nvSpPr>
                <p:cNvPr id="137" name="文本框 136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7324236" y="226589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2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2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38" name="直接连接符 137"/>
                <p:cNvCxnSpPr/>
                <p:nvPr>
                  <p:custDataLst>
                    <p:tags r:id="rId29"/>
                  </p:custDataLst>
                </p:nvPr>
              </p:nvCxnSpPr>
              <p:spPr>
                <a:xfrm>
                  <a:off x="7373473" y="2801151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6" name="文本框 135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文本框 133"/>
            <p:cNvSpPr txBox="1"/>
            <p:nvPr>
              <p:custDataLst>
                <p:tags r:id="rId25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39" name="内容占位符 2"/>
          <p:cNvSpPr txBox="1"/>
          <p:nvPr>
            <p:custDataLst>
              <p:tags r:id="rId13"/>
            </p:custDataLst>
          </p:nvPr>
        </p:nvSpPr>
        <p:spPr>
          <a:xfrm>
            <a:off x="2290666" y="5213013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后半程：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0" name="组合 139"/>
          <p:cNvGrpSpPr/>
          <p:nvPr>
            <p:custDataLst>
              <p:tags r:id="rId14"/>
            </p:custDataLst>
          </p:nvPr>
        </p:nvGrpSpPr>
        <p:grpSpPr>
          <a:xfrm>
            <a:off x="3712749" y="4966029"/>
            <a:ext cx="1405278" cy="954107"/>
            <a:chOff x="1673626" y="4280892"/>
            <a:chExt cx="1405278" cy="954107"/>
          </a:xfrm>
        </p:grpSpPr>
        <p:grpSp>
          <p:nvGrpSpPr>
            <p:cNvPr id="141" name="组合 140"/>
            <p:cNvGrpSpPr/>
            <p:nvPr>
              <p:custDataLst>
                <p:tags r:id="rId18"/>
              </p:custDataLst>
            </p:nvPr>
          </p:nvGrpSpPr>
          <p:grpSpPr>
            <a:xfrm>
              <a:off x="2019321" y="4280892"/>
              <a:ext cx="1059583" cy="954107"/>
              <a:chOff x="6633148" y="2052846"/>
              <a:chExt cx="1059583" cy="954107"/>
            </a:xfrm>
          </p:grpSpPr>
          <p:grpSp>
            <p:nvGrpSpPr>
              <p:cNvPr id="143" name="组合 142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6928684" y="2052846"/>
                <a:ext cx="764047" cy="954107"/>
                <a:chOff x="7352568" y="2276459"/>
                <a:chExt cx="764047" cy="954107"/>
              </a:xfrm>
            </p:grpSpPr>
            <p:sp>
              <p:nvSpPr>
                <p:cNvPr id="145" name="文本框 14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7352568" y="2276459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3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3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46" name="直接连接符 145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7386653" y="2815746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4" name="文本框 143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2" name="文本框 141"/>
            <p:cNvSpPr txBox="1"/>
            <p:nvPr>
              <p:custDataLst>
                <p:tags r:id="rId19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48" name="内容占位符 2"/>
          <p:cNvSpPr txBox="1"/>
          <p:nvPr>
            <p:custDataLst>
              <p:tags r:id="rId15"/>
            </p:custDataLst>
          </p:nvPr>
        </p:nvSpPr>
        <p:spPr>
          <a:xfrm>
            <a:off x="1259189" y="3581457"/>
            <a:ext cx="557778" cy="199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方案讨论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左大括号 148"/>
          <p:cNvSpPr/>
          <p:nvPr>
            <p:custDataLst>
              <p:tags r:id="rId16"/>
            </p:custDataLst>
          </p:nvPr>
        </p:nvSpPr>
        <p:spPr>
          <a:xfrm>
            <a:off x="1863884" y="3560958"/>
            <a:ext cx="429498" cy="192877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cxnSp>
        <p:nvCxnSpPr>
          <p:cNvPr id="151" name="直接连接符 150"/>
          <p:cNvCxnSpPr/>
          <p:nvPr>
            <p:custDataLst>
              <p:tags r:id="rId17"/>
            </p:custDataLst>
          </p:nvPr>
        </p:nvCxnSpPr>
        <p:spPr>
          <a:xfrm>
            <a:off x="6606350" y="3443460"/>
            <a:ext cx="27888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7" name="组合 54276"/>
          <p:cNvGrpSpPr/>
          <p:nvPr>
            <p:custDataLst>
              <p:tags r:id="rId1"/>
            </p:custDataLst>
          </p:nvPr>
        </p:nvGrpSpPr>
        <p:grpSpPr>
          <a:xfrm>
            <a:off x="2613025" y="1911350"/>
            <a:ext cx="7315200" cy="1600200"/>
            <a:chOff x="720" y="2256"/>
            <a:chExt cx="4608" cy="1008"/>
          </a:xfrm>
        </p:grpSpPr>
        <p:sp>
          <p:nvSpPr>
            <p:cNvPr id="33795" name="直接连接符 54277"/>
            <p:cNvSpPr/>
            <p:nvPr>
              <p:custDataLst>
                <p:tags r:id="rId31"/>
              </p:custDataLst>
            </p:nvPr>
          </p:nvSpPr>
          <p:spPr>
            <a:xfrm>
              <a:off x="720" y="3072"/>
              <a:ext cx="460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96" name="直接连接符 54278"/>
            <p:cNvSpPr/>
            <p:nvPr>
              <p:custDataLst>
                <p:tags r:id="rId32"/>
              </p:custDataLst>
            </p:nvPr>
          </p:nvSpPr>
          <p:spPr>
            <a:xfrm flipV="1">
              <a:off x="1104" y="2256"/>
              <a:ext cx="3888" cy="81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97" name="矩形 54279" descr="栎木"/>
            <p:cNvSpPr/>
            <p:nvPr>
              <p:custDataLst>
                <p:tags r:id="rId33"/>
              </p:custDataLst>
            </p:nvPr>
          </p:nvSpPr>
          <p:spPr>
            <a:xfrm>
              <a:off x="4608" y="2352"/>
              <a:ext cx="528" cy="720"/>
            </a:xfrm>
            <a:prstGeom prst="rect">
              <a:avLst/>
            </a:prstGeom>
            <a:blipFill rotWithShape="0">
              <a:blip r:embed="rId82"/>
              <a:stretch>
                <a:fillRect/>
              </a:stretch>
            </a:blip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8" name="直接连接符 54280"/>
            <p:cNvSpPr/>
            <p:nvPr>
              <p:custDataLst>
                <p:tags r:id="rId34"/>
              </p:custDataLst>
            </p:nvPr>
          </p:nvSpPr>
          <p:spPr>
            <a:xfrm flipV="1">
              <a:off x="76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99" name="直接连接符 54281"/>
            <p:cNvSpPr/>
            <p:nvPr>
              <p:custDataLst>
                <p:tags r:id="rId35"/>
              </p:custDataLst>
            </p:nvPr>
          </p:nvSpPr>
          <p:spPr>
            <a:xfrm flipV="1">
              <a:off x="86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0" name="直接连接符 54282"/>
            <p:cNvSpPr/>
            <p:nvPr>
              <p:custDataLst>
                <p:tags r:id="rId36"/>
              </p:custDataLst>
            </p:nvPr>
          </p:nvSpPr>
          <p:spPr>
            <a:xfrm flipV="1">
              <a:off x="96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1" name="直接连接符 54283"/>
            <p:cNvSpPr/>
            <p:nvPr>
              <p:custDataLst>
                <p:tags r:id="rId37"/>
              </p:custDataLst>
            </p:nvPr>
          </p:nvSpPr>
          <p:spPr>
            <a:xfrm flipV="1">
              <a:off x="105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2" name="直接连接符 54284"/>
            <p:cNvSpPr/>
            <p:nvPr>
              <p:custDataLst>
                <p:tags r:id="rId38"/>
              </p:custDataLst>
            </p:nvPr>
          </p:nvSpPr>
          <p:spPr>
            <a:xfrm flipV="1">
              <a:off x="115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3" name="直接连接符 54285"/>
            <p:cNvSpPr/>
            <p:nvPr>
              <p:custDataLst>
                <p:tags r:id="rId39"/>
              </p:custDataLst>
            </p:nvPr>
          </p:nvSpPr>
          <p:spPr>
            <a:xfrm flipV="1">
              <a:off x="124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4" name="直接连接符 54286"/>
            <p:cNvSpPr/>
            <p:nvPr>
              <p:custDataLst>
                <p:tags r:id="rId40"/>
              </p:custDataLst>
            </p:nvPr>
          </p:nvSpPr>
          <p:spPr>
            <a:xfrm flipV="1">
              <a:off x="134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5" name="直接连接符 54287"/>
            <p:cNvSpPr/>
            <p:nvPr>
              <p:custDataLst>
                <p:tags r:id="rId41"/>
              </p:custDataLst>
            </p:nvPr>
          </p:nvSpPr>
          <p:spPr>
            <a:xfrm flipV="1">
              <a:off x="144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6" name="直接连接符 54288"/>
            <p:cNvSpPr/>
            <p:nvPr>
              <p:custDataLst>
                <p:tags r:id="rId42"/>
              </p:custDataLst>
            </p:nvPr>
          </p:nvSpPr>
          <p:spPr>
            <a:xfrm flipV="1">
              <a:off x="153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7" name="直接连接符 54289"/>
            <p:cNvSpPr/>
            <p:nvPr>
              <p:custDataLst>
                <p:tags r:id="rId43"/>
              </p:custDataLst>
            </p:nvPr>
          </p:nvSpPr>
          <p:spPr>
            <a:xfrm flipV="1">
              <a:off x="163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8" name="直接连接符 54290"/>
            <p:cNvSpPr/>
            <p:nvPr>
              <p:custDataLst>
                <p:tags r:id="rId44"/>
              </p:custDataLst>
            </p:nvPr>
          </p:nvSpPr>
          <p:spPr>
            <a:xfrm flipV="1">
              <a:off x="172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9" name="直接连接符 54291"/>
            <p:cNvSpPr/>
            <p:nvPr>
              <p:custDataLst>
                <p:tags r:id="rId45"/>
              </p:custDataLst>
            </p:nvPr>
          </p:nvSpPr>
          <p:spPr>
            <a:xfrm flipV="1">
              <a:off x="182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0" name="直接连接符 54292"/>
            <p:cNvSpPr/>
            <p:nvPr>
              <p:custDataLst>
                <p:tags r:id="rId46"/>
              </p:custDataLst>
            </p:nvPr>
          </p:nvSpPr>
          <p:spPr>
            <a:xfrm flipV="1">
              <a:off x="192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1" name="直接连接符 54293"/>
            <p:cNvSpPr/>
            <p:nvPr>
              <p:custDataLst>
                <p:tags r:id="rId47"/>
              </p:custDataLst>
            </p:nvPr>
          </p:nvSpPr>
          <p:spPr>
            <a:xfrm flipV="1">
              <a:off x="201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2" name="直接连接符 54294"/>
            <p:cNvSpPr/>
            <p:nvPr>
              <p:custDataLst>
                <p:tags r:id="rId48"/>
              </p:custDataLst>
            </p:nvPr>
          </p:nvSpPr>
          <p:spPr>
            <a:xfrm flipV="1">
              <a:off x="211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3" name="直接连接符 54295"/>
            <p:cNvSpPr/>
            <p:nvPr>
              <p:custDataLst>
                <p:tags r:id="rId49"/>
              </p:custDataLst>
            </p:nvPr>
          </p:nvSpPr>
          <p:spPr>
            <a:xfrm flipV="1">
              <a:off x="220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4" name="直接连接符 54296"/>
            <p:cNvSpPr/>
            <p:nvPr>
              <p:custDataLst>
                <p:tags r:id="rId50"/>
              </p:custDataLst>
            </p:nvPr>
          </p:nvSpPr>
          <p:spPr>
            <a:xfrm flipV="1">
              <a:off x="230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5" name="直接连接符 54297"/>
            <p:cNvSpPr/>
            <p:nvPr>
              <p:custDataLst>
                <p:tags r:id="rId51"/>
              </p:custDataLst>
            </p:nvPr>
          </p:nvSpPr>
          <p:spPr>
            <a:xfrm flipV="1">
              <a:off x="240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6" name="直接连接符 54298"/>
            <p:cNvSpPr/>
            <p:nvPr>
              <p:custDataLst>
                <p:tags r:id="rId52"/>
              </p:custDataLst>
            </p:nvPr>
          </p:nvSpPr>
          <p:spPr>
            <a:xfrm flipV="1">
              <a:off x="249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7" name="直接连接符 54299"/>
            <p:cNvSpPr/>
            <p:nvPr>
              <p:custDataLst>
                <p:tags r:id="rId53"/>
              </p:custDataLst>
            </p:nvPr>
          </p:nvSpPr>
          <p:spPr>
            <a:xfrm flipV="1">
              <a:off x="259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8" name="直接连接符 54300"/>
            <p:cNvSpPr/>
            <p:nvPr>
              <p:custDataLst>
                <p:tags r:id="rId54"/>
              </p:custDataLst>
            </p:nvPr>
          </p:nvSpPr>
          <p:spPr>
            <a:xfrm flipV="1">
              <a:off x="268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9" name="直接连接符 54301"/>
            <p:cNvSpPr/>
            <p:nvPr>
              <p:custDataLst>
                <p:tags r:id="rId55"/>
              </p:custDataLst>
            </p:nvPr>
          </p:nvSpPr>
          <p:spPr>
            <a:xfrm flipV="1">
              <a:off x="278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0" name="直接连接符 54302"/>
            <p:cNvSpPr/>
            <p:nvPr>
              <p:custDataLst>
                <p:tags r:id="rId56"/>
              </p:custDataLst>
            </p:nvPr>
          </p:nvSpPr>
          <p:spPr>
            <a:xfrm flipV="1">
              <a:off x="288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1" name="直接连接符 54303"/>
            <p:cNvSpPr/>
            <p:nvPr>
              <p:custDataLst>
                <p:tags r:id="rId57"/>
              </p:custDataLst>
            </p:nvPr>
          </p:nvSpPr>
          <p:spPr>
            <a:xfrm flipV="1">
              <a:off x="297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2" name="直接连接符 54304"/>
            <p:cNvSpPr/>
            <p:nvPr>
              <p:custDataLst>
                <p:tags r:id="rId58"/>
              </p:custDataLst>
            </p:nvPr>
          </p:nvSpPr>
          <p:spPr>
            <a:xfrm flipV="1">
              <a:off x="307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3" name="直接连接符 54305"/>
            <p:cNvSpPr/>
            <p:nvPr>
              <p:custDataLst>
                <p:tags r:id="rId59"/>
              </p:custDataLst>
            </p:nvPr>
          </p:nvSpPr>
          <p:spPr>
            <a:xfrm flipV="1">
              <a:off x="316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4" name="直接连接符 54306"/>
            <p:cNvSpPr/>
            <p:nvPr>
              <p:custDataLst>
                <p:tags r:id="rId60"/>
              </p:custDataLst>
            </p:nvPr>
          </p:nvSpPr>
          <p:spPr>
            <a:xfrm flipV="1">
              <a:off x="326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5" name="直接连接符 54307"/>
            <p:cNvSpPr/>
            <p:nvPr>
              <p:custDataLst>
                <p:tags r:id="rId61"/>
              </p:custDataLst>
            </p:nvPr>
          </p:nvSpPr>
          <p:spPr>
            <a:xfrm flipV="1">
              <a:off x="336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6" name="直接连接符 54308"/>
            <p:cNvSpPr/>
            <p:nvPr>
              <p:custDataLst>
                <p:tags r:id="rId62"/>
              </p:custDataLst>
            </p:nvPr>
          </p:nvSpPr>
          <p:spPr>
            <a:xfrm flipV="1">
              <a:off x="345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7" name="直接连接符 54309"/>
            <p:cNvSpPr/>
            <p:nvPr>
              <p:custDataLst>
                <p:tags r:id="rId63"/>
              </p:custDataLst>
            </p:nvPr>
          </p:nvSpPr>
          <p:spPr>
            <a:xfrm flipV="1">
              <a:off x="355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8" name="直接连接符 54310"/>
            <p:cNvSpPr/>
            <p:nvPr>
              <p:custDataLst>
                <p:tags r:id="rId64"/>
              </p:custDataLst>
            </p:nvPr>
          </p:nvSpPr>
          <p:spPr>
            <a:xfrm flipV="1">
              <a:off x="364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29" name="直接连接符 54311"/>
            <p:cNvSpPr/>
            <p:nvPr>
              <p:custDataLst>
                <p:tags r:id="rId65"/>
              </p:custDataLst>
            </p:nvPr>
          </p:nvSpPr>
          <p:spPr>
            <a:xfrm flipV="1">
              <a:off x="374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0" name="直接连接符 54312"/>
            <p:cNvSpPr/>
            <p:nvPr>
              <p:custDataLst>
                <p:tags r:id="rId66"/>
              </p:custDataLst>
            </p:nvPr>
          </p:nvSpPr>
          <p:spPr>
            <a:xfrm flipV="1">
              <a:off x="384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1" name="直接连接符 54313"/>
            <p:cNvSpPr/>
            <p:nvPr>
              <p:custDataLst>
                <p:tags r:id="rId67"/>
              </p:custDataLst>
            </p:nvPr>
          </p:nvSpPr>
          <p:spPr>
            <a:xfrm flipV="1">
              <a:off x="393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2" name="直接连接符 54314"/>
            <p:cNvSpPr/>
            <p:nvPr>
              <p:custDataLst>
                <p:tags r:id="rId68"/>
              </p:custDataLst>
            </p:nvPr>
          </p:nvSpPr>
          <p:spPr>
            <a:xfrm flipV="1">
              <a:off x="403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3" name="直接连接符 54315"/>
            <p:cNvSpPr/>
            <p:nvPr>
              <p:custDataLst>
                <p:tags r:id="rId69"/>
              </p:custDataLst>
            </p:nvPr>
          </p:nvSpPr>
          <p:spPr>
            <a:xfrm flipV="1">
              <a:off x="412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4" name="直接连接符 54316"/>
            <p:cNvSpPr/>
            <p:nvPr>
              <p:custDataLst>
                <p:tags r:id="rId70"/>
              </p:custDataLst>
            </p:nvPr>
          </p:nvSpPr>
          <p:spPr>
            <a:xfrm flipV="1">
              <a:off x="422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5" name="直接连接符 54317"/>
            <p:cNvSpPr/>
            <p:nvPr>
              <p:custDataLst>
                <p:tags r:id="rId71"/>
              </p:custDataLst>
            </p:nvPr>
          </p:nvSpPr>
          <p:spPr>
            <a:xfrm flipV="1">
              <a:off x="432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6" name="直接连接符 54318"/>
            <p:cNvSpPr/>
            <p:nvPr>
              <p:custDataLst>
                <p:tags r:id="rId72"/>
              </p:custDataLst>
            </p:nvPr>
          </p:nvSpPr>
          <p:spPr>
            <a:xfrm flipV="1">
              <a:off x="441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7" name="直接连接符 54319"/>
            <p:cNvSpPr/>
            <p:nvPr>
              <p:custDataLst>
                <p:tags r:id="rId73"/>
              </p:custDataLst>
            </p:nvPr>
          </p:nvSpPr>
          <p:spPr>
            <a:xfrm flipV="1">
              <a:off x="451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8" name="直接连接符 54320"/>
            <p:cNvSpPr/>
            <p:nvPr>
              <p:custDataLst>
                <p:tags r:id="rId74"/>
              </p:custDataLst>
            </p:nvPr>
          </p:nvSpPr>
          <p:spPr>
            <a:xfrm flipV="1">
              <a:off x="460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39" name="直接连接符 54321"/>
            <p:cNvSpPr/>
            <p:nvPr>
              <p:custDataLst>
                <p:tags r:id="rId75"/>
              </p:custDataLst>
            </p:nvPr>
          </p:nvSpPr>
          <p:spPr>
            <a:xfrm flipV="1">
              <a:off x="470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40" name="直接连接符 54322"/>
            <p:cNvSpPr/>
            <p:nvPr>
              <p:custDataLst>
                <p:tags r:id="rId76"/>
              </p:custDataLst>
            </p:nvPr>
          </p:nvSpPr>
          <p:spPr>
            <a:xfrm flipV="1">
              <a:off x="480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41" name="直接连接符 54323"/>
            <p:cNvSpPr/>
            <p:nvPr>
              <p:custDataLst>
                <p:tags r:id="rId77"/>
              </p:custDataLst>
            </p:nvPr>
          </p:nvSpPr>
          <p:spPr>
            <a:xfrm flipV="1">
              <a:off x="489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42" name="直接连接符 54324"/>
            <p:cNvSpPr/>
            <p:nvPr>
              <p:custDataLst>
                <p:tags r:id="rId78"/>
              </p:custDataLst>
            </p:nvPr>
          </p:nvSpPr>
          <p:spPr>
            <a:xfrm flipV="1">
              <a:off x="499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54326" name="组合 54325"/>
          <p:cNvGrpSpPr/>
          <p:nvPr>
            <p:custDataLst>
              <p:tags r:id="rId2"/>
            </p:custDataLst>
          </p:nvPr>
        </p:nvGrpSpPr>
        <p:grpSpPr>
          <a:xfrm rot="-863535">
            <a:off x="8480425" y="1289050"/>
            <a:ext cx="1006475" cy="698500"/>
            <a:chOff x="1872" y="672"/>
            <a:chExt cx="1296" cy="768"/>
          </a:xfrm>
        </p:grpSpPr>
        <p:sp>
          <p:nvSpPr>
            <p:cNvPr id="33844" name="矩形 54326" descr="深色木质"/>
            <p:cNvSpPr/>
            <p:nvPr>
              <p:custDataLst>
                <p:tags r:id="rId28"/>
              </p:custDataLst>
            </p:nvPr>
          </p:nvSpPr>
          <p:spPr>
            <a:xfrm>
              <a:off x="1872" y="672"/>
              <a:ext cx="1296" cy="528"/>
            </a:xfrm>
            <a:prstGeom prst="rect">
              <a:avLst/>
            </a:prstGeom>
            <a:blipFill rotWithShape="0">
              <a:blip r:embed="rId83"/>
              <a:stretch>
                <a:fillRect/>
              </a:stretch>
            </a:blip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45" name="椭圆 54327"/>
            <p:cNvSpPr/>
            <p:nvPr>
              <p:custDataLst>
                <p:tags r:id="rId29"/>
              </p:custDataLst>
            </p:nvPr>
          </p:nvSpPr>
          <p:spPr>
            <a:xfrm>
              <a:off x="2016" y="120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46" name="椭圆 54328"/>
            <p:cNvSpPr/>
            <p:nvPr>
              <p:custDataLst>
                <p:tags r:id="rId30"/>
              </p:custDataLst>
            </p:nvPr>
          </p:nvSpPr>
          <p:spPr>
            <a:xfrm>
              <a:off x="2832" y="120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330" name="组合 54329"/>
          <p:cNvGrpSpPr/>
          <p:nvPr>
            <p:custDataLst>
              <p:tags r:id="rId3"/>
            </p:custDataLst>
          </p:nvPr>
        </p:nvGrpSpPr>
        <p:grpSpPr>
          <a:xfrm rot="-863535">
            <a:off x="5911850" y="1858963"/>
            <a:ext cx="1006475" cy="698500"/>
            <a:chOff x="1872" y="672"/>
            <a:chExt cx="1296" cy="768"/>
          </a:xfrm>
        </p:grpSpPr>
        <p:sp>
          <p:nvSpPr>
            <p:cNvPr id="33848" name="矩形 54330"/>
            <p:cNvSpPr/>
            <p:nvPr>
              <p:custDataLst>
                <p:tags r:id="rId25"/>
              </p:custDataLst>
            </p:nvPr>
          </p:nvSpPr>
          <p:spPr>
            <a:xfrm>
              <a:off x="1872" y="672"/>
              <a:ext cx="1296" cy="528"/>
            </a:xfrm>
            <a:prstGeom prst="rect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49" name="椭圆 54331"/>
            <p:cNvSpPr/>
            <p:nvPr>
              <p:custDataLst>
                <p:tags r:id="rId26"/>
              </p:custDataLst>
            </p:nvPr>
          </p:nvSpPr>
          <p:spPr>
            <a:xfrm>
              <a:off x="2016" y="1200"/>
              <a:ext cx="240" cy="240"/>
            </a:xfrm>
            <a:prstGeom prst="ellipse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50" name="椭圆 54332"/>
            <p:cNvSpPr/>
            <p:nvPr>
              <p:custDataLst>
                <p:tags r:id="rId27"/>
              </p:custDataLst>
            </p:nvPr>
          </p:nvSpPr>
          <p:spPr>
            <a:xfrm>
              <a:off x="2832" y="1200"/>
              <a:ext cx="240" cy="240"/>
            </a:xfrm>
            <a:prstGeom prst="ellipse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334" name="直接连接符 54333"/>
          <p:cNvSpPr/>
          <p:nvPr>
            <p:custDataLst>
              <p:tags r:id="rId4"/>
            </p:custDataLst>
          </p:nvPr>
        </p:nvSpPr>
        <p:spPr>
          <a:xfrm flipH="1" flipV="1">
            <a:off x="8251825" y="996950"/>
            <a:ext cx="3048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335" name="直接连接符 54334"/>
          <p:cNvSpPr/>
          <p:nvPr>
            <p:custDataLst>
              <p:tags r:id="rId5"/>
            </p:custDataLst>
          </p:nvPr>
        </p:nvSpPr>
        <p:spPr>
          <a:xfrm flipH="1" flipV="1">
            <a:off x="2917825" y="2063750"/>
            <a:ext cx="3048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336" name="直接连接符 54335"/>
          <p:cNvSpPr/>
          <p:nvPr>
            <p:custDataLst>
              <p:tags r:id="rId6"/>
            </p:custDataLst>
          </p:nvPr>
        </p:nvSpPr>
        <p:spPr>
          <a:xfrm flipH="1" flipV="1">
            <a:off x="5737225" y="1911350"/>
            <a:ext cx="228600" cy="685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337" name="直接连接符 54336"/>
          <p:cNvSpPr/>
          <p:nvPr>
            <p:custDataLst>
              <p:tags r:id="rId7"/>
            </p:custDataLst>
          </p:nvPr>
        </p:nvSpPr>
        <p:spPr>
          <a:xfrm flipV="1">
            <a:off x="5897563" y="1541463"/>
            <a:ext cx="2449512" cy="677862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4338" name="直接连接符 54337"/>
          <p:cNvSpPr/>
          <p:nvPr>
            <p:custDataLst>
              <p:tags r:id="rId8"/>
            </p:custDataLst>
          </p:nvPr>
        </p:nvSpPr>
        <p:spPr>
          <a:xfrm flipV="1">
            <a:off x="3017838" y="1036638"/>
            <a:ext cx="5256212" cy="122396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4339" name="文本框 54338"/>
          <p:cNvSpPr txBox="1"/>
          <p:nvPr>
            <p:custDataLst>
              <p:tags r:id="rId9"/>
            </p:custDataLst>
          </p:nvPr>
        </p:nvSpPr>
        <p:spPr>
          <a:xfrm>
            <a:off x="5249863" y="965200"/>
            <a:ext cx="49593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aseline="-250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en-US" altLang="zh-CN" sz="280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0" name="文本框 54339"/>
          <p:cNvSpPr txBox="1"/>
          <p:nvPr>
            <p:custDataLst>
              <p:tags r:id="rId10"/>
            </p:custDataLst>
          </p:nvPr>
        </p:nvSpPr>
        <p:spPr>
          <a:xfrm>
            <a:off x="6865938" y="1485900"/>
            <a:ext cx="49593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1" name="文本框 54340"/>
          <p:cNvSpPr txBox="1"/>
          <p:nvPr>
            <p:custDataLst>
              <p:tags r:id="rId11"/>
            </p:custDataLst>
          </p:nvPr>
        </p:nvSpPr>
        <p:spPr>
          <a:xfrm>
            <a:off x="2154238" y="1397000"/>
            <a:ext cx="16573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华文楷体" panose="02010600040101010101" charset="-122"/>
              </a:rPr>
              <a:t>金属挡板</a:t>
            </a:r>
          </a:p>
        </p:txBody>
      </p:sp>
      <p:sp>
        <p:nvSpPr>
          <p:cNvPr id="54347" name="文本框 54346"/>
          <p:cNvSpPr txBox="1"/>
          <p:nvPr>
            <p:custDataLst>
              <p:tags r:id="rId12"/>
            </p:custDataLst>
          </p:nvPr>
        </p:nvSpPr>
        <p:spPr>
          <a:xfrm>
            <a:off x="6834188" y="1757363"/>
            <a:ext cx="534987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600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zh-CN" altLang="en-US" sz="3600" baseline="-250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8" name="文本框 54347"/>
          <p:cNvSpPr txBox="1"/>
          <p:nvPr>
            <p:custDataLst>
              <p:tags r:id="rId13"/>
            </p:custDataLst>
          </p:nvPr>
        </p:nvSpPr>
        <p:spPr>
          <a:xfrm>
            <a:off x="5178425" y="1470025"/>
            <a:ext cx="534988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600" baseline="-250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zh-CN" altLang="en-US" sz="3600" baseline="-2500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>
            <p:custDataLst>
              <p:tags r:id="rId14"/>
            </p:custDataLst>
          </p:nvPr>
        </p:nvGrpSpPr>
        <p:grpSpPr>
          <a:xfrm rot="-863535">
            <a:off x="3146425" y="2368550"/>
            <a:ext cx="1006475" cy="698500"/>
            <a:chOff x="1872" y="672"/>
            <a:chExt cx="1296" cy="768"/>
          </a:xfrm>
        </p:grpSpPr>
        <p:sp>
          <p:nvSpPr>
            <p:cNvPr id="33862" name="矩形 3"/>
            <p:cNvSpPr/>
            <p:nvPr>
              <p:custDataLst>
                <p:tags r:id="rId22"/>
              </p:custDataLst>
            </p:nvPr>
          </p:nvSpPr>
          <p:spPr>
            <a:xfrm>
              <a:off x="1872" y="672"/>
              <a:ext cx="1296" cy="528"/>
            </a:xfrm>
            <a:prstGeom prst="rect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63" name="椭圆 4"/>
            <p:cNvSpPr/>
            <p:nvPr>
              <p:custDataLst>
                <p:tags r:id="rId23"/>
              </p:custDataLst>
            </p:nvPr>
          </p:nvSpPr>
          <p:spPr>
            <a:xfrm>
              <a:off x="2016" y="1200"/>
              <a:ext cx="240" cy="240"/>
            </a:xfrm>
            <a:prstGeom prst="ellipse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64" name="椭圆 5"/>
            <p:cNvSpPr/>
            <p:nvPr>
              <p:custDataLst>
                <p:tags r:id="rId24"/>
              </p:custDataLst>
            </p:nvPr>
          </p:nvSpPr>
          <p:spPr>
            <a:xfrm>
              <a:off x="2832" y="1200"/>
              <a:ext cx="240" cy="240"/>
            </a:xfrm>
            <a:prstGeom prst="ellipse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直接连接符 7"/>
          <p:cNvSpPr/>
          <p:nvPr>
            <p:custDataLst>
              <p:tags r:id="rId15"/>
            </p:custDataLst>
          </p:nvPr>
        </p:nvSpPr>
        <p:spPr>
          <a:xfrm flipV="1">
            <a:off x="3124200" y="2117725"/>
            <a:ext cx="2701925" cy="749300"/>
          </a:xfrm>
          <a:prstGeom prst="line">
            <a:avLst/>
          </a:prstGeom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4241800" y="1828800"/>
            <a:ext cx="534988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600" baseline="-25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3600" baseline="-25000">
              <a:solidFill>
                <a:schemeClr val="accent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4529138" y="2189163"/>
            <a:ext cx="534987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600" baseline="-25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3600" baseline="-25000">
              <a:solidFill>
                <a:schemeClr val="accent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7429" name="组合 17428"/>
          <p:cNvGrpSpPr/>
          <p:nvPr>
            <p:custDataLst>
              <p:tags r:id="rId18"/>
            </p:custDataLst>
          </p:nvPr>
        </p:nvGrpSpPr>
        <p:grpSpPr>
          <a:xfrm>
            <a:off x="1492250" y="3767138"/>
            <a:ext cx="9326563" cy="1462087"/>
            <a:chOff x="113" y="2750"/>
            <a:chExt cx="5875" cy="1177"/>
          </a:xfrm>
        </p:grpSpPr>
        <p:pic>
          <p:nvPicPr>
            <p:cNvPr id="33869" name="TextBox 7"/>
            <p:cNvPicPr/>
            <p:nvPr>
              <p:custDataLst>
                <p:tags r:id="rId20"/>
              </p:custDataLst>
            </p:nvPr>
          </p:nvPicPr>
          <p:blipFill>
            <a:blip r:embed="rId84"/>
            <a:stretch>
              <a:fillRect/>
            </a:stretch>
          </p:blipFill>
          <p:spPr>
            <a:xfrm>
              <a:off x="113" y="2750"/>
              <a:ext cx="5875" cy="1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870" name="文本框 17430"/>
            <p:cNvSpPr txBox="1"/>
            <p:nvPr>
              <p:custDataLst>
                <p:tags r:id="rId21"/>
              </p:custDataLst>
            </p:nvPr>
          </p:nvSpPr>
          <p:spPr>
            <a:xfrm>
              <a:off x="340" y="2840"/>
              <a:ext cx="5420" cy="9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charset="-122"/>
                </a:rPr>
                <a:t>　　为了测量小车运动过程中下半程的平均速度，能不能让小车从中点静止释放？为什么？</a:t>
              </a:r>
            </a:p>
          </p:txBody>
        </p:sp>
      </p:grpSp>
      <p:sp>
        <p:nvSpPr>
          <p:cNvPr id="2" name="TextBox 3"/>
          <p:cNvSpPr txBox="1"/>
          <p:nvPr>
            <p:custDataLst>
              <p:tags r:id="rId19"/>
            </p:custDataLst>
          </p:nvPr>
        </p:nvSpPr>
        <p:spPr>
          <a:xfrm>
            <a:off x="1625600" y="3879850"/>
            <a:ext cx="8829675" cy="1568450"/>
          </a:xfrm>
          <a:prstGeom prst="rect">
            <a:avLst/>
          </a:prstGeom>
          <a:solidFill>
            <a:srgbClr val="BBE0E3"/>
          </a:solidFill>
          <a:ln w="9525" cap="flat" cmpd="sng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为了测量小车运动过程中下半程的平均速度，不能让小车从中点静止释放，因为小车在该点的速度不应该为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0m/s.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0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5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39" grpId="0"/>
      <p:bldP spid="54340" grpId="0"/>
      <p:bldP spid="54341" grpId="0"/>
      <p:bldP spid="54347" grpId="0"/>
      <p:bldP spid="54348" grpId="0"/>
      <p:bldP spid="9" grpId="0"/>
      <p:bldP spid="1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80661" y="1433741"/>
          <a:ext cx="8671725" cy="199207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621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4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019">
                <a:tc>
                  <a:txBody>
                    <a:bodyPr/>
                    <a:lstStyle/>
                    <a:p>
                      <a:endParaRPr lang="zh-CN" altLang="en-US" b="1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1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1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1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019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019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019"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32033" y="1890918"/>
            <a:ext cx="177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全程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020927" y="1413966"/>
            <a:ext cx="2222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路程</a:t>
            </a:r>
            <a:r>
              <a:rPr lang="en-US" altLang="zh-CN" sz="28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/m</a:t>
            </a:r>
            <a:endParaRPr lang="zh-CN" altLang="en-US" sz="2800" b="1">
              <a:solidFill>
                <a:srgbClr val="0000CC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842306" y="1419559"/>
            <a:ext cx="250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时间</a:t>
            </a:r>
            <a:r>
              <a:rPr lang="en-US" altLang="zh-CN" sz="28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/s</a:t>
            </a:r>
            <a:endParaRPr lang="zh-CN" altLang="en-US" sz="2800" b="1">
              <a:solidFill>
                <a:srgbClr val="0000CC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563519" y="1419673"/>
            <a:ext cx="36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平均速度</a:t>
            </a:r>
            <a:r>
              <a:rPr lang="en-US" altLang="zh-CN" sz="28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/(m</a:t>
            </a:r>
            <a:r>
              <a:rPr lang="en-US" altLang="zh-CN" sz="2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˙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s</a:t>
            </a:r>
            <a:r>
              <a:rPr lang="en-US" altLang="zh-CN" sz="2800" b="1" baseline="30000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-1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)</a:t>
            </a:r>
            <a:endParaRPr lang="zh-CN" altLang="en-US" sz="2800" b="1">
              <a:solidFill>
                <a:srgbClr val="0000CC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536900" y="2414453"/>
            <a:ext cx="177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前半程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550668" y="2903771"/>
            <a:ext cx="177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后半程</a:t>
            </a:r>
          </a:p>
        </p:txBody>
      </p:sp>
      <p:sp>
        <p:nvSpPr>
          <p:cNvPr id="15" name="内容占位符 2"/>
          <p:cNvSpPr txBox="1"/>
          <p:nvPr>
            <p:custDataLst>
              <p:tags r:id="rId8"/>
            </p:custDataLst>
          </p:nvPr>
        </p:nvSpPr>
        <p:spPr>
          <a:xfrm>
            <a:off x="1184294" y="889303"/>
            <a:ext cx="4112041" cy="563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实验数据记录表格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内容占位符 2"/>
          <p:cNvSpPr txBox="1"/>
          <p:nvPr>
            <p:custDataLst>
              <p:tags r:id="rId9"/>
            </p:custDataLst>
          </p:nvPr>
        </p:nvSpPr>
        <p:spPr>
          <a:xfrm>
            <a:off x="1201880" y="3662215"/>
            <a:ext cx="4112041" cy="563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9pPr>
          </a:lstStyle>
          <a:p>
            <a:pPr marL="0" indent="0"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处理数据：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" name="组合 20"/>
          <p:cNvGrpSpPr/>
          <p:nvPr>
            <p:custDataLst>
              <p:tags r:id="rId10"/>
            </p:custDataLst>
          </p:nvPr>
        </p:nvGrpSpPr>
        <p:grpSpPr>
          <a:xfrm>
            <a:off x="3170923" y="3366539"/>
            <a:ext cx="1406529" cy="954107"/>
            <a:chOff x="1673626" y="4284003"/>
            <a:chExt cx="1406529" cy="954107"/>
          </a:xfrm>
        </p:grpSpPr>
        <p:grpSp>
          <p:nvGrpSpPr>
            <p:cNvPr id="22" name="组合 21"/>
            <p:cNvGrpSpPr/>
            <p:nvPr>
              <p:custDataLst>
                <p:tags r:id="rId34"/>
              </p:custDataLst>
            </p:nvPr>
          </p:nvGrpSpPr>
          <p:grpSpPr>
            <a:xfrm>
              <a:off x="2019321" y="4284003"/>
              <a:ext cx="1060834" cy="954107"/>
              <a:chOff x="6633148" y="2055957"/>
              <a:chExt cx="1060834" cy="954107"/>
            </a:xfrm>
          </p:grpSpPr>
          <p:grpSp>
            <p:nvGrpSpPr>
              <p:cNvPr id="24" name="组合 23"/>
              <p:cNvGrpSpPr/>
              <p:nvPr>
                <p:custDataLst>
                  <p:tags r:id="rId36"/>
                </p:custDataLst>
              </p:nvPr>
            </p:nvGrpSpPr>
            <p:grpSpPr>
              <a:xfrm>
                <a:off x="6929935" y="2055957"/>
                <a:ext cx="764047" cy="954107"/>
                <a:chOff x="7353819" y="2279570"/>
                <a:chExt cx="764047" cy="954107"/>
              </a:xfrm>
            </p:grpSpPr>
            <p:sp>
              <p:nvSpPr>
                <p:cNvPr id="25" name="文本框 24"/>
                <p:cNvSpPr txBox="1"/>
                <p:nvPr>
                  <p:custDataLst>
                    <p:tags r:id="rId38"/>
                  </p:custDataLst>
                </p:nvPr>
              </p:nvSpPr>
              <p:spPr>
                <a:xfrm>
                  <a:off x="7353819" y="2279570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1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1  </a:t>
                  </a:r>
                  <a:endParaRPr lang="zh-CN" alt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" name="直接连接符 25"/>
                <p:cNvCxnSpPr/>
                <p:nvPr>
                  <p:custDataLst>
                    <p:tags r:id="rId39"/>
                  </p:custDataLst>
                </p:nvPr>
              </p:nvCxnSpPr>
              <p:spPr>
                <a:xfrm>
                  <a:off x="7368427" y="2789633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rgbClr val="5B9BD5"/>
                </a:lnRef>
                <a:fillRef idx="0">
                  <a:srgbClr val="5B9BD5"/>
                </a:fillRef>
                <a:effectRef idx="0">
                  <a:srgbClr val="5B9BD5"/>
                </a:effectRef>
                <a:fontRef idx="minor">
                  <a:sysClr val="windowText" lastClr="000000"/>
                </a:fontRef>
              </p:style>
            </p:cxnSp>
          </p:grpSp>
          <p:sp>
            <p:nvSpPr>
              <p:cNvPr id="28" name="文本框 27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文本框 39"/>
            <p:cNvSpPr txBox="1"/>
            <p:nvPr>
              <p:custDataLst>
                <p:tags r:id="rId35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 </a:t>
              </a:r>
              <a:endPara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11"/>
            </p:custDataLst>
          </p:nvPr>
        </p:nvGrpSpPr>
        <p:grpSpPr>
          <a:xfrm>
            <a:off x="3170923" y="4185942"/>
            <a:ext cx="1376946" cy="954107"/>
            <a:chOff x="1673626" y="4270325"/>
            <a:chExt cx="1376946" cy="954107"/>
          </a:xfrm>
        </p:grpSpPr>
        <p:grpSp>
          <p:nvGrpSpPr>
            <p:cNvPr id="55" name="组合 54"/>
            <p:cNvGrpSpPr/>
            <p:nvPr>
              <p:custDataLst>
                <p:tags r:id="rId28"/>
              </p:custDataLst>
            </p:nvPr>
          </p:nvGrpSpPr>
          <p:grpSpPr>
            <a:xfrm>
              <a:off x="2019321" y="4270325"/>
              <a:ext cx="1031251" cy="954107"/>
              <a:chOff x="6633148" y="2042279"/>
              <a:chExt cx="1031251" cy="954107"/>
            </a:xfrm>
          </p:grpSpPr>
          <p:grpSp>
            <p:nvGrpSpPr>
              <p:cNvPr id="57" name="组合 56"/>
              <p:cNvGrpSpPr/>
              <p:nvPr>
                <p:custDataLst>
                  <p:tags r:id="rId30"/>
                </p:custDataLst>
              </p:nvPr>
            </p:nvGrpSpPr>
            <p:grpSpPr>
              <a:xfrm>
                <a:off x="6900352" y="2042279"/>
                <a:ext cx="764047" cy="954107"/>
                <a:chOff x="7324236" y="2265892"/>
                <a:chExt cx="764047" cy="954107"/>
              </a:xfrm>
            </p:grpSpPr>
            <p:sp>
              <p:nvSpPr>
                <p:cNvPr id="64" name="文本框 63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7324236" y="226589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2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2  </a:t>
                  </a:r>
                  <a:endParaRPr lang="zh-CN" alt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5" name="直接连接符 64"/>
                <p:cNvCxnSpPr/>
                <p:nvPr>
                  <p:custDataLst>
                    <p:tags r:id="rId33"/>
                  </p:custDataLst>
                </p:nvPr>
              </p:nvCxnSpPr>
              <p:spPr>
                <a:xfrm>
                  <a:off x="7352905" y="2798913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rgbClr val="5B9BD5"/>
                </a:lnRef>
                <a:fillRef idx="0">
                  <a:srgbClr val="5B9BD5"/>
                </a:fillRef>
                <a:effectRef idx="0">
                  <a:srgbClr val="5B9BD5"/>
                </a:effectRef>
                <a:fontRef idx="minor">
                  <a:sysClr val="windowText" lastClr="000000"/>
                </a:fontRef>
              </p:style>
            </p:cxnSp>
          </p:grpSp>
          <p:sp>
            <p:nvSpPr>
              <p:cNvPr id="79" name="文本框 78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79"/>
            <p:cNvSpPr txBox="1"/>
            <p:nvPr>
              <p:custDataLst>
                <p:tags r:id="rId29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 </a:t>
              </a:r>
              <a:endPara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12"/>
            </p:custDataLst>
          </p:nvPr>
        </p:nvGrpSpPr>
        <p:grpSpPr>
          <a:xfrm>
            <a:off x="3170923" y="4947337"/>
            <a:ext cx="2445601" cy="962465"/>
            <a:chOff x="5995088" y="3756621"/>
            <a:chExt cx="2445601" cy="962465"/>
          </a:xfrm>
        </p:grpSpPr>
        <p:grpSp>
          <p:nvGrpSpPr>
            <p:cNvPr id="82" name="组合 81"/>
            <p:cNvGrpSpPr/>
            <p:nvPr>
              <p:custDataLst>
                <p:tags r:id="rId16"/>
              </p:custDataLst>
            </p:nvPr>
          </p:nvGrpSpPr>
          <p:grpSpPr>
            <a:xfrm>
              <a:off x="5995088" y="3764979"/>
              <a:ext cx="1405278" cy="954107"/>
              <a:chOff x="1673626" y="4270844"/>
              <a:chExt cx="1405278" cy="954107"/>
            </a:xfrm>
          </p:grpSpPr>
          <p:grpSp>
            <p:nvGrpSpPr>
              <p:cNvPr id="83" name="组合 82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2019321" y="4270844"/>
                <a:ext cx="1059583" cy="954107"/>
                <a:chOff x="6633148" y="2042798"/>
                <a:chExt cx="1059583" cy="954107"/>
              </a:xfrm>
            </p:grpSpPr>
            <p:grpSp>
              <p:nvGrpSpPr>
                <p:cNvPr id="84" name="组合 83"/>
                <p:cNvGrpSpPr/>
                <p:nvPr>
                  <p:custDataLst>
                    <p:tags r:id="rId24"/>
                  </p:custDataLst>
                </p:nvPr>
              </p:nvGrpSpPr>
              <p:grpSpPr>
                <a:xfrm>
                  <a:off x="6928684" y="2042798"/>
                  <a:ext cx="764047" cy="954107"/>
                  <a:chOff x="7352568" y="2266411"/>
                  <a:chExt cx="764047" cy="954107"/>
                </a:xfrm>
              </p:grpSpPr>
              <p:sp>
                <p:nvSpPr>
                  <p:cNvPr id="85" name="文本框 84"/>
                  <p:cNvSpPr txBox="1"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7352568" y="2266411"/>
                    <a:ext cx="764047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b="1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s</a:t>
                    </a:r>
                    <a:r>
                      <a:rPr lang="en-US" altLang="zh-CN" sz="2800" b="1" baseline="-25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3</a:t>
                    </a:r>
                    <a:endPara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  <a:p>
                    <a:r>
                      <a:rPr lang="en-US" altLang="zh-CN" sz="2800" b="1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t</a:t>
                    </a:r>
                    <a:r>
                      <a:rPr lang="en-US" altLang="zh-CN" sz="2800" b="1" baseline="-25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3  </a:t>
                    </a:r>
                    <a:endParaRPr lang="zh-CN" altLang="en-US" sz="28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87" name="直接连接符 86"/>
                  <p:cNvCxnSpPr/>
                  <p:nvPr>
                    <p:custDataLst>
                      <p:tags r:id="rId27"/>
                    </p:custDataLst>
                  </p:nvPr>
                </p:nvCxnSpPr>
                <p:spPr>
                  <a:xfrm>
                    <a:off x="7378120" y="2804794"/>
                    <a:ext cx="371748" cy="2260"/>
                  </a:xfrm>
                  <a:prstGeom prst="line">
                    <a:avLst/>
                  </a:prstGeom>
                  <a:ln w="19050">
                    <a:solidFill>
                      <a:srgbClr val="0000FF"/>
                    </a:solidFill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</p:grpSp>
            <p:sp>
              <p:nvSpPr>
                <p:cNvPr id="88" name="文本框 87"/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6633148" y="2308160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8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:endParaRPr lang="zh-CN" alt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9" name="文本框 88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673626" y="4491390"/>
                <a:ext cx="764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3 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0" name="组合 89"/>
            <p:cNvGrpSpPr/>
            <p:nvPr>
              <p:custDataLst>
                <p:tags r:id="rId17"/>
              </p:custDataLst>
            </p:nvPr>
          </p:nvGrpSpPr>
          <p:grpSpPr>
            <a:xfrm>
              <a:off x="7007566" y="3756621"/>
              <a:ext cx="1433123" cy="954107"/>
              <a:chOff x="6633148" y="2042798"/>
              <a:chExt cx="1433123" cy="954107"/>
            </a:xfrm>
          </p:grpSpPr>
          <p:grpSp>
            <p:nvGrpSpPr>
              <p:cNvPr id="91" name="组合 90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6928684" y="2042798"/>
                <a:ext cx="1137587" cy="954107"/>
                <a:chOff x="7352568" y="2266411"/>
                <a:chExt cx="1137587" cy="954107"/>
              </a:xfrm>
            </p:grpSpPr>
            <p:sp>
              <p:nvSpPr>
                <p:cNvPr id="92" name="文本框 91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7352568" y="2266411"/>
                  <a:ext cx="113758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1</a:t>
                  </a:r>
                  <a:r>
                    <a:rPr lang="en-US" altLang="zh-CN" sz="28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-</a:t>
                  </a:r>
                  <a:r>
                    <a:rPr lang="en-US" altLang="zh-CN"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2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1 </a:t>
                  </a:r>
                  <a:r>
                    <a:rPr lang="en-US" altLang="zh-CN" sz="28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-</a:t>
                  </a:r>
                  <a:r>
                    <a:rPr lang="en-US" altLang="zh-CN"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2 </a:t>
                  </a:r>
                  <a:endParaRPr lang="zh-CN" alt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93" name="直接连接符 92"/>
                <p:cNvCxnSpPr/>
                <p:nvPr>
                  <p:custDataLst>
                    <p:tags r:id="rId21"/>
                  </p:custDataLst>
                </p:nvPr>
              </p:nvCxnSpPr>
              <p:spPr>
                <a:xfrm flipV="1">
                  <a:off x="7378120" y="2801741"/>
                  <a:ext cx="953255" cy="3053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rgbClr val="5B9BD5"/>
                </a:lnRef>
                <a:fillRef idx="0">
                  <a:srgbClr val="5B9BD5"/>
                </a:fillRef>
                <a:effectRef idx="0">
                  <a:srgbClr val="5B9BD5"/>
                </a:effectRef>
                <a:fontRef idx="minor">
                  <a:sysClr val="windowText" lastClr="000000"/>
                </a:fontRef>
              </p:style>
            </p:cxnSp>
          </p:grpSp>
          <p:sp>
            <p:nvSpPr>
              <p:cNvPr id="94" name="文本框 9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5" name="文本框 94"/>
          <p:cNvSpPr txBox="1"/>
          <p:nvPr>
            <p:custDataLst>
              <p:tags r:id="rId13"/>
            </p:custDataLst>
          </p:nvPr>
        </p:nvSpPr>
        <p:spPr>
          <a:xfrm>
            <a:off x="6050595" y="4385315"/>
            <a:ext cx="242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baseline="-2500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&lt; </a:t>
            </a:r>
            <a:r>
              <a:rPr lang="en-US" altLang="zh-CN" sz="3200" b="1" i="1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baseline="-25000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i="1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&lt; </a:t>
            </a:r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baseline="-2500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6" name="矩形 95"/>
          <p:cNvSpPr/>
          <p:nvPr>
            <p:custDataLst>
              <p:tags r:id="rId14"/>
            </p:custDataLst>
          </p:nvPr>
        </p:nvSpPr>
        <p:spPr>
          <a:xfrm>
            <a:off x="6640296" y="4370113"/>
            <a:ext cx="84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baseline="-2500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&lt; </a:t>
            </a:r>
            <a:endParaRPr lang="zh-CN" altLang="en-US" b="1"/>
          </a:p>
        </p:txBody>
      </p:sp>
      <p:sp>
        <p:nvSpPr>
          <p:cNvPr id="97" name="矩形 96"/>
          <p:cNvSpPr/>
          <p:nvPr>
            <p:custDataLst>
              <p:tags r:id="rId15"/>
            </p:custDataLst>
          </p:nvPr>
        </p:nvSpPr>
        <p:spPr>
          <a:xfrm>
            <a:off x="1089498" y="865762"/>
            <a:ext cx="10087583" cy="5291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5645803">
            <a:off x="7226608" y="2642335"/>
            <a:ext cx="2217737" cy="385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4386" y="548795"/>
            <a:ext cx="2234522" cy="1691226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79425" y="2781300"/>
            <a:ext cx="10791825" cy="4225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超声波在空气中的传播速度约为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340m/s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。超声波的指向性强，因而经常用于距离的测量、汽车倒车防撞、智能机器人等领域。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超声波测距原理如图所示，发射器向某一方向发射超声波，在发射的同时开始计时。超声波传播时碰到障碍物会被反射，接收器收到反射波就停止计时。根据计时器记录的时间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，仪器自动计算出发射点与障碍物之间的距离。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如果障碍物质是运动的物体，超声波测量仪还可以测出物体移动的速度。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79425" y="1205865"/>
            <a:ext cx="8492490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457200" algn="l" defTabSz="685165" rtl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+mn-cs"/>
              </a:rPr>
              <a:t>在日常生活、生产中，我们通常用刻度尺、卷尺等工具来测量物体的长度。在工业生产和科学研究中还会用到其他一些技术来测量距离，如超声波测距等。</a:t>
            </a:r>
          </a:p>
        </p:txBody>
      </p:sp>
      <p:grpSp>
        <p:nvGrpSpPr>
          <p:cNvPr id="37" name="组合 36"/>
          <p:cNvGrpSpPr/>
          <p:nvPr>
            <p:custDataLst>
              <p:tags r:id="rId5"/>
            </p:custDataLst>
          </p:nvPr>
        </p:nvGrpSpPr>
        <p:grpSpPr>
          <a:xfrm>
            <a:off x="645053" y="580902"/>
            <a:ext cx="5432896" cy="624840"/>
            <a:chOff x="643462" y="566053"/>
            <a:chExt cx="5432896" cy="624840"/>
          </a:xfrm>
        </p:grpSpPr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3587957" y="668923"/>
              <a:ext cx="248602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</a:rPr>
                <a:t>超声波测距</a:t>
              </a:r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12" name="组合 11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3" name="组合 13"/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16" name="椭圆 7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" name="椭圆 8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" name="椭圆 9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" name="椭圆 4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TextBox 8"/>
                  <p:cNvSpPr txBox="1"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buFont typeface="Arial" panose="020B0604020202020204" pitchFamily="34" charset="0"/>
                    </a:pPr>
                    <a:r>
                      <a:rPr lang="zh-CN" alt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科    学    世    界 </a:t>
                    </a:r>
                  </a:p>
                </p:txBody>
              </p:sp>
            </p:grpSp>
            <p:cxnSp>
              <p:nvCxnSpPr>
                <p:cNvPr id="15" name="直接连接符 14"/>
                <p:cNvCxnSpPr/>
                <p:nvPr>
                  <p:custDataLst>
                    <p:tags r:id="rId11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图片 34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673735" y="1434465"/>
            <a:ext cx="7287260" cy="1578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①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雷达测速：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  <a:p>
            <a:pPr indent="457200">
              <a:lnSpc>
                <a:spcPts val="29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测量的是瞬时速度，平时交警使用的定点测速或移动测速都是雷达测速，测量的是瞬时速度。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7860" y="1268713"/>
            <a:ext cx="3085439" cy="191003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623570" y="3789045"/>
            <a:ext cx="8624570" cy="1578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②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区间测速：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  <a:p>
            <a:pPr indent="457200">
              <a:lnSpc>
                <a:spcPts val="29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测量的是平均速度，它是利用雷达、摄像头等现代手段记录下汽车进出区间路段所用的时间，再根据区间测速的长度计算出汽车在该路段的平均速度；</a:t>
            </a:r>
          </a:p>
        </p:txBody>
      </p:sp>
      <p:grpSp>
        <p:nvGrpSpPr>
          <p:cNvPr id="37" name="组合 36"/>
          <p:cNvGrpSpPr/>
          <p:nvPr>
            <p:custDataLst>
              <p:tags r:id="rId4"/>
            </p:custDataLst>
          </p:nvPr>
        </p:nvGrpSpPr>
        <p:grpSpPr>
          <a:xfrm>
            <a:off x="645053" y="580902"/>
            <a:ext cx="5432896" cy="624840"/>
            <a:chOff x="643462" y="566053"/>
            <a:chExt cx="5432896" cy="624840"/>
          </a:xfrm>
        </p:grpSpPr>
        <p:sp>
          <p:nvSpPr>
            <p:cNvPr id="4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3587957" y="668923"/>
              <a:ext cx="248602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</a:rPr>
                <a:t>雷达测速</a:t>
              </a:r>
            </a:p>
          </p:txBody>
        </p:sp>
        <p:grpSp>
          <p:nvGrpSpPr>
            <p:cNvPr id="36" name="组合 35"/>
            <p:cNvGrpSpPr/>
            <p:nvPr>
              <p:custDataLst>
                <p:tags r:id="rId7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5" name="组合 4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6" name="组合 13"/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16" name="椭圆 7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" name="椭圆 8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" name="椭圆 9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" name="椭圆 4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TextBox 8"/>
                  <p:cNvSpPr txBox="1"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buFont typeface="Arial" panose="020B0604020202020204" pitchFamily="34" charset="0"/>
                    </a:pPr>
                    <a:r>
                      <a:rPr lang="zh-CN" alt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科    学    世    界 </a:t>
                    </a:r>
                  </a:p>
                </p:txBody>
              </p:sp>
            </p:grpSp>
            <p:cxnSp>
              <p:nvCxnSpPr>
                <p:cNvPr id="7" name="直接连接符 6"/>
                <p:cNvCxnSpPr/>
                <p:nvPr>
                  <p:custDataLst>
                    <p:tags r:id="rId11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图片 34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pic>
        <p:nvPicPr>
          <p:cNvPr id="9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11176000" y="12230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r="3316"/>
          <a:stretch>
            <a:fillRect/>
          </a:stretch>
        </p:blipFill>
        <p:spPr bwMode="auto">
          <a:xfrm>
            <a:off x="6325621" y="3755241"/>
            <a:ext cx="3943958" cy="21650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/>
          <a:stretch>
            <a:fillRect/>
          </a:stretch>
        </p:blipFill>
        <p:spPr>
          <a:xfrm>
            <a:off x="1926075" y="894508"/>
            <a:ext cx="3791121" cy="2668987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r="6905" b="8898"/>
          <a:stretch>
            <a:fillRect/>
          </a:stretch>
        </p:blipFill>
        <p:spPr bwMode="auto">
          <a:xfrm>
            <a:off x="6306166" y="892946"/>
            <a:ext cx="3995632" cy="2670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/>
          <p:cNvPicPr/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1919590" y="3755164"/>
            <a:ext cx="3945600" cy="2163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5389122" y="3054485"/>
            <a:ext cx="1857983" cy="1113741"/>
            <a:chOff x="3963416" y="2729924"/>
            <a:chExt cx="1566800" cy="1005374"/>
          </a:xfrm>
        </p:grpSpPr>
        <p:sp>
          <p:nvSpPr>
            <p:cNvPr id="13" name="圆角矩形 12"/>
            <p:cNvSpPr/>
            <p:nvPr>
              <p:custDataLst>
                <p:tags r:id="rId6"/>
              </p:custDataLst>
            </p:nvPr>
          </p:nvSpPr>
          <p:spPr>
            <a:xfrm>
              <a:off x="3963416" y="2831602"/>
              <a:ext cx="1242032" cy="7471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0" name="组合 19"/>
            <p:cNvGrpSpPr/>
            <p:nvPr>
              <p:custDataLst>
                <p:tags r:id="rId7"/>
              </p:custDataLst>
            </p:nvPr>
          </p:nvGrpSpPr>
          <p:grpSpPr>
            <a:xfrm>
              <a:off x="3974567" y="2729924"/>
              <a:ext cx="1555649" cy="1005374"/>
              <a:chOff x="4383412" y="3646293"/>
              <a:chExt cx="1555649" cy="1005374"/>
            </a:xfrm>
          </p:grpSpPr>
          <p:sp>
            <p:nvSpPr>
              <p:cNvPr id="21" name="文本框 2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383412" y="3874076"/>
                <a:ext cx="10169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v = </a:t>
                </a:r>
                <a:endParaRPr lang="zh-CN" altLang="en-US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9"/>
                </p:custDataLst>
              </p:nvPr>
            </p:nvSpPr>
            <p:spPr>
              <a:xfrm>
                <a:off x="5098416" y="3646293"/>
                <a:ext cx="3642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6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s</a:t>
                </a:r>
                <a:endParaRPr lang="zh-CN" altLang="en-US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0"/>
                </p:custDataLst>
              </p:nvPr>
            </p:nvSpPr>
            <p:spPr>
              <a:xfrm>
                <a:off x="5098416" y="4005336"/>
                <a:ext cx="84064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CN" sz="36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36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 </a:t>
                </a:r>
                <a:endParaRPr lang="zh-CN" altLang="en-US" sz="2400" b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4" name="直接连接符 23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5021325" y="4147606"/>
                <a:ext cx="410184" cy="6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>
            <p:custDataLst>
              <p:tags r:id="rId1"/>
            </p:custDataLst>
          </p:nvPr>
        </p:nvGrpSpPr>
        <p:grpSpPr>
          <a:xfrm>
            <a:off x="2345439" y="1376624"/>
            <a:ext cx="7626490" cy="4883223"/>
            <a:chOff x="350874" y="1392865"/>
            <a:chExt cx="8255053" cy="4901609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4" t="32403" r="24806" b="21957"/>
            <a:stretch>
              <a:fillRect/>
            </a:stretch>
          </p:blipFill>
          <p:spPr>
            <a:xfrm>
              <a:off x="350874" y="1392865"/>
              <a:ext cx="8255053" cy="490160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8"/>
              </p:custDataLst>
            </p:nvPr>
          </p:nvSpPr>
          <p:spPr>
            <a:xfrm>
              <a:off x="7587827" y="3637118"/>
              <a:ext cx="416525" cy="47358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200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7" t="38605" r="19225" b="24014"/>
          <a:stretch>
            <a:fillRect/>
          </a:stretch>
        </p:blipFill>
        <p:spPr>
          <a:xfrm>
            <a:off x="2323880" y="1429529"/>
            <a:ext cx="6141694" cy="49612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863724" y="476507"/>
            <a:ext cx="5441400" cy="725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道路上的区间测速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2637155" y="1628775"/>
            <a:ext cx="4248785" cy="122364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内容占位符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47413" t="50991" r="40165" b="33464"/>
          <a:stretch>
            <a:fillRect/>
          </a:stretch>
        </p:blipFill>
        <p:spPr>
          <a:xfrm>
            <a:off x="1412814" y="1432069"/>
            <a:ext cx="5283695" cy="49588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1660777" y="2019961"/>
            <a:ext cx="2962652" cy="7634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9" r="6" b="12249"/>
          <a:stretch>
            <a:fillRect/>
          </a:stretch>
        </p:blipFill>
        <p:spPr>
          <a:xfrm>
            <a:off x="1969477" y="1470220"/>
            <a:ext cx="3553468" cy="4645288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904091" y="2198664"/>
            <a:ext cx="1684239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平均速度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031510" y="5208941"/>
            <a:ext cx="171131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瞬时速度</a:t>
            </a:r>
          </a:p>
        </p:txBody>
      </p:sp>
      <p:sp>
        <p:nvSpPr>
          <p:cNvPr id="9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408242" y="900662"/>
            <a:ext cx="4135594" cy="891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>
                <a:latin typeface="Times New Roman" panose="02020603050405020304" pitchFamily="18" charset="0"/>
              </a:rPr>
              <a:t>导航显示速度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986690" y="1727533"/>
            <a:ext cx="5190391" cy="3743018"/>
          </a:xfrm>
          <a:prstGeom prst="rect">
            <a:avLst/>
          </a:prstGeom>
        </p:spPr>
      </p:pic>
      <p:sp>
        <p:nvSpPr>
          <p:cNvPr id="10" name="内容占位符 2"/>
          <p:cNvSpPr txBox="1"/>
          <p:nvPr>
            <p:custDataLst>
              <p:tags r:id="rId6"/>
            </p:custDataLst>
          </p:nvPr>
        </p:nvSpPr>
        <p:spPr>
          <a:xfrm>
            <a:off x="7797696" y="1144212"/>
            <a:ext cx="2289573" cy="583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>
                <a:latin typeface="Times New Roman" panose="02020603050405020304" pitchFamily="18" charset="0"/>
              </a:rPr>
              <a:t>卫星定位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5"/>
          <a:srcRect l="6892" r="7542" b="5852"/>
          <a:stretch>
            <a:fillRect/>
          </a:stretch>
        </p:blipFill>
        <p:spPr>
          <a:xfrm>
            <a:off x="1207642" y="1715240"/>
            <a:ext cx="4660271" cy="3717590"/>
          </a:xfrm>
          <a:prstGeom prst="rect">
            <a:avLst/>
          </a:prstGeom>
        </p:spPr>
      </p:pic>
      <p:sp>
        <p:nvSpPr>
          <p:cNvPr id="8" name="内容占位符 2"/>
          <p:cNvSpPr txBox="1"/>
          <p:nvPr>
            <p:custDataLst>
              <p:tags r:id="rId2"/>
            </p:custDataLst>
          </p:nvPr>
        </p:nvSpPr>
        <p:spPr>
          <a:xfrm>
            <a:off x="3436801" y="990461"/>
            <a:ext cx="5995916" cy="69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/>
              <a:t>北斗三号全球卫星导航系统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86690" y="1727533"/>
            <a:ext cx="5190391" cy="374301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/>
          <p:nvPr>
            <p:custDataLst>
              <p:tags r:id="rId1"/>
            </p:custDataLst>
          </p:nvPr>
        </p:nvPicPr>
        <p:blipFill>
          <a:blip r:embed="rId14"/>
          <a:srcRect l="9009" t="22105" r="4706" b="10105"/>
          <a:stretch>
            <a:fillRect/>
          </a:stretch>
        </p:blipFill>
        <p:spPr bwMode="auto">
          <a:xfrm>
            <a:off x="4592458" y="5081461"/>
            <a:ext cx="1515078" cy="1362261"/>
          </a:xfrm>
          <a:prstGeom prst="rect">
            <a:avLst/>
          </a:prstGeom>
          <a:noFill/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490458" y="5018011"/>
            <a:ext cx="3131217" cy="148916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140044" y="4941425"/>
            <a:ext cx="1929062" cy="1642336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</a:p>
        </p:txBody>
      </p:sp>
      <p:sp>
        <p:nvSpPr>
          <p:cNvPr id="15" name="内容占位符 2"/>
          <p:cNvSpPr txBox="1"/>
          <p:nvPr>
            <p:custDataLst>
              <p:tags r:id="rId5"/>
            </p:custDataLst>
          </p:nvPr>
        </p:nvSpPr>
        <p:spPr>
          <a:xfrm>
            <a:off x="1127497" y="1340331"/>
            <a:ext cx="5280868" cy="36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1.</a:t>
            </a:r>
            <a:r>
              <a:rPr lang="zh-CN" altLang="en-US" sz="3000" b="1">
                <a:solidFill>
                  <a:srgbClr val="0000FF"/>
                </a:solidFill>
              </a:rPr>
              <a:t>实验目的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2.</a:t>
            </a:r>
            <a:r>
              <a:rPr lang="zh-CN" altLang="en-US" sz="3000" b="1">
                <a:solidFill>
                  <a:srgbClr val="0000FF"/>
                </a:solidFill>
              </a:rPr>
              <a:t>实验原理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3.</a:t>
            </a:r>
            <a:r>
              <a:rPr lang="zh-CN" altLang="en-US" sz="3000" b="1">
                <a:solidFill>
                  <a:srgbClr val="0000FF"/>
                </a:solidFill>
              </a:rPr>
              <a:t>实验器材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4.</a:t>
            </a:r>
            <a:r>
              <a:rPr lang="zh-CN" altLang="en-US" sz="3000" b="1">
                <a:solidFill>
                  <a:srgbClr val="0000FF"/>
                </a:solidFill>
              </a:rPr>
              <a:t>实验步骤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5.</a:t>
            </a:r>
            <a:r>
              <a:rPr lang="zh-CN" altLang="en-US" sz="3000" b="1">
                <a:solidFill>
                  <a:srgbClr val="0000FF"/>
                </a:solidFill>
              </a:rPr>
              <a:t>实验数据记录表格</a:t>
            </a:r>
            <a:endParaRPr lang="en-US" altLang="zh-CN" sz="3000" b="1"/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6.</a:t>
            </a:r>
            <a:r>
              <a:rPr lang="zh-CN" altLang="en-US" sz="3000" b="1">
                <a:solidFill>
                  <a:srgbClr val="0000FF"/>
                </a:solidFill>
              </a:rPr>
              <a:t>实验结果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7.</a:t>
            </a:r>
            <a:r>
              <a:rPr lang="zh-CN" altLang="en-US" sz="3000" b="1">
                <a:solidFill>
                  <a:srgbClr val="0000FF"/>
                </a:solidFill>
              </a:rPr>
              <a:t>实验评估</a:t>
            </a:r>
            <a:endParaRPr lang="en-US" altLang="zh-CN" sz="3000" b="1"/>
          </a:p>
        </p:txBody>
      </p:sp>
      <p:sp>
        <p:nvSpPr>
          <p:cNvPr id="18" name="内容占位符 2"/>
          <p:cNvSpPr txBox="1"/>
          <p:nvPr>
            <p:custDataLst>
              <p:tags r:id="rId6"/>
            </p:custDataLst>
          </p:nvPr>
        </p:nvSpPr>
        <p:spPr>
          <a:xfrm>
            <a:off x="945765" y="911235"/>
            <a:ext cx="8363272" cy="506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/>
              <a:t>测量物体平均速度的实验报告</a:t>
            </a:r>
            <a:endParaRPr lang="en-US" altLang="zh-CN" sz="3000" b="1"/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3359676" y="4148877"/>
            <a:ext cx="4475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分析误差来源，减小误差</a:t>
            </a:r>
          </a:p>
        </p:txBody>
      </p:sp>
      <p:grpSp>
        <p:nvGrpSpPr>
          <p:cNvPr id="23" name="组合 22"/>
          <p:cNvGrpSpPr/>
          <p:nvPr>
            <p:custDataLst>
              <p:tags r:id="rId8"/>
            </p:custDataLst>
          </p:nvPr>
        </p:nvGrpSpPr>
        <p:grpSpPr>
          <a:xfrm>
            <a:off x="3592768" y="1562881"/>
            <a:ext cx="1532584" cy="934247"/>
            <a:chOff x="4383412" y="3659385"/>
            <a:chExt cx="1532584" cy="934247"/>
          </a:xfrm>
        </p:grpSpPr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4383412" y="3874076"/>
              <a:ext cx="10169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  <a:endPara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0"/>
              </p:custDataLst>
            </p:nvPr>
          </p:nvSpPr>
          <p:spPr>
            <a:xfrm>
              <a:off x="5088202" y="3659385"/>
              <a:ext cx="3449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endPara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1"/>
              </p:custDataLst>
            </p:nvPr>
          </p:nvSpPr>
          <p:spPr>
            <a:xfrm>
              <a:off x="5075351" y="4008857"/>
              <a:ext cx="8406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000" b="1"/>
            </a:p>
          </p:txBody>
        </p:sp>
        <p:cxnSp>
          <p:nvCxnSpPr>
            <p:cNvPr id="27" name="直接连接符 26"/>
            <p:cNvCxnSpPr/>
            <p:nvPr>
              <p:custDataLst>
                <p:tags r:id="rId12"/>
              </p:custDataLst>
            </p:nvPr>
          </p:nvCxnSpPr>
          <p:spPr>
            <a:xfrm flipV="1">
              <a:off x="5036265" y="4165046"/>
              <a:ext cx="410184" cy="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练习巩固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b="52808"/>
          <a:stretch>
            <a:fillRect/>
          </a:stretch>
        </p:blipFill>
        <p:spPr>
          <a:xfrm>
            <a:off x="6384290" y="4149090"/>
            <a:ext cx="5588635" cy="2368550"/>
          </a:xfrm>
          <a:prstGeom prst="rect">
            <a:avLst/>
          </a:prstGeom>
        </p:spPr>
      </p:pic>
      <p:sp>
        <p:nvSpPr>
          <p:cNvPr id="17" name="文本框 10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0520" y="3131820"/>
            <a:ext cx="8850630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）该实验是根据公式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进行测量的．</a:t>
            </a: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）实验中为了方便计时，应使斜面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坡度较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（选填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大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或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）．</a:t>
            </a: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）根据信息回答：</a:t>
            </a:r>
            <a:endParaRPr lang="zh-CN" altLang="en-US" sz="2800" i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i="1" baseline="-25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cm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  </a:t>
            </a:r>
            <a:r>
              <a:rPr lang="en-US" altLang="zh-CN" sz="2800" i="1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i="1" baseline="-25000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＝</a:t>
            </a:r>
            <a:r>
              <a:rPr lang="zh-CN" altLang="en-US" sz="2800" i="1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  </a:t>
            </a:r>
          </a:p>
          <a:p>
            <a:pPr indent="457200">
              <a:lnSpc>
                <a:spcPts val="3200"/>
              </a:lnSpc>
            </a:pP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i="1" baseline="-25000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＝</a:t>
            </a:r>
            <a:r>
              <a:rPr lang="zh-CN" altLang="en-US" sz="2800" i="1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</a:t>
            </a:r>
            <a:r>
              <a:rPr lang="zh-CN" altLang="en-US" sz="2800" i="1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6" name="文本框 10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5280" y="1386205"/>
            <a:ext cx="11485880" cy="136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ts val="33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、小明在“测小车的平均速度”的实验中，设计了如图的实验装置：小车从带刻度（分度值为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1cm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）的斜面顶端由静止下滑，图中的数字方框是小车到达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三处时电子表的显示。</a:t>
            </a:r>
          </a:p>
        </p:txBody>
      </p:sp>
      <p:sp>
        <p:nvSpPr>
          <p:cNvPr id="22" name="文本框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9576" y="3861486"/>
            <a:ext cx="7807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</a:t>
            </a:r>
          </a:p>
        </p:txBody>
      </p:sp>
      <p:sp>
        <p:nvSpPr>
          <p:cNvPr id="23" name="文本框 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03837" y="4725292"/>
            <a:ext cx="78070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4" name="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223842" y="4701797"/>
            <a:ext cx="78070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文本框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91492" y="5163367"/>
            <a:ext cx="103882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0.3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45733" y="2880611"/>
            <a:ext cx="669036" cy="710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/>
          <p:nvPr>
            <p:custDataLst>
              <p:tags r:id="rId1"/>
            </p:custDataLst>
          </p:nvPr>
        </p:nvSpPr>
        <p:spPr>
          <a:xfrm>
            <a:off x="335280" y="1412875"/>
            <a:ext cx="1152017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、一个物体沿平直公路运动，由静止起在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10s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内加速到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20 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，共运动了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80m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，该物体在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10s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内的平均速度是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      )</a:t>
            </a:r>
          </a:p>
          <a:p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A.20 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B.10 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</a:t>
            </a:r>
          </a:p>
          <a:p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C.8 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    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D.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都不对</a:t>
            </a:r>
          </a:p>
        </p:txBody>
      </p:sp>
      <p:sp>
        <p:nvSpPr>
          <p:cNvPr id="21510" name="Text Box 6"/>
          <p:cNvSpPr txBox="1"/>
          <p:nvPr>
            <p:custDataLst>
              <p:tags r:id="rId2"/>
            </p:custDataLst>
          </p:nvPr>
        </p:nvSpPr>
        <p:spPr>
          <a:xfrm>
            <a:off x="8400415" y="1844675"/>
            <a:ext cx="40830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矩形 69633"/>
          <p:cNvSpPr/>
          <p:nvPr>
            <p:custDataLst>
              <p:tags r:id="rId1"/>
            </p:custDataLst>
          </p:nvPr>
        </p:nvSpPr>
        <p:spPr>
          <a:xfrm>
            <a:off x="335280" y="1360170"/>
            <a:ext cx="1145413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  <a:buSz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、一个物体沿平直路运动，由静止起在10s内加速到20m/s，共运动了80m，该物体在10s内平均速度是   [    ]</a:t>
            </a:r>
          </a:p>
        </p:txBody>
      </p:sp>
      <p:sp>
        <p:nvSpPr>
          <p:cNvPr id="69635" name="矩形 69634"/>
          <p:cNvSpPr/>
          <p:nvPr>
            <p:custDataLst>
              <p:tags r:id="rId2"/>
            </p:custDataLst>
          </p:nvPr>
        </p:nvSpPr>
        <p:spPr>
          <a:xfrm>
            <a:off x="263525" y="4077335"/>
            <a:ext cx="1162113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  <a:buSz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、某汽车沿直线运动时，前半段路程用20m/s速度行驶，后半段路程用30m/s速度行驶，在整个路程中，汽车的平均速度为_______m/s</a:t>
            </a:r>
          </a:p>
        </p:txBody>
      </p:sp>
      <p:sp>
        <p:nvSpPr>
          <p:cNvPr id="69637" name="矩形 69636"/>
          <p:cNvSpPr/>
          <p:nvPr>
            <p:custDataLst>
              <p:tags r:id="rId3"/>
            </p:custDataLst>
          </p:nvPr>
        </p:nvSpPr>
        <p:spPr>
          <a:xfrm>
            <a:off x="1991360" y="2636838"/>
            <a:ext cx="6096000" cy="11684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5000"/>
              </a:lnSpc>
              <a:buSzTx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A．20m/s           B．10m/s</a:t>
            </a:r>
          </a:p>
          <a:p>
            <a:pPr>
              <a:lnSpc>
                <a:spcPct val="125000"/>
              </a:lnSpc>
              <a:buSzTx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C．8m/s             D．都不对</a:t>
            </a:r>
          </a:p>
        </p:txBody>
      </p:sp>
      <p:sp>
        <p:nvSpPr>
          <p:cNvPr id="69638" name="文本框 69637"/>
          <p:cNvSpPr txBox="1"/>
          <p:nvPr>
            <p:custDataLst>
              <p:tags r:id="rId4"/>
            </p:custDataLst>
          </p:nvPr>
        </p:nvSpPr>
        <p:spPr>
          <a:xfrm>
            <a:off x="5757545" y="2006283"/>
            <a:ext cx="609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9639" name="文本框 69638"/>
          <p:cNvSpPr txBox="1"/>
          <p:nvPr>
            <p:custDataLst>
              <p:tags r:id="rId5"/>
            </p:custDataLst>
          </p:nvPr>
        </p:nvSpPr>
        <p:spPr>
          <a:xfrm>
            <a:off x="8706485" y="4538028"/>
            <a:ext cx="609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/>
      <p:bldP spid="69637" grpId="0"/>
      <p:bldP spid="69638" grpId="0"/>
      <p:bldP spid="696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/>
          <p:nvPr>
            <p:custDataLst>
              <p:tags r:id="rId1"/>
            </p:custDataLst>
          </p:nvPr>
        </p:nvSpPr>
        <p:spPr>
          <a:xfrm>
            <a:off x="62230" y="1167765"/>
            <a:ext cx="1168590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、一名同学骑自行车从家路过书店到学校上学，家到书店的路程为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1800m,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书店到学校的路程为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3600m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。他从家出发到书店用时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5min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，在书店等同学用了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1min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，然后两人一起再经过了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12min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到达学校。求：</a:t>
            </a: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）骑车从家到达书店这段路程的平均速度是多少？</a:t>
            </a: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）这位同学从家出发到学校的全过程的平均速度是多少？</a:t>
            </a:r>
          </a:p>
        </p:txBody>
      </p:sp>
      <p:sp>
        <p:nvSpPr>
          <p:cNvPr id="19459" name="Text Box 3"/>
          <p:cNvSpPr txBox="1"/>
          <p:nvPr>
            <p:custDataLst>
              <p:tags r:id="rId2"/>
            </p:custDataLst>
          </p:nvPr>
        </p:nvSpPr>
        <p:spPr>
          <a:xfrm>
            <a:off x="9696133" y="4221163"/>
            <a:ext cx="12661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(6m/s)</a:t>
            </a:r>
          </a:p>
        </p:txBody>
      </p:sp>
      <p:sp>
        <p:nvSpPr>
          <p:cNvPr id="19460" name="Text Box 4"/>
          <p:cNvSpPr txBox="1"/>
          <p:nvPr>
            <p:custDataLst>
              <p:tags r:id="rId3"/>
            </p:custDataLst>
          </p:nvPr>
        </p:nvSpPr>
        <p:spPr>
          <a:xfrm>
            <a:off x="10776585" y="5013325"/>
            <a:ext cx="12661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(5m/s)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>
            <p:custDataLst>
              <p:tags r:id="rId1"/>
            </p:custDataLst>
          </p:nvPr>
        </p:nvGrpSpPr>
        <p:grpSpPr>
          <a:xfrm>
            <a:off x="1273813" y="1506992"/>
            <a:ext cx="8337323" cy="1546485"/>
            <a:chOff x="1457583" y="2422216"/>
            <a:chExt cx="5457697" cy="935277"/>
          </a:xfrm>
        </p:grpSpPr>
        <p:grpSp>
          <p:nvGrpSpPr>
            <p:cNvPr id="81" name="组合 80"/>
            <p:cNvGrpSpPr/>
            <p:nvPr>
              <p:custDataLst>
                <p:tags r:id="rId59"/>
              </p:custDataLst>
            </p:nvPr>
          </p:nvGrpSpPr>
          <p:grpSpPr>
            <a:xfrm>
              <a:off x="1457583" y="2422216"/>
              <a:ext cx="5337799" cy="935277"/>
              <a:chOff x="662608" y="2178186"/>
              <a:chExt cx="6507223" cy="1344015"/>
            </a:xfrm>
          </p:grpSpPr>
          <p:pic>
            <p:nvPicPr>
              <p:cNvPr id="91" name="图片 90"/>
              <p:cNvPicPr>
                <a:picLocks noChangeAspect="1"/>
              </p:cNvPicPr>
              <p:nvPr>
                <p:custDataLst>
                  <p:tags r:id="rId69"/>
                </p:custDataLst>
              </p:nvPr>
            </p:nvPicPr>
            <p:blipFill>
              <a:blip r:embed="rId72"/>
              <a:srcRect t="43109" b="20173"/>
              <a:stretch>
                <a:fillRect/>
              </a:stretch>
            </p:blipFill>
            <p:spPr>
              <a:xfrm>
                <a:off x="662608" y="2178186"/>
                <a:ext cx="6507223" cy="1344015"/>
              </a:xfrm>
              <a:prstGeom prst="rect">
                <a:avLst/>
              </a:prstGeom>
            </p:spPr>
          </p:pic>
          <p:pic>
            <p:nvPicPr>
              <p:cNvPr id="92" name="图片 91"/>
              <p:cNvPicPr>
                <a:picLocks noChangeAspect="1"/>
              </p:cNvPicPr>
              <p:nvPr>
                <p:custDataLst>
                  <p:tags r:id="rId70"/>
                </p:custDataLst>
              </p:nvPr>
            </p:nvPicPr>
            <p:blipFill>
              <a:blip r:embed="rId7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4297" t="37609" r="35786" b="32921"/>
              <a:stretch>
                <a:fillRect/>
              </a:stretch>
            </p:blipFill>
            <p:spPr>
              <a:xfrm>
                <a:off x="6740845" y="2493932"/>
                <a:ext cx="175548" cy="190973"/>
              </a:xfrm>
              <a:prstGeom prst="rect">
                <a:avLst/>
              </a:prstGeom>
            </p:spPr>
          </p:pic>
        </p:grpSp>
        <p:sp>
          <p:nvSpPr>
            <p:cNvPr id="82" name="文本框 81"/>
            <p:cNvSpPr txBox="1"/>
            <p:nvPr>
              <p:custDataLst>
                <p:tags r:id="rId60"/>
              </p:custDataLst>
            </p:nvPr>
          </p:nvSpPr>
          <p:spPr>
            <a:xfrm>
              <a:off x="1473255" y="3037527"/>
              <a:ext cx="550957" cy="315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83" name="文本框 82"/>
            <p:cNvSpPr txBox="1"/>
            <p:nvPr>
              <p:custDataLst>
                <p:tags r:id="rId61"/>
              </p:custDataLst>
            </p:nvPr>
          </p:nvSpPr>
          <p:spPr>
            <a:xfrm>
              <a:off x="1984268" y="3017394"/>
              <a:ext cx="843927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84" name="文本框 83"/>
            <p:cNvSpPr txBox="1"/>
            <p:nvPr>
              <p:custDataLst>
                <p:tags r:id="rId62"/>
              </p:custDataLst>
            </p:nvPr>
          </p:nvSpPr>
          <p:spPr>
            <a:xfrm>
              <a:off x="2615301" y="3003060"/>
              <a:ext cx="822435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85" name="文本框 84"/>
            <p:cNvSpPr txBox="1"/>
            <p:nvPr>
              <p:custDataLst>
                <p:tags r:id="rId63"/>
              </p:custDataLst>
            </p:nvPr>
          </p:nvSpPr>
          <p:spPr>
            <a:xfrm>
              <a:off x="3251436" y="2991350"/>
              <a:ext cx="808319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86" name="文本框 85"/>
            <p:cNvSpPr txBox="1"/>
            <p:nvPr>
              <p:custDataLst>
                <p:tags r:id="rId64"/>
              </p:custDataLst>
            </p:nvPr>
          </p:nvSpPr>
          <p:spPr>
            <a:xfrm>
              <a:off x="3860977" y="2974779"/>
              <a:ext cx="823507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87" name="文本框 86"/>
            <p:cNvSpPr txBox="1"/>
            <p:nvPr>
              <p:custDataLst>
                <p:tags r:id="rId65"/>
              </p:custDataLst>
            </p:nvPr>
          </p:nvSpPr>
          <p:spPr>
            <a:xfrm>
              <a:off x="4542338" y="2959452"/>
              <a:ext cx="639973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88" name="文本框 87"/>
            <p:cNvSpPr txBox="1"/>
            <p:nvPr>
              <p:custDataLst>
                <p:tags r:id="rId66"/>
              </p:custDataLst>
            </p:nvPr>
          </p:nvSpPr>
          <p:spPr>
            <a:xfrm>
              <a:off x="5151875" y="2949807"/>
              <a:ext cx="760470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89" name="文本框 88"/>
            <p:cNvSpPr txBox="1"/>
            <p:nvPr>
              <p:custDataLst>
                <p:tags r:id="rId67"/>
              </p:custDataLst>
            </p:nvPr>
          </p:nvSpPr>
          <p:spPr>
            <a:xfrm>
              <a:off x="5773401" y="2930547"/>
              <a:ext cx="638454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70</a:t>
              </a:r>
            </a:p>
          </p:txBody>
        </p:sp>
        <p:sp>
          <p:nvSpPr>
            <p:cNvPr id="90" name="文本框 89"/>
            <p:cNvSpPr txBox="1"/>
            <p:nvPr>
              <p:custDataLst>
                <p:tags r:id="rId68"/>
              </p:custDataLst>
            </p:nvPr>
          </p:nvSpPr>
          <p:spPr>
            <a:xfrm>
              <a:off x="6394928" y="2915104"/>
              <a:ext cx="520352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80</a:t>
              </a:r>
            </a:p>
          </p:txBody>
        </p:sp>
      </p:grpSp>
      <p:grpSp>
        <p:nvGrpSpPr>
          <p:cNvPr id="93" name="组合 92"/>
          <p:cNvGrpSpPr/>
          <p:nvPr>
            <p:custDataLst>
              <p:tags r:id="rId2"/>
            </p:custDataLst>
          </p:nvPr>
        </p:nvGrpSpPr>
        <p:grpSpPr>
          <a:xfrm>
            <a:off x="1251402" y="3675600"/>
            <a:ext cx="8359734" cy="1650562"/>
            <a:chOff x="662608" y="4380520"/>
            <a:chExt cx="6700880" cy="1211252"/>
          </a:xfrm>
        </p:grpSpPr>
        <p:pic>
          <p:nvPicPr>
            <p:cNvPr id="94" name="图片 93"/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3" b="46894"/>
            <a:stretch>
              <a:fillRect/>
            </a:stretch>
          </p:blipFill>
          <p:spPr>
            <a:xfrm>
              <a:off x="662608" y="4380520"/>
              <a:ext cx="6552488" cy="1211252"/>
            </a:xfrm>
            <a:prstGeom prst="rect">
              <a:avLst/>
            </a:prstGeom>
          </p:spPr>
        </p:pic>
        <p:grpSp>
          <p:nvGrpSpPr>
            <p:cNvPr id="95" name="组合 94"/>
            <p:cNvGrpSpPr/>
            <p:nvPr>
              <p:custDataLst>
                <p:tags r:id="rId49"/>
              </p:custDataLst>
            </p:nvPr>
          </p:nvGrpSpPr>
          <p:grpSpPr>
            <a:xfrm>
              <a:off x="801167" y="5007695"/>
              <a:ext cx="6562321" cy="571472"/>
              <a:chOff x="801167" y="5007695"/>
              <a:chExt cx="6562321" cy="571472"/>
            </a:xfrm>
          </p:grpSpPr>
          <p:sp>
            <p:nvSpPr>
              <p:cNvPr id="96" name="文本框 95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801167" y="5195206"/>
                <a:ext cx="670506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97" name="文本框 96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1423800" y="5174124"/>
                <a:ext cx="674390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98" name="文本框 97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2166880" y="5164136"/>
                <a:ext cx="671339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20</a:t>
                </a:r>
              </a:p>
            </p:txBody>
          </p:sp>
          <p:sp>
            <p:nvSpPr>
              <p:cNvPr id="99" name="文本框 98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2922155" y="5142709"/>
                <a:ext cx="680922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30</a:t>
                </a:r>
              </a:p>
            </p:txBody>
          </p:sp>
          <p:sp>
            <p:nvSpPr>
              <p:cNvPr id="100" name="文本框 99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3670865" y="5096535"/>
                <a:ext cx="579148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40</a:t>
                </a:r>
              </a:p>
            </p:txBody>
          </p:sp>
          <p:sp>
            <p:nvSpPr>
              <p:cNvPr id="101" name="文本框 100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4440577" y="5074081"/>
                <a:ext cx="606602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50</a:t>
                </a:r>
              </a:p>
            </p:txBody>
          </p:sp>
          <p:sp>
            <p:nvSpPr>
              <p:cNvPr id="102" name="文本框 101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5241479" y="5049178"/>
                <a:ext cx="585465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60</a:t>
                </a:r>
              </a:p>
            </p:txBody>
          </p:sp>
          <p:sp>
            <p:nvSpPr>
              <p:cNvPr id="103" name="文本框 102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5975336" y="5007696"/>
                <a:ext cx="569126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70</a:t>
                </a:r>
              </a:p>
            </p:txBody>
          </p:sp>
          <p:sp>
            <p:nvSpPr>
              <p:cNvPr id="104" name="文本框 103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6765334" y="5007695"/>
                <a:ext cx="598154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80</a:t>
                </a:r>
              </a:p>
            </p:txBody>
          </p:sp>
        </p:grpSp>
      </p:grpSp>
      <p:sp>
        <p:nvSpPr>
          <p:cNvPr id="17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240436" y="906040"/>
            <a:ext cx="9544868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latin typeface="Times New Roman" panose="02020603050405020304" pitchFamily="18" charset="0"/>
              </a:rPr>
              <a:t>如何测量小球通过斜面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全程</a:t>
            </a:r>
            <a:r>
              <a:rPr lang="zh-CN" altLang="en-US" sz="3200" b="1">
                <a:latin typeface="Times New Roman" panose="02020603050405020304" pitchFamily="18" charset="0"/>
              </a:rPr>
              <a:t>的平均速度？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18" name="内容占位符 2"/>
          <p:cNvSpPr txBox="1"/>
          <p:nvPr>
            <p:custDataLst>
              <p:tags r:id="rId4"/>
            </p:custDataLst>
          </p:nvPr>
        </p:nvSpPr>
        <p:spPr bwMode="auto">
          <a:xfrm>
            <a:off x="1192392" y="3141957"/>
            <a:ext cx="7859073" cy="73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将小球换成小车，测量方法一样吗？</a:t>
            </a:r>
          </a:p>
        </p:txBody>
      </p:sp>
      <p:sp>
        <p:nvSpPr>
          <p:cNvPr id="45" name="矩形 44"/>
          <p:cNvSpPr/>
          <p:nvPr>
            <p:custDataLst>
              <p:tags r:id="rId5"/>
            </p:custDataLst>
          </p:nvPr>
        </p:nvSpPr>
        <p:spPr>
          <a:xfrm>
            <a:off x="3161355" y="5454875"/>
            <a:ext cx="6923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看车上任意一固定点通过的路程</a:t>
            </a:r>
          </a:p>
        </p:txBody>
      </p:sp>
      <p:sp>
        <p:nvSpPr>
          <p:cNvPr id="105" name="矩形 104"/>
          <p:cNvSpPr/>
          <p:nvPr>
            <p:custDataLst>
              <p:tags r:id="rId6"/>
            </p:custDataLst>
          </p:nvPr>
        </p:nvSpPr>
        <p:spPr>
          <a:xfrm>
            <a:off x="9617320" y="1970522"/>
            <a:ext cx="1789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刻度尺</a:t>
            </a:r>
            <a:endParaRPr lang="en-US" altLang="zh-CN" sz="3200" b="1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  <a:p>
            <a:r>
              <a:rPr lang="zh-CN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停表</a:t>
            </a:r>
          </a:p>
        </p:txBody>
      </p:sp>
      <p:grpSp>
        <p:nvGrpSpPr>
          <p:cNvPr id="106" name="组合 105"/>
          <p:cNvGrpSpPr/>
          <p:nvPr>
            <p:custDataLst>
              <p:tags r:id="rId7"/>
            </p:custDataLst>
          </p:nvPr>
        </p:nvGrpSpPr>
        <p:grpSpPr>
          <a:xfrm>
            <a:off x="9567899" y="1020443"/>
            <a:ext cx="1965791" cy="1365183"/>
            <a:chOff x="4383412" y="3646293"/>
            <a:chExt cx="1555649" cy="1066929"/>
          </a:xfrm>
        </p:grpSpPr>
        <p:sp>
          <p:nvSpPr>
            <p:cNvPr id="107" name="文本框 106"/>
            <p:cNvSpPr txBox="1"/>
            <p:nvPr>
              <p:custDataLst>
                <p:tags r:id="rId44"/>
              </p:custDataLst>
            </p:nvPr>
          </p:nvSpPr>
          <p:spPr>
            <a:xfrm>
              <a:off x="4383412" y="3874076"/>
              <a:ext cx="1016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</a:p>
          </p:txBody>
        </p:sp>
        <p:sp>
          <p:nvSpPr>
            <p:cNvPr id="108" name="矩形 107"/>
            <p:cNvSpPr/>
            <p:nvPr>
              <p:custDataLst>
                <p:tags r:id="rId45"/>
              </p:custDataLst>
            </p:nvPr>
          </p:nvSpPr>
          <p:spPr>
            <a:xfrm>
              <a:off x="5098416" y="3646293"/>
              <a:ext cx="3850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09" name="矩形 108"/>
            <p:cNvSpPr/>
            <p:nvPr>
              <p:custDataLst>
                <p:tags r:id="rId46"/>
              </p:custDataLst>
            </p:nvPr>
          </p:nvSpPr>
          <p:spPr>
            <a:xfrm>
              <a:off x="5098416" y="4005336"/>
              <a:ext cx="8406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10" name="直接连接符 109"/>
            <p:cNvCxnSpPr/>
            <p:nvPr>
              <p:custDataLst>
                <p:tags r:id="rId47"/>
              </p:custDataLst>
            </p:nvPr>
          </p:nvCxnSpPr>
          <p:spPr>
            <a:xfrm flipV="1">
              <a:off x="5058209" y="4135686"/>
              <a:ext cx="410184" cy="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110"/>
          <p:cNvGrpSpPr/>
          <p:nvPr>
            <p:custDataLst>
              <p:tags r:id="rId8"/>
            </p:custDataLst>
          </p:nvPr>
        </p:nvGrpSpPr>
        <p:grpSpPr>
          <a:xfrm>
            <a:off x="8935935" y="1932740"/>
            <a:ext cx="442959" cy="827009"/>
            <a:chOff x="6496205" y="2669773"/>
            <a:chExt cx="350540" cy="646331"/>
          </a:xfrm>
        </p:grpSpPr>
        <p:sp>
          <p:nvSpPr>
            <p:cNvPr id="112" name="椭圆 111"/>
            <p:cNvSpPr/>
            <p:nvPr>
              <p:custDataLst>
                <p:tags r:id="rId42"/>
              </p:custDataLst>
            </p:nvPr>
          </p:nvSpPr>
          <p:spPr>
            <a:xfrm>
              <a:off x="6496205" y="2797731"/>
              <a:ext cx="70027" cy="491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" name="文本框 112"/>
            <p:cNvSpPr txBox="1"/>
            <p:nvPr>
              <p:custDataLst>
                <p:tags r:id="rId43"/>
              </p:custDataLst>
            </p:nvPr>
          </p:nvSpPr>
          <p:spPr>
            <a:xfrm>
              <a:off x="6496613" y="2669773"/>
              <a:ext cx="350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14" name="组合 113"/>
          <p:cNvGrpSpPr/>
          <p:nvPr>
            <p:custDataLst>
              <p:tags r:id="rId9"/>
            </p:custDataLst>
          </p:nvPr>
        </p:nvGrpSpPr>
        <p:grpSpPr>
          <a:xfrm>
            <a:off x="1548965" y="4137153"/>
            <a:ext cx="1142052" cy="617645"/>
            <a:chOff x="860178" y="4493525"/>
            <a:chExt cx="875639" cy="496257"/>
          </a:xfrm>
        </p:grpSpPr>
        <p:pic>
          <p:nvPicPr>
            <p:cNvPr id="115" name="图片 114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7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0178" y="4499740"/>
              <a:ext cx="875639" cy="490042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6" name="任意多边形 115"/>
            <p:cNvSpPr/>
            <p:nvPr>
              <p:custDataLst>
                <p:tags r:id="rId41"/>
              </p:custDataLst>
            </p:nvPr>
          </p:nvSpPr>
          <p:spPr>
            <a:xfrm>
              <a:off x="866633" y="4493525"/>
              <a:ext cx="859809" cy="477672"/>
            </a:xfrm>
            <a:custGeom>
              <a:avLst/>
              <a:gdLst>
                <a:gd name="connsiteX0" fmla="*/ 40943 w 859809"/>
                <a:gd name="connsiteY0" fmla="*/ 477672 h 477672"/>
                <a:gd name="connsiteX1" fmla="*/ 0 w 859809"/>
                <a:gd name="connsiteY1" fmla="*/ 378726 h 477672"/>
                <a:gd name="connsiteX2" fmla="*/ 0 w 859809"/>
                <a:gd name="connsiteY2" fmla="*/ 327547 h 477672"/>
                <a:gd name="connsiteX3" fmla="*/ 78474 w 859809"/>
                <a:gd name="connsiteY3" fmla="*/ 242248 h 477672"/>
                <a:gd name="connsiteX4" fmla="*/ 85298 w 859809"/>
                <a:gd name="connsiteY4" fmla="*/ 184245 h 477672"/>
                <a:gd name="connsiteX5" fmla="*/ 184245 w 859809"/>
                <a:gd name="connsiteY5" fmla="*/ 150126 h 477672"/>
                <a:gd name="connsiteX6" fmla="*/ 245660 w 859809"/>
                <a:gd name="connsiteY6" fmla="*/ 105771 h 477672"/>
                <a:gd name="connsiteX7" fmla="*/ 327546 w 859809"/>
                <a:gd name="connsiteY7" fmla="*/ 37532 h 477672"/>
                <a:gd name="connsiteX8" fmla="*/ 603913 w 859809"/>
                <a:gd name="connsiteY8" fmla="*/ 0 h 477672"/>
                <a:gd name="connsiteX9" fmla="*/ 709683 w 859809"/>
                <a:gd name="connsiteY9" fmla="*/ 81887 h 477672"/>
                <a:gd name="connsiteX10" fmla="*/ 794982 w 859809"/>
                <a:gd name="connsiteY10" fmla="*/ 75063 h 477672"/>
                <a:gd name="connsiteX11" fmla="*/ 859809 w 859809"/>
                <a:gd name="connsiteY11" fmla="*/ 252484 h 477672"/>
                <a:gd name="connsiteX12" fmla="*/ 689212 w 859809"/>
                <a:gd name="connsiteY12" fmla="*/ 450376 h 477672"/>
                <a:gd name="connsiteX13" fmla="*/ 40943 w 859809"/>
                <a:gd name="connsiteY13" fmla="*/ 477672 h 47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9808" h="477672">
                  <a:moveTo>
                    <a:pt x="40943" y="477672"/>
                  </a:moveTo>
                  <a:lnTo>
                    <a:pt x="0" y="378726"/>
                  </a:lnTo>
                  <a:lnTo>
                    <a:pt x="0" y="327547"/>
                  </a:lnTo>
                  <a:lnTo>
                    <a:pt x="78474" y="242248"/>
                  </a:lnTo>
                  <a:lnTo>
                    <a:pt x="85298" y="184245"/>
                  </a:lnTo>
                  <a:lnTo>
                    <a:pt x="184245" y="150126"/>
                  </a:lnTo>
                  <a:lnTo>
                    <a:pt x="245660" y="105771"/>
                  </a:lnTo>
                  <a:lnTo>
                    <a:pt x="327546" y="37532"/>
                  </a:lnTo>
                  <a:lnTo>
                    <a:pt x="603913" y="0"/>
                  </a:lnTo>
                  <a:lnTo>
                    <a:pt x="709683" y="81887"/>
                  </a:lnTo>
                  <a:lnTo>
                    <a:pt x="794982" y="75063"/>
                  </a:lnTo>
                  <a:lnTo>
                    <a:pt x="859809" y="252484"/>
                  </a:lnTo>
                  <a:lnTo>
                    <a:pt x="689212" y="450376"/>
                  </a:lnTo>
                  <a:lnTo>
                    <a:pt x="40943" y="477672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7" name="组合 116"/>
          <p:cNvGrpSpPr/>
          <p:nvPr>
            <p:custDataLst>
              <p:tags r:id="rId10"/>
            </p:custDataLst>
          </p:nvPr>
        </p:nvGrpSpPr>
        <p:grpSpPr>
          <a:xfrm>
            <a:off x="1531763" y="3499533"/>
            <a:ext cx="6676695" cy="1330922"/>
            <a:chOff x="1006542" y="2119255"/>
            <a:chExt cx="5697734" cy="1419806"/>
          </a:xfrm>
        </p:grpSpPr>
        <p:cxnSp>
          <p:nvCxnSpPr>
            <p:cNvPr id="118" name="直接连接符 117"/>
            <p:cNvCxnSpPr/>
            <p:nvPr>
              <p:custDataLst>
                <p:tags r:id="rId35"/>
              </p:custDataLst>
            </p:nvPr>
          </p:nvCxnSpPr>
          <p:spPr>
            <a:xfrm flipH="1">
              <a:off x="6704276" y="2119255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36"/>
              </p:custDataLst>
            </p:nvPr>
          </p:nvCxnSpPr>
          <p:spPr>
            <a:xfrm flipH="1">
              <a:off x="1015653" y="2356097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文本框 119"/>
            <p:cNvSpPr txBox="1"/>
            <p:nvPr>
              <p:custDataLst>
                <p:tags r:id="rId37"/>
              </p:custDataLst>
            </p:nvPr>
          </p:nvSpPr>
          <p:spPr>
            <a:xfrm>
              <a:off x="3480419" y="2476005"/>
              <a:ext cx="1755197" cy="106305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zh-CN" altLang="en-US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endPara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21" name="直接箭头连接符 120"/>
            <p:cNvCxnSpPr/>
            <p:nvPr>
              <p:custDataLst>
                <p:tags r:id="rId38"/>
              </p:custDataLst>
            </p:nvPr>
          </p:nvCxnSpPr>
          <p:spPr>
            <a:xfrm flipV="1">
              <a:off x="4547453" y="2799272"/>
              <a:ext cx="2103647" cy="55292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箭头连接符 121"/>
            <p:cNvCxnSpPr/>
            <p:nvPr>
              <p:custDataLst>
                <p:tags r:id="rId39"/>
              </p:custDataLst>
            </p:nvPr>
          </p:nvCxnSpPr>
          <p:spPr>
            <a:xfrm flipV="1">
              <a:off x="1006542" y="2915123"/>
              <a:ext cx="2477082" cy="81908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组合 122"/>
          <p:cNvGrpSpPr/>
          <p:nvPr>
            <p:custDataLst>
              <p:tags r:id="rId11"/>
            </p:custDataLst>
          </p:nvPr>
        </p:nvGrpSpPr>
        <p:grpSpPr>
          <a:xfrm>
            <a:off x="2480977" y="3479138"/>
            <a:ext cx="6676695" cy="1303352"/>
            <a:chOff x="1006542" y="2119255"/>
            <a:chExt cx="5697734" cy="1419806"/>
          </a:xfrm>
        </p:grpSpPr>
        <p:cxnSp>
          <p:nvCxnSpPr>
            <p:cNvPr id="124" name="直接连接符 123"/>
            <p:cNvCxnSpPr/>
            <p:nvPr>
              <p:custDataLst>
                <p:tags r:id="rId30"/>
              </p:custDataLst>
            </p:nvPr>
          </p:nvCxnSpPr>
          <p:spPr>
            <a:xfrm flipH="1">
              <a:off x="6704276" y="2119255"/>
              <a:ext cx="0" cy="112007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>
              <p:custDataLst>
                <p:tags r:id="rId31"/>
              </p:custDataLst>
            </p:nvPr>
          </p:nvCxnSpPr>
          <p:spPr>
            <a:xfrm flipH="1">
              <a:off x="1015653" y="2356097"/>
              <a:ext cx="0" cy="1120075"/>
            </a:xfrm>
            <a:prstGeom prst="line">
              <a:avLst/>
            </a:prstGeom>
            <a:ln w="38100" cap="rnd">
              <a:solidFill>
                <a:srgbClr val="0000FF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文本框 125"/>
            <p:cNvSpPr txBox="1"/>
            <p:nvPr>
              <p:custDataLst>
                <p:tags r:id="rId32"/>
              </p:custDataLst>
            </p:nvPr>
          </p:nvSpPr>
          <p:spPr>
            <a:xfrm>
              <a:off x="3534809" y="2476005"/>
              <a:ext cx="1769546" cy="106305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zh-CN" altLang="en-US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endPara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27" name="直接箭头连接符 126"/>
            <p:cNvCxnSpPr/>
            <p:nvPr>
              <p:custDataLst>
                <p:tags r:id="rId33"/>
              </p:custDataLst>
            </p:nvPr>
          </p:nvCxnSpPr>
          <p:spPr>
            <a:xfrm flipV="1">
              <a:off x="4547453" y="2799272"/>
              <a:ext cx="2103647" cy="55292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/>
            <p:cNvCxnSpPr/>
            <p:nvPr>
              <p:custDataLst>
                <p:tags r:id="rId34"/>
              </p:custDataLst>
            </p:nvPr>
          </p:nvCxnSpPr>
          <p:spPr>
            <a:xfrm flipV="1">
              <a:off x="1006542" y="2915123"/>
              <a:ext cx="2477082" cy="81908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组合 128"/>
          <p:cNvGrpSpPr/>
          <p:nvPr>
            <p:custDataLst>
              <p:tags r:id="rId12"/>
            </p:custDataLst>
          </p:nvPr>
        </p:nvGrpSpPr>
        <p:grpSpPr>
          <a:xfrm>
            <a:off x="1475204" y="2005640"/>
            <a:ext cx="226985" cy="223510"/>
            <a:chOff x="898341" y="2650785"/>
            <a:chExt cx="159443" cy="157061"/>
          </a:xfrm>
        </p:grpSpPr>
        <p:pic>
          <p:nvPicPr>
            <p:cNvPr id="130" name="图片 129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7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297" t="37609" r="35786" b="32921"/>
            <a:stretch>
              <a:fillRect/>
            </a:stretch>
          </p:blipFill>
          <p:spPr>
            <a:xfrm>
              <a:off x="898341" y="2650785"/>
              <a:ext cx="159443" cy="157061"/>
            </a:xfrm>
            <a:prstGeom prst="rect">
              <a:avLst/>
            </a:prstGeom>
          </p:spPr>
        </p:pic>
        <p:sp>
          <p:nvSpPr>
            <p:cNvPr id="131" name="椭圆 130"/>
            <p:cNvSpPr/>
            <p:nvPr>
              <p:custDataLst>
                <p:tags r:id="rId29"/>
              </p:custDataLst>
            </p:nvPr>
          </p:nvSpPr>
          <p:spPr>
            <a:xfrm>
              <a:off x="906927" y="2664301"/>
              <a:ext cx="147080" cy="131619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组合 131"/>
          <p:cNvGrpSpPr/>
          <p:nvPr>
            <p:custDataLst>
              <p:tags r:id="rId13"/>
            </p:custDataLst>
          </p:nvPr>
        </p:nvGrpSpPr>
        <p:grpSpPr>
          <a:xfrm>
            <a:off x="1513769" y="2176135"/>
            <a:ext cx="490596" cy="827010"/>
            <a:chOff x="1555943" y="2862992"/>
            <a:chExt cx="350132" cy="535803"/>
          </a:xfrm>
        </p:grpSpPr>
        <p:sp>
          <p:nvSpPr>
            <p:cNvPr id="133" name="文本框 132"/>
            <p:cNvSpPr txBox="1"/>
            <p:nvPr>
              <p:custDataLst>
                <p:tags r:id="rId26"/>
              </p:custDataLst>
            </p:nvPr>
          </p:nvSpPr>
          <p:spPr>
            <a:xfrm>
              <a:off x="1555943" y="2862992"/>
              <a:ext cx="350132" cy="53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34" name="椭圆 133"/>
            <p:cNvSpPr/>
            <p:nvPr>
              <p:custDataLst>
                <p:tags r:id="rId27"/>
              </p:custDataLst>
            </p:nvPr>
          </p:nvSpPr>
          <p:spPr>
            <a:xfrm>
              <a:off x="1581062" y="2893000"/>
              <a:ext cx="70027" cy="491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组合 134"/>
          <p:cNvGrpSpPr/>
          <p:nvPr>
            <p:custDataLst>
              <p:tags r:id="rId14"/>
            </p:custDataLst>
          </p:nvPr>
        </p:nvGrpSpPr>
        <p:grpSpPr>
          <a:xfrm>
            <a:off x="1578149" y="1374294"/>
            <a:ext cx="7419935" cy="888294"/>
            <a:chOff x="1006542" y="2119255"/>
            <a:chExt cx="5697734" cy="1356917"/>
          </a:xfrm>
        </p:grpSpPr>
        <p:cxnSp>
          <p:nvCxnSpPr>
            <p:cNvPr id="136" name="直接连接符 135"/>
            <p:cNvCxnSpPr/>
            <p:nvPr>
              <p:custDataLst>
                <p:tags r:id="rId21"/>
              </p:custDataLst>
            </p:nvPr>
          </p:nvCxnSpPr>
          <p:spPr>
            <a:xfrm flipH="1">
              <a:off x="6704276" y="2119255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>
              <p:custDataLst>
                <p:tags r:id="rId22"/>
              </p:custDataLst>
            </p:nvPr>
          </p:nvCxnSpPr>
          <p:spPr>
            <a:xfrm flipH="1">
              <a:off x="1015653" y="2356097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文本框 137"/>
            <p:cNvSpPr txBox="1"/>
            <p:nvPr>
              <p:custDataLst>
                <p:tags r:id="rId23"/>
              </p:custDataLst>
            </p:nvPr>
          </p:nvSpPr>
          <p:spPr>
            <a:xfrm>
              <a:off x="3618165" y="2241572"/>
              <a:ext cx="2030856" cy="106305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zh-CN" altLang="en-US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endPara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39" name="直接箭头连接符 138"/>
            <p:cNvCxnSpPr/>
            <p:nvPr>
              <p:custDataLst>
                <p:tags r:id="rId24"/>
              </p:custDataLst>
            </p:nvPr>
          </p:nvCxnSpPr>
          <p:spPr>
            <a:xfrm flipV="1">
              <a:off x="4547453" y="2799272"/>
              <a:ext cx="2103647" cy="55292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箭头连接符 139"/>
            <p:cNvCxnSpPr/>
            <p:nvPr>
              <p:custDataLst>
                <p:tags r:id="rId25"/>
              </p:custDataLst>
            </p:nvPr>
          </p:nvCxnSpPr>
          <p:spPr>
            <a:xfrm flipV="1">
              <a:off x="1006542" y="2915123"/>
              <a:ext cx="2477082" cy="81908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组合 140"/>
          <p:cNvGrpSpPr/>
          <p:nvPr>
            <p:custDataLst>
              <p:tags r:id="rId15"/>
            </p:custDataLst>
          </p:nvPr>
        </p:nvGrpSpPr>
        <p:grpSpPr>
          <a:xfrm>
            <a:off x="1492616" y="4611453"/>
            <a:ext cx="1026848" cy="748487"/>
            <a:chOff x="961984" y="4991918"/>
            <a:chExt cx="552785" cy="519305"/>
          </a:xfrm>
        </p:grpSpPr>
        <p:sp>
          <p:nvSpPr>
            <p:cNvPr id="142" name="椭圆 141"/>
            <p:cNvSpPr/>
            <p:nvPr>
              <p:custDataLst>
                <p:tags r:id="rId19"/>
              </p:custDataLst>
            </p:nvPr>
          </p:nvSpPr>
          <p:spPr>
            <a:xfrm>
              <a:off x="961984" y="5091069"/>
              <a:ext cx="41853" cy="578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文本框 142"/>
            <p:cNvSpPr txBox="1"/>
            <p:nvPr>
              <p:custDataLst>
                <p:tags r:id="rId20"/>
              </p:custDataLst>
            </p:nvPr>
          </p:nvSpPr>
          <p:spPr>
            <a:xfrm>
              <a:off x="1005641" y="4991918"/>
              <a:ext cx="509128" cy="51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44" name="组合 143"/>
          <p:cNvGrpSpPr/>
          <p:nvPr>
            <p:custDataLst>
              <p:tags r:id="rId16"/>
            </p:custDataLst>
          </p:nvPr>
        </p:nvGrpSpPr>
        <p:grpSpPr>
          <a:xfrm>
            <a:off x="8154216" y="4164839"/>
            <a:ext cx="649610" cy="979091"/>
            <a:chOff x="6191393" y="4694545"/>
            <a:chExt cx="498072" cy="786668"/>
          </a:xfrm>
        </p:grpSpPr>
        <p:sp>
          <p:nvSpPr>
            <p:cNvPr id="145" name="椭圆 144"/>
            <p:cNvSpPr/>
            <p:nvPr>
              <p:custDataLst>
                <p:tags r:id="rId17"/>
              </p:custDataLst>
            </p:nvPr>
          </p:nvSpPr>
          <p:spPr>
            <a:xfrm>
              <a:off x="6191393" y="4899989"/>
              <a:ext cx="87368" cy="712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文本框 145"/>
            <p:cNvSpPr txBox="1"/>
            <p:nvPr>
              <p:custDataLst>
                <p:tags r:id="rId18"/>
              </p:custDataLst>
            </p:nvPr>
          </p:nvSpPr>
          <p:spPr>
            <a:xfrm>
              <a:off x="6252632" y="4694545"/>
              <a:ext cx="436833" cy="786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2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/>
      <p:bldP spid="45" grpId="0"/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</a:p>
        </p:txBody>
      </p:sp>
      <p:sp>
        <p:nvSpPr>
          <p:cNvPr id="3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37498" y="1370112"/>
            <a:ext cx="9939583" cy="1540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实验目的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：测量小车通过斜面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全程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的平均速度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内容占位符 2"/>
          <p:cNvSpPr txBox="1"/>
          <p:nvPr>
            <p:custDataLst>
              <p:tags r:id="rId3"/>
            </p:custDataLst>
          </p:nvPr>
        </p:nvSpPr>
        <p:spPr>
          <a:xfrm>
            <a:off x="1216537" y="4289653"/>
            <a:ext cx="9013781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实验原理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内容占位符 2"/>
          <p:cNvSpPr txBox="1"/>
          <p:nvPr>
            <p:custDataLst>
              <p:tags r:id="rId4"/>
            </p:custDataLst>
          </p:nvPr>
        </p:nvSpPr>
        <p:spPr>
          <a:xfrm>
            <a:off x="1216537" y="4993183"/>
            <a:ext cx="9013781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实验器材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650614" y="5020501"/>
            <a:ext cx="511334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小车、斜面、木块、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刻度尺、停表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（直接测量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</a:t>
            </a: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1237497" y="2086580"/>
            <a:ext cx="9764485" cy="2016831"/>
            <a:chOff x="662608" y="4390973"/>
            <a:chExt cx="6552488" cy="1200799"/>
          </a:xfrm>
        </p:grpSpPr>
        <p:pic>
          <p:nvPicPr>
            <p:cNvPr id="65" name="图片 64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7" b="46894"/>
            <a:stretch>
              <a:fillRect/>
            </a:stretch>
          </p:blipFill>
          <p:spPr>
            <a:xfrm>
              <a:off x="662608" y="4390973"/>
              <a:ext cx="6552488" cy="1200799"/>
            </a:xfrm>
            <a:prstGeom prst="rect">
              <a:avLst/>
            </a:prstGeom>
          </p:spPr>
        </p:pic>
        <p:grpSp>
          <p:nvGrpSpPr>
            <p:cNvPr id="76" name="组合 75"/>
            <p:cNvGrpSpPr/>
            <p:nvPr>
              <p:custDataLst>
                <p:tags r:id="rId24"/>
              </p:custDataLst>
            </p:nvPr>
          </p:nvGrpSpPr>
          <p:grpSpPr>
            <a:xfrm>
              <a:off x="891865" y="5109239"/>
              <a:ext cx="480517" cy="247947"/>
              <a:chOff x="891865" y="5109239"/>
              <a:chExt cx="480517" cy="247947"/>
            </a:xfrm>
          </p:grpSpPr>
          <p:sp>
            <p:nvSpPr>
              <p:cNvPr id="77" name="椭圆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891865" y="5109239"/>
                <a:ext cx="87368" cy="71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文本框 77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935549" y="5127658"/>
                <a:ext cx="436833" cy="22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79" name="组合 78"/>
            <p:cNvGrpSpPr/>
            <p:nvPr>
              <p:custDataLst>
                <p:tags r:id="rId25"/>
              </p:custDataLst>
            </p:nvPr>
          </p:nvGrpSpPr>
          <p:grpSpPr>
            <a:xfrm>
              <a:off x="6191393" y="4864042"/>
              <a:ext cx="480516" cy="221929"/>
              <a:chOff x="6191393" y="4864042"/>
              <a:chExt cx="480516" cy="221929"/>
            </a:xfrm>
          </p:grpSpPr>
          <p:sp>
            <p:nvSpPr>
              <p:cNvPr id="80" name="椭圆 79"/>
              <p:cNvSpPr/>
              <p:nvPr>
                <p:custDataLst>
                  <p:tags r:id="rId26"/>
                </p:custDataLst>
              </p:nvPr>
            </p:nvSpPr>
            <p:spPr>
              <a:xfrm>
                <a:off x="6191393" y="4899989"/>
                <a:ext cx="87368" cy="71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文本框 80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6235076" y="4864042"/>
                <a:ext cx="436833" cy="22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23" name="组合 22"/>
          <p:cNvGrpSpPr/>
          <p:nvPr>
            <p:custDataLst>
              <p:tags r:id="rId7"/>
            </p:custDataLst>
          </p:nvPr>
        </p:nvGrpSpPr>
        <p:grpSpPr>
          <a:xfrm>
            <a:off x="1593382" y="2329629"/>
            <a:ext cx="7948180" cy="976627"/>
            <a:chOff x="983897" y="2073502"/>
            <a:chExt cx="5767617" cy="1402670"/>
          </a:xfrm>
        </p:grpSpPr>
        <p:cxnSp>
          <p:nvCxnSpPr>
            <p:cNvPr id="5" name="直接连接符 4"/>
            <p:cNvCxnSpPr/>
            <p:nvPr>
              <p:custDataLst>
                <p:tags r:id="rId18"/>
              </p:custDataLst>
            </p:nvPr>
          </p:nvCxnSpPr>
          <p:spPr>
            <a:xfrm flipH="1">
              <a:off x="6751514" y="2073502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19"/>
              </p:custDataLst>
            </p:nvPr>
          </p:nvCxnSpPr>
          <p:spPr>
            <a:xfrm flipH="1">
              <a:off x="1015653" y="2356097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20"/>
              </p:custDataLst>
            </p:nvPr>
          </p:nvSpPr>
          <p:spPr>
            <a:xfrm>
              <a:off x="3699163" y="2154456"/>
              <a:ext cx="1755198" cy="74967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zh-CN" altLang="en-US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9" name="直接箭头连接符 38"/>
            <p:cNvCxnSpPr/>
            <p:nvPr>
              <p:custDataLst>
                <p:tags r:id="rId21"/>
              </p:custDataLst>
            </p:nvPr>
          </p:nvCxnSpPr>
          <p:spPr>
            <a:xfrm flipV="1">
              <a:off x="4610645" y="2473597"/>
              <a:ext cx="2117251" cy="133045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>
              <p:custDataLst>
                <p:tags r:id="rId22"/>
              </p:custDataLst>
            </p:nvPr>
          </p:nvCxnSpPr>
          <p:spPr>
            <a:xfrm flipV="1">
              <a:off x="983897" y="2691287"/>
              <a:ext cx="2425262" cy="15240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>
            <p:custDataLst>
              <p:tags r:id="rId8"/>
            </p:custDataLst>
          </p:nvPr>
        </p:nvGrpSpPr>
        <p:grpSpPr>
          <a:xfrm>
            <a:off x="3819195" y="4018544"/>
            <a:ext cx="1564349" cy="928249"/>
            <a:chOff x="4383412" y="3646293"/>
            <a:chExt cx="1564349" cy="928249"/>
          </a:xfrm>
        </p:grpSpPr>
        <p:sp>
          <p:nvSpPr>
            <p:cNvPr id="60" name="文本框 59"/>
            <p:cNvSpPr txBox="1"/>
            <p:nvPr>
              <p:custDataLst>
                <p:tags r:id="rId14"/>
              </p:custDataLst>
            </p:nvPr>
          </p:nvSpPr>
          <p:spPr>
            <a:xfrm>
              <a:off x="4383412" y="3874076"/>
              <a:ext cx="101698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</a:p>
          </p:txBody>
        </p:sp>
        <p:sp>
          <p:nvSpPr>
            <p:cNvPr id="30" name="矩形 29"/>
            <p:cNvSpPr/>
            <p:nvPr>
              <p:custDataLst>
                <p:tags r:id="rId15"/>
              </p:custDataLst>
            </p:nvPr>
          </p:nvSpPr>
          <p:spPr>
            <a:xfrm>
              <a:off x="5098416" y="3646293"/>
              <a:ext cx="32131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3" name="矩形 32"/>
            <p:cNvSpPr/>
            <p:nvPr>
              <p:custDataLst>
                <p:tags r:id="rId16"/>
              </p:custDataLst>
            </p:nvPr>
          </p:nvSpPr>
          <p:spPr>
            <a:xfrm>
              <a:off x="5107116" y="4052572"/>
              <a:ext cx="840645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800" b="1">
                <a:latin typeface="Times New Roman" panose="02020603050405020304" pitchFamily="18" charset="0"/>
              </a:endParaRPr>
            </a:p>
          </p:txBody>
        </p:sp>
        <p:cxnSp>
          <p:nvCxnSpPr>
            <p:cNvPr id="35" name="直接连接符 34"/>
            <p:cNvCxnSpPr/>
            <p:nvPr>
              <p:custDataLst>
                <p:tags r:id="rId17"/>
              </p:custDataLst>
            </p:nvPr>
          </p:nvCxnSpPr>
          <p:spPr>
            <a:xfrm flipV="1">
              <a:off x="5065807" y="4166463"/>
              <a:ext cx="410184" cy="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内容占位符 2"/>
          <p:cNvSpPr txBox="1"/>
          <p:nvPr>
            <p:custDataLst>
              <p:tags r:id="rId9"/>
            </p:custDataLst>
          </p:nvPr>
        </p:nvSpPr>
        <p:spPr>
          <a:xfrm>
            <a:off x="1507081" y="6004829"/>
            <a:ext cx="7833794" cy="622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实验数据记录表格应该怎样设计？</a:t>
            </a: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5271838" y="4295228"/>
            <a:ext cx="28610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（间接测量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4" name="椭圆 33"/>
          <p:cNvSpPr/>
          <p:nvPr>
            <p:custDataLst>
              <p:tags r:id="rId11"/>
            </p:custDataLst>
          </p:nvPr>
        </p:nvSpPr>
        <p:spPr>
          <a:xfrm>
            <a:off x="4517408" y="4169062"/>
            <a:ext cx="394365" cy="369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7" name="椭圆 36"/>
          <p:cNvSpPr/>
          <p:nvPr>
            <p:custDataLst>
              <p:tags r:id="rId12"/>
            </p:custDataLst>
          </p:nvPr>
        </p:nvSpPr>
        <p:spPr>
          <a:xfrm>
            <a:off x="4503970" y="4578505"/>
            <a:ext cx="372432" cy="335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1" name="椭圆 40"/>
          <p:cNvSpPr/>
          <p:nvPr>
            <p:custDataLst>
              <p:tags r:id="rId13"/>
            </p:custDataLst>
          </p:nvPr>
        </p:nvSpPr>
        <p:spPr>
          <a:xfrm>
            <a:off x="3795519" y="4420631"/>
            <a:ext cx="372432" cy="335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34" grpId="0" animBg="1"/>
      <p:bldP spid="37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16191" y="2045909"/>
          <a:ext cx="5849756" cy="196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7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0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95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路程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运动时间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平均速度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916411" y="2726037"/>
            <a:ext cx="185799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666969" y="2747397"/>
            <a:ext cx="13797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80" y="2747396"/>
            <a:ext cx="232200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/>
          <p:cNvSpPr txBox="1"/>
          <p:nvPr>
            <p:custDataLst>
              <p:tags r:id="rId5"/>
            </p:custDataLst>
          </p:nvPr>
        </p:nvSpPr>
        <p:spPr>
          <a:xfrm>
            <a:off x="1343486" y="1340300"/>
            <a:ext cx="8363272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设计实验数据记录表格：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16380" y="4485005"/>
          <a:ext cx="5849620" cy="192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32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路程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时间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平均速度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0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0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910330" y="4502150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888565" y="5119971"/>
            <a:ext cx="1401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3881755" y="5725795"/>
            <a:ext cx="1388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7824383" y="3284982"/>
            <a:ext cx="37581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实验数据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记录</a:t>
            </a:r>
            <a:r>
              <a:rPr lang="zh-CN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表格的制定应该在开始实验之前完成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752465" y="4536440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5730700" y="5154261"/>
            <a:ext cx="1401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5723890" y="5760085"/>
            <a:ext cx="1388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1897361" y="3362942"/>
            <a:ext cx="185799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3647919" y="3384302"/>
            <a:ext cx="13797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5355630" y="3384301"/>
            <a:ext cx="232200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3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4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5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6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10" grpId="0"/>
      <p:bldP spid="11" grpId="0"/>
      <p:bldP spid="12" grpId="0"/>
      <p:bldP spid="3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内容占位符 2"/>
          <p:cNvSpPr txBox="1"/>
          <p:nvPr>
            <p:custDataLst>
              <p:tags r:id="rId1"/>
            </p:custDataLst>
          </p:nvPr>
        </p:nvSpPr>
        <p:spPr>
          <a:xfrm>
            <a:off x="1271293" y="1268467"/>
            <a:ext cx="8363272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solidFill>
                  <a:srgbClr val="0000FF"/>
                </a:solidFill>
                <a:cs typeface="华文楷体" panose="02010600040101010101" charset="-122"/>
              </a:rPr>
              <a:t>4.</a:t>
            </a:r>
            <a:r>
              <a:rPr lang="zh-CN" altLang="en-US" sz="3200" b="1">
                <a:solidFill>
                  <a:srgbClr val="0000FF"/>
                </a:solidFill>
                <a:cs typeface="华文楷体" panose="02010600040101010101" charset="-122"/>
              </a:rPr>
              <a:t>实验步骤</a:t>
            </a:r>
            <a:r>
              <a:rPr lang="zh-CN" altLang="en-US" sz="3200" b="1">
                <a:cs typeface="华文楷体" panose="02010600040101010101" charset="-122"/>
              </a:rPr>
              <a:t>：</a:t>
            </a:r>
            <a:endParaRPr lang="en-US" altLang="zh-CN" sz="3200" b="1">
              <a:cs typeface="华文楷体" panose="0201060004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1399540" y="1844675"/>
            <a:ext cx="9338310" cy="4969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63855" marR="0" lvl="0" indent="-363855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①将斜面一端用木块垫起，使它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很小的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坡度。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265430" lvl="0" indent="-265430">
              <a:lnSpc>
                <a:spcPct val="125000"/>
              </a:lnSpc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②把小车放在斜面顶端，金属片放在斜面底端，用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测出小车将要通过的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，并将数据记入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实验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数据记录表中。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361950" lvl="0" indent="-361950">
              <a:lnSpc>
                <a:spcPct val="125000"/>
              </a:lnSpc>
              <a:defRPr/>
            </a:pP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③用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测量小车从斜面顶端开始滑下到撞击斜面底端挡板的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，并记入表中。</a:t>
            </a:r>
            <a:endParaRPr lang="en-US" altLang="zh-CN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361950" lvl="0" indent="-361950">
              <a:lnSpc>
                <a:spcPct val="125000"/>
              </a:lnSpc>
              <a:defRPr/>
            </a:pPr>
            <a:r>
              <a:rPr lang="zh-CN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④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根据测量数据，用公式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算出小车通过斜面全程的平均速度</a:t>
            </a:r>
            <a:r>
              <a:rPr lang="en-US" altLang="zh-CN" sz="3200" b="1" i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，并记入表中。</a:t>
            </a:r>
          </a:p>
          <a:p>
            <a:pPr marL="265430" lvl="0" indent="-265430">
              <a:lnSpc>
                <a:spcPct val="110000"/>
              </a:lnSpc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885950" y="3144520"/>
            <a:ext cx="21780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刻度尺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7005320" y="3140710"/>
            <a:ext cx="17392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路程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endParaRPr lang="zh-CN" altLang="en-US" sz="3200" b="1" baseline="-250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2625090" y="4251960"/>
            <a:ext cx="13716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停表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0" name="矩形 29"/>
          <p:cNvSpPr/>
          <p:nvPr>
            <p:custDataLst>
              <p:tags r:id="rId6"/>
            </p:custDataLst>
          </p:nvPr>
        </p:nvSpPr>
        <p:spPr>
          <a:xfrm>
            <a:off x="4655820" y="4941570"/>
            <a:ext cx="20154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>
            <a:off x="6179820" y="5229225"/>
            <a:ext cx="1684020" cy="942366"/>
            <a:chOff x="4325884" y="3653468"/>
            <a:chExt cx="1555948" cy="942381"/>
          </a:xfrm>
        </p:grpSpPr>
        <p:sp>
          <p:nvSpPr>
            <p:cNvPr id="34" name="文本框 33"/>
            <p:cNvSpPr txBox="1"/>
            <p:nvPr>
              <p:custDataLst>
                <p:tags r:id="rId9"/>
              </p:custDataLst>
            </p:nvPr>
          </p:nvSpPr>
          <p:spPr>
            <a:xfrm>
              <a:off x="4325884" y="3866408"/>
              <a:ext cx="1016988" cy="583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0"/>
              </p:custDataLst>
            </p:nvPr>
          </p:nvSpPr>
          <p:spPr>
            <a:xfrm>
              <a:off x="5041187" y="3653468"/>
              <a:ext cx="344966" cy="583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041187" y="4012275"/>
              <a:ext cx="840645" cy="583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000" b="1">
                <a:solidFill>
                  <a:srgbClr val="FF0000"/>
                </a:solidFill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12"/>
              </p:custDataLst>
            </p:nvPr>
          </p:nvCxnSpPr>
          <p:spPr>
            <a:xfrm flipV="1">
              <a:off x="5019249" y="4158795"/>
              <a:ext cx="410184" cy="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内容占位符 2"/>
          <p:cNvSpPr txBox="1"/>
          <p:nvPr>
            <p:custDataLst>
              <p:tags r:id="rId1"/>
            </p:custDataLst>
          </p:nvPr>
        </p:nvSpPr>
        <p:spPr>
          <a:xfrm>
            <a:off x="1271293" y="1268467"/>
            <a:ext cx="8363272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solidFill>
                  <a:srgbClr val="0000FF"/>
                </a:solidFill>
                <a:cs typeface="华文楷体" panose="02010600040101010101" charset="-122"/>
              </a:rPr>
              <a:t>4.</a:t>
            </a:r>
            <a:r>
              <a:rPr lang="zh-CN" altLang="en-US" sz="3200" b="1">
                <a:solidFill>
                  <a:srgbClr val="0000FF"/>
                </a:solidFill>
                <a:cs typeface="华文楷体" panose="02010600040101010101" charset="-122"/>
              </a:rPr>
              <a:t>实验步骤</a:t>
            </a:r>
            <a:r>
              <a:rPr lang="zh-CN" altLang="en-US" sz="3200" b="1">
                <a:cs typeface="华文楷体" panose="02010600040101010101" charset="-122"/>
              </a:rPr>
              <a:t>：</a:t>
            </a:r>
            <a:endParaRPr lang="en-US" altLang="zh-CN" sz="3200" b="1">
              <a:cs typeface="华文楷体" panose="0201060004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1399540" y="1844675"/>
            <a:ext cx="9338310" cy="4969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63855" marR="0" lvl="0" indent="-363855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①将斜面一端用木块垫起，使它较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坡度。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265430" lvl="0" indent="-265430">
              <a:lnSpc>
                <a:spcPct val="125000"/>
              </a:lnSpc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②把小车放在斜面顶端，金属片放在斜面底端，用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测出小车将要通过的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，并将数据记入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实验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数据记录表中。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361950" lvl="0" indent="-361950">
              <a:lnSpc>
                <a:spcPct val="125000"/>
              </a:lnSpc>
              <a:defRPr/>
            </a:pP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③用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测量小车从斜面顶端开始滑下到撞击斜面底端挡板的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，并记入表中。</a:t>
            </a:r>
            <a:endParaRPr lang="en-US" altLang="zh-CN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361950" lvl="0" indent="-361950">
              <a:lnSpc>
                <a:spcPct val="125000"/>
              </a:lnSpc>
              <a:defRPr/>
            </a:pPr>
            <a:r>
              <a:rPr lang="zh-CN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④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根据测量数据，用公式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算出小车通过斜面全程的平均速度</a:t>
            </a:r>
            <a:r>
              <a:rPr lang="en-US" altLang="zh-CN" sz="3200" b="1" i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，并记入表中。</a:t>
            </a:r>
          </a:p>
          <a:p>
            <a:pPr marL="265430" lvl="0" indent="-265430">
              <a:lnSpc>
                <a:spcPct val="110000"/>
              </a:lnSpc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885950" y="3144520"/>
            <a:ext cx="21780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刻度尺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7005320" y="3140710"/>
            <a:ext cx="17392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路程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endParaRPr lang="zh-CN" altLang="en-US" sz="3200" b="1" baseline="-250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2625090" y="4251960"/>
            <a:ext cx="13716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停表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0" name="矩形 29"/>
          <p:cNvSpPr/>
          <p:nvPr>
            <p:custDataLst>
              <p:tags r:id="rId6"/>
            </p:custDataLst>
          </p:nvPr>
        </p:nvSpPr>
        <p:spPr>
          <a:xfrm>
            <a:off x="4655820" y="4941570"/>
            <a:ext cx="20154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>
            <a:off x="6179820" y="5229225"/>
            <a:ext cx="1684020" cy="942366"/>
            <a:chOff x="4325884" y="3653468"/>
            <a:chExt cx="1555948" cy="942381"/>
          </a:xfrm>
        </p:grpSpPr>
        <p:sp>
          <p:nvSpPr>
            <p:cNvPr id="34" name="文本框 33"/>
            <p:cNvSpPr txBox="1"/>
            <p:nvPr>
              <p:custDataLst>
                <p:tags r:id="rId10"/>
              </p:custDataLst>
            </p:nvPr>
          </p:nvSpPr>
          <p:spPr>
            <a:xfrm>
              <a:off x="4325884" y="3866408"/>
              <a:ext cx="1016988" cy="583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1"/>
              </p:custDataLst>
            </p:nvPr>
          </p:nvSpPr>
          <p:spPr>
            <a:xfrm>
              <a:off x="5041187" y="3653468"/>
              <a:ext cx="344966" cy="583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2"/>
              </p:custDataLst>
            </p:nvPr>
          </p:nvSpPr>
          <p:spPr>
            <a:xfrm>
              <a:off x="5041187" y="4012275"/>
              <a:ext cx="840645" cy="583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000" b="1">
                <a:solidFill>
                  <a:srgbClr val="FF0000"/>
                </a:solidFill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13"/>
              </p:custDataLst>
            </p:nvPr>
          </p:nvCxnSpPr>
          <p:spPr>
            <a:xfrm flipV="1">
              <a:off x="5019249" y="4158795"/>
              <a:ext cx="410184" cy="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7198360" y="1917065"/>
            <a:ext cx="2066290" cy="6477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004倾角更大2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t="1821" r="424" b="37414"/>
          <a:stretch>
            <a:fillRect/>
          </a:stretch>
        </p:blipFill>
        <p:spPr>
          <a:xfrm>
            <a:off x="773850" y="872528"/>
            <a:ext cx="8766106" cy="287665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7" name="001全程平均速度的测量_静音">
            <a:hlinkClick r:id="" action="ppaction://media"/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rcRect t="6061" b="45960"/>
          <a:stretch>
            <a:fillRect/>
          </a:stretch>
        </p:blipFill>
        <p:spPr>
          <a:xfrm>
            <a:off x="683895" y="4184650"/>
            <a:ext cx="8856345" cy="246888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9840595" y="1988820"/>
            <a:ext cx="212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斜面倾角大</a:t>
            </a: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9768205" y="4941570"/>
            <a:ext cx="212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斜面倾角小</a:t>
            </a: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1全程平均速度的测量_静音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t="6061" b="45960"/>
          <a:stretch>
            <a:fillRect/>
          </a:stretch>
        </p:blipFill>
        <p:spPr>
          <a:xfrm>
            <a:off x="47625" y="981075"/>
            <a:ext cx="9792335" cy="279463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9852025" y="1809750"/>
            <a:ext cx="212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斜面倾角小</a:t>
            </a:r>
          </a:p>
        </p:txBody>
      </p:sp>
      <p:sp>
        <p:nvSpPr>
          <p:cNvPr id="5" name="TextBox 3"/>
          <p:cNvSpPr txBox="1"/>
          <p:nvPr>
            <p:custDataLst>
              <p:tags r:id="rId5"/>
            </p:custDataLst>
          </p:nvPr>
        </p:nvSpPr>
        <p:spPr>
          <a:xfrm>
            <a:off x="263525" y="3861435"/>
            <a:ext cx="11808460" cy="2306955"/>
          </a:xfrm>
          <a:prstGeom prst="rect">
            <a:avLst/>
          </a:prstGeom>
          <a:noFill/>
          <a:ln w="9525" cap="flat" cmpd="sng">
            <a:solidFill>
              <a:srgbClr val="5A7EAF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buSzTx/>
            </a:pP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斜面倾角较小的目的：</a:t>
            </a:r>
          </a:p>
          <a:p>
            <a:pPr>
              <a:lnSpc>
                <a:spcPct val="150000"/>
              </a:lnSpc>
              <a:buSzTx/>
            </a:pP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①方便记录</a:t>
            </a:r>
            <a:r>
              <a:rPr lang="en-US" altLang="zh-CN" sz="3200" u="sng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                </a:t>
            </a: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</a:p>
          <a:p>
            <a:pPr>
              <a:lnSpc>
                <a:spcPct val="150000"/>
              </a:lnSpc>
              <a:buSzTx/>
            </a:pP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②延长小车的运动</a:t>
            </a:r>
            <a:r>
              <a:rPr lang="en-US" altLang="zh-CN" sz="3200" u="sng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             </a:t>
            </a: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，减小因为测量</a:t>
            </a:r>
            <a:r>
              <a:rPr lang="en-US" altLang="zh-CN" sz="3200" u="sng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             </a:t>
            </a: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时造成的误差。</a:t>
            </a:r>
          </a:p>
        </p:txBody>
      </p:sp>
      <p:sp>
        <p:nvSpPr>
          <p:cNvPr id="30" name="矩形 29"/>
          <p:cNvSpPr/>
          <p:nvPr>
            <p:custDataLst>
              <p:tags r:id="rId6"/>
            </p:custDataLst>
          </p:nvPr>
        </p:nvSpPr>
        <p:spPr>
          <a:xfrm>
            <a:off x="2495550" y="4653280"/>
            <a:ext cx="12553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3750945" y="5373370"/>
            <a:ext cx="12553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7967980" y="5445125"/>
            <a:ext cx="12553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30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  <p:tag name="TABLE_ENDDRAG_ORIGIN_RECT" val="460*151"/>
  <p:tag name="TABLE_ENDDRAG_RECT" val="119*353*460*15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2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3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4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8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7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3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4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8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7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6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5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3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7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2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2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3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5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0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8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9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0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2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3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4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5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9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3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0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3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4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1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3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4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8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9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2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3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5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8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9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0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7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4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7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8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9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5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3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6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4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5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6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7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0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8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3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9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0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1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6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2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3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4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8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0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6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8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6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2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1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4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8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2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heme/theme1.xml><?xml version="1.0" encoding="utf-8"?>
<a:theme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1697</Words>
  <Application>Microsoft Office PowerPoint</Application>
  <PresentationFormat>宽屏</PresentationFormat>
  <Paragraphs>290</Paragraphs>
  <Slides>27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黑体</vt:lpstr>
      <vt:lpstr>华文楷体</vt:lpstr>
      <vt:lpstr>隶书</vt:lpstr>
      <vt:lpstr>Arial</vt:lpstr>
      <vt:lpstr>Calibri</vt:lpstr>
      <vt:lpstr>Times New Roman</vt:lpstr>
      <vt:lpstr>mykonglong.taobao.com</vt:lpstr>
      <vt:lpstr>1_mykonglong.taobao.com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2024-08-20T15:20:35Z</cp:lastPrinted>
  <dcterms:created xsi:type="dcterms:W3CDTF">2024-08-20T15:20:35Z</dcterms:created>
  <dcterms:modified xsi:type="dcterms:W3CDTF">2024-10-05T01:28:58Z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