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7" r:id="rId20"/>
    <p:sldId id="275" r:id="rId21"/>
  </p:sldIdLst>
  <p:sldSz cx="12192000" cy="6858000"/>
  <p:notesSz cx="6858000" cy="9144000"/>
  <p:embeddedFontLst>
    <p:embeddedFont>
      <p:font typeface="华文楷体" panose="02010600040101010101" pitchFamily="2" charset="-122"/>
      <p:regular r:id="rId22"/>
    </p:embeddedFont>
    <p:embeddedFont>
      <p:font typeface="华文中宋" panose="02010600040101010101" pitchFamily="2" charset="-122"/>
      <p:regular r:id="rId23"/>
    </p:embeddedFont>
    <p:embeddedFont>
      <p:font typeface="微软雅黑" panose="020B0503020204020204" pitchFamily="34" charset="-122"/>
      <p:regular r:id="rId24"/>
      <p:bold r:id="rId25"/>
    </p:embeddedFont>
  </p:embeddedFontLst>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76" d="100"/>
          <a:sy n="76" d="100"/>
        </p:scale>
        <p:origin x="67" y="288"/>
      </p:cViewPr>
      <p:guideLst>
        <p:guide orient="horz" pos="2160"/>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Master" Target="../slideMasters/slideMaster1.xml"/><Relationship Id="rId5" Type="http://schemas.openxmlformats.org/officeDocument/2006/relationships/tags" Target="../tags/tag14.xml"/><Relationship Id="rId4" Type="http://schemas.openxmlformats.org/officeDocument/2006/relationships/tags" Target="../tags/tag13.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slideMaster" Target="../slideMasters/slideMaster1.xml"/><Relationship Id="rId4" Type="http://schemas.openxmlformats.org/officeDocument/2006/relationships/tags" Target="../tags/tag60.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1.xml"/><Relationship Id="rId5" Type="http://schemas.openxmlformats.org/officeDocument/2006/relationships/tags" Target="../tags/tag65.xml"/><Relationship Id="rId4" Type="http://schemas.openxmlformats.org/officeDocument/2006/relationships/tags" Target="../tags/tag64.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slideMaster" Target="../slideMasters/slideMaster1.xml"/><Relationship Id="rId4" Type="http://schemas.openxmlformats.org/officeDocument/2006/relationships/tags" Target="../tags/tag69.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slideMaster" Target="../slideMasters/slideMaster1.xml"/><Relationship Id="rId4" Type="http://schemas.openxmlformats.org/officeDocument/2006/relationships/tags" Target="../tags/tag73.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1.xml"/><Relationship Id="rId4" Type="http://schemas.openxmlformats.org/officeDocument/2006/relationships/tags" Target="../tags/tag77.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slideMaster" Target="../slideMasters/slideMaster1.xml"/><Relationship Id="rId4" Type="http://schemas.openxmlformats.org/officeDocument/2006/relationships/tags" Target="../tags/tag8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slideMaster" Target="../slideMasters/slideMaster1.xml"/><Relationship Id="rId4" Type="http://schemas.openxmlformats.org/officeDocument/2006/relationships/tags" Target="../tags/tag85.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slideMaster" Target="../slideMasters/slideMaster1.xml"/><Relationship Id="rId4" Type="http://schemas.openxmlformats.org/officeDocument/2006/relationships/tags" Target="../tags/tag8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slideMaster" Target="../slideMasters/slideMaster1.xml"/><Relationship Id="rId4" Type="http://schemas.openxmlformats.org/officeDocument/2006/relationships/tags" Target="../tags/tag93.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slideMaster" Target="../slideMasters/slideMaster1.xml"/><Relationship Id="rId4" Type="http://schemas.openxmlformats.org/officeDocument/2006/relationships/tags" Target="../tags/tag97.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slideMaster" Target="../slideMasters/slideMaster1.xml"/><Relationship Id="rId5" Type="http://schemas.openxmlformats.org/officeDocument/2006/relationships/tags" Target="../tags/tag19.xml"/><Relationship Id="rId4" Type="http://schemas.openxmlformats.org/officeDocument/2006/relationships/tags" Target="../tags/tag18.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slideMaster" Target="../slideMasters/slideMaster1.xml"/><Relationship Id="rId4" Type="http://schemas.openxmlformats.org/officeDocument/2006/relationships/tags" Target="../tags/tag10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slideMaster" Target="../slideMasters/slideMaster1.xml"/><Relationship Id="rId4" Type="http://schemas.openxmlformats.org/officeDocument/2006/relationships/tags" Target="../tags/tag105.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1.xml"/><Relationship Id="rId4" Type="http://schemas.openxmlformats.org/officeDocument/2006/relationships/tags" Target="../tags/tag109.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slideMaster" Target="../slideMasters/slideMaster1.xml"/><Relationship Id="rId4" Type="http://schemas.openxmlformats.org/officeDocument/2006/relationships/tags" Target="../tags/tag113.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slideMaster" Target="../slideMasters/slideMaster1.xml"/><Relationship Id="rId4" Type="http://schemas.openxmlformats.org/officeDocument/2006/relationships/tags" Target="../tags/tag117.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slideMaster" Target="../slideMasters/slideMaster1.xml"/><Relationship Id="rId4" Type="http://schemas.openxmlformats.org/officeDocument/2006/relationships/tags" Target="../tags/tag121.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slideMaster" Target="../slideMasters/slideMaster1.xml"/><Relationship Id="rId4" Type="http://schemas.openxmlformats.org/officeDocument/2006/relationships/tags" Target="../tags/tag125.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slideMaster" Target="../slideMasters/slideMaster1.xml"/><Relationship Id="rId4" Type="http://schemas.openxmlformats.org/officeDocument/2006/relationships/tags" Target="../tags/tag129.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slideMaster" Target="../slideMasters/slideMaster1.xml"/><Relationship Id="rId4" Type="http://schemas.openxmlformats.org/officeDocument/2006/relationships/tags" Target="../tags/tag13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 Id="rId5" Type="http://schemas.openxmlformats.org/officeDocument/2006/relationships/slideMaster" Target="../slideMasters/slideMaster1.xml"/><Relationship Id="rId4" Type="http://schemas.openxmlformats.org/officeDocument/2006/relationships/tags" Target="../tags/tag137.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Master" Target="../slideMasters/slideMaster1.xml"/><Relationship Id="rId5" Type="http://schemas.openxmlformats.org/officeDocument/2006/relationships/tags" Target="../tags/tag24.xml"/><Relationship Id="rId4" Type="http://schemas.openxmlformats.org/officeDocument/2006/relationships/tags" Target="../tags/tag23.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slideMaster" Target="../slideMasters/slideMaster1.xml"/><Relationship Id="rId4" Type="http://schemas.openxmlformats.org/officeDocument/2006/relationships/tags" Target="../tags/tag141.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slideMaster" Target="../slideMasters/slideMaster1.xml"/><Relationship Id="rId4" Type="http://schemas.openxmlformats.org/officeDocument/2006/relationships/tags" Target="../tags/tag14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tags" Target="../tags/tag33.xml"/><Relationship Id="rId7" Type="http://schemas.openxmlformats.org/officeDocument/2006/relationships/tags" Target="../tags/tag37.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slideMaster" Target="../slideMasters/slideMaster1.xml"/><Relationship Id="rId4" Type="http://schemas.openxmlformats.org/officeDocument/2006/relationships/tags" Target="../tags/tag42.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Master" Target="../slideMasters/slideMaster1.xml"/><Relationship Id="rId5" Type="http://schemas.openxmlformats.org/officeDocument/2006/relationships/tags" Target="../tags/tag56.xml"/><Relationship Id="rId4" Type="http://schemas.openxmlformats.org/officeDocument/2006/relationships/tags" Target="../tags/tag5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2025/5/26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2025/5/26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2025/5/26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263DB197-84B0-484E-9C0F-88358ECCB797}"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263DB197-84B0-484E-9C0F-88358ECCB797}"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263DB197-84B0-484E-9C0F-88358ECCB797}"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263DB197-84B0-484E-9C0F-88358ECCB797}"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263DB197-84B0-484E-9C0F-88358ECCB797}"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263DB197-84B0-484E-9C0F-88358ECCB797}"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263DB197-84B0-484E-9C0F-88358ECCB797}"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263DB197-84B0-484E-9C0F-88358ECCB797}"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263DB197-84B0-484E-9C0F-88358ECCB797}"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263DB197-84B0-484E-9C0F-88358ECCB797}"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263DB197-84B0-484E-9C0F-88358ECCB797}"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263DB197-84B0-484E-9C0F-88358ECCB797}"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263DB197-84B0-484E-9C0F-88358ECCB797}"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263DB197-84B0-484E-9C0F-88358ECCB797}"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263DB197-84B0-484E-9C0F-88358ECCB797}"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263DB197-84B0-484E-9C0F-88358ECCB797}"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263DB197-84B0-484E-9C0F-88358ECCB797}"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263DB197-84B0-484E-9C0F-88358ECCB797}"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263DB197-84B0-484E-9C0F-88358ECCB797}"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263DB197-84B0-484E-9C0F-88358ECCB797}"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2025/5/26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b="1"/>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b="1"/>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2025/5/26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2025/5/26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2025/5/26</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fontScale="90000"/>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8.xml"/><Relationship Id="rId21" Type="http://schemas.openxmlformats.org/officeDocument/2006/relationships/slideLayout" Target="../slideLayouts/slideLayout21.xml"/><Relationship Id="rId34" Type="http://schemas.openxmlformats.org/officeDocument/2006/relationships/tags" Target="../tags/tag3.xml"/><Relationship Id="rId42"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37" Type="http://schemas.openxmlformats.org/officeDocument/2006/relationships/tags" Target="../tags/tag6.xml"/><Relationship Id="rId40" Type="http://schemas.openxmlformats.org/officeDocument/2006/relationships/tags" Target="../tags/tag9.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4.xml"/><Relationship Id="rId43" Type="http://schemas.openxmlformats.org/officeDocument/2006/relationships/image" Target="file:///D:\qq&#25991;&#20214;\712321467\Image\C2C\Image2\%7b75232B38-A165-1FB7-499C-2E1C792CACB5%7d.png" TargetMode="Externa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38" Type="http://schemas.openxmlformats.org/officeDocument/2006/relationships/tags" Target="../tags/tag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p>
        </p:txBody>
      </p:sp>
      <p:sp>
        <p:nvSpPr>
          <p:cNvPr id="3" name="文本占位符 2"/>
          <p:cNvSpPr>
            <a:spLocks noGrp="1"/>
          </p:cNvSpPr>
          <p:nvPr>
            <p:ph type="body" idx="1"/>
            <p:custDataLst>
              <p:tags r:id="rId3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3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2025/5/26</a:t>
            </a:fld>
            <a:endParaRPr lang="zh-CN" altLang="en-US"/>
          </a:p>
        </p:txBody>
      </p:sp>
      <p:sp>
        <p:nvSpPr>
          <p:cNvPr id="5" name="页脚占位符 4"/>
          <p:cNvSpPr>
            <a:spLocks noGrp="1"/>
          </p:cNvSpPr>
          <p:nvPr>
            <p:ph type="ftr" sz="quarter" idx="3"/>
            <p:custDataLst>
              <p:tags r:id="rId3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3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a:p>
        </p:txBody>
      </p:sp>
      <p:sp>
        <p:nvSpPr>
          <p:cNvPr id="7" name="文本框 6"/>
          <p:cNvSpPr txBox="1"/>
          <p:nvPr userDrawn="1">
            <p:custDataLst>
              <p:tags r:id="rId39"/>
            </p:custDataLst>
          </p:nvPr>
        </p:nvSpPr>
        <p:spPr>
          <a:xfrm>
            <a:off x="717550" y="5885180"/>
            <a:ext cx="1282700" cy="368300"/>
          </a:xfrm>
          <a:prstGeom prst="rect">
            <a:avLst/>
          </a:prstGeom>
          <a:noFill/>
        </p:spPr>
        <p:txBody>
          <a:bodyPr wrap="square" rtlCol="0">
            <a:spAutoFit/>
          </a:bodyPr>
          <a:lstStyle/>
          <a:p>
            <a:r>
              <a:rPr lang="en-US" altLang="zh-CN">
                <a:noFill/>
              </a:rPr>
              <a:t>24002</a:t>
            </a:r>
          </a:p>
        </p:txBody>
      </p:sp>
      <p:pic>
        <p:nvPicPr>
          <p:cNvPr id="8" name="图片 1073743875" descr="学科网 zxxk.com"/>
          <p:cNvPicPr>
            <a:picLocks noChangeAspect="1"/>
          </p:cNvPicPr>
          <p:nvPr>
            <p:custDataLst>
              <p:tags r:id="rId40"/>
            </p:custDataLst>
          </p:nvPr>
        </p:nvPicPr>
        <p:blipFill>
          <a:blip r:embed="rId42" r:link="rId43"/>
          <a:stretch>
            <a:fillRect/>
          </a:stretch>
        </p:blipFill>
        <p:spPr>
          <a:xfrm>
            <a:off x="838200" y="365125"/>
            <a:ext cx="9525" cy="9525"/>
          </a:xfrm>
          <a:prstGeom prst="rect">
            <a:avLst/>
          </a:prstGeom>
          <a:noFill/>
          <a:ln>
            <a:noFill/>
            <a:miter lim="800000"/>
            <a:headEnd/>
            <a:tailEnd/>
          </a:ln>
        </p:spPr>
      </p:pic>
    </p:spTree>
    <p:custDataLst>
      <p:tags r:id="rId3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transition/>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5" Type="http://schemas.openxmlformats.org/officeDocument/2006/relationships/slideLayout" Target="../slideLayouts/slideLayout12.xml"/><Relationship Id="rId4" Type="http://schemas.openxmlformats.org/officeDocument/2006/relationships/tags" Target="../tags/tag149.xml"/></Relationships>
</file>

<file path=ppt/slides/_rels/slide10.xml.rels><?xml version="1.0" encoding="UTF-8" standalone="yes"?>
<Relationships xmlns="http://schemas.openxmlformats.org/package/2006/relationships"><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ags" Target="../tags/tag230.xml"/><Relationship Id="rId5" Type="http://schemas.openxmlformats.org/officeDocument/2006/relationships/image" Target="../media/image8.png"/><Relationship Id="rId4"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tags" Target="../tags/tag240.xml"/><Relationship Id="rId13" Type="http://schemas.openxmlformats.org/officeDocument/2006/relationships/tags" Target="../tags/tag245.xml"/><Relationship Id="rId18" Type="http://schemas.openxmlformats.org/officeDocument/2006/relationships/image" Target="../media/image12.png"/><Relationship Id="rId3" Type="http://schemas.openxmlformats.org/officeDocument/2006/relationships/tags" Target="../tags/tag235.xml"/><Relationship Id="rId7" Type="http://schemas.openxmlformats.org/officeDocument/2006/relationships/tags" Target="../tags/tag239.xml"/><Relationship Id="rId12" Type="http://schemas.openxmlformats.org/officeDocument/2006/relationships/tags" Target="../tags/tag244.xml"/><Relationship Id="rId17" Type="http://schemas.openxmlformats.org/officeDocument/2006/relationships/image" Target="../media/image11.png"/><Relationship Id="rId2" Type="http://schemas.openxmlformats.org/officeDocument/2006/relationships/tags" Target="../tags/tag234.xml"/><Relationship Id="rId16" Type="http://schemas.openxmlformats.org/officeDocument/2006/relationships/image" Target="../media/image10.png"/><Relationship Id="rId20" Type="http://schemas.openxmlformats.org/officeDocument/2006/relationships/image" Target="../media/image14.png"/><Relationship Id="rId1" Type="http://schemas.openxmlformats.org/officeDocument/2006/relationships/tags" Target="../tags/tag233.xml"/><Relationship Id="rId6" Type="http://schemas.openxmlformats.org/officeDocument/2006/relationships/tags" Target="../tags/tag238.xml"/><Relationship Id="rId11" Type="http://schemas.openxmlformats.org/officeDocument/2006/relationships/tags" Target="../tags/tag243.xml"/><Relationship Id="rId5" Type="http://schemas.openxmlformats.org/officeDocument/2006/relationships/tags" Target="../tags/tag237.xml"/><Relationship Id="rId15" Type="http://schemas.openxmlformats.org/officeDocument/2006/relationships/image" Target="../media/image9.png"/><Relationship Id="rId10" Type="http://schemas.openxmlformats.org/officeDocument/2006/relationships/tags" Target="../tags/tag242.xml"/><Relationship Id="rId19" Type="http://schemas.openxmlformats.org/officeDocument/2006/relationships/image" Target="../media/image13.png"/><Relationship Id="rId4" Type="http://schemas.openxmlformats.org/officeDocument/2006/relationships/tags" Target="../tags/tag236.xml"/><Relationship Id="rId9" Type="http://schemas.openxmlformats.org/officeDocument/2006/relationships/tags" Target="../tags/tag241.xml"/><Relationship Id="rId14"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46.xml"/></Relationships>
</file>

<file path=ppt/slides/_rels/slide13.xml.rels><?xml version="1.0" encoding="UTF-8" standalone="yes"?>
<Relationships xmlns="http://schemas.openxmlformats.org/package/2006/relationships"><Relationship Id="rId8" Type="http://schemas.openxmlformats.org/officeDocument/2006/relationships/tags" Target="../tags/tag254.xml"/><Relationship Id="rId13" Type="http://schemas.openxmlformats.org/officeDocument/2006/relationships/tags" Target="../tags/tag259.xml"/><Relationship Id="rId18" Type="http://schemas.openxmlformats.org/officeDocument/2006/relationships/image" Target="../media/image18.jpeg"/><Relationship Id="rId3" Type="http://schemas.openxmlformats.org/officeDocument/2006/relationships/tags" Target="../tags/tag249.xml"/><Relationship Id="rId7" Type="http://schemas.openxmlformats.org/officeDocument/2006/relationships/tags" Target="../tags/tag253.xml"/><Relationship Id="rId12" Type="http://schemas.openxmlformats.org/officeDocument/2006/relationships/tags" Target="../tags/tag258.xml"/><Relationship Id="rId17" Type="http://schemas.openxmlformats.org/officeDocument/2006/relationships/image" Target="../media/image17.jpeg"/><Relationship Id="rId2" Type="http://schemas.openxmlformats.org/officeDocument/2006/relationships/tags" Target="../tags/tag248.xml"/><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tags" Target="../tags/tag247.xml"/><Relationship Id="rId6" Type="http://schemas.openxmlformats.org/officeDocument/2006/relationships/tags" Target="../tags/tag252.xml"/><Relationship Id="rId11" Type="http://schemas.openxmlformats.org/officeDocument/2006/relationships/tags" Target="../tags/tag257.xml"/><Relationship Id="rId5" Type="http://schemas.openxmlformats.org/officeDocument/2006/relationships/tags" Target="../tags/tag251.xml"/><Relationship Id="rId15" Type="http://schemas.openxmlformats.org/officeDocument/2006/relationships/image" Target="../media/image15.jpeg"/><Relationship Id="rId10" Type="http://schemas.openxmlformats.org/officeDocument/2006/relationships/tags" Target="../tags/tag256.xml"/><Relationship Id="rId19" Type="http://schemas.openxmlformats.org/officeDocument/2006/relationships/image" Target="../media/image19.jpeg"/><Relationship Id="rId4" Type="http://schemas.openxmlformats.org/officeDocument/2006/relationships/tags" Target="../tags/tag250.xml"/><Relationship Id="rId9" Type="http://schemas.openxmlformats.org/officeDocument/2006/relationships/tags" Target="../tags/tag255.xml"/><Relationship Id="rId14"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 Id="rId4"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image" Target="../media/image21.png"/><Relationship Id="rId5" Type="http://schemas.openxmlformats.org/officeDocument/2006/relationships/slideLayout" Target="../slideLayouts/slideLayout26.xml"/><Relationship Id="rId4" Type="http://schemas.openxmlformats.org/officeDocument/2006/relationships/tags" Target="../tags/tag266.xml"/></Relationships>
</file>

<file path=ppt/slides/_rels/slide16.xml.rels><?xml version="1.0" encoding="UTF-8" standalone="yes"?>
<Relationships xmlns="http://schemas.openxmlformats.org/package/2006/relationships"><Relationship Id="rId8" Type="http://schemas.openxmlformats.org/officeDocument/2006/relationships/tags" Target="../tags/tag274.xml"/><Relationship Id="rId13" Type="http://schemas.openxmlformats.org/officeDocument/2006/relationships/tags" Target="../tags/tag279.xml"/><Relationship Id="rId3" Type="http://schemas.openxmlformats.org/officeDocument/2006/relationships/tags" Target="../tags/tag269.xml"/><Relationship Id="rId7" Type="http://schemas.openxmlformats.org/officeDocument/2006/relationships/tags" Target="../tags/tag273.xml"/><Relationship Id="rId12" Type="http://schemas.openxmlformats.org/officeDocument/2006/relationships/tags" Target="../tags/tag278.xml"/><Relationship Id="rId2" Type="http://schemas.openxmlformats.org/officeDocument/2006/relationships/tags" Target="../tags/tag268.xml"/><Relationship Id="rId16" Type="http://schemas.openxmlformats.org/officeDocument/2006/relationships/slideLayout" Target="../slideLayouts/slideLayout27.xml"/><Relationship Id="rId1" Type="http://schemas.openxmlformats.org/officeDocument/2006/relationships/tags" Target="../tags/tag267.xml"/><Relationship Id="rId6" Type="http://schemas.openxmlformats.org/officeDocument/2006/relationships/tags" Target="../tags/tag272.xml"/><Relationship Id="rId11" Type="http://schemas.openxmlformats.org/officeDocument/2006/relationships/tags" Target="../tags/tag277.xml"/><Relationship Id="rId5" Type="http://schemas.openxmlformats.org/officeDocument/2006/relationships/tags" Target="../tags/tag271.xml"/><Relationship Id="rId15" Type="http://schemas.openxmlformats.org/officeDocument/2006/relationships/tags" Target="../tags/tag281.xml"/><Relationship Id="rId10" Type="http://schemas.openxmlformats.org/officeDocument/2006/relationships/tags" Target="../tags/tag276.xml"/><Relationship Id="rId4" Type="http://schemas.openxmlformats.org/officeDocument/2006/relationships/tags" Target="../tags/tag270.xml"/><Relationship Id="rId9" Type="http://schemas.openxmlformats.org/officeDocument/2006/relationships/tags" Target="../tags/tag275.xml"/><Relationship Id="rId14" Type="http://schemas.openxmlformats.org/officeDocument/2006/relationships/tags" Target="../tags/tag280.xml"/></Relationships>
</file>

<file path=ppt/slides/_rels/slide17.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tags" Target="../tags/tag294.xml"/><Relationship Id="rId18" Type="http://schemas.openxmlformats.org/officeDocument/2006/relationships/image" Target="../media/image3.png"/><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tags" Target="../tags/tag293.xml"/><Relationship Id="rId17" Type="http://schemas.openxmlformats.org/officeDocument/2006/relationships/image" Target="../media/image23.png"/><Relationship Id="rId2" Type="http://schemas.openxmlformats.org/officeDocument/2006/relationships/tags" Target="../tags/tag283.xml"/><Relationship Id="rId16" Type="http://schemas.openxmlformats.org/officeDocument/2006/relationships/image" Target="../media/image22.png"/><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tags" Target="../tags/tag292.xml"/><Relationship Id="rId5" Type="http://schemas.openxmlformats.org/officeDocument/2006/relationships/tags" Target="../tags/tag286.xml"/><Relationship Id="rId15" Type="http://schemas.openxmlformats.org/officeDocument/2006/relationships/slideLayout" Target="../slideLayouts/slideLayout28.xml"/><Relationship Id="rId10" Type="http://schemas.openxmlformats.org/officeDocument/2006/relationships/tags" Target="../tags/tag291.xml"/><Relationship Id="rId4" Type="http://schemas.openxmlformats.org/officeDocument/2006/relationships/tags" Target="../tags/tag285.xml"/><Relationship Id="rId9" Type="http://schemas.openxmlformats.org/officeDocument/2006/relationships/tags" Target="../tags/tag290.xml"/><Relationship Id="rId14" Type="http://schemas.openxmlformats.org/officeDocument/2006/relationships/tags" Target="../tags/tag295.xml"/></Relationships>
</file>

<file path=ppt/slides/_rels/slide18.xml.rels><?xml version="1.0" encoding="UTF-8" standalone="yes"?>
<Relationships xmlns="http://schemas.openxmlformats.org/package/2006/relationships"><Relationship Id="rId3" Type="http://schemas.openxmlformats.org/officeDocument/2006/relationships/tags" Target="../tags/tag298.xml"/><Relationship Id="rId7" Type="http://schemas.openxmlformats.org/officeDocument/2006/relationships/image" Target="../media/image3.png"/><Relationship Id="rId2" Type="http://schemas.openxmlformats.org/officeDocument/2006/relationships/tags" Target="../tags/tag297.xml"/><Relationship Id="rId1" Type="http://schemas.openxmlformats.org/officeDocument/2006/relationships/tags" Target="../tags/tag296.xml"/><Relationship Id="rId6" Type="http://schemas.openxmlformats.org/officeDocument/2006/relationships/slideLayout" Target="../slideLayouts/slideLayout29.xml"/><Relationship Id="rId5" Type="http://schemas.openxmlformats.org/officeDocument/2006/relationships/tags" Target="../tags/tag300.xml"/><Relationship Id="rId4" Type="http://schemas.openxmlformats.org/officeDocument/2006/relationships/tags" Target="../tags/tag299.xml"/></Relationships>
</file>

<file path=ppt/slides/_rels/slide19.xml.rels><?xml version="1.0" encoding="UTF-8" standalone="yes"?>
<Relationships xmlns="http://schemas.openxmlformats.org/package/2006/relationships"><Relationship Id="rId3" Type="http://schemas.openxmlformats.org/officeDocument/2006/relationships/tags" Target="../tags/tag303.xml"/><Relationship Id="rId2" Type="http://schemas.openxmlformats.org/officeDocument/2006/relationships/tags" Target="../tags/tag302.xml"/><Relationship Id="rId1" Type="http://schemas.openxmlformats.org/officeDocument/2006/relationships/tags" Target="../tags/tag301.xml"/><Relationship Id="rId4"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tags" Target="../tags/tag152.xml"/><Relationship Id="rId7" Type="http://schemas.openxmlformats.org/officeDocument/2006/relationships/image" Target="../media/image3.pn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slideLayout" Target="../slideLayouts/slideLayout13.xml"/><Relationship Id="rId5" Type="http://schemas.openxmlformats.org/officeDocument/2006/relationships/tags" Target="../tags/tag154.xml"/><Relationship Id="rId4" Type="http://schemas.openxmlformats.org/officeDocument/2006/relationships/tags" Target="../tags/tag153.xml"/></Relationships>
</file>

<file path=ppt/slides/_rels/slide20.xml.rels><?xml version="1.0" encoding="UTF-8" standalone="yes"?>
<Relationships xmlns="http://schemas.openxmlformats.org/package/2006/relationships"><Relationship Id="rId13" Type="http://schemas.openxmlformats.org/officeDocument/2006/relationships/tags" Target="../tags/tag316.xml"/><Relationship Id="rId18" Type="http://schemas.openxmlformats.org/officeDocument/2006/relationships/tags" Target="../tags/tag321.xml"/><Relationship Id="rId26" Type="http://schemas.openxmlformats.org/officeDocument/2006/relationships/tags" Target="../tags/tag329.xml"/><Relationship Id="rId39" Type="http://schemas.openxmlformats.org/officeDocument/2006/relationships/image" Target="../media/image24.png"/><Relationship Id="rId21" Type="http://schemas.openxmlformats.org/officeDocument/2006/relationships/tags" Target="../tags/tag324.xml"/><Relationship Id="rId34" Type="http://schemas.openxmlformats.org/officeDocument/2006/relationships/tags" Target="../tags/tag337.xml"/><Relationship Id="rId7" Type="http://schemas.openxmlformats.org/officeDocument/2006/relationships/tags" Target="../tags/tag310.xml"/><Relationship Id="rId2" Type="http://schemas.openxmlformats.org/officeDocument/2006/relationships/tags" Target="../tags/tag305.xml"/><Relationship Id="rId16" Type="http://schemas.openxmlformats.org/officeDocument/2006/relationships/tags" Target="../tags/tag319.xml"/><Relationship Id="rId20" Type="http://schemas.openxmlformats.org/officeDocument/2006/relationships/tags" Target="../tags/tag323.xml"/><Relationship Id="rId29" Type="http://schemas.openxmlformats.org/officeDocument/2006/relationships/tags" Target="../tags/tag332.xml"/><Relationship Id="rId41" Type="http://schemas.openxmlformats.org/officeDocument/2006/relationships/image" Target="../media/image26.png"/><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tags" Target="../tags/tag314.xml"/><Relationship Id="rId24" Type="http://schemas.openxmlformats.org/officeDocument/2006/relationships/tags" Target="../tags/tag327.xml"/><Relationship Id="rId32" Type="http://schemas.openxmlformats.org/officeDocument/2006/relationships/tags" Target="../tags/tag335.xml"/><Relationship Id="rId37" Type="http://schemas.openxmlformats.org/officeDocument/2006/relationships/tags" Target="../tags/tag340.xml"/><Relationship Id="rId40" Type="http://schemas.openxmlformats.org/officeDocument/2006/relationships/image" Target="../media/image25.png"/><Relationship Id="rId5" Type="http://schemas.openxmlformats.org/officeDocument/2006/relationships/tags" Target="../tags/tag308.xml"/><Relationship Id="rId15" Type="http://schemas.openxmlformats.org/officeDocument/2006/relationships/tags" Target="../tags/tag318.xml"/><Relationship Id="rId23" Type="http://schemas.openxmlformats.org/officeDocument/2006/relationships/tags" Target="../tags/tag326.xml"/><Relationship Id="rId28" Type="http://schemas.openxmlformats.org/officeDocument/2006/relationships/tags" Target="../tags/tag331.xml"/><Relationship Id="rId36" Type="http://schemas.openxmlformats.org/officeDocument/2006/relationships/tags" Target="../tags/tag339.xml"/><Relationship Id="rId10" Type="http://schemas.openxmlformats.org/officeDocument/2006/relationships/tags" Target="../tags/tag313.xml"/><Relationship Id="rId19" Type="http://schemas.openxmlformats.org/officeDocument/2006/relationships/tags" Target="../tags/tag322.xml"/><Relationship Id="rId31" Type="http://schemas.openxmlformats.org/officeDocument/2006/relationships/tags" Target="../tags/tag334.xml"/><Relationship Id="rId4" Type="http://schemas.openxmlformats.org/officeDocument/2006/relationships/tags" Target="../tags/tag307.xml"/><Relationship Id="rId9" Type="http://schemas.openxmlformats.org/officeDocument/2006/relationships/tags" Target="../tags/tag312.xml"/><Relationship Id="rId14" Type="http://schemas.openxmlformats.org/officeDocument/2006/relationships/tags" Target="../tags/tag317.xml"/><Relationship Id="rId22" Type="http://schemas.openxmlformats.org/officeDocument/2006/relationships/tags" Target="../tags/tag325.xml"/><Relationship Id="rId27" Type="http://schemas.openxmlformats.org/officeDocument/2006/relationships/tags" Target="../tags/tag330.xml"/><Relationship Id="rId30" Type="http://schemas.openxmlformats.org/officeDocument/2006/relationships/tags" Target="../tags/tag333.xml"/><Relationship Id="rId35" Type="http://schemas.openxmlformats.org/officeDocument/2006/relationships/tags" Target="../tags/tag338.xml"/><Relationship Id="rId8" Type="http://schemas.openxmlformats.org/officeDocument/2006/relationships/tags" Target="../tags/tag311.xml"/><Relationship Id="rId3" Type="http://schemas.openxmlformats.org/officeDocument/2006/relationships/tags" Target="../tags/tag306.xml"/><Relationship Id="rId12" Type="http://schemas.openxmlformats.org/officeDocument/2006/relationships/tags" Target="../tags/tag315.xml"/><Relationship Id="rId17" Type="http://schemas.openxmlformats.org/officeDocument/2006/relationships/tags" Target="../tags/tag320.xml"/><Relationship Id="rId25" Type="http://schemas.openxmlformats.org/officeDocument/2006/relationships/tags" Target="../tags/tag328.xml"/><Relationship Id="rId33" Type="http://schemas.openxmlformats.org/officeDocument/2006/relationships/tags" Target="../tags/tag336.xml"/><Relationship Id="rId38"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image" Target="../media/image3.png"/><Relationship Id="rId3" Type="http://schemas.openxmlformats.org/officeDocument/2006/relationships/video" Target="../media/media1.mp4"/><Relationship Id="rId7" Type="http://schemas.openxmlformats.org/officeDocument/2006/relationships/tags" Target="../tags/tag159.xml"/><Relationship Id="rId12" Type="http://schemas.openxmlformats.org/officeDocument/2006/relationships/image" Target="../media/image4.png"/><Relationship Id="rId2" Type="http://schemas.microsoft.com/office/2007/relationships/media" Target="../media/media1.mp4"/><Relationship Id="rId1" Type="http://schemas.openxmlformats.org/officeDocument/2006/relationships/tags" Target="../tags/tag155.xml"/><Relationship Id="rId6" Type="http://schemas.openxmlformats.org/officeDocument/2006/relationships/tags" Target="../tags/tag158.xml"/><Relationship Id="rId11" Type="http://schemas.openxmlformats.org/officeDocument/2006/relationships/slideLayout" Target="../slideLayouts/slideLayout14.xml"/><Relationship Id="rId5" Type="http://schemas.openxmlformats.org/officeDocument/2006/relationships/tags" Target="../tags/tag157.xml"/><Relationship Id="rId10" Type="http://schemas.openxmlformats.org/officeDocument/2006/relationships/tags" Target="../tags/tag162.xml"/><Relationship Id="rId4" Type="http://schemas.openxmlformats.org/officeDocument/2006/relationships/tags" Target="../tags/tag156.xml"/><Relationship Id="rId9" Type="http://schemas.openxmlformats.org/officeDocument/2006/relationships/tags" Target="../tags/tag161.xml"/></Relationships>
</file>

<file path=ppt/slides/_rels/slide4.xml.rels><?xml version="1.0" encoding="UTF-8" standalone="yes"?>
<Relationships xmlns="http://schemas.openxmlformats.org/package/2006/relationships"><Relationship Id="rId8" Type="http://schemas.openxmlformats.org/officeDocument/2006/relationships/tags" Target="../tags/tag170.xml"/><Relationship Id="rId13" Type="http://schemas.openxmlformats.org/officeDocument/2006/relationships/image" Target="../media/image3.png"/><Relationship Id="rId3" Type="http://schemas.openxmlformats.org/officeDocument/2006/relationships/tags" Target="../tags/tag165.xml"/><Relationship Id="rId7" Type="http://schemas.openxmlformats.org/officeDocument/2006/relationships/tags" Target="../tags/tag169.xml"/><Relationship Id="rId12" Type="http://schemas.openxmlformats.org/officeDocument/2006/relationships/image" Target="../media/image5.png"/><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tags" Target="../tags/tag168.xml"/><Relationship Id="rId11" Type="http://schemas.openxmlformats.org/officeDocument/2006/relationships/slideLayout" Target="../slideLayouts/slideLayout15.xml"/><Relationship Id="rId5" Type="http://schemas.openxmlformats.org/officeDocument/2006/relationships/tags" Target="../tags/tag167.xml"/><Relationship Id="rId10" Type="http://schemas.openxmlformats.org/officeDocument/2006/relationships/tags" Target="../tags/tag172.xml"/><Relationship Id="rId4" Type="http://schemas.openxmlformats.org/officeDocument/2006/relationships/tags" Target="../tags/tag166.xml"/><Relationship Id="rId9" Type="http://schemas.openxmlformats.org/officeDocument/2006/relationships/tags" Target="../tags/tag171.xml"/></Relationships>
</file>

<file path=ppt/slides/_rels/slide5.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 Id="rId5" Type="http://schemas.openxmlformats.org/officeDocument/2006/relationships/image" Target="../media/image6.png"/><Relationship Id="rId4"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17.xml"/><Relationship Id="rId5" Type="http://schemas.openxmlformats.org/officeDocument/2006/relationships/tags" Target="../tags/tag180.xml"/><Relationship Id="rId4" Type="http://schemas.openxmlformats.org/officeDocument/2006/relationships/tags" Target="../tags/tag179.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tags" Target="../tags/tag183.xml"/><Relationship Id="rId7" Type="http://schemas.openxmlformats.org/officeDocument/2006/relationships/tags" Target="../tags/tag187.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s>
</file>

<file path=ppt/slides/_rels/slide8.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tags" Target="../tags/tag200.xml"/><Relationship Id="rId18" Type="http://schemas.openxmlformats.org/officeDocument/2006/relationships/slideLayout" Target="../slideLayouts/slideLayout19.xml"/><Relationship Id="rId3" Type="http://schemas.openxmlformats.org/officeDocument/2006/relationships/tags" Target="../tags/tag190.xml"/><Relationship Id="rId7" Type="http://schemas.openxmlformats.org/officeDocument/2006/relationships/tags" Target="../tags/tag194.xml"/><Relationship Id="rId12" Type="http://schemas.openxmlformats.org/officeDocument/2006/relationships/tags" Target="../tags/tag199.xml"/><Relationship Id="rId17" Type="http://schemas.openxmlformats.org/officeDocument/2006/relationships/tags" Target="../tags/tag204.xml"/><Relationship Id="rId2" Type="http://schemas.openxmlformats.org/officeDocument/2006/relationships/tags" Target="../tags/tag189.xml"/><Relationship Id="rId16" Type="http://schemas.openxmlformats.org/officeDocument/2006/relationships/tags" Target="../tags/tag203.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tags" Target="../tags/tag198.xml"/><Relationship Id="rId5" Type="http://schemas.openxmlformats.org/officeDocument/2006/relationships/tags" Target="../tags/tag192.xml"/><Relationship Id="rId15" Type="http://schemas.openxmlformats.org/officeDocument/2006/relationships/tags" Target="../tags/tag202.xml"/><Relationship Id="rId10" Type="http://schemas.openxmlformats.org/officeDocument/2006/relationships/tags" Target="../tags/tag197.xml"/><Relationship Id="rId19" Type="http://schemas.openxmlformats.org/officeDocument/2006/relationships/image" Target="../media/image7.png"/><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tags" Target="../tags/tag201.xml"/></Relationships>
</file>

<file path=ppt/slides/_rels/slide9.xml.rels><?xml version="1.0" encoding="UTF-8" standalone="yes"?>
<Relationships xmlns="http://schemas.openxmlformats.org/package/2006/relationships"><Relationship Id="rId8" Type="http://schemas.openxmlformats.org/officeDocument/2006/relationships/tags" Target="../tags/tag212.xml"/><Relationship Id="rId13" Type="http://schemas.openxmlformats.org/officeDocument/2006/relationships/tags" Target="../tags/tag217.xml"/><Relationship Id="rId18" Type="http://schemas.openxmlformats.org/officeDocument/2006/relationships/tags" Target="../tags/tag222.xml"/><Relationship Id="rId26" Type="http://schemas.openxmlformats.org/officeDocument/2006/relationships/slideLayout" Target="../slideLayouts/slideLayout20.xml"/><Relationship Id="rId3" Type="http://schemas.openxmlformats.org/officeDocument/2006/relationships/tags" Target="../tags/tag207.xml"/><Relationship Id="rId21" Type="http://schemas.openxmlformats.org/officeDocument/2006/relationships/tags" Target="../tags/tag225.xml"/><Relationship Id="rId7" Type="http://schemas.openxmlformats.org/officeDocument/2006/relationships/tags" Target="../tags/tag211.xml"/><Relationship Id="rId12" Type="http://schemas.openxmlformats.org/officeDocument/2006/relationships/tags" Target="../tags/tag216.xml"/><Relationship Id="rId17" Type="http://schemas.openxmlformats.org/officeDocument/2006/relationships/tags" Target="../tags/tag221.xml"/><Relationship Id="rId25" Type="http://schemas.openxmlformats.org/officeDocument/2006/relationships/tags" Target="../tags/tag229.xml"/><Relationship Id="rId2" Type="http://schemas.openxmlformats.org/officeDocument/2006/relationships/tags" Target="../tags/tag206.xml"/><Relationship Id="rId16" Type="http://schemas.openxmlformats.org/officeDocument/2006/relationships/tags" Target="../tags/tag220.xml"/><Relationship Id="rId20" Type="http://schemas.openxmlformats.org/officeDocument/2006/relationships/tags" Target="../tags/tag224.xml"/><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tags" Target="../tags/tag215.xml"/><Relationship Id="rId24" Type="http://schemas.openxmlformats.org/officeDocument/2006/relationships/tags" Target="../tags/tag228.xml"/><Relationship Id="rId5" Type="http://schemas.openxmlformats.org/officeDocument/2006/relationships/tags" Target="../tags/tag209.xml"/><Relationship Id="rId15" Type="http://schemas.openxmlformats.org/officeDocument/2006/relationships/tags" Target="../tags/tag219.xml"/><Relationship Id="rId23" Type="http://schemas.openxmlformats.org/officeDocument/2006/relationships/tags" Target="../tags/tag227.xml"/><Relationship Id="rId10" Type="http://schemas.openxmlformats.org/officeDocument/2006/relationships/tags" Target="../tags/tag214.xml"/><Relationship Id="rId19" Type="http://schemas.openxmlformats.org/officeDocument/2006/relationships/tags" Target="../tags/tag223.xml"/><Relationship Id="rId4" Type="http://schemas.openxmlformats.org/officeDocument/2006/relationships/tags" Target="../tags/tag208.xml"/><Relationship Id="rId9" Type="http://schemas.openxmlformats.org/officeDocument/2006/relationships/tags" Target="../tags/tag213.xml"/><Relationship Id="rId14" Type="http://schemas.openxmlformats.org/officeDocument/2006/relationships/tags" Target="../tags/tag218.xml"/><Relationship Id="rId22" Type="http://schemas.openxmlformats.org/officeDocument/2006/relationships/tags" Target="../tags/tag226.xml"/><Relationship Id="rId27"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p:cNvSpPr txBox="1"/>
          <p:nvPr>
            <p:custDataLst>
              <p:tags r:id="rId1"/>
            </p:custDataLst>
          </p:nvPr>
        </p:nvSpPr>
        <p:spPr>
          <a:xfrm>
            <a:off x="1732917" y="6415319"/>
            <a:ext cx="129755" cy="129774"/>
          </a:xfrm>
          <a:custGeom>
            <a:avLst/>
            <a:gdLst>
              <a:gd name="connsiteX0" fmla="*/ 669168 w 1599855"/>
              <a:gd name="connsiteY0" fmla="*/ 111621 h 1600088"/>
              <a:gd name="connsiteX1" fmla="*/ 886086 w 1599855"/>
              <a:gd name="connsiteY1" fmla="*/ 155339 h 1600088"/>
              <a:gd name="connsiteX2" fmla="*/ 1063377 w 1599855"/>
              <a:gd name="connsiteY2" fmla="*/ 274960 h 1600088"/>
              <a:gd name="connsiteX3" fmla="*/ 1182998 w 1599855"/>
              <a:gd name="connsiteY3" fmla="*/ 452251 h 1600088"/>
              <a:gd name="connsiteX4" fmla="*/ 1226716 w 1599855"/>
              <a:gd name="connsiteY4" fmla="*/ 669168 h 1600088"/>
              <a:gd name="connsiteX5" fmla="*/ 1182998 w 1599855"/>
              <a:gd name="connsiteY5" fmla="*/ 886085 h 1600088"/>
              <a:gd name="connsiteX6" fmla="*/ 1063377 w 1599855"/>
              <a:gd name="connsiteY6" fmla="*/ 1063377 h 1600088"/>
              <a:gd name="connsiteX7" fmla="*/ 886086 w 1599855"/>
              <a:gd name="connsiteY7" fmla="*/ 1182998 h 1600088"/>
              <a:gd name="connsiteX8" fmla="*/ 669168 w 1599855"/>
              <a:gd name="connsiteY8" fmla="*/ 1226716 h 1600088"/>
              <a:gd name="connsiteX9" fmla="*/ 452251 w 1599855"/>
              <a:gd name="connsiteY9" fmla="*/ 1182998 h 1600088"/>
              <a:gd name="connsiteX10" fmla="*/ 274960 w 1599855"/>
              <a:gd name="connsiteY10" fmla="*/ 1063377 h 1600088"/>
              <a:gd name="connsiteX11" fmla="*/ 155339 w 1599855"/>
              <a:gd name="connsiteY11" fmla="*/ 886085 h 1600088"/>
              <a:gd name="connsiteX12" fmla="*/ 111621 w 1599855"/>
              <a:gd name="connsiteY12" fmla="*/ 669168 h 1600088"/>
              <a:gd name="connsiteX13" fmla="*/ 155339 w 1599855"/>
              <a:gd name="connsiteY13" fmla="*/ 452251 h 1600088"/>
              <a:gd name="connsiteX14" fmla="*/ 274960 w 1599855"/>
              <a:gd name="connsiteY14" fmla="*/ 274960 h 1600088"/>
              <a:gd name="connsiteX15" fmla="*/ 452251 w 1599855"/>
              <a:gd name="connsiteY15" fmla="*/ 155339 h 1600088"/>
              <a:gd name="connsiteX16" fmla="*/ 669168 w 1599855"/>
              <a:gd name="connsiteY16" fmla="*/ 111621 h 1600088"/>
              <a:gd name="connsiteX17" fmla="*/ 669168 w 1599855"/>
              <a:gd name="connsiteY17" fmla="*/ 0 h 1600088"/>
              <a:gd name="connsiteX18" fmla="*/ 0 w 1599855"/>
              <a:gd name="connsiteY18" fmla="*/ 669168 h 1600088"/>
              <a:gd name="connsiteX19" fmla="*/ 669168 w 1599855"/>
              <a:gd name="connsiteY19" fmla="*/ 1338337 h 1600088"/>
              <a:gd name="connsiteX20" fmla="*/ 1338337 w 1599855"/>
              <a:gd name="connsiteY20" fmla="*/ 669168 h 1600088"/>
              <a:gd name="connsiteX21" fmla="*/ 669168 w 1599855"/>
              <a:gd name="connsiteY21" fmla="*/ 0 h 1600088"/>
              <a:gd name="connsiteX22" fmla="*/ 1544278 w 1599855"/>
              <a:gd name="connsiteY22" fmla="*/ 1600088 h 1600088"/>
              <a:gd name="connsiteX23" fmla="*/ 1504838 w 1599855"/>
              <a:gd name="connsiteY23" fmla="*/ 1583717 h 1600088"/>
              <a:gd name="connsiteX24" fmla="*/ 1247366 w 1599855"/>
              <a:gd name="connsiteY24" fmla="*/ 1326431 h 1600088"/>
              <a:gd name="connsiteX25" fmla="*/ 1247366 w 1599855"/>
              <a:gd name="connsiteY25" fmla="*/ 1247552 h 1600088"/>
              <a:gd name="connsiteX26" fmla="*/ 1326245 w 1599855"/>
              <a:gd name="connsiteY26" fmla="*/ 1247552 h 1600088"/>
              <a:gd name="connsiteX27" fmla="*/ 1583531 w 1599855"/>
              <a:gd name="connsiteY27" fmla="*/ 1504838 h 1600088"/>
              <a:gd name="connsiteX28" fmla="*/ 1583531 w 1599855"/>
              <a:gd name="connsiteY28" fmla="*/ 1583717 h 1600088"/>
              <a:gd name="connsiteX29" fmla="*/ 1544278 w 1599855"/>
              <a:gd name="connsiteY29" fmla="*/ 1600088 h 1600088"/>
            </a:gdLst>
            <a:ahLst/>
            <a:cxnLst/>
            <a:rect l="l" t="t" r="r" b="b"/>
            <a:pathLst>
              <a:path w="1599855" h="1600088">
                <a:moveTo>
                  <a:pt x="669168" y="111621"/>
                </a:moveTo>
                <a:cubicBezTo>
                  <a:pt x="744513" y="111621"/>
                  <a:pt x="817438" y="126318"/>
                  <a:pt x="886086" y="155339"/>
                </a:cubicBezTo>
                <a:cubicBezTo>
                  <a:pt x="952500" y="183431"/>
                  <a:pt x="1012031" y="223614"/>
                  <a:pt x="1063377" y="274960"/>
                </a:cubicBezTo>
                <a:cubicBezTo>
                  <a:pt x="1114537" y="326120"/>
                  <a:pt x="1154906" y="385837"/>
                  <a:pt x="1182998" y="452251"/>
                </a:cubicBezTo>
                <a:cubicBezTo>
                  <a:pt x="1212019" y="520898"/>
                  <a:pt x="1226716" y="594010"/>
                  <a:pt x="1226716" y="669168"/>
                </a:cubicBezTo>
                <a:cubicBezTo>
                  <a:pt x="1226716" y="744327"/>
                  <a:pt x="1212019" y="817438"/>
                  <a:pt x="1182998" y="886085"/>
                </a:cubicBezTo>
                <a:cubicBezTo>
                  <a:pt x="1154906" y="952500"/>
                  <a:pt x="1114723" y="1012031"/>
                  <a:pt x="1063377" y="1063377"/>
                </a:cubicBezTo>
                <a:cubicBezTo>
                  <a:pt x="1012217" y="1114537"/>
                  <a:pt x="952500" y="1154906"/>
                  <a:pt x="886086" y="1182998"/>
                </a:cubicBezTo>
                <a:cubicBezTo>
                  <a:pt x="817438" y="1212019"/>
                  <a:pt x="744327" y="1226716"/>
                  <a:pt x="669168" y="1226716"/>
                </a:cubicBezTo>
                <a:cubicBezTo>
                  <a:pt x="594010" y="1226716"/>
                  <a:pt x="520898" y="1212019"/>
                  <a:pt x="452251" y="1182998"/>
                </a:cubicBezTo>
                <a:cubicBezTo>
                  <a:pt x="385837" y="1154906"/>
                  <a:pt x="326306" y="1114723"/>
                  <a:pt x="274960" y="1063377"/>
                </a:cubicBezTo>
                <a:cubicBezTo>
                  <a:pt x="223800" y="1012217"/>
                  <a:pt x="183431" y="952500"/>
                  <a:pt x="155339" y="886085"/>
                </a:cubicBezTo>
                <a:cubicBezTo>
                  <a:pt x="126318" y="817438"/>
                  <a:pt x="111621" y="744327"/>
                  <a:pt x="111621" y="669168"/>
                </a:cubicBezTo>
                <a:cubicBezTo>
                  <a:pt x="111621" y="594010"/>
                  <a:pt x="126318" y="520898"/>
                  <a:pt x="155339" y="452251"/>
                </a:cubicBezTo>
                <a:cubicBezTo>
                  <a:pt x="183431" y="385837"/>
                  <a:pt x="223614" y="326306"/>
                  <a:pt x="274960" y="274960"/>
                </a:cubicBezTo>
                <a:cubicBezTo>
                  <a:pt x="326306" y="223614"/>
                  <a:pt x="385837" y="183431"/>
                  <a:pt x="452251" y="155339"/>
                </a:cubicBezTo>
                <a:cubicBezTo>
                  <a:pt x="520898" y="126318"/>
                  <a:pt x="593824" y="111621"/>
                  <a:pt x="669168" y="111621"/>
                </a:cubicBezTo>
                <a:moveTo>
                  <a:pt x="669168" y="0"/>
                </a:moveTo>
                <a:cubicBezTo>
                  <a:pt x="299517" y="0"/>
                  <a:pt x="0" y="299517"/>
                  <a:pt x="0" y="669168"/>
                </a:cubicBezTo>
                <a:cubicBezTo>
                  <a:pt x="0" y="1038820"/>
                  <a:pt x="299517" y="1338337"/>
                  <a:pt x="669168" y="1338337"/>
                </a:cubicBezTo>
                <a:cubicBezTo>
                  <a:pt x="1038820" y="1338337"/>
                  <a:pt x="1338337" y="1038820"/>
                  <a:pt x="1338337" y="669168"/>
                </a:cubicBezTo>
                <a:cubicBezTo>
                  <a:pt x="1338337" y="299703"/>
                  <a:pt x="1038820" y="0"/>
                  <a:pt x="669168" y="0"/>
                </a:cubicBezTo>
                <a:close/>
                <a:moveTo>
                  <a:pt x="1544278" y="1600088"/>
                </a:moveTo>
                <a:cubicBezTo>
                  <a:pt x="1529953" y="1600088"/>
                  <a:pt x="1515628" y="1594693"/>
                  <a:pt x="1504838" y="1583717"/>
                </a:cubicBezTo>
                <a:lnTo>
                  <a:pt x="1247366" y="1326431"/>
                </a:lnTo>
                <a:cubicBezTo>
                  <a:pt x="1225600" y="1304665"/>
                  <a:pt x="1225600" y="1269318"/>
                  <a:pt x="1247366" y="1247552"/>
                </a:cubicBezTo>
                <a:cubicBezTo>
                  <a:pt x="1269132" y="1225786"/>
                  <a:pt x="1304479" y="1225786"/>
                  <a:pt x="1326245" y="1247552"/>
                </a:cubicBezTo>
                <a:lnTo>
                  <a:pt x="1583531" y="1504838"/>
                </a:lnTo>
                <a:cubicBezTo>
                  <a:pt x="1605297" y="1526605"/>
                  <a:pt x="1605297" y="1561951"/>
                  <a:pt x="1583531" y="1583717"/>
                </a:cubicBezTo>
                <a:cubicBezTo>
                  <a:pt x="1572927" y="1594693"/>
                  <a:pt x="1558603" y="1600088"/>
                  <a:pt x="1544278" y="1600088"/>
                </a:cubicBez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a:p>
        </p:txBody>
      </p:sp>
      <p:sp>
        <p:nvSpPr>
          <p:cNvPr id="19" name="标题 1"/>
          <p:cNvSpPr txBox="1"/>
          <p:nvPr>
            <p:custDataLst>
              <p:tags r:id="rId2"/>
            </p:custDataLst>
          </p:nvPr>
        </p:nvSpPr>
        <p:spPr>
          <a:xfrm>
            <a:off x="476336" y="6415319"/>
            <a:ext cx="119802" cy="129774"/>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a:p>
        </p:txBody>
      </p:sp>
      <p:sp>
        <p:nvSpPr>
          <p:cNvPr id="21" name="标题 1"/>
          <p:cNvSpPr txBox="1"/>
          <p:nvPr>
            <p:custDataLst>
              <p:tags r:id="rId3"/>
            </p:custDataLst>
          </p:nvPr>
        </p:nvSpPr>
        <p:spPr>
          <a:xfrm>
            <a:off x="2519679" y="3796893"/>
            <a:ext cx="7152005" cy="779145"/>
          </a:xfrm>
          <a:prstGeom prst="rect">
            <a:avLst/>
          </a:prstGeom>
          <a:noFill/>
          <a:ln>
            <a:noFill/>
          </a:ln>
          <a:effectLst/>
        </p:spPr>
        <p:txBody>
          <a:bodyPr vert="horz" wrap="square" lIns="0" tIns="0" rIns="0" bIns="0" rtlCol="0" anchor="ctr"/>
          <a:lstStyle/>
          <a:p>
            <a:pPr algn="ctr">
              <a:lnSpc>
                <a:spcPct val="130000"/>
              </a:lnSpc>
            </a:pPr>
            <a:r>
              <a:rPr lang="zh-CN" altLang="en-US" sz="4800" b="1" dirty="0">
                <a:solidFill>
                  <a:srgbClr val="F69D33"/>
                </a:solidFill>
                <a:latin typeface="华文中宋" panose="02010600040101010101" charset="-122"/>
                <a:ea typeface="华文中宋" panose="02010600040101010101" charset="-122"/>
                <a:cs typeface="华文中宋" panose="02010600040101010101" charset="-122"/>
              </a:rPr>
              <a:t>第</a:t>
            </a:r>
            <a:r>
              <a:rPr lang="en-US" altLang="zh-CN" sz="4800" b="1" dirty="0">
                <a:solidFill>
                  <a:srgbClr val="F69D33"/>
                </a:solidFill>
                <a:latin typeface="华文中宋" panose="02010600040101010101" charset="-122"/>
                <a:ea typeface="华文中宋" panose="02010600040101010101" charset="-122"/>
                <a:cs typeface="华文中宋" panose="02010600040101010101" charset="-122"/>
              </a:rPr>
              <a:t>4</a:t>
            </a:r>
            <a:r>
              <a:rPr lang="zh-CN" altLang="en-US" sz="4800" b="1" dirty="0">
                <a:solidFill>
                  <a:srgbClr val="F69D33"/>
                </a:solidFill>
                <a:latin typeface="华文中宋" panose="02010600040101010101" charset="-122"/>
                <a:ea typeface="华文中宋" panose="02010600040101010101" charset="-122"/>
                <a:cs typeface="华文中宋" panose="02010600040101010101" charset="-122"/>
              </a:rPr>
              <a:t>节</a:t>
            </a:r>
            <a:r>
              <a:rPr lang="en-US" altLang="zh-CN" sz="4800" b="1" dirty="0">
                <a:solidFill>
                  <a:srgbClr val="F69D33"/>
                </a:solidFill>
                <a:latin typeface="华文中宋" panose="02010600040101010101" charset="-122"/>
                <a:ea typeface="华文中宋" panose="02010600040101010101" charset="-122"/>
                <a:cs typeface="华文中宋" panose="02010600040101010101" charset="-122"/>
              </a:rPr>
              <a:t> </a:t>
            </a:r>
            <a:r>
              <a:rPr lang="zh-CN" altLang="en-US" sz="4800" b="1" dirty="0">
                <a:solidFill>
                  <a:srgbClr val="F69D33"/>
                </a:solidFill>
                <a:latin typeface="华文中宋" panose="02010600040101010101" charset="-122"/>
                <a:ea typeface="华文中宋" panose="02010600040101010101" charset="-122"/>
                <a:cs typeface="华文中宋" panose="02010600040101010101" charset="-122"/>
              </a:rPr>
              <a:t>比较做功的快慢</a:t>
            </a:r>
            <a:endParaRPr kumimoji="1" lang="zh-CN" altLang="en-US" sz="4800" b="1" dirty="0">
              <a:ln w="12700">
                <a:noFill/>
              </a:ln>
              <a:solidFill>
                <a:srgbClr val="F69D33"/>
              </a:solidFill>
              <a:latin typeface="华文中宋" panose="02010600040101010101" charset="-122"/>
              <a:ea typeface="华文中宋" panose="02010600040101010101" charset="-122"/>
              <a:cs typeface="华文中宋" panose="02010600040101010101" charset="-122"/>
            </a:endParaRPr>
          </a:p>
        </p:txBody>
      </p:sp>
      <p:sp>
        <p:nvSpPr>
          <p:cNvPr id="36" name="标题 1"/>
          <p:cNvSpPr txBox="1"/>
          <p:nvPr>
            <p:custDataLst>
              <p:tags r:id="rId4"/>
            </p:custDataLst>
          </p:nvPr>
        </p:nvSpPr>
        <p:spPr>
          <a:xfrm>
            <a:off x="2997200" y="2165350"/>
            <a:ext cx="6196965" cy="1002665"/>
          </a:xfrm>
          <a:prstGeom prst="rect">
            <a:avLst/>
          </a:prstGeom>
          <a:noFill/>
          <a:ln>
            <a:noFill/>
          </a:ln>
          <a:effectLst/>
          <a:extLst>
            <a:ext uri="{909E8E84-426E-40DD-AFC4-6F175D3DCCD1}">
              <a14:hiddenFill xmlns:a14="http://schemas.microsoft.com/office/drawing/2010/main">
                <a:solidFill>
                  <a:srgbClr val="C00000"/>
                </a:solidFill>
              </a14:hiddenFill>
            </a:ext>
          </a:extLst>
        </p:spPr>
        <p:txBody>
          <a:bodyPr vert="horz" wrap="square" lIns="0" tIns="0" rIns="0" bIns="0" rtlCol="0" anchor="ctr"/>
          <a:lstStyle/>
          <a:p>
            <a:pPr algn="ctr">
              <a:lnSpc>
                <a:spcPct val="130000"/>
              </a:lnSpc>
            </a:pPr>
            <a:r>
              <a:rPr lang="zh-CN" altLang="en-US" sz="6600" b="1">
                <a:solidFill>
                  <a:srgbClr val="3F999C"/>
                </a:solidFill>
                <a:latin typeface="华文中宋" panose="02010600040101010101" charset="-122"/>
                <a:ea typeface="华文中宋" panose="02010600040101010101" charset="-122"/>
                <a:cs typeface="华文中宋" panose="02010600040101010101" charset="-122"/>
              </a:rPr>
              <a:t>第九章 机械和功</a:t>
            </a:r>
            <a:endParaRPr kumimoji="1" lang="zh-CN" altLang="en-US" sz="5400" b="1">
              <a:ln w="12700">
                <a:noFill/>
              </a:ln>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p:cNvSpPr txBox="1"/>
          <p:nvPr>
            <p:custDataLst>
              <p:tags r:id="rId1"/>
            </p:custDataLst>
          </p:nvPr>
        </p:nvSpPr>
        <p:spPr>
          <a:xfrm>
            <a:off x="787215" y="385281"/>
            <a:ext cx="10671175" cy="468000"/>
          </a:xfrm>
          <a:prstGeom prst="rect">
            <a:avLst/>
          </a:prstGeom>
          <a:noFill/>
          <a:ln>
            <a:noFill/>
          </a:ln>
        </p:spPr>
        <p:txBody>
          <a:bodyPr vert="horz" wrap="square" lIns="0" tIns="0" rIns="0" bIns="0" rtlCol="0" anchor="ctr"/>
          <a:lstStyle/>
          <a:p>
            <a:pPr algn="l">
              <a:lnSpc>
                <a:spcPct val="110000"/>
              </a:lnSpc>
            </a:pPr>
            <a:r>
              <a:rPr kumimoji="1" lang="zh-CN" altLang="en-US" sz="2400" b="1">
                <a:ln w="12700">
                  <a:noFill/>
                </a:ln>
                <a:solidFill>
                  <a:srgbClr val="262626">
                    <a:alpha val="100000"/>
                  </a:srgbClr>
                </a:solidFill>
                <a:latin typeface="Times New Roman" panose="02020603050405020304" charset="0"/>
                <a:ea typeface="宋体" panose="02010600030101010101" pitchFamily="2" charset="-122"/>
                <a:cs typeface="Source Han Sans CN Bold" panose="020B0800000000000000" charset="-122"/>
              </a:rPr>
              <a:t>拓展延伸</a:t>
            </a:r>
          </a:p>
        </p:txBody>
      </p:sp>
      <p:sp>
        <p:nvSpPr>
          <p:cNvPr id="4" name="形状1"/>
          <p:cNvSpPr txBox="1"/>
          <p:nvPr>
            <p:custDataLst>
              <p:tags r:id="rId2"/>
            </p:custDataLst>
          </p:nvPr>
        </p:nvSpPr>
        <p:spPr>
          <a:xfrm>
            <a:off x="4015105" y="2053590"/>
            <a:ext cx="7694930" cy="2470150"/>
          </a:xfrm>
          <a:prstGeom prst="rect">
            <a:avLst/>
          </a:prstGeom>
          <a:solidFill>
            <a:srgbClr val="FFFFFF">
              <a:alpha val="0"/>
            </a:srgbClr>
          </a:solidFill>
          <a:ln w="9525">
            <a:solidFill>
              <a:srgbClr val="FFFFFF">
                <a:alpha val="0"/>
              </a:srgbClr>
            </a:solidFill>
            <a:prstDash val="solid"/>
          </a:ln>
        </p:spPr>
        <p:txBody>
          <a:bodyPr anchor="t"/>
          <a:lstStyle/>
          <a:p>
            <a:pPr marL="0" algn="l">
              <a:lnSpc>
                <a:spcPct val="150000"/>
              </a:lnSpc>
              <a:buClrTx/>
              <a:buSzTx/>
              <a:buFontTx/>
            </a:pPr>
            <a:r>
              <a:rPr lang="zh-CN" altLang="en-US" sz="2400" b="0" i="0">
                <a:solidFill>
                  <a:schemeClr val="tx1">
                    <a:alpha val="100000"/>
                  </a:schemeClr>
                </a:solidFill>
                <a:latin typeface="Times New Roman" panose="02020603050405020304" charset="0"/>
                <a:ea typeface="宋体" panose="02010600030101010101" pitchFamily="2" charset="-122"/>
              </a:rPr>
              <a:t>瓦特（J. Watt，1736—1819）是英国发明家（图 10-12）。瓦特的主要成就是制造出第一台有实用价值的蒸汽机，使人类进入“蒸汽时代”。人们为了纪念这位伟大的发明家，以他的名字“瓦特”来命名功率的单位。</a:t>
            </a:r>
          </a:p>
        </p:txBody>
      </p:sp>
      <p:pic>
        <p:nvPicPr>
          <p:cNvPr id="7" name="图片 6"/>
          <p:cNvPicPr>
            <a:picLocks noChangeAspect="1"/>
          </p:cNvPicPr>
          <p:nvPr>
            <p:custDataLst>
              <p:tags r:id="rId3"/>
            </p:custDataLst>
          </p:nvPr>
        </p:nvPicPr>
        <p:blipFill>
          <a:blip r:embed="rId5"/>
          <a:stretch>
            <a:fillRect/>
          </a:stretch>
        </p:blipFill>
        <p:spPr>
          <a:xfrm>
            <a:off x="787400" y="1248410"/>
            <a:ext cx="3182620" cy="4522470"/>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15"/>
          <a:stretch>
            <a:fillRect/>
          </a:stretch>
        </p:blipFill>
        <p:spPr>
          <a:xfrm>
            <a:off x="904240" y="1017905"/>
            <a:ext cx="3095625" cy="1733550"/>
          </a:xfrm>
          <a:prstGeom prst="rect">
            <a:avLst/>
          </a:prstGeom>
        </p:spPr>
      </p:pic>
      <p:pic>
        <p:nvPicPr>
          <p:cNvPr id="3" name="图片 2"/>
          <p:cNvPicPr>
            <a:picLocks noChangeAspect="1"/>
          </p:cNvPicPr>
          <p:nvPr>
            <p:custDataLst>
              <p:tags r:id="rId2"/>
            </p:custDataLst>
          </p:nvPr>
        </p:nvPicPr>
        <p:blipFill>
          <a:blip r:embed="rId16"/>
          <a:stretch>
            <a:fillRect/>
          </a:stretch>
        </p:blipFill>
        <p:spPr>
          <a:xfrm>
            <a:off x="4576445" y="1036955"/>
            <a:ext cx="3038475" cy="1714500"/>
          </a:xfrm>
          <a:prstGeom prst="rect">
            <a:avLst/>
          </a:prstGeom>
        </p:spPr>
      </p:pic>
      <p:pic>
        <p:nvPicPr>
          <p:cNvPr id="4" name="图片 3"/>
          <p:cNvPicPr>
            <a:picLocks noChangeAspect="1"/>
          </p:cNvPicPr>
          <p:nvPr>
            <p:custDataLst>
              <p:tags r:id="rId3"/>
            </p:custDataLst>
          </p:nvPr>
        </p:nvPicPr>
        <p:blipFill>
          <a:blip r:embed="rId17"/>
          <a:stretch>
            <a:fillRect/>
          </a:stretch>
        </p:blipFill>
        <p:spPr>
          <a:xfrm>
            <a:off x="8191500" y="1017905"/>
            <a:ext cx="3038475" cy="1724025"/>
          </a:xfrm>
          <a:prstGeom prst="rect">
            <a:avLst/>
          </a:prstGeom>
        </p:spPr>
      </p:pic>
      <p:pic>
        <p:nvPicPr>
          <p:cNvPr id="5" name="图片 4"/>
          <p:cNvPicPr>
            <a:picLocks noChangeAspect="1"/>
          </p:cNvPicPr>
          <p:nvPr>
            <p:custDataLst>
              <p:tags r:id="rId4"/>
            </p:custDataLst>
          </p:nvPr>
        </p:nvPicPr>
        <p:blipFill>
          <a:blip r:embed="rId18"/>
          <a:stretch>
            <a:fillRect/>
          </a:stretch>
        </p:blipFill>
        <p:spPr>
          <a:xfrm>
            <a:off x="904240" y="3891280"/>
            <a:ext cx="3009900" cy="1571625"/>
          </a:xfrm>
          <a:prstGeom prst="rect">
            <a:avLst/>
          </a:prstGeom>
        </p:spPr>
      </p:pic>
      <p:pic>
        <p:nvPicPr>
          <p:cNvPr id="6" name="图片 5"/>
          <p:cNvPicPr>
            <a:picLocks noChangeAspect="1"/>
          </p:cNvPicPr>
          <p:nvPr>
            <p:custDataLst>
              <p:tags r:id="rId5"/>
            </p:custDataLst>
          </p:nvPr>
        </p:nvPicPr>
        <p:blipFill>
          <a:blip r:embed="rId19"/>
          <a:stretch>
            <a:fillRect/>
          </a:stretch>
        </p:blipFill>
        <p:spPr>
          <a:xfrm>
            <a:off x="4519295" y="3825875"/>
            <a:ext cx="3095625" cy="1600200"/>
          </a:xfrm>
          <a:prstGeom prst="rect">
            <a:avLst/>
          </a:prstGeom>
        </p:spPr>
      </p:pic>
      <p:pic>
        <p:nvPicPr>
          <p:cNvPr id="7" name="图片 6"/>
          <p:cNvPicPr>
            <a:picLocks noChangeAspect="1"/>
          </p:cNvPicPr>
          <p:nvPr>
            <p:custDataLst>
              <p:tags r:id="rId6"/>
            </p:custDataLst>
          </p:nvPr>
        </p:nvPicPr>
        <p:blipFill>
          <a:blip r:embed="rId20"/>
          <a:stretch>
            <a:fillRect/>
          </a:stretch>
        </p:blipFill>
        <p:spPr>
          <a:xfrm>
            <a:off x="8220075" y="3825875"/>
            <a:ext cx="3067050" cy="1609725"/>
          </a:xfrm>
          <a:prstGeom prst="rect">
            <a:avLst/>
          </a:prstGeom>
        </p:spPr>
      </p:pic>
      <p:sp>
        <p:nvSpPr>
          <p:cNvPr id="8" name="文本框 7"/>
          <p:cNvSpPr txBox="1"/>
          <p:nvPr>
            <p:custDataLst>
              <p:tags r:id="rId7"/>
            </p:custDataLst>
          </p:nvPr>
        </p:nvSpPr>
        <p:spPr>
          <a:xfrm>
            <a:off x="1028700" y="2889885"/>
            <a:ext cx="2807970" cy="706755"/>
          </a:xfrm>
          <a:prstGeom prst="rect">
            <a:avLst/>
          </a:prstGeom>
          <a:noFill/>
        </p:spPr>
        <p:txBody>
          <a:bodyPr wrap="square" rtlCol="0" anchor="t">
            <a:spAutoFit/>
          </a:bodyPr>
          <a:lstStyle/>
          <a:p>
            <a:r>
              <a:rPr lang="zh-CN" altLang="en-US" sz="2000">
                <a:latin typeface="Times New Roman" panose="02020603050405020304" charset="0"/>
                <a:ea typeface="楷体" panose="02010609060101010101" charset="-122"/>
              </a:rPr>
              <a:t>人长时间运动过程中的</a:t>
            </a:r>
          </a:p>
          <a:p>
            <a:r>
              <a:rPr lang="zh-CN" altLang="en-US" sz="2000">
                <a:latin typeface="Times New Roman" panose="02020603050405020304" charset="0"/>
                <a:ea typeface="楷体" panose="02010609060101010101" charset="-122"/>
              </a:rPr>
              <a:t>功率为数十瓦</a:t>
            </a:r>
          </a:p>
        </p:txBody>
      </p:sp>
      <p:sp>
        <p:nvSpPr>
          <p:cNvPr id="9" name="文本框 8"/>
          <p:cNvSpPr txBox="1"/>
          <p:nvPr>
            <p:custDataLst>
              <p:tags r:id="rId8"/>
            </p:custDataLst>
          </p:nvPr>
        </p:nvSpPr>
        <p:spPr>
          <a:xfrm>
            <a:off x="4688205" y="2889885"/>
            <a:ext cx="2774950" cy="706755"/>
          </a:xfrm>
          <a:prstGeom prst="rect">
            <a:avLst/>
          </a:prstGeom>
          <a:noFill/>
        </p:spPr>
        <p:txBody>
          <a:bodyPr wrap="square" rtlCol="0" anchor="t">
            <a:spAutoFit/>
          </a:bodyPr>
          <a:lstStyle/>
          <a:p>
            <a:r>
              <a:rPr lang="zh-CN" altLang="en-US" sz="2000">
                <a:latin typeface="Times New Roman" panose="02020603050405020304" charset="0"/>
                <a:ea typeface="楷体" panose="02010609060101010101" charset="-122"/>
              </a:rPr>
              <a:t>马长时间运动过程中的</a:t>
            </a:r>
          </a:p>
          <a:p>
            <a:r>
              <a:rPr lang="zh-CN" altLang="en-US" sz="2000">
                <a:latin typeface="Times New Roman" panose="02020603050405020304" charset="0"/>
                <a:ea typeface="楷体" panose="02010609060101010101" charset="-122"/>
              </a:rPr>
              <a:t>功率为几百瓦</a:t>
            </a:r>
          </a:p>
        </p:txBody>
      </p:sp>
      <p:sp>
        <p:nvSpPr>
          <p:cNvPr id="10" name="文本框 9"/>
          <p:cNvSpPr txBox="1"/>
          <p:nvPr>
            <p:custDataLst>
              <p:tags r:id="rId9"/>
            </p:custDataLst>
          </p:nvPr>
        </p:nvSpPr>
        <p:spPr>
          <a:xfrm>
            <a:off x="8191500" y="2889885"/>
            <a:ext cx="3289300" cy="398780"/>
          </a:xfrm>
          <a:prstGeom prst="rect">
            <a:avLst/>
          </a:prstGeom>
          <a:noFill/>
        </p:spPr>
        <p:txBody>
          <a:bodyPr wrap="square" rtlCol="0" anchor="t">
            <a:spAutoFit/>
          </a:bodyPr>
          <a:lstStyle/>
          <a:p>
            <a:r>
              <a:rPr lang="zh-CN" altLang="en-US" sz="2000">
                <a:latin typeface="Times New Roman" panose="02020603050405020304" charset="0"/>
                <a:ea typeface="楷体" panose="02010609060101010101" charset="-122"/>
                <a:cs typeface="Times New Roman" panose="02020603050405020304" charset="0"/>
              </a:rPr>
              <a:t>小汽车的功率可达</a:t>
            </a:r>
            <a:r>
              <a:rPr lang="en-US" altLang="zh-CN" sz="2000">
                <a:latin typeface="Times New Roman" panose="02020603050405020304" charset="0"/>
                <a:ea typeface="楷体" panose="02010609060101010101" charset="-122"/>
                <a:cs typeface="Times New Roman" panose="02020603050405020304" charset="0"/>
              </a:rPr>
              <a:t>100 kW</a:t>
            </a:r>
            <a:endParaRPr lang="zh-CN" altLang="en-US" sz="2000">
              <a:latin typeface="Times New Roman" panose="02020603050405020304" charset="0"/>
              <a:ea typeface="楷体" panose="02010609060101010101" charset="-122"/>
              <a:cs typeface="Times New Roman" panose="02020603050405020304" charset="0"/>
            </a:endParaRPr>
          </a:p>
        </p:txBody>
      </p:sp>
      <p:sp>
        <p:nvSpPr>
          <p:cNvPr id="11" name="文本框 10"/>
          <p:cNvSpPr txBox="1"/>
          <p:nvPr>
            <p:custDataLst>
              <p:tags r:id="rId10"/>
            </p:custDataLst>
          </p:nvPr>
        </p:nvSpPr>
        <p:spPr>
          <a:xfrm>
            <a:off x="975995" y="5554345"/>
            <a:ext cx="2860675" cy="706755"/>
          </a:xfrm>
          <a:prstGeom prst="rect">
            <a:avLst/>
          </a:prstGeom>
          <a:noFill/>
        </p:spPr>
        <p:txBody>
          <a:bodyPr wrap="square" rtlCol="0" anchor="t">
            <a:spAutoFit/>
          </a:bodyPr>
          <a:lstStyle/>
          <a:p>
            <a:r>
              <a:rPr lang="zh-CN" altLang="en-US" sz="2000">
                <a:latin typeface="Times New Roman" panose="02020603050405020304" charset="0"/>
                <a:ea typeface="楷体" panose="02010609060101010101" charset="-122"/>
                <a:cs typeface="Times New Roman" panose="02020603050405020304" charset="0"/>
              </a:rPr>
              <a:t>飞机发动机的功率可达</a:t>
            </a:r>
          </a:p>
          <a:p>
            <a:r>
              <a:rPr lang="en-US" altLang="zh-CN" sz="2000">
                <a:latin typeface="Times New Roman" panose="02020603050405020304" charset="0"/>
                <a:ea typeface="楷体" panose="02010609060101010101" charset="-122"/>
                <a:cs typeface="Times New Roman" panose="02020603050405020304" charset="0"/>
              </a:rPr>
              <a:t>1000kW</a:t>
            </a:r>
            <a:endParaRPr lang="zh-CN" altLang="en-US" sz="2000">
              <a:latin typeface="Times New Roman" panose="02020603050405020304" charset="0"/>
              <a:ea typeface="楷体" panose="02010609060101010101" charset="-122"/>
              <a:cs typeface="Times New Roman" panose="02020603050405020304" charset="0"/>
            </a:endParaRPr>
          </a:p>
        </p:txBody>
      </p:sp>
      <p:sp>
        <p:nvSpPr>
          <p:cNvPr id="13" name="文本框 12"/>
          <p:cNvSpPr txBox="1"/>
          <p:nvPr>
            <p:custDataLst>
              <p:tags r:id="rId11"/>
            </p:custDataLst>
          </p:nvPr>
        </p:nvSpPr>
        <p:spPr>
          <a:xfrm>
            <a:off x="4576445" y="5554345"/>
            <a:ext cx="2924810" cy="706755"/>
          </a:xfrm>
          <a:prstGeom prst="rect">
            <a:avLst/>
          </a:prstGeom>
          <a:noFill/>
        </p:spPr>
        <p:txBody>
          <a:bodyPr wrap="square" rtlCol="0" anchor="t">
            <a:spAutoFit/>
          </a:bodyPr>
          <a:lstStyle/>
          <a:p>
            <a:pPr algn="ctr"/>
            <a:r>
              <a:rPr lang="zh-CN" altLang="en-US" sz="2000">
                <a:latin typeface="Times New Roman" panose="02020603050405020304" charset="0"/>
                <a:ea typeface="楷体" panose="02010609060101010101" charset="-122"/>
              </a:rPr>
              <a:t>高速动车组列车功率可达几千千瓦至两万千瓦</a:t>
            </a:r>
          </a:p>
        </p:txBody>
      </p:sp>
      <p:sp>
        <p:nvSpPr>
          <p:cNvPr id="14" name="文本框 13"/>
          <p:cNvSpPr txBox="1"/>
          <p:nvPr>
            <p:custDataLst>
              <p:tags r:id="rId12"/>
            </p:custDataLst>
          </p:nvPr>
        </p:nvSpPr>
        <p:spPr>
          <a:xfrm>
            <a:off x="8241030" y="5554345"/>
            <a:ext cx="3090545" cy="706755"/>
          </a:xfrm>
          <a:prstGeom prst="rect">
            <a:avLst/>
          </a:prstGeom>
          <a:noFill/>
        </p:spPr>
        <p:txBody>
          <a:bodyPr wrap="square" rtlCol="0" anchor="t">
            <a:spAutoFit/>
          </a:bodyPr>
          <a:lstStyle/>
          <a:p>
            <a:r>
              <a:rPr lang="zh-CN" altLang="en-US" sz="2000">
                <a:latin typeface="Times New Roman" panose="02020603050405020304" charset="0"/>
                <a:ea typeface="楷体" panose="02010609060101010101" charset="-122"/>
                <a:cs typeface="Times New Roman" panose="02020603050405020304" charset="0"/>
              </a:rPr>
              <a:t>万吨级远洋货轮发动机的</a:t>
            </a:r>
          </a:p>
          <a:p>
            <a:r>
              <a:rPr lang="zh-CN" altLang="en-US" sz="2000">
                <a:latin typeface="Times New Roman" panose="02020603050405020304" charset="0"/>
                <a:ea typeface="楷体" panose="02010609060101010101" charset="-122"/>
                <a:cs typeface="Times New Roman" panose="02020603050405020304" charset="0"/>
              </a:rPr>
              <a:t>功率可达</a:t>
            </a:r>
            <a:r>
              <a:rPr lang="en-US" altLang="zh-CN" sz="2000">
                <a:latin typeface="Times New Roman" panose="02020603050405020304" charset="0"/>
                <a:ea typeface="楷体" panose="02010609060101010101" charset="-122"/>
                <a:cs typeface="Times New Roman" panose="02020603050405020304" charset="0"/>
              </a:rPr>
              <a:t>10 000kW</a:t>
            </a:r>
            <a:endParaRPr lang="zh-CN" altLang="en-US" sz="2000">
              <a:latin typeface="Times New Roman" panose="02020603050405020304" charset="0"/>
              <a:ea typeface="楷体" panose="02010609060101010101" charset="-122"/>
              <a:cs typeface="Times New Roman" panose="02020603050405020304" charset="0"/>
            </a:endParaRPr>
          </a:p>
        </p:txBody>
      </p:sp>
      <p:sp>
        <p:nvSpPr>
          <p:cNvPr id="15" name="文本框 14"/>
          <p:cNvSpPr txBox="1"/>
          <p:nvPr>
            <p:custDataLst>
              <p:tags r:id="rId13"/>
            </p:custDataLst>
          </p:nvPr>
        </p:nvSpPr>
        <p:spPr>
          <a:xfrm>
            <a:off x="5120640" y="374015"/>
            <a:ext cx="1950085" cy="460375"/>
          </a:xfrm>
          <a:prstGeom prst="rect">
            <a:avLst/>
          </a:prstGeom>
          <a:noFill/>
        </p:spPr>
        <p:txBody>
          <a:bodyPr wrap="square" rtlCol="0">
            <a:spAutoFit/>
          </a:bodyPr>
          <a:lstStyle/>
          <a:p>
            <a:pPr algn="ctr"/>
            <a:r>
              <a:rPr lang="zh-CN" altLang="en-US" sz="2400"/>
              <a:t>一些功率值</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rLst="">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rLst="">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rLst="">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1"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rLst="">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rLst="">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2"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rLst="">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rLst="">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3"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rLst="">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rLst="">
                                      <p:cBhvr>
                                        <p:cTn id="61" dur="1000"/>
                                        <p:tgtEl>
                                          <p:spTgt spid="6"/>
                                        </p:tgtEl>
                                      </p:cBhvr>
                                    </p:animEffect>
                                    <p:anim calcmode="lin" valueType="num">
                                      <p:cBhvr>
                                        <p:cTn id="62" dur="1000" fill="hold"/>
                                        <p:tgtEl>
                                          <p:spTgt spid="6"/>
                                        </p:tgtEl>
                                        <p:attrNameLst>
                                          <p:attrName>ppt_x</p:attrName>
                                        </p:attrNameLst>
                                      </p:cBhvr>
                                      <p:tavLst>
                                        <p:tav tm="0">
                                          <p:val>
                                            <p:strVal val="#ppt_x"/>
                                          </p:val>
                                        </p:tav>
                                        <p:tav tm="100000">
                                          <p:val>
                                            <p:strVal val="#ppt_x"/>
                                          </p:val>
                                        </p:tav>
                                      </p:tavLst>
                                    </p:anim>
                                    <p:anim calcmode="lin" valueType="num">
                                      <p:cBhvr>
                                        <p:cTn id="6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4"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rLst="">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rLst="">
                                      <p:cBhvr>
                                        <p:cTn id="75" dur="1000"/>
                                        <p:tgtEl>
                                          <p:spTgt spid="7"/>
                                        </p:tgtEl>
                                      </p:cBhvr>
                                    </p:animEffect>
                                    <p:anim calcmode="lin" valueType="num">
                                      <p:cBhvr>
                                        <p:cTn id="76" dur="1000" fill="hold"/>
                                        <p:tgtEl>
                                          <p:spTgt spid="7"/>
                                        </p:tgtEl>
                                        <p:attrNameLst>
                                          <p:attrName>ppt_x</p:attrName>
                                        </p:attrNameLst>
                                      </p:cBhvr>
                                      <p:tavLst>
                                        <p:tav tm="0">
                                          <p:val>
                                            <p:strVal val="#ppt_x"/>
                                          </p:val>
                                        </p:tav>
                                        <p:tav tm="100000">
                                          <p:val>
                                            <p:strVal val="#ppt_x"/>
                                          </p:val>
                                        </p:tav>
                                      </p:tavLst>
                                    </p:anim>
                                    <p:anim calcmode="lin" valueType="num">
                                      <p:cBhvr>
                                        <p:cTn id="7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5"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rLst="">
                                      <p:cBhvr>
                                        <p:cTn id="82" dur="1000"/>
                                        <p:tgtEl>
                                          <p:spTgt spid="14"/>
                                        </p:tgtEl>
                                      </p:cBhvr>
                                    </p:animEffect>
                                    <p:anim calcmode="lin" valueType="num">
                                      <p:cBhvr>
                                        <p:cTn id="83" dur="1000" fill="hold"/>
                                        <p:tgtEl>
                                          <p:spTgt spid="14"/>
                                        </p:tgtEl>
                                        <p:attrNameLst>
                                          <p:attrName>ppt_x</p:attrName>
                                        </p:attrNameLst>
                                      </p:cBhvr>
                                      <p:tavLst>
                                        <p:tav tm="0">
                                          <p:val>
                                            <p:strVal val="#ppt_x"/>
                                          </p:val>
                                        </p:tav>
                                        <p:tav tm="100000">
                                          <p:val>
                                            <p:strVal val="#ppt_x"/>
                                          </p:val>
                                        </p:tav>
                                      </p:tavLst>
                                    </p:anim>
                                    <p:anim calcmode="lin" valueType="num">
                                      <p:cBhvr>
                                        <p:cTn id="8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dvAuto="0"/>
      <p:bldP spid="9" grpId="1" advAuto="0"/>
      <p:bldP spid="10" grpId="2" advAuto="0"/>
      <p:bldP spid="11" grpId="3" advAuto="0"/>
      <p:bldP spid="13" grpId="4" advAuto="0"/>
      <p:bldP spid="14" grpId="5"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948055" y="1184910"/>
            <a:ext cx="10293985" cy="3415030"/>
          </a:xfrm>
          <a:prstGeom prst="rect">
            <a:avLst/>
          </a:prstGeom>
          <a:noFill/>
        </p:spPr>
        <p:txBody>
          <a:bodyPr wrap="square" rtlCol="0" anchor="t">
            <a:spAutoFit/>
          </a:bodyPr>
          <a:lstStyle/>
          <a:p>
            <a:pPr indent="0" fontAlgn="auto">
              <a:lnSpc>
                <a:spcPct val="150000"/>
              </a:lnSpc>
            </a:pPr>
            <a:r>
              <a:rPr lang="zh-CN" altLang="en-US" sz="2400" b="1">
                <a:latin typeface="Times New Roman" panose="02020603050405020304" charset="0"/>
                <a:ea typeface="宋体" panose="02010600030101010101" pitchFamily="2" charset="-122"/>
              </a:rPr>
              <a:t>例题：</a:t>
            </a:r>
          </a:p>
          <a:p>
            <a:pPr indent="0" fontAlgn="auto">
              <a:lnSpc>
                <a:spcPct val="150000"/>
              </a:lnSpc>
            </a:pPr>
            <a:r>
              <a:rPr lang="zh-CN" altLang="en-US" sz="2400">
                <a:latin typeface="Times New Roman" panose="02020603050405020304" charset="0"/>
                <a:ea typeface="宋体" panose="02010600030101010101" pitchFamily="2" charset="-122"/>
              </a:rPr>
              <a:t>公园里有一座山，山脚到山顶的高度为</a:t>
            </a:r>
            <a:r>
              <a:rPr lang="en-US" altLang="zh-CN" sz="2400">
                <a:latin typeface="Times New Roman" panose="02020603050405020304" charset="0"/>
                <a:ea typeface="宋体" panose="02010600030101010101" pitchFamily="2" charset="-122"/>
              </a:rPr>
              <a:t>200m</a:t>
            </a:r>
            <a:r>
              <a:rPr lang="zh-CN" altLang="en-US" sz="2400">
                <a:latin typeface="Times New Roman" panose="02020603050405020304" charset="0"/>
                <a:ea typeface="宋体" panose="02010600030101010101" pitchFamily="2" charset="-122"/>
              </a:rPr>
              <a:t>，在山脚与山顶之间建有空中缆车的索道。电动机用</a:t>
            </a:r>
            <a:r>
              <a:rPr lang="en-US" altLang="zh-CN" sz="2400">
                <a:latin typeface="Times New Roman" panose="02020603050405020304" charset="0"/>
                <a:ea typeface="宋体" panose="02010600030101010101" pitchFamily="2" charset="-122"/>
              </a:rPr>
              <a:t>4min</a:t>
            </a:r>
            <a:r>
              <a:rPr lang="zh-CN" altLang="en-US" sz="2400">
                <a:latin typeface="Times New Roman" panose="02020603050405020304" charset="0"/>
                <a:ea typeface="宋体" panose="02010600030101010101" pitchFamily="2" charset="-122"/>
              </a:rPr>
              <a:t>将一空中缆车从山脚运送到山顶，需做功</a:t>
            </a:r>
            <a:r>
              <a:rPr lang="en-US" altLang="zh-CN" sz="2400">
                <a:latin typeface="Times New Roman" panose="02020603050405020304" charset="0"/>
                <a:ea typeface="宋体" panose="02010600030101010101" pitchFamily="2" charset="-122"/>
              </a:rPr>
              <a:t>7.2</a:t>
            </a:r>
            <a:r>
              <a:rPr lang="en-US" altLang="en-US" sz="2400">
                <a:latin typeface="Times New Roman" panose="02020603050405020304" charset="0"/>
                <a:ea typeface="宋体" panose="02010600030101010101" pitchFamily="2" charset="-122"/>
              </a:rPr>
              <a:t>×</a:t>
            </a:r>
            <a:r>
              <a:rPr lang="en-US" altLang="zh-CN" sz="2400">
                <a:latin typeface="Times New Roman" panose="02020603050405020304" charset="0"/>
                <a:ea typeface="宋体" panose="02010600030101010101" pitchFamily="2" charset="-122"/>
              </a:rPr>
              <a:t>10</a:t>
            </a:r>
            <a:r>
              <a:rPr lang="en-US" sz="2400" baseline="30000">
                <a:latin typeface="Times New Roman" panose="02020603050405020304" charset="0"/>
                <a:ea typeface="宋体" panose="02010600030101010101" pitchFamily="2" charset="-122"/>
              </a:rPr>
              <a:t>6</a:t>
            </a:r>
            <a:r>
              <a:rPr lang="en-US" altLang="zh-CN" sz="2400">
                <a:latin typeface="Times New Roman" panose="02020603050405020304" charset="0"/>
                <a:ea typeface="宋体" panose="02010600030101010101" pitchFamily="2" charset="-122"/>
              </a:rPr>
              <a:t>J</a:t>
            </a:r>
            <a:r>
              <a:rPr lang="zh-CN" altLang="en-US" sz="2400">
                <a:latin typeface="Times New Roman" panose="02020603050405020304" charset="0"/>
                <a:ea typeface="宋体" panose="02010600030101010101" pitchFamily="2" charset="-122"/>
              </a:rPr>
              <a:t>，该电动机对缆车做功的功率是多少？工人小李提着质量为</a:t>
            </a:r>
            <a:r>
              <a:rPr lang="en-US" altLang="zh-CN" sz="2400">
                <a:latin typeface="Times New Roman" panose="02020603050405020304" charset="0"/>
                <a:ea typeface="宋体" panose="02010600030101010101" pitchFamily="2" charset="-122"/>
              </a:rPr>
              <a:t>12kg</a:t>
            </a:r>
            <a:r>
              <a:rPr lang="zh-CN" altLang="en-US" sz="2400">
                <a:latin typeface="Times New Roman" panose="02020603050405020304" charset="0"/>
                <a:ea typeface="宋体" panose="02010600030101010101" pitchFamily="2" charset="-122"/>
              </a:rPr>
              <a:t>的工具箱从山脚爬到山顶大约需要</a:t>
            </a:r>
            <a:r>
              <a:rPr lang="en-US" altLang="zh-CN" sz="2400">
                <a:latin typeface="Times New Roman" panose="02020603050405020304" charset="0"/>
                <a:ea typeface="宋体" panose="02010600030101010101" pitchFamily="2" charset="-122"/>
              </a:rPr>
              <a:t>20min</a:t>
            </a:r>
            <a:r>
              <a:rPr lang="zh-CN" altLang="en-US" sz="2400">
                <a:latin typeface="Times New Roman" panose="02020603050405020304" charset="0"/>
                <a:ea typeface="宋体" panose="02010600030101010101" pitchFamily="2" charset="-122"/>
              </a:rPr>
              <a:t>，小李对工具箱所施拉力做功的功率约为多少？（</a:t>
            </a:r>
            <a:r>
              <a:rPr lang="en-US" altLang="zh-CN" sz="2400">
                <a:latin typeface="Times New Roman" panose="02020603050405020304" charset="0"/>
                <a:ea typeface="宋体" panose="02010600030101010101" pitchFamily="2" charset="-122"/>
              </a:rPr>
              <a:t>g</a:t>
            </a:r>
            <a:r>
              <a:rPr lang="zh-CN" altLang="en-US" sz="2400">
                <a:latin typeface="Times New Roman" panose="02020603050405020304" charset="0"/>
                <a:ea typeface="宋体" panose="02010600030101010101" pitchFamily="2" charset="-122"/>
              </a:rPr>
              <a:t>取</a:t>
            </a:r>
            <a:r>
              <a:rPr lang="en-US" altLang="zh-CN" sz="2400">
                <a:latin typeface="Times New Roman" panose="02020603050405020304" charset="0"/>
                <a:ea typeface="宋体" panose="02010600030101010101" pitchFamily="2" charset="-122"/>
              </a:rPr>
              <a:t>10N/kg)</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custDataLst>
              <p:tags r:id="rId1"/>
            </p:custDataLst>
          </p:nvPr>
        </p:nvSpPr>
        <p:spPr>
          <a:xfrm>
            <a:off x="2170430" y="1652747"/>
            <a:ext cx="5080000" cy="460375"/>
          </a:xfrm>
          <a:prstGeom prst="rect">
            <a:avLst/>
          </a:prstGeom>
        </p:spPr>
        <p:txBody>
          <a:bodyPr>
            <a:spAutoFit/>
          </a:bodyPr>
          <a:lstStyle/>
          <a:p>
            <a:pPr marL="0" indent="0" algn="just" defTabSz="266700">
              <a:spcBef>
                <a:spcPct val="0"/>
              </a:spcBef>
              <a:spcAft>
                <a:spcPct val="0"/>
              </a:spcAft>
            </a:pPr>
            <a:r>
              <a:rPr lang="zh-CN" altLang="en-US" sz="2400">
                <a:latin typeface="Times New Roman" panose="02020603050405020304" charset="0"/>
                <a:ea typeface="宋体" panose="02010600030101010101" pitchFamily="2" charset="-122"/>
              </a:rPr>
              <a:t>电动机做的功</a:t>
            </a:r>
          </a:p>
        </p:txBody>
      </p:sp>
      <p:pic>
        <p:nvPicPr>
          <p:cNvPr id="21" name="图片 20"/>
          <p:cNvPicPr/>
          <p:nvPr>
            <p:custDataLst>
              <p:tags r:id="rId2"/>
            </p:custDataLst>
          </p:nvPr>
        </p:nvPicPr>
        <p:blipFill>
          <a:blip r:embed="rId15"/>
          <a:stretch>
            <a:fillRect/>
          </a:stretch>
        </p:blipFill>
        <p:spPr>
          <a:xfrm>
            <a:off x="4201160" y="1508760"/>
            <a:ext cx="1700530" cy="683260"/>
          </a:xfrm>
          <a:prstGeom prst="rect">
            <a:avLst/>
          </a:prstGeom>
        </p:spPr>
      </p:pic>
      <p:sp>
        <p:nvSpPr>
          <p:cNvPr id="22" name="文本框 21"/>
          <p:cNvSpPr txBox="1"/>
          <p:nvPr>
            <p:custDataLst>
              <p:tags r:id="rId3"/>
            </p:custDataLst>
          </p:nvPr>
        </p:nvSpPr>
        <p:spPr>
          <a:xfrm>
            <a:off x="2185035" y="2229009"/>
            <a:ext cx="5080000" cy="460375"/>
          </a:xfrm>
          <a:prstGeom prst="rect">
            <a:avLst/>
          </a:prstGeom>
        </p:spPr>
        <p:txBody>
          <a:bodyPr>
            <a:spAutoFit/>
          </a:bodyPr>
          <a:lstStyle/>
          <a:p>
            <a:pPr marL="0" indent="0" algn="just" defTabSz="266700">
              <a:spcBef>
                <a:spcPct val="0"/>
              </a:spcBef>
              <a:spcAft>
                <a:spcPct val="0"/>
              </a:spcAft>
            </a:pPr>
            <a:r>
              <a:rPr lang="zh-CN" altLang="en-US" sz="2400">
                <a:latin typeface="Times New Roman" panose="02020603050405020304" charset="0"/>
                <a:ea typeface="宋体" panose="02010600030101010101" pitchFamily="2" charset="-122"/>
              </a:rPr>
              <a:t>所用时间</a:t>
            </a:r>
          </a:p>
        </p:txBody>
      </p:sp>
      <p:pic>
        <p:nvPicPr>
          <p:cNvPr id="23" name="图片 22"/>
          <p:cNvPicPr/>
          <p:nvPr>
            <p:custDataLst>
              <p:tags r:id="rId4"/>
            </p:custDataLst>
          </p:nvPr>
        </p:nvPicPr>
        <p:blipFill>
          <a:blip r:embed="rId16"/>
          <a:stretch>
            <a:fillRect/>
          </a:stretch>
        </p:blipFill>
        <p:spPr>
          <a:xfrm>
            <a:off x="3625215" y="2113280"/>
            <a:ext cx="2200910" cy="700405"/>
          </a:xfrm>
          <a:prstGeom prst="rect">
            <a:avLst/>
          </a:prstGeom>
        </p:spPr>
      </p:pic>
      <p:sp>
        <p:nvSpPr>
          <p:cNvPr id="24" name="文本框 23"/>
          <p:cNvSpPr txBox="1"/>
          <p:nvPr>
            <p:custDataLst>
              <p:tags r:id="rId5"/>
            </p:custDataLst>
          </p:nvPr>
        </p:nvSpPr>
        <p:spPr>
          <a:xfrm>
            <a:off x="2165985" y="2848769"/>
            <a:ext cx="5080000" cy="460375"/>
          </a:xfrm>
          <a:prstGeom prst="rect">
            <a:avLst/>
          </a:prstGeom>
        </p:spPr>
        <p:txBody>
          <a:bodyPr>
            <a:spAutoFit/>
          </a:bodyPr>
          <a:lstStyle/>
          <a:p>
            <a:pPr marL="0" indent="0" algn="just" defTabSz="266700">
              <a:spcBef>
                <a:spcPct val="0"/>
              </a:spcBef>
              <a:spcAft>
                <a:spcPct val="0"/>
              </a:spcAft>
            </a:pPr>
            <a:r>
              <a:rPr lang="zh-CN" altLang="en-US" sz="2400">
                <a:latin typeface="Times New Roman" panose="02020603050405020304" charset="0"/>
                <a:ea typeface="宋体" panose="02010600030101010101" pitchFamily="2" charset="-122"/>
              </a:rPr>
              <a:t>电动机对缆车做功的功率</a:t>
            </a:r>
            <a:r>
              <a:rPr lang="en-US" altLang="zh-CN" sz="2400">
                <a:latin typeface="Times New Roman" panose="02020603050405020304" charset="0"/>
                <a:ea typeface="宋体" panose="02010600030101010101" pitchFamily="2" charset="-122"/>
              </a:rPr>
              <a:t> </a:t>
            </a:r>
          </a:p>
        </p:txBody>
      </p:sp>
      <p:pic>
        <p:nvPicPr>
          <p:cNvPr id="25" name="图片 24"/>
          <p:cNvPicPr/>
          <p:nvPr>
            <p:custDataLst>
              <p:tags r:id="rId6"/>
            </p:custDataLst>
          </p:nvPr>
        </p:nvPicPr>
        <p:blipFill>
          <a:blip r:embed="rId17"/>
          <a:stretch>
            <a:fillRect/>
          </a:stretch>
        </p:blipFill>
        <p:spPr>
          <a:xfrm>
            <a:off x="5775960" y="2625725"/>
            <a:ext cx="2858135" cy="820420"/>
          </a:xfrm>
          <a:prstGeom prst="rect">
            <a:avLst/>
          </a:prstGeom>
        </p:spPr>
      </p:pic>
      <p:sp>
        <p:nvSpPr>
          <p:cNvPr id="26" name="文本框 25"/>
          <p:cNvSpPr txBox="1"/>
          <p:nvPr>
            <p:custDataLst>
              <p:tags r:id="rId7"/>
            </p:custDataLst>
          </p:nvPr>
        </p:nvSpPr>
        <p:spPr>
          <a:xfrm>
            <a:off x="2113915" y="3468529"/>
            <a:ext cx="5080000" cy="460375"/>
          </a:xfrm>
          <a:prstGeom prst="rect">
            <a:avLst/>
          </a:prstGeom>
        </p:spPr>
        <p:txBody>
          <a:bodyPr>
            <a:spAutoFit/>
          </a:bodyPr>
          <a:lstStyle/>
          <a:p>
            <a:pPr marL="0" indent="0" algn="just" defTabSz="266700">
              <a:spcBef>
                <a:spcPct val="0"/>
              </a:spcBef>
              <a:spcAft>
                <a:spcPct val="0"/>
              </a:spcAft>
            </a:pPr>
            <a:r>
              <a:rPr lang="zh-CN" altLang="en-US" sz="2400">
                <a:latin typeface="Times New Roman" panose="02020603050405020304" charset="0"/>
                <a:ea typeface="宋体" panose="02010600030101010101" pitchFamily="2" charset="-122"/>
              </a:rPr>
              <a:t>小李对工具箱的拉力做的功</a:t>
            </a:r>
          </a:p>
        </p:txBody>
      </p:sp>
      <p:pic>
        <p:nvPicPr>
          <p:cNvPr id="27" name="图片 26"/>
          <p:cNvPicPr/>
          <p:nvPr>
            <p:custDataLst>
              <p:tags r:id="rId8"/>
            </p:custDataLst>
          </p:nvPr>
        </p:nvPicPr>
        <p:blipFill>
          <a:blip r:embed="rId18"/>
          <a:stretch>
            <a:fillRect/>
          </a:stretch>
        </p:blipFill>
        <p:spPr>
          <a:xfrm>
            <a:off x="6064885" y="3334385"/>
            <a:ext cx="1236980" cy="522605"/>
          </a:xfrm>
          <a:prstGeom prst="rect">
            <a:avLst/>
          </a:prstGeom>
        </p:spPr>
      </p:pic>
      <p:sp>
        <p:nvSpPr>
          <p:cNvPr id="28" name="文本框 27"/>
          <p:cNvSpPr txBox="1"/>
          <p:nvPr>
            <p:custDataLst>
              <p:tags r:id="rId9"/>
            </p:custDataLst>
          </p:nvPr>
        </p:nvSpPr>
        <p:spPr>
          <a:xfrm>
            <a:off x="2114550" y="4015740"/>
            <a:ext cx="1511300" cy="460375"/>
          </a:xfrm>
          <a:prstGeom prst="rect">
            <a:avLst/>
          </a:prstGeom>
        </p:spPr>
        <p:txBody>
          <a:bodyPr wrap="square">
            <a:spAutoFit/>
          </a:bodyPr>
          <a:lstStyle/>
          <a:p>
            <a:pPr marL="0" indent="0" algn="just" defTabSz="266700">
              <a:spcBef>
                <a:spcPct val="0"/>
              </a:spcBef>
              <a:spcAft>
                <a:spcPct val="0"/>
              </a:spcAft>
            </a:pPr>
            <a:r>
              <a:rPr lang="zh-CN" altLang="en-US" sz="2400">
                <a:latin typeface="Times New Roman" panose="02020603050405020304" charset="0"/>
                <a:ea typeface="宋体" panose="02010600030101010101" pitchFamily="2" charset="-122"/>
              </a:rPr>
              <a:t>所用时间</a:t>
            </a:r>
          </a:p>
        </p:txBody>
      </p:sp>
      <p:pic>
        <p:nvPicPr>
          <p:cNvPr id="29" name="图片 28"/>
          <p:cNvPicPr/>
          <p:nvPr>
            <p:custDataLst>
              <p:tags r:id="rId10"/>
            </p:custDataLst>
          </p:nvPr>
        </p:nvPicPr>
        <p:blipFill>
          <a:blip r:embed="rId19"/>
          <a:stretch>
            <a:fillRect/>
          </a:stretch>
        </p:blipFill>
        <p:spPr>
          <a:xfrm>
            <a:off x="3625215" y="3879850"/>
            <a:ext cx="2585720" cy="728980"/>
          </a:xfrm>
          <a:prstGeom prst="rect">
            <a:avLst/>
          </a:prstGeom>
        </p:spPr>
      </p:pic>
      <p:sp>
        <p:nvSpPr>
          <p:cNvPr id="30" name="文本框 29"/>
          <p:cNvSpPr txBox="1"/>
          <p:nvPr>
            <p:custDataLst>
              <p:tags r:id="rId11"/>
            </p:custDataLst>
          </p:nvPr>
        </p:nvSpPr>
        <p:spPr>
          <a:xfrm>
            <a:off x="2113915" y="4632484"/>
            <a:ext cx="5080000" cy="460375"/>
          </a:xfrm>
          <a:prstGeom prst="rect">
            <a:avLst/>
          </a:prstGeom>
        </p:spPr>
        <p:txBody>
          <a:bodyPr>
            <a:spAutoFit/>
          </a:bodyPr>
          <a:lstStyle/>
          <a:p>
            <a:pPr marL="0" indent="0" algn="just" defTabSz="266700">
              <a:spcBef>
                <a:spcPct val="0"/>
              </a:spcBef>
              <a:spcAft>
                <a:spcPct val="0"/>
              </a:spcAft>
            </a:pPr>
            <a:r>
              <a:rPr lang="zh-CN" altLang="en-US" sz="2400">
                <a:latin typeface="Times New Roman" panose="02020603050405020304" charset="0"/>
                <a:ea typeface="宋体" panose="02010600030101010101" pitchFamily="2" charset="-122"/>
              </a:rPr>
              <a:t>拉力做功的功率</a:t>
            </a:r>
            <a:r>
              <a:rPr lang="en-US" altLang="zh-CN" sz="2400">
                <a:latin typeface="Times New Roman" panose="02020603050405020304" charset="0"/>
                <a:ea typeface="宋体" panose="02010600030101010101" pitchFamily="2" charset="-122"/>
              </a:rPr>
              <a:t> </a:t>
            </a:r>
          </a:p>
        </p:txBody>
      </p:sp>
      <p:pic>
        <p:nvPicPr>
          <p:cNvPr id="31" name="图片 30"/>
          <p:cNvPicPr/>
          <p:nvPr>
            <p:custDataLst>
              <p:tags r:id="rId12"/>
            </p:custDataLst>
          </p:nvPr>
        </p:nvPicPr>
        <p:blipFill>
          <a:blip r:embed="rId20"/>
          <a:stretch>
            <a:fillRect/>
          </a:stretch>
        </p:blipFill>
        <p:spPr>
          <a:xfrm>
            <a:off x="4500880" y="4389120"/>
            <a:ext cx="4994910" cy="972000"/>
          </a:xfrm>
          <a:prstGeom prst="rect">
            <a:avLst/>
          </a:prstGeom>
        </p:spPr>
      </p:pic>
      <p:sp>
        <p:nvSpPr>
          <p:cNvPr id="2" name="文本框 1"/>
          <p:cNvSpPr txBox="1"/>
          <p:nvPr>
            <p:custDataLst>
              <p:tags r:id="rId13"/>
            </p:custDataLst>
          </p:nvPr>
        </p:nvSpPr>
        <p:spPr>
          <a:xfrm>
            <a:off x="2185035" y="1024255"/>
            <a:ext cx="1121410" cy="460375"/>
          </a:xfrm>
          <a:prstGeom prst="rect">
            <a:avLst/>
          </a:prstGeom>
          <a:noFill/>
        </p:spPr>
        <p:txBody>
          <a:bodyPr wrap="square" rtlCol="0">
            <a:spAutoFit/>
          </a:bodyPr>
          <a:lstStyle/>
          <a:p>
            <a:r>
              <a:rPr lang="zh-CN" altLang="en-US" sz="2400"/>
              <a:t>解答：</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p:cNvSpPr txBox="1"/>
          <p:nvPr>
            <p:custDataLst>
              <p:tags r:id="rId1"/>
            </p:custDataLst>
          </p:nvPr>
        </p:nvSpPr>
        <p:spPr>
          <a:xfrm>
            <a:off x="980440" y="360680"/>
            <a:ext cx="1722120" cy="467995"/>
          </a:xfrm>
          <a:prstGeom prst="rect">
            <a:avLst/>
          </a:prstGeom>
          <a:noFill/>
          <a:ln>
            <a:noFill/>
          </a:ln>
        </p:spPr>
        <p:txBody>
          <a:bodyPr vert="horz" wrap="square" lIns="0" tIns="0" rIns="0" bIns="0" rtlCol="0" anchor="ctr"/>
          <a:lstStyle/>
          <a:p>
            <a:pPr algn="l">
              <a:lnSpc>
                <a:spcPct val="110000"/>
              </a:lnSpc>
            </a:pPr>
            <a:r>
              <a:rPr kumimoji="1" lang="zh-CN" altLang="en-US" sz="2400" b="1">
                <a:ln w="12700">
                  <a:noFill/>
                </a:ln>
                <a:solidFill>
                  <a:schemeClr val="accent1">
                    <a:alpha val="100000"/>
                  </a:schemeClr>
                </a:solidFill>
                <a:latin typeface="Times New Roman" panose="02020603050405020304" charset="0"/>
                <a:ea typeface="宋体" panose="02010600030101010101" pitchFamily="2" charset="-122"/>
                <a:cs typeface="Source Han Sans CN Bold" panose="020B0800000000000000" charset="-122"/>
              </a:rPr>
              <a:t>【交流讨论】</a:t>
            </a:r>
          </a:p>
        </p:txBody>
      </p:sp>
      <p:sp>
        <p:nvSpPr>
          <p:cNvPr id="2" name="文本框 1"/>
          <p:cNvSpPr txBox="1"/>
          <p:nvPr>
            <p:custDataLst>
              <p:tags r:id="rId2"/>
            </p:custDataLst>
          </p:nvPr>
        </p:nvSpPr>
        <p:spPr>
          <a:xfrm>
            <a:off x="989965" y="803910"/>
            <a:ext cx="9919335" cy="1753235"/>
          </a:xfrm>
          <a:prstGeom prst="rect">
            <a:avLst/>
          </a:prstGeom>
          <a:noFill/>
        </p:spPr>
        <p:txBody>
          <a:bodyPr wrap="square" rtlCol="0" anchor="t">
            <a:spAutoFit/>
          </a:bodyPr>
          <a:lstStyle/>
          <a:p>
            <a:pPr indent="0" fontAlgn="auto">
              <a:lnSpc>
                <a:spcPct val="150000"/>
              </a:lnSpc>
            </a:pPr>
            <a:r>
              <a:rPr lang="zh-CN" altLang="en-US" sz="2400">
                <a:latin typeface="Times New Roman" panose="02020603050405020304" charset="0"/>
                <a:ea typeface="宋体" panose="02010600030101010101" pitchFamily="2" charset="-122"/>
              </a:rPr>
              <a:t>工人小李提着工具箱分别采用徒步和乘坐缆车两种方式从山脚到山顶。采用这两种方式上山的过程中，小李对工具箱所施拉力做的功相同吗？拉力做功的功率相同吗</a:t>
            </a:r>
            <a:r>
              <a:rPr lang="en-US" altLang="zh-CN" sz="2400">
                <a:latin typeface="Times New Roman" panose="02020603050405020304" charset="0"/>
                <a:ea typeface="宋体" panose="02010600030101010101" pitchFamily="2" charset="-122"/>
              </a:rPr>
              <a:t>?</a:t>
            </a:r>
          </a:p>
        </p:txBody>
      </p:sp>
      <p:sp>
        <p:nvSpPr>
          <p:cNvPr id="3" name="文本框 2"/>
          <p:cNvSpPr txBox="1"/>
          <p:nvPr>
            <p:custDataLst>
              <p:tags r:id="rId3"/>
            </p:custDataLst>
          </p:nvPr>
        </p:nvSpPr>
        <p:spPr>
          <a:xfrm>
            <a:off x="920115" y="2566670"/>
            <a:ext cx="10201910" cy="3415030"/>
          </a:xfrm>
          <a:prstGeom prst="rect">
            <a:avLst/>
          </a:prstGeom>
          <a:noFill/>
        </p:spPr>
        <p:txBody>
          <a:bodyPr wrap="square" rtlCol="0" anchor="t">
            <a:spAutoFit/>
          </a:bodyPr>
          <a:lstStyle/>
          <a:p>
            <a:pPr indent="0" fontAlgn="auto">
              <a:lnSpc>
                <a:spcPct val="150000"/>
              </a:lnSpc>
            </a:pPr>
            <a:r>
              <a:rPr lang="zh-CN" altLang="en-US" sz="2400" b="1">
                <a:solidFill>
                  <a:srgbClr val="FF0000"/>
                </a:solidFill>
                <a:latin typeface="Times New Roman" panose="02020603050405020304" charset="0"/>
                <a:ea typeface="宋体" panose="02010600030101010101" pitchFamily="2" charset="-122"/>
              </a:rPr>
              <a:t>功方面：</a:t>
            </a:r>
            <a:r>
              <a:rPr lang="zh-CN" altLang="en-US" sz="2400">
                <a:solidFill>
                  <a:srgbClr val="FF0000"/>
                </a:solidFill>
                <a:latin typeface="Times New Roman" panose="02020603050405020304" charset="0"/>
                <a:ea typeface="宋体" panose="02010600030101010101" pitchFamily="2" charset="-122"/>
              </a:rPr>
              <a:t>徒步和坐缆车时，小李对工具箱拉力都等于其重力</a:t>
            </a:r>
            <a:r>
              <a:rPr lang="en-US" altLang="zh-CN" sz="2400">
                <a:solidFill>
                  <a:srgbClr val="FF0000"/>
                </a:solidFill>
                <a:latin typeface="Times New Roman" panose="02020603050405020304" charset="0"/>
                <a:ea typeface="宋体" panose="02010600030101010101" pitchFamily="2" charset="-122"/>
              </a:rPr>
              <a:t>G</a:t>
            </a:r>
            <a:r>
              <a:rPr lang="zh-CN" altLang="en-US" sz="2400">
                <a:solidFill>
                  <a:srgbClr val="FF0000"/>
                </a:solidFill>
                <a:latin typeface="Times New Roman" panose="02020603050405020304" charset="0"/>
                <a:ea typeface="宋体" panose="02010600030101010101" pitchFamily="2" charset="-122"/>
              </a:rPr>
              <a:t>，从山脚到山顶竖直高度</a:t>
            </a:r>
            <a:r>
              <a:rPr lang="en-US" altLang="zh-CN" sz="2400">
                <a:solidFill>
                  <a:srgbClr val="FF0000"/>
                </a:solidFill>
                <a:latin typeface="Times New Roman" panose="02020603050405020304" charset="0"/>
                <a:ea typeface="宋体" panose="02010600030101010101" pitchFamily="2" charset="-122"/>
              </a:rPr>
              <a:t>h</a:t>
            </a:r>
            <a:r>
              <a:rPr lang="zh-CN" altLang="en-US" sz="2400">
                <a:solidFill>
                  <a:srgbClr val="FF0000"/>
                </a:solidFill>
                <a:latin typeface="Times New Roman" panose="02020603050405020304" charset="0"/>
                <a:ea typeface="宋体" panose="02010600030101010101" pitchFamily="2" charset="-122"/>
              </a:rPr>
              <a:t>不变，拉力方向竖直向上，移动方向竖直向上，功</a:t>
            </a:r>
            <a:r>
              <a:rPr lang="en-US" altLang="zh-CN" sz="2400">
                <a:solidFill>
                  <a:srgbClr val="FF0000"/>
                </a:solidFill>
                <a:latin typeface="Times New Roman" panose="02020603050405020304" charset="0"/>
                <a:ea typeface="宋体" panose="02010600030101010101" pitchFamily="2" charset="-122"/>
              </a:rPr>
              <a:t>W = Gh</a:t>
            </a:r>
            <a:r>
              <a:rPr lang="zh-CN" altLang="en-US" sz="2400">
                <a:solidFill>
                  <a:srgbClr val="FF0000"/>
                </a:solidFill>
                <a:latin typeface="Times New Roman" panose="02020603050405020304" charset="0"/>
                <a:ea typeface="宋体" panose="02010600030101010101" pitchFamily="2" charset="-122"/>
              </a:rPr>
              <a:t>，所以做功相同。</a:t>
            </a:r>
          </a:p>
          <a:p>
            <a:pPr indent="0" fontAlgn="auto">
              <a:lnSpc>
                <a:spcPct val="150000"/>
              </a:lnSpc>
            </a:pPr>
            <a:r>
              <a:rPr lang="zh-CN" altLang="en-US" sz="2400" b="1">
                <a:solidFill>
                  <a:srgbClr val="FF0000"/>
                </a:solidFill>
                <a:latin typeface="Times New Roman" panose="02020603050405020304" charset="0"/>
                <a:ea typeface="宋体" panose="02010600030101010101" pitchFamily="2" charset="-122"/>
              </a:rPr>
              <a:t>功率方面：</a:t>
            </a:r>
            <a:r>
              <a:rPr lang="zh-CN" altLang="en-US" sz="2400">
                <a:solidFill>
                  <a:srgbClr val="FF0000"/>
                </a:solidFill>
                <a:latin typeface="Times New Roman" panose="02020603050405020304" charset="0"/>
                <a:ea typeface="宋体" panose="02010600030101010101" pitchFamily="2" charset="-122"/>
              </a:rPr>
              <a:t>功</a:t>
            </a:r>
            <a:r>
              <a:rPr lang="en-US" altLang="zh-CN" sz="2400">
                <a:solidFill>
                  <a:srgbClr val="FF0000"/>
                </a:solidFill>
                <a:latin typeface="Times New Roman" panose="02020603050405020304" charset="0"/>
                <a:ea typeface="宋体" panose="02010600030101010101" pitchFamily="2" charset="-122"/>
              </a:rPr>
              <a:t>W</a:t>
            </a:r>
            <a:r>
              <a:rPr lang="zh-CN" altLang="en-US" sz="2400">
                <a:solidFill>
                  <a:srgbClr val="FF0000"/>
                </a:solidFill>
                <a:latin typeface="Times New Roman" panose="02020603050405020304" charset="0"/>
                <a:ea typeface="宋体" panose="02010600030101010101" pitchFamily="2" charset="-122"/>
              </a:rPr>
              <a:t>相同，但徒步和坐缆车速度不同，导致用时</a:t>
            </a:r>
            <a:r>
              <a:rPr lang="en-US" altLang="zh-CN" sz="2400">
                <a:solidFill>
                  <a:srgbClr val="FF0000"/>
                </a:solidFill>
                <a:latin typeface="Times New Roman" panose="02020603050405020304" charset="0"/>
                <a:ea typeface="宋体" panose="02010600030101010101" pitchFamily="2" charset="-122"/>
              </a:rPr>
              <a:t>t</a:t>
            </a:r>
            <a:r>
              <a:rPr lang="zh-CN" altLang="en-US" sz="2400">
                <a:solidFill>
                  <a:srgbClr val="FF0000"/>
                </a:solidFill>
                <a:latin typeface="Times New Roman" panose="02020603050405020304" charset="0"/>
                <a:ea typeface="宋体" panose="02010600030101010101" pitchFamily="2" charset="-122"/>
              </a:rPr>
              <a:t>不同，所以功率</a:t>
            </a:r>
            <a:r>
              <a:rPr lang="en-US" altLang="zh-CN" sz="2400">
                <a:solidFill>
                  <a:srgbClr val="FF0000"/>
                </a:solidFill>
                <a:latin typeface="Times New Roman" panose="02020603050405020304" charset="0"/>
                <a:ea typeface="宋体" panose="02010600030101010101" pitchFamily="2" charset="-122"/>
              </a:rPr>
              <a:t>P</a:t>
            </a:r>
            <a:r>
              <a:rPr lang="zh-CN" altLang="en-US" sz="2400">
                <a:solidFill>
                  <a:srgbClr val="FF0000"/>
                </a:solidFill>
                <a:latin typeface="Times New Roman" panose="02020603050405020304" charset="0"/>
                <a:ea typeface="宋体" panose="02010600030101010101" pitchFamily="2" charset="-122"/>
              </a:rPr>
              <a:t>不同。</a:t>
            </a:r>
          </a:p>
          <a:p>
            <a:pPr indent="0" fontAlgn="auto">
              <a:lnSpc>
                <a:spcPct val="150000"/>
              </a:lnSpc>
            </a:pPr>
            <a:r>
              <a:rPr lang="en-US" altLang="zh-CN" sz="2400">
                <a:solidFill>
                  <a:srgbClr val="FF0000"/>
                </a:solidFill>
                <a:latin typeface="Times New Roman" panose="02020603050405020304" charset="0"/>
                <a:ea typeface="宋体" panose="02010600030101010101" pitchFamily="2" charset="-122"/>
              </a:rPr>
              <a:t> </a:t>
            </a:r>
            <a:r>
              <a:rPr lang="zh-CN" altLang="en-US" sz="2400">
                <a:solidFill>
                  <a:srgbClr val="FF0000"/>
                </a:solidFill>
                <a:latin typeface="Times New Roman" panose="02020603050405020304" charset="0"/>
                <a:ea typeface="宋体" panose="02010600030101010101" pitchFamily="2" charset="-122"/>
              </a:rPr>
              <a:t>所以，两种方式拉力做功相同，功率不同。</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rLst="">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p:cNvSpPr txBox="1"/>
          <p:nvPr>
            <p:custDataLst>
              <p:tags r:id="rId1"/>
            </p:custDataLst>
          </p:nvPr>
        </p:nvSpPr>
        <p:spPr>
          <a:xfrm>
            <a:off x="1397635" y="499745"/>
            <a:ext cx="1439545" cy="467995"/>
          </a:xfrm>
          <a:prstGeom prst="rect">
            <a:avLst/>
          </a:prstGeom>
          <a:noFill/>
          <a:ln>
            <a:noFill/>
          </a:ln>
        </p:spPr>
        <p:txBody>
          <a:bodyPr vert="horz" wrap="square" lIns="0" tIns="0" rIns="0" bIns="0" rtlCol="0" anchor="ctr"/>
          <a:lstStyle/>
          <a:p>
            <a:pPr algn="l">
              <a:lnSpc>
                <a:spcPct val="110000"/>
              </a:lnSpc>
            </a:pPr>
            <a:r>
              <a:rPr kumimoji="1" lang="zh-CN" altLang="en-US" sz="2400" b="1">
                <a:ln w="12700">
                  <a:noFill/>
                </a:ln>
                <a:solidFill>
                  <a:srgbClr val="262626">
                    <a:alpha val="100000"/>
                  </a:srgbClr>
                </a:solidFill>
                <a:latin typeface="Times New Roman" panose="02020603050405020304" charset="0"/>
                <a:ea typeface="宋体" panose="02010600030101010101" pitchFamily="2" charset="-122"/>
                <a:cs typeface="Source Han Sans CN Bold" panose="020B0800000000000000" charset="-122"/>
              </a:rPr>
              <a:t>知识拓展</a:t>
            </a:r>
          </a:p>
        </p:txBody>
      </p:sp>
      <p:sp>
        <p:nvSpPr>
          <p:cNvPr id="8" name="文本2"/>
          <p:cNvSpPr txBox="1"/>
          <p:nvPr>
            <p:custDataLst>
              <p:tags r:id="rId2"/>
            </p:custDataLst>
          </p:nvPr>
        </p:nvSpPr>
        <p:spPr>
          <a:xfrm>
            <a:off x="1302385" y="1091565"/>
            <a:ext cx="3185160" cy="500380"/>
          </a:xfrm>
          <a:prstGeom prst="rect">
            <a:avLst/>
          </a:prstGeom>
          <a:noFill/>
        </p:spPr>
        <p:txBody>
          <a:bodyPr anchor="t"/>
          <a:lstStyle/>
          <a:p>
            <a:pPr marL="0" algn="l">
              <a:lnSpc>
                <a:spcPct val="100000"/>
              </a:lnSpc>
              <a:buClrTx/>
              <a:buSzTx/>
              <a:buFontTx/>
            </a:pPr>
            <a:r>
              <a:rPr lang="zh-CN" altLang="en-US" sz="2400" i="0">
                <a:solidFill>
                  <a:schemeClr val="tx1">
                    <a:alpha val="100000"/>
                  </a:schemeClr>
                </a:solidFill>
                <a:latin typeface="Times New Roman" panose="02020603050405020304" charset="0"/>
                <a:ea typeface="宋体" panose="02010600030101010101" pitchFamily="2" charset="-122"/>
              </a:rPr>
              <a:t>计算功率的另一公式：</a:t>
            </a:r>
          </a:p>
        </p:txBody>
      </p:sp>
      <p:pic>
        <p:nvPicPr>
          <p:cNvPr id="10" name="图片2"/>
          <p:cNvPicPr>
            <a:picLocks noChangeAspect="1"/>
          </p:cNvPicPr>
          <p:nvPr>
            <p:custDataLst>
              <p:tags r:id="rId3"/>
            </p:custDataLst>
          </p:nvPr>
        </p:nvPicPr>
        <p:blipFill>
          <a:blip r:embed="rId6"/>
          <a:stretch>
            <a:fillRect/>
          </a:stretch>
        </p:blipFill>
        <p:spPr>
          <a:xfrm>
            <a:off x="3849649" y="1716049"/>
            <a:ext cx="4493520" cy="2484000"/>
          </a:xfrm>
          <a:prstGeom prst="rect">
            <a:avLst/>
          </a:prstGeom>
          <a:ln w="9525">
            <a:solidFill>
              <a:srgbClr val="006EFF">
                <a:alpha val="100000"/>
              </a:srgbClr>
            </a:solidFill>
            <a:prstDash val="dash"/>
          </a:ln>
        </p:spPr>
      </p:pic>
      <p:sp>
        <p:nvSpPr>
          <p:cNvPr id="11" name="文本3"/>
          <p:cNvSpPr txBox="1"/>
          <p:nvPr>
            <p:custDataLst>
              <p:tags r:id="rId4"/>
            </p:custDataLst>
          </p:nvPr>
        </p:nvSpPr>
        <p:spPr>
          <a:xfrm>
            <a:off x="2490470" y="4395470"/>
            <a:ext cx="7209155" cy="1573530"/>
          </a:xfrm>
          <a:prstGeom prst="rect">
            <a:avLst/>
          </a:prstGeom>
          <a:noFill/>
        </p:spPr>
        <p:txBody>
          <a:bodyPr anchor="t"/>
          <a:lstStyle/>
          <a:p>
            <a:pPr marL="0" algn="ctr">
              <a:lnSpc>
                <a:spcPts val="5300"/>
              </a:lnSpc>
            </a:pPr>
            <a:r>
              <a:rPr lang="zh-CN" altLang="en-US" sz="2400" b="1" i="1">
                <a:solidFill>
                  <a:srgbClr val="FF0000">
                    <a:alpha val="100000"/>
                  </a:srgbClr>
                </a:solidFill>
                <a:latin typeface="Times New Roman" panose="02020603050405020304" charset="0"/>
                <a:ea typeface="宋体" panose="02010600030101010101" pitchFamily="2" charset="-122"/>
              </a:rPr>
              <a:t>P</a:t>
            </a:r>
            <a:r>
              <a:rPr lang="zh-CN" altLang="en-US" sz="2400" b="1" i="0">
                <a:solidFill>
                  <a:srgbClr val="FF0000">
                    <a:alpha val="100000"/>
                  </a:srgbClr>
                </a:solidFill>
                <a:latin typeface="Times New Roman" panose="02020603050405020304" charset="0"/>
                <a:ea typeface="宋体" panose="02010600030101010101" pitchFamily="2" charset="-122"/>
              </a:rPr>
              <a:t>＝</a:t>
            </a:r>
            <a:r>
              <a:rPr lang="zh-CN" altLang="en-US" sz="2400" b="1" i="1">
                <a:solidFill>
                  <a:srgbClr val="FF0000">
                    <a:alpha val="100000"/>
                  </a:srgbClr>
                </a:solidFill>
                <a:latin typeface="Times New Roman" panose="02020603050405020304" charset="0"/>
                <a:ea typeface="宋体" panose="02010600030101010101" pitchFamily="2" charset="-122"/>
              </a:rPr>
              <a:t>Fv</a:t>
            </a:r>
          </a:p>
          <a:p>
            <a:pPr marL="0" algn="ctr">
              <a:lnSpc>
                <a:spcPts val="5300"/>
              </a:lnSpc>
            </a:pPr>
            <a:r>
              <a:rPr lang="zh-CN" altLang="en-US" sz="2400" b="1" i="1">
                <a:solidFill>
                  <a:srgbClr val="000000">
                    <a:alpha val="100000"/>
                  </a:srgbClr>
                </a:solidFill>
                <a:latin typeface="Times New Roman" panose="02020603050405020304" charset="0"/>
                <a:ea typeface="宋体" panose="02010600030101010101" pitchFamily="2" charset="-122"/>
              </a:rPr>
              <a:t>F</a:t>
            </a:r>
            <a:r>
              <a:rPr lang="zh-CN" altLang="en-US" sz="2400" b="1" i="0">
                <a:solidFill>
                  <a:srgbClr val="000000">
                    <a:alpha val="100000"/>
                  </a:srgbClr>
                </a:solidFill>
                <a:latin typeface="Times New Roman" panose="02020603050405020304" charset="0"/>
                <a:ea typeface="宋体" panose="02010600030101010101" pitchFamily="2" charset="-122"/>
              </a:rPr>
              <a:t>→物体所受的力， </a:t>
            </a:r>
            <a:r>
              <a:rPr lang="zh-CN" altLang="en-US" sz="2400" b="1" i="1">
                <a:solidFill>
                  <a:srgbClr val="000000">
                    <a:alpha val="100000"/>
                  </a:srgbClr>
                </a:solidFill>
                <a:latin typeface="Times New Roman" panose="02020603050405020304" charset="0"/>
                <a:ea typeface="宋体" panose="02010600030101010101" pitchFamily="2" charset="-122"/>
              </a:rPr>
              <a:t>v</a:t>
            </a:r>
            <a:r>
              <a:rPr lang="zh-CN" altLang="en-US" sz="2400" b="1" i="0">
                <a:solidFill>
                  <a:srgbClr val="000000">
                    <a:alpha val="100000"/>
                  </a:srgbClr>
                </a:solidFill>
                <a:latin typeface="Times New Roman" panose="02020603050405020304" charset="0"/>
                <a:ea typeface="宋体" panose="02010600030101010101" pitchFamily="2" charset="-122"/>
              </a:rPr>
              <a:t>→物体的运动速度</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rLs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3"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rLst="">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rLst="">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dvAuto="0"/>
      <p:bldP spid="11" grpId="3"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p:cNvSpPr txBox="1"/>
          <p:nvPr>
            <p:custDataLst>
              <p:tags r:id="rId1"/>
            </p:custDataLst>
          </p:nvPr>
        </p:nvSpPr>
        <p:spPr>
          <a:xfrm>
            <a:off x="847725" y="786765"/>
            <a:ext cx="1478915" cy="467995"/>
          </a:xfrm>
          <a:prstGeom prst="rect">
            <a:avLst/>
          </a:prstGeom>
          <a:noFill/>
          <a:ln>
            <a:noFill/>
          </a:ln>
        </p:spPr>
        <p:txBody>
          <a:bodyPr vert="horz" wrap="square" lIns="0" tIns="0" rIns="0" bIns="0" rtlCol="0" anchor="ctr"/>
          <a:lstStyle/>
          <a:p>
            <a:pPr algn="l">
              <a:lnSpc>
                <a:spcPct val="110000"/>
              </a:lnSpc>
            </a:pPr>
            <a:r>
              <a:rPr kumimoji="1" lang="zh-CN" altLang="en-US" sz="2400" b="1">
                <a:ln w="12700">
                  <a:noFill/>
                </a:ln>
                <a:solidFill>
                  <a:srgbClr val="262626">
                    <a:alpha val="100000"/>
                  </a:srgbClr>
                </a:solidFill>
                <a:latin typeface="Times New Roman" panose="02020603050405020304" charset="0"/>
                <a:ea typeface="宋体" panose="02010600030101010101" pitchFamily="2" charset="-122"/>
                <a:cs typeface="Source Han Sans CN Bold" panose="020B0800000000000000" charset="-122"/>
              </a:rPr>
              <a:t>知识拓展</a:t>
            </a:r>
          </a:p>
        </p:txBody>
      </p:sp>
      <p:sp>
        <p:nvSpPr>
          <p:cNvPr id="3" name="文本框 2"/>
          <p:cNvSpPr txBox="1"/>
          <p:nvPr>
            <p:custDataLst>
              <p:tags r:id="rId2"/>
            </p:custDataLst>
          </p:nvPr>
        </p:nvSpPr>
        <p:spPr>
          <a:xfrm>
            <a:off x="2018030" y="1569720"/>
            <a:ext cx="8155305" cy="460375"/>
          </a:xfrm>
          <a:prstGeom prst="rect">
            <a:avLst/>
          </a:prstGeom>
          <a:noFill/>
        </p:spPr>
        <p:txBody>
          <a:bodyPr wrap="square" rtlCol="0" anchor="t">
            <a:spAutoFit/>
          </a:bodyPr>
          <a:lstStyle/>
          <a:p>
            <a:pPr marL="0" algn="l">
              <a:buClrTx/>
              <a:buSzTx/>
              <a:buFontTx/>
            </a:pPr>
            <a:r>
              <a:rPr lang="zh-CN" altLang="en-US" sz="2400">
                <a:solidFill>
                  <a:schemeClr val="tx1">
                    <a:alpha val="100000"/>
                  </a:schemeClr>
                </a:solidFill>
                <a:latin typeface="Times New Roman" panose="02020603050405020304" charset="0"/>
                <a:ea typeface="宋体" panose="02010600030101010101" pitchFamily="2" charset="-122"/>
                <a:sym typeface="+mn-ea"/>
              </a:rPr>
              <a:t>为什么汽车上坡时，司机经常用换低档的方法减小速度？</a:t>
            </a:r>
          </a:p>
        </p:txBody>
      </p:sp>
      <p:sp>
        <p:nvSpPr>
          <p:cNvPr id="5" name="文本框 4"/>
          <p:cNvSpPr txBox="1"/>
          <p:nvPr>
            <p:custDataLst>
              <p:tags r:id="rId3"/>
            </p:custDataLst>
          </p:nvPr>
        </p:nvSpPr>
        <p:spPr>
          <a:xfrm>
            <a:off x="1822450" y="3751580"/>
            <a:ext cx="8547735" cy="1198880"/>
          </a:xfrm>
          <a:prstGeom prst="rect">
            <a:avLst/>
          </a:prstGeom>
          <a:solidFill>
            <a:schemeClr val="accent1">
              <a:lumMod val="40000"/>
              <a:lumOff val="60000"/>
            </a:schemeClr>
          </a:solidFill>
        </p:spPr>
        <p:txBody>
          <a:bodyPr wrap="square" rtlCol="0" anchor="t">
            <a:spAutoFit/>
          </a:bodyPr>
          <a:lstStyle/>
          <a:p>
            <a:pPr indent="0" algn="l" fontAlgn="auto">
              <a:lnSpc>
                <a:spcPct val="150000"/>
              </a:lnSpc>
              <a:buClrTx/>
              <a:buSzTx/>
              <a:buFontTx/>
            </a:pPr>
            <a:r>
              <a:rPr lang="zh-CN" altLang="en-US" sz="2400">
                <a:solidFill>
                  <a:schemeClr val="tx1">
                    <a:alpha val="100000"/>
                  </a:schemeClr>
                </a:solidFill>
                <a:latin typeface="Times New Roman" panose="02020603050405020304" charset="0"/>
                <a:ea typeface="宋体" panose="02010600030101010101" pitchFamily="2" charset="-122"/>
                <a:sym typeface="+mn-ea"/>
              </a:rPr>
              <a:t>由P=FV可知，功率P一定时，速度V减小，牵引力F变大。司机经常用换低档的方法减小速度，使汽车获得较大的牵引力。</a:t>
            </a:r>
          </a:p>
        </p:txBody>
      </p:sp>
      <p:grpSp>
        <p:nvGrpSpPr>
          <p:cNvPr id="18438" name="组合 3"/>
          <p:cNvGrpSpPr/>
          <p:nvPr>
            <p:custDataLst>
              <p:tags r:id="rId4"/>
            </p:custDataLst>
          </p:nvPr>
        </p:nvGrpSpPr>
        <p:grpSpPr>
          <a:xfrm>
            <a:off x="4415954" y="2441855"/>
            <a:ext cx="3304222" cy="944918"/>
            <a:chOff x="4178" y="3434"/>
            <a:chExt cx="5202" cy="1487"/>
          </a:xfrm>
        </p:grpSpPr>
        <p:grpSp>
          <p:nvGrpSpPr>
            <p:cNvPr id="18440" name="组合 1"/>
            <p:cNvGrpSpPr/>
            <p:nvPr>
              <p:custDataLst>
                <p:tags r:id="rId5"/>
              </p:custDataLst>
            </p:nvPr>
          </p:nvGrpSpPr>
          <p:grpSpPr>
            <a:xfrm>
              <a:off x="4178" y="3452"/>
              <a:ext cx="2000" cy="1469"/>
              <a:chOff x="4277" y="5445"/>
              <a:chExt cx="2002" cy="1470"/>
            </a:xfrm>
          </p:grpSpPr>
          <p:sp>
            <p:nvSpPr>
              <p:cNvPr id="18447" name="文本框 1"/>
              <p:cNvSpPr txBox="1">
                <a:spLocks noChangeArrowheads="1"/>
              </p:cNvSpPr>
              <p:nvPr>
                <p:custDataLst>
                  <p:tags r:id="rId12"/>
                </p:custDataLst>
              </p:nvPr>
            </p:nvSpPr>
            <p:spPr>
              <a:xfrm>
                <a:off x="4277" y="5829"/>
                <a:ext cx="1049"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buClrTx/>
                  <a:buSzTx/>
                  <a:buFontTx/>
                </a:pPr>
                <a:r>
                  <a:rPr lang="zh-CN" altLang="en-US" sz="2400">
                    <a:solidFill>
                      <a:srgbClr val="FF0000">
                        <a:alpha val="100000"/>
                      </a:srgbClr>
                    </a:solidFill>
                    <a:latin typeface="Times New Roman" panose="02020603050405020304" charset="0"/>
                  </a:rPr>
                  <a:t>P  =</a:t>
                </a:r>
              </a:p>
            </p:txBody>
          </p:sp>
          <p:sp>
            <p:nvSpPr>
              <p:cNvPr id="18448" name="文本框 3"/>
              <p:cNvSpPr txBox="1">
                <a:spLocks noChangeArrowheads="1"/>
              </p:cNvSpPr>
              <p:nvPr>
                <p:custDataLst>
                  <p:tags r:id="rId13"/>
                </p:custDataLst>
              </p:nvPr>
            </p:nvSpPr>
            <p:spPr>
              <a:xfrm>
                <a:off x="5455" y="5445"/>
                <a:ext cx="729"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buClrTx/>
                  <a:buSzTx/>
                  <a:buFontTx/>
                </a:pPr>
                <a:r>
                  <a:rPr lang="zh-CN" altLang="en-US" sz="2400">
                    <a:solidFill>
                      <a:srgbClr val="FF0000">
                        <a:alpha val="100000"/>
                      </a:srgbClr>
                    </a:solidFill>
                    <a:latin typeface="Times New Roman" panose="02020603050405020304" charset="0"/>
                  </a:rPr>
                  <a:t>W</a:t>
                </a:r>
              </a:p>
            </p:txBody>
          </p:sp>
          <p:sp>
            <p:nvSpPr>
              <p:cNvPr id="18449" name="文本框 4"/>
              <p:cNvSpPr txBox="1">
                <a:spLocks noChangeArrowheads="1"/>
              </p:cNvSpPr>
              <p:nvPr>
                <p:custDataLst>
                  <p:tags r:id="rId14"/>
                </p:custDataLst>
              </p:nvPr>
            </p:nvSpPr>
            <p:spPr>
              <a:xfrm>
                <a:off x="5625" y="6190"/>
                <a:ext cx="445"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buClrTx/>
                  <a:buSzTx/>
                  <a:buFontTx/>
                </a:pPr>
                <a:r>
                  <a:rPr lang="zh-CN" altLang="en-US" sz="2400">
                    <a:solidFill>
                      <a:srgbClr val="FF0000">
                        <a:alpha val="100000"/>
                      </a:srgbClr>
                    </a:solidFill>
                    <a:latin typeface="Times New Roman" panose="02020603050405020304" charset="0"/>
                  </a:rPr>
                  <a:t>t</a:t>
                </a:r>
              </a:p>
            </p:txBody>
          </p:sp>
          <p:cxnSp>
            <p:nvCxnSpPr>
              <p:cNvPr id="16" name="直接连接符 15"/>
              <p:cNvCxnSpPr/>
              <p:nvPr>
                <p:custDataLst>
                  <p:tags r:id="rId15"/>
                </p:custDataLst>
              </p:nvPr>
            </p:nvCxnSpPr>
            <p:spPr>
              <a:xfrm flipH="1">
                <a:off x="5418" y="6203"/>
                <a:ext cx="861" cy="0"/>
              </a:xfrm>
              <a:prstGeom prst="line">
                <a:avLst/>
              </a:prstGeom>
              <a:noFill/>
              <a:ln w="25400" cap="flat" cmpd="sng" algn="ctr">
                <a:solidFill>
                  <a:srgbClr val="FF0000"/>
                </a:solidFill>
                <a:prstDash val="solid"/>
              </a:ln>
              <a:effectLst/>
            </p:spPr>
            <p:style>
              <a:lnRef idx="1">
                <a:schemeClr val="accent1"/>
              </a:lnRef>
              <a:fillRef idx="0">
                <a:schemeClr val="accent1"/>
              </a:fillRef>
              <a:effectRef idx="0">
                <a:schemeClr val="accent1"/>
              </a:effectRef>
              <a:fontRef idx="minor">
                <a:schemeClr val="tx1"/>
              </a:fontRef>
            </p:style>
          </p:cxnSp>
        </p:grpSp>
        <p:sp>
          <p:nvSpPr>
            <p:cNvPr id="18441" name="文本框 1"/>
            <p:cNvSpPr txBox="1">
              <a:spLocks noChangeArrowheads="1"/>
            </p:cNvSpPr>
            <p:nvPr>
              <p:custDataLst>
                <p:tags r:id="rId6"/>
              </p:custDataLst>
            </p:nvPr>
          </p:nvSpPr>
          <p:spPr>
            <a:xfrm>
              <a:off x="6245" y="3833"/>
              <a:ext cx="682"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i="1">
                  <a:solidFill>
                    <a:srgbClr val="FF0000"/>
                  </a:solidFill>
                  <a:latin typeface="Times New Roman" panose="02020603050405020304" charset="0"/>
                </a:rPr>
                <a:t> =</a:t>
              </a:r>
            </a:p>
          </p:txBody>
        </p:sp>
        <p:sp>
          <p:nvSpPr>
            <p:cNvPr id="18442" name="文本框 3"/>
            <p:cNvSpPr txBox="1">
              <a:spLocks noChangeArrowheads="1"/>
            </p:cNvSpPr>
            <p:nvPr>
              <p:custDataLst>
                <p:tags r:id="rId7"/>
              </p:custDataLst>
            </p:nvPr>
          </p:nvSpPr>
          <p:spPr>
            <a:xfrm>
              <a:off x="7045" y="3434"/>
              <a:ext cx="742"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buClrTx/>
                <a:buSzTx/>
                <a:buFontTx/>
              </a:pPr>
              <a:r>
                <a:rPr lang="zh-CN" altLang="en-US" sz="2400">
                  <a:solidFill>
                    <a:srgbClr val="FF0000">
                      <a:alpha val="100000"/>
                    </a:srgbClr>
                  </a:solidFill>
                  <a:latin typeface="Times New Roman" panose="02020603050405020304" charset="0"/>
                </a:rPr>
                <a:t>Fs</a:t>
              </a:r>
            </a:p>
          </p:txBody>
        </p:sp>
        <p:sp>
          <p:nvSpPr>
            <p:cNvPr id="18443" name="文本框 4"/>
            <p:cNvSpPr txBox="1">
              <a:spLocks noChangeArrowheads="1"/>
            </p:cNvSpPr>
            <p:nvPr>
              <p:custDataLst>
                <p:tags r:id="rId8"/>
              </p:custDataLst>
            </p:nvPr>
          </p:nvSpPr>
          <p:spPr>
            <a:xfrm>
              <a:off x="7200" y="4194"/>
              <a:ext cx="445"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buClrTx/>
                <a:buSzTx/>
                <a:buFontTx/>
              </a:pPr>
              <a:r>
                <a:rPr lang="zh-CN" altLang="en-US" sz="2400">
                  <a:solidFill>
                    <a:srgbClr val="FF0000">
                      <a:alpha val="100000"/>
                    </a:srgbClr>
                  </a:solidFill>
                  <a:latin typeface="Times New Roman" panose="02020603050405020304" charset="0"/>
                </a:rPr>
                <a:t>t</a:t>
              </a:r>
            </a:p>
          </p:txBody>
        </p:sp>
        <p:cxnSp>
          <p:nvCxnSpPr>
            <p:cNvPr id="9" name="直接连接符 8"/>
            <p:cNvCxnSpPr/>
            <p:nvPr>
              <p:custDataLst>
                <p:tags r:id="rId9"/>
              </p:custDataLst>
            </p:nvPr>
          </p:nvCxnSpPr>
          <p:spPr>
            <a:xfrm flipH="1">
              <a:off x="7002" y="4204"/>
              <a:ext cx="860" cy="0"/>
            </a:xfrm>
            <a:prstGeom prst="line">
              <a:avLst/>
            </a:prstGeom>
            <a:noFill/>
            <a:ln w="25400" cap="flat" cmpd="sng" algn="ctr">
              <a:solidFill>
                <a:srgbClr val="FF0000"/>
              </a:solidFill>
              <a:prstDash val="solid"/>
            </a:ln>
            <a:effectLst/>
          </p:spPr>
          <p:style>
            <a:lnRef idx="1">
              <a:schemeClr val="accent1"/>
            </a:lnRef>
            <a:fillRef idx="0">
              <a:schemeClr val="accent1"/>
            </a:fillRef>
            <a:effectRef idx="0">
              <a:schemeClr val="accent1"/>
            </a:effectRef>
            <a:fontRef idx="minor">
              <a:schemeClr val="tx1"/>
            </a:fontRef>
          </p:style>
        </p:cxnSp>
        <p:sp>
          <p:nvSpPr>
            <p:cNvPr id="18445" name="文本框 1"/>
            <p:cNvSpPr txBox="1">
              <a:spLocks noChangeArrowheads="1"/>
            </p:cNvSpPr>
            <p:nvPr>
              <p:custDataLst>
                <p:tags r:id="rId10"/>
              </p:custDataLst>
            </p:nvPr>
          </p:nvSpPr>
          <p:spPr>
            <a:xfrm>
              <a:off x="7887" y="3833"/>
              <a:ext cx="682"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i="1">
                  <a:solidFill>
                    <a:srgbClr val="FF0000"/>
                  </a:solidFill>
                  <a:latin typeface="Times New Roman" panose="02020603050405020304" charset="0"/>
                </a:rPr>
                <a:t> =</a:t>
              </a:r>
            </a:p>
          </p:txBody>
        </p:sp>
        <p:sp>
          <p:nvSpPr>
            <p:cNvPr id="18446" name="文本框 1"/>
            <p:cNvSpPr txBox="1">
              <a:spLocks noChangeArrowheads="1"/>
            </p:cNvSpPr>
            <p:nvPr>
              <p:custDataLst>
                <p:tags r:id="rId11"/>
              </p:custDataLst>
            </p:nvPr>
          </p:nvSpPr>
          <p:spPr>
            <a:xfrm>
              <a:off x="8585" y="3825"/>
              <a:ext cx="795"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buClrTx/>
                <a:buSzTx/>
                <a:buFontTx/>
              </a:pPr>
              <a:r>
                <a:rPr lang="zh-CN" altLang="en-US" sz="2400">
                  <a:solidFill>
                    <a:srgbClr val="FF0000">
                      <a:alpha val="100000"/>
                    </a:srgbClr>
                  </a:solidFill>
                  <a:latin typeface="Times New Roman" panose="02020603050405020304" charset="0"/>
                </a:rPr>
                <a:t>Fv</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fade" prLst="">
                                      <p:cBhvr>
                                        <p:cTn id="7" dur="1000"/>
                                        <p:tgtEl>
                                          <p:spTgt spid="18438"/>
                                        </p:tgtEl>
                                      </p:cBhvr>
                                    </p:animEffect>
                                    <p:anim calcmode="lin" valueType="num">
                                      <p:cBhvr>
                                        <p:cTn id="8" dur="1000" fill="hold"/>
                                        <p:tgtEl>
                                          <p:spTgt spid="18438"/>
                                        </p:tgtEl>
                                        <p:attrNameLst>
                                          <p:attrName>ppt_x</p:attrName>
                                        </p:attrNameLst>
                                      </p:cBhvr>
                                      <p:tavLst>
                                        <p:tav tm="0">
                                          <p:val>
                                            <p:strVal val="#ppt_x"/>
                                          </p:val>
                                        </p:tav>
                                        <p:tav tm="100000">
                                          <p:val>
                                            <p:strVal val="#ppt_x"/>
                                          </p:val>
                                        </p:tav>
                                      </p:tavLst>
                                    </p:anim>
                                    <p:anim calcmode="lin" valueType="num">
                                      <p:cBhvr>
                                        <p:cTn id="9" dur="1000" fill="hold"/>
                                        <p:tgtEl>
                                          <p:spTgt spid="184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rLst="">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custDataLst>
              <p:tags r:id="rId1"/>
            </p:custDataLst>
          </p:nvPr>
        </p:nvSpPr>
        <p:spPr>
          <a:xfrm>
            <a:off x="2280271" y="1088398"/>
            <a:ext cx="2993390" cy="48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011" tIns="60006" rIns="120011" bIns="60006">
            <a:spAutoFit/>
          </a:bodyPr>
          <a:lstStyle/>
          <a:p>
            <a:pPr algn="l"/>
            <a:r>
              <a:rPr lang="zh-CN" altLang="en-US" sz="2400" b="1">
                <a:solidFill>
                  <a:schemeClr val="tx1"/>
                </a:solidFill>
                <a:latin typeface="Times New Roman" panose="02020603050405020304" charset="0"/>
                <a:ea typeface="宋体" panose="02010600030101010101" pitchFamily="2" charset="-122"/>
              </a:rPr>
              <a:t>一、</a:t>
            </a:r>
            <a:r>
              <a:rPr lang="zh-CN" altLang="en-US" sz="2400" b="1">
                <a:latin typeface="Times New Roman" panose="02020603050405020304" charset="0"/>
                <a:ea typeface="宋体" panose="02010600030101010101" pitchFamily="2" charset="-122"/>
                <a:sym typeface="+mn-ea"/>
              </a:rPr>
              <a:t>做功快慢的比较</a:t>
            </a:r>
            <a:endParaRPr lang="zh-CN" altLang="en-US" sz="2400" b="1">
              <a:solidFill>
                <a:schemeClr val="tx1"/>
              </a:solidFill>
              <a:latin typeface="Times New Roman" panose="02020603050405020304" charset="0"/>
              <a:ea typeface="宋体" panose="02010600030101010101" pitchFamily="2" charset="-122"/>
            </a:endParaRPr>
          </a:p>
        </p:txBody>
      </p:sp>
      <p:sp>
        <p:nvSpPr>
          <p:cNvPr id="7" name="Rectangle 4"/>
          <p:cNvSpPr>
            <a:spLocks noChangeArrowheads="1"/>
          </p:cNvSpPr>
          <p:nvPr>
            <p:custDataLst>
              <p:tags r:id="rId2"/>
            </p:custDataLst>
          </p:nvPr>
        </p:nvSpPr>
        <p:spPr>
          <a:xfrm>
            <a:off x="2267571" y="3251670"/>
            <a:ext cx="5757510" cy="554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800">
                <a:solidFill>
                  <a:schemeClr val="tx1"/>
                </a:solidFill>
                <a:latin typeface="Arial Black" panose="020B0A04020102020204" pitchFamily="34" charset="0"/>
                <a:ea typeface="宋体" panose="02010600030101010101" pitchFamily="2" charset="-122"/>
              </a:defRPr>
            </a:lvl1pPr>
            <a:lvl2pPr eaLnBrk="0" hangingPunct="0">
              <a:defRPr sz="2800">
                <a:solidFill>
                  <a:schemeClr val="tx1"/>
                </a:solidFill>
                <a:latin typeface="Arial Black" panose="020B0A04020102020204" pitchFamily="34" charset="0"/>
                <a:ea typeface="宋体" panose="02010600030101010101" pitchFamily="2" charset="-122"/>
              </a:defRPr>
            </a:lvl2pPr>
            <a:lvl3pPr eaLnBrk="0" hangingPunct="0">
              <a:defRPr sz="2800">
                <a:solidFill>
                  <a:schemeClr val="tx1"/>
                </a:solidFill>
                <a:latin typeface="Arial Black" panose="020B0A04020102020204" pitchFamily="34" charset="0"/>
                <a:ea typeface="宋体" panose="02010600030101010101" pitchFamily="2" charset="-122"/>
              </a:defRPr>
            </a:lvl3pPr>
            <a:lvl4pPr eaLnBrk="0" hangingPunct="0">
              <a:defRPr sz="2800">
                <a:solidFill>
                  <a:schemeClr val="tx1"/>
                </a:solidFill>
                <a:latin typeface="Arial Black" panose="020B0A04020102020204" pitchFamily="34" charset="0"/>
                <a:ea typeface="宋体" panose="02010600030101010101" pitchFamily="2" charset="-122"/>
              </a:defRPr>
            </a:lvl4pPr>
            <a:lvl5pPr eaLnBrk="0" hangingPunct="0">
              <a:defRPr sz="2800">
                <a:solidFill>
                  <a:schemeClr val="tx1"/>
                </a:solidFill>
                <a:latin typeface="Arial Black" panose="020B0A04020102020204" pitchFamily="34" charset="0"/>
                <a:ea typeface="宋体" panose="02010600030101010101" pitchFamily="2" charset="-122"/>
              </a:defRPr>
            </a:lvl5pPr>
            <a:lvl6pPr eaLnBrk="0" fontAlgn="base" hangingPunct="0">
              <a:spcBef>
                <a:spcPct val="0"/>
              </a:spcBef>
              <a:spcAft>
                <a:spcPct val="0"/>
              </a:spcAft>
              <a:defRPr sz="2800">
                <a:solidFill>
                  <a:schemeClr val="tx1"/>
                </a:solidFill>
                <a:latin typeface="Arial Black" panose="020B0A04020102020204" pitchFamily="34" charset="0"/>
                <a:ea typeface="宋体" panose="02010600030101010101" pitchFamily="2" charset="-122"/>
              </a:defRPr>
            </a:lvl6pPr>
            <a:lvl7pPr eaLnBrk="0" fontAlgn="base" hangingPunct="0">
              <a:spcBef>
                <a:spcPct val="0"/>
              </a:spcBef>
              <a:spcAft>
                <a:spcPct val="0"/>
              </a:spcAft>
              <a:defRPr sz="2800">
                <a:solidFill>
                  <a:schemeClr val="tx1"/>
                </a:solidFill>
                <a:latin typeface="Arial Black" panose="020B0A04020102020204" pitchFamily="34" charset="0"/>
                <a:ea typeface="宋体" panose="02010600030101010101" pitchFamily="2" charset="-122"/>
              </a:defRPr>
            </a:lvl7pPr>
            <a:lvl8pPr eaLnBrk="0" fontAlgn="base" hangingPunct="0">
              <a:spcBef>
                <a:spcPct val="0"/>
              </a:spcBef>
              <a:spcAft>
                <a:spcPct val="0"/>
              </a:spcAft>
              <a:defRPr sz="2800">
                <a:solidFill>
                  <a:schemeClr val="tx1"/>
                </a:solidFill>
                <a:latin typeface="Arial Black" panose="020B0A04020102020204" pitchFamily="34" charset="0"/>
                <a:ea typeface="宋体" panose="02010600030101010101" pitchFamily="2" charset="-122"/>
              </a:defRPr>
            </a:lvl8pPr>
            <a:lvl9pPr eaLnBrk="0" fontAlgn="base" hangingPunct="0">
              <a:spcBef>
                <a:spcPct val="0"/>
              </a:spcBef>
              <a:spcAft>
                <a:spcPct val="0"/>
              </a:spcAft>
              <a:defRPr sz="2800">
                <a:solidFill>
                  <a:schemeClr val="tx1"/>
                </a:solidFill>
                <a:latin typeface="Arial Black" panose="020B0A04020102020204" pitchFamily="34" charset="0"/>
                <a:ea typeface="宋体" panose="02010600030101010101" pitchFamily="2" charset="-122"/>
              </a:defRPr>
            </a:lvl9pPr>
          </a:lstStyle>
          <a:p>
            <a:pPr eaLnBrk="1" hangingPunct="1">
              <a:spcBef>
                <a:spcPct val="20000"/>
              </a:spcBef>
              <a:buClr>
                <a:srgbClr val="003399"/>
              </a:buClr>
              <a:buSzPct val="90000"/>
            </a:pPr>
            <a:r>
              <a:rPr lang="zh-CN" altLang="en-US" sz="2400" b="1">
                <a:solidFill>
                  <a:schemeClr val="tx1"/>
                </a:solidFill>
                <a:latin typeface="Times New Roman" panose="02020603050405020304" charset="0"/>
              </a:rPr>
              <a:t>二、</a:t>
            </a:r>
            <a:r>
              <a:rPr lang="zh-CN" altLang="en-US" sz="2400" b="1">
                <a:latin typeface="Times New Roman" panose="02020603050405020304" charset="0"/>
                <a:sym typeface="+mn-ea"/>
              </a:rPr>
              <a:t>功率</a:t>
            </a:r>
            <a:endParaRPr lang="zh-CN" altLang="en-US" sz="2400" b="1">
              <a:solidFill>
                <a:schemeClr val="tx1"/>
              </a:solidFill>
              <a:latin typeface="Times New Roman" panose="02020603050405020304" charset="0"/>
            </a:endParaRPr>
          </a:p>
        </p:txBody>
      </p:sp>
      <p:sp>
        <p:nvSpPr>
          <p:cNvPr id="8" name="Rectangle 4"/>
          <p:cNvSpPr>
            <a:spLocks noChangeArrowheads="1"/>
          </p:cNvSpPr>
          <p:nvPr>
            <p:custDataLst>
              <p:tags r:id="rId3"/>
            </p:custDataLst>
          </p:nvPr>
        </p:nvSpPr>
        <p:spPr>
          <a:xfrm>
            <a:off x="3094355" y="1825625"/>
            <a:ext cx="5471795" cy="499745"/>
          </a:xfrm>
          <a:prstGeom prst="roundRect">
            <a:avLst/>
          </a:prstGeom>
          <a:noFill/>
          <a:ln w="28575">
            <a:solidFill>
              <a:srgbClr val="0070C0"/>
            </a:solidFill>
            <a:prstDash val="sysDash"/>
            <a:miter lim="800000"/>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a:lstStyle>
            <a:lvl1pPr marL="342900" indent="-342900">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7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7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buClr>
                <a:srgbClr val="003399"/>
              </a:buClr>
              <a:buSzPct val="90000"/>
              <a:buFont typeface="Symbol" panose="05050102010706020507" pitchFamily="18" charset="2"/>
              <a:buNone/>
              <a:defRPr/>
            </a:pPr>
            <a:r>
              <a:rPr lang="zh-CN" altLang="en-US" sz="2400">
                <a:solidFill>
                  <a:srgbClr val="000000">
                    <a:alpha val="100000"/>
                  </a:srgbClr>
                </a:solidFill>
                <a:latin typeface="Times New Roman" panose="02020603050405020304" charset="0"/>
                <a:sym typeface="+mn-ea"/>
              </a:rPr>
              <a:t>相同时间内，谁做的功多，谁做功就快</a:t>
            </a:r>
          </a:p>
        </p:txBody>
      </p:sp>
      <p:sp>
        <p:nvSpPr>
          <p:cNvPr id="10" name="Rectangle 4"/>
          <p:cNvSpPr>
            <a:spLocks noChangeArrowheads="1"/>
          </p:cNvSpPr>
          <p:nvPr>
            <p:custDataLst>
              <p:tags r:id="rId4"/>
            </p:custDataLst>
          </p:nvPr>
        </p:nvSpPr>
        <p:spPr>
          <a:xfrm>
            <a:off x="3053715" y="3981450"/>
            <a:ext cx="6114415" cy="499745"/>
          </a:xfrm>
          <a:prstGeom prst="roundRect">
            <a:avLst/>
          </a:prstGeom>
          <a:noFill/>
          <a:ln w="28575">
            <a:solidFill>
              <a:srgbClr val="0070C0"/>
            </a:solidFill>
            <a:prstDash val="sysDash"/>
            <a:miter lim="800000"/>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a:lstStyle>
            <a:lvl1pPr marL="342900" indent="-342900">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7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7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marL="0" indent="0" algn="l">
              <a:buNone/>
            </a:pPr>
            <a:r>
              <a:rPr lang="zh-CN" altLang="en-US" sz="2400">
                <a:solidFill>
                  <a:schemeClr val="tx1">
                    <a:alpha val="100000"/>
                  </a:schemeClr>
                </a:solidFill>
                <a:latin typeface="Times New Roman" panose="02020603050405020304" charset="0"/>
                <a:sym typeface="+mn-ea"/>
              </a:rPr>
              <a:t>把功与完成这些功所用的时间之比叫作</a:t>
            </a:r>
            <a:r>
              <a:rPr lang="zh-CN" altLang="en-US" sz="2400" b="1">
                <a:solidFill>
                  <a:schemeClr val="tx1">
                    <a:alpha val="100000"/>
                  </a:schemeClr>
                </a:solidFill>
                <a:latin typeface="Times New Roman" panose="02020603050405020304" charset="0"/>
                <a:sym typeface="+mn-ea"/>
              </a:rPr>
              <a:t>功率</a:t>
            </a:r>
            <a:endParaRPr lang="zh-CN" altLang="en-US" sz="2400" b="1">
              <a:solidFill>
                <a:schemeClr val="tx1">
                  <a:alpha val="100000"/>
                </a:schemeClr>
              </a:solidFill>
              <a:latin typeface="Times New Roman" panose="02020603050405020304" charset="0"/>
              <a:cs typeface="微软雅黑" panose="020B0503020204020204" charset="-122"/>
              <a:sym typeface="+mn-ea"/>
            </a:endParaRPr>
          </a:p>
        </p:txBody>
      </p:sp>
      <p:sp>
        <p:nvSpPr>
          <p:cNvPr id="4" name="Rectangle 4"/>
          <p:cNvSpPr>
            <a:spLocks noChangeArrowheads="1"/>
          </p:cNvSpPr>
          <p:nvPr>
            <p:custDataLst>
              <p:tags r:id="rId5"/>
            </p:custDataLst>
          </p:nvPr>
        </p:nvSpPr>
        <p:spPr>
          <a:xfrm>
            <a:off x="3094355" y="2512695"/>
            <a:ext cx="6136640" cy="499745"/>
          </a:xfrm>
          <a:prstGeom prst="roundRect">
            <a:avLst/>
          </a:prstGeom>
          <a:noFill/>
          <a:ln w="28575">
            <a:solidFill>
              <a:srgbClr val="0070C0"/>
            </a:solidFill>
            <a:prstDash val="sysDash"/>
            <a:miter lim="800000"/>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a:lstStyle>
            <a:lvl1pPr marL="342900" indent="-342900">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7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7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buClr>
                <a:srgbClr val="003399"/>
              </a:buClr>
              <a:buSzPct val="90000"/>
              <a:buFont typeface="Symbol" panose="05050102010706020507" pitchFamily="18" charset="2"/>
              <a:buNone/>
              <a:defRPr/>
            </a:pPr>
            <a:r>
              <a:rPr lang="zh-CN" altLang="en-US" sz="2400">
                <a:solidFill>
                  <a:srgbClr val="000000">
                    <a:alpha val="100000"/>
                  </a:srgbClr>
                </a:solidFill>
                <a:latin typeface="Times New Roman" panose="02020603050405020304" charset="0"/>
                <a:sym typeface="+mn-ea"/>
              </a:rPr>
              <a:t>做一样多的功，谁花的时间少，谁做功就快</a:t>
            </a:r>
          </a:p>
        </p:txBody>
      </p:sp>
      <p:sp>
        <p:nvSpPr>
          <p:cNvPr id="13" name="Rectangle 4"/>
          <p:cNvSpPr>
            <a:spLocks noChangeArrowheads="1"/>
          </p:cNvSpPr>
          <p:nvPr>
            <p:custDataLst>
              <p:tags r:id="rId6"/>
            </p:custDataLst>
          </p:nvPr>
        </p:nvSpPr>
        <p:spPr>
          <a:xfrm>
            <a:off x="3053715" y="4681220"/>
            <a:ext cx="3978910" cy="499745"/>
          </a:xfrm>
          <a:prstGeom prst="roundRect">
            <a:avLst/>
          </a:prstGeom>
          <a:noFill/>
          <a:ln w="28575">
            <a:solidFill>
              <a:srgbClr val="0070C0"/>
            </a:solidFill>
            <a:prstDash val="sysDash"/>
            <a:miter lim="800000"/>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a:lstStyle>
            <a:lvl1pPr marL="342900" indent="-342900">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7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7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marL="0" indent="0" algn="l">
              <a:buNone/>
            </a:pPr>
            <a:r>
              <a:rPr lang="zh-CN" altLang="en-US" sz="2400">
                <a:solidFill>
                  <a:schemeClr val="tx1">
                    <a:alpha val="100000"/>
                  </a:schemeClr>
                </a:solidFill>
                <a:latin typeface="Times New Roman" panose="02020603050405020304" charset="0"/>
                <a:sym typeface="+mn-ea"/>
              </a:rPr>
              <a:t>表示物体做功快慢的物理量</a:t>
            </a:r>
            <a:endParaRPr lang="zh-CN" altLang="en-US" sz="2400">
              <a:solidFill>
                <a:schemeClr val="tx1">
                  <a:alpha val="100000"/>
                </a:schemeClr>
              </a:solidFill>
              <a:latin typeface="Times New Roman" panose="02020603050405020304" charset="0"/>
              <a:cs typeface="微软雅黑" panose="020B0503020204020204" charset="-122"/>
              <a:sym typeface="+mn-ea"/>
            </a:endParaRPr>
          </a:p>
        </p:txBody>
      </p:sp>
      <p:grpSp>
        <p:nvGrpSpPr>
          <p:cNvPr id="2" name="组合 1"/>
          <p:cNvGrpSpPr/>
          <p:nvPr>
            <p:custDataLst>
              <p:tags r:id="rId7"/>
            </p:custDataLst>
          </p:nvPr>
        </p:nvGrpSpPr>
        <p:grpSpPr>
          <a:xfrm>
            <a:off x="3035300" y="5282565"/>
            <a:ext cx="1469390" cy="901700"/>
            <a:chOff x="2007" y="8738"/>
            <a:chExt cx="2314" cy="1420"/>
          </a:xfrm>
        </p:grpSpPr>
        <p:sp>
          <p:nvSpPr>
            <p:cNvPr id="14" name="Rectangle 4"/>
            <p:cNvSpPr>
              <a:spLocks noChangeArrowheads="1"/>
            </p:cNvSpPr>
            <p:nvPr>
              <p:custDataLst>
                <p:tags r:id="rId13"/>
              </p:custDataLst>
            </p:nvPr>
          </p:nvSpPr>
          <p:spPr>
            <a:xfrm>
              <a:off x="2007" y="8966"/>
              <a:ext cx="2314" cy="1019"/>
            </a:xfrm>
            <a:prstGeom prst="roundRect">
              <a:avLst/>
            </a:prstGeom>
            <a:noFill/>
            <a:ln w="28575">
              <a:solidFill>
                <a:srgbClr val="0070C0"/>
              </a:solidFill>
              <a:prstDash val="sysDash"/>
              <a:miter lim="800000"/>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a:lstStyle>
              <a:lvl1pPr marL="342900" indent="-342900">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7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7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marL="0" indent="0" algn="l">
                <a:buNone/>
              </a:pPr>
              <a:endParaRPr lang="zh-CN" altLang="en-US" sz="2400">
                <a:solidFill>
                  <a:schemeClr val="tx1"/>
                </a:solidFill>
                <a:latin typeface="Times New Roman" panose="02020603050405020304" charset="0"/>
                <a:cs typeface="微软雅黑" panose="020B0503020204020204" charset="-122"/>
              </a:endParaRPr>
            </a:p>
          </p:txBody>
        </p:sp>
        <p:pic>
          <p:nvPicPr>
            <p:cNvPr id="9" name="公式1"/>
            <p:cNvPicPr>
              <a:picLocks noChangeAspect="1"/>
            </p:cNvPicPr>
            <p:nvPr>
              <p:custDataLst>
                <p:tags r:id="rId14"/>
              </p:custDataLst>
            </p:nvPr>
          </p:nvPicPr>
          <p:blipFill>
            <a:blip r:embed="rId16"/>
            <a:stretch>
              <a:fillRect/>
            </a:stretch>
          </p:blipFill>
          <p:spPr>
            <a:xfrm>
              <a:off x="2205" y="8738"/>
              <a:ext cx="1782" cy="1420"/>
            </a:xfrm>
            <a:prstGeom prst="rect">
              <a:avLst/>
            </a:prstGeom>
          </p:spPr>
        </p:pic>
      </p:grpSp>
      <p:sp>
        <p:nvSpPr>
          <p:cNvPr id="16" name="Rectangle 4"/>
          <p:cNvSpPr>
            <a:spLocks noChangeArrowheads="1"/>
          </p:cNvSpPr>
          <p:nvPr>
            <p:custDataLst>
              <p:tags r:id="rId8"/>
            </p:custDataLst>
          </p:nvPr>
        </p:nvSpPr>
        <p:spPr>
          <a:xfrm>
            <a:off x="4646930" y="5410200"/>
            <a:ext cx="1469390" cy="647065"/>
          </a:xfrm>
          <a:prstGeom prst="roundRect">
            <a:avLst/>
          </a:prstGeom>
          <a:noFill/>
          <a:ln w="28575">
            <a:solidFill>
              <a:srgbClr val="0070C0"/>
            </a:solidFill>
            <a:prstDash val="sysDash"/>
            <a:miter lim="800000"/>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a:lstStyle>
            <a:lvl1pPr marL="342900" indent="-342900">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7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7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marL="0" indent="0" algn="l">
              <a:buNone/>
            </a:pPr>
            <a:endParaRPr lang="zh-CN" altLang="en-US" sz="2400">
              <a:solidFill>
                <a:schemeClr val="tx1"/>
              </a:solidFill>
              <a:latin typeface="Times New Roman" panose="02020603050405020304" charset="0"/>
              <a:cs typeface="微软雅黑" panose="020B0503020204020204" charset="-122"/>
            </a:endParaRPr>
          </a:p>
        </p:txBody>
      </p:sp>
      <p:pic>
        <p:nvPicPr>
          <p:cNvPr id="20" name="公式5"/>
          <p:cNvPicPr>
            <a:picLocks noChangeAspect="1"/>
          </p:cNvPicPr>
          <p:nvPr>
            <p:custDataLst>
              <p:tags r:id="rId9"/>
            </p:custDataLst>
          </p:nvPr>
        </p:nvPicPr>
        <p:blipFill>
          <a:blip r:embed="rId17"/>
          <a:stretch>
            <a:fillRect/>
          </a:stretch>
        </p:blipFill>
        <p:spPr>
          <a:xfrm>
            <a:off x="4788535" y="5450205"/>
            <a:ext cx="1186815" cy="579120"/>
          </a:xfrm>
          <a:prstGeom prst="rect">
            <a:avLst/>
          </a:prstGeom>
        </p:spPr>
      </p:pic>
      <p:grpSp>
        <p:nvGrpSpPr>
          <p:cNvPr id="5" name="组合 4"/>
          <p:cNvGrpSpPr/>
          <p:nvPr>
            <p:custDataLst>
              <p:tags r:id="rId10"/>
            </p:custDataLst>
          </p:nvPr>
        </p:nvGrpSpPr>
        <p:grpSpPr>
          <a:xfrm>
            <a:off x="0" y="0"/>
            <a:ext cx="2326640" cy="812800"/>
            <a:chOff x="1070" y="-166"/>
            <a:chExt cx="3664" cy="1280"/>
          </a:xfrm>
        </p:grpSpPr>
        <p:sp>
          <p:nvSpPr>
            <p:cNvPr id="6" name="平行四边形 5"/>
            <p:cNvSpPr/>
            <p:nvPr>
              <p:custDataLst>
                <p:tags r:id="rId11"/>
              </p:custDataLst>
            </p:nvPr>
          </p:nvSpPr>
          <p:spPr>
            <a:xfrm>
              <a:off x="1640" y="304"/>
              <a:ext cx="3094" cy="810"/>
            </a:xfrm>
            <a:prstGeom prst="parallelogram">
              <a:avLst>
                <a:gd name="adj" fmla="val 24995"/>
              </a:avLst>
            </a:prstGeom>
            <a:solidFill>
              <a:srgbClr val="FFBF53"/>
            </a:solidFill>
            <a:ln w="12700">
              <a:noFill/>
            </a:ln>
          </p:spPr>
          <p:txBody>
            <a:bodyPr anchor="ctr" anchorCtr="0"/>
            <a:lstStyle/>
            <a:p>
              <a:pPr algn="ctr"/>
              <a:r>
                <a:rPr lang="zh-CN" altLang="en-US" sz="2400" b="1">
                  <a:solidFill>
                    <a:srgbClr val="FFFFFF"/>
                  </a:solidFill>
                  <a:latin typeface="微软雅黑" panose="020B0503020204020204" charset="-122"/>
                  <a:ea typeface="微软雅黑" panose="020B0503020204020204" charset="-122"/>
                </a:rPr>
                <a:t>课堂小结</a:t>
              </a:r>
            </a:p>
          </p:txBody>
        </p:sp>
        <p:pic>
          <p:nvPicPr>
            <p:cNvPr id="11" name="图片 10" descr="水星_#33333850"/>
            <p:cNvPicPr>
              <a:picLocks noChangeAspect="1"/>
            </p:cNvPicPr>
            <p:nvPr>
              <p:custDataLst>
                <p:tags r:id="rId12"/>
              </p:custDataLst>
            </p:nvPr>
          </p:nvPicPr>
          <p:blipFill>
            <a:blip r:embed="rId18"/>
            <a:srcRect b="12800"/>
            <a:stretch>
              <a:fillRect/>
            </a:stretch>
          </p:blipFill>
          <p:spPr>
            <a:xfrm>
              <a:off x="1070" y="-166"/>
              <a:ext cx="952" cy="831"/>
            </a:xfrm>
            <a:prstGeom prst="rect">
              <a:avLst/>
            </a:prstGeom>
          </p:spPr>
        </p:pic>
      </p:gr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769110" y="2434590"/>
            <a:ext cx="8281035" cy="1753235"/>
          </a:xfrm>
          <a:prstGeom prst="rect">
            <a:avLst/>
          </a:prstGeom>
          <a:noFill/>
        </p:spPr>
        <p:txBody>
          <a:bodyPr wrap="square" rtlCol="0" anchor="t">
            <a:spAutoFit/>
          </a:bodyPr>
          <a:lstStyle/>
          <a:p>
            <a:pPr marL="0" algn="l">
              <a:lnSpc>
                <a:spcPct val="150000"/>
              </a:lnSpc>
              <a:buClrTx/>
              <a:buSzTx/>
              <a:buFontTx/>
            </a:pPr>
            <a:r>
              <a:rPr lang="en-US" altLang="zh-CN" sz="2400">
                <a:solidFill>
                  <a:schemeClr val="tx1">
                    <a:alpha val="100000"/>
                  </a:schemeClr>
                </a:solidFill>
                <a:latin typeface="Times New Roman" panose="02020603050405020304" charset="0"/>
                <a:ea typeface="宋体" panose="02010600030101010101" pitchFamily="2" charset="-122"/>
                <a:sym typeface="+mn-ea"/>
              </a:rPr>
              <a:t>1.</a:t>
            </a:r>
            <a:r>
              <a:rPr lang="zh-CN" altLang="en-US" sz="2400">
                <a:solidFill>
                  <a:schemeClr val="tx1">
                    <a:alpha val="100000"/>
                  </a:schemeClr>
                </a:solidFill>
                <a:latin typeface="Times New Roman" panose="02020603050405020304" charset="0"/>
                <a:ea typeface="宋体" panose="02010600030101010101" pitchFamily="2" charset="-122"/>
                <a:sym typeface="+mn-ea"/>
              </a:rPr>
              <a:t>下列判断正确的是（ </a:t>
            </a:r>
            <a:r>
              <a:rPr lang="en-US" altLang="zh-CN" sz="2400">
                <a:solidFill>
                  <a:schemeClr val="tx1">
                    <a:alpha val="100000"/>
                  </a:schemeClr>
                </a:solidFill>
                <a:latin typeface="Times New Roman" panose="02020603050405020304" charset="0"/>
                <a:ea typeface="宋体" panose="02010600030101010101" pitchFamily="2" charset="-122"/>
                <a:sym typeface="+mn-ea"/>
              </a:rPr>
              <a:t>        </a:t>
            </a:r>
            <a:r>
              <a:rPr lang="zh-CN" altLang="en-US" sz="2400">
                <a:solidFill>
                  <a:schemeClr val="tx1">
                    <a:alpha val="100000"/>
                  </a:schemeClr>
                </a:solidFill>
                <a:latin typeface="Times New Roman" panose="02020603050405020304" charset="0"/>
                <a:ea typeface="宋体" panose="02010600030101010101" pitchFamily="2" charset="-122"/>
                <a:sym typeface="+mn-ea"/>
              </a:rPr>
              <a:t> ）</a:t>
            </a:r>
            <a:endParaRPr lang="zh-CN" altLang="en-US" sz="2400" i="0">
              <a:solidFill>
                <a:schemeClr val="tx1">
                  <a:alpha val="100000"/>
                </a:schemeClr>
              </a:solidFill>
              <a:latin typeface="Times New Roman" panose="02020603050405020304" charset="0"/>
              <a:ea typeface="宋体" panose="02010600030101010101" pitchFamily="2" charset="-122"/>
            </a:endParaRPr>
          </a:p>
          <a:p>
            <a:pPr marL="0" algn="l">
              <a:lnSpc>
                <a:spcPct val="150000"/>
              </a:lnSpc>
              <a:buClrTx/>
              <a:buSzTx/>
              <a:buFontTx/>
            </a:pPr>
            <a:r>
              <a:rPr lang="zh-CN" altLang="en-US" sz="2400">
                <a:solidFill>
                  <a:schemeClr val="tx1">
                    <a:alpha val="100000"/>
                  </a:schemeClr>
                </a:solidFill>
                <a:latin typeface="Times New Roman" panose="02020603050405020304" charset="0"/>
                <a:ea typeface="宋体" panose="02010600030101010101" pitchFamily="2" charset="-122"/>
                <a:sym typeface="+mn-ea"/>
              </a:rPr>
              <a:t>Ａ</a:t>
            </a:r>
            <a:r>
              <a:rPr lang="en-US" altLang="zh-CN" sz="2400">
                <a:solidFill>
                  <a:schemeClr val="tx1">
                    <a:alpha val="100000"/>
                  </a:schemeClr>
                </a:solidFill>
                <a:latin typeface="Times New Roman" panose="02020603050405020304" charset="0"/>
                <a:ea typeface="宋体" panose="02010600030101010101" pitchFamily="2" charset="-122"/>
                <a:sym typeface="+mn-ea"/>
              </a:rPr>
              <a:t>.</a:t>
            </a:r>
            <a:r>
              <a:rPr lang="zh-CN" altLang="en-US" sz="2400">
                <a:solidFill>
                  <a:schemeClr val="tx1">
                    <a:alpha val="100000"/>
                  </a:schemeClr>
                </a:solidFill>
                <a:latin typeface="Times New Roman" panose="02020603050405020304" charset="0"/>
                <a:ea typeface="宋体" panose="02010600030101010101" pitchFamily="2" charset="-122"/>
                <a:sym typeface="+mn-ea"/>
              </a:rPr>
              <a:t>做功越多功率越大　　　     </a:t>
            </a:r>
            <a:r>
              <a:rPr lang="en-US" altLang="zh-CN" sz="2400">
                <a:solidFill>
                  <a:schemeClr val="tx1">
                    <a:alpha val="100000"/>
                  </a:schemeClr>
                </a:solidFill>
                <a:latin typeface="Times New Roman" panose="02020603050405020304" charset="0"/>
                <a:ea typeface="宋体" panose="02010600030101010101" pitchFamily="2" charset="-122"/>
                <a:sym typeface="+mn-ea"/>
              </a:rPr>
              <a:t>       </a:t>
            </a:r>
            <a:r>
              <a:rPr lang="zh-CN" altLang="en-US" sz="2400">
                <a:solidFill>
                  <a:schemeClr val="tx1">
                    <a:alpha val="100000"/>
                  </a:schemeClr>
                </a:solidFill>
                <a:latin typeface="Times New Roman" panose="02020603050405020304" charset="0"/>
                <a:ea typeface="宋体" panose="02010600030101010101" pitchFamily="2" charset="-122"/>
                <a:sym typeface="+mn-ea"/>
              </a:rPr>
              <a:t>Ｂ</a:t>
            </a:r>
            <a:r>
              <a:rPr lang="en-US" altLang="zh-CN" sz="2400">
                <a:solidFill>
                  <a:schemeClr val="tx1">
                    <a:alpha val="100000"/>
                  </a:schemeClr>
                </a:solidFill>
                <a:latin typeface="Times New Roman" panose="02020603050405020304" charset="0"/>
                <a:ea typeface="宋体" panose="02010600030101010101" pitchFamily="2" charset="-122"/>
                <a:sym typeface="+mn-ea"/>
              </a:rPr>
              <a:t>.</a:t>
            </a:r>
            <a:r>
              <a:rPr lang="zh-CN" altLang="en-US" sz="2400">
                <a:solidFill>
                  <a:schemeClr val="tx1">
                    <a:alpha val="100000"/>
                  </a:schemeClr>
                </a:solidFill>
                <a:latin typeface="Times New Roman" panose="02020603050405020304" charset="0"/>
                <a:ea typeface="宋体" panose="02010600030101010101" pitchFamily="2" charset="-122"/>
                <a:sym typeface="+mn-ea"/>
              </a:rPr>
              <a:t>功率小，表示做功少　 </a:t>
            </a:r>
            <a:endParaRPr lang="zh-CN" altLang="en-US" sz="2400" i="0">
              <a:solidFill>
                <a:schemeClr val="tx1">
                  <a:alpha val="100000"/>
                </a:schemeClr>
              </a:solidFill>
              <a:latin typeface="Times New Roman" panose="02020603050405020304" charset="0"/>
              <a:ea typeface="宋体" panose="02010600030101010101" pitchFamily="2" charset="-122"/>
            </a:endParaRPr>
          </a:p>
          <a:p>
            <a:pPr marL="0" algn="l">
              <a:lnSpc>
                <a:spcPct val="150000"/>
              </a:lnSpc>
              <a:buClrTx/>
              <a:buSzTx/>
              <a:buFontTx/>
            </a:pPr>
            <a:r>
              <a:rPr lang="zh-CN" altLang="en-US" sz="2400">
                <a:solidFill>
                  <a:schemeClr val="tx1">
                    <a:alpha val="100000"/>
                  </a:schemeClr>
                </a:solidFill>
                <a:latin typeface="Times New Roman" panose="02020603050405020304" charset="0"/>
                <a:ea typeface="宋体" panose="02010600030101010101" pitchFamily="2" charset="-122"/>
                <a:sym typeface="+mn-ea"/>
              </a:rPr>
              <a:t>Ｃ</a:t>
            </a:r>
            <a:r>
              <a:rPr lang="en-US" altLang="zh-CN" sz="2400">
                <a:solidFill>
                  <a:schemeClr val="tx1">
                    <a:alpha val="100000"/>
                  </a:schemeClr>
                </a:solidFill>
                <a:latin typeface="Times New Roman" panose="02020603050405020304" charset="0"/>
                <a:ea typeface="宋体" panose="02010600030101010101" pitchFamily="2" charset="-122"/>
                <a:sym typeface="+mn-ea"/>
              </a:rPr>
              <a:t>.</a:t>
            </a:r>
            <a:r>
              <a:rPr lang="zh-CN" altLang="en-US" sz="2400">
                <a:solidFill>
                  <a:schemeClr val="tx1">
                    <a:alpha val="100000"/>
                  </a:schemeClr>
                </a:solidFill>
                <a:latin typeface="Times New Roman" panose="02020603050405020304" charset="0"/>
                <a:ea typeface="宋体" panose="02010600030101010101" pitchFamily="2" charset="-122"/>
                <a:sym typeface="+mn-ea"/>
              </a:rPr>
              <a:t>做功时间越短，则功率越大   </a:t>
            </a:r>
            <a:r>
              <a:rPr lang="en-US" altLang="zh-CN" sz="2400">
                <a:solidFill>
                  <a:schemeClr val="tx1">
                    <a:alpha val="100000"/>
                  </a:schemeClr>
                </a:solidFill>
                <a:latin typeface="Times New Roman" panose="02020603050405020304" charset="0"/>
                <a:ea typeface="宋体" panose="02010600030101010101" pitchFamily="2" charset="-122"/>
                <a:sym typeface="+mn-ea"/>
              </a:rPr>
              <a:t>     </a:t>
            </a:r>
            <a:r>
              <a:rPr lang="zh-CN" altLang="en-US" sz="2400">
                <a:solidFill>
                  <a:schemeClr val="tx1">
                    <a:alpha val="100000"/>
                  </a:schemeClr>
                </a:solidFill>
                <a:latin typeface="Times New Roman" panose="02020603050405020304" charset="0"/>
                <a:ea typeface="宋体" panose="02010600030101010101" pitchFamily="2" charset="-122"/>
                <a:sym typeface="+mn-ea"/>
              </a:rPr>
              <a:t>Ｄ</a:t>
            </a:r>
            <a:r>
              <a:rPr lang="en-US" altLang="zh-CN" sz="2400">
                <a:solidFill>
                  <a:schemeClr val="tx1">
                    <a:alpha val="100000"/>
                  </a:schemeClr>
                </a:solidFill>
                <a:latin typeface="Times New Roman" panose="02020603050405020304" charset="0"/>
                <a:ea typeface="宋体" panose="02010600030101010101" pitchFamily="2" charset="-122"/>
                <a:sym typeface="+mn-ea"/>
              </a:rPr>
              <a:t>.</a:t>
            </a:r>
            <a:r>
              <a:rPr lang="zh-CN" altLang="en-US" sz="2400">
                <a:solidFill>
                  <a:schemeClr val="tx1">
                    <a:alpha val="100000"/>
                  </a:schemeClr>
                </a:solidFill>
                <a:latin typeface="Times New Roman" panose="02020603050405020304" charset="0"/>
                <a:ea typeface="宋体" panose="02010600030101010101" pitchFamily="2" charset="-122"/>
                <a:sym typeface="+mn-ea"/>
              </a:rPr>
              <a:t>做功快，则功率大　　</a:t>
            </a:r>
          </a:p>
        </p:txBody>
      </p:sp>
      <p:sp>
        <p:nvSpPr>
          <p:cNvPr id="4" name="文本2"/>
          <p:cNvSpPr txBox="1"/>
          <p:nvPr>
            <p:custDataLst>
              <p:tags r:id="rId2"/>
            </p:custDataLst>
          </p:nvPr>
        </p:nvSpPr>
        <p:spPr>
          <a:xfrm>
            <a:off x="5025390" y="2574290"/>
            <a:ext cx="426085" cy="415290"/>
          </a:xfrm>
          <a:prstGeom prst="rect">
            <a:avLst/>
          </a:prstGeom>
          <a:noFill/>
        </p:spPr>
        <p:txBody>
          <a:bodyPr anchor="t"/>
          <a:lstStyle/>
          <a:p>
            <a:pPr marL="0" algn="l">
              <a:buClrTx/>
              <a:buSzTx/>
              <a:buFontTx/>
            </a:pPr>
            <a:r>
              <a:rPr lang="zh-CN" altLang="en-US" sz="2400" b="0" i="0">
                <a:solidFill>
                  <a:srgbClr val="FF0000">
                    <a:alpha val="100000"/>
                  </a:srgbClr>
                </a:solidFill>
                <a:latin typeface="Times New Roman" panose="02020603050405020304" charset="0"/>
                <a:ea typeface="宋体" panose="02010600030101010101" pitchFamily="2" charset="-122"/>
              </a:rPr>
              <a:t>D</a:t>
            </a:r>
          </a:p>
        </p:txBody>
      </p:sp>
      <p:grpSp>
        <p:nvGrpSpPr>
          <p:cNvPr id="9" name="组合 8"/>
          <p:cNvGrpSpPr/>
          <p:nvPr>
            <p:custDataLst>
              <p:tags r:id="rId3"/>
            </p:custDataLst>
          </p:nvPr>
        </p:nvGrpSpPr>
        <p:grpSpPr>
          <a:xfrm>
            <a:off x="0" y="0"/>
            <a:ext cx="2326640" cy="812800"/>
            <a:chOff x="1070" y="-166"/>
            <a:chExt cx="3664" cy="1280"/>
          </a:xfrm>
        </p:grpSpPr>
        <p:sp>
          <p:nvSpPr>
            <p:cNvPr id="5" name="平行四边形 4"/>
            <p:cNvSpPr/>
            <p:nvPr>
              <p:custDataLst>
                <p:tags r:id="rId4"/>
              </p:custDataLst>
            </p:nvPr>
          </p:nvSpPr>
          <p:spPr>
            <a:xfrm>
              <a:off x="1640" y="304"/>
              <a:ext cx="3094" cy="810"/>
            </a:xfrm>
            <a:prstGeom prst="parallelogram">
              <a:avLst>
                <a:gd name="adj" fmla="val 24995"/>
              </a:avLst>
            </a:prstGeom>
            <a:solidFill>
              <a:srgbClr val="FFBF53"/>
            </a:solidFill>
            <a:ln w="12700">
              <a:noFill/>
            </a:ln>
          </p:spPr>
          <p:txBody>
            <a:bodyPr anchor="ctr" anchorCtr="0"/>
            <a:lstStyle/>
            <a:p>
              <a:pPr algn="ctr"/>
              <a:r>
                <a:rPr lang="zh-CN" altLang="en-US" sz="2400" b="1">
                  <a:solidFill>
                    <a:srgbClr val="FFFFFF"/>
                  </a:solidFill>
                  <a:latin typeface="微软雅黑" panose="020B0503020204020204" charset="-122"/>
                  <a:ea typeface="微软雅黑" panose="020B0503020204020204" charset="-122"/>
                </a:rPr>
                <a:t>随堂练习</a:t>
              </a:r>
            </a:p>
          </p:txBody>
        </p:sp>
        <p:pic>
          <p:nvPicPr>
            <p:cNvPr id="8" name="图片 7" descr="水星_#33333850"/>
            <p:cNvPicPr>
              <a:picLocks noChangeAspect="1"/>
            </p:cNvPicPr>
            <p:nvPr>
              <p:custDataLst>
                <p:tags r:id="rId5"/>
              </p:custDataLst>
            </p:nvPr>
          </p:nvPicPr>
          <p:blipFill>
            <a:blip r:embed="rId7"/>
            <a:srcRect b="12800"/>
            <a:stretch>
              <a:fillRect/>
            </a:stretch>
          </p:blipFill>
          <p:spPr>
            <a:xfrm>
              <a:off x="1070" y="-166"/>
              <a:ext cx="952" cy="831"/>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rLst="">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768985" y="2595880"/>
            <a:ext cx="10775950" cy="1198880"/>
          </a:xfrm>
          <a:prstGeom prst="rect">
            <a:avLst/>
          </a:prstGeom>
          <a:noFill/>
        </p:spPr>
        <p:txBody>
          <a:bodyPr wrap="square" rtlCol="0" anchor="t">
            <a:spAutoFit/>
          </a:bodyPr>
          <a:lstStyle/>
          <a:p>
            <a:pPr marL="0" algn="l">
              <a:lnSpc>
                <a:spcPct val="150000"/>
              </a:lnSpc>
              <a:buClrTx/>
              <a:buSzTx/>
              <a:buFontTx/>
            </a:pPr>
            <a:r>
              <a:rPr lang="en-US" altLang="zh-CN" sz="2400">
                <a:solidFill>
                  <a:schemeClr val="tx1">
                    <a:alpha val="100000"/>
                  </a:schemeClr>
                </a:solidFill>
                <a:latin typeface="Times New Roman" panose="02020603050405020304" charset="0"/>
                <a:ea typeface="宋体" panose="02010600030101010101" pitchFamily="2" charset="-122"/>
                <a:sym typeface="+mn-ea"/>
              </a:rPr>
              <a:t>2</a:t>
            </a:r>
            <a:r>
              <a:rPr lang="zh-CN" altLang="en-US" sz="2400">
                <a:solidFill>
                  <a:schemeClr val="tx1">
                    <a:alpha val="100000"/>
                  </a:schemeClr>
                </a:solidFill>
                <a:latin typeface="Times New Roman" panose="02020603050405020304" charset="0"/>
                <a:ea typeface="宋体" panose="02010600030101010101" pitchFamily="2" charset="-122"/>
                <a:sym typeface="+mn-ea"/>
              </a:rPr>
              <a:t>.两台机器,甲的功率是750W,乙的功率是2250W,甲、乙在相同时间里,做功之比是</a:t>
            </a:r>
            <a:r>
              <a:rPr lang="en-US" altLang="zh-CN" sz="2400" u="sng">
                <a:solidFill>
                  <a:schemeClr val="tx1">
                    <a:alpha val="100000"/>
                  </a:schemeClr>
                </a:solidFill>
                <a:latin typeface="Times New Roman" panose="02020603050405020304" charset="0"/>
                <a:ea typeface="宋体" panose="02010600030101010101" pitchFamily="2" charset="-122"/>
                <a:sym typeface="+mn-ea"/>
              </a:rPr>
              <a:t>                 </a:t>
            </a:r>
            <a:r>
              <a:rPr lang="zh-CN" altLang="en-US" sz="2400">
                <a:solidFill>
                  <a:schemeClr val="tx1">
                    <a:alpha val="100000"/>
                  </a:schemeClr>
                </a:solidFill>
                <a:latin typeface="Times New Roman" panose="02020603050405020304" charset="0"/>
                <a:ea typeface="宋体" panose="02010600030101010101" pitchFamily="2" charset="-122"/>
                <a:sym typeface="+mn-ea"/>
              </a:rPr>
              <a:t>;若完成相同的功,甲、乙所用时间之比是</a:t>
            </a:r>
            <a:r>
              <a:rPr lang="en-US" altLang="zh-CN" sz="2400" u="sng">
                <a:solidFill>
                  <a:schemeClr val="tx1">
                    <a:alpha val="100000"/>
                  </a:schemeClr>
                </a:solidFill>
                <a:latin typeface="Times New Roman" panose="02020603050405020304" charset="0"/>
                <a:ea typeface="宋体" panose="02010600030101010101" pitchFamily="2" charset="-122"/>
                <a:sym typeface="+mn-ea"/>
              </a:rPr>
              <a:t>                </a:t>
            </a:r>
            <a:r>
              <a:rPr lang="zh-CN" sz="2400">
                <a:solidFill>
                  <a:schemeClr val="tx1">
                    <a:alpha val="100000"/>
                  </a:schemeClr>
                </a:solidFill>
                <a:latin typeface="Times New Roman" panose="02020603050405020304" charset="0"/>
                <a:ea typeface="宋体" panose="02010600030101010101" pitchFamily="2" charset="-122"/>
                <a:sym typeface="+mn-ea"/>
              </a:rPr>
              <a:t>。</a:t>
            </a:r>
          </a:p>
        </p:txBody>
      </p:sp>
      <p:sp>
        <p:nvSpPr>
          <p:cNvPr id="6" name="文本4"/>
          <p:cNvSpPr txBox="1"/>
          <p:nvPr>
            <p:custDataLst>
              <p:tags r:id="rId2"/>
            </p:custDataLst>
          </p:nvPr>
        </p:nvSpPr>
        <p:spPr>
          <a:xfrm>
            <a:off x="1540510" y="3235325"/>
            <a:ext cx="703580" cy="422275"/>
          </a:xfrm>
          <a:prstGeom prst="rect">
            <a:avLst/>
          </a:prstGeom>
          <a:noFill/>
        </p:spPr>
        <p:txBody>
          <a:bodyPr anchor="t"/>
          <a:lstStyle/>
          <a:p>
            <a:pPr marL="0" algn="l"/>
            <a:r>
              <a:rPr lang="zh-CN" altLang="en-US" sz="2400" b="1" i="0">
                <a:solidFill>
                  <a:srgbClr val="FF0000">
                    <a:alpha val="100000"/>
                  </a:srgbClr>
                </a:solidFill>
                <a:latin typeface="Times New Roman" panose="02020603050405020304" charset="0"/>
                <a:ea typeface="宋体" panose="02010600030101010101" pitchFamily="2" charset="-122"/>
              </a:rPr>
              <a:t>1:3</a:t>
            </a:r>
          </a:p>
        </p:txBody>
      </p:sp>
      <p:sp>
        <p:nvSpPr>
          <p:cNvPr id="7" name="文本5"/>
          <p:cNvSpPr txBox="1"/>
          <p:nvPr>
            <p:custDataLst>
              <p:tags r:id="rId3"/>
            </p:custDataLst>
          </p:nvPr>
        </p:nvSpPr>
        <p:spPr>
          <a:xfrm>
            <a:off x="8095615" y="3216275"/>
            <a:ext cx="640080" cy="440055"/>
          </a:xfrm>
          <a:prstGeom prst="rect">
            <a:avLst/>
          </a:prstGeom>
          <a:noFill/>
        </p:spPr>
        <p:txBody>
          <a:bodyPr anchor="t"/>
          <a:lstStyle/>
          <a:p>
            <a:pPr marL="0" algn="l"/>
            <a:r>
              <a:rPr lang="zh-CN" altLang="en-US" sz="2400" b="1" i="0">
                <a:solidFill>
                  <a:srgbClr val="FF0000">
                    <a:alpha val="100000"/>
                  </a:srgbClr>
                </a:solidFill>
                <a:latin typeface="Times New Roman" panose="02020603050405020304" charset="0"/>
                <a:ea typeface="宋体" panose="02010600030101010101" pitchFamily="2" charset="-122"/>
              </a:rPr>
              <a:t>3:1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rLst="">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rLst="">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dvAuto="0"/>
      <p:bldP spid="7" grpId="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955925" y="2193925"/>
            <a:ext cx="6284595" cy="2386965"/>
          </a:xfrm>
          <a:prstGeom prst="rect">
            <a:avLst/>
          </a:prstGeom>
        </p:spPr>
        <p:txBody>
          <a:bodyPr wrap="square">
            <a:noAutofit/>
          </a:bodyPr>
          <a:lstStyle/>
          <a:p>
            <a:pPr marL="0" indent="0" algn="just" defTabSz="266700">
              <a:lnSpc>
                <a:spcPct val="150000"/>
              </a:lnSpc>
              <a:spcBef>
                <a:spcPct val="0"/>
              </a:spcBef>
              <a:spcAft>
                <a:spcPct val="0"/>
              </a:spcAft>
            </a:pPr>
            <a:r>
              <a:rPr lang="en-US" altLang="zh-CN" sz="2400">
                <a:latin typeface="Times New Roman" panose="02020603050405020304" charset="0"/>
                <a:ea typeface="宋体" panose="02010600030101010101" pitchFamily="2" charset="-122"/>
                <a:cs typeface="微软雅黑" panose="020B0503020204020204" charset="-122"/>
              </a:rPr>
              <a:t>1.</a:t>
            </a:r>
            <a:r>
              <a:rPr lang="zh-CN" altLang="en-US" sz="2400">
                <a:latin typeface="Times New Roman" panose="02020603050405020304" charset="0"/>
                <a:ea typeface="宋体" panose="02010600030101010101" pitchFamily="2" charset="-122"/>
                <a:cs typeface="微软雅黑" panose="020B0503020204020204" charset="-122"/>
              </a:rPr>
              <a:t>理解功率概念、公式及单位，会计算功率。</a:t>
            </a:r>
          </a:p>
          <a:p>
            <a:pPr marL="0" indent="0" algn="just" defTabSz="266700">
              <a:lnSpc>
                <a:spcPct val="150000"/>
              </a:lnSpc>
              <a:spcBef>
                <a:spcPct val="0"/>
              </a:spcBef>
              <a:spcAft>
                <a:spcPct val="0"/>
              </a:spcAft>
            </a:pPr>
            <a:r>
              <a:rPr lang="en-US" altLang="zh-CN" sz="2400">
                <a:latin typeface="Times New Roman" panose="02020603050405020304" charset="0"/>
                <a:ea typeface="宋体" panose="02010600030101010101" pitchFamily="2" charset="-122"/>
                <a:cs typeface="微软雅黑" panose="020B0503020204020204" charset="-122"/>
              </a:rPr>
              <a:t>2.</a:t>
            </a:r>
            <a:r>
              <a:rPr lang="zh-CN" altLang="en-US" sz="2400">
                <a:latin typeface="Times New Roman" panose="02020603050405020304" charset="0"/>
                <a:ea typeface="宋体" panose="02010600030101010101" pitchFamily="2" charset="-122"/>
                <a:cs typeface="微软雅黑" panose="020B0503020204020204" charset="-122"/>
              </a:rPr>
              <a:t>类比速度理解功率，用其分析实际问题。</a:t>
            </a:r>
          </a:p>
          <a:p>
            <a:pPr marL="0" indent="0" algn="just" defTabSz="266700">
              <a:lnSpc>
                <a:spcPct val="150000"/>
              </a:lnSpc>
              <a:spcBef>
                <a:spcPct val="0"/>
              </a:spcBef>
              <a:spcAft>
                <a:spcPct val="0"/>
              </a:spcAft>
            </a:pPr>
            <a:r>
              <a:rPr lang="en-US" altLang="zh-CN" sz="2400">
                <a:latin typeface="Times New Roman" panose="02020603050405020304" charset="0"/>
                <a:ea typeface="宋体" panose="02010600030101010101" pitchFamily="2" charset="-122"/>
                <a:cs typeface="微软雅黑" panose="020B0503020204020204" charset="-122"/>
              </a:rPr>
              <a:t>3.</a:t>
            </a:r>
            <a:r>
              <a:rPr lang="zh-CN" altLang="en-US" sz="2400">
                <a:latin typeface="Times New Roman" panose="02020603050405020304" charset="0"/>
                <a:ea typeface="宋体" panose="02010600030101010101" pitchFamily="2" charset="-122"/>
                <a:cs typeface="微软雅黑" panose="020B0503020204020204" charset="-122"/>
              </a:rPr>
              <a:t>设计实验比较做功快慢，分析实验数据。</a:t>
            </a:r>
          </a:p>
          <a:p>
            <a:pPr marL="0" indent="0" algn="just" defTabSz="266700">
              <a:lnSpc>
                <a:spcPct val="150000"/>
              </a:lnSpc>
              <a:spcBef>
                <a:spcPct val="0"/>
              </a:spcBef>
              <a:spcAft>
                <a:spcPct val="0"/>
              </a:spcAft>
            </a:pPr>
            <a:r>
              <a:rPr lang="en-US" altLang="zh-CN" sz="2400">
                <a:latin typeface="Times New Roman" panose="02020603050405020304" charset="0"/>
                <a:ea typeface="宋体" panose="02010600030101010101" pitchFamily="2" charset="-122"/>
                <a:cs typeface="微软雅黑" panose="020B0503020204020204" charset="-122"/>
              </a:rPr>
              <a:t>4.</a:t>
            </a:r>
            <a:r>
              <a:rPr lang="zh-CN" altLang="en-US" sz="2400">
                <a:latin typeface="Times New Roman" panose="02020603050405020304" charset="0"/>
                <a:ea typeface="宋体" panose="02010600030101010101" pitchFamily="2" charset="-122"/>
                <a:cs typeface="微软雅黑" panose="020B0503020204020204" charset="-122"/>
              </a:rPr>
              <a:t>准确测量计算，了解功率在多场景的应用。</a:t>
            </a:r>
          </a:p>
          <a:p>
            <a:pPr marL="0" indent="0" algn="just" defTabSz="266700">
              <a:lnSpc>
                <a:spcPct val="150000"/>
              </a:lnSpc>
              <a:spcBef>
                <a:spcPct val="0"/>
              </a:spcBef>
              <a:spcAft>
                <a:spcPct val="0"/>
              </a:spcAft>
            </a:pPr>
            <a:endParaRPr lang="zh-CN" altLang="en-US" sz="2400">
              <a:latin typeface="Times New Roman" panose="02020603050405020304" charset="0"/>
              <a:ea typeface="宋体" panose="02010600030101010101" pitchFamily="2" charset="-122"/>
              <a:cs typeface="微软雅黑" panose="020B0503020204020204" charset="-122"/>
            </a:endParaRPr>
          </a:p>
        </p:txBody>
      </p:sp>
      <p:sp>
        <p:nvSpPr>
          <p:cNvPr id="10" name="圆角矩形 9"/>
          <p:cNvSpPr/>
          <p:nvPr>
            <p:custDataLst>
              <p:tags r:id="rId2"/>
            </p:custDataLst>
          </p:nvPr>
        </p:nvSpPr>
        <p:spPr>
          <a:xfrm>
            <a:off x="2633980" y="2170430"/>
            <a:ext cx="6786880" cy="2477135"/>
          </a:xfrm>
          <a:prstGeom prst="roundRect">
            <a:avLst/>
          </a:prstGeom>
          <a:noFill/>
          <a:ln w="28575" cmpd="sng">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zh-CN" altLang="en-US">
                <a:sym typeface="+mn-ea"/>
              </a:rPr>
              <a:t>     </a:t>
            </a:r>
            <a:endParaRPr lang="zh-CN" altLang="en-US" sz="2800" b="1">
              <a:solidFill>
                <a:schemeClr val="tx1"/>
              </a:solidFill>
              <a:latin typeface="华文楷体" panose="02010600040101010101" charset="-122"/>
              <a:ea typeface="华文楷体" panose="02010600040101010101" charset="-122"/>
              <a:cs typeface="华文楷体" panose="02010600040101010101" charset="-122"/>
              <a:sym typeface="+mn-ea"/>
            </a:endParaRPr>
          </a:p>
        </p:txBody>
      </p:sp>
      <p:grpSp>
        <p:nvGrpSpPr>
          <p:cNvPr id="15" name="组合 14"/>
          <p:cNvGrpSpPr/>
          <p:nvPr>
            <p:custDataLst>
              <p:tags r:id="rId3"/>
            </p:custDataLst>
          </p:nvPr>
        </p:nvGrpSpPr>
        <p:grpSpPr>
          <a:xfrm>
            <a:off x="0" y="0"/>
            <a:ext cx="2326640" cy="812800"/>
            <a:chOff x="1070" y="-166"/>
            <a:chExt cx="3664" cy="1280"/>
          </a:xfrm>
        </p:grpSpPr>
        <p:sp>
          <p:nvSpPr>
            <p:cNvPr id="16" name="平行四边形 15"/>
            <p:cNvSpPr/>
            <p:nvPr>
              <p:custDataLst>
                <p:tags r:id="rId4"/>
              </p:custDataLst>
            </p:nvPr>
          </p:nvSpPr>
          <p:spPr>
            <a:xfrm>
              <a:off x="1640" y="304"/>
              <a:ext cx="3094" cy="810"/>
            </a:xfrm>
            <a:prstGeom prst="parallelogram">
              <a:avLst>
                <a:gd name="adj" fmla="val 24995"/>
              </a:avLst>
            </a:prstGeom>
            <a:solidFill>
              <a:srgbClr val="FFBF53"/>
            </a:solidFill>
            <a:ln w="12700">
              <a:noFill/>
            </a:ln>
          </p:spPr>
          <p:txBody>
            <a:bodyPr anchor="ctr" anchorCtr="0"/>
            <a:lstStyle/>
            <a:p>
              <a:pPr algn="ctr"/>
              <a:r>
                <a:rPr lang="zh-CN" altLang="en-US" sz="2400" b="1">
                  <a:solidFill>
                    <a:srgbClr val="FFFFFF"/>
                  </a:solidFill>
                  <a:latin typeface="微软雅黑" panose="020B0503020204020204" charset="-122"/>
                  <a:ea typeface="微软雅黑" panose="020B0503020204020204" charset="-122"/>
                </a:rPr>
                <a:t>学习目标</a:t>
              </a:r>
            </a:p>
          </p:txBody>
        </p:sp>
        <p:pic>
          <p:nvPicPr>
            <p:cNvPr id="17" name="图片 16" descr="水星_#33333850"/>
            <p:cNvPicPr>
              <a:picLocks noChangeAspect="1"/>
            </p:cNvPicPr>
            <p:nvPr>
              <p:custDataLst>
                <p:tags r:id="rId5"/>
              </p:custDataLst>
            </p:nvPr>
          </p:nvPicPr>
          <p:blipFill>
            <a:blip r:embed="rId7"/>
            <a:srcRect b="12800"/>
            <a:stretch>
              <a:fillRect/>
            </a:stretch>
          </p:blipFill>
          <p:spPr>
            <a:xfrm>
              <a:off x="1070" y="-166"/>
              <a:ext cx="952" cy="831"/>
            </a:xfrm>
            <a:prstGeom prst="rect">
              <a:avLst/>
            </a:prstGeom>
          </p:spPr>
        </p:pic>
      </p:gr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1"/>
          <p:cNvSpPr txBox="1"/>
          <p:nvPr>
            <p:custDataLst>
              <p:tags r:id="rId1"/>
            </p:custDataLst>
          </p:nvPr>
        </p:nvSpPr>
        <p:spPr>
          <a:xfrm>
            <a:off x="1036320" y="462280"/>
            <a:ext cx="10248900" cy="1216660"/>
          </a:xfrm>
          <a:prstGeom prst="rect">
            <a:avLst/>
          </a:prstGeom>
          <a:noFill/>
        </p:spPr>
        <p:txBody>
          <a:bodyPr anchor="t"/>
          <a:lstStyle/>
          <a:p>
            <a:pPr indent="0" algn="l" fontAlgn="auto">
              <a:lnSpc>
                <a:spcPct val="150000"/>
              </a:lnSpc>
              <a:buClrTx/>
              <a:buSzTx/>
              <a:buFontTx/>
            </a:pPr>
            <a:r>
              <a:rPr lang="en-US" altLang="zh-CN" sz="2400" i="0">
                <a:solidFill>
                  <a:schemeClr val="tx1">
                    <a:alpha val="100000"/>
                  </a:schemeClr>
                </a:solidFill>
                <a:latin typeface="Times New Roman" panose="02020603050405020304" charset="0"/>
                <a:ea typeface="宋体" panose="02010600030101010101" pitchFamily="2" charset="-122"/>
              </a:rPr>
              <a:t>3.</a:t>
            </a:r>
            <a:r>
              <a:rPr lang="zh-CN" altLang="en-US" sz="2400" i="0">
                <a:solidFill>
                  <a:schemeClr val="tx1">
                    <a:alpha val="100000"/>
                  </a:schemeClr>
                </a:solidFill>
                <a:latin typeface="Times New Roman" panose="02020603050405020304" charset="0"/>
                <a:ea typeface="宋体" panose="02010600030101010101" pitchFamily="2" charset="-122"/>
              </a:rPr>
              <a:t>一个物块在大小为 20N 的水平推力 F 的作用下，以 0.5m/s 的速度向前滑行了 10m 的距离，求这个推力的功率。</a:t>
            </a:r>
          </a:p>
        </p:txBody>
      </p:sp>
      <p:sp>
        <p:nvSpPr>
          <p:cNvPr id="3" name="文本2"/>
          <p:cNvSpPr txBox="1"/>
          <p:nvPr>
            <p:custDataLst>
              <p:tags r:id="rId2"/>
            </p:custDataLst>
          </p:nvPr>
        </p:nvSpPr>
        <p:spPr>
          <a:xfrm>
            <a:off x="3167447" y="3690325"/>
            <a:ext cx="1019175" cy="654050"/>
          </a:xfrm>
          <a:prstGeom prst="rect">
            <a:avLst/>
          </a:prstGeom>
          <a:noFill/>
        </p:spPr>
        <p:txBody>
          <a:bodyPr anchor="t"/>
          <a:lstStyle/>
          <a:p>
            <a:pPr marL="0" algn="l"/>
            <a:r>
              <a:rPr lang="zh-CN" altLang="en-US" sz="2400" b="1" i="0">
                <a:solidFill>
                  <a:srgbClr val="FF0000">
                    <a:alpha val="100000"/>
                  </a:srgbClr>
                </a:solidFill>
                <a:latin typeface="Times New Roman" panose="02020603050405020304" charset="0"/>
                <a:ea typeface="宋体" panose="02010600030101010101" pitchFamily="2" charset="-122"/>
              </a:rPr>
              <a:t>解：</a:t>
            </a:r>
          </a:p>
        </p:txBody>
      </p:sp>
      <p:grpSp>
        <p:nvGrpSpPr>
          <p:cNvPr id="4" name="组合1"/>
          <p:cNvGrpSpPr/>
          <p:nvPr>
            <p:custDataLst>
              <p:tags r:id="rId3"/>
            </p:custDataLst>
          </p:nvPr>
        </p:nvGrpSpPr>
        <p:grpSpPr>
          <a:xfrm>
            <a:off x="4166425" y="2671506"/>
            <a:ext cx="4067921" cy="170610"/>
            <a:chOff x="0" y="0"/>
            <a:chExt cx="4067921" cy="170610"/>
          </a:xfrm>
        </p:grpSpPr>
        <p:sp>
          <p:nvSpPr>
            <p:cNvPr id="5" name="形状8"/>
            <p:cNvSpPr txBox="1"/>
            <p:nvPr>
              <p:custDataLst>
                <p:tags r:id="rId17"/>
              </p:custDataLst>
            </p:nvPr>
          </p:nvSpPr>
          <p:spPr>
            <a:xfrm>
              <a:off x="0" y="6441"/>
              <a:ext cx="4065604" cy="8909"/>
            </a:xfrm>
            <a:prstGeom prst="line">
              <a:avLst/>
            </a:prstGeom>
            <a:ln w="47625">
              <a:solidFill>
                <a:srgbClr val="000000">
                  <a:alpha val="100000"/>
                </a:srgbClr>
              </a:solidFill>
              <a:prstDash val="solid"/>
            </a:ln>
          </p:spPr>
          <p:txBody>
            <a:bodyPr anchor="ctr"/>
            <a:lstStyle/>
            <a:p>
              <a:pPr marL="0" algn="ctr"/>
              <a:endParaRPr/>
            </a:p>
          </p:txBody>
        </p:sp>
        <p:sp>
          <p:nvSpPr>
            <p:cNvPr id="6" name="形状9"/>
            <p:cNvSpPr txBox="1"/>
            <p:nvPr>
              <p:custDataLst>
                <p:tags r:id="rId18"/>
              </p:custDataLst>
            </p:nvPr>
          </p:nvSpPr>
          <p:spPr>
            <a:xfrm>
              <a:off x="113015" y="40"/>
              <a:ext cx="187954" cy="170476"/>
            </a:xfrm>
            <a:prstGeom prst="line">
              <a:avLst/>
            </a:prstGeom>
            <a:ln w="28575">
              <a:solidFill>
                <a:srgbClr val="000000">
                  <a:alpha val="100000"/>
                </a:srgbClr>
              </a:solidFill>
              <a:prstDash val="solid"/>
            </a:ln>
          </p:spPr>
          <p:txBody>
            <a:bodyPr anchor="ctr"/>
            <a:lstStyle/>
            <a:p>
              <a:pPr marL="0" algn="ctr"/>
              <a:endParaRPr/>
            </a:p>
          </p:txBody>
        </p:sp>
        <p:sp>
          <p:nvSpPr>
            <p:cNvPr id="7" name="形状10"/>
            <p:cNvSpPr txBox="1"/>
            <p:nvPr>
              <p:custDataLst>
                <p:tags r:id="rId19"/>
              </p:custDataLst>
            </p:nvPr>
          </p:nvSpPr>
          <p:spPr>
            <a:xfrm>
              <a:off x="311029" y="107"/>
              <a:ext cx="187954" cy="170476"/>
            </a:xfrm>
            <a:prstGeom prst="line">
              <a:avLst/>
            </a:prstGeom>
            <a:ln w="28575">
              <a:solidFill>
                <a:srgbClr val="000000">
                  <a:alpha val="100000"/>
                </a:srgbClr>
              </a:solidFill>
              <a:prstDash val="solid"/>
            </a:ln>
          </p:spPr>
          <p:txBody>
            <a:bodyPr anchor="ctr"/>
            <a:lstStyle/>
            <a:p>
              <a:pPr marL="0" algn="ctr"/>
              <a:endParaRPr/>
            </a:p>
          </p:txBody>
        </p:sp>
        <p:sp>
          <p:nvSpPr>
            <p:cNvPr id="8" name="形状11"/>
            <p:cNvSpPr txBox="1"/>
            <p:nvPr>
              <p:custDataLst>
                <p:tags r:id="rId20"/>
              </p:custDataLst>
            </p:nvPr>
          </p:nvSpPr>
          <p:spPr>
            <a:xfrm>
              <a:off x="509446" y="62"/>
              <a:ext cx="187954" cy="170476"/>
            </a:xfrm>
            <a:prstGeom prst="line">
              <a:avLst/>
            </a:prstGeom>
            <a:ln w="28575">
              <a:solidFill>
                <a:srgbClr val="000000">
                  <a:alpha val="100000"/>
                </a:srgbClr>
              </a:solidFill>
              <a:prstDash val="solid"/>
            </a:ln>
          </p:spPr>
          <p:txBody>
            <a:bodyPr anchor="ctr"/>
            <a:lstStyle/>
            <a:p>
              <a:pPr marL="0" algn="ctr"/>
              <a:endParaRPr/>
            </a:p>
          </p:txBody>
        </p:sp>
        <p:sp>
          <p:nvSpPr>
            <p:cNvPr id="9" name="形状12"/>
            <p:cNvSpPr txBox="1"/>
            <p:nvPr>
              <p:custDataLst>
                <p:tags r:id="rId21"/>
              </p:custDataLst>
            </p:nvPr>
          </p:nvSpPr>
          <p:spPr>
            <a:xfrm>
              <a:off x="707720" y="85"/>
              <a:ext cx="187954" cy="170476"/>
            </a:xfrm>
            <a:prstGeom prst="line">
              <a:avLst/>
            </a:prstGeom>
            <a:ln w="28575">
              <a:solidFill>
                <a:srgbClr val="000000">
                  <a:alpha val="100000"/>
                </a:srgbClr>
              </a:solidFill>
              <a:prstDash val="solid"/>
            </a:ln>
          </p:spPr>
          <p:txBody>
            <a:bodyPr anchor="ctr"/>
            <a:lstStyle/>
            <a:p>
              <a:pPr marL="0" algn="ctr"/>
              <a:endParaRPr/>
            </a:p>
          </p:txBody>
        </p:sp>
        <p:sp>
          <p:nvSpPr>
            <p:cNvPr id="10" name="形状13"/>
            <p:cNvSpPr txBox="1"/>
            <p:nvPr>
              <p:custDataLst>
                <p:tags r:id="rId22"/>
              </p:custDataLst>
            </p:nvPr>
          </p:nvSpPr>
          <p:spPr>
            <a:xfrm>
              <a:off x="906122" y="62"/>
              <a:ext cx="187954" cy="170476"/>
            </a:xfrm>
            <a:prstGeom prst="line">
              <a:avLst/>
            </a:prstGeom>
            <a:ln w="28575">
              <a:solidFill>
                <a:srgbClr val="000000">
                  <a:alpha val="100000"/>
                </a:srgbClr>
              </a:solidFill>
              <a:prstDash val="solid"/>
            </a:ln>
          </p:spPr>
          <p:txBody>
            <a:bodyPr anchor="ctr"/>
            <a:lstStyle/>
            <a:p>
              <a:pPr marL="0" algn="ctr"/>
              <a:endParaRPr/>
            </a:p>
          </p:txBody>
        </p:sp>
        <p:sp>
          <p:nvSpPr>
            <p:cNvPr id="11" name="形状14"/>
            <p:cNvSpPr txBox="1"/>
            <p:nvPr>
              <p:custDataLst>
                <p:tags r:id="rId23"/>
              </p:custDataLst>
            </p:nvPr>
          </p:nvSpPr>
          <p:spPr>
            <a:xfrm>
              <a:off x="1104136" y="129"/>
              <a:ext cx="187954" cy="170476"/>
            </a:xfrm>
            <a:prstGeom prst="line">
              <a:avLst/>
            </a:prstGeom>
            <a:ln w="28575">
              <a:solidFill>
                <a:srgbClr val="000000">
                  <a:alpha val="100000"/>
                </a:srgbClr>
              </a:solidFill>
              <a:prstDash val="solid"/>
            </a:ln>
          </p:spPr>
          <p:txBody>
            <a:bodyPr anchor="ctr"/>
            <a:lstStyle/>
            <a:p>
              <a:pPr marL="0" algn="ctr"/>
              <a:endParaRPr/>
            </a:p>
          </p:txBody>
        </p:sp>
        <p:sp>
          <p:nvSpPr>
            <p:cNvPr id="13" name="形状15"/>
            <p:cNvSpPr txBox="1"/>
            <p:nvPr>
              <p:custDataLst>
                <p:tags r:id="rId24"/>
              </p:custDataLst>
            </p:nvPr>
          </p:nvSpPr>
          <p:spPr>
            <a:xfrm>
              <a:off x="1302553" y="85"/>
              <a:ext cx="187954" cy="170476"/>
            </a:xfrm>
            <a:prstGeom prst="line">
              <a:avLst/>
            </a:prstGeom>
            <a:ln w="28575">
              <a:solidFill>
                <a:srgbClr val="000000">
                  <a:alpha val="100000"/>
                </a:srgbClr>
              </a:solidFill>
              <a:prstDash val="solid"/>
            </a:ln>
          </p:spPr>
          <p:txBody>
            <a:bodyPr anchor="ctr"/>
            <a:lstStyle/>
            <a:p>
              <a:pPr marL="0" algn="ctr"/>
              <a:endParaRPr/>
            </a:p>
          </p:txBody>
        </p:sp>
        <p:sp>
          <p:nvSpPr>
            <p:cNvPr id="14" name="形状16"/>
            <p:cNvSpPr txBox="1"/>
            <p:nvPr>
              <p:custDataLst>
                <p:tags r:id="rId25"/>
              </p:custDataLst>
            </p:nvPr>
          </p:nvSpPr>
          <p:spPr>
            <a:xfrm>
              <a:off x="1500827" y="107"/>
              <a:ext cx="187954" cy="170476"/>
            </a:xfrm>
            <a:prstGeom prst="line">
              <a:avLst/>
            </a:prstGeom>
            <a:ln w="28575">
              <a:solidFill>
                <a:srgbClr val="000000">
                  <a:alpha val="100000"/>
                </a:srgbClr>
              </a:solidFill>
              <a:prstDash val="solid"/>
            </a:ln>
          </p:spPr>
          <p:txBody>
            <a:bodyPr anchor="ctr"/>
            <a:lstStyle/>
            <a:p>
              <a:pPr marL="0" algn="ctr"/>
              <a:endParaRPr/>
            </a:p>
          </p:txBody>
        </p:sp>
        <p:sp>
          <p:nvSpPr>
            <p:cNvPr id="15" name="形状17"/>
            <p:cNvSpPr txBox="1"/>
            <p:nvPr>
              <p:custDataLst>
                <p:tags r:id="rId26"/>
              </p:custDataLst>
            </p:nvPr>
          </p:nvSpPr>
          <p:spPr>
            <a:xfrm>
              <a:off x="1699136" y="0"/>
              <a:ext cx="187954" cy="170476"/>
            </a:xfrm>
            <a:prstGeom prst="line">
              <a:avLst/>
            </a:prstGeom>
            <a:ln w="28575">
              <a:solidFill>
                <a:srgbClr val="000000">
                  <a:alpha val="100000"/>
                </a:srgbClr>
              </a:solidFill>
              <a:prstDash val="solid"/>
            </a:ln>
          </p:spPr>
          <p:txBody>
            <a:bodyPr anchor="ctr"/>
            <a:lstStyle/>
            <a:p>
              <a:pPr marL="0" algn="ctr"/>
              <a:endParaRPr/>
            </a:p>
          </p:txBody>
        </p:sp>
        <p:sp>
          <p:nvSpPr>
            <p:cNvPr id="16" name="形状18"/>
            <p:cNvSpPr txBox="1"/>
            <p:nvPr>
              <p:custDataLst>
                <p:tags r:id="rId27"/>
              </p:custDataLst>
            </p:nvPr>
          </p:nvSpPr>
          <p:spPr>
            <a:xfrm>
              <a:off x="1897150" y="67"/>
              <a:ext cx="187954" cy="170476"/>
            </a:xfrm>
            <a:prstGeom prst="line">
              <a:avLst/>
            </a:prstGeom>
            <a:ln w="28575">
              <a:solidFill>
                <a:srgbClr val="000000">
                  <a:alpha val="100000"/>
                </a:srgbClr>
              </a:solidFill>
              <a:prstDash val="solid"/>
            </a:ln>
          </p:spPr>
          <p:txBody>
            <a:bodyPr anchor="ctr"/>
            <a:lstStyle/>
            <a:p>
              <a:pPr marL="0" algn="ctr"/>
              <a:endParaRPr/>
            </a:p>
          </p:txBody>
        </p:sp>
        <p:sp>
          <p:nvSpPr>
            <p:cNvPr id="17" name="形状19"/>
            <p:cNvSpPr txBox="1"/>
            <p:nvPr>
              <p:custDataLst>
                <p:tags r:id="rId28"/>
              </p:custDataLst>
            </p:nvPr>
          </p:nvSpPr>
          <p:spPr>
            <a:xfrm>
              <a:off x="2095567" y="22"/>
              <a:ext cx="187954" cy="170476"/>
            </a:xfrm>
            <a:prstGeom prst="line">
              <a:avLst/>
            </a:prstGeom>
            <a:ln w="28575">
              <a:solidFill>
                <a:srgbClr val="000000">
                  <a:alpha val="100000"/>
                </a:srgbClr>
              </a:solidFill>
              <a:prstDash val="solid"/>
            </a:ln>
          </p:spPr>
          <p:txBody>
            <a:bodyPr anchor="ctr"/>
            <a:lstStyle/>
            <a:p>
              <a:pPr marL="0" algn="ctr"/>
              <a:endParaRPr/>
            </a:p>
          </p:txBody>
        </p:sp>
        <p:sp>
          <p:nvSpPr>
            <p:cNvPr id="18" name="形状20"/>
            <p:cNvSpPr txBox="1"/>
            <p:nvPr>
              <p:custDataLst>
                <p:tags r:id="rId29"/>
              </p:custDataLst>
            </p:nvPr>
          </p:nvSpPr>
          <p:spPr>
            <a:xfrm>
              <a:off x="2293841" y="45"/>
              <a:ext cx="187954" cy="170476"/>
            </a:xfrm>
            <a:prstGeom prst="line">
              <a:avLst/>
            </a:prstGeom>
            <a:ln w="28575">
              <a:solidFill>
                <a:srgbClr val="000000">
                  <a:alpha val="100000"/>
                </a:srgbClr>
              </a:solidFill>
              <a:prstDash val="solid"/>
            </a:ln>
          </p:spPr>
          <p:txBody>
            <a:bodyPr anchor="ctr"/>
            <a:lstStyle/>
            <a:p>
              <a:pPr marL="0" algn="ctr"/>
              <a:endParaRPr/>
            </a:p>
          </p:txBody>
        </p:sp>
        <p:sp>
          <p:nvSpPr>
            <p:cNvPr id="19" name="形状21"/>
            <p:cNvSpPr txBox="1"/>
            <p:nvPr>
              <p:custDataLst>
                <p:tags r:id="rId30"/>
              </p:custDataLst>
            </p:nvPr>
          </p:nvSpPr>
          <p:spPr>
            <a:xfrm>
              <a:off x="2492106" y="134"/>
              <a:ext cx="187954" cy="170476"/>
            </a:xfrm>
            <a:prstGeom prst="line">
              <a:avLst/>
            </a:prstGeom>
            <a:ln w="28575">
              <a:solidFill>
                <a:srgbClr val="000000">
                  <a:alpha val="100000"/>
                </a:srgbClr>
              </a:solidFill>
              <a:prstDash val="solid"/>
            </a:ln>
          </p:spPr>
          <p:txBody>
            <a:bodyPr anchor="ctr"/>
            <a:lstStyle/>
            <a:p>
              <a:pPr marL="0" algn="ctr"/>
              <a:endParaRPr/>
            </a:p>
          </p:txBody>
        </p:sp>
        <p:sp>
          <p:nvSpPr>
            <p:cNvPr id="20" name="形状22"/>
            <p:cNvSpPr txBox="1"/>
            <p:nvPr>
              <p:custDataLst>
                <p:tags r:id="rId31"/>
              </p:custDataLst>
            </p:nvPr>
          </p:nvSpPr>
          <p:spPr>
            <a:xfrm>
              <a:off x="2690522" y="89"/>
              <a:ext cx="187954" cy="170476"/>
            </a:xfrm>
            <a:prstGeom prst="line">
              <a:avLst/>
            </a:prstGeom>
            <a:ln w="28575">
              <a:solidFill>
                <a:srgbClr val="000000">
                  <a:alpha val="100000"/>
                </a:srgbClr>
              </a:solidFill>
              <a:prstDash val="solid"/>
            </a:ln>
          </p:spPr>
          <p:txBody>
            <a:bodyPr anchor="ctr"/>
            <a:lstStyle/>
            <a:p>
              <a:pPr marL="0" algn="ctr"/>
              <a:endParaRPr/>
            </a:p>
          </p:txBody>
        </p:sp>
        <p:sp>
          <p:nvSpPr>
            <p:cNvPr id="21" name="形状23"/>
            <p:cNvSpPr txBox="1"/>
            <p:nvPr>
              <p:custDataLst>
                <p:tags r:id="rId32"/>
              </p:custDataLst>
            </p:nvPr>
          </p:nvSpPr>
          <p:spPr>
            <a:xfrm>
              <a:off x="2888797" y="111"/>
              <a:ext cx="187954" cy="170476"/>
            </a:xfrm>
            <a:prstGeom prst="line">
              <a:avLst/>
            </a:prstGeom>
            <a:ln w="28575">
              <a:solidFill>
                <a:srgbClr val="000000">
                  <a:alpha val="100000"/>
                </a:srgbClr>
              </a:solidFill>
              <a:prstDash val="solid"/>
            </a:ln>
          </p:spPr>
          <p:txBody>
            <a:bodyPr anchor="ctr"/>
            <a:lstStyle/>
            <a:p>
              <a:pPr marL="0" algn="ctr"/>
              <a:endParaRPr/>
            </a:p>
          </p:txBody>
        </p:sp>
        <p:sp>
          <p:nvSpPr>
            <p:cNvPr id="22" name="形状24"/>
            <p:cNvSpPr txBox="1"/>
            <p:nvPr>
              <p:custDataLst>
                <p:tags r:id="rId33"/>
              </p:custDataLst>
            </p:nvPr>
          </p:nvSpPr>
          <p:spPr>
            <a:xfrm>
              <a:off x="3087106" y="5"/>
              <a:ext cx="187954" cy="170476"/>
            </a:xfrm>
            <a:prstGeom prst="line">
              <a:avLst/>
            </a:prstGeom>
            <a:ln w="28575">
              <a:solidFill>
                <a:srgbClr val="000000">
                  <a:alpha val="100000"/>
                </a:srgbClr>
              </a:solidFill>
              <a:prstDash val="solid"/>
            </a:ln>
          </p:spPr>
          <p:txBody>
            <a:bodyPr anchor="ctr"/>
            <a:lstStyle/>
            <a:p>
              <a:pPr marL="0" algn="ctr"/>
              <a:endParaRPr/>
            </a:p>
          </p:txBody>
        </p:sp>
        <p:sp>
          <p:nvSpPr>
            <p:cNvPr id="23" name="形状25"/>
            <p:cNvSpPr txBox="1"/>
            <p:nvPr>
              <p:custDataLst>
                <p:tags r:id="rId34"/>
              </p:custDataLst>
            </p:nvPr>
          </p:nvSpPr>
          <p:spPr>
            <a:xfrm>
              <a:off x="3285120" y="71"/>
              <a:ext cx="187954" cy="170476"/>
            </a:xfrm>
            <a:prstGeom prst="line">
              <a:avLst/>
            </a:prstGeom>
            <a:ln w="28575">
              <a:solidFill>
                <a:srgbClr val="000000">
                  <a:alpha val="100000"/>
                </a:srgbClr>
              </a:solidFill>
              <a:prstDash val="solid"/>
            </a:ln>
          </p:spPr>
          <p:txBody>
            <a:bodyPr anchor="ctr"/>
            <a:lstStyle/>
            <a:p>
              <a:pPr marL="0" algn="ctr"/>
              <a:endParaRPr/>
            </a:p>
          </p:txBody>
        </p:sp>
        <p:sp>
          <p:nvSpPr>
            <p:cNvPr id="24" name="形状26"/>
            <p:cNvSpPr txBox="1"/>
            <p:nvPr>
              <p:custDataLst>
                <p:tags r:id="rId35"/>
              </p:custDataLst>
            </p:nvPr>
          </p:nvSpPr>
          <p:spPr>
            <a:xfrm>
              <a:off x="3483536" y="27"/>
              <a:ext cx="187954" cy="170476"/>
            </a:xfrm>
            <a:prstGeom prst="line">
              <a:avLst/>
            </a:prstGeom>
            <a:ln w="28575">
              <a:solidFill>
                <a:srgbClr val="000000">
                  <a:alpha val="100000"/>
                </a:srgbClr>
              </a:solidFill>
              <a:prstDash val="solid"/>
            </a:ln>
          </p:spPr>
          <p:txBody>
            <a:bodyPr anchor="ctr"/>
            <a:lstStyle/>
            <a:p>
              <a:pPr marL="0" algn="ctr"/>
              <a:endParaRPr/>
            </a:p>
          </p:txBody>
        </p:sp>
        <p:sp>
          <p:nvSpPr>
            <p:cNvPr id="25" name="形状27"/>
            <p:cNvSpPr txBox="1"/>
            <p:nvPr>
              <p:custDataLst>
                <p:tags r:id="rId36"/>
              </p:custDataLst>
            </p:nvPr>
          </p:nvSpPr>
          <p:spPr>
            <a:xfrm>
              <a:off x="3681811" y="49"/>
              <a:ext cx="187954" cy="170476"/>
            </a:xfrm>
            <a:prstGeom prst="line">
              <a:avLst/>
            </a:prstGeom>
            <a:ln w="28575">
              <a:solidFill>
                <a:srgbClr val="000000">
                  <a:alpha val="100000"/>
                </a:srgbClr>
              </a:solidFill>
              <a:prstDash val="solid"/>
            </a:ln>
          </p:spPr>
          <p:txBody>
            <a:bodyPr anchor="ctr"/>
            <a:lstStyle/>
            <a:p>
              <a:pPr marL="0" algn="ctr"/>
              <a:endParaRPr/>
            </a:p>
          </p:txBody>
        </p:sp>
        <p:sp>
          <p:nvSpPr>
            <p:cNvPr id="26" name="形状28"/>
            <p:cNvSpPr txBox="1"/>
            <p:nvPr>
              <p:custDataLst>
                <p:tags r:id="rId37"/>
              </p:custDataLst>
            </p:nvPr>
          </p:nvSpPr>
          <p:spPr>
            <a:xfrm>
              <a:off x="3879967" y="54"/>
              <a:ext cx="187954" cy="170476"/>
            </a:xfrm>
            <a:prstGeom prst="line">
              <a:avLst/>
            </a:prstGeom>
            <a:ln w="28575">
              <a:solidFill>
                <a:srgbClr val="000000">
                  <a:alpha val="100000"/>
                </a:srgbClr>
              </a:solidFill>
              <a:prstDash val="solid"/>
            </a:ln>
          </p:spPr>
          <p:txBody>
            <a:bodyPr anchor="ctr"/>
            <a:lstStyle/>
            <a:p>
              <a:pPr marL="0" algn="ctr"/>
              <a:endParaRPr/>
            </a:p>
          </p:txBody>
        </p:sp>
      </p:grpSp>
      <p:sp>
        <p:nvSpPr>
          <p:cNvPr id="27" name="形状1"/>
          <p:cNvSpPr txBox="1"/>
          <p:nvPr>
            <p:custDataLst>
              <p:tags r:id="rId4"/>
            </p:custDataLst>
          </p:nvPr>
        </p:nvSpPr>
        <p:spPr>
          <a:xfrm>
            <a:off x="4481646" y="2129412"/>
            <a:ext cx="802805" cy="529904"/>
          </a:xfrm>
          <a:prstGeom prst="rect">
            <a:avLst/>
          </a:prstGeom>
          <a:solidFill>
            <a:srgbClr val="FFFFFF">
              <a:alpha val="0"/>
            </a:srgbClr>
          </a:solidFill>
          <a:ln w="38100">
            <a:solidFill>
              <a:srgbClr val="000000">
                <a:alpha val="100000"/>
              </a:srgbClr>
            </a:solidFill>
            <a:prstDash val="sysDash"/>
          </a:ln>
        </p:spPr>
        <p:txBody>
          <a:bodyPr anchor="ctr"/>
          <a:lstStyle/>
          <a:p>
            <a:pPr marL="0" algn="ctr"/>
            <a:endParaRPr sz="2400">
              <a:latin typeface="Times New Roman" panose="02020603050405020304" charset="0"/>
              <a:ea typeface="宋体" panose="02010600030101010101" pitchFamily="2" charset="-122"/>
            </a:endParaRPr>
          </a:p>
        </p:txBody>
      </p:sp>
      <p:sp>
        <p:nvSpPr>
          <p:cNvPr id="28" name="形状2"/>
          <p:cNvSpPr txBox="1"/>
          <p:nvPr>
            <p:custDataLst>
              <p:tags r:id="rId5"/>
            </p:custDataLst>
          </p:nvPr>
        </p:nvSpPr>
        <p:spPr>
          <a:xfrm>
            <a:off x="6921570" y="2129622"/>
            <a:ext cx="802805" cy="529904"/>
          </a:xfrm>
          <a:prstGeom prst="rect">
            <a:avLst/>
          </a:prstGeom>
          <a:solidFill>
            <a:srgbClr val="FFFFFF">
              <a:alpha val="0"/>
            </a:srgbClr>
          </a:solidFill>
          <a:ln w="38100">
            <a:solidFill>
              <a:srgbClr val="000000">
                <a:alpha val="100000"/>
              </a:srgbClr>
            </a:solidFill>
            <a:prstDash val="solid"/>
          </a:ln>
        </p:spPr>
        <p:txBody>
          <a:bodyPr anchor="ctr"/>
          <a:lstStyle/>
          <a:p>
            <a:pPr marL="0" algn="ctr"/>
            <a:endParaRPr sz="2400">
              <a:latin typeface="Times New Roman" panose="02020603050405020304" charset="0"/>
              <a:ea typeface="宋体" panose="02010600030101010101" pitchFamily="2" charset="-122"/>
            </a:endParaRPr>
          </a:p>
        </p:txBody>
      </p:sp>
      <p:sp>
        <p:nvSpPr>
          <p:cNvPr id="29" name="形状3"/>
          <p:cNvSpPr txBox="1"/>
          <p:nvPr>
            <p:custDataLst>
              <p:tags r:id="rId6"/>
            </p:custDataLst>
          </p:nvPr>
        </p:nvSpPr>
        <p:spPr>
          <a:xfrm>
            <a:off x="4859531" y="2394483"/>
            <a:ext cx="888837" cy="19050"/>
          </a:xfrm>
          <a:prstGeom prst="line">
            <a:avLst/>
          </a:prstGeom>
          <a:ln w="38100">
            <a:solidFill>
              <a:srgbClr val="000000">
                <a:alpha val="100000"/>
              </a:srgbClr>
            </a:solidFill>
            <a:prstDash val="solid"/>
            <a:tailEnd type="arrow" w="sm" len="sm"/>
          </a:ln>
        </p:spPr>
        <p:txBody>
          <a:bodyPr anchor="ctr"/>
          <a:lstStyle/>
          <a:p>
            <a:pPr marL="0" algn="ctr"/>
            <a:endParaRPr/>
          </a:p>
        </p:txBody>
      </p:sp>
      <p:sp>
        <p:nvSpPr>
          <p:cNvPr id="30" name="文本3"/>
          <p:cNvSpPr txBox="1"/>
          <p:nvPr>
            <p:custDataLst>
              <p:tags r:id="rId7"/>
            </p:custDataLst>
          </p:nvPr>
        </p:nvSpPr>
        <p:spPr>
          <a:xfrm>
            <a:off x="5303234" y="1801762"/>
            <a:ext cx="1406442" cy="592772"/>
          </a:xfrm>
          <a:prstGeom prst="rect">
            <a:avLst/>
          </a:prstGeom>
          <a:noFill/>
        </p:spPr>
        <p:txBody>
          <a:bodyPr anchor="t"/>
          <a:lstStyle/>
          <a:p>
            <a:pPr marL="0" algn="ctr"/>
            <a:r>
              <a:rPr lang="zh-CN" altLang="en-US" sz="2400" b="1" i="0">
                <a:solidFill>
                  <a:srgbClr val="000000">
                    <a:alpha val="100000"/>
                  </a:srgbClr>
                </a:solidFill>
                <a:latin typeface="Times New Roman" panose="02020603050405020304" charset="0"/>
                <a:ea typeface="宋体" panose="02010600030101010101" pitchFamily="2" charset="-122"/>
              </a:rPr>
              <a:t>F=20N</a:t>
            </a:r>
          </a:p>
        </p:txBody>
      </p:sp>
      <p:sp>
        <p:nvSpPr>
          <p:cNvPr id="31" name="形状4"/>
          <p:cNvSpPr txBox="1"/>
          <p:nvPr>
            <p:custDataLst>
              <p:tags r:id="rId8"/>
            </p:custDataLst>
          </p:nvPr>
        </p:nvSpPr>
        <p:spPr>
          <a:xfrm>
            <a:off x="7299312" y="2394398"/>
            <a:ext cx="888837" cy="19050"/>
          </a:xfrm>
          <a:prstGeom prst="line">
            <a:avLst/>
          </a:prstGeom>
          <a:ln w="38100">
            <a:solidFill>
              <a:srgbClr val="000000">
                <a:alpha val="100000"/>
              </a:srgbClr>
            </a:solidFill>
            <a:prstDash val="solid"/>
            <a:tailEnd type="arrow" w="sm" len="sm"/>
          </a:ln>
        </p:spPr>
        <p:txBody>
          <a:bodyPr anchor="ctr"/>
          <a:lstStyle/>
          <a:p>
            <a:pPr marL="0" algn="ctr"/>
            <a:endParaRPr/>
          </a:p>
        </p:txBody>
      </p:sp>
      <p:sp>
        <p:nvSpPr>
          <p:cNvPr id="32" name="文本4"/>
          <p:cNvSpPr txBox="1"/>
          <p:nvPr>
            <p:custDataLst>
              <p:tags r:id="rId9"/>
            </p:custDataLst>
          </p:nvPr>
        </p:nvSpPr>
        <p:spPr>
          <a:xfrm>
            <a:off x="7743015" y="1801676"/>
            <a:ext cx="1406442" cy="592772"/>
          </a:xfrm>
          <a:prstGeom prst="rect">
            <a:avLst/>
          </a:prstGeom>
          <a:noFill/>
        </p:spPr>
        <p:txBody>
          <a:bodyPr anchor="t"/>
          <a:lstStyle/>
          <a:p>
            <a:pPr marL="0" algn="ctr"/>
            <a:r>
              <a:rPr lang="zh-CN" altLang="en-US" sz="2400" b="1" i="0">
                <a:solidFill>
                  <a:srgbClr val="000000">
                    <a:alpha val="100000"/>
                  </a:srgbClr>
                </a:solidFill>
                <a:latin typeface="Times New Roman" panose="02020603050405020304" charset="0"/>
                <a:ea typeface="宋体" panose="02010600030101010101" pitchFamily="2" charset="-122"/>
              </a:rPr>
              <a:t>F=20N</a:t>
            </a:r>
          </a:p>
        </p:txBody>
      </p:sp>
      <p:sp>
        <p:nvSpPr>
          <p:cNvPr id="33" name="形状5"/>
          <p:cNvSpPr txBox="1"/>
          <p:nvPr>
            <p:custDataLst>
              <p:tags r:id="rId10"/>
            </p:custDataLst>
          </p:nvPr>
        </p:nvSpPr>
        <p:spPr>
          <a:xfrm flipH="1">
            <a:off x="5288351" y="2678290"/>
            <a:ext cx="1191" cy="495761"/>
          </a:xfrm>
          <a:prstGeom prst="line">
            <a:avLst/>
          </a:prstGeom>
          <a:ln w="38100">
            <a:solidFill>
              <a:srgbClr val="000000">
                <a:alpha val="100000"/>
              </a:srgbClr>
            </a:solidFill>
          </a:ln>
        </p:spPr>
        <p:txBody>
          <a:bodyPr anchor="ctr"/>
          <a:lstStyle/>
          <a:p>
            <a:pPr marL="0" algn="ctr"/>
            <a:endParaRPr/>
          </a:p>
        </p:txBody>
      </p:sp>
      <p:sp>
        <p:nvSpPr>
          <p:cNvPr id="34" name="形状6"/>
          <p:cNvSpPr txBox="1"/>
          <p:nvPr>
            <p:custDataLst>
              <p:tags r:id="rId11"/>
            </p:custDataLst>
          </p:nvPr>
        </p:nvSpPr>
        <p:spPr>
          <a:xfrm flipH="1">
            <a:off x="7724099" y="2678357"/>
            <a:ext cx="1191" cy="495761"/>
          </a:xfrm>
          <a:prstGeom prst="line">
            <a:avLst/>
          </a:prstGeom>
          <a:ln w="38100">
            <a:solidFill>
              <a:srgbClr val="000000">
                <a:alpha val="100000"/>
              </a:srgbClr>
            </a:solidFill>
          </a:ln>
        </p:spPr>
        <p:txBody>
          <a:bodyPr anchor="ctr"/>
          <a:lstStyle/>
          <a:p>
            <a:pPr marL="0" algn="ctr"/>
            <a:endParaRPr/>
          </a:p>
        </p:txBody>
      </p:sp>
      <p:sp>
        <p:nvSpPr>
          <p:cNvPr id="35" name="形状7"/>
          <p:cNvSpPr txBox="1"/>
          <p:nvPr>
            <p:custDataLst>
              <p:tags r:id="rId12"/>
            </p:custDataLst>
          </p:nvPr>
        </p:nvSpPr>
        <p:spPr>
          <a:xfrm>
            <a:off x="5321390" y="2971007"/>
            <a:ext cx="2337375" cy="19050"/>
          </a:xfrm>
          <a:prstGeom prst="line">
            <a:avLst/>
          </a:prstGeom>
          <a:ln w="38100">
            <a:solidFill>
              <a:srgbClr val="000000">
                <a:alpha val="100000"/>
              </a:srgbClr>
            </a:solidFill>
            <a:prstDash val="solid"/>
            <a:headEnd type="arrow" w="sm" len="sm"/>
            <a:tailEnd type="arrow" w="sm" len="sm"/>
          </a:ln>
        </p:spPr>
        <p:txBody>
          <a:bodyPr anchor="ctr"/>
          <a:lstStyle/>
          <a:p>
            <a:pPr marL="0" algn="ctr"/>
            <a:endParaRPr/>
          </a:p>
        </p:txBody>
      </p:sp>
      <p:sp>
        <p:nvSpPr>
          <p:cNvPr id="36" name="文本5"/>
          <p:cNvSpPr txBox="1"/>
          <p:nvPr>
            <p:custDataLst>
              <p:tags r:id="rId13"/>
            </p:custDataLst>
          </p:nvPr>
        </p:nvSpPr>
        <p:spPr>
          <a:xfrm>
            <a:off x="5992797" y="2972041"/>
            <a:ext cx="995048" cy="592772"/>
          </a:xfrm>
          <a:prstGeom prst="rect">
            <a:avLst/>
          </a:prstGeom>
          <a:noFill/>
        </p:spPr>
        <p:txBody>
          <a:bodyPr anchor="t"/>
          <a:lstStyle/>
          <a:p>
            <a:pPr marL="0" algn="ctr"/>
            <a:r>
              <a:rPr lang="zh-CN" altLang="en-US" sz="2400" b="1" i="0">
                <a:solidFill>
                  <a:srgbClr val="000000">
                    <a:alpha val="100000"/>
                  </a:srgbClr>
                </a:solidFill>
                <a:latin typeface="Times New Roman" panose="02020603050405020304" charset="0"/>
                <a:ea typeface="宋体" panose="02010600030101010101" pitchFamily="2" charset="-122"/>
              </a:rPr>
              <a:t>10m</a:t>
            </a:r>
          </a:p>
        </p:txBody>
      </p:sp>
      <p:pic>
        <p:nvPicPr>
          <p:cNvPr id="37" name="公式1"/>
          <p:cNvPicPr>
            <a:picLocks noChangeAspect="1"/>
          </p:cNvPicPr>
          <p:nvPr>
            <p:custDataLst>
              <p:tags r:id="rId14"/>
            </p:custDataLst>
          </p:nvPr>
        </p:nvPicPr>
        <p:blipFill>
          <a:blip r:embed="rId39"/>
          <a:stretch>
            <a:fillRect/>
          </a:stretch>
        </p:blipFill>
        <p:spPr>
          <a:xfrm>
            <a:off x="3523615" y="3694430"/>
            <a:ext cx="4116070" cy="452755"/>
          </a:xfrm>
          <a:prstGeom prst="rect">
            <a:avLst/>
          </a:prstGeom>
        </p:spPr>
      </p:pic>
      <p:pic>
        <p:nvPicPr>
          <p:cNvPr id="38" name="公式2"/>
          <p:cNvPicPr>
            <a:picLocks noChangeAspect="1"/>
          </p:cNvPicPr>
          <p:nvPr>
            <p:custDataLst>
              <p:tags r:id="rId15"/>
            </p:custDataLst>
          </p:nvPr>
        </p:nvPicPr>
        <p:blipFill>
          <a:blip r:embed="rId40"/>
          <a:stretch>
            <a:fillRect/>
          </a:stretch>
        </p:blipFill>
        <p:spPr>
          <a:xfrm>
            <a:off x="3682000" y="4147169"/>
            <a:ext cx="2957239" cy="1116000"/>
          </a:xfrm>
          <a:prstGeom prst="rect">
            <a:avLst/>
          </a:prstGeom>
        </p:spPr>
      </p:pic>
      <p:pic>
        <p:nvPicPr>
          <p:cNvPr id="39" name="公式3"/>
          <p:cNvPicPr>
            <a:picLocks noChangeAspect="1"/>
          </p:cNvPicPr>
          <p:nvPr>
            <p:custDataLst>
              <p:tags r:id="rId16"/>
            </p:custDataLst>
          </p:nvPr>
        </p:nvPicPr>
        <p:blipFill>
          <a:blip r:embed="rId41"/>
          <a:stretch>
            <a:fillRect/>
          </a:stretch>
        </p:blipFill>
        <p:spPr>
          <a:xfrm>
            <a:off x="3682019" y="5263191"/>
            <a:ext cx="3391178" cy="1044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rLst="">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rLst="">
                                      <p:cBhvr>
                                        <p:cTn id="12" dur="3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rLst="">
                                      <p:cBhvr>
                                        <p:cTn id="17" dur="3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3"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rLst="">
                                      <p:cBhvr>
                                        <p:cTn id="22" dur="3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dvAuto="0"/>
      <p:bldP spid="37" grpId="1" advAuto="0"/>
      <p:bldP spid="38" grpId="2" advAuto="0"/>
      <p:bldP spid="39" grpId="3"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582035" y="5196840"/>
            <a:ext cx="4803140" cy="460375"/>
          </a:xfrm>
          <a:prstGeom prst="rect">
            <a:avLst/>
          </a:prstGeom>
          <a:noFill/>
        </p:spPr>
        <p:txBody>
          <a:bodyPr wrap="square" rtlCol="0" anchor="t">
            <a:spAutoFit/>
          </a:bodyPr>
          <a:lstStyle/>
          <a:p>
            <a:pPr marL="0" algn="l"/>
            <a:r>
              <a:rPr lang="en-US" altLang="zh-CN" sz="2400">
                <a:solidFill>
                  <a:schemeClr val="tx1">
                    <a:alpha val="100000"/>
                  </a:schemeClr>
                </a:solidFill>
                <a:latin typeface="Times New Roman" panose="02020603050405020304" charset="0"/>
                <a:ea typeface="宋体" panose="02010600030101010101" pitchFamily="2" charset="-122"/>
                <a:sym typeface="+mn-ea"/>
              </a:rPr>
              <a:t>1.</a:t>
            </a:r>
            <a:r>
              <a:rPr lang="zh-CN" altLang="en-US" sz="2400">
                <a:solidFill>
                  <a:schemeClr val="tx1">
                    <a:alpha val="100000"/>
                  </a:schemeClr>
                </a:solidFill>
                <a:latin typeface="Times New Roman" panose="02020603050405020304" charset="0"/>
                <a:ea typeface="宋体" panose="02010600030101010101" pitchFamily="2" charset="-122"/>
                <a:sym typeface="+mn-ea"/>
              </a:rPr>
              <a:t>谁爬得快？你是如何比较的？</a:t>
            </a:r>
          </a:p>
        </p:txBody>
      </p:sp>
      <p:pic>
        <p:nvPicPr>
          <p:cNvPr id="3" name="电功率引入">
            <a:hlinkClick r:id="" action="ppaction://media"/>
          </p:cNvPr>
          <p:cNvPicPr/>
          <p:nvPr>
            <a:videoFile r:link="rId3"/>
            <p:extLst>
              <p:ext uri="{DAA4B4D4-6D71-4841-9C94-3DE7FCFB9230}">
                <p14:media xmlns:p14="http://schemas.microsoft.com/office/powerpoint/2010/main" r:embed="rId2"/>
              </p:ext>
            </p:extLst>
          </p:nvPr>
        </p:nvPicPr>
        <p:blipFill>
          <a:blip r:embed="rId12"/>
          <a:stretch>
            <a:fillRect/>
          </a:stretch>
        </p:blipFill>
        <p:spPr>
          <a:xfrm>
            <a:off x="2233295" y="947420"/>
            <a:ext cx="7725410" cy="4192270"/>
          </a:xfrm>
          <a:prstGeom prst="rect">
            <a:avLst/>
          </a:prstGeom>
        </p:spPr>
      </p:pic>
      <p:sp>
        <p:nvSpPr>
          <p:cNvPr id="4" name="文本框 3"/>
          <p:cNvSpPr txBox="1"/>
          <p:nvPr>
            <p:custDataLst>
              <p:tags r:id="rId4"/>
            </p:custDataLst>
          </p:nvPr>
        </p:nvSpPr>
        <p:spPr>
          <a:xfrm>
            <a:off x="3582035" y="5658485"/>
            <a:ext cx="3520440" cy="460375"/>
          </a:xfrm>
          <a:prstGeom prst="rect">
            <a:avLst/>
          </a:prstGeom>
          <a:noFill/>
        </p:spPr>
        <p:txBody>
          <a:bodyPr wrap="square" rtlCol="0" anchor="t">
            <a:spAutoFit/>
          </a:bodyPr>
          <a:lstStyle/>
          <a:p>
            <a:pPr marL="0" algn="l">
              <a:buClrTx/>
              <a:buSzTx/>
              <a:buFontTx/>
            </a:pPr>
            <a:r>
              <a:rPr lang="en-US" altLang="zh-CN" sz="2400">
                <a:solidFill>
                  <a:schemeClr val="tx1">
                    <a:alpha val="100000"/>
                  </a:schemeClr>
                </a:solidFill>
                <a:latin typeface="Times New Roman" panose="02020603050405020304" charset="0"/>
                <a:ea typeface="宋体" panose="02010600030101010101" pitchFamily="2" charset="-122"/>
                <a:sym typeface="+mn-ea"/>
              </a:rPr>
              <a:t>2</a:t>
            </a:r>
            <a:r>
              <a:rPr lang="zh-CN" altLang="en-US" sz="2400">
                <a:solidFill>
                  <a:schemeClr val="tx1">
                    <a:alpha val="100000"/>
                  </a:schemeClr>
                </a:solidFill>
                <a:latin typeface="Times New Roman" panose="02020603050405020304" charset="0"/>
                <a:ea typeface="宋体" panose="02010600030101010101" pitchFamily="2" charset="-122"/>
                <a:sym typeface="+mn-ea"/>
              </a:rPr>
              <a:t>.爬杆过程中做功了吗？</a:t>
            </a:r>
            <a:endParaRPr lang="zh-CN" altLang="en-US" sz="2400" b="0" i="0">
              <a:solidFill>
                <a:schemeClr val="tx1">
                  <a:alpha val="100000"/>
                </a:schemeClr>
              </a:solidFill>
              <a:latin typeface="Times New Roman" panose="02020603050405020304" charset="0"/>
              <a:ea typeface="宋体" panose="02010600030101010101" pitchFamily="2" charset="-122"/>
            </a:endParaRPr>
          </a:p>
        </p:txBody>
      </p:sp>
      <p:sp>
        <p:nvSpPr>
          <p:cNvPr id="5" name="文本框 4"/>
          <p:cNvSpPr txBox="1"/>
          <p:nvPr>
            <p:custDataLst>
              <p:tags r:id="rId5"/>
            </p:custDataLst>
          </p:nvPr>
        </p:nvSpPr>
        <p:spPr>
          <a:xfrm>
            <a:off x="3582035" y="6141085"/>
            <a:ext cx="2545715" cy="460375"/>
          </a:xfrm>
          <a:prstGeom prst="rect">
            <a:avLst/>
          </a:prstGeom>
          <a:noFill/>
        </p:spPr>
        <p:txBody>
          <a:bodyPr wrap="square" rtlCol="0" anchor="t">
            <a:spAutoFit/>
          </a:bodyPr>
          <a:lstStyle/>
          <a:p>
            <a:pPr marL="0" algn="l">
              <a:buClrTx/>
              <a:buSzTx/>
              <a:buFontTx/>
            </a:pPr>
            <a:r>
              <a:rPr lang="en-US" altLang="zh-CN" sz="2400">
                <a:solidFill>
                  <a:schemeClr val="tx1">
                    <a:alpha val="100000"/>
                  </a:schemeClr>
                </a:solidFill>
                <a:latin typeface="Times New Roman" panose="02020603050405020304" charset="0"/>
                <a:ea typeface="宋体" panose="02010600030101010101" pitchFamily="2" charset="-122"/>
                <a:sym typeface="+mn-ea"/>
              </a:rPr>
              <a:t>3</a:t>
            </a:r>
            <a:r>
              <a:rPr lang="zh-CN" altLang="en-US" sz="2400">
                <a:solidFill>
                  <a:schemeClr val="tx1">
                    <a:alpha val="100000"/>
                  </a:schemeClr>
                </a:solidFill>
                <a:latin typeface="Times New Roman" panose="02020603050405020304" charset="0"/>
                <a:ea typeface="宋体" panose="02010600030101010101" pitchFamily="2" charset="-122"/>
                <a:sym typeface="+mn-ea"/>
              </a:rPr>
              <a:t>.谁做功最多？</a:t>
            </a:r>
          </a:p>
        </p:txBody>
      </p:sp>
      <p:sp>
        <p:nvSpPr>
          <p:cNvPr id="6" name="文本2"/>
          <p:cNvSpPr txBox="1"/>
          <p:nvPr>
            <p:custDataLst>
              <p:tags r:id="rId6"/>
            </p:custDataLst>
          </p:nvPr>
        </p:nvSpPr>
        <p:spPr>
          <a:xfrm>
            <a:off x="3860800" y="2772410"/>
            <a:ext cx="2068830" cy="542290"/>
          </a:xfrm>
          <a:prstGeom prst="rect">
            <a:avLst/>
          </a:prstGeom>
          <a:solidFill>
            <a:schemeClr val="accent3">
              <a:lumMod val="40000"/>
              <a:lumOff val="60000"/>
            </a:schemeClr>
          </a:solidFill>
        </p:spPr>
        <p:txBody>
          <a:bodyPr anchor="t"/>
          <a:lstStyle/>
          <a:p>
            <a:pPr marL="0" algn="l">
              <a:buClrTx/>
              <a:buSzTx/>
              <a:buFontTx/>
            </a:pPr>
            <a:r>
              <a:rPr lang="zh-CN" altLang="en-US" sz="2400" b="0" i="0">
                <a:solidFill>
                  <a:schemeClr val="tx1">
                    <a:alpha val="100000"/>
                  </a:schemeClr>
                </a:solidFill>
                <a:latin typeface="Times New Roman" panose="02020603050405020304" charset="0"/>
                <a:ea typeface="宋体" panose="02010600030101010101" pitchFamily="2" charset="-122"/>
              </a:rPr>
              <a:t>做功也有快慢</a:t>
            </a:r>
          </a:p>
        </p:txBody>
      </p:sp>
      <p:sp>
        <p:nvSpPr>
          <p:cNvPr id="7" name="文本3"/>
          <p:cNvSpPr txBox="1"/>
          <p:nvPr>
            <p:custDataLst>
              <p:tags r:id="rId7"/>
            </p:custDataLst>
          </p:nvPr>
        </p:nvSpPr>
        <p:spPr>
          <a:xfrm>
            <a:off x="3602355" y="3670935"/>
            <a:ext cx="3192780" cy="540385"/>
          </a:xfrm>
          <a:prstGeom prst="rect">
            <a:avLst/>
          </a:prstGeom>
          <a:solidFill>
            <a:srgbClr val="FFC000"/>
          </a:solidFill>
        </p:spPr>
        <p:txBody>
          <a:bodyPr anchor="t"/>
          <a:lstStyle/>
          <a:p>
            <a:pPr marL="0" algn="l">
              <a:buClrTx/>
              <a:buSzTx/>
              <a:buFontTx/>
            </a:pPr>
            <a:r>
              <a:rPr lang="zh-CN" altLang="en-US" sz="2400" b="0" i="0">
                <a:solidFill>
                  <a:schemeClr val="tx1">
                    <a:alpha val="100000"/>
                  </a:schemeClr>
                </a:solidFill>
                <a:latin typeface="Times New Roman" panose="02020603050405020304" charset="0"/>
                <a:ea typeface="宋体" panose="02010600030101010101" pitchFamily="2" charset="-122"/>
              </a:rPr>
              <a:t>怎样比较做功的快慢？</a:t>
            </a:r>
          </a:p>
        </p:txBody>
      </p:sp>
      <p:grpSp>
        <p:nvGrpSpPr>
          <p:cNvPr id="9" name="组合 8"/>
          <p:cNvGrpSpPr/>
          <p:nvPr>
            <p:custDataLst>
              <p:tags r:id="rId8"/>
            </p:custDataLst>
          </p:nvPr>
        </p:nvGrpSpPr>
        <p:grpSpPr>
          <a:xfrm>
            <a:off x="0" y="0"/>
            <a:ext cx="2326640" cy="812800"/>
            <a:chOff x="1070" y="-166"/>
            <a:chExt cx="3664" cy="1280"/>
          </a:xfrm>
        </p:grpSpPr>
        <p:sp>
          <p:nvSpPr>
            <p:cNvPr id="8" name="平行四边形 7"/>
            <p:cNvSpPr/>
            <p:nvPr>
              <p:custDataLst>
                <p:tags r:id="rId9"/>
              </p:custDataLst>
            </p:nvPr>
          </p:nvSpPr>
          <p:spPr>
            <a:xfrm>
              <a:off x="1640" y="304"/>
              <a:ext cx="3094" cy="810"/>
            </a:xfrm>
            <a:prstGeom prst="parallelogram">
              <a:avLst>
                <a:gd name="adj" fmla="val 24995"/>
              </a:avLst>
            </a:prstGeom>
            <a:solidFill>
              <a:srgbClr val="FFBF53"/>
            </a:solidFill>
            <a:ln w="12700">
              <a:noFill/>
            </a:ln>
          </p:spPr>
          <p:txBody>
            <a:bodyPr anchor="ctr" anchorCtr="0"/>
            <a:lstStyle/>
            <a:p>
              <a:pPr algn="ctr"/>
              <a:r>
                <a:rPr lang="zh-CN" altLang="en-US" sz="2400" b="1">
                  <a:solidFill>
                    <a:srgbClr val="FFFFFF"/>
                  </a:solidFill>
                  <a:latin typeface="微软雅黑" panose="020B0503020204020204" charset="-122"/>
                  <a:ea typeface="微软雅黑" panose="020B0503020204020204" charset="-122"/>
                </a:rPr>
                <a:t>新知引入</a:t>
              </a:r>
            </a:p>
          </p:txBody>
        </p:sp>
        <p:pic>
          <p:nvPicPr>
            <p:cNvPr id="10" name="图片 9" descr="水星_#33333850"/>
            <p:cNvPicPr>
              <a:picLocks noChangeAspect="1"/>
            </p:cNvPicPr>
            <p:nvPr>
              <p:custDataLst>
                <p:tags r:id="rId10"/>
              </p:custDataLst>
            </p:nvPr>
          </p:nvPicPr>
          <p:blipFill>
            <a:blip r:embed="rId13"/>
            <a:srcRect b="12800"/>
            <a:stretch>
              <a:fillRect/>
            </a:stretch>
          </p:blipFill>
          <p:spPr>
            <a:xfrm>
              <a:off x="1070" y="-166"/>
              <a:ext cx="952" cy="831"/>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rLst="">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rLst="">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7" fill="hold" display="0">
                  <p:stCondLst>
                    <p:cond delay="indefinite"/>
                  </p:stCondLst>
                </p:cTn>
                <p:tgtEl>
                  <p:spTgt spid="3"/>
                </p:tgtEl>
              </p:cMediaNode>
            </p:video>
          </p:childTnLst>
        </p:cTn>
      </p:par>
    </p:tnLst>
    <p:bldLst>
      <p:bldP spid="6" grpId="0" animBg="1" advAuto="0"/>
      <p:bldP spid="7"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12"/>
          <a:stretch>
            <a:fillRect/>
          </a:stretch>
        </p:blipFill>
        <p:spPr>
          <a:xfrm>
            <a:off x="1559560" y="2456180"/>
            <a:ext cx="6130925" cy="3640455"/>
          </a:xfrm>
          <a:prstGeom prst="rect">
            <a:avLst/>
          </a:prstGeom>
        </p:spPr>
      </p:pic>
      <p:sp>
        <p:nvSpPr>
          <p:cNvPr id="7" name="文本框 6"/>
          <p:cNvSpPr txBox="1">
            <a:spLocks noChangeArrowheads="1"/>
          </p:cNvSpPr>
          <p:nvPr>
            <p:custDataLst>
              <p:tags r:id="rId2"/>
            </p:custDataLst>
          </p:nvPr>
        </p:nvSpPr>
        <p:spPr>
          <a:xfrm>
            <a:off x="7690485" y="3431540"/>
            <a:ext cx="374904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indent="0" algn="l" eaLnBrk="1" fontAlgn="auto" hangingPunct="1">
              <a:lnSpc>
                <a:spcPct val="150000"/>
              </a:lnSpc>
              <a:buClrTx/>
              <a:buSzTx/>
              <a:buFontTx/>
            </a:pPr>
            <a:r>
              <a:rPr lang="zh-CN" altLang="en-US" sz="2400">
                <a:solidFill>
                  <a:srgbClr val="FF0000">
                    <a:alpha val="100000"/>
                  </a:srgbClr>
                </a:solidFill>
                <a:latin typeface="Times New Roman" panose="02020603050405020304" charset="0"/>
              </a:rPr>
              <a:t>能，起重机所用的时间短，说明起重机做功快。</a:t>
            </a:r>
          </a:p>
        </p:txBody>
      </p:sp>
      <p:sp>
        <p:nvSpPr>
          <p:cNvPr id="6" name="文本框 5"/>
          <p:cNvSpPr txBox="1"/>
          <p:nvPr>
            <p:custDataLst>
              <p:tags r:id="rId3"/>
            </p:custDataLst>
          </p:nvPr>
        </p:nvSpPr>
        <p:spPr>
          <a:xfrm>
            <a:off x="1087120" y="1155065"/>
            <a:ext cx="10017760" cy="1198880"/>
          </a:xfrm>
          <a:prstGeom prst="rect">
            <a:avLst/>
          </a:prstGeom>
          <a:solidFill>
            <a:schemeClr val="accent1">
              <a:lumMod val="20000"/>
              <a:lumOff val="80000"/>
            </a:schemeClr>
          </a:solidFill>
        </p:spPr>
        <p:txBody>
          <a:bodyPr wrap="square">
            <a:spAutoFit/>
          </a:bodyPr>
          <a:lstStyle/>
          <a:p>
            <a:pPr indent="0" algn="l" fontAlgn="auto">
              <a:lnSpc>
                <a:spcPct val="150000"/>
              </a:lnSpc>
              <a:buClrTx/>
              <a:buSzTx/>
              <a:buFontTx/>
            </a:pPr>
            <a:r>
              <a:rPr lang="zh-CN" altLang="en-US" sz="2400">
                <a:solidFill>
                  <a:schemeClr val="tx1">
                    <a:alpha val="100000"/>
                  </a:schemeClr>
                </a:solidFill>
                <a:latin typeface="Times New Roman" panose="02020603050405020304" charset="0"/>
                <a:ea typeface="宋体" panose="02010600030101010101" pitchFamily="2" charset="-122"/>
              </a:rPr>
              <a:t>运送同样多的砖到同样高的地方，用起重机提升比人直接用滑轮组提升</a:t>
            </a:r>
            <a:r>
              <a:rPr lang="zh-CN" altLang="en-US" sz="2400">
                <a:solidFill>
                  <a:schemeClr val="tx1">
                    <a:alpha val="100000"/>
                  </a:schemeClr>
                </a:solidFill>
                <a:latin typeface="Times New Roman" panose="02020603050405020304" charset="0"/>
                <a:ea typeface="宋体" panose="02010600030101010101" pitchFamily="2" charset="-122"/>
                <a:sym typeface="+mn-ea"/>
              </a:rPr>
              <a:t>所用时间不同，你能判定谁做功快吗？</a:t>
            </a:r>
            <a:endParaRPr lang="zh-CN" altLang="en-US" sz="2400">
              <a:solidFill>
                <a:schemeClr val="tx1">
                  <a:alpha val="100000"/>
                </a:schemeClr>
              </a:solidFill>
              <a:latin typeface="Times New Roman" panose="02020603050405020304" charset="0"/>
              <a:ea typeface="宋体" panose="02010600030101010101" pitchFamily="2" charset="-122"/>
            </a:endParaRPr>
          </a:p>
        </p:txBody>
      </p:sp>
      <p:grpSp>
        <p:nvGrpSpPr>
          <p:cNvPr id="4" name="组合 3"/>
          <p:cNvGrpSpPr/>
          <p:nvPr>
            <p:custDataLst>
              <p:tags r:id="rId4"/>
            </p:custDataLst>
          </p:nvPr>
        </p:nvGrpSpPr>
        <p:grpSpPr>
          <a:xfrm>
            <a:off x="0" y="0"/>
            <a:ext cx="6767195" cy="813599"/>
            <a:chOff x="0" y="0"/>
            <a:chExt cx="10657" cy="1281"/>
          </a:xfrm>
        </p:grpSpPr>
        <p:grpSp>
          <p:nvGrpSpPr>
            <p:cNvPr id="14" name="组合 13"/>
            <p:cNvGrpSpPr/>
            <p:nvPr>
              <p:custDataLst>
                <p:tags r:id="rId5"/>
              </p:custDataLst>
            </p:nvPr>
          </p:nvGrpSpPr>
          <p:grpSpPr>
            <a:xfrm>
              <a:off x="0" y="0"/>
              <a:ext cx="3664" cy="1280"/>
              <a:chOff x="1070" y="-166"/>
              <a:chExt cx="3664" cy="1280"/>
            </a:xfrm>
          </p:grpSpPr>
          <p:sp>
            <p:nvSpPr>
              <p:cNvPr id="15" name="平行四边形 14"/>
              <p:cNvSpPr/>
              <p:nvPr>
                <p:custDataLst>
                  <p:tags r:id="rId9"/>
                </p:custDataLst>
              </p:nvPr>
            </p:nvSpPr>
            <p:spPr>
              <a:xfrm>
                <a:off x="1640" y="304"/>
                <a:ext cx="3094" cy="810"/>
              </a:xfrm>
              <a:prstGeom prst="parallelogram">
                <a:avLst>
                  <a:gd name="adj" fmla="val 24995"/>
                </a:avLst>
              </a:prstGeom>
              <a:solidFill>
                <a:srgbClr val="FFBF53"/>
              </a:solidFill>
              <a:ln w="12700">
                <a:noFill/>
              </a:ln>
            </p:spPr>
            <p:txBody>
              <a:bodyPr anchor="ctr" anchorCtr="0"/>
              <a:lstStyle/>
              <a:p>
                <a:pPr algn="ctr"/>
                <a:r>
                  <a:rPr lang="zh-CN" altLang="en-US" sz="2400" b="1">
                    <a:solidFill>
                      <a:srgbClr val="FFFFFF"/>
                    </a:solidFill>
                    <a:latin typeface="微软雅黑" panose="020B0503020204020204" charset="-122"/>
                    <a:ea typeface="微软雅黑" panose="020B0503020204020204" charset="-122"/>
                  </a:rPr>
                  <a:t>新知学习</a:t>
                </a:r>
              </a:p>
            </p:txBody>
          </p:sp>
          <p:pic>
            <p:nvPicPr>
              <p:cNvPr id="16" name="图片 15" descr="水星_#33333850"/>
              <p:cNvPicPr>
                <a:picLocks noChangeAspect="1"/>
              </p:cNvPicPr>
              <p:nvPr>
                <p:custDataLst>
                  <p:tags r:id="rId10"/>
                </p:custDataLst>
              </p:nvPr>
            </p:nvPicPr>
            <p:blipFill>
              <a:blip r:embed="rId13"/>
              <a:srcRect b="12800"/>
              <a:stretch>
                <a:fillRect/>
              </a:stretch>
            </p:blipFill>
            <p:spPr>
              <a:xfrm>
                <a:off x="1070" y="-166"/>
                <a:ext cx="952" cy="831"/>
              </a:xfrm>
              <a:prstGeom prst="rect">
                <a:avLst/>
              </a:prstGeom>
            </p:spPr>
          </p:pic>
        </p:grpSp>
        <p:grpSp>
          <p:nvGrpSpPr>
            <p:cNvPr id="5" name="组合 4"/>
            <p:cNvGrpSpPr/>
            <p:nvPr>
              <p:custDataLst>
                <p:tags r:id="rId6"/>
              </p:custDataLst>
            </p:nvPr>
          </p:nvGrpSpPr>
          <p:grpSpPr>
            <a:xfrm>
              <a:off x="3352" y="350"/>
              <a:ext cx="7305" cy="931"/>
              <a:chOff x="2320063" y="607336"/>
              <a:chExt cx="4638675" cy="591334"/>
            </a:xfrm>
          </p:grpSpPr>
          <p:sp>
            <p:nvSpPr>
              <p:cNvPr id="23" name="矩形 22"/>
              <p:cNvSpPr/>
              <p:nvPr>
                <p:custDataLst>
                  <p:tags r:id="rId7"/>
                </p:custDataLst>
              </p:nvPr>
            </p:nvSpPr>
            <p:spPr>
              <a:xfrm flipH="1" flipV="1">
                <a:off x="2320063" y="1122470"/>
                <a:ext cx="4638675" cy="76200"/>
              </a:xfrm>
              <a:prstGeom prst="rect">
                <a:avLst/>
              </a:pr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3"/>
              <p:cNvSpPr/>
              <p:nvPr>
                <p:custDataLst>
                  <p:tags r:id="rId8"/>
                </p:custDataLst>
              </p:nvPr>
            </p:nvSpPr>
            <p:spPr>
              <a:xfrm>
                <a:off x="2509838" y="607336"/>
                <a:ext cx="4448810" cy="520700"/>
              </a:xfrm>
              <a:prstGeom prst="rect">
                <a:avLst/>
              </a:prstGeom>
              <a:noFill/>
              <a:ln w="9525">
                <a:noFill/>
                <a:miter/>
              </a:ln>
            </p:spPr>
            <p:txBody>
              <a:bodyPr wrap="none" lIns="91431" tIns="45716" rIns="91431" bIns="45716">
                <a:spAutoFit/>
              </a:bodyPr>
              <a:lstStyle/>
              <a:p>
                <a:pPr lvl="0" algn="l" eaLnBrk="1" hangingPunct="1">
                  <a:buNone/>
                </a:pPr>
                <a:r>
                  <a:rPr lang="zh-CN" sz="2800" b="1">
                    <a:solidFill>
                      <a:srgbClr val="3F999C"/>
                    </a:solidFill>
                    <a:uFillTx/>
                    <a:latin typeface="+mj-ea"/>
                    <a:ea typeface="+mj-ea"/>
                    <a:cs typeface="方正楷体_GBK" panose="03000509000000000000" charset="-122"/>
                    <a:sym typeface="+mn-ea"/>
                  </a:rPr>
                  <a:t>知识点一：做功快慢的比较</a:t>
                </a:r>
                <a:endParaRPr lang="zh-CN" altLang="en-US" sz="2800" b="1">
                  <a:solidFill>
                    <a:srgbClr val="3F999C"/>
                  </a:solidFill>
                  <a:uFillTx/>
                  <a:latin typeface="+mj-ea"/>
                  <a:ea typeface="+mj-ea"/>
                  <a:cs typeface="方正楷体_GBK" panose="03000509000000000000" charset="-122"/>
                  <a:sym typeface="+mn-ea"/>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5"/>
          <a:stretch>
            <a:fillRect/>
          </a:stretch>
        </p:blipFill>
        <p:spPr>
          <a:xfrm>
            <a:off x="905510" y="2146935"/>
            <a:ext cx="6343015" cy="3846830"/>
          </a:xfrm>
          <a:prstGeom prst="rect">
            <a:avLst/>
          </a:prstGeom>
        </p:spPr>
      </p:pic>
      <p:sp>
        <p:nvSpPr>
          <p:cNvPr id="5" name="文本框 4"/>
          <p:cNvSpPr txBox="1">
            <a:spLocks noChangeArrowheads="1"/>
          </p:cNvSpPr>
          <p:nvPr>
            <p:custDataLst>
              <p:tags r:id="rId2"/>
            </p:custDataLst>
          </p:nvPr>
        </p:nvSpPr>
        <p:spPr>
          <a:xfrm>
            <a:off x="7242175" y="3067685"/>
            <a:ext cx="4225290"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indent="0" algn="l" eaLnBrk="1" fontAlgn="auto" hangingPunct="1">
              <a:lnSpc>
                <a:spcPct val="150000"/>
              </a:lnSpc>
              <a:buClrTx/>
              <a:buSzTx/>
              <a:buFontTx/>
            </a:pPr>
            <a:r>
              <a:rPr lang="zh-CN" altLang="en-US" sz="2400">
                <a:solidFill>
                  <a:srgbClr val="FF0000">
                    <a:alpha val="100000"/>
                  </a:srgbClr>
                </a:solidFill>
                <a:latin typeface="Times New Roman" panose="02020603050405020304" charset="0"/>
              </a:rPr>
              <a:t>能，起重机运送的砖比人直接用滑轮组运送的数量多，说明起重机做功快。</a:t>
            </a:r>
          </a:p>
        </p:txBody>
      </p:sp>
      <p:sp>
        <p:nvSpPr>
          <p:cNvPr id="2" name="文本框 1"/>
          <p:cNvSpPr txBox="1"/>
          <p:nvPr>
            <p:custDataLst>
              <p:tags r:id="rId3"/>
            </p:custDataLst>
          </p:nvPr>
        </p:nvSpPr>
        <p:spPr>
          <a:xfrm>
            <a:off x="1228725" y="636905"/>
            <a:ext cx="9613900" cy="1198880"/>
          </a:xfrm>
          <a:prstGeom prst="rect">
            <a:avLst/>
          </a:prstGeom>
          <a:solidFill>
            <a:schemeClr val="accent1">
              <a:lumMod val="20000"/>
              <a:lumOff val="80000"/>
            </a:schemeClr>
          </a:solidFill>
        </p:spPr>
        <p:txBody>
          <a:bodyPr wrap="square">
            <a:spAutoFit/>
          </a:bodyPr>
          <a:lstStyle/>
          <a:p>
            <a:pPr indent="0" algn="l" fontAlgn="auto">
              <a:lnSpc>
                <a:spcPct val="150000"/>
              </a:lnSpc>
              <a:buClrTx/>
              <a:buSzTx/>
              <a:buFontTx/>
            </a:pPr>
            <a:r>
              <a:rPr lang="zh-CN" altLang="en-US" sz="2400">
                <a:solidFill>
                  <a:schemeClr val="tx1">
                    <a:alpha val="100000"/>
                  </a:schemeClr>
                </a:solidFill>
                <a:latin typeface="Times New Roman" panose="02020603050405020304" charset="0"/>
                <a:ea typeface="宋体" panose="02010600030101010101" pitchFamily="2" charset="-122"/>
                <a:sym typeface="+mn-ea"/>
              </a:rPr>
              <a:t>在相同的时间内，起重机运送的砖和人直接用滑轮组运送的数量相同，所用时间不同，你能判定谁做功快吗？</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1"/>
          <p:cNvSpPr txBox="1"/>
          <p:nvPr>
            <p:custDataLst>
              <p:tags r:id="rId1"/>
            </p:custDataLst>
          </p:nvPr>
        </p:nvSpPr>
        <p:spPr>
          <a:xfrm>
            <a:off x="1926590" y="1107440"/>
            <a:ext cx="5941060" cy="727075"/>
          </a:xfrm>
          <a:prstGeom prst="rect">
            <a:avLst/>
          </a:prstGeom>
          <a:noFill/>
        </p:spPr>
        <p:txBody>
          <a:bodyPr anchor="t"/>
          <a:lstStyle/>
          <a:p>
            <a:pPr marL="0" algn="l"/>
            <a:r>
              <a:rPr lang="zh-CN" altLang="en-US" sz="2800" b="1" i="0">
                <a:solidFill>
                  <a:srgbClr val="000000">
                    <a:alpha val="100000"/>
                  </a:srgbClr>
                </a:solidFill>
                <a:latin typeface="Times New Roman" panose="02020603050405020304" charset="0"/>
                <a:ea typeface="宋体" panose="02010600030101010101" pitchFamily="2" charset="-122"/>
              </a:rPr>
              <a:t>我们该如何比较做功的快慢呢？</a:t>
            </a:r>
          </a:p>
        </p:txBody>
      </p:sp>
      <p:sp>
        <p:nvSpPr>
          <p:cNvPr id="4" name="文本2"/>
          <p:cNvSpPr txBox="1"/>
          <p:nvPr>
            <p:custDataLst>
              <p:tags r:id="rId2"/>
            </p:custDataLst>
          </p:nvPr>
        </p:nvSpPr>
        <p:spPr>
          <a:xfrm>
            <a:off x="1803400" y="2232025"/>
            <a:ext cx="7927975" cy="1223010"/>
          </a:xfrm>
          <a:prstGeom prst="rect">
            <a:avLst/>
          </a:prstGeom>
          <a:noFill/>
        </p:spPr>
        <p:txBody>
          <a:bodyPr anchor="ctr"/>
          <a:lstStyle/>
          <a:p>
            <a:pPr marL="0" algn="l"/>
            <a:r>
              <a:rPr lang="zh-CN" altLang="en-US" sz="2800" b="0" i="0">
                <a:solidFill>
                  <a:srgbClr val="000000">
                    <a:alpha val="100000"/>
                  </a:srgbClr>
                </a:solidFill>
                <a:latin typeface="Times New Roman" panose="02020603050405020304" charset="0"/>
                <a:ea typeface="宋体" panose="02010600030101010101" pitchFamily="2" charset="-122"/>
              </a:rPr>
              <a:t>①相同时间内，谁做的功多，谁做功就</a:t>
            </a:r>
            <a:r>
              <a:rPr lang="zh-CN" altLang="en-US" sz="2800" b="0" i="0" u="sng">
                <a:solidFill>
                  <a:srgbClr val="000000">
                    <a:alpha val="100000"/>
                  </a:srgbClr>
                </a:solidFill>
                <a:latin typeface="Times New Roman" panose="02020603050405020304" charset="0"/>
                <a:ea typeface="宋体" panose="02010600030101010101" pitchFamily="2" charset="-122"/>
              </a:rPr>
              <a:t>        </a:t>
            </a:r>
            <a:r>
              <a:rPr lang="en-US" altLang="zh-CN" sz="2800" b="0" i="0" u="sng">
                <a:solidFill>
                  <a:srgbClr val="000000">
                    <a:alpha val="100000"/>
                  </a:srgbClr>
                </a:solidFill>
                <a:latin typeface="Times New Roman" panose="02020603050405020304" charset="0"/>
                <a:ea typeface="宋体" panose="02010600030101010101" pitchFamily="2" charset="-122"/>
              </a:rPr>
              <a:t>    </a:t>
            </a:r>
            <a:r>
              <a:rPr lang="zh-CN" altLang="en-US" sz="2800" b="0" i="0">
                <a:solidFill>
                  <a:srgbClr val="000000">
                    <a:alpha val="100000"/>
                  </a:srgbClr>
                </a:solidFill>
                <a:latin typeface="Times New Roman" panose="02020603050405020304" charset="0"/>
                <a:ea typeface="宋体" panose="02010600030101010101" pitchFamily="2" charset="-122"/>
              </a:rPr>
              <a:t>。</a:t>
            </a:r>
          </a:p>
        </p:txBody>
      </p:sp>
      <p:sp>
        <p:nvSpPr>
          <p:cNvPr id="5" name="文本3"/>
          <p:cNvSpPr txBox="1"/>
          <p:nvPr>
            <p:custDataLst>
              <p:tags r:id="rId3"/>
            </p:custDataLst>
          </p:nvPr>
        </p:nvSpPr>
        <p:spPr>
          <a:xfrm>
            <a:off x="1815465" y="3236595"/>
            <a:ext cx="8460740" cy="1222375"/>
          </a:xfrm>
          <a:prstGeom prst="rect">
            <a:avLst/>
          </a:prstGeom>
          <a:noFill/>
        </p:spPr>
        <p:txBody>
          <a:bodyPr anchor="ctr"/>
          <a:lstStyle/>
          <a:p>
            <a:pPr marL="0" algn="l"/>
            <a:r>
              <a:rPr lang="zh-CN" altLang="en-US" sz="2800" b="0" i="0">
                <a:solidFill>
                  <a:srgbClr val="000000">
                    <a:alpha val="100000"/>
                  </a:srgbClr>
                </a:solidFill>
                <a:latin typeface="Times New Roman" panose="02020603050405020304" charset="0"/>
                <a:ea typeface="宋体" panose="02010600030101010101" pitchFamily="2" charset="-122"/>
              </a:rPr>
              <a:t>②做一样多的功，谁花的时间少，谁做功就</a:t>
            </a:r>
            <a:r>
              <a:rPr lang="zh-CN" altLang="en-US" sz="2800" b="0" i="0" u="sng">
                <a:solidFill>
                  <a:srgbClr val="000000">
                    <a:alpha val="100000"/>
                  </a:srgbClr>
                </a:solidFill>
                <a:latin typeface="Times New Roman" panose="02020603050405020304" charset="0"/>
                <a:ea typeface="宋体" panose="02010600030101010101" pitchFamily="2" charset="-122"/>
              </a:rPr>
              <a:t>        </a:t>
            </a:r>
            <a:r>
              <a:rPr lang="en-US" altLang="zh-CN" sz="2800" b="0" i="0" u="sng">
                <a:solidFill>
                  <a:srgbClr val="000000">
                    <a:alpha val="100000"/>
                  </a:srgbClr>
                </a:solidFill>
                <a:latin typeface="Times New Roman" panose="02020603050405020304" charset="0"/>
                <a:ea typeface="宋体" panose="02010600030101010101" pitchFamily="2" charset="-122"/>
              </a:rPr>
              <a:t>    </a:t>
            </a:r>
            <a:r>
              <a:rPr lang="zh-CN" altLang="en-US" sz="2800" b="0" i="0">
                <a:solidFill>
                  <a:srgbClr val="000000">
                    <a:alpha val="100000"/>
                  </a:srgbClr>
                </a:solidFill>
                <a:latin typeface="Times New Roman" panose="02020603050405020304" charset="0"/>
                <a:ea typeface="宋体" panose="02010600030101010101" pitchFamily="2" charset="-122"/>
              </a:rPr>
              <a:t>。</a:t>
            </a:r>
          </a:p>
        </p:txBody>
      </p:sp>
      <p:sp>
        <p:nvSpPr>
          <p:cNvPr id="6" name="文本4"/>
          <p:cNvSpPr txBox="1"/>
          <p:nvPr>
            <p:custDataLst>
              <p:tags r:id="rId4"/>
            </p:custDataLst>
          </p:nvPr>
        </p:nvSpPr>
        <p:spPr>
          <a:xfrm>
            <a:off x="7867897" y="2288875"/>
            <a:ext cx="1133951" cy="947679"/>
          </a:xfrm>
          <a:prstGeom prst="rect">
            <a:avLst/>
          </a:prstGeom>
          <a:noFill/>
        </p:spPr>
        <p:txBody>
          <a:bodyPr anchor="ctr"/>
          <a:lstStyle/>
          <a:p>
            <a:pPr marL="0" algn="ctr"/>
            <a:r>
              <a:rPr lang="zh-CN" altLang="en-US" sz="2400" b="1" i="0">
                <a:solidFill>
                  <a:srgbClr val="FF0000">
                    <a:alpha val="100000"/>
                  </a:srgbClr>
                </a:solidFill>
                <a:latin typeface="Times New Roman" panose="02020603050405020304" charset="0"/>
                <a:ea typeface="宋体" panose="02010600030101010101" pitchFamily="2" charset="-122"/>
              </a:rPr>
              <a:t>快</a:t>
            </a:r>
          </a:p>
        </p:txBody>
      </p:sp>
      <p:sp>
        <p:nvSpPr>
          <p:cNvPr id="7" name="文本5"/>
          <p:cNvSpPr txBox="1"/>
          <p:nvPr>
            <p:custDataLst>
              <p:tags r:id="rId5"/>
            </p:custDataLst>
          </p:nvPr>
        </p:nvSpPr>
        <p:spPr>
          <a:xfrm>
            <a:off x="8597544" y="3291308"/>
            <a:ext cx="1133951" cy="947679"/>
          </a:xfrm>
          <a:prstGeom prst="rect">
            <a:avLst/>
          </a:prstGeom>
          <a:noFill/>
        </p:spPr>
        <p:txBody>
          <a:bodyPr anchor="ctr"/>
          <a:lstStyle/>
          <a:p>
            <a:pPr marL="0" algn="ctr"/>
            <a:r>
              <a:rPr lang="zh-CN" altLang="en-US" sz="2400" b="1" i="0">
                <a:solidFill>
                  <a:srgbClr val="FF0000">
                    <a:alpha val="100000"/>
                  </a:srgbClr>
                </a:solidFill>
                <a:latin typeface="Times New Roman" panose="02020603050405020304" charset="0"/>
                <a:ea typeface="宋体" panose="02010600030101010101" pitchFamily="2" charset="-122"/>
              </a:rPr>
              <a:t>快</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rLst="">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rLst="">
                                      <p:cBhvr>
                                        <p:cTn id="12" dur="3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rLst="">
                                      <p:cBhvr>
                                        <p:cTn id="17" dur="3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3"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rLst="">
                                      <p:cBhvr>
                                        <p:cTn id="22" dur="3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4"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rLst="">
                                      <p:cBhvr>
                                        <p:cTn id="27"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dvAuto="0"/>
      <p:bldP spid="4" grpId="1" advAuto="0"/>
      <p:bldP spid="5" grpId="3" advAuto="0"/>
      <p:bldP spid="6" grpId="2" advAuto="0"/>
      <p:bldP spid="7" grpId="4"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custDataLst>
              <p:tags r:id="rId1"/>
            </p:custDataLst>
          </p:nvPr>
        </p:nvSpPr>
        <p:spPr>
          <a:xfrm>
            <a:off x="885825" y="601345"/>
            <a:ext cx="10419715"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0" algn="l" fontAlgn="auto">
              <a:lnSpc>
                <a:spcPct val="150000"/>
              </a:lnSpc>
              <a:buClrTx/>
              <a:buSzTx/>
              <a:buFontTx/>
            </a:pPr>
            <a:r>
              <a:rPr lang="zh-CN" altLang="en-US" sz="2400" b="1">
                <a:solidFill>
                  <a:schemeClr val="tx1">
                    <a:alpha val="100000"/>
                  </a:schemeClr>
                </a:solidFill>
                <a:latin typeface="Times New Roman" panose="02020603050405020304" charset="0"/>
                <a:ea typeface="宋体" panose="02010600030101010101" pitchFamily="2" charset="-122"/>
              </a:rPr>
              <a:t>例</a:t>
            </a:r>
            <a:r>
              <a:rPr lang="en-US" altLang="zh-CN" sz="2400" b="1">
                <a:solidFill>
                  <a:schemeClr val="tx1">
                    <a:alpha val="100000"/>
                  </a:schemeClr>
                </a:solidFill>
                <a:latin typeface="Times New Roman" panose="02020603050405020304" charset="0"/>
                <a:ea typeface="宋体" panose="02010600030101010101" pitchFamily="2" charset="-122"/>
              </a:rPr>
              <a:t>:</a:t>
            </a:r>
            <a:r>
              <a:rPr lang="zh-CN" altLang="en-US" sz="2400">
                <a:solidFill>
                  <a:schemeClr val="tx1">
                    <a:alpha val="100000"/>
                  </a:schemeClr>
                </a:solidFill>
                <a:latin typeface="Times New Roman" panose="02020603050405020304" charset="0"/>
                <a:ea typeface="宋体" panose="02010600030101010101" pitchFamily="2" charset="-122"/>
              </a:rPr>
              <a:t>甲、乙、丙三位同学分别搬砖到二楼，每块砖物重为10 N，楼高为 3 m，他们搬砖的数量和所用的时间如下表：</a:t>
            </a:r>
          </a:p>
        </p:txBody>
      </p:sp>
      <p:graphicFrame>
        <p:nvGraphicFramePr>
          <p:cNvPr id="46116" name="表格 46115"/>
          <p:cNvGraphicFramePr>
            <a:graphicFrameLocks noGrp="1"/>
          </p:cNvGraphicFramePr>
          <p:nvPr>
            <p:custDataLst>
              <p:tags r:id="rId2"/>
            </p:custDataLst>
          </p:nvPr>
        </p:nvGraphicFramePr>
        <p:xfrm>
          <a:off x="2063115" y="1993900"/>
          <a:ext cx="8064500" cy="1960563"/>
        </p:xfrm>
        <a:graphic>
          <a:graphicData uri="http://schemas.openxmlformats.org/drawingml/2006/table">
            <a:tbl>
              <a:tblPr/>
              <a:tblGrid>
                <a:gridCol w="2268538">
                  <a:extLst>
                    <a:ext uri="{9D8B030D-6E8A-4147-A177-3AD203B41FA5}">
                      <a16:colId xmlns:a16="http://schemas.microsoft.com/office/drawing/2014/main" val="20000"/>
                    </a:ext>
                  </a:extLst>
                </a:gridCol>
                <a:gridCol w="1835150">
                  <a:extLst>
                    <a:ext uri="{9D8B030D-6E8A-4147-A177-3AD203B41FA5}">
                      <a16:colId xmlns:a16="http://schemas.microsoft.com/office/drawing/2014/main" val="20001"/>
                    </a:ext>
                  </a:extLst>
                </a:gridCol>
                <a:gridCol w="1944687">
                  <a:extLst>
                    <a:ext uri="{9D8B030D-6E8A-4147-A177-3AD203B41FA5}">
                      <a16:colId xmlns:a16="http://schemas.microsoft.com/office/drawing/2014/main" val="20002"/>
                    </a:ext>
                  </a:extLst>
                </a:gridCol>
                <a:gridCol w="2016125">
                  <a:extLst>
                    <a:ext uri="{9D8B030D-6E8A-4147-A177-3AD203B41FA5}">
                      <a16:colId xmlns:a16="http://schemas.microsoft.com/office/drawing/2014/main" val="20003"/>
                    </a:ext>
                  </a:extLst>
                </a:gridCol>
              </a:tblGrid>
              <a:tr h="490538">
                <a:tc>
                  <a:txBody>
                    <a:bodyPr/>
                    <a:lstStyle/>
                    <a:p>
                      <a:pPr marL="0" lvl="0" indent="0" algn="ctr">
                        <a:buNone/>
                      </a:pPr>
                      <a:endParaRPr lang="zh-CN" altLang="en-US" sz="2400" b="0">
                        <a:latin typeface="Times New Roman" panose="02020603050405020304" charset="0"/>
                        <a:ea typeface="宋体" panose="02010600030101010101" pitchFamily="2" charset="-122"/>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buNone/>
                      </a:pPr>
                      <a:r>
                        <a:rPr lang="zh-CN" altLang="en-US" sz="2400" b="1">
                          <a:latin typeface="Times New Roman" panose="02020603050405020304" charset="0"/>
                          <a:ea typeface="宋体" panose="02010600030101010101" pitchFamily="2" charset="-122"/>
                        </a:rPr>
                        <a:t>甲</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buNone/>
                      </a:pPr>
                      <a:r>
                        <a:rPr lang="zh-CN" altLang="en-US" sz="2400" b="1">
                          <a:latin typeface="Times New Roman" panose="02020603050405020304" charset="0"/>
                          <a:ea typeface="宋体" panose="02010600030101010101" pitchFamily="2" charset="-122"/>
                        </a:rPr>
                        <a:t>乙</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buNone/>
                      </a:pPr>
                      <a:r>
                        <a:rPr lang="zh-CN" altLang="en-US" sz="2400" b="1">
                          <a:latin typeface="Times New Roman" panose="02020603050405020304" charset="0"/>
                          <a:ea typeface="宋体" panose="02010600030101010101" pitchFamily="2" charset="-122"/>
                        </a:rPr>
                        <a:t>丙</a:t>
                      </a: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0537">
                <a:tc>
                  <a:txBody>
                    <a:bodyPr/>
                    <a:lstStyle/>
                    <a:p>
                      <a:pPr marL="0" lvl="0" indent="0" algn="ctr">
                        <a:buNone/>
                      </a:pPr>
                      <a:r>
                        <a:rPr lang="zh-CN" altLang="en-US" sz="2400" b="0">
                          <a:latin typeface="Times New Roman" panose="02020603050405020304" charset="0"/>
                          <a:ea typeface="宋体" panose="02010600030101010101" pitchFamily="2" charset="-122"/>
                        </a:rPr>
                        <a:t>砖数（块）</a:t>
                      </a: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buNone/>
                      </a:pPr>
                      <a:r>
                        <a:rPr lang="en-US" altLang="zh-CN" sz="2400" b="0">
                          <a:latin typeface="Times New Roman" panose="02020603050405020304" charset="0"/>
                          <a:ea typeface="宋体" panose="02010600030101010101" pitchFamily="2" charset="-122"/>
                        </a:rPr>
                        <a:t>20</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buNone/>
                      </a:pPr>
                      <a:r>
                        <a:rPr lang="en-US" altLang="zh-CN" sz="2400" b="0">
                          <a:latin typeface="Times New Roman" panose="02020603050405020304" charset="0"/>
                          <a:ea typeface="宋体" panose="02010600030101010101" pitchFamily="2" charset="-122"/>
                        </a:rPr>
                        <a:t>20</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buNone/>
                      </a:pPr>
                      <a:r>
                        <a:rPr lang="en-US" altLang="zh-CN" sz="2400" b="0">
                          <a:latin typeface="Times New Roman" panose="02020603050405020304" charset="0"/>
                          <a:ea typeface="宋体" panose="02010600030101010101" pitchFamily="2" charset="-122"/>
                        </a:rPr>
                        <a:t>15</a:t>
                      </a: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8950">
                <a:tc>
                  <a:txBody>
                    <a:bodyPr/>
                    <a:lstStyle/>
                    <a:p>
                      <a:pPr marL="0" lvl="0" indent="0" algn="ctr">
                        <a:buNone/>
                      </a:pPr>
                      <a:r>
                        <a:rPr lang="zh-CN" altLang="en-US" sz="2400" b="0">
                          <a:latin typeface="Times New Roman" panose="02020603050405020304" charset="0"/>
                          <a:ea typeface="宋体" panose="02010600030101010101" pitchFamily="2" charset="-122"/>
                        </a:rPr>
                        <a:t>做功（</a:t>
                      </a:r>
                      <a:r>
                        <a:rPr lang="en-US" altLang="zh-CN" sz="2400" b="0">
                          <a:latin typeface="Times New Roman" panose="02020603050405020304" charset="0"/>
                          <a:ea typeface="宋体" panose="02010600030101010101" pitchFamily="2" charset="-122"/>
                        </a:rPr>
                        <a:t>J</a:t>
                      </a:r>
                      <a:r>
                        <a:rPr lang="zh-CN" altLang="en-US" sz="2400" b="0">
                          <a:latin typeface="Times New Roman" panose="02020603050405020304" charset="0"/>
                          <a:ea typeface="宋体" panose="02010600030101010101" pitchFamily="2" charset="-122"/>
                        </a:rPr>
                        <a:t>）</a:t>
                      </a: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spcBef>
                          <a:spcPct val="0"/>
                        </a:spcBef>
                        <a:buNone/>
                      </a:pPr>
                      <a:endParaRPr lang="zh-CN" altLang="en-US" sz="2400" b="0">
                        <a:latin typeface="Times New Roman" panose="02020603050405020304" charset="0"/>
                        <a:ea typeface="宋体" panose="02010600030101010101" pitchFamily="2" charset="-122"/>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spcBef>
                          <a:spcPct val="0"/>
                        </a:spcBef>
                        <a:buNone/>
                      </a:pPr>
                      <a:endParaRPr lang="zh-CN" altLang="en-US" sz="2400" b="0">
                        <a:latin typeface="Times New Roman" panose="02020603050405020304" charset="0"/>
                        <a:ea typeface="宋体" panose="02010600030101010101" pitchFamily="2" charset="-122"/>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spcBef>
                          <a:spcPct val="0"/>
                        </a:spcBef>
                        <a:buNone/>
                      </a:pPr>
                      <a:endParaRPr lang="zh-CN" altLang="en-US" sz="2400" b="0">
                        <a:latin typeface="Times New Roman" panose="02020603050405020304" charset="0"/>
                        <a:ea typeface="宋体" panose="02010600030101010101" pitchFamily="2" charset="-122"/>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0538">
                <a:tc>
                  <a:txBody>
                    <a:bodyPr/>
                    <a:lstStyle/>
                    <a:p>
                      <a:pPr marL="0" lvl="0" indent="0" algn="ctr">
                        <a:buNone/>
                      </a:pPr>
                      <a:r>
                        <a:rPr lang="zh-CN" altLang="en-US" sz="2400" b="0">
                          <a:latin typeface="Times New Roman" panose="02020603050405020304" charset="0"/>
                          <a:ea typeface="宋体" panose="02010600030101010101" pitchFamily="2" charset="-122"/>
                        </a:rPr>
                        <a:t>时间（</a:t>
                      </a:r>
                      <a:r>
                        <a:rPr lang="en-US" altLang="zh-CN" sz="2400" b="0">
                          <a:latin typeface="Times New Roman" panose="02020603050405020304" charset="0"/>
                          <a:ea typeface="宋体" panose="02010600030101010101" pitchFamily="2" charset="-122"/>
                        </a:rPr>
                        <a:t>min</a:t>
                      </a:r>
                      <a:r>
                        <a:rPr lang="zh-CN" altLang="en-US" sz="2400" b="0">
                          <a:latin typeface="Times New Roman" panose="02020603050405020304" charset="0"/>
                          <a:ea typeface="宋体" panose="02010600030101010101" pitchFamily="2" charset="-122"/>
                        </a:rPr>
                        <a:t>）</a:t>
                      </a: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buNone/>
                      </a:pPr>
                      <a:r>
                        <a:rPr lang="en-US" altLang="zh-CN" sz="2400" b="0">
                          <a:latin typeface="Times New Roman" panose="02020603050405020304" charset="0"/>
                          <a:ea typeface="宋体" panose="02010600030101010101" pitchFamily="2" charset="-122"/>
                        </a:rPr>
                        <a:t>10</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buNone/>
                      </a:pPr>
                      <a:r>
                        <a:rPr lang="en-US" altLang="zh-CN" sz="2400" b="0">
                          <a:latin typeface="Times New Roman" panose="02020603050405020304" charset="0"/>
                          <a:ea typeface="宋体" panose="02010600030101010101" pitchFamily="2" charset="-122"/>
                        </a:rPr>
                        <a:t>20</a:t>
                      </a: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buNone/>
                      </a:pPr>
                      <a:r>
                        <a:rPr lang="en-US" altLang="zh-CN" sz="2400" b="0">
                          <a:latin typeface="Times New Roman" panose="02020603050405020304" charset="0"/>
                          <a:ea typeface="宋体" panose="02010600030101010101" pitchFamily="2" charset="-122"/>
                        </a:rPr>
                        <a:t>20</a:t>
                      </a: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6110" name="圆角矩形 5"/>
          <p:cNvSpPr>
            <a:spLocks noChangeArrowheads="1"/>
          </p:cNvSpPr>
          <p:nvPr>
            <p:custDataLst>
              <p:tags r:id="rId3"/>
            </p:custDataLst>
          </p:nvPr>
        </p:nvSpPr>
        <p:spPr>
          <a:xfrm>
            <a:off x="2063115" y="4486275"/>
            <a:ext cx="4225925" cy="576580"/>
          </a:xfrm>
          <a:prstGeom prst="roundRect">
            <a:avLst>
              <a:gd name="adj" fmla="val 8579"/>
            </a:avLst>
          </a:prstGeom>
          <a:solidFill>
            <a:srgbClr val="BBE0E3"/>
          </a:solidFill>
          <a:ln w="25400">
            <a:solidFill>
              <a:srgbClr val="3D8F95"/>
            </a:solidFill>
            <a:round/>
          </a:ln>
        </p:spPr>
        <p:txBody>
          <a:bodyPr anchor="ctr"/>
          <a:lstStyle/>
          <a:p>
            <a:pPr algn="l">
              <a:lnSpc>
                <a:spcPct val="100000"/>
              </a:lnSpc>
              <a:buClrTx/>
              <a:buSzTx/>
              <a:buFontTx/>
            </a:pPr>
            <a:r>
              <a:rPr lang="zh-CN" altLang="en-US" sz="2400">
                <a:solidFill>
                  <a:schemeClr val="tx1">
                    <a:alpha val="100000"/>
                  </a:schemeClr>
                </a:solidFill>
                <a:latin typeface="Times New Roman" panose="02020603050405020304" charset="0"/>
                <a:ea typeface="宋体" panose="02010600030101010101" pitchFamily="2" charset="-122"/>
              </a:rPr>
              <a:t>甲、乙、丙做功分别是多少？</a:t>
            </a:r>
          </a:p>
        </p:txBody>
      </p:sp>
      <p:sp>
        <p:nvSpPr>
          <p:cNvPr id="46111" name="矩形 46110"/>
          <p:cNvSpPr>
            <a:spLocks noChangeArrowheads="1"/>
          </p:cNvSpPr>
          <p:nvPr>
            <p:custDataLst>
              <p:tags r:id="rId4"/>
            </p:custDataLst>
          </p:nvPr>
        </p:nvSpPr>
        <p:spPr>
          <a:xfrm>
            <a:off x="4929505" y="2997835"/>
            <a:ext cx="6400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a:solidFill>
                  <a:srgbClr val="FF0000"/>
                </a:solidFill>
                <a:latin typeface="Times New Roman" panose="02020603050405020304" charset="0"/>
                <a:ea typeface="宋体" panose="02010600030101010101" pitchFamily="2" charset="-122"/>
              </a:rPr>
              <a:t>600</a:t>
            </a:r>
          </a:p>
        </p:txBody>
      </p:sp>
      <p:sp>
        <p:nvSpPr>
          <p:cNvPr id="46112" name="矩形 46111"/>
          <p:cNvSpPr>
            <a:spLocks noChangeArrowheads="1"/>
          </p:cNvSpPr>
          <p:nvPr>
            <p:custDataLst>
              <p:tags r:id="rId5"/>
            </p:custDataLst>
          </p:nvPr>
        </p:nvSpPr>
        <p:spPr>
          <a:xfrm>
            <a:off x="8817293" y="2981960"/>
            <a:ext cx="6400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a:solidFill>
                  <a:srgbClr val="FF0000"/>
                </a:solidFill>
                <a:latin typeface="Times New Roman" panose="02020603050405020304" charset="0"/>
                <a:ea typeface="宋体" panose="02010600030101010101" pitchFamily="2" charset="-122"/>
              </a:rPr>
              <a:t>450</a:t>
            </a:r>
          </a:p>
        </p:txBody>
      </p:sp>
      <p:sp>
        <p:nvSpPr>
          <p:cNvPr id="46113" name="矩形 46112"/>
          <p:cNvSpPr>
            <a:spLocks noChangeArrowheads="1"/>
          </p:cNvSpPr>
          <p:nvPr>
            <p:custDataLst>
              <p:tags r:id="rId6"/>
            </p:custDataLst>
          </p:nvPr>
        </p:nvSpPr>
        <p:spPr>
          <a:xfrm>
            <a:off x="6801168" y="2981960"/>
            <a:ext cx="6400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a:solidFill>
                  <a:srgbClr val="FF0000"/>
                </a:solidFill>
                <a:latin typeface="Times New Roman" panose="02020603050405020304" charset="0"/>
                <a:ea typeface="宋体" panose="02010600030101010101" pitchFamily="2" charset="-122"/>
              </a:rPr>
              <a:t>600</a:t>
            </a:r>
          </a:p>
        </p:txBody>
      </p:sp>
      <p:sp>
        <p:nvSpPr>
          <p:cNvPr id="46114" name="圆角矩形 5"/>
          <p:cNvSpPr>
            <a:spLocks noChangeArrowheads="1"/>
          </p:cNvSpPr>
          <p:nvPr>
            <p:custDataLst>
              <p:tags r:id="rId7"/>
            </p:custDataLst>
          </p:nvPr>
        </p:nvSpPr>
        <p:spPr>
          <a:xfrm>
            <a:off x="2063115" y="5356860"/>
            <a:ext cx="4843780" cy="554990"/>
          </a:xfrm>
          <a:prstGeom prst="roundRect">
            <a:avLst>
              <a:gd name="adj" fmla="val 8579"/>
            </a:avLst>
          </a:prstGeom>
          <a:solidFill>
            <a:srgbClr val="BBE0E3"/>
          </a:solidFill>
          <a:ln w="25400">
            <a:solidFill>
              <a:srgbClr val="3D8F95"/>
            </a:solidFill>
            <a:round/>
          </a:ln>
        </p:spPr>
        <p:txBody>
          <a:bodyPr anchor="ctr"/>
          <a:lstStyle/>
          <a:p>
            <a:pPr algn="l">
              <a:lnSpc>
                <a:spcPct val="100000"/>
              </a:lnSpc>
              <a:buClrTx/>
              <a:buSzTx/>
              <a:buFontTx/>
            </a:pPr>
            <a:r>
              <a:rPr lang="zh-CN" altLang="en-US" sz="2400">
                <a:solidFill>
                  <a:schemeClr val="tx1">
                    <a:alpha val="100000"/>
                  </a:schemeClr>
                </a:solidFill>
                <a:latin typeface="Times New Roman" panose="02020603050405020304" charset="0"/>
                <a:ea typeface="宋体" panose="02010600030101010101" pitchFamily="2" charset="-122"/>
              </a:rPr>
              <a:t>甲、乙、丙做功谁最快？谁最慢？</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6110"/>
                                        </p:tgtEl>
                                        <p:attrNameLst>
                                          <p:attrName>style.visibility</p:attrName>
                                        </p:attrNameLst>
                                      </p:cBhvr>
                                      <p:to>
                                        <p:strVal val="visible"/>
                                      </p:to>
                                    </p:set>
                                    <p:animEffect transition="in" filter="blinds(horizontal)" prLst="">
                                      <p:cBhvr>
                                        <p:cTn id="7" dur="500"/>
                                        <p:tgtEl>
                                          <p:spTgt spid="461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461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3" nodeType="clickEffect">
                                  <p:stCondLst>
                                    <p:cond delay="0"/>
                                  </p:stCondLst>
                                  <p:childTnLst>
                                    <p:set>
                                      <p:cBhvr>
                                        <p:cTn id="15" dur="1" fill="hold">
                                          <p:stCondLst>
                                            <p:cond delay="0"/>
                                          </p:stCondLst>
                                        </p:cTn>
                                        <p:tgtEl>
                                          <p:spTgt spid="461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2" nodeType="clickEffect">
                                  <p:stCondLst>
                                    <p:cond delay="0"/>
                                  </p:stCondLst>
                                  <p:childTnLst>
                                    <p:set>
                                      <p:cBhvr>
                                        <p:cTn id="19" dur="1" fill="hold">
                                          <p:stCondLst>
                                            <p:cond delay="0"/>
                                          </p:stCondLst>
                                        </p:cTn>
                                        <p:tgtEl>
                                          <p:spTgt spid="461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4" nodeType="clickEffect">
                                  <p:stCondLst>
                                    <p:cond delay="0"/>
                                  </p:stCondLst>
                                  <p:childTnLst>
                                    <p:set>
                                      <p:cBhvr>
                                        <p:cTn id="23" dur="1" fill="hold">
                                          <p:stCondLst>
                                            <p:cond delay="0"/>
                                          </p:stCondLst>
                                        </p:cTn>
                                        <p:tgtEl>
                                          <p:spTgt spid="46114"/>
                                        </p:tgtEl>
                                        <p:attrNameLst>
                                          <p:attrName>style.visibility</p:attrName>
                                        </p:attrNameLst>
                                      </p:cBhvr>
                                      <p:to>
                                        <p:strVal val="visible"/>
                                      </p:to>
                                    </p:set>
                                    <p:animEffect transition="in" filter="blinds(horizontal)" prLst="">
                                      <p:cBhvr>
                                        <p:cTn id="24" dur="500"/>
                                        <p:tgtEl>
                                          <p:spTgt spid="46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10" grpId="0" animBg="1" advAuto="0"/>
      <p:bldP spid="46111" grpId="1" advAuto="0"/>
      <p:bldP spid="46112" grpId="2" advAuto="0"/>
      <p:bldP spid="46113" grpId="3" advAuto="0"/>
      <p:bldP spid="46114" grpId="4"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8"/>
          <p:cNvSpPr txBox="1">
            <a:spLocks noChangeArrowheads="1"/>
          </p:cNvSpPr>
          <p:nvPr>
            <p:custDataLst>
              <p:tags r:id="rId1"/>
            </p:custDataLst>
          </p:nvPr>
        </p:nvSpPr>
        <p:spPr>
          <a:xfrm>
            <a:off x="1253808" y="528320"/>
            <a:ext cx="4448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spcBef>
                <a:spcPct val="50000"/>
              </a:spcBef>
              <a:buClrTx/>
              <a:buSzTx/>
              <a:buFontTx/>
            </a:pPr>
            <a:r>
              <a:rPr lang="zh-CN" altLang="en-US" sz="2400">
                <a:solidFill>
                  <a:schemeClr val="tx1">
                    <a:alpha val="100000"/>
                  </a:schemeClr>
                </a:solidFill>
                <a:latin typeface="Times New Roman" panose="02020603050405020304" charset="0"/>
              </a:rPr>
              <a:t>比较做功快慢的一般方法</a:t>
            </a:r>
          </a:p>
        </p:txBody>
      </p:sp>
      <p:graphicFrame>
        <p:nvGraphicFramePr>
          <p:cNvPr id="47151" name="表格 47150"/>
          <p:cNvGraphicFramePr>
            <a:graphicFrameLocks noGrp="1"/>
          </p:cNvGraphicFramePr>
          <p:nvPr>
            <p:custDataLst>
              <p:tags r:id="rId2"/>
            </p:custDataLst>
          </p:nvPr>
        </p:nvGraphicFramePr>
        <p:xfrm>
          <a:off x="2042478" y="2258695"/>
          <a:ext cx="8064500" cy="2919773"/>
        </p:xfrm>
        <a:graphic>
          <a:graphicData uri="http://schemas.openxmlformats.org/drawingml/2006/table">
            <a:tbl>
              <a:tblPr/>
              <a:tblGrid>
                <a:gridCol w="3205163">
                  <a:extLst>
                    <a:ext uri="{9D8B030D-6E8A-4147-A177-3AD203B41FA5}">
                      <a16:colId xmlns:a16="http://schemas.microsoft.com/office/drawing/2014/main" val="20000"/>
                    </a:ext>
                  </a:extLst>
                </a:gridCol>
                <a:gridCol w="1655762">
                  <a:extLst>
                    <a:ext uri="{9D8B030D-6E8A-4147-A177-3AD203B41FA5}">
                      <a16:colId xmlns:a16="http://schemas.microsoft.com/office/drawing/2014/main" val="20001"/>
                    </a:ext>
                  </a:extLst>
                </a:gridCol>
                <a:gridCol w="1655763">
                  <a:extLst>
                    <a:ext uri="{9D8B030D-6E8A-4147-A177-3AD203B41FA5}">
                      <a16:colId xmlns:a16="http://schemas.microsoft.com/office/drawing/2014/main" val="20002"/>
                    </a:ext>
                  </a:extLst>
                </a:gridCol>
                <a:gridCol w="1547812">
                  <a:extLst>
                    <a:ext uri="{9D8B030D-6E8A-4147-A177-3AD203B41FA5}">
                      <a16:colId xmlns:a16="http://schemas.microsoft.com/office/drawing/2014/main" val="20003"/>
                    </a:ext>
                  </a:extLst>
                </a:gridCol>
              </a:tblGrid>
              <a:tr h="576584">
                <a:tc>
                  <a:txBody>
                    <a:bodyPr/>
                    <a:lstStyle>
                      <a:lvl1pPr marL="342900" lvl="0" indent="-342900" algn="l" rtl="0" fontAlgn="base">
                        <a:spcBef>
                          <a:spcPct val="20000"/>
                        </a:spcBef>
                        <a:spcAft>
                          <a:spcPct val="0"/>
                        </a:spcAft>
                        <a:buChar char="•"/>
                        <a:defRPr sz="2800">
                          <a:solidFill>
                            <a:schemeClr val="tx1"/>
                          </a:solidFill>
                          <a:latin typeface="+mn-lt"/>
                          <a:ea typeface="+mn-ea"/>
                          <a:cs typeface="+mn-cs"/>
                        </a:defRPr>
                      </a:lvl1pPr>
                      <a:lvl2pPr marL="742950" lvl="1" indent="-285750" algn="l" rtl="0" fontAlgn="base">
                        <a:spcBef>
                          <a:spcPct val="20000"/>
                        </a:spcBef>
                        <a:spcAft>
                          <a:spcPct val="0"/>
                        </a:spcAft>
                        <a:buChar char="–"/>
                        <a:defRPr sz="2400">
                          <a:solidFill>
                            <a:schemeClr val="tx1"/>
                          </a:solidFill>
                          <a:latin typeface="+mn-lt"/>
                          <a:ea typeface="+mn-ea"/>
                        </a:defRPr>
                      </a:lvl2pPr>
                      <a:lvl3pPr marL="1143000" lvl="2" indent="-228600" algn="l" rtl="0" fontAlgn="base">
                        <a:spcBef>
                          <a:spcPct val="20000"/>
                        </a:spcBef>
                        <a:spcAft>
                          <a:spcPct val="0"/>
                        </a:spcAft>
                        <a:buChar char="•"/>
                        <a:defRPr sz="2000">
                          <a:solidFill>
                            <a:schemeClr val="tx1"/>
                          </a:solidFill>
                          <a:latin typeface="+mn-lt"/>
                          <a:ea typeface="+mn-ea"/>
                        </a:defRPr>
                      </a:lvl3pPr>
                      <a:lvl4pPr marL="1600200" lvl="3" indent="-228600" algn="l" rtl="0" fontAlgn="base">
                        <a:spcBef>
                          <a:spcPct val="20000"/>
                        </a:spcBef>
                        <a:spcAft>
                          <a:spcPct val="0"/>
                        </a:spcAft>
                        <a:buChar char="–"/>
                        <a:defRPr sz="1800">
                          <a:solidFill>
                            <a:schemeClr val="tx1"/>
                          </a:solidFill>
                          <a:latin typeface="+mn-lt"/>
                          <a:ea typeface="+mn-ea"/>
                        </a:defRPr>
                      </a:lvl4pPr>
                      <a:lvl5pPr marL="2057400" lvl="4" indent="-228600" algn="l" rtl="0" fontAlgn="base">
                        <a:spcBef>
                          <a:spcPct val="20000"/>
                        </a:spcBef>
                        <a:spcAft>
                          <a:spcPct val="0"/>
                        </a:spcAft>
                        <a:buChar char="»"/>
                        <a:defRPr sz="1800">
                          <a:solidFill>
                            <a:schemeClr val="tx1"/>
                          </a:solidFill>
                          <a:latin typeface="+mn-lt"/>
                          <a:ea typeface="+mn-ea"/>
                        </a:defRPr>
                      </a:lvl5pPr>
                    </a:lstStyle>
                    <a:p>
                      <a:pPr marL="0" lvl="0" indent="0" algn="ctr">
                        <a:lnSpc>
                          <a:spcPct val="150000"/>
                        </a:lnSpc>
                        <a:buNone/>
                      </a:pPr>
                      <a:endParaRPr lang="zh-CN" altLang="en-US" sz="2400" b="0">
                        <a:latin typeface="Times New Roman" panose="02020603050405020304" charset="0"/>
                        <a:ea typeface="宋体" panose="02010600030101010101" pitchFamily="2" charset="-122"/>
                      </a:endParaRPr>
                    </a:p>
                  </a:txBody>
                  <a:tcPr marT="45745" marB="45745">
                    <a:lnL w="28575"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a:solidFill>
                            <a:schemeClr val="tx1"/>
                          </a:solidFill>
                          <a:latin typeface="+mn-lt"/>
                          <a:ea typeface="+mn-ea"/>
                          <a:cs typeface="+mn-cs"/>
                        </a:defRPr>
                      </a:lvl1pPr>
                      <a:lvl2pPr marL="742950" lvl="1" indent="-285750" algn="l" rtl="0" fontAlgn="base">
                        <a:spcBef>
                          <a:spcPct val="20000"/>
                        </a:spcBef>
                        <a:spcAft>
                          <a:spcPct val="0"/>
                        </a:spcAft>
                        <a:buChar char="–"/>
                        <a:defRPr sz="2400">
                          <a:solidFill>
                            <a:schemeClr val="tx1"/>
                          </a:solidFill>
                          <a:latin typeface="+mn-lt"/>
                          <a:ea typeface="+mn-ea"/>
                        </a:defRPr>
                      </a:lvl2pPr>
                      <a:lvl3pPr marL="1143000" lvl="2" indent="-228600" algn="l" rtl="0" fontAlgn="base">
                        <a:spcBef>
                          <a:spcPct val="20000"/>
                        </a:spcBef>
                        <a:spcAft>
                          <a:spcPct val="0"/>
                        </a:spcAft>
                        <a:buChar char="•"/>
                        <a:defRPr sz="2000">
                          <a:solidFill>
                            <a:schemeClr val="tx1"/>
                          </a:solidFill>
                          <a:latin typeface="+mn-lt"/>
                          <a:ea typeface="+mn-ea"/>
                        </a:defRPr>
                      </a:lvl3pPr>
                      <a:lvl4pPr marL="1600200" lvl="3" indent="-228600" algn="l" rtl="0" fontAlgn="base">
                        <a:spcBef>
                          <a:spcPct val="20000"/>
                        </a:spcBef>
                        <a:spcAft>
                          <a:spcPct val="0"/>
                        </a:spcAft>
                        <a:buChar char="–"/>
                        <a:defRPr sz="1800">
                          <a:solidFill>
                            <a:schemeClr val="tx1"/>
                          </a:solidFill>
                          <a:latin typeface="+mn-lt"/>
                          <a:ea typeface="+mn-ea"/>
                        </a:defRPr>
                      </a:lvl4pPr>
                      <a:lvl5pPr marL="2057400" lvl="4" indent="-228600" algn="l" rtl="0" fontAlgn="base">
                        <a:spcBef>
                          <a:spcPct val="20000"/>
                        </a:spcBef>
                        <a:spcAft>
                          <a:spcPct val="0"/>
                        </a:spcAft>
                        <a:buChar char="»"/>
                        <a:defRPr sz="1800">
                          <a:solidFill>
                            <a:schemeClr val="tx1"/>
                          </a:solidFill>
                          <a:latin typeface="+mn-lt"/>
                          <a:ea typeface="+mn-ea"/>
                        </a:defRPr>
                      </a:lvl5pPr>
                    </a:lstStyle>
                    <a:p>
                      <a:pPr marL="0" lvl="0" indent="0" algn="ctr">
                        <a:lnSpc>
                          <a:spcPct val="150000"/>
                        </a:lnSpc>
                        <a:buNone/>
                      </a:pPr>
                      <a:r>
                        <a:rPr lang="zh-CN" altLang="en-US" sz="2400" b="1">
                          <a:latin typeface="Times New Roman" panose="02020603050405020304" charset="0"/>
                          <a:ea typeface="宋体" panose="02010600030101010101" pitchFamily="2" charset="-122"/>
                        </a:rPr>
                        <a:t>甲</a:t>
                      </a:r>
                    </a:p>
                  </a:txBody>
                  <a:tcPr marT="45745" marB="45745">
                    <a:lnL w="6350"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a:solidFill>
                            <a:schemeClr val="tx1"/>
                          </a:solidFill>
                          <a:latin typeface="+mn-lt"/>
                          <a:ea typeface="+mn-ea"/>
                          <a:cs typeface="+mn-cs"/>
                        </a:defRPr>
                      </a:lvl1pPr>
                      <a:lvl2pPr marL="742950" lvl="1" indent="-285750" algn="l" rtl="0" fontAlgn="base">
                        <a:spcBef>
                          <a:spcPct val="20000"/>
                        </a:spcBef>
                        <a:spcAft>
                          <a:spcPct val="0"/>
                        </a:spcAft>
                        <a:buChar char="–"/>
                        <a:defRPr sz="2400">
                          <a:solidFill>
                            <a:schemeClr val="tx1"/>
                          </a:solidFill>
                          <a:latin typeface="+mn-lt"/>
                          <a:ea typeface="+mn-ea"/>
                        </a:defRPr>
                      </a:lvl2pPr>
                      <a:lvl3pPr marL="1143000" lvl="2" indent="-228600" algn="l" rtl="0" fontAlgn="base">
                        <a:spcBef>
                          <a:spcPct val="20000"/>
                        </a:spcBef>
                        <a:spcAft>
                          <a:spcPct val="0"/>
                        </a:spcAft>
                        <a:buChar char="•"/>
                        <a:defRPr sz="2000">
                          <a:solidFill>
                            <a:schemeClr val="tx1"/>
                          </a:solidFill>
                          <a:latin typeface="+mn-lt"/>
                          <a:ea typeface="+mn-ea"/>
                        </a:defRPr>
                      </a:lvl3pPr>
                      <a:lvl4pPr marL="1600200" lvl="3" indent="-228600" algn="l" rtl="0" fontAlgn="base">
                        <a:spcBef>
                          <a:spcPct val="20000"/>
                        </a:spcBef>
                        <a:spcAft>
                          <a:spcPct val="0"/>
                        </a:spcAft>
                        <a:buChar char="–"/>
                        <a:defRPr sz="1800">
                          <a:solidFill>
                            <a:schemeClr val="tx1"/>
                          </a:solidFill>
                          <a:latin typeface="+mn-lt"/>
                          <a:ea typeface="+mn-ea"/>
                        </a:defRPr>
                      </a:lvl4pPr>
                      <a:lvl5pPr marL="2057400" lvl="4" indent="-228600" algn="l" rtl="0" fontAlgn="base">
                        <a:spcBef>
                          <a:spcPct val="20000"/>
                        </a:spcBef>
                        <a:spcAft>
                          <a:spcPct val="0"/>
                        </a:spcAft>
                        <a:buChar char="»"/>
                        <a:defRPr sz="1800">
                          <a:solidFill>
                            <a:schemeClr val="tx1"/>
                          </a:solidFill>
                          <a:latin typeface="+mn-lt"/>
                          <a:ea typeface="+mn-ea"/>
                        </a:defRPr>
                      </a:lvl5pPr>
                    </a:lstStyle>
                    <a:p>
                      <a:pPr marL="0" lvl="0" indent="0" algn="ctr">
                        <a:lnSpc>
                          <a:spcPct val="150000"/>
                        </a:lnSpc>
                        <a:buNone/>
                      </a:pPr>
                      <a:r>
                        <a:rPr lang="zh-CN" altLang="en-US" sz="2400" b="1">
                          <a:latin typeface="Times New Roman" panose="02020603050405020304" charset="0"/>
                          <a:ea typeface="宋体" panose="02010600030101010101" pitchFamily="2" charset="-122"/>
                        </a:rPr>
                        <a:t>乙</a:t>
                      </a:r>
                    </a:p>
                  </a:txBody>
                  <a:tcPr marT="45745" marB="45745">
                    <a:lnL w="6350"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a:solidFill>
                            <a:schemeClr val="tx1"/>
                          </a:solidFill>
                          <a:latin typeface="+mn-lt"/>
                          <a:ea typeface="+mn-ea"/>
                          <a:cs typeface="+mn-cs"/>
                        </a:defRPr>
                      </a:lvl1pPr>
                      <a:lvl2pPr marL="742950" lvl="1" indent="-285750" algn="l" rtl="0" fontAlgn="base">
                        <a:spcBef>
                          <a:spcPct val="20000"/>
                        </a:spcBef>
                        <a:spcAft>
                          <a:spcPct val="0"/>
                        </a:spcAft>
                        <a:buChar char="–"/>
                        <a:defRPr sz="2400">
                          <a:solidFill>
                            <a:schemeClr val="tx1"/>
                          </a:solidFill>
                          <a:latin typeface="+mn-lt"/>
                          <a:ea typeface="+mn-ea"/>
                        </a:defRPr>
                      </a:lvl2pPr>
                      <a:lvl3pPr marL="1143000" lvl="2" indent="-228600" algn="l" rtl="0" fontAlgn="base">
                        <a:spcBef>
                          <a:spcPct val="20000"/>
                        </a:spcBef>
                        <a:spcAft>
                          <a:spcPct val="0"/>
                        </a:spcAft>
                        <a:buChar char="•"/>
                        <a:defRPr sz="2000">
                          <a:solidFill>
                            <a:schemeClr val="tx1"/>
                          </a:solidFill>
                          <a:latin typeface="+mn-lt"/>
                          <a:ea typeface="+mn-ea"/>
                        </a:defRPr>
                      </a:lvl3pPr>
                      <a:lvl4pPr marL="1600200" lvl="3" indent="-228600" algn="l" rtl="0" fontAlgn="base">
                        <a:spcBef>
                          <a:spcPct val="20000"/>
                        </a:spcBef>
                        <a:spcAft>
                          <a:spcPct val="0"/>
                        </a:spcAft>
                        <a:buChar char="–"/>
                        <a:defRPr sz="1800">
                          <a:solidFill>
                            <a:schemeClr val="tx1"/>
                          </a:solidFill>
                          <a:latin typeface="+mn-lt"/>
                          <a:ea typeface="+mn-ea"/>
                        </a:defRPr>
                      </a:lvl4pPr>
                      <a:lvl5pPr marL="2057400" lvl="4" indent="-228600" algn="l" rtl="0" fontAlgn="base">
                        <a:spcBef>
                          <a:spcPct val="20000"/>
                        </a:spcBef>
                        <a:spcAft>
                          <a:spcPct val="0"/>
                        </a:spcAft>
                        <a:buChar char="»"/>
                        <a:defRPr sz="1800">
                          <a:solidFill>
                            <a:schemeClr val="tx1"/>
                          </a:solidFill>
                          <a:latin typeface="+mn-lt"/>
                          <a:ea typeface="+mn-ea"/>
                        </a:defRPr>
                      </a:lvl5pPr>
                    </a:lstStyle>
                    <a:p>
                      <a:pPr marL="0" lvl="0" indent="0" algn="ctr">
                        <a:lnSpc>
                          <a:spcPct val="150000"/>
                        </a:lnSpc>
                        <a:buNone/>
                      </a:pPr>
                      <a:r>
                        <a:rPr lang="zh-CN" altLang="en-US" sz="2400" b="1">
                          <a:latin typeface="Times New Roman" panose="02020603050405020304" charset="0"/>
                          <a:ea typeface="宋体" panose="02010600030101010101" pitchFamily="2" charset="-122"/>
                        </a:rPr>
                        <a:t>丙</a:t>
                      </a:r>
                    </a:p>
                  </a:txBody>
                  <a:tcPr marT="45745" marB="45745">
                    <a:lnL w="635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8573">
                <a:tc>
                  <a:txBody>
                    <a:bodyPr/>
                    <a:lstStyle>
                      <a:lvl1pPr marL="342900" lvl="0" indent="-342900" algn="l" rtl="0" fontAlgn="base">
                        <a:spcBef>
                          <a:spcPct val="20000"/>
                        </a:spcBef>
                        <a:spcAft>
                          <a:spcPct val="0"/>
                        </a:spcAft>
                        <a:buChar char="•"/>
                        <a:defRPr sz="2800">
                          <a:solidFill>
                            <a:schemeClr val="tx1"/>
                          </a:solidFill>
                          <a:latin typeface="+mn-lt"/>
                          <a:ea typeface="+mn-ea"/>
                          <a:cs typeface="+mn-cs"/>
                        </a:defRPr>
                      </a:lvl1pPr>
                      <a:lvl2pPr marL="742950" lvl="1" indent="-285750" algn="l" rtl="0" fontAlgn="base">
                        <a:spcBef>
                          <a:spcPct val="20000"/>
                        </a:spcBef>
                        <a:spcAft>
                          <a:spcPct val="0"/>
                        </a:spcAft>
                        <a:buChar char="–"/>
                        <a:defRPr sz="2400">
                          <a:solidFill>
                            <a:schemeClr val="tx1"/>
                          </a:solidFill>
                          <a:latin typeface="+mn-lt"/>
                          <a:ea typeface="+mn-ea"/>
                        </a:defRPr>
                      </a:lvl2pPr>
                      <a:lvl3pPr marL="1143000" lvl="2" indent="-228600" algn="l" rtl="0" fontAlgn="base">
                        <a:spcBef>
                          <a:spcPct val="20000"/>
                        </a:spcBef>
                        <a:spcAft>
                          <a:spcPct val="0"/>
                        </a:spcAft>
                        <a:buChar char="•"/>
                        <a:defRPr sz="2000">
                          <a:solidFill>
                            <a:schemeClr val="tx1"/>
                          </a:solidFill>
                          <a:latin typeface="+mn-lt"/>
                          <a:ea typeface="+mn-ea"/>
                        </a:defRPr>
                      </a:lvl3pPr>
                      <a:lvl4pPr marL="1600200" lvl="3" indent="-228600" algn="l" rtl="0" fontAlgn="base">
                        <a:spcBef>
                          <a:spcPct val="20000"/>
                        </a:spcBef>
                        <a:spcAft>
                          <a:spcPct val="0"/>
                        </a:spcAft>
                        <a:buChar char="–"/>
                        <a:defRPr sz="1800">
                          <a:solidFill>
                            <a:schemeClr val="tx1"/>
                          </a:solidFill>
                          <a:latin typeface="+mn-lt"/>
                          <a:ea typeface="+mn-ea"/>
                        </a:defRPr>
                      </a:lvl4pPr>
                      <a:lvl5pPr marL="2057400" lvl="4" indent="-228600" algn="l" rtl="0" fontAlgn="base">
                        <a:spcBef>
                          <a:spcPct val="20000"/>
                        </a:spcBef>
                        <a:spcAft>
                          <a:spcPct val="0"/>
                        </a:spcAft>
                        <a:buChar char="»"/>
                        <a:defRPr sz="1800">
                          <a:solidFill>
                            <a:schemeClr val="tx1"/>
                          </a:solidFill>
                          <a:latin typeface="+mn-lt"/>
                          <a:ea typeface="+mn-ea"/>
                        </a:defRPr>
                      </a:lvl5pPr>
                    </a:lstStyle>
                    <a:p>
                      <a:pPr marL="0" lvl="0" indent="0" algn="ctr">
                        <a:buNone/>
                      </a:pPr>
                      <a:r>
                        <a:rPr lang="zh-CN" altLang="en-US" sz="2400" b="0">
                          <a:latin typeface="Times New Roman" panose="02020603050405020304" charset="0"/>
                          <a:ea typeface="宋体" panose="02010600030101010101" pitchFamily="2" charset="-122"/>
                        </a:rPr>
                        <a:t>砖数（块）</a:t>
                      </a:r>
                    </a:p>
                  </a:txBody>
                  <a:tcPr marT="45745" marB="45745">
                    <a:lnL w="28575"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a:solidFill>
                            <a:schemeClr val="tx1"/>
                          </a:solidFill>
                          <a:latin typeface="+mn-lt"/>
                          <a:ea typeface="+mn-ea"/>
                          <a:cs typeface="+mn-cs"/>
                        </a:defRPr>
                      </a:lvl1pPr>
                      <a:lvl2pPr marL="742950" lvl="1" indent="-285750" algn="l" rtl="0" fontAlgn="base">
                        <a:spcBef>
                          <a:spcPct val="20000"/>
                        </a:spcBef>
                        <a:spcAft>
                          <a:spcPct val="0"/>
                        </a:spcAft>
                        <a:buChar char="–"/>
                        <a:defRPr sz="2400">
                          <a:solidFill>
                            <a:schemeClr val="tx1"/>
                          </a:solidFill>
                          <a:latin typeface="+mn-lt"/>
                          <a:ea typeface="+mn-ea"/>
                        </a:defRPr>
                      </a:lvl2pPr>
                      <a:lvl3pPr marL="1143000" lvl="2" indent="-228600" algn="l" rtl="0" fontAlgn="base">
                        <a:spcBef>
                          <a:spcPct val="20000"/>
                        </a:spcBef>
                        <a:spcAft>
                          <a:spcPct val="0"/>
                        </a:spcAft>
                        <a:buChar char="•"/>
                        <a:defRPr sz="2000">
                          <a:solidFill>
                            <a:schemeClr val="tx1"/>
                          </a:solidFill>
                          <a:latin typeface="+mn-lt"/>
                          <a:ea typeface="+mn-ea"/>
                        </a:defRPr>
                      </a:lvl3pPr>
                      <a:lvl4pPr marL="1600200" lvl="3" indent="-228600" algn="l" rtl="0" fontAlgn="base">
                        <a:spcBef>
                          <a:spcPct val="20000"/>
                        </a:spcBef>
                        <a:spcAft>
                          <a:spcPct val="0"/>
                        </a:spcAft>
                        <a:buChar char="–"/>
                        <a:defRPr sz="1800">
                          <a:solidFill>
                            <a:schemeClr val="tx1"/>
                          </a:solidFill>
                          <a:latin typeface="+mn-lt"/>
                          <a:ea typeface="+mn-ea"/>
                        </a:defRPr>
                      </a:lvl4pPr>
                      <a:lvl5pPr marL="2057400" lvl="4" indent="-228600" algn="l" rtl="0" fontAlgn="base">
                        <a:spcBef>
                          <a:spcPct val="20000"/>
                        </a:spcBef>
                        <a:spcAft>
                          <a:spcPct val="0"/>
                        </a:spcAft>
                        <a:buChar char="»"/>
                        <a:defRPr sz="1800">
                          <a:solidFill>
                            <a:schemeClr val="tx1"/>
                          </a:solidFill>
                          <a:latin typeface="+mn-lt"/>
                          <a:ea typeface="+mn-ea"/>
                        </a:defRPr>
                      </a:lvl5pPr>
                    </a:lstStyle>
                    <a:p>
                      <a:pPr marL="0" lvl="0" indent="0" algn="ctr">
                        <a:buNone/>
                      </a:pPr>
                      <a:r>
                        <a:rPr lang="en-US" altLang="zh-CN" sz="2400" b="0">
                          <a:latin typeface="Times New Roman" panose="02020603050405020304" charset="0"/>
                          <a:ea typeface="宋体" panose="02010600030101010101" pitchFamily="2" charset="-122"/>
                        </a:rPr>
                        <a:t>20</a:t>
                      </a:r>
                    </a:p>
                  </a:txBody>
                  <a:tcPr marT="45745" marB="45745">
                    <a:lnL w="6350"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a:solidFill>
                            <a:schemeClr val="tx1"/>
                          </a:solidFill>
                          <a:latin typeface="+mn-lt"/>
                          <a:ea typeface="+mn-ea"/>
                          <a:cs typeface="+mn-cs"/>
                        </a:defRPr>
                      </a:lvl1pPr>
                      <a:lvl2pPr marL="742950" lvl="1" indent="-285750" algn="l" rtl="0" fontAlgn="base">
                        <a:spcBef>
                          <a:spcPct val="20000"/>
                        </a:spcBef>
                        <a:spcAft>
                          <a:spcPct val="0"/>
                        </a:spcAft>
                        <a:buChar char="–"/>
                        <a:defRPr sz="2400">
                          <a:solidFill>
                            <a:schemeClr val="tx1"/>
                          </a:solidFill>
                          <a:latin typeface="+mn-lt"/>
                          <a:ea typeface="+mn-ea"/>
                        </a:defRPr>
                      </a:lvl2pPr>
                      <a:lvl3pPr marL="1143000" lvl="2" indent="-228600" algn="l" rtl="0" fontAlgn="base">
                        <a:spcBef>
                          <a:spcPct val="20000"/>
                        </a:spcBef>
                        <a:spcAft>
                          <a:spcPct val="0"/>
                        </a:spcAft>
                        <a:buChar char="•"/>
                        <a:defRPr sz="2000">
                          <a:solidFill>
                            <a:schemeClr val="tx1"/>
                          </a:solidFill>
                          <a:latin typeface="+mn-lt"/>
                          <a:ea typeface="+mn-ea"/>
                        </a:defRPr>
                      </a:lvl3pPr>
                      <a:lvl4pPr marL="1600200" lvl="3" indent="-228600" algn="l" rtl="0" fontAlgn="base">
                        <a:spcBef>
                          <a:spcPct val="20000"/>
                        </a:spcBef>
                        <a:spcAft>
                          <a:spcPct val="0"/>
                        </a:spcAft>
                        <a:buChar char="–"/>
                        <a:defRPr sz="1800">
                          <a:solidFill>
                            <a:schemeClr val="tx1"/>
                          </a:solidFill>
                          <a:latin typeface="+mn-lt"/>
                          <a:ea typeface="+mn-ea"/>
                        </a:defRPr>
                      </a:lvl4pPr>
                      <a:lvl5pPr marL="2057400" lvl="4" indent="-228600" algn="l" rtl="0" fontAlgn="base">
                        <a:spcBef>
                          <a:spcPct val="20000"/>
                        </a:spcBef>
                        <a:spcAft>
                          <a:spcPct val="0"/>
                        </a:spcAft>
                        <a:buChar char="»"/>
                        <a:defRPr sz="1800">
                          <a:solidFill>
                            <a:schemeClr val="tx1"/>
                          </a:solidFill>
                          <a:latin typeface="+mn-lt"/>
                          <a:ea typeface="+mn-ea"/>
                        </a:defRPr>
                      </a:lvl5pPr>
                    </a:lstStyle>
                    <a:p>
                      <a:pPr marL="0" lvl="0" indent="0" algn="ctr">
                        <a:buNone/>
                      </a:pPr>
                      <a:r>
                        <a:rPr lang="en-US" altLang="zh-CN" sz="2400" b="0">
                          <a:latin typeface="Times New Roman" panose="02020603050405020304" charset="0"/>
                          <a:ea typeface="宋体" panose="02010600030101010101" pitchFamily="2" charset="-122"/>
                        </a:rPr>
                        <a:t>20</a:t>
                      </a:r>
                    </a:p>
                  </a:txBody>
                  <a:tcPr marT="45745" marB="45745">
                    <a:lnL w="6350"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a:solidFill>
                            <a:schemeClr val="tx1"/>
                          </a:solidFill>
                          <a:latin typeface="+mn-lt"/>
                          <a:ea typeface="+mn-ea"/>
                          <a:cs typeface="+mn-cs"/>
                        </a:defRPr>
                      </a:lvl1pPr>
                      <a:lvl2pPr marL="742950" lvl="1" indent="-285750" algn="l" rtl="0" fontAlgn="base">
                        <a:spcBef>
                          <a:spcPct val="20000"/>
                        </a:spcBef>
                        <a:spcAft>
                          <a:spcPct val="0"/>
                        </a:spcAft>
                        <a:buChar char="–"/>
                        <a:defRPr sz="2400">
                          <a:solidFill>
                            <a:schemeClr val="tx1"/>
                          </a:solidFill>
                          <a:latin typeface="+mn-lt"/>
                          <a:ea typeface="+mn-ea"/>
                        </a:defRPr>
                      </a:lvl2pPr>
                      <a:lvl3pPr marL="1143000" lvl="2" indent="-228600" algn="l" rtl="0" fontAlgn="base">
                        <a:spcBef>
                          <a:spcPct val="20000"/>
                        </a:spcBef>
                        <a:spcAft>
                          <a:spcPct val="0"/>
                        </a:spcAft>
                        <a:buChar char="•"/>
                        <a:defRPr sz="2000">
                          <a:solidFill>
                            <a:schemeClr val="tx1"/>
                          </a:solidFill>
                          <a:latin typeface="+mn-lt"/>
                          <a:ea typeface="+mn-ea"/>
                        </a:defRPr>
                      </a:lvl3pPr>
                      <a:lvl4pPr marL="1600200" lvl="3" indent="-228600" algn="l" rtl="0" fontAlgn="base">
                        <a:spcBef>
                          <a:spcPct val="20000"/>
                        </a:spcBef>
                        <a:spcAft>
                          <a:spcPct val="0"/>
                        </a:spcAft>
                        <a:buChar char="–"/>
                        <a:defRPr sz="1800">
                          <a:solidFill>
                            <a:schemeClr val="tx1"/>
                          </a:solidFill>
                          <a:latin typeface="+mn-lt"/>
                          <a:ea typeface="+mn-ea"/>
                        </a:defRPr>
                      </a:lvl4pPr>
                      <a:lvl5pPr marL="2057400" lvl="4" indent="-228600" algn="l" rtl="0" fontAlgn="base">
                        <a:spcBef>
                          <a:spcPct val="20000"/>
                        </a:spcBef>
                        <a:spcAft>
                          <a:spcPct val="0"/>
                        </a:spcAft>
                        <a:buChar char="»"/>
                        <a:defRPr sz="1800">
                          <a:solidFill>
                            <a:schemeClr val="tx1"/>
                          </a:solidFill>
                          <a:latin typeface="+mn-lt"/>
                          <a:ea typeface="+mn-ea"/>
                        </a:defRPr>
                      </a:lvl5pPr>
                    </a:lstStyle>
                    <a:p>
                      <a:pPr marL="0" lvl="0" indent="0" algn="ctr">
                        <a:buNone/>
                      </a:pPr>
                      <a:r>
                        <a:rPr lang="en-US" altLang="zh-CN" sz="2400" b="0">
                          <a:latin typeface="Times New Roman" panose="02020603050405020304" charset="0"/>
                          <a:ea typeface="宋体" panose="02010600030101010101" pitchFamily="2" charset="-122"/>
                        </a:rPr>
                        <a:t>15</a:t>
                      </a:r>
                    </a:p>
                  </a:txBody>
                  <a:tcPr marT="45745" marB="45745">
                    <a:lnL w="635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454">
                <a:tc>
                  <a:txBody>
                    <a:bodyPr/>
                    <a:lstStyle>
                      <a:lvl1pPr marL="342900" lvl="0" indent="-342900" algn="l" rtl="0" fontAlgn="base">
                        <a:spcBef>
                          <a:spcPct val="20000"/>
                        </a:spcBef>
                        <a:spcAft>
                          <a:spcPct val="0"/>
                        </a:spcAft>
                        <a:buChar char="•"/>
                        <a:defRPr sz="2800">
                          <a:solidFill>
                            <a:schemeClr val="tx1"/>
                          </a:solidFill>
                          <a:latin typeface="+mn-lt"/>
                          <a:ea typeface="+mn-ea"/>
                          <a:cs typeface="+mn-cs"/>
                        </a:defRPr>
                      </a:lvl1pPr>
                      <a:lvl2pPr marL="742950" lvl="1" indent="-285750" algn="l" rtl="0" fontAlgn="base">
                        <a:spcBef>
                          <a:spcPct val="20000"/>
                        </a:spcBef>
                        <a:spcAft>
                          <a:spcPct val="0"/>
                        </a:spcAft>
                        <a:buChar char="–"/>
                        <a:defRPr sz="2400">
                          <a:solidFill>
                            <a:schemeClr val="tx1"/>
                          </a:solidFill>
                          <a:latin typeface="+mn-lt"/>
                          <a:ea typeface="+mn-ea"/>
                        </a:defRPr>
                      </a:lvl2pPr>
                      <a:lvl3pPr marL="1143000" lvl="2" indent="-228600" algn="l" rtl="0" fontAlgn="base">
                        <a:spcBef>
                          <a:spcPct val="20000"/>
                        </a:spcBef>
                        <a:spcAft>
                          <a:spcPct val="0"/>
                        </a:spcAft>
                        <a:buChar char="•"/>
                        <a:defRPr sz="2000">
                          <a:solidFill>
                            <a:schemeClr val="tx1"/>
                          </a:solidFill>
                          <a:latin typeface="+mn-lt"/>
                          <a:ea typeface="+mn-ea"/>
                        </a:defRPr>
                      </a:lvl3pPr>
                      <a:lvl4pPr marL="1600200" lvl="3" indent="-228600" algn="l" rtl="0" fontAlgn="base">
                        <a:spcBef>
                          <a:spcPct val="20000"/>
                        </a:spcBef>
                        <a:spcAft>
                          <a:spcPct val="0"/>
                        </a:spcAft>
                        <a:buChar char="–"/>
                        <a:defRPr sz="1800">
                          <a:solidFill>
                            <a:schemeClr val="tx1"/>
                          </a:solidFill>
                          <a:latin typeface="+mn-lt"/>
                          <a:ea typeface="+mn-ea"/>
                        </a:defRPr>
                      </a:lvl4pPr>
                      <a:lvl5pPr marL="2057400" lvl="4" indent="-228600" algn="l" rtl="0" fontAlgn="base">
                        <a:spcBef>
                          <a:spcPct val="20000"/>
                        </a:spcBef>
                        <a:spcAft>
                          <a:spcPct val="0"/>
                        </a:spcAft>
                        <a:buChar char="»"/>
                        <a:defRPr sz="1800">
                          <a:solidFill>
                            <a:schemeClr val="tx1"/>
                          </a:solidFill>
                          <a:latin typeface="+mn-lt"/>
                          <a:ea typeface="+mn-ea"/>
                        </a:defRPr>
                      </a:lvl5pPr>
                    </a:lstStyle>
                    <a:p>
                      <a:pPr marL="0" lvl="0" indent="0" algn="ctr">
                        <a:buNone/>
                      </a:pPr>
                      <a:r>
                        <a:rPr lang="zh-CN" altLang="en-US" sz="2400" b="0">
                          <a:latin typeface="Times New Roman" panose="02020603050405020304" charset="0"/>
                          <a:ea typeface="宋体" panose="02010600030101010101" pitchFamily="2" charset="-122"/>
                        </a:rPr>
                        <a:t>做功（</a:t>
                      </a:r>
                      <a:r>
                        <a:rPr lang="en-US" altLang="zh-CN" sz="2400" b="0">
                          <a:latin typeface="Times New Roman" panose="02020603050405020304" charset="0"/>
                          <a:ea typeface="宋体" panose="02010600030101010101" pitchFamily="2" charset="-122"/>
                        </a:rPr>
                        <a:t>J</a:t>
                      </a:r>
                      <a:r>
                        <a:rPr lang="zh-CN" altLang="en-US" sz="2400" b="0">
                          <a:latin typeface="Times New Roman" panose="02020603050405020304" charset="0"/>
                          <a:ea typeface="宋体" panose="02010600030101010101" pitchFamily="2" charset="-122"/>
                        </a:rPr>
                        <a:t>）</a:t>
                      </a:r>
                    </a:p>
                  </a:txBody>
                  <a:tcPr marT="45745" marB="45745">
                    <a:lnL w="28575"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a:solidFill>
                            <a:schemeClr val="tx1"/>
                          </a:solidFill>
                          <a:latin typeface="+mn-lt"/>
                          <a:ea typeface="+mn-ea"/>
                          <a:cs typeface="+mn-cs"/>
                        </a:defRPr>
                      </a:lvl1pPr>
                      <a:lvl2pPr marL="742950" lvl="1" indent="-285750" algn="l" rtl="0" fontAlgn="base">
                        <a:spcBef>
                          <a:spcPct val="20000"/>
                        </a:spcBef>
                        <a:spcAft>
                          <a:spcPct val="0"/>
                        </a:spcAft>
                        <a:buChar char="–"/>
                        <a:defRPr sz="2400">
                          <a:solidFill>
                            <a:schemeClr val="tx1"/>
                          </a:solidFill>
                          <a:latin typeface="+mn-lt"/>
                          <a:ea typeface="+mn-ea"/>
                        </a:defRPr>
                      </a:lvl2pPr>
                      <a:lvl3pPr marL="1143000" lvl="2" indent="-228600" algn="l" rtl="0" fontAlgn="base">
                        <a:spcBef>
                          <a:spcPct val="20000"/>
                        </a:spcBef>
                        <a:spcAft>
                          <a:spcPct val="0"/>
                        </a:spcAft>
                        <a:buChar char="•"/>
                        <a:defRPr sz="2000">
                          <a:solidFill>
                            <a:schemeClr val="tx1"/>
                          </a:solidFill>
                          <a:latin typeface="+mn-lt"/>
                          <a:ea typeface="+mn-ea"/>
                        </a:defRPr>
                      </a:lvl3pPr>
                      <a:lvl4pPr marL="1600200" lvl="3" indent="-228600" algn="l" rtl="0" fontAlgn="base">
                        <a:spcBef>
                          <a:spcPct val="20000"/>
                        </a:spcBef>
                        <a:spcAft>
                          <a:spcPct val="0"/>
                        </a:spcAft>
                        <a:buChar char="–"/>
                        <a:defRPr sz="1800">
                          <a:solidFill>
                            <a:schemeClr val="tx1"/>
                          </a:solidFill>
                          <a:latin typeface="+mn-lt"/>
                          <a:ea typeface="+mn-ea"/>
                        </a:defRPr>
                      </a:lvl4pPr>
                      <a:lvl5pPr marL="2057400" lvl="4" indent="-228600" algn="l" rtl="0" fontAlgn="base">
                        <a:spcBef>
                          <a:spcPct val="20000"/>
                        </a:spcBef>
                        <a:spcAft>
                          <a:spcPct val="0"/>
                        </a:spcAft>
                        <a:buChar char="»"/>
                        <a:defRPr sz="1800">
                          <a:solidFill>
                            <a:schemeClr val="tx1"/>
                          </a:solidFill>
                          <a:latin typeface="+mn-lt"/>
                          <a:ea typeface="+mn-ea"/>
                        </a:defRPr>
                      </a:lvl5pPr>
                    </a:lstStyle>
                    <a:p>
                      <a:pPr marL="0" lvl="0" indent="0" algn="ctr">
                        <a:spcBef>
                          <a:spcPct val="0"/>
                        </a:spcBef>
                        <a:buNone/>
                      </a:pPr>
                      <a:endParaRPr lang="zh-CN" altLang="en-US" sz="2400" b="0">
                        <a:latin typeface="Times New Roman" panose="02020603050405020304" charset="0"/>
                        <a:ea typeface="宋体" panose="02010600030101010101" pitchFamily="2" charset="-122"/>
                      </a:endParaRPr>
                    </a:p>
                  </a:txBody>
                  <a:tcPr marT="45745" marB="45745">
                    <a:lnL w="6350"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a:solidFill>
                            <a:schemeClr val="tx1"/>
                          </a:solidFill>
                          <a:latin typeface="+mn-lt"/>
                          <a:ea typeface="+mn-ea"/>
                          <a:cs typeface="+mn-cs"/>
                        </a:defRPr>
                      </a:lvl1pPr>
                      <a:lvl2pPr marL="742950" lvl="1" indent="-285750" algn="l" rtl="0" fontAlgn="base">
                        <a:spcBef>
                          <a:spcPct val="20000"/>
                        </a:spcBef>
                        <a:spcAft>
                          <a:spcPct val="0"/>
                        </a:spcAft>
                        <a:buChar char="–"/>
                        <a:defRPr sz="2400">
                          <a:solidFill>
                            <a:schemeClr val="tx1"/>
                          </a:solidFill>
                          <a:latin typeface="+mn-lt"/>
                          <a:ea typeface="+mn-ea"/>
                        </a:defRPr>
                      </a:lvl2pPr>
                      <a:lvl3pPr marL="1143000" lvl="2" indent="-228600" algn="l" rtl="0" fontAlgn="base">
                        <a:spcBef>
                          <a:spcPct val="20000"/>
                        </a:spcBef>
                        <a:spcAft>
                          <a:spcPct val="0"/>
                        </a:spcAft>
                        <a:buChar char="•"/>
                        <a:defRPr sz="2000">
                          <a:solidFill>
                            <a:schemeClr val="tx1"/>
                          </a:solidFill>
                          <a:latin typeface="+mn-lt"/>
                          <a:ea typeface="+mn-ea"/>
                        </a:defRPr>
                      </a:lvl3pPr>
                      <a:lvl4pPr marL="1600200" lvl="3" indent="-228600" algn="l" rtl="0" fontAlgn="base">
                        <a:spcBef>
                          <a:spcPct val="20000"/>
                        </a:spcBef>
                        <a:spcAft>
                          <a:spcPct val="0"/>
                        </a:spcAft>
                        <a:buChar char="–"/>
                        <a:defRPr sz="1800">
                          <a:solidFill>
                            <a:schemeClr val="tx1"/>
                          </a:solidFill>
                          <a:latin typeface="+mn-lt"/>
                          <a:ea typeface="+mn-ea"/>
                        </a:defRPr>
                      </a:lvl4pPr>
                      <a:lvl5pPr marL="2057400" lvl="4" indent="-228600" algn="l" rtl="0" fontAlgn="base">
                        <a:spcBef>
                          <a:spcPct val="20000"/>
                        </a:spcBef>
                        <a:spcAft>
                          <a:spcPct val="0"/>
                        </a:spcAft>
                        <a:buChar char="»"/>
                        <a:defRPr sz="1800">
                          <a:solidFill>
                            <a:schemeClr val="tx1"/>
                          </a:solidFill>
                          <a:latin typeface="+mn-lt"/>
                          <a:ea typeface="+mn-ea"/>
                        </a:defRPr>
                      </a:lvl5pPr>
                    </a:lstStyle>
                    <a:p>
                      <a:pPr marL="0" lvl="0" indent="0" algn="ctr">
                        <a:spcBef>
                          <a:spcPct val="0"/>
                        </a:spcBef>
                        <a:buNone/>
                      </a:pPr>
                      <a:endParaRPr lang="zh-CN" altLang="en-US" sz="2400" b="0">
                        <a:latin typeface="Times New Roman" panose="02020603050405020304" charset="0"/>
                        <a:ea typeface="宋体" panose="02010600030101010101" pitchFamily="2" charset="-122"/>
                      </a:endParaRPr>
                    </a:p>
                  </a:txBody>
                  <a:tcPr marT="45745" marB="45745">
                    <a:lnL w="6350"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a:solidFill>
                            <a:schemeClr val="tx1"/>
                          </a:solidFill>
                          <a:latin typeface="+mn-lt"/>
                          <a:ea typeface="+mn-ea"/>
                          <a:cs typeface="+mn-cs"/>
                        </a:defRPr>
                      </a:lvl1pPr>
                      <a:lvl2pPr marL="742950" lvl="1" indent="-285750" algn="l" rtl="0" fontAlgn="base">
                        <a:spcBef>
                          <a:spcPct val="20000"/>
                        </a:spcBef>
                        <a:spcAft>
                          <a:spcPct val="0"/>
                        </a:spcAft>
                        <a:buChar char="–"/>
                        <a:defRPr sz="2400">
                          <a:solidFill>
                            <a:schemeClr val="tx1"/>
                          </a:solidFill>
                          <a:latin typeface="+mn-lt"/>
                          <a:ea typeface="+mn-ea"/>
                        </a:defRPr>
                      </a:lvl2pPr>
                      <a:lvl3pPr marL="1143000" lvl="2" indent="-228600" algn="l" rtl="0" fontAlgn="base">
                        <a:spcBef>
                          <a:spcPct val="20000"/>
                        </a:spcBef>
                        <a:spcAft>
                          <a:spcPct val="0"/>
                        </a:spcAft>
                        <a:buChar char="•"/>
                        <a:defRPr sz="2000">
                          <a:solidFill>
                            <a:schemeClr val="tx1"/>
                          </a:solidFill>
                          <a:latin typeface="+mn-lt"/>
                          <a:ea typeface="+mn-ea"/>
                        </a:defRPr>
                      </a:lvl3pPr>
                      <a:lvl4pPr marL="1600200" lvl="3" indent="-228600" algn="l" rtl="0" fontAlgn="base">
                        <a:spcBef>
                          <a:spcPct val="20000"/>
                        </a:spcBef>
                        <a:spcAft>
                          <a:spcPct val="0"/>
                        </a:spcAft>
                        <a:buChar char="–"/>
                        <a:defRPr sz="1800">
                          <a:solidFill>
                            <a:schemeClr val="tx1"/>
                          </a:solidFill>
                          <a:latin typeface="+mn-lt"/>
                          <a:ea typeface="+mn-ea"/>
                        </a:defRPr>
                      </a:lvl4pPr>
                      <a:lvl5pPr marL="2057400" lvl="4" indent="-228600" algn="l" rtl="0" fontAlgn="base">
                        <a:spcBef>
                          <a:spcPct val="20000"/>
                        </a:spcBef>
                        <a:spcAft>
                          <a:spcPct val="0"/>
                        </a:spcAft>
                        <a:buChar char="»"/>
                        <a:defRPr sz="1800">
                          <a:solidFill>
                            <a:schemeClr val="tx1"/>
                          </a:solidFill>
                          <a:latin typeface="+mn-lt"/>
                          <a:ea typeface="+mn-ea"/>
                        </a:defRPr>
                      </a:lvl5pPr>
                    </a:lstStyle>
                    <a:p>
                      <a:pPr marL="0" lvl="0" indent="0" algn="ctr">
                        <a:spcBef>
                          <a:spcPct val="0"/>
                        </a:spcBef>
                        <a:buNone/>
                      </a:pPr>
                      <a:endParaRPr lang="zh-CN" altLang="en-US" sz="2400" b="0">
                        <a:latin typeface="Times New Roman" panose="02020603050405020304" charset="0"/>
                        <a:ea typeface="宋体" panose="02010600030101010101" pitchFamily="2" charset="-122"/>
                      </a:endParaRPr>
                    </a:p>
                  </a:txBody>
                  <a:tcPr marT="45745" marB="45745">
                    <a:lnL w="635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454">
                <a:tc>
                  <a:txBody>
                    <a:bodyPr/>
                    <a:lstStyle>
                      <a:lvl1pPr marL="342900" lvl="0" indent="-342900" algn="l" rtl="0" fontAlgn="base">
                        <a:spcBef>
                          <a:spcPct val="20000"/>
                        </a:spcBef>
                        <a:spcAft>
                          <a:spcPct val="0"/>
                        </a:spcAft>
                        <a:buChar char="•"/>
                        <a:defRPr sz="2800">
                          <a:solidFill>
                            <a:schemeClr val="tx1"/>
                          </a:solidFill>
                          <a:latin typeface="+mn-lt"/>
                          <a:ea typeface="+mn-ea"/>
                          <a:cs typeface="+mn-cs"/>
                        </a:defRPr>
                      </a:lvl1pPr>
                      <a:lvl2pPr marL="742950" lvl="1" indent="-285750" algn="l" rtl="0" fontAlgn="base">
                        <a:spcBef>
                          <a:spcPct val="20000"/>
                        </a:spcBef>
                        <a:spcAft>
                          <a:spcPct val="0"/>
                        </a:spcAft>
                        <a:buChar char="–"/>
                        <a:defRPr sz="2400">
                          <a:solidFill>
                            <a:schemeClr val="tx1"/>
                          </a:solidFill>
                          <a:latin typeface="+mn-lt"/>
                          <a:ea typeface="+mn-ea"/>
                        </a:defRPr>
                      </a:lvl2pPr>
                      <a:lvl3pPr marL="1143000" lvl="2" indent="-228600" algn="l" rtl="0" fontAlgn="base">
                        <a:spcBef>
                          <a:spcPct val="20000"/>
                        </a:spcBef>
                        <a:spcAft>
                          <a:spcPct val="0"/>
                        </a:spcAft>
                        <a:buChar char="•"/>
                        <a:defRPr sz="2000">
                          <a:solidFill>
                            <a:schemeClr val="tx1"/>
                          </a:solidFill>
                          <a:latin typeface="+mn-lt"/>
                          <a:ea typeface="+mn-ea"/>
                        </a:defRPr>
                      </a:lvl3pPr>
                      <a:lvl4pPr marL="1600200" lvl="3" indent="-228600" algn="l" rtl="0" fontAlgn="base">
                        <a:spcBef>
                          <a:spcPct val="20000"/>
                        </a:spcBef>
                        <a:spcAft>
                          <a:spcPct val="0"/>
                        </a:spcAft>
                        <a:buChar char="–"/>
                        <a:defRPr sz="1800">
                          <a:solidFill>
                            <a:schemeClr val="tx1"/>
                          </a:solidFill>
                          <a:latin typeface="+mn-lt"/>
                          <a:ea typeface="+mn-ea"/>
                        </a:defRPr>
                      </a:lvl4pPr>
                      <a:lvl5pPr marL="2057400" lvl="4" indent="-228600" algn="l" rtl="0" fontAlgn="base">
                        <a:spcBef>
                          <a:spcPct val="20000"/>
                        </a:spcBef>
                        <a:spcAft>
                          <a:spcPct val="0"/>
                        </a:spcAft>
                        <a:buChar char="»"/>
                        <a:defRPr sz="1800">
                          <a:solidFill>
                            <a:schemeClr val="tx1"/>
                          </a:solidFill>
                          <a:latin typeface="+mn-lt"/>
                          <a:ea typeface="+mn-ea"/>
                        </a:defRPr>
                      </a:lvl5pPr>
                    </a:lstStyle>
                    <a:p>
                      <a:pPr marL="0" lvl="0" indent="0" algn="ctr">
                        <a:buNone/>
                      </a:pPr>
                      <a:r>
                        <a:rPr lang="zh-CN" altLang="en-US" sz="2400" b="0">
                          <a:latin typeface="Times New Roman" panose="02020603050405020304" charset="0"/>
                          <a:ea typeface="宋体" panose="02010600030101010101" pitchFamily="2" charset="-122"/>
                        </a:rPr>
                        <a:t>时间（</a:t>
                      </a:r>
                      <a:r>
                        <a:rPr lang="en-US" altLang="zh-CN" sz="2400" b="0">
                          <a:latin typeface="Times New Roman" panose="02020603050405020304" charset="0"/>
                          <a:ea typeface="宋体" panose="02010600030101010101" pitchFamily="2" charset="-122"/>
                        </a:rPr>
                        <a:t>min</a:t>
                      </a:r>
                      <a:r>
                        <a:rPr lang="zh-CN" altLang="en-US" sz="2400" b="0">
                          <a:latin typeface="Times New Roman" panose="02020603050405020304" charset="0"/>
                          <a:ea typeface="宋体" panose="02010600030101010101" pitchFamily="2" charset="-122"/>
                        </a:rPr>
                        <a:t>）</a:t>
                      </a:r>
                    </a:p>
                  </a:txBody>
                  <a:tcPr marT="45745" marB="45745">
                    <a:lnL w="28575"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a:solidFill>
                            <a:schemeClr val="tx1"/>
                          </a:solidFill>
                          <a:latin typeface="+mn-lt"/>
                          <a:ea typeface="+mn-ea"/>
                          <a:cs typeface="+mn-cs"/>
                        </a:defRPr>
                      </a:lvl1pPr>
                      <a:lvl2pPr marL="742950" lvl="1" indent="-285750" algn="l" rtl="0" fontAlgn="base">
                        <a:spcBef>
                          <a:spcPct val="20000"/>
                        </a:spcBef>
                        <a:spcAft>
                          <a:spcPct val="0"/>
                        </a:spcAft>
                        <a:buChar char="–"/>
                        <a:defRPr sz="2400">
                          <a:solidFill>
                            <a:schemeClr val="tx1"/>
                          </a:solidFill>
                          <a:latin typeface="+mn-lt"/>
                          <a:ea typeface="+mn-ea"/>
                        </a:defRPr>
                      </a:lvl2pPr>
                      <a:lvl3pPr marL="1143000" lvl="2" indent="-228600" algn="l" rtl="0" fontAlgn="base">
                        <a:spcBef>
                          <a:spcPct val="20000"/>
                        </a:spcBef>
                        <a:spcAft>
                          <a:spcPct val="0"/>
                        </a:spcAft>
                        <a:buChar char="•"/>
                        <a:defRPr sz="2000">
                          <a:solidFill>
                            <a:schemeClr val="tx1"/>
                          </a:solidFill>
                          <a:latin typeface="+mn-lt"/>
                          <a:ea typeface="+mn-ea"/>
                        </a:defRPr>
                      </a:lvl3pPr>
                      <a:lvl4pPr marL="1600200" lvl="3" indent="-228600" algn="l" rtl="0" fontAlgn="base">
                        <a:spcBef>
                          <a:spcPct val="20000"/>
                        </a:spcBef>
                        <a:spcAft>
                          <a:spcPct val="0"/>
                        </a:spcAft>
                        <a:buChar char="–"/>
                        <a:defRPr sz="1800">
                          <a:solidFill>
                            <a:schemeClr val="tx1"/>
                          </a:solidFill>
                          <a:latin typeface="+mn-lt"/>
                          <a:ea typeface="+mn-ea"/>
                        </a:defRPr>
                      </a:lvl4pPr>
                      <a:lvl5pPr marL="2057400" lvl="4" indent="-228600" algn="l" rtl="0" fontAlgn="base">
                        <a:spcBef>
                          <a:spcPct val="20000"/>
                        </a:spcBef>
                        <a:spcAft>
                          <a:spcPct val="0"/>
                        </a:spcAft>
                        <a:buChar char="»"/>
                        <a:defRPr sz="1800">
                          <a:solidFill>
                            <a:schemeClr val="tx1"/>
                          </a:solidFill>
                          <a:latin typeface="+mn-lt"/>
                          <a:ea typeface="+mn-ea"/>
                        </a:defRPr>
                      </a:lvl5pPr>
                    </a:lstStyle>
                    <a:p>
                      <a:pPr marL="0" lvl="0" indent="0" algn="ctr">
                        <a:buNone/>
                      </a:pPr>
                      <a:r>
                        <a:rPr lang="en-US" altLang="zh-CN" sz="2400" b="0">
                          <a:latin typeface="Times New Roman" panose="02020603050405020304" charset="0"/>
                          <a:ea typeface="宋体" panose="02010600030101010101" pitchFamily="2" charset="-122"/>
                        </a:rPr>
                        <a:t>10</a:t>
                      </a:r>
                    </a:p>
                  </a:txBody>
                  <a:tcPr marT="45745" marB="45745">
                    <a:lnL w="6350"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a:solidFill>
                            <a:schemeClr val="tx1"/>
                          </a:solidFill>
                          <a:latin typeface="+mn-lt"/>
                          <a:ea typeface="+mn-ea"/>
                          <a:cs typeface="+mn-cs"/>
                        </a:defRPr>
                      </a:lvl1pPr>
                      <a:lvl2pPr marL="742950" lvl="1" indent="-285750" algn="l" rtl="0" fontAlgn="base">
                        <a:spcBef>
                          <a:spcPct val="20000"/>
                        </a:spcBef>
                        <a:spcAft>
                          <a:spcPct val="0"/>
                        </a:spcAft>
                        <a:buChar char="–"/>
                        <a:defRPr sz="2400">
                          <a:solidFill>
                            <a:schemeClr val="tx1"/>
                          </a:solidFill>
                          <a:latin typeface="+mn-lt"/>
                          <a:ea typeface="+mn-ea"/>
                        </a:defRPr>
                      </a:lvl2pPr>
                      <a:lvl3pPr marL="1143000" lvl="2" indent="-228600" algn="l" rtl="0" fontAlgn="base">
                        <a:spcBef>
                          <a:spcPct val="20000"/>
                        </a:spcBef>
                        <a:spcAft>
                          <a:spcPct val="0"/>
                        </a:spcAft>
                        <a:buChar char="•"/>
                        <a:defRPr sz="2000">
                          <a:solidFill>
                            <a:schemeClr val="tx1"/>
                          </a:solidFill>
                          <a:latin typeface="+mn-lt"/>
                          <a:ea typeface="+mn-ea"/>
                        </a:defRPr>
                      </a:lvl3pPr>
                      <a:lvl4pPr marL="1600200" lvl="3" indent="-228600" algn="l" rtl="0" fontAlgn="base">
                        <a:spcBef>
                          <a:spcPct val="20000"/>
                        </a:spcBef>
                        <a:spcAft>
                          <a:spcPct val="0"/>
                        </a:spcAft>
                        <a:buChar char="–"/>
                        <a:defRPr sz="1800">
                          <a:solidFill>
                            <a:schemeClr val="tx1"/>
                          </a:solidFill>
                          <a:latin typeface="+mn-lt"/>
                          <a:ea typeface="+mn-ea"/>
                        </a:defRPr>
                      </a:lvl4pPr>
                      <a:lvl5pPr marL="2057400" lvl="4" indent="-228600" algn="l" rtl="0" fontAlgn="base">
                        <a:spcBef>
                          <a:spcPct val="20000"/>
                        </a:spcBef>
                        <a:spcAft>
                          <a:spcPct val="0"/>
                        </a:spcAft>
                        <a:buChar char="»"/>
                        <a:defRPr sz="1800">
                          <a:solidFill>
                            <a:schemeClr val="tx1"/>
                          </a:solidFill>
                          <a:latin typeface="+mn-lt"/>
                          <a:ea typeface="+mn-ea"/>
                        </a:defRPr>
                      </a:lvl5pPr>
                    </a:lstStyle>
                    <a:p>
                      <a:pPr marL="0" lvl="0" indent="0" algn="ctr">
                        <a:buNone/>
                      </a:pPr>
                      <a:r>
                        <a:rPr lang="en-US" altLang="zh-CN" sz="2400" b="0">
                          <a:latin typeface="Times New Roman" panose="02020603050405020304" charset="0"/>
                          <a:ea typeface="宋体" panose="02010600030101010101" pitchFamily="2" charset="-122"/>
                        </a:rPr>
                        <a:t>20</a:t>
                      </a:r>
                    </a:p>
                  </a:txBody>
                  <a:tcPr marT="45745" marB="45745">
                    <a:lnL w="6350"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a:solidFill>
                            <a:schemeClr val="tx1"/>
                          </a:solidFill>
                          <a:latin typeface="+mn-lt"/>
                          <a:ea typeface="+mn-ea"/>
                          <a:cs typeface="+mn-cs"/>
                        </a:defRPr>
                      </a:lvl1pPr>
                      <a:lvl2pPr marL="742950" lvl="1" indent="-285750" algn="l" rtl="0" fontAlgn="base">
                        <a:spcBef>
                          <a:spcPct val="20000"/>
                        </a:spcBef>
                        <a:spcAft>
                          <a:spcPct val="0"/>
                        </a:spcAft>
                        <a:buChar char="–"/>
                        <a:defRPr sz="2400">
                          <a:solidFill>
                            <a:schemeClr val="tx1"/>
                          </a:solidFill>
                          <a:latin typeface="+mn-lt"/>
                          <a:ea typeface="+mn-ea"/>
                        </a:defRPr>
                      </a:lvl2pPr>
                      <a:lvl3pPr marL="1143000" lvl="2" indent="-228600" algn="l" rtl="0" fontAlgn="base">
                        <a:spcBef>
                          <a:spcPct val="20000"/>
                        </a:spcBef>
                        <a:spcAft>
                          <a:spcPct val="0"/>
                        </a:spcAft>
                        <a:buChar char="•"/>
                        <a:defRPr sz="2000">
                          <a:solidFill>
                            <a:schemeClr val="tx1"/>
                          </a:solidFill>
                          <a:latin typeface="+mn-lt"/>
                          <a:ea typeface="+mn-ea"/>
                        </a:defRPr>
                      </a:lvl3pPr>
                      <a:lvl4pPr marL="1600200" lvl="3" indent="-228600" algn="l" rtl="0" fontAlgn="base">
                        <a:spcBef>
                          <a:spcPct val="20000"/>
                        </a:spcBef>
                        <a:spcAft>
                          <a:spcPct val="0"/>
                        </a:spcAft>
                        <a:buChar char="–"/>
                        <a:defRPr sz="1800">
                          <a:solidFill>
                            <a:schemeClr val="tx1"/>
                          </a:solidFill>
                          <a:latin typeface="+mn-lt"/>
                          <a:ea typeface="+mn-ea"/>
                        </a:defRPr>
                      </a:lvl4pPr>
                      <a:lvl5pPr marL="2057400" lvl="4" indent="-228600" algn="l" rtl="0" fontAlgn="base">
                        <a:spcBef>
                          <a:spcPct val="20000"/>
                        </a:spcBef>
                        <a:spcAft>
                          <a:spcPct val="0"/>
                        </a:spcAft>
                        <a:buChar char="»"/>
                        <a:defRPr sz="1800">
                          <a:solidFill>
                            <a:schemeClr val="tx1"/>
                          </a:solidFill>
                          <a:latin typeface="+mn-lt"/>
                          <a:ea typeface="+mn-ea"/>
                        </a:defRPr>
                      </a:lvl5pPr>
                    </a:lstStyle>
                    <a:p>
                      <a:pPr marL="0" lvl="0" indent="0" algn="ctr">
                        <a:buNone/>
                      </a:pPr>
                      <a:r>
                        <a:rPr lang="en-US" altLang="zh-CN" sz="2400" b="0">
                          <a:latin typeface="Times New Roman" panose="02020603050405020304" charset="0"/>
                          <a:ea typeface="宋体" panose="02010600030101010101" pitchFamily="2" charset="-122"/>
                        </a:rPr>
                        <a:t>20</a:t>
                      </a:r>
                    </a:p>
                  </a:txBody>
                  <a:tcPr marT="45745" marB="45745">
                    <a:lnL w="635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635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94260">
                <a:tc>
                  <a:txBody>
                    <a:bodyPr/>
                    <a:lstStyle>
                      <a:lvl1pPr marL="342900" lvl="0" indent="-342900" algn="l" rtl="0" fontAlgn="base">
                        <a:spcBef>
                          <a:spcPct val="20000"/>
                        </a:spcBef>
                        <a:spcAft>
                          <a:spcPct val="0"/>
                        </a:spcAft>
                        <a:buChar char="•"/>
                        <a:defRPr sz="2800">
                          <a:solidFill>
                            <a:schemeClr val="tx1"/>
                          </a:solidFill>
                          <a:latin typeface="+mn-lt"/>
                          <a:ea typeface="+mn-ea"/>
                          <a:cs typeface="+mn-cs"/>
                        </a:defRPr>
                      </a:lvl1pPr>
                      <a:lvl2pPr marL="742950" lvl="1" indent="-285750" algn="l" rtl="0" fontAlgn="base">
                        <a:spcBef>
                          <a:spcPct val="20000"/>
                        </a:spcBef>
                        <a:spcAft>
                          <a:spcPct val="0"/>
                        </a:spcAft>
                        <a:buChar char="–"/>
                        <a:defRPr sz="2400">
                          <a:solidFill>
                            <a:schemeClr val="tx1"/>
                          </a:solidFill>
                          <a:latin typeface="+mn-lt"/>
                          <a:ea typeface="+mn-ea"/>
                        </a:defRPr>
                      </a:lvl2pPr>
                      <a:lvl3pPr marL="1143000" lvl="2" indent="-228600" algn="l" rtl="0" fontAlgn="base">
                        <a:spcBef>
                          <a:spcPct val="20000"/>
                        </a:spcBef>
                        <a:spcAft>
                          <a:spcPct val="0"/>
                        </a:spcAft>
                        <a:buChar char="•"/>
                        <a:defRPr sz="2000">
                          <a:solidFill>
                            <a:schemeClr val="tx1"/>
                          </a:solidFill>
                          <a:latin typeface="+mn-lt"/>
                          <a:ea typeface="+mn-ea"/>
                        </a:defRPr>
                      </a:lvl3pPr>
                      <a:lvl4pPr marL="1600200" lvl="3" indent="-228600" algn="l" rtl="0" fontAlgn="base">
                        <a:spcBef>
                          <a:spcPct val="20000"/>
                        </a:spcBef>
                        <a:spcAft>
                          <a:spcPct val="0"/>
                        </a:spcAft>
                        <a:buChar char="–"/>
                        <a:defRPr sz="1800">
                          <a:solidFill>
                            <a:schemeClr val="tx1"/>
                          </a:solidFill>
                          <a:latin typeface="+mn-lt"/>
                          <a:ea typeface="+mn-ea"/>
                        </a:defRPr>
                      </a:lvl4pPr>
                      <a:lvl5pPr marL="2057400" lvl="4" indent="-228600" algn="l" rtl="0" fontAlgn="base">
                        <a:spcBef>
                          <a:spcPct val="20000"/>
                        </a:spcBef>
                        <a:spcAft>
                          <a:spcPct val="0"/>
                        </a:spcAft>
                        <a:buChar char="»"/>
                        <a:defRPr sz="1800">
                          <a:solidFill>
                            <a:schemeClr val="tx1"/>
                          </a:solidFill>
                          <a:latin typeface="+mn-lt"/>
                          <a:ea typeface="+mn-ea"/>
                        </a:defRPr>
                      </a:lvl5pPr>
                    </a:lstStyle>
                    <a:p>
                      <a:pPr marL="0" lvl="0" indent="0" algn="ctr">
                        <a:buNone/>
                      </a:pPr>
                      <a:endParaRPr lang="zh-CN" altLang="en-US" sz="2400" b="0">
                        <a:latin typeface="Times New Roman" panose="02020603050405020304" charset="0"/>
                        <a:ea typeface="宋体" panose="02010600030101010101" pitchFamily="2" charset="-122"/>
                      </a:endParaRPr>
                    </a:p>
                    <a:p>
                      <a:pPr marL="0" lvl="0" indent="0" algn="ctr">
                        <a:buNone/>
                      </a:pPr>
                      <a:endParaRPr lang="zh-CN" altLang="en-US" sz="2400" b="0">
                        <a:latin typeface="Times New Roman" panose="02020603050405020304" charset="0"/>
                        <a:ea typeface="宋体" panose="02010600030101010101" pitchFamily="2" charset="-122"/>
                      </a:endParaRPr>
                    </a:p>
                  </a:txBody>
                  <a:tcPr marT="45745" marB="45745">
                    <a:lnL w="28575"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a:solidFill>
                            <a:schemeClr val="tx1"/>
                          </a:solidFill>
                          <a:latin typeface="+mn-lt"/>
                          <a:ea typeface="+mn-ea"/>
                          <a:cs typeface="+mn-cs"/>
                        </a:defRPr>
                      </a:lvl1pPr>
                      <a:lvl2pPr marL="742950" lvl="1" indent="-285750" algn="l" rtl="0" fontAlgn="base">
                        <a:spcBef>
                          <a:spcPct val="20000"/>
                        </a:spcBef>
                        <a:spcAft>
                          <a:spcPct val="0"/>
                        </a:spcAft>
                        <a:buChar char="–"/>
                        <a:defRPr sz="2400">
                          <a:solidFill>
                            <a:schemeClr val="tx1"/>
                          </a:solidFill>
                          <a:latin typeface="+mn-lt"/>
                          <a:ea typeface="+mn-ea"/>
                        </a:defRPr>
                      </a:lvl2pPr>
                      <a:lvl3pPr marL="1143000" lvl="2" indent="-228600" algn="l" rtl="0" fontAlgn="base">
                        <a:spcBef>
                          <a:spcPct val="20000"/>
                        </a:spcBef>
                        <a:spcAft>
                          <a:spcPct val="0"/>
                        </a:spcAft>
                        <a:buChar char="•"/>
                        <a:defRPr sz="2000">
                          <a:solidFill>
                            <a:schemeClr val="tx1"/>
                          </a:solidFill>
                          <a:latin typeface="+mn-lt"/>
                          <a:ea typeface="+mn-ea"/>
                        </a:defRPr>
                      </a:lvl3pPr>
                      <a:lvl4pPr marL="1600200" lvl="3" indent="-228600" algn="l" rtl="0" fontAlgn="base">
                        <a:spcBef>
                          <a:spcPct val="20000"/>
                        </a:spcBef>
                        <a:spcAft>
                          <a:spcPct val="0"/>
                        </a:spcAft>
                        <a:buChar char="–"/>
                        <a:defRPr sz="1800">
                          <a:solidFill>
                            <a:schemeClr val="tx1"/>
                          </a:solidFill>
                          <a:latin typeface="+mn-lt"/>
                          <a:ea typeface="+mn-ea"/>
                        </a:defRPr>
                      </a:lvl4pPr>
                      <a:lvl5pPr marL="2057400" lvl="4" indent="-228600" algn="l" rtl="0" fontAlgn="base">
                        <a:spcBef>
                          <a:spcPct val="20000"/>
                        </a:spcBef>
                        <a:spcAft>
                          <a:spcPct val="0"/>
                        </a:spcAft>
                        <a:buChar char="»"/>
                        <a:defRPr sz="1800">
                          <a:solidFill>
                            <a:schemeClr val="tx1"/>
                          </a:solidFill>
                          <a:latin typeface="+mn-lt"/>
                          <a:ea typeface="+mn-ea"/>
                        </a:defRPr>
                      </a:lvl5pPr>
                    </a:lstStyle>
                    <a:p>
                      <a:pPr marL="0" lvl="0" indent="0" algn="ctr">
                        <a:buNone/>
                      </a:pPr>
                      <a:endParaRPr lang="zh-CN" altLang="en-US" sz="2400" b="0">
                        <a:latin typeface="Times New Roman" panose="02020603050405020304" charset="0"/>
                        <a:ea typeface="宋体" panose="02010600030101010101" pitchFamily="2" charset="-122"/>
                      </a:endParaRPr>
                    </a:p>
                  </a:txBody>
                  <a:tcPr marT="45745" marB="45745">
                    <a:lnL w="6350"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a:solidFill>
                            <a:schemeClr val="tx1"/>
                          </a:solidFill>
                          <a:latin typeface="+mn-lt"/>
                          <a:ea typeface="+mn-ea"/>
                          <a:cs typeface="+mn-cs"/>
                        </a:defRPr>
                      </a:lvl1pPr>
                      <a:lvl2pPr marL="742950" lvl="1" indent="-285750" algn="l" rtl="0" fontAlgn="base">
                        <a:spcBef>
                          <a:spcPct val="20000"/>
                        </a:spcBef>
                        <a:spcAft>
                          <a:spcPct val="0"/>
                        </a:spcAft>
                        <a:buChar char="–"/>
                        <a:defRPr sz="2400">
                          <a:solidFill>
                            <a:schemeClr val="tx1"/>
                          </a:solidFill>
                          <a:latin typeface="+mn-lt"/>
                          <a:ea typeface="+mn-ea"/>
                        </a:defRPr>
                      </a:lvl2pPr>
                      <a:lvl3pPr marL="1143000" lvl="2" indent="-228600" algn="l" rtl="0" fontAlgn="base">
                        <a:spcBef>
                          <a:spcPct val="20000"/>
                        </a:spcBef>
                        <a:spcAft>
                          <a:spcPct val="0"/>
                        </a:spcAft>
                        <a:buChar char="•"/>
                        <a:defRPr sz="2000">
                          <a:solidFill>
                            <a:schemeClr val="tx1"/>
                          </a:solidFill>
                          <a:latin typeface="+mn-lt"/>
                          <a:ea typeface="+mn-ea"/>
                        </a:defRPr>
                      </a:lvl3pPr>
                      <a:lvl4pPr marL="1600200" lvl="3" indent="-228600" algn="l" rtl="0" fontAlgn="base">
                        <a:spcBef>
                          <a:spcPct val="20000"/>
                        </a:spcBef>
                        <a:spcAft>
                          <a:spcPct val="0"/>
                        </a:spcAft>
                        <a:buChar char="–"/>
                        <a:defRPr sz="1800">
                          <a:solidFill>
                            <a:schemeClr val="tx1"/>
                          </a:solidFill>
                          <a:latin typeface="+mn-lt"/>
                          <a:ea typeface="+mn-ea"/>
                        </a:defRPr>
                      </a:lvl4pPr>
                      <a:lvl5pPr marL="2057400" lvl="4" indent="-228600" algn="l" rtl="0" fontAlgn="base">
                        <a:spcBef>
                          <a:spcPct val="20000"/>
                        </a:spcBef>
                        <a:spcAft>
                          <a:spcPct val="0"/>
                        </a:spcAft>
                        <a:buChar char="»"/>
                        <a:defRPr sz="1800">
                          <a:solidFill>
                            <a:schemeClr val="tx1"/>
                          </a:solidFill>
                          <a:latin typeface="+mn-lt"/>
                          <a:ea typeface="+mn-ea"/>
                        </a:defRPr>
                      </a:lvl5pPr>
                    </a:lstStyle>
                    <a:p>
                      <a:pPr marL="0" lvl="0" indent="0" algn="ctr">
                        <a:buNone/>
                      </a:pPr>
                      <a:endParaRPr lang="zh-CN" altLang="en-US" sz="2400" b="0">
                        <a:latin typeface="Times New Roman" panose="02020603050405020304" charset="0"/>
                        <a:ea typeface="宋体" panose="02010600030101010101" pitchFamily="2" charset="-122"/>
                      </a:endParaRPr>
                    </a:p>
                  </a:txBody>
                  <a:tcPr marT="45745" marB="45745">
                    <a:lnL w="6350" cap="flat" cmpd="sng">
                      <a:solidFill>
                        <a:schemeClr val="tx1"/>
                      </a:solidFill>
                      <a:prstDash val="solid"/>
                      <a:headEnd type="none" w="med" len="med"/>
                      <a:tailEnd type="none" w="med" len="med"/>
                    </a:lnL>
                    <a:lnR w="6350"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rtl="0" fontAlgn="base">
                        <a:spcBef>
                          <a:spcPct val="20000"/>
                        </a:spcBef>
                        <a:spcAft>
                          <a:spcPct val="0"/>
                        </a:spcAft>
                        <a:buChar char="•"/>
                        <a:defRPr sz="2800">
                          <a:solidFill>
                            <a:schemeClr val="tx1"/>
                          </a:solidFill>
                          <a:latin typeface="+mn-lt"/>
                          <a:ea typeface="+mn-ea"/>
                          <a:cs typeface="+mn-cs"/>
                        </a:defRPr>
                      </a:lvl1pPr>
                      <a:lvl2pPr marL="742950" lvl="1" indent="-285750" algn="l" rtl="0" fontAlgn="base">
                        <a:spcBef>
                          <a:spcPct val="20000"/>
                        </a:spcBef>
                        <a:spcAft>
                          <a:spcPct val="0"/>
                        </a:spcAft>
                        <a:buChar char="–"/>
                        <a:defRPr sz="2400">
                          <a:solidFill>
                            <a:schemeClr val="tx1"/>
                          </a:solidFill>
                          <a:latin typeface="+mn-lt"/>
                          <a:ea typeface="+mn-ea"/>
                        </a:defRPr>
                      </a:lvl2pPr>
                      <a:lvl3pPr marL="1143000" lvl="2" indent="-228600" algn="l" rtl="0" fontAlgn="base">
                        <a:spcBef>
                          <a:spcPct val="20000"/>
                        </a:spcBef>
                        <a:spcAft>
                          <a:spcPct val="0"/>
                        </a:spcAft>
                        <a:buChar char="•"/>
                        <a:defRPr sz="2000">
                          <a:solidFill>
                            <a:schemeClr val="tx1"/>
                          </a:solidFill>
                          <a:latin typeface="+mn-lt"/>
                          <a:ea typeface="+mn-ea"/>
                        </a:defRPr>
                      </a:lvl3pPr>
                      <a:lvl4pPr marL="1600200" lvl="3" indent="-228600" algn="l" rtl="0" fontAlgn="base">
                        <a:spcBef>
                          <a:spcPct val="20000"/>
                        </a:spcBef>
                        <a:spcAft>
                          <a:spcPct val="0"/>
                        </a:spcAft>
                        <a:buChar char="–"/>
                        <a:defRPr sz="1800">
                          <a:solidFill>
                            <a:schemeClr val="tx1"/>
                          </a:solidFill>
                          <a:latin typeface="+mn-lt"/>
                          <a:ea typeface="+mn-ea"/>
                        </a:defRPr>
                      </a:lvl4pPr>
                      <a:lvl5pPr marL="2057400" lvl="4" indent="-228600" algn="l" rtl="0" fontAlgn="base">
                        <a:spcBef>
                          <a:spcPct val="20000"/>
                        </a:spcBef>
                        <a:spcAft>
                          <a:spcPct val="0"/>
                        </a:spcAft>
                        <a:buChar char="»"/>
                        <a:defRPr sz="1800">
                          <a:solidFill>
                            <a:schemeClr val="tx1"/>
                          </a:solidFill>
                          <a:latin typeface="+mn-lt"/>
                          <a:ea typeface="+mn-ea"/>
                        </a:defRPr>
                      </a:lvl5pPr>
                    </a:lstStyle>
                    <a:p>
                      <a:pPr marL="0" lvl="0" indent="0" algn="ctr">
                        <a:buNone/>
                      </a:pPr>
                      <a:endParaRPr lang="zh-CN" altLang="en-US" sz="2400" b="0">
                        <a:latin typeface="Times New Roman" panose="02020603050405020304" charset="0"/>
                        <a:ea typeface="宋体" panose="02010600030101010101" pitchFamily="2" charset="-122"/>
                      </a:endParaRPr>
                    </a:p>
                  </a:txBody>
                  <a:tcPr marT="45745" marB="45745">
                    <a:lnL w="635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635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2323" name="矩形 47140"/>
          <p:cNvSpPr>
            <a:spLocks noChangeArrowheads="1"/>
          </p:cNvSpPr>
          <p:nvPr>
            <p:custDataLst>
              <p:tags r:id="rId3"/>
            </p:custDataLst>
          </p:nvPr>
        </p:nvSpPr>
        <p:spPr>
          <a:xfrm>
            <a:off x="5719128" y="3349308"/>
            <a:ext cx="860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b="1">
                <a:solidFill>
                  <a:srgbClr val="FF0000"/>
                </a:solidFill>
                <a:latin typeface="Times New Roman" panose="02020603050405020304" charset="0"/>
                <a:ea typeface="宋体" panose="02010600030101010101" pitchFamily="2" charset="-122"/>
              </a:rPr>
              <a:t>600</a:t>
            </a:r>
          </a:p>
        </p:txBody>
      </p:sp>
      <p:sp>
        <p:nvSpPr>
          <p:cNvPr id="12324" name="矩形 47141"/>
          <p:cNvSpPr>
            <a:spLocks noChangeArrowheads="1"/>
          </p:cNvSpPr>
          <p:nvPr>
            <p:custDataLst>
              <p:tags r:id="rId4"/>
            </p:custDataLst>
          </p:nvPr>
        </p:nvSpPr>
        <p:spPr>
          <a:xfrm>
            <a:off x="8956040" y="3349308"/>
            <a:ext cx="6400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a:solidFill>
                  <a:srgbClr val="FF0000"/>
                </a:solidFill>
                <a:latin typeface="Times New Roman" panose="02020603050405020304" charset="0"/>
                <a:ea typeface="宋体" panose="02010600030101010101" pitchFamily="2" charset="-122"/>
              </a:rPr>
              <a:t>450</a:t>
            </a:r>
          </a:p>
        </p:txBody>
      </p:sp>
      <p:sp>
        <p:nvSpPr>
          <p:cNvPr id="12325" name="矩形 47142"/>
          <p:cNvSpPr>
            <a:spLocks noChangeArrowheads="1"/>
          </p:cNvSpPr>
          <p:nvPr>
            <p:custDataLst>
              <p:tags r:id="rId5"/>
            </p:custDataLst>
          </p:nvPr>
        </p:nvSpPr>
        <p:spPr>
          <a:xfrm>
            <a:off x="7378065" y="3349308"/>
            <a:ext cx="6400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a:solidFill>
                  <a:srgbClr val="FF0000"/>
                </a:solidFill>
                <a:latin typeface="Times New Roman" panose="02020603050405020304" charset="0"/>
                <a:ea typeface="宋体" panose="02010600030101010101" pitchFamily="2" charset="-122"/>
              </a:rPr>
              <a:t>600</a:t>
            </a:r>
          </a:p>
        </p:txBody>
      </p:sp>
      <p:sp>
        <p:nvSpPr>
          <p:cNvPr id="47145" name="矩形 47144"/>
          <p:cNvSpPr>
            <a:spLocks noChangeArrowheads="1"/>
          </p:cNvSpPr>
          <p:nvPr>
            <p:custDataLst>
              <p:tags r:id="rId6"/>
            </p:custDataLst>
          </p:nvPr>
        </p:nvSpPr>
        <p:spPr>
          <a:xfrm>
            <a:off x="5787390" y="4430395"/>
            <a:ext cx="7207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b="1">
                <a:solidFill>
                  <a:srgbClr val="FF0000"/>
                </a:solidFill>
                <a:latin typeface="Times New Roman" panose="02020603050405020304" charset="0"/>
                <a:ea typeface="宋体" panose="02010600030101010101" pitchFamily="2" charset="-122"/>
              </a:rPr>
              <a:t>60</a:t>
            </a:r>
          </a:p>
        </p:txBody>
      </p:sp>
      <p:sp>
        <p:nvSpPr>
          <p:cNvPr id="47146" name="矩形 47145"/>
          <p:cNvSpPr>
            <a:spLocks noChangeArrowheads="1"/>
          </p:cNvSpPr>
          <p:nvPr>
            <p:custDataLst>
              <p:tags r:id="rId7"/>
            </p:custDataLst>
          </p:nvPr>
        </p:nvSpPr>
        <p:spPr>
          <a:xfrm>
            <a:off x="7465378" y="4420870"/>
            <a:ext cx="6842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b="1">
                <a:solidFill>
                  <a:srgbClr val="FF0000"/>
                </a:solidFill>
                <a:latin typeface="Times New Roman" panose="02020603050405020304" charset="0"/>
                <a:ea typeface="宋体" panose="02010600030101010101" pitchFamily="2" charset="-122"/>
              </a:rPr>
              <a:t>30</a:t>
            </a:r>
          </a:p>
        </p:txBody>
      </p:sp>
      <p:sp>
        <p:nvSpPr>
          <p:cNvPr id="47147" name="矩形 47146"/>
          <p:cNvSpPr>
            <a:spLocks noChangeArrowheads="1"/>
          </p:cNvSpPr>
          <p:nvPr>
            <p:custDataLst>
              <p:tags r:id="rId8"/>
            </p:custDataLst>
          </p:nvPr>
        </p:nvSpPr>
        <p:spPr>
          <a:xfrm>
            <a:off x="9025890" y="4430395"/>
            <a:ext cx="793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b="1">
                <a:solidFill>
                  <a:srgbClr val="FF0000"/>
                </a:solidFill>
                <a:latin typeface="Times New Roman" panose="02020603050405020304" charset="0"/>
                <a:ea typeface="宋体" panose="02010600030101010101" pitchFamily="2" charset="-122"/>
              </a:rPr>
              <a:t>22.5</a:t>
            </a:r>
          </a:p>
        </p:txBody>
      </p:sp>
      <p:sp>
        <p:nvSpPr>
          <p:cNvPr id="47149" name="流程图: 可选过程 47148"/>
          <p:cNvSpPr/>
          <p:nvPr>
            <p:custDataLst>
              <p:tags r:id="rId9"/>
            </p:custDataLst>
          </p:nvPr>
        </p:nvSpPr>
        <p:spPr>
          <a:xfrm>
            <a:off x="1344930" y="1257935"/>
            <a:ext cx="5665470" cy="612775"/>
          </a:xfrm>
          <a:prstGeom prst="flowChartAlternateProcess">
            <a:avLst/>
          </a:prstGeom>
          <a:solidFill>
            <a:schemeClr val="accent1">
              <a:lumMod val="20000"/>
              <a:lumOff val="80000"/>
            </a:schemeClr>
          </a:solidFill>
          <a:ln w="9525" cap="flat" cmpd="sng">
            <a:solidFill>
              <a:schemeClr val="tx1"/>
            </a:solidFill>
            <a:prstDash val="solid"/>
            <a:miter/>
            <a:headEnd type="none" w="med" len="med"/>
            <a:tailEnd type="none" w="med" len="med"/>
          </a:ln>
        </p:spPr>
        <p:txBody>
          <a:bodyPr wrap="none" anchor="ctr"/>
          <a:lstStyle/>
          <a:p>
            <a:pPr algn="l">
              <a:buClrTx/>
              <a:buSzTx/>
              <a:buFontTx/>
            </a:pPr>
            <a:r>
              <a:rPr lang="zh-CN" altLang="en-US" sz="2400" noProof="1">
                <a:solidFill>
                  <a:schemeClr val="tx1">
                    <a:alpha val="100000"/>
                  </a:schemeClr>
                </a:solidFill>
                <a:latin typeface="Times New Roman" panose="02020603050405020304" charset="0"/>
                <a:ea typeface="宋体" panose="02010600030101010101" pitchFamily="2" charset="-122"/>
              </a:rPr>
              <a:t>功与做功时间的比表示物体做功的快慢</a:t>
            </a:r>
          </a:p>
        </p:txBody>
      </p:sp>
      <p:grpSp>
        <p:nvGrpSpPr>
          <p:cNvPr id="3" name="组合 10"/>
          <p:cNvGrpSpPr/>
          <p:nvPr>
            <p:custDataLst>
              <p:tags r:id="rId10"/>
            </p:custDataLst>
          </p:nvPr>
        </p:nvGrpSpPr>
        <p:grpSpPr>
          <a:xfrm>
            <a:off x="2439353" y="4211851"/>
            <a:ext cx="3396615" cy="868032"/>
            <a:chOff x="2576" y="6510"/>
            <a:chExt cx="5349" cy="1366"/>
          </a:xfrm>
        </p:grpSpPr>
        <p:sp>
          <p:nvSpPr>
            <p:cNvPr id="12332" name="矩形 47149"/>
            <p:cNvSpPr>
              <a:spLocks noChangeArrowheads="1"/>
            </p:cNvSpPr>
            <p:nvPr>
              <p:custDataLst>
                <p:tags r:id="rId13"/>
              </p:custDataLst>
            </p:nvPr>
          </p:nvSpPr>
          <p:spPr>
            <a:xfrm>
              <a:off x="5018" y="7152"/>
              <a:ext cx="2907" cy="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b="1">
                  <a:latin typeface="Times New Roman" panose="02020603050405020304" charset="0"/>
                  <a:ea typeface="宋体" panose="02010600030101010101" pitchFamily="2" charset="-122"/>
                </a:rPr>
                <a:t>(J/min)</a:t>
              </a:r>
            </a:p>
          </p:txBody>
        </p:sp>
        <p:grpSp>
          <p:nvGrpSpPr>
            <p:cNvPr id="12333" name="组合 5"/>
            <p:cNvGrpSpPr/>
            <p:nvPr>
              <p:custDataLst>
                <p:tags r:id="rId14"/>
              </p:custDataLst>
            </p:nvPr>
          </p:nvGrpSpPr>
          <p:grpSpPr>
            <a:xfrm>
              <a:off x="2576" y="6510"/>
              <a:ext cx="2490" cy="1345"/>
              <a:chOff x="9417" y="1101"/>
              <a:chExt cx="2490" cy="1345"/>
            </a:xfrm>
          </p:grpSpPr>
          <p:sp>
            <p:nvSpPr>
              <p:cNvPr id="12334" name="文本框 6"/>
              <p:cNvSpPr txBox="1">
                <a:spLocks noChangeArrowheads="1"/>
              </p:cNvSpPr>
              <p:nvPr>
                <p:custDataLst>
                  <p:tags r:id="rId15"/>
                </p:custDataLst>
              </p:nvPr>
            </p:nvSpPr>
            <p:spPr>
              <a:xfrm>
                <a:off x="10346" y="1101"/>
                <a:ext cx="1175" cy="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latin typeface="Times New Roman" panose="02020603050405020304" charset="0"/>
                  </a:rPr>
                  <a:t>功</a:t>
                </a:r>
              </a:p>
            </p:txBody>
          </p:sp>
          <p:cxnSp>
            <p:nvCxnSpPr>
              <p:cNvPr id="8" name="直接连接符 7"/>
              <p:cNvCxnSpPr/>
              <p:nvPr>
                <p:custDataLst>
                  <p:tags r:id="rId16"/>
                </p:custDataLst>
              </p:nvPr>
            </p:nvCxnSpPr>
            <p:spPr>
              <a:xfrm>
                <a:off x="9602" y="1797"/>
                <a:ext cx="22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336" name="文本框 9"/>
              <p:cNvSpPr txBox="1">
                <a:spLocks noChangeArrowheads="1"/>
              </p:cNvSpPr>
              <p:nvPr>
                <p:custDataLst>
                  <p:tags r:id="rId17"/>
                </p:custDataLst>
              </p:nvPr>
            </p:nvSpPr>
            <p:spPr>
              <a:xfrm>
                <a:off x="9417" y="1722"/>
                <a:ext cx="2490" cy="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latin typeface="Times New Roman" panose="02020603050405020304" charset="0"/>
                  </a:rPr>
                  <a:t>做功时间</a:t>
                </a:r>
              </a:p>
            </p:txBody>
          </p:sp>
        </p:grpSp>
      </p:grpSp>
      <p:sp>
        <p:nvSpPr>
          <p:cNvPr id="4" name="文本框 3"/>
          <p:cNvSpPr txBox="1">
            <a:spLocks noChangeArrowheads="1"/>
          </p:cNvSpPr>
          <p:nvPr>
            <p:custDataLst>
              <p:tags r:id="rId11"/>
            </p:custDataLst>
          </p:nvPr>
        </p:nvSpPr>
        <p:spPr>
          <a:xfrm>
            <a:off x="1344930" y="5511165"/>
            <a:ext cx="483679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buClrTx/>
              <a:buSzTx/>
              <a:buFontTx/>
            </a:pPr>
            <a:r>
              <a:rPr lang="zh-CN" altLang="en-US" sz="2400">
                <a:solidFill>
                  <a:srgbClr val="FF0000">
                    <a:alpha val="100000"/>
                  </a:srgbClr>
                </a:solidFill>
                <a:latin typeface="Times New Roman" panose="02020603050405020304" charset="0"/>
              </a:rPr>
              <a:t>甲做功最快，丙做功最慢。</a:t>
            </a:r>
          </a:p>
        </p:txBody>
      </p:sp>
      <p:pic>
        <p:nvPicPr>
          <p:cNvPr id="2" name="Picture 2"/>
          <p:cNvPicPr>
            <a:picLocks noChangeAspect="1"/>
          </p:cNvPicPr>
          <p:nvPr>
            <p:custDataLst>
              <p:tags r:id="rId12"/>
            </p:custDataLst>
          </p:nvPr>
        </p:nvPicPr>
        <p:blipFill>
          <a:blip r:embed="rId19"/>
          <a:stretch>
            <a:fillRect/>
          </a:stretch>
        </p:blipFill>
        <p:spPr>
          <a:xfrm flipH="1">
            <a:off x="11353800" y="117348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145"/>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47146"/>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471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5" grpId="0" advAuto="0"/>
      <p:bldP spid="47146" grpId="1" advAuto="0"/>
      <p:bldP spid="47147" grpId="2"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custDataLst>
              <p:tags r:id="rId1"/>
            </p:custDataLst>
          </p:nvPr>
        </p:nvSpPr>
        <p:spPr>
          <a:xfrm>
            <a:off x="1263650" y="1347470"/>
            <a:ext cx="90728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lnSpc>
                <a:spcPct val="100000"/>
              </a:lnSpc>
              <a:spcBef>
                <a:spcPct val="50000"/>
              </a:spcBef>
              <a:buClrTx/>
              <a:buSzTx/>
              <a:buFontTx/>
              <a:buNone/>
            </a:pPr>
            <a:r>
              <a:rPr lang="zh-CN" altLang="en-US" sz="2400" b="1">
                <a:solidFill>
                  <a:schemeClr val="tx1">
                    <a:alpha val="100000"/>
                  </a:schemeClr>
                </a:solidFill>
                <a:latin typeface="Times New Roman" panose="02020603050405020304" charset="0"/>
              </a:rPr>
              <a:t>①定义：</a:t>
            </a:r>
            <a:r>
              <a:rPr lang="zh-CN" altLang="en-US" sz="2400">
                <a:solidFill>
                  <a:schemeClr val="tx1">
                    <a:alpha val="100000"/>
                  </a:schemeClr>
                </a:solidFill>
                <a:latin typeface="Times New Roman" panose="02020603050405020304" charset="0"/>
              </a:rPr>
              <a:t>物理学中，把功与完成这些功所用的时间之比叫作</a:t>
            </a:r>
            <a:r>
              <a:rPr lang="zh-CN" altLang="en-US" sz="2400" b="1">
                <a:solidFill>
                  <a:srgbClr val="FF0000">
                    <a:alpha val="100000"/>
                  </a:srgbClr>
                </a:solidFill>
                <a:latin typeface="Times New Roman" panose="02020603050405020304" charset="0"/>
              </a:rPr>
              <a:t>功率</a:t>
            </a:r>
            <a:r>
              <a:rPr lang="zh-CN" altLang="en-US" sz="2400" b="1">
                <a:solidFill>
                  <a:schemeClr val="tx1">
                    <a:alpha val="100000"/>
                  </a:schemeClr>
                </a:solidFill>
                <a:latin typeface="Times New Roman" panose="02020603050405020304" charset="0"/>
              </a:rPr>
              <a:t>。</a:t>
            </a:r>
          </a:p>
        </p:txBody>
      </p:sp>
      <p:sp>
        <p:nvSpPr>
          <p:cNvPr id="13315" name="Text Box 3"/>
          <p:cNvSpPr txBox="1">
            <a:spLocks noChangeArrowheads="1"/>
          </p:cNvSpPr>
          <p:nvPr>
            <p:custDataLst>
              <p:tags r:id="rId2"/>
            </p:custDataLst>
          </p:nvPr>
        </p:nvSpPr>
        <p:spPr>
          <a:xfrm>
            <a:off x="1276350" y="2049145"/>
            <a:ext cx="71913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spcBef>
                <a:spcPct val="50000"/>
              </a:spcBef>
              <a:buClrTx/>
              <a:buSzTx/>
              <a:buFontTx/>
              <a:buNone/>
            </a:pPr>
            <a:r>
              <a:rPr lang="zh-CN" altLang="en-US" sz="2400" b="1">
                <a:solidFill>
                  <a:schemeClr val="tx1">
                    <a:alpha val="100000"/>
                  </a:schemeClr>
                </a:solidFill>
                <a:latin typeface="Times New Roman" panose="02020603050405020304" charset="0"/>
              </a:rPr>
              <a:t>②功率的物理意义：</a:t>
            </a:r>
            <a:r>
              <a:rPr lang="zh-CN" altLang="en-US" sz="2400">
                <a:solidFill>
                  <a:schemeClr val="tx1">
                    <a:alpha val="100000"/>
                  </a:schemeClr>
                </a:solidFill>
                <a:latin typeface="Times New Roman" panose="02020603050405020304" charset="0"/>
              </a:rPr>
              <a:t>表示物体做功快慢的物理量。</a:t>
            </a:r>
            <a:endParaRPr lang="en-US" altLang="zh-CN" sz="2400">
              <a:solidFill>
                <a:schemeClr val="tx1">
                  <a:alpha val="100000"/>
                </a:schemeClr>
              </a:solidFill>
              <a:latin typeface="Times New Roman" panose="02020603050405020304" charset="0"/>
            </a:endParaRPr>
          </a:p>
        </p:txBody>
      </p:sp>
      <p:sp>
        <p:nvSpPr>
          <p:cNvPr id="13316" name="Text Box 4"/>
          <p:cNvSpPr txBox="1">
            <a:spLocks noChangeArrowheads="1"/>
          </p:cNvSpPr>
          <p:nvPr>
            <p:custDataLst>
              <p:tags r:id="rId3"/>
            </p:custDataLst>
          </p:nvPr>
        </p:nvSpPr>
        <p:spPr>
          <a:xfrm>
            <a:off x="1251585" y="2907983"/>
            <a:ext cx="14557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spcBef>
                <a:spcPct val="50000"/>
              </a:spcBef>
              <a:buClrTx/>
              <a:buSzTx/>
              <a:buFontTx/>
              <a:buNone/>
            </a:pPr>
            <a:r>
              <a:rPr lang="zh-CN" altLang="en-US" sz="2400" b="1">
                <a:solidFill>
                  <a:schemeClr val="tx1">
                    <a:alpha val="100000"/>
                  </a:schemeClr>
                </a:solidFill>
                <a:latin typeface="Times New Roman" panose="02020603050405020304" charset="0"/>
              </a:rPr>
              <a:t>③公式：</a:t>
            </a:r>
          </a:p>
        </p:txBody>
      </p:sp>
      <p:sp>
        <p:nvSpPr>
          <p:cNvPr id="13318" name="Text Box 11"/>
          <p:cNvSpPr txBox="1">
            <a:spLocks noChangeArrowheads="1"/>
          </p:cNvSpPr>
          <p:nvPr>
            <p:custDataLst>
              <p:tags r:id="rId4"/>
            </p:custDataLst>
          </p:nvPr>
        </p:nvSpPr>
        <p:spPr>
          <a:xfrm>
            <a:off x="1276350" y="4273550"/>
            <a:ext cx="13160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spcBef>
                <a:spcPct val="50000"/>
              </a:spcBef>
              <a:buClrTx/>
              <a:buSzTx/>
              <a:buFontTx/>
              <a:buNone/>
            </a:pPr>
            <a:r>
              <a:rPr lang="zh-CN" altLang="en-US" sz="2400" b="1">
                <a:solidFill>
                  <a:schemeClr val="tx1">
                    <a:alpha val="100000"/>
                  </a:schemeClr>
                </a:solidFill>
                <a:latin typeface="Times New Roman" panose="02020603050405020304" charset="0"/>
              </a:rPr>
              <a:t>④单位：</a:t>
            </a:r>
          </a:p>
        </p:txBody>
      </p:sp>
      <p:sp>
        <p:nvSpPr>
          <p:cNvPr id="4" name="AutoShape 6"/>
          <p:cNvSpPr/>
          <p:nvPr>
            <p:custDataLst>
              <p:tags r:id="rId5"/>
            </p:custDataLst>
          </p:nvPr>
        </p:nvSpPr>
        <p:spPr>
          <a:xfrm>
            <a:off x="2531110" y="4144645"/>
            <a:ext cx="242888" cy="755650"/>
          </a:xfrm>
          <a:prstGeom prst="leftBrace">
            <a:avLst>
              <a:gd name="adj1" fmla="val 38909"/>
              <a:gd name="adj2" fmla="val 50000"/>
            </a:avLst>
          </a:prstGeom>
          <a:noFill/>
          <a:ln w="28575" cmpd="sng">
            <a:solidFill>
              <a:schemeClr val="accent1">
                <a:shade val="50000"/>
              </a:schemeClr>
            </a:solidFill>
            <a:prstDash val="solid"/>
            <a:round/>
          </a:ln>
          <a:effectLst/>
        </p:spPr>
        <p:txBody>
          <a:bodyPr wrap="none" anchor="ctr"/>
          <a:lstStyle/>
          <a:p>
            <a:pPr algn="ctr">
              <a:buFontTx/>
              <a:buNone/>
              <a:defRPr/>
            </a:pPr>
            <a:endParaRPr lang="zh-CN" altLang="zh-CN" sz="2400" b="1">
              <a:latin typeface="Times New Roman" panose="02020603050405020304" charset="0"/>
              <a:ea typeface="宋体" panose="02010600030101010101" pitchFamily="2" charset="-122"/>
            </a:endParaRPr>
          </a:p>
        </p:txBody>
      </p:sp>
      <p:sp>
        <p:nvSpPr>
          <p:cNvPr id="13320" name="Text Box 5"/>
          <p:cNvSpPr txBox="1">
            <a:spLocks noChangeArrowheads="1"/>
          </p:cNvSpPr>
          <p:nvPr>
            <p:custDataLst>
              <p:tags r:id="rId6"/>
            </p:custDataLst>
          </p:nvPr>
        </p:nvSpPr>
        <p:spPr>
          <a:xfrm>
            <a:off x="2721610" y="3908425"/>
            <a:ext cx="385381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buClrTx/>
              <a:buSzTx/>
              <a:buFontTx/>
            </a:pPr>
            <a:r>
              <a:rPr lang="zh-CN" altLang="en-US" sz="2400">
                <a:solidFill>
                  <a:schemeClr val="tx1">
                    <a:alpha val="100000"/>
                  </a:schemeClr>
                </a:solidFill>
                <a:latin typeface="Times New Roman" panose="02020603050405020304" charset="0"/>
              </a:rPr>
              <a:t>国际单位：瓦特 ，符号 W</a:t>
            </a:r>
          </a:p>
        </p:txBody>
      </p:sp>
      <p:sp>
        <p:nvSpPr>
          <p:cNvPr id="13321" name="Text Box 7"/>
          <p:cNvSpPr txBox="1">
            <a:spLocks noChangeArrowheads="1"/>
          </p:cNvSpPr>
          <p:nvPr>
            <p:custDataLst>
              <p:tags r:id="rId7"/>
            </p:custDataLst>
          </p:nvPr>
        </p:nvSpPr>
        <p:spPr>
          <a:xfrm>
            <a:off x="2721610" y="4660900"/>
            <a:ext cx="553783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buClrTx/>
              <a:buSzTx/>
              <a:buFontTx/>
            </a:pPr>
            <a:r>
              <a:rPr lang="zh-CN" altLang="en-US" sz="2400">
                <a:solidFill>
                  <a:schemeClr val="tx1">
                    <a:alpha val="100000"/>
                  </a:schemeClr>
                </a:solidFill>
                <a:latin typeface="Times New Roman" panose="02020603050405020304" charset="0"/>
              </a:rPr>
              <a:t>常用单位：千瓦 （kW）、兆瓦（MW）</a:t>
            </a:r>
          </a:p>
        </p:txBody>
      </p:sp>
      <p:sp>
        <p:nvSpPr>
          <p:cNvPr id="13322" name="Text Box 14"/>
          <p:cNvSpPr txBox="1">
            <a:spLocks noChangeArrowheads="1"/>
          </p:cNvSpPr>
          <p:nvPr>
            <p:custDataLst>
              <p:tags r:id="rId8"/>
            </p:custDataLst>
          </p:nvPr>
        </p:nvSpPr>
        <p:spPr>
          <a:xfrm>
            <a:off x="2707640" y="5333365"/>
            <a:ext cx="509397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spcBef>
                <a:spcPct val="50000"/>
              </a:spcBef>
              <a:buClrTx/>
              <a:buSzTx/>
              <a:buFontTx/>
            </a:pPr>
            <a:r>
              <a:rPr lang="zh-CN" altLang="en-US" sz="2400">
                <a:solidFill>
                  <a:schemeClr val="tx1">
                    <a:alpha val="100000"/>
                  </a:schemeClr>
                </a:solidFill>
                <a:latin typeface="Times New Roman" panose="02020603050405020304" charset="0"/>
              </a:rPr>
              <a:t>换算关系： 1kW=10</a:t>
            </a:r>
            <a:r>
              <a:rPr lang="zh-CN" altLang="en-US" sz="2400" baseline="30000">
                <a:solidFill>
                  <a:schemeClr val="tx1">
                    <a:alpha val="100000"/>
                  </a:schemeClr>
                </a:solidFill>
                <a:latin typeface="Times New Roman" panose="02020603050405020304" charset="0"/>
              </a:rPr>
              <a:t>3</a:t>
            </a:r>
            <a:r>
              <a:rPr lang="zh-CN" altLang="en-US" sz="2400">
                <a:solidFill>
                  <a:schemeClr val="tx1">
                    <a:alpha val="100000"/>
                  </a:schemeClr>
                </a:solidFill>
                <a:latin typeface="Times New Roman" panose="02020603050405020304" charset="0"/>
              </a:rPr>
              <a:t>W     1W=1J/s</a:t>
            </a:r>
          </a:p>
        </p:txBody>
      </p:sp>
      <p:grpSp>
        <p:nvGrpSpPr>
          <p:cNvPr id="13323" name="组合 1"/>
          <p:cNvGrpSpPr/>
          <p:nvPr>
            <p:custDataLst>
              <p:tags r:id="rId9"/>
            </p:custDataLst>
          </p:nvPr>
        </p:nvGrpSpPr>
        <p:grpSpPr>
          <a:xfrm>
            <a:off x="5123498" y="2699703"/>
            <a:ext cx="1308100" cy="1000125"/>
            <a:chOff x="4217" y="5340"/>
            <a:chExt cx="2061" cy="1575"/>
          </a:xfrm>
        </p:grpSpPr>
        <p:sp>
          <p:nvSpPr>
            <p:cNvPr id="13336" name="文本框 1"/>
            <p:cNvSpPr txBox="1">
              <a:spLocks noChangeArrowheads="1"/>
            </p:cNvSpPr>
            <p:nvPr>
              <p:custDataLst>
                <p:tags r:id="rId22"/>
              </p:custDataLst>
            </p:nvPr>
          </p:nvSpPr>
          <p:spPr>
            <a:xfrm>
              <a:off x="4217" y="5829"/>
              <a:ext cx="1078"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i="1">
                  <a:solidFill>
                    <a:srgbClr val="FF0000"/>
                  </a:solidFill>
                  <a:latin typeface="Times New Roman" panose="02020603050405020304" charset="0"/>
                </a:rPr>
                <a:t>P  =</a:t>
              </a:r>
            </a:p>
          </p:txBody>
        </p:sp>
        <p:sp>
          <p:nvSpPr>
            <p:cNvPr id="13337" name="文本框 3"/>
            <p:cNvSpPr txBox="1">
              <a:spLocks noChangeArrowheads="1"/>
            </p:cNvSpPr>
            <p:nvPr>
              <p:custDataLst>
                <p:tags r:id="rId23"/>
              </p:custDataLst>
            </p:nvPr>
          </p:nvSpPr>
          <p:spPr>
            <a:xfrm>
              <a:off x="5455" y="5340"/>
              <a:ext cx="715"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i="1">
                  <a:solidFill>
                    <a:srgbClr val="FF0000"/>
                  </a:solidFill>
                  <a:latin typeface="Times New Roman" panose="02020603050405020304" charset="0"/>
                </a:rPr>
                <a:t>W</a:t>
              </a:r>
            </a:p>
          </p:txBody>
        </p:sp>
        <p:sp>
          <p:nvSpPr>
            <p:cNvPr id="13338" name="文本框 4"/>
            <p:cNvSpPr txBox="1">
              <a:spLocks noChangeArrowheads="1"/>
            </p:cNvSpPr>
            <p:nvPr>
              <p:custDataLst>
                <p:tags r:id="rId24"/>
              </p:custDataLst>
            </p:nvPr>
          </p:nvSpPr>
          <p:spPr>
            <a:xfrm>
              <a:off x="5625" y="6190"/>
              <a:ext cx="445"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i="1">
                  <a:solidFill>
                    <a:srgbClr val="FF0000"/>
                  </a:solidFill>
                  <a:latin typeface="Times New Roman" panose="02020603050405020304" charset="0"/>
                </a:rPr>
                <a:t>t</a:t>
              </a:r>
            </a:p>
          </p:txBody>
        </p:sp>
        <p:cxnSp>
          <p:nvCxnSpPr>
            <p:cNvPr id="16" name="直接连接符 15"/>
            <p:cNvCxnSpPr/>
            <p:nvPr>
              <p:custDataLst>
                <p:tags r:id="rId25"/>
              </p:custDataLst>
            </p:nvPr>
          </p:nvCxnSpPr>
          <p:spPr>
            <a:xfrm flipH="1">
              <a:off x="5418" y="6202"/>
              <a:ext cx="860" cy="0"/>
            </a:xfrm>
            <a:prstGeom prst="line">
              <a:avLst/>
            </a:prstGeom>
            <a:noFill/>
            <a:ln w="25400" cap="flat" cmpd="sng" algn="ctr">
              <a:solidFill>
                <a:srgbClr val="FF0000"/>
              </a:solidFill>
              <a:prstDash val="solid"/>
            </a:ln>
            <a:effectLst/>
          </p:spPr>
          <p:style>
            <a:lnRef idx="1">
              <a:schemeClr val="accent1"/>
            </a:lnRef>
            <a:fillRef idx="0">
              <a:schemeClr val="accent1"/>
            </a:fillRef>
            <a:effectRef idx="0">
              <a:schemeClr val="accent1"/>
            </a:effectRef>
            <a:fontRef idx="minor">
              <a:schemeClr val="tx1"/>
            </a:fontRef>
          </p:style>
        </p:cxnSp>
      </p:grpSp>
      <p:grpSp>
        <p:nvGrpSpPr>
          <p:cNvPr id="13324" name="组合 1"/>
          <p:cNvGrpSpPr/>
          <p:nvPr>
            <p:custDataLst>
              <p:tags r:id="rId10"/>
            </p:custDataLst>
          </p:nvPr>
        </p:nvGrpSpPr>
        <p:grpSpPr>
          <a:xfrm>
            <a:off x="2553476" y="2687285"/>
            <a:ext cx="2285303" cy="1009061"/>
            <a:chOff x="3837" y="5476"/>
            <a:chExt cx="3601" cy="1590"/>
          </a:xfrm>
        </p:grpSpPr>
        <p:sp>
          <p:nvSpPr>
            <p:cNvPr id="13332" name="文本框 1"/>
            <p:cNvSpPr txBox="1">
              <a:spLocks noChangeArrowheads="1"/>
            </p:cNvSpPr>
            <p:nvPr>
              <p:custDataLst>
                <p:tags r:id="rId18"/>
              </p:custDataLst>
            </p:nvPr>
          </p:nvSpPr>
          <p:spPr>
            <a:xfrm>
              <a:off x="3837" y="5829"/>
              <a:ext cx="1804"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buClrTx/>
                <a:buSzTx/>
                <a:buFontTx/>
              </a:pPr>
              <a:r>
                <a:rPr lang="zh-CN" altLang="en-US" sz="2400">
                  <a:solidFill>
                    <a:schemeClr val="tx1">
                      <a:alpha val="100000"/>
                    </a:schemeClr>
                  </a:solidFill>
                  <a:latin typeface="Times New Roman" panose="02020603050405020304" charset="0"/>
                </a:rPr>
                <a:t>功率=</a:t>
              </a:r>
            </a:p>
          </p:txBody>
        </p:sp>
        <p:sp>
          <p:nvSpPr>
            <p:cNvPr id="13333" name="文本框 3"/>
            <p:cNvSpPr txBox="1">
              <a:spLocks noChangeArrowheads="1"/>
            </p:cNvSpPr>
            <p:nvPr>
              <p:custDataLst>
                <p:tags r:id="rId19"/>
              </p:custDataLst>
            </p:nvPr>
          </p:nvSpPr>
          <p:spPr>
            <a:xfrm>
              <a:off x="5974" y="5476"/>
              <a:ext cx="768"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buClrTx/>
                <a:buSzTx/>
                <a:buFontTx/>
              </a:pPr>
              <a:r>
                <a:rPr lang="zh-CN" altLang="en-US" sz="2400">
                  <a:solidFill>
                    <a:schemeClr val="tx1">
                      <a:alpha val="100000"/>
                    </a:schemeClr>
                  </a:solidFill>
                  <a:latin typeface="Times New Roman" panose="02020603050405020304" charset="0"/>
                </a:rPr>
                <a:t>功</a:t>
              </a:r>
            </a:p>
          </p:txBody>
        </p:sp>
        <p:sp>
          <p:nvSpPr>
            <p:cNvPr id="13334" name="文本框 4"/>
            <p:cNvSpPr txBox="1">
              <a:spLocks noChangeArrowheads="1"/>
            </p:cNvSpPr>
            <p:nvPr>
              <p:custDataLst>
                <p:tags r:id="rId20"/>
              </p:custDataLst>
            </p:nvPr>
          </p:nvSpPr>
          <p:spPr>
            <a:xfrm>
              <a:off x="5216" y="6341"/>
              <a:ext cx="2222"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buClrTx/>
                <a:buSzTx/>
                <a:buFontTx/>
              </a:pPr>
              <a:r>
                <a:rPr lang="zh-CN" altLang="en-US" sz="2400">
                  <a:solidFill>
                    <a:schemeClr val="tx1">
                      <a:alpha val="100000"/>
                    </a:schemeClr>
                  </a:solidFill>
                  <a:latin typeface="Times New Roman" panose="02020603050405020304" charset="0"/>
                </a:rPr>
                <a:t>做功时间</a:t>
              </a:r>
            </a:p>
          </p:txBody>
        </p:sp>
        <p:cxnSp>
          <p:nvCxnSpPr>
            <p:cNvPr id="21" name="直接连接符 20"/>
            <p:cNvCxnSpPr/>
            <p:nvPr>
              <p:custDataLst>
                <p:tags r:id="rId21"/>
              </p:custDataLst>
            </p:nvPr>
          </p:nvCxnSpPr>
          <p:spPr>
            <a:xfrm flipH="1" flipV="1">
              <a:off x="5376" y="6222"/>
              <a:ext cx="1965" cy="12"/>
            </a:xfrm>
            <a:prstGeom prst="line">
              <a:avLst/>
            </a:prstGeom>
            <a:noFill/>
            <a:ln w="25400" cap="flat" cmpd="sng" algn="ctr">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grpSp>
      <p:grpSp>
        <p:nvGrpSpPr>
          <p:cNvPr id="2" name="组合 1"/>
          <p:cNvGrpSpPr/>
          <p:nvPr>
            <p:custDataLst>
              <p:tags r:id="rId11"/>
            </p:custDataLst>
          </p:nvPr>
        </p:nvGrpSpPr>
        <p:grpSpPr>
          <a:xfrm>
            <a:off x="0" y="0"/>
            <a:ext cx="5148580" cy="812800"/>
            <a:chOff x="0" y="0"/>
            <a:chExt cx="8108" cy="1280"/>
          </a:xfrm>
        </p:grpSpPr>
        <p:grpSp>
          <p:nvGrpSpPr>
            <p:cNvPr id="14" name="组合 13"/>
            <p:cNvGrpSpPr/>
            <p:nvPr>
              <p:custDataLst>
                <p:tags r:id="rId12"/>
              </p:custDataLst>
            </p:nvPr>
          </p:nvGrpSpPr>
          <p:grpSpPr>
            <a:xfrm>
              <a:off x="0" y="0"/>
              <a:ext cx="3664" cy="1280"/>
              <a:chOff x="1070" y="-166"/>
              <a:chExt cx="3664" cy="1280"/>
            </a:xfrm>
          </p:grpSpPr>
          <p:sp>
            <p:nvSpPr>
              <p:cNvPr id="15" name="平行四边形 14"/>
              <p:cNvSpPr/>
              <p:nvPr>
                <p:custDataLst>
                  <p:tags r:id="rId16"/>
                </p:custDataLst>
              </p:nvPr>
            </p:nvSpPr>
            <p:spPr>
              <a:xfrm>
                <a:off x="1640" y="304"/>
                <a:ext cx="3094" cy="810"/>
              </a:xfrm>
              <a:prstGeom prst="parallelogram">
                <a:avLst>
                  <a:gd name="adj" fmla="val 24995"/>
                </a:avLst>
              </a:prstGeom>
              <a:solidFill>
                <a:srgbClr val="FFBF53"/>
              </a:solidFill>
              <a:ln w="12700">
                <a:noFill/>
              </a:ln>
            </p:spPr>
            <p:txBody>
              <a:bodyPr anchor="ctr" anchorCtr="0"/>
              <a:lstStyle/>
              <a:p>
                <a:pPr algn="ctr"/>
                <a:r>
                  <a:rPr lang="zh-CN" altLang="en-US" sz="2400" b="1">
                    <a:solidFill>
                      <a:srgbClr val="FFFFFF"/>
                    </a:solidFill>
                    <a:latin typeface="微软雅黑" panose="020B0503020204020204" charset="-122"/>
                    <a:ea typeface="微软雅黑" panose="020B0503020204020204" charset="-122"/>
                  </a:rPr>
                  <a:t>新知学习</a:t>
                </a:r>
              </a:p>
            </p:txBody>
          </p:sp>
          <p:pic>
            <p:nvPicPr>
              <p:cNvPr id="5" name="图片 4" descr="水星_#33333850"/>
              <p:cNvPicPr>
                <a:picLocks noChangeAspect="1"/>
              </p:cNvPicPr>
              <p:nvPr>
                <p:custDataLst>
                  <p:tags r:id="rId17"/>
                </p:custDataLst>
              </p:nvPr>
            </p:nvPicPr>
            <p:blipFill>
              <a:blip r:embed="rId27"/>
              <a:srcRect b="12800"/>
              <a:stretch>
                <a:fillRect/>
              </a:stretch>
            </p:blipFill>
            <p:spPr>
              <a:xfrm>
                <a:off x="1070" y="-166"/>
                <a:ext cx="952" cy="831"/>
              </a:xfrm>
              <a:prstGeom prst="rect">
                <a:avLst/>
              </a:prstGeom>
            </p:spPr>
          </p:pic>
        </p:grpSp>
        <p:grpSp>
          <p:nvGrpSpPr>
            <p:cNvPr id="6" name="组合 5"/>
            <p:cNvGrpSpPr/>
            <p:nvPr>
              <p:custDataLst>
                <p:tags r:id="rId13"/>
              </p:custDataLst>
            </p:nvPr>
          </p:nvGrpSpPr>
          <p:grpSpPr>
            <a:xfrm>
              <a:off x="3352" y="319"/>
              <a:ext cx="4756" cy="946"/>
              <a:chOff x="2320063" y="587792"/>
              <a:chExt cx="3020060" cy="600416"/>
            </a:xfrm>
          </p:grpSpPr>
          <p:sp>
            <p:nvSpPr>
              <p:cNvPr id="23" name="矩形 22"/>
              <p:cNvSpPr/>
              <p:nvPr>
                <p:custDataLst>
                  <p:tags r:id="rId14"/>
                </p:custDataLst>
              </p:nvPr>
            </p:nvSpPr>
            <p:spPr>
              <a:xfrm flipH="1" flipV="1">
                <a:off x="2320063" y="1112008"/>
                <a:ext cx="2945130" cy="76200"/>
              </a:xfrm>
              <a:prstGeom prst="rect">
                <a:avLst/>
              </a:pr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3"/>
              <p:cNvSpPr/>
              <p:nvPr>
                <p:custDataLst>
                  <p:tags r:id="rId15"/>
                </p:custDataLst>
              </p:nvPr>
            </p:nvSpPr>
            <p:spPr>
              <a:xfrm>
                <a:off x="2584858" y="587792"/>
                <a:ext cx="2755265" cy="471805"/>
              </a:xfrm>
              <a:prstGeom prst="rect">
                <a:avLst/>
              </a:prstGeom>
              <a:noFill/>
              <a:ln w="9525">
                <a:noFill/>
                <a:miter/>
              </a:ln>
            </p:spPr>
            <p:txBody>
              <a:bodyPr wrap="none" lIns="91431" tIns="45716" rIns="91431" bIns="45716">
                <a:noAutofit/>
              </a:bodyPr>
              <a:lstStyle/>
              <a:p>
                <a:pPr lvl="0" algn="l" eaLnBrk="1" hangingPunct="1">
                  <a:buNone/>
                </a:pPr>
                <a:r>
                  <a:rPr lang="zh-CN" sz="2800" b="1">
                    <a:solidFill>
                      <a:srgbClr val="3F999C"/>
                    </a:solidFill>
                    <a:uFillTx/>
                    <a:latin typeface="+mj-ea"/>
                    <a:ea typeface="+mj-ea"/>
                    <a:cs typeface="方正楷体_GBK" panose="03000509000000000000" charset="-122"/>
                    <a:sym typeface="+mn-ea"/>
                  </a:rPr>
                  <a:t>知识点二：功率</a:t>
                </a:r>
                <a:endParaRPr lang="zh-CN" sz="2800" b="1">
                  <a:solidFill>
                    <a:srgbClr val="3F999C"/>
                  </a:solidFill>
                  <a:uFillTx/>
                  <a:latin typeface="+mj-ea"/>
                  <a:ea typeface="+mj-ea"/>
                  <a:cs typeface="方正楷体_GBK" panose="03000509000000000000" charset="-122"/>
                </a:endParaRPr>
              </a:p>
              <a:p>
                <a:pPr lvl="0" algn="l" eaLnBrk="1" hangingPunct="1">
                  <a:buNone/>
                </a:pPr>
                <a:endParaRPr lang="zh-CN" altLang="en-US" sz="2800" b="1">
                  <a:solidFill>
                    <a:srgbClr val="3F999C"/>
                  </a:solidFill>
                  <a:uFillTx/>
                  <a:latin typeface="+mj-ea"/>
                  <a:ea typeface="+mj-ea"/>
                  <a:cs typeface="方正楷体_GBK" panose="03000509000000000000" charset="-122"/>
                  <a:sym typeface="+mn-ea"/>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rLst="">
                                      <p:cBhvr>
                                        <p:cTn id="7" dur="1000"/>
                                        <p:tgtEl>
                                          <p:spTgt spid="13315"/>
                                        </p:tgtEl>
                                      </p:cBhvr>
                                    </p:animEffect>
                                    <p:anim calcmode="lin" valueType="num">
                                      <p:cBhvr>
                                        <p:cTn id="8" dur="1000" fill="hold"/>
                                        <p:tgtEl>
                                          <p:spTgt spid="13315"/>
                                        </p:tgtEl>
                                        <p:attrNameLst>
                                          <p:attrName>ppt_x</p:attrName>
                                        </p:attrNameLst>
                                      </p:cBhvr>
                                      <p:tavLst>
                                        <p:tav tm="0">
                                          <p:val>
                                            <p:strVal val="#ppt_x"/>
                                          </p:val>
                                        </p:tav>
                                        <p:tav tm="100000">
                                          <p:val>
                                            <p:strVal val="#ppt_x"/>
                                          </p:val>
                                        </p:tav>
                                      </p:tavLst>
                                    </p:anim>
                                    <p:anim calcmode="lin" valueType="num">
                                      <p:cBhvr>
                                        <p:cTn id="9" dur="1000" fill="hold"/>
                                        <p:tgtEl>
                                          <p:spTgt spid="133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13316"/>
                                        </p:tgtEl>
                                        <p:attrNameLst>
                                          <p:attrName>style.visibility</p:attrName>
                                        </p:attrNameLst>
                                      </p:cBhvr>
                                      <p:to>
                                        <p:strVal val="visible"/>
                                      </p:to>
                                    </p:set>
                                    <p:animEffect transition="in" filter="fade" prLst="">
                                      <p:cBhvr>
                                        <p:cTn id="14" dur="1000"/>
                                        <p:tgtEl>
                                          <p:spTgt spid="13316"/>
                                        </p:tgtEl>
                                      </p:cBhvr>
                                    </p:animEffect>
                                    <p:anim calcmode="lin" valueType="num">
                                      <p:cBhvr>
                                        <p:cTn id="15" dur="1000" fill="hold"/>
                                        <p:tgtEl>
                                          <p:spTgt spid="13316"/>
                                        </p:tgtEl>
                                        <p:attrNameLst>
                                          <p:attrName>ppt_x</p:attrName>
                                        </p:attrNameLst>
                                      </p:cBhvr>
                                      <p:tavLst>
                                        <p:tav tm="0">
                                          <p:val>
                                            <p:strVal val="#ppt_x"/>
                                          </p:val>
                                        </p:tav>
                                        <p:tav tm="100000">
                                          <p:val>
                                            <p:strVal val="#ppt_x"/>
                                          </p:val>
                                        </p:tav>
                                      </p:tavLst>
                                    </p:anim>
                                    <p:anim calcmode="lin" valueType="num">
                                      <p:cBhvr>
                                        <p:cTn id="16" dur="1000" fill="hold"/>
                                        <p:tgtEl>
                                          <p:spTgt spid="133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324"/>
                                        </p:tgtEl>
                                        <p:attrNameLst>
                                          <p:attrName>style.visibility</p:attrName>
                                        </p:attrNameLst>
                                      </p:cBhvr>
                                      <p:to>
                                        <p:strVal val="visible"/>
                                      </p:to>
                                    </p:set>
                                    <p:animEffect transition="in" filter="fade" prLst="">
                                      <p:cBhvr>
                                        <p:cTn id="21" dur="1000"/>
                                        <p:tgtEl>
                                          <p:spTgt spid="13324"/>
                                        </p:tgtEl>
                                      </p:cBhvr>
                                    </p:animEffect>
                                    <p:anim calcmode="lin" valueType="num">
                                      <p:cBhvr>
                                        <p:cTn id="22" dur="1000" fill="hold"/>
                                        <p:tgtEl>
                                          <p:spTgt spid="13324"/>
                                        </p:tgtEl>
                                        <p:attrNameLst>
                                          <p:attrName>ppt_x</p:attrName>
                                        </p:attrNameLst>
                                      </p:cBhvr>
                                      <p:tavLst>
                                        <p:tav tm="0">
                                          <p:val>
                                            <p:strVal val="#ppt_x"/>
                                          </p:val>
                                        </p:tav>
                                        <p:tav tm="100000">
                                          <p:val>
                                            <p:strVal val="#ppt_x"/>
                                          </p:val>
                                        </p:tav>
                                      </p:tavLst>
                                    </p:anim>
                                    <p:anim calcmode="lin" valueType="num">
                                      <p:cBhvr>
                                        <p:cTn id="23" dur="1000" fill="hold"/>
                                        <p:tgtEl>
                                          <p:spTgt spid="133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323"/>
                                        </p:tgtEl>
                                        <p:attrNameLst>
                                          <p:attrName>style.visibility</p:attrName>
                                        </p:attrNameLst>
                                      </p:cBhvr>
                                      <p:to>
                                        <p:strVal val="visible"/>
                                      </p:to>
                                    </p:set>
                                    <p:animEffect transition="in" filter="fade" prLst="">
                                      <p:cBhvr>
                                        <p:cTn id="28" dur="1000"/>
                                        <p:tgtEl>
                                          <p:spTgt spid="13323"/>
                                        </p:tgtEl>
                                      </p:cBhvr>
                                    </p:animEffect>
                                    <p:anim calcmode="lin" valueType="num">
                                      <p:cBhvr>
                                        <p:cTn id="29" dur="1000" fill="hold"/>
                                        <p:tgtEl>
                                          <p:spTgt spid="13323"/>
                                        </p:tgtEl>
                                        <p:attrNameLst>
                                          <p:attrName>ppt_x</p:attrName>
                                        </p:attrNameLst>
                                      </p:cBhvr>
                                      <p:tavLst>
                                        <p:tav tm="0">
                                          <p:val>
                                            <p:strVal val="#ppt_x"/>
                                          </p:val>
                                        </p:tav>
                                        <p:tav tm="100000">
                                          <p:val>
                                            <p:strVal val="#ppt_x"/>
                                          </p:val>
                                        </p:tav>
                                      </p:tavLst>
                                    </p:anim>
                                    <p:anim calcmode="lin" valueType="num">
                                      <p:cBhvr>
                                        <p:cTn id="30" dur="1000" fill="hold"/>
                                        <p:tgtEl>
                                          <p:spTgt spid="133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2" nodeType="clickEffect">
                                  <p:stCondLst>
                                    <p:cond delay="0"/>
                                  </p:stCondLst>
                                  <p:childTnLst>
                                    <p:set>
                                      <p:cBhvr>
                                        <p:cTn id="34" dur="1" fill="hold">
                                          <p:stCondLst>
                                            <p:cond delay="0"/>
                                          </p:stCondLst>
                                        </p:cTn>
                                        <p:tgtEl>
                                          <p:spTgt spid="13318"/>
                                        </p:tgtEl>
                                        <p:attrNameLst>
                                          <p:attrName>style.visibility</p:attrName>
                                        </p:attrNameLst>
                                      </p:cBhvr>
                                      <p:to>
                                        <p:strVal val="visible"/>
                                      </p:to>
                                    </p:set>
                                    <p:animEffect transition="in" filter="fade" prLst="">
                                      <p:cBhvr>
                                        <p:cTn id="35" dur="1000"/>
                                        <p:tgtEl>
                                          <p:spTgt spid="13318"/>
                                        </p:tgtEl>
                                      </p:cBhvr>
                                    </p:animEffect>
                                    <p:anim calcmode="lin" valueType="num">
                                      <p:cBhvr>
                                        <p:cTn id="36" dur="1000" fill="hold"/>
                                        <p:tgtEl>
                                          <p:spTgt spid="13318"/>
                                        </p:tgtEl>
                                        <p:attrNameLst>
                                          <p:attrName>ppt_x</p:attrName>
                                        </p:attrNameLst>
                                      </p:cBhvr>
                                      <p:tavLst>
                                        <p:tav tm="0">
                                          <p:val>
                                            <p:strVal val="#ppt_x"/>
                                          </p:val>
                                        </p:tav>
                                        <p:tav tm="100000">
                                          <p:val>
                                            <p:strVal val="#ppt_x"/>
                                          </p:val>
                                        </p:tav>
                                      </p:tavLst>
                                    </p:anim>
                                    <p:anim calcmode="lin" valueType="num">
                                      <p:cBhvr>
                                        <p:cTn id="37" dur="1000" fill="hold"/>
                                        <p:tgtEl>
                                          <p:spTgt spid="133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3"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rLst="">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4" nodeType="clickEffect">
                                  <p:stCondLst>
                                    <p:cond delay="0"/>
                                  </p:stCondLst>
                                  <p:childTnLst>
                                    <p:set>
                                      <p:cBhvr>
                                        <p:cTn id="48" dur="1" fill="hold">
                                          <p:stCondLst>
                                            <p:cond delay="0"/>
                                          </p:stCondLst>
                                        </p:cTn>
                                        <p:tgtEl>
                                          <p:spTgt spid="13320"/>
                                        </p:tgtEl>
                                        <p:attrNameLst>
                                          <p:attrName>style.visibility</p:attrName>
                                        </p:attrNameLst>
                                      </p:cBhvr>
                                      <p:to>
                                        <p:strVal val="visible"/>
                                      </p:to>
                                    </p:set>
                                    <p:animEffect transition="in" filter="fade" prLst="">
                                      <p:cBhvr>
                                        <p:cTn id="49" dur="1000"/>
                                        <p:tgtEl>
                                          <p:spTgt spid="13320"/>
                                        </p:tgtEl>
                                      </p:cBhvr>
                                    </p:animEffect>
                                    <p:anim calcmode="lin" valueType="num">
                                      <p:cBhvr>
                                        <p:cTn id="50" dur="1000" fill="hold"/>
                                        <p:tgtEl>
                                          <p:spTgt spid="13320"/>
                                        </p:tgtEl>
                                        <p:attrNameLst>
                                          <p:attrName>ppt_x</p:attrName>
                                        </p:attrNameLst>
                                      </p:cBhvr>
                                      <p:tavLst>
                                        <p:tav tm="0">
                                          <p:val>
                                            <p:strVal val="#ppt_x"/>
                                          </p:val>
                                        </p:tav>
                                        <p:tav tm="100000">
                                          <p:val>
                                            <p:strVal val="#ppt_x"/>
                                          </p:val>
                                        </p:tav>
                                      </p:tavLst>
                                    </p:anim>
                                    <p:anim calcmode="lin" valueType="num">
                                      <p:cBhvr>
                                        <p:cTn id="51" dur="1000" fill="hold"/>
                                        <p:tgtEl>
                                          <p:spTgt spid="1332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5" nodeType="clickEffect">
                                  <p:stCondLst>
                                    <p:cond delay="0"/>
                                  </p:stCondLst>
                                  <p:childTnLst>
                                    <p:set>
                                      <p:cBhvr>
                                        <p:cTn id="55" dur="1" fill="hold">
                                          <p:stCondLst>
                                            <p:cond delay="0"/>
                                          </p:stCondLst>
                                        </p:cTn>
                                        <p:tgtEl>
                                          <p:spTgt spid="13321"/>
                                        </p:tgtEl>
                                        <p:attrNameLst>
                                          <p:attrName>style.visibility</p:attrName>
                                        </p:attrNameLst>
                                      </p:cBhvr>
                                      <p:to>
                                        <p:strVal val="visible"/>
                                      </p:to>
                                    </p:set>
                                    <p:animEffect transition="in" filter="fade" prLst="">
                                      <p:cBhvr>
                                        <p:cTn id="56" dur="1000"/>
                                        <p:tgtEl>
                                          <p:spTgt spid="13321"/>
                                        </p:tgtEl>
                                      </p:cBhvr>
                                    </p:animEffect>
                                    <p:anim calcmode="lin" valueType="num">
                                      <p:cBhvr>
                                        <p:cTn id="57" dur="1000" fill="hold"/>
                                        <p:tgtEl>
                                          <p:spTgt spid="13321"/>
                                        </p:tgtEl>
                                        <p:attrNameLst>
                                          <p:attrName>ppt_x</p:attrName>
                                        </p:attrNameLst>
                                      </p:cBhvr>
                                      <p:tavLst>
                                        <p:tav tm="0">
                                          <p:val>
                                            <p:strVal val="#ppt_x"/>
                                          </p:val>
                                        </p:tav>
                                        <p:tav tm="100000">
                                          <p:val>
                                            <p:strVal val="#ppt_x"/>
                                          </p:val>
                                        </p:tav>
                                      </p:tavLst>
                                    </p:anim>
                                    <p:anim calcmode="lin" valueType="num">
                                      <p:cBhvr>
                                        <p:cTn id="58" dur="1000" fill="hold"/>
                                        <p:tgtEl>
                                          <p:spTgt spid="1332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6" nodeType="clickEffect">
                                  <p:stCondLst>
                                    <p:cond delay="0"/>
                                  </p:stCondLst>
                                  <p:childTnLst>
                                    <p:set>
                                      <p:cBhvr>
                                        <p:cTn id="62" dur="1" fill="hold">
                                          <p:stCondLst>
                                            <p:cond delay="0"/>
                                          </p:stCondLst>
                                        </p:cTn>
                                        <p:tgtEl>
                                          <p:spTgt spid="13322"/>
                                        </p:tgtEl>
                                        <p:attrNameLst>
                                          <p:attrName>style.visibility</p:attrName>
                                        </p:attrNameLst>
                                      </p:cBhvr>
                                      <p:to>
                                        <p:strVal val="visible"/>
                                      </p:to>
                                    </p:set>
                                    <p:animEffect transition="in" filter="fade" prLst="">
                                      <p:cBhvr>
                                        <p:cTn id="63" dur="1000"/>
                                        <p:tgtEl>
                                          <p:spTgt spid="13322"/>
                                        </p:tgtEl>
                                      </p:cBhvr>
                                    </p:animEffect>
                                    <p:anim calcmode="lin" valueType="num">
                                      <p:cBhvr>
                                        <p:cTn id="64" dur="1000" fill="hold"/>
                                        <p:tgtEl>
                                          <p:spTgt spid="13322"/>
                                        </p:tgtEl>
                                        <p:attrNameLst>
                                          <p:attrName>ppt_x</p:attrName>
                                        </p:attrNameLst>
                                      </p:cBhvr>
                                      <p:tavLst>
                                        <p:tav tm="0">
                                          <p:val>
                                            <p:strVal val="#ppt_x"/>
                                          </p:val>
                                        </p:tav>
                                        <p:tav tm="100000">
                                          <p:val>
                                            <p:strVal val="#ppt_x"/>
                                          </p:val>
                                        </p:tav>
                                      </p:tavLst>
                                    </p:anim>
                                    <p:anim calcmode="lin" valueType="num">
                                      <p:cBhvr>
                                        <p:cTn id="65" dur="1000" fill="hold"/>
                                        <p:tgtEl>
                                          <p:spTgt spid="133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dvAuto="0"/>
      <p:bldP spid="13316" grpId="1" advAuto="0"/>
      <p:bldP spid="13318" grpId="2" advAuto="0"/>
      <p:bldP spid="4" grpId="3" animBg="1" advAuto="0"/>
      <p:bldP spid="13320" grpId="4" advAuto="0"/>
      <p:bldP spid="13321" grpId="5" advAuto="0"/>
      <p:bldP spid="13322" grpId="6" advAuto="0"/>
    </p:bld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Unix 3.10 unknown"/>
  <p:tag name="AS_RELEASE_DATE" val="2023.03.31"/>
  <p:tag name="AS_TITLE" val="Aspose.Slides for Java"/>
  <p:tag name="AS_VERSION" val="23.3"/>
</p:tagLst>
</file>

<file path=ppt/tags/tag10.xml><?xml version="1.0" encoding="utf-8"?>
<p:tagLst xmlns:a="http://schemas.openxmlformats.org/drawingml/2006/main" xmlns:r="http://schemas.openxmlformats.org/officeDocument/2006/relationships" xmlns:p="http://schemas.openxmlformats.org/presentationml/2006/main">
  <p:tag name="AS_UNIQUEID" val="224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0.xml><?xml version="1.0" encoding="utf-8"?>
<p:tagLst xmlns:a="http://schemas.openxmlformats.org/drawingml/2006/main" xmlns:r="http://schemas.openxmlformats.org/officeDocument/2006/relationships" xmlns:p="http://schemas.openxmlformats.org/presentationml/2006/main">
  <p:tag name="AS_UNIQUEID" val="2352"/>
</p:tagLst>
</file>

<file path=ppt/tags/tag101.xml><?xml version="1.0" encoding="utf-8"?>
<p:tagLst xmlns:a="http://schemas.openxmlformats.org/drawingml/2006/main" xmlns:r="http://schemas.openxmlformats.org/officeDocument/2006/relationships" xmlns:p="http://schemas.openxmlformats.org/presentationml/2006/main">
  <p:tag name="AS_UNIQUEID" val="2353"/>
</p:tagLst>
</file>

<file path=ppt/tags/tag102.xml><?xml version="1.0" encoding="utf-8"?>
<p:tagLst xmlns:a="http://schemas.openxmlformats.org/drawingml/2006/main" xmlns:r="http://schemas.openxmlformats.org/officeDocument/2006/relationships" xmlns:p="http://schemas.openxmlformats.org/presentationml/2006/main">
  <p:tag name="AS_UNIQUEID" val="2355"/>
</p:tagLst>
</file>

<file path=ppt/tags/tag103.xml><?xml version="1.0" encoding="utf-8"?>
<p:tagLst xmlns:a="http://schemas.openxmlformats.org/drawingml/2006/main" xmlns:r="http://schemas.openxmlformats.org/officeDocument/2006/relationships" xmlns:p="http://schemas.openxmlformats.org/presentationml/2006/main">
  <p:tag name="AS_UNIQUEID" val="2356"/>
</p:tagLst>
</file>

<file path=ppt/tags/tag104.xml><?xml version="1.0" encoding="utf-8"?>
<p:tagLst xmlns:a="http://schemas.openxmlformats.org/drawingml/2006/main" xmlns:r="http://schemas.openxmlformats.org/officeDocument/2006/relationships" xmlns:p="http://schemas.openxmlformats.org/presentationml/2006/main">
  <p:tag name="AS_UNIQUEID" val="2357"/>
</p:tagLst>
</file>

<file path=ppt/tags/tag105.xml><?xml version="1.0" encoding="utf-8"?>
<p:tagLst xmlns:a="http://schemas.openxmlformats.org/drawingml/2006/main" xmlns:r="http://schemas.openxmlformats.org/officeDocument/2006/relationships" xmlns:p="http://schemas.openxmlformats.org/presentationml/2006/main">
  <p:tag name="AS_UNIQUEID" val="2358"/>
</p:tagLst>
</file>

<file path=ppt/tags/tag106.xml><?xml version="1.0" encoding="utf-8"?>
<p:tagLst xmlns:a="http://schemas.openxmlformats.org/drawingml/2006/main" xmlns:r="http://schemas.openxmlformats.org/officeDocument/2006/relationships" xmlns:p="http://schemas.openxmlformats.org/presentationml/2006/main">
  <p:tag name="AS_UNIQUEID" val="2360"/>
</p:tagLst>
</file>

<file path=ppt/tags/tag107.xml><?xml version="1.0" encoding="utf-8"?>
<p:tagLst xmlns:a="http://schemas.openxmlformats.org/drawingml/2006/main" xmlns:r="http://schemas.openxmlformats.org/officeDocument/2006/relationships" xmlns:p="http://schemas.openxmlformats.org/presentationml/2006/main">
  <p:tag name="AS_UNIQUEID" val="2361"/>
</p:tagLst>
</file>

<file path=ppt/tags/tag108.xml><?xml version="1.0" encoding="utf-8"?>
<p:tagLst xmlns:a="http://schemas.openxmlformats.org/drawingml/2006/main" xmlns:r="http://schemas.openxmlformats.org/officeDocument/2006/relationships" xmlns:p="http://schemas.openxmlformats.org/presentationml/2006/main">
  <p:tag name="AS_UNIQUEID" val="2362"/>
</p:tagLst>
</file>

<file path=ppt/tags/tag109.xml><?xml version="1.0" encoding="utf-8"?>
<p:tagLst xmlns:a="http://schemas.openxmlformats.org/drawingml/2006/main" xmlns:r="http://schemas.openxmlformats.org/officeDocument/2006/relationships" xmlns:p="http://schemas.openxmlformats.org/presentationml/2006/main">
  <p:tag name="AS_UNIQUEID" val="2363"/>
</p:tagLst>
</file>

<file path=ppt/tags/tag11.xml><?xml version="1.0" encoding="utf-8"?>
<p:tagLst xmlns:a="http://schemas.openxmlformats.org/drawingml/2006/main" xmlns:r="http://schemas.openxmlformats.org/officeDocument/2006/relationships" xmlns:p="http://schemas.openxmlformats.org/presentationml/2006/main">
  <p:tag name="AS_UNIQUEID" val="224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0.xml><?xml version="1.0" encoding="utf-8"?>
<p:tagLst xmlns:a="http://schemas.openxmlformats.org/drawingml/2006/main" xmlns:r="http://schemas.openxmlformats.org/officeDocument/2006/relationships" xmlns:p="http://schemas.openxmlformats.org/presentationml/2006/main">
  <p:tag name="AS_UNIQUEID" val="2365"/>
</p:tagLst>
</file>

<file path=ppt/tags/tag111.xml><?xml version="1.0" encoding="utf-8"?>
<p:tagLst xmlns:a="http://schemas.openxmlformats.org/drawingml/2006/main" xmlns:r="http://schemas.openxmlformats.org/officeDocument/2006/relationships" xmlns:p="http://schemas.openxmlformats.org/presentationml/2006/main">
  <p:tag name="AS_UNIQUEID" val="2366"/>
</p:tagLst>
</file>

<file path=ppt/tags/tag112.xml><?xml version="1.0" encoding="utf-8"?>
<p:tagLst xmlns:a="http://schemas.openxmlformats.org/drawingml/2006/main" xmlns:r="http://schemas.openxmlformats.org/officeDocument/2006/relationships" xmlns:p="http://schemas.openxmlformats.org/presentationml/2006/main">
  <p:tag name="AS_UNIQUEID" val="2367"/>
</p:tagLst>
</file>

<file path=ppt/tags/tag113.xml><?xml version="1.0" encoding="utf-8"?>
<p:tagLst xmlns:a="http://schemas.openxmlformats.org/drawingml/2006/main" xmlns:r="http://schemas.openxmlformats.org/officeDocument/2006/relationships" xmlns:p="http://schemas.openxmlformats.org/presentationml/2006/main">
  <p:tag name="AS_UNIQUEID" val="2368"/>
</p:tagLst>
</file>

<file path=ppt/tags/tag114.xml><?xml version="1.0" encoding="utf-8"?>
<p:tagLst xmlns:a="http://schemas.openxmlformats.org/drawingml/2006/main" xmlns:r="http://schemas.openxmlformats.org/officeDocument/2006/relationships" xmlns:p="http://schemas.openxmlformats.org/presentationml/2006/main">
  <p:tag name="AS_UNIQUEID" val="2370"/>
</p:tagLst>
</file>

<file path=ppt/tags/tag115.xml><?xml version="1.0" encoding="utf-8"?>
<p:tagLst xmlns:a="http://schemas.openxmlformats.org/drawingml/2006/main" xmlns:r="http://schemas.openxmlformats.org/officeDocument/2006/relationships" xmlns:p="http://schemas.openxmlformats.org/presentationml/2006/main">
  <p:tag name="AS_UNIQUEID" val="2371"/>
</p:tagLst>
</file>

<file path=ppt/tags/tag116.xml><?xml version="1.0" encoding="utf-8"?>
<p:tagLst xmlns:a="http://schemas.openxmlformats.org/drawingml/2006/main" xmlns:r="http://schemas.openxmlformats.org/officeDocument/2006/relationships" xmlns:p="http://schemas.openxmlformats.org/presentationml/2006/main">
  <p:tag name="AS_UNIQUEID" val="2372"/>
</p:tagLst>
</file>

<file path=ppt/tags/tag117.xml><?xml version="1.0" encoding="utf-8"?>
<p:tagLst xmlns:a="http://schemas.openxmlformats.org/drawingml/2006/main" xmlns:r="http://schemas.openxmlformats.org/officeDocument/2006/relationships" xmlns:p="http://schemas.openxmlformats.org/presentationml/2006/main">
  <p:tag name="AS_UNIQUEID" val="2373"/>
</p:tagLst>
</file>

<file path=ppt/tags/tag118.xml><?xml version="1.0" encoding="utf-8"?>
<p:tagLst xmlns:a="http://schemas.openxmlformats.org/drawingml/2006/main" xmlns:r="http://schemas.openxmlformats.org/officeDocument/2006/relationships" xmlns:p="http://schemas.openxmlformats.org/presentationml/2006/main">
  <p:tag name="AS_UNIQUEID" val="2375"/>
</p:tagLst>
</file>

<file path=ppt/tags/tag119.xml><?xml version="1.0" encoding="utf-8"?>
<p:tagLst xmlns:a="http://schemas.openxmlformats.org/drawingml/2006/main" xmlns:r="http://schemas.openxmlformats.org/officeDocument/2006/relationships" xmlns:p="http://schemas.openxmlformats.org/presentationml/2006/main">
  <p:tag name="AS_UNIQUEID" val="2376"/>
</p:tagLst>
</file>

<file path=ppt/tags/tag12.xml><?xml version="1.0" encoding="utf-8"?>
<p:tagLst xmlns:a="http://schemas.openxmlformats.org/drawingml/2006/main" xmlns:r="http://schemas.openxmlformats.org/officeDocument/2006/relationships" xmlns:p="http://schemas.openxmlformats.org/presentationml/2006/main">
  <p:tag name="AS_UNIQUEID" val="224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0.xml><?xml version="1.0" encoding="utf-8"?>
<p:tagLst xmlns:a="http://schemas.openxmlformats.org/drawingml/2006/main" xmlns:r="http://schemas.openxmlformats.org/officeDocument/2006/relationships" xmlns:p="http://schemas.openxmlformats.org/presentationml/2006/main">
  <p:tag name="AS_UNIQUEID" val="2377"/>
</p:tagLst>
</file>

<file path=ppt/tags/tag121.xml><?xml version="1.0" encoding="utf-8"?>
<p:tagLst xmlns:a="http://schemas.openxmlformats.org/drawingml/2006/main" xmlns:r="http://schemas.openxmlformats.org/officeDocument/2006/relationships" xmlns:p="http://schemas.openxmlformats.org/presentationml/2006/main">
  <p:tag name="AS_UNIQUEID" val="2378"/>
</p:tagLst>
</file>

<file path=ppt/tags/tag122.xml><?xml version="1.0" encoding="utf-8"?>
<p:tagLst xmlns:a="http://schemas.openxmlformats.org/drawingml/2006/main" xmlns:r="http://schemas.openxmlformats.org/officeDocument/2006/relationships" xmlns:p="http://schemas.openxmlformats.org/presentationml/2006/main">
  <p:tag name="AS_UNIQUEID" val="2380"/>
</p:tagLst>
</file>

<file path=ppt/tags/tag123.xml><?xml version="1.0" encoding="utf-8"?>
<p:tagLst xmlns:a="http://schemas.openxmlformats.org/drawingml/2006/main" xmlns:r="http://schemas.openxmlformats.org/officeDocument/2006/relationships" xmlns:p="http://schemas.openxmlformats.org/presentationml/2006/main">
  <p:tag name="AS_UNIQUEID" val="2381"/>
</p:tagLst>
</file>

<file path=ppt/tags/tag124.xml><?xml version="1.0" encoding="utf-8"?>
<p:tagLst xmlns:a="http://schemas.openxmlformats.org/drawingml/2006/main" xmlns:r="http://schemas.openxmlformats.org/officeDocument/2006/relationships" xmlns:p="http://schemas.openxmlformats.org/presentationml/2006/main">
  <p:tag name="AS_UNIQUEID" val="2382"/>
</p:tagLst>
</file>

<file path=ppt/tags/tag125.xml><?xml version="1.0" encoding="utf-8"?>
<p:tagLst xmlns:a="http://schemas.openxmlformats.org/drawingml/2006/main" xmlns:r="http://schemas.openxmlformats.org/officeDocument/2006/relationships" xmlns:p="http://schemas.openxmlformats.org/presentationml/2006/main">
  <p:tag name="AS_UNIQUEID" val="2383"/>
</p:tagLst>
</file>

<file path=ppt/tags/tag126.xml><?xml version="1.0" encoding="utf-8"?>
<p:tagLst xmlns:a="http://schemas.openxmlformats.org/drawingml/2006/main" xmlns:r="http://schemas.openxmlformats.org/officeDocument/2006/relationships" xmlns:p="http://schemas.openxmlformats.org/presentationml/2006/main">
  <p:tag name="AS_UNIQUEID" val="2385"/>
</p:tagLst>
</file>

<file path=ppt/tags/tag127.xml><?xml version="1.0" encoding="utf-8"?>
<p:tagLst xmlns:a="http://schemas.openxmlformats.org/drawingml/2006/main" xmlns:r="http://schemas.openxmlformats.org/officeDocument/2006/relationships" xmlns:p="http://schemas.openxmlformats.org/presentationml/2006/main">
  <p:tag name="AS_UNIQUEID" val="2386"/>
</p:tagLst>
</file>

<file path=ppt/tags/tag128.xml><?xml version="1.0" encoding="utf-8"?>
<p:tagLst xmlns:a="http://schemas.openxmlformats.org/drawingml/2006/main" xmlns:r="http://schemas.openxmlformats.org/officeDocument/2006/relationships" xmlns:p="http://schemas.openxmlformats.org/presentationml/2006/main">
  <p:tag name="AS_UNIQUEID" val="2387"/>
</p:tagLst>
</file>

<file path=ppt/tags/tag129.xml><?xml version="1.0" encoding="utf-8"?>
<p:tagLst xmlns:a="http://schemas.openxmlformats.org/drawingml/2006/main" xmlns:r="http://schemas.openxmlformats.org/officeDocument/2006/relationships" xmlns:p="http://schemas.openxmlformats.org/presentationml/2006/main">
  <p:tag name="AS_UNIQUEID" val="2388"/>
</p:tagLst>
</file>

<file path=ppt/tags/tag13.xml><?xml version="1.0" encoding="utf-8"?>
<p:tagLst xmlns:a="http://schemas.openxmlformats.org/drawingml/2006/main" xmlns:r="http://schemas.openxmlformats.org/officeDocument/2006/relationships" xmlns:p="http://schemas.openxmlformats.org/presentationml/2006/main">
  <p:tag name="AS_UNIQUEID" val="224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30.xml><?xml version="1.0" encoding="utf-8"?>
<p:tagLst xmlns:a="http://schemas.openxmlformats.org/drawingml/2006/main" xmlns:r="http://schemas.openxmlformats.org/officeDocument/2006/relationships" xmlns:p="http://schemas.openxmlformats.org/presentationml/2006/main">
  <p:tag name="AS_UNIQUEID" val="2390"/>
</p:tagLst>
</file>

<file path=ppt/tags/tag131.xml><?xml version="1.0" encoding="utf-8"?>
<p:tagLst xmlns:a="http://schemas.openxmlformats.org/drawingml/2006/main" xmlns:r="http://schemas.openxmlformats.org/officeDocument/2006/relationships" xmlns:p="http://schemas.openxmlformats.org/presentationml/2006/main">
  <p:tag name="AS_UNIQUEID" val="2391"/>
</p:tagLst>
</file>

<file path=ppt/tags/tag132.xml><?xml version="1.0" encoding="utf-8"?>
<p:tagLst xmlns:a="http://schemas.openxmlformats.org/drawingml/2006/main" xmlns:r="http://schemas.openxmlformats.org/officeDocument/2006/relationships" xmlns:p="http://schemas.openxmlformats.org/presentationml/2006/main">
  <p:tag name="AS_UNIQUEID" val="2392"/>
</p:tagLst>
</file>

<file path=ppt/tags/tag133.xml><?xml version="1.0" encoding="utf-8"?>
<p:tagLst xmlns:a="http://schemas.openxmlformats.org/drawingml/2006/main" xmlns:r="http://schemas.openxmlformats.org/officeDocument/2006/relationships" xmlns:p="http://schemas.openxmlformats.org/presentationml/2006/main">
  <p:tag name="AS_UNIQUEID" val="2393"/>
</p:tagLst>
</file>

<file path=ppt/tags/tag134.xml><?xml version="1.0" encoding="utf-8"?>
<p:tagLst xmlns:a="http://schemas.openxmlformats.org/drawingml/2006/main" xmlns:r="http://schemas.openxmlformats.org/officeDocument/2006/relationships" xmlns:p="http://schemas.openxmlformats.org/presentationml/2006/main">
  <p:tag name="AS_UNIQUEID" val="2395"/>
</p:tagLst>
</file>

<file path=ppt/tags/tag135.xml><?xml version="1.0" encoding="utf-8"?>
<p:tagLst xmlns:a="http://schemas.openxmlformats.org/drawingml/2006/main" xmlns:r="http://schemas.openxmlformats.org/officeDocument/2006/relationships" xmlns:p="http://schemas.openxmlformats.org/presentationml/2006/main">
  <p:tag name="AS_UNIQUEID" val="2396"/>
</p:tagLst>
</file>

<file path=ppt/tags/tag136.xml><?xml version="1.0" encoding="utf-8"?>
<p:tagLst xmlns:a="http://schemas.openxmlformats.org/drawingml/2006/main" xmlns:r="http://schemas.openxmlformats.org/officeDocument/2006/relationships" xmlns:p="http://schemas.openxmlformats.org/presentationml/2006/main">
  <p:tag name="AS_UNIQUEID" val="2397"/>
</p:tagLst>
</file>

<file path=ppt/tags/tag137.xml><?xml version="1.0" encoding="utf-8"?>
<p:tagLst xmlns:a="http://schemas.openxmlformats.org/drawingml/2006/main" xmlns:r="http://schemas.openxmlformats.org/officeDocument/2006/relationships" xmlns:p="http://schemas.openxmlformats.org/presentationml/2006/main">
  <p:tag name="AS_UNIQUEID" val="2398"/>
</p:tagLst>
</file>

<file path=ppt/tags/tag138.xml><?xml version="1.0" encoding="utf-8"?>
<p:tagLst xmlns:a="http://schemas.openxmlformats.org/drawingml/2006/main" xmlns:r="http://schemas.openxmlformats.org/officeDocument/2006/relationships" xmlns:p="http://schemas.openxmlformats.org/presentationml/2006/main">
  <p:tag name="AS_UNIQUEID" val="2400"/>
</p:tagLst>
</file>

<file path=ppt/tags/tag139.xml><?xml version="1.0" encoding="utf-8"?>
<p:tagLst xmlns:a="http://schemas.openxmlformats.org/drawingml/2006/main" xmlns:r="http://schemas.openxmlformats.org/officeDocument/2006/relationships" xmlns:p="http://schemas.openxmlformats.org/presentationml/2006/main">
  <p:tag name="AS_UNIQUEID" val="2401"/>
</p:tagLst>
</file>

<file path=ppt/tags/tag14.xml><?xml version="1.0" encoding="utf-8"?>
<p:tagLst xmlns:a="http://schemas.openxmlformats.org/drawingml/2006/main" xmlns:r="http://schemas.openxmlformats.org/officeDocument/2006/relationships" xmlns:p="http://schemas.openxmlformats.org/presentationml/2006/main">
  <p:tag name="AS_UNIQUEID" val="224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40.xml><?xml version="1.0" encoding="utf-8"?>
<p:tagLst xmlns:a="http://schemas.openxmlformats.org/drawingml/2006/main" xmlns:r="http://schemas.openxmlformats.org/officeDocument/2006/relationships" xmlns:p="http://schemas.openxmlformats.org/presentationml/2006/main">
  <p:tag name="AS_UNIQUEID" val="2402"/>
</p:tagLst>
</file>

<file path=ppt/tags/tag141.xml><?xml version="1.0" encoding="utf-8"?>
<p:tagLst xmlns:a="http://schemas.openxmlformats.org/drawingml/2006/main" xmlns:r="http://schemas.openxmlformats.org/officeDocument/2006/relationships" xmlns:p="http://schemas.openxmlformats.org/presentationml/2006/main">
  <p:tag name="AS_UNIQUEID" val="2403"/>
</p:tagLst>
</file>

<file path=ppt/tags/tag142.xml><?xml version="1.0" encoding="utf-8"?>
<p:tagLst xmlns:a="http://schemas.openxmlformats.org/drawingml/2006/main" xmlns:r="http://schemas.openxmlformats.org/officeDocument/2006/relationships" xmlns:p="http://schemas.openxmlformats.org/presentationml/2006/main">
  <p:tag name="AS_UNIQUEID" val="2405"/>
</p:tagLst>
</file>

<file path=ppt/tags/tag143.xml><?xml version="1.0" encoding="utf-8"?>
<p:tagLst xmlns:a="http://schemas.openxmlformats.org/drawingml/2006/main" xmlns:r="http://schemas.openxmlformats.org/officeDocument/2006/relationships" xmlns:p="http://schemas.openxmlformats.org/presentationml/2006/main">
  <p:tag name="AS_UNIQUEID" val="2406"/>
</p:tagLst>
</file>

<file path=ppt/tags/tag144.xml><?xml version="1.0" encoding="utf-8"?>
<p:tagLst xmlns:a="http://schemas.openxmlformats.org/drawingml/2006/main" xmlns:r="http://schemas.openxmlformats.org/officeDocument/2006/relationships" xmlns:p="http://schemas.openxmlformats.org/presentationml/2006/main">
  <p:tag name="AS_UNIQUEID" val="2407"/>
</p:tagLst>
</file>

<file path=ppt/tags/tag145.xml><?xml version="1.0" encoding="utf-8"?>
<p:tagLst xmlns:a="http://schemas.openxmlformats.org/drawingml/2006/main" xmlns:r="http://schemas.openxmlformats.org/officeDocument/2006/relationships" xmlns:p="http://schemas.openxmlformats.org/presentationml/2006/main">
  <p:tag name="AS_UNIQUEID" val="2408"/>
</p:tagLst>
</file>

<file path=ppt/tags/tag146.xml><?xml version="1.0" encoding="utf-8"?>
<p:tagLst xmlns:a="http://schemas.openxmlformats.org/drawingml/2006/main" xmlns:r="http://schemas.openxmlformats.org/officeDocument/2006/relationships" xmlns:p="http://schemas.openxmlformats.org/presentationml/2006/main">
  <p:tag name="AS_UNIQUEID" val="2418"/>
</p:tagLst>
</file>

<file path=ppt/tags/tag147.xml><?xml version="1.0" encoding="utf-8"?>
<p:tagLst xmlns:a="http://schemas.openxmlformats.org/drawingml/2006/main" xmlns:r="http://schemas.openxmlformats.org/officeDocument/2006/relationships" xmlns:p="http://schemas.openxmlformats.org/presentationml/2006/main">
  <p:tag name="AS_UNIQUEID" val="2419"/>
</p:tagLst>
</file>

<file path=ppt/tags/tag148.xml><?xml version="1.0" encoding="utf-8"?>
<p:tagLst xmlns:a="http://schemas.openxmlformats.org/drawingml/2006/main" xmlns:r="http://schemas.openxmlformats.org/officeDocument/2006/relationships" xmlns:p="http://schemas.openxmlformats.org/presentationml/2006/main">
  <p:tag name="AS_UNIQUEID" val="2420"/>
</p:tagLst>
</file>

<file path=ppt/tags/tag149.xml><?xml version="1.0" encoding="utf-8"?>
<p:tagLst xmlns:a="http://schemas.openxmlformats.org/drawingml/2006/main" xmlns:r="http://schemas.openxmlformats.org/officeDocument/2006/relationships" xmlns:p="http://schemas.openxmlformats.org/presentationml/2006/main">
  <p:tag name="AS_UNIQUEID" val="2421"/>
</p:tagLst>
</file>

<file path=ppt/tags/tag15.xml><?xml version="1.0" encoding="utf-8"?>
<p:tagLst xmlns:a="http://schemas.openxmlformats.org/drawingml/2006/main" xmlns:r="http://schemas.openxmlformats.org/officeDocument/2006/relationships" xmlns:p="http://schemas.openxmlformats.org/presentationml/2006/main">
  <p:tag name="AS_UNIQUEID" val="224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50.xml><?xml version="1.0" encoding="utf-8"?>
<p:tagLst xmlns:a="http://schemas.openxmlformats.org/drawingml/2006/main" xmlns:r="http://schemas.openxmlformats.org/officeDocument/2006/relationships" xmlns:p="http://schemas.openxmlformats.org/presentationml/2006/main">
  <p:tag name="AS_UNIQUEID" val="2423"/>
</p:tagLst>
</file>

<file path=ppt/tags/tag151.xml><?xml version="1.0" encoding="utf-8"?>
<p:tagLst xmlns:a="http://schemas.openxmlformats.org/drawingml/2006/main" xmlns:r="http://schemas.openxmlformats.org/officeDocument/2006/relationships" xmlns:p="http://schemas.openxmlformats.org/presentationml/2006/main">
  <p:tag name="AS_UNIQUEID" val="2241"/>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AS_UNIQUEID" val="2424"/>
</p:tagLst>
</file>

<file path=ppt/tags/tag153.xml><?xml version="1.0" encoding="utf-8"?>
<p:tagLst xmlns:a="http://schemas.openxmlformats.org/drawingml/2006/main" xmlns:r="http://schemas.openxmlformats.org/officeDocument/2006/relationships" xmlns:p="http://schemas.openxmlformats.org/presentationml/2006/main">
  <p:tag name="AS_UNIQUEID" val="2425"/>
  <p:tag name="KSO_WM_DIAGRAM_VIRTUALLY_FRAME" val="{&quot;height&quot;:617.5499877929688,&quot;left&quot;:81.7,&quot;top&quot;:36,&quot;width&quot;:771.3}"/>
</p:tagLst>
</file>

<file path=ppt/tags/tag154.xml><?xml version="1.0" encoding="utf-8"?>
<p:tagLst xmlns:a="http://schemas.openxmlformats.org/drawingml/2006/main" xmlns:r="http://schemas.openxmlformats.org/officeDocument/2006/relationships" xmlns:p="http://schemas.openxmlformats.org/presentationml/2006/main">
  <p:tag name="AS_UNIQUEID" val="2426"/>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AS_UNIQUEID" val="2428"/>
</p:tagLst>
</file>

<file path=ppt/tags/tag156.xml><?xml version="1.0" encoding="utf-8"?>
<p:tagLst xmlns:a="http://schemas.openxmlformats.org/drawingml/2006/main" xmlns:r="http://schemas.openxmlformats.org/officeDocument/2006/relationships" xmlns:p="http://schemas.openxmlformats.org/presentationml/2006/main">
  <p:tag name="AS_UNIQUEID" val="2430"/>
</p:tagLst>
</file>

<file path=ppt/tags/tag157.xml><?xml version="1.0" encoding="utf-8"?>
<p:tagLst xmlns:a="http://schemas.openxmlformats.org/drawingml/2006/main" xmlns:r="http://schemas.openxmlformats.org/officeDocument/2006/relationships" xmlns:p="http://schemas.openxmlformats.org/presentationml/2006/main">
  <p:tag name="AS_UNIQUEID" val="2431"/>
</p:tagLst>
</file>

<file path=ppt/tags/tag158.xml><?xml version="1.0" encoding="utf-8"?>
<p:tagLst xmlns:a="http://schemas.openxmlformats.org/drawingml/2006/main" xmlns:r="http://schemas.openxmlformats.org/officeDocument/2006/relationships" xmlns:p="http://schemas.openxmlformats.org/presentationml/2006/main">
  <p:tag name="AS_UNIQUEID" val="2432"/>
</p:tagLst>
</file>

<file path=ppt/tags/tag159.xml><?xml version="1.0" encoding="utf-8"?>
<p:tagLst xmlns:a="http://schemas.openxmlformats.org/drawingml/2006/main" xmlns:r="http://schemas.openxmlformats.org/officeDocument/2006/relationships" xmlns:p="http://schemas.openxmlformats.org/presentationml/2006/main">
  <p:tag name="AS_UNIQUEID" val="2433"/>
</p:tagLst>
</file>

<file path=ppt/tags/tag16.xml><?xml version="1.0" encoding="utf-8"?>
<p:tagLst xmlns:a="http://schemas.openxmlformats.org/drawingml/2006/main" xmlns:r="http://schemas.openxmlformats.org/officeDocument/2006/relationships" xmlns:p="http://schemas.openxmlformats.org/presentationml/2006/main">
  <p:tag name="AS_UNIQUEID" val="225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60.xml><?xml version="1.0" encoding="utf-8"?>
<p:tagLst xmlns:a="http://schemas.openxmlformats.org/drawingml/2006/main" xmlns:r="http://schemas.openxmlformats.org/officeDocument/2006/relationships" xmlns:p="http://schemas.openxmlformats.org/presentationml/2006/main">
  <p:tag name="AS_UNIQUEID" val="2434"/>
</p:tagLst>
</file>

<file path=ppt/tags/tag161.xml><?xml version="1.0" encoding="utf-8"?>
<p:tagLst xmlns:a="http://schemas.openxmlformats.org/drawingml/2006/main" xmlns:r="http://schemas.openxmlformats.org/officeDocument/2006/relationships" xmlns:p="http://schemas.openxmlformats.org/presentationml/2006/main">
  <p:tag name="AS_UNIQUEID" val="2435"/>
  <p:tag name="KSO_WM_DIAGRAM_VIRTUALLY_FRAME" val="{&quot;height&quot;:617.5499877929688,&quot;left&quot;:81.7,&quot;top&quot;:36,&quot;width&quot;:771.3}"/>
</p:tagLst>
</file>

<file path=ppt/tags/tag162.xml><?xml version="1.0" encoding="utf-8"?>
<p:tagLst xmlns:a="http://schemas.openxmlformats.org/drawingml/2006/main" xmlns:r="http://schemas.openxmlformats.org/officeDocument/2006/relationships" xmlns:p="http://schemas.openxmlformats.org/presentationml/2006/main">
  <p:tag name="AS_UNIQUEID" val="2436"/>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AS_UNIQUEID" val="2438"/>
</p:tagLst>
</file>

<file path=ppt/tags/tag164.xml><?xml version="1.0" encoding="utf-8"?>
<p:tagLst xmlns:a="http://schemas.openxmlformats.org/drawingml/2006/main" xmlns:r="http://schemas.openxmlformats.org/officeDocument/2006/relationships" xmlns:p="http://schemas.openxmlformats.org/presentationml/2006/main">
  <p:tag name="AS_UNIQUEID" val="2439"/>
</p:tagLst>
</file>

<file path=ppt/tags/tag165.xml><?xml version="1.0" encoding="utf-8"?>
<p:tagLst xmlns:a="http://schemas.openxmlformats.org/drawingml/2006/main" xmlns:r="http://schemas.openxmlformats.org/officeDocument/2006/relationships" xmlns:p="http://schemas.openxmlformats.org/presentationml/2006/main">
  <p:tag name="AS_UNIQUEID" val="2440"/>
</p:tagLst>
</file>

<file path=ppt/tags/tag166.xml><?xml version="1.0" encoding="utf-8"?>
<p:tagLst xmlns:a="http://schemas.openxmlformats.org/drawingml/2006/main" xmlns:r="http://schemas.openxmlformats.org/officeDocument/2006/relationships" xmlns:p="http://schemas.openxmlformats.org/presentationml/2006/main">
  <p:tag name="AS_UNIQUEID" val="2441"/>
</p:tagLst>
</file>

<file path=ppt/tags/tag167.xml><?xml version="1.0" encoding="utf-8"?>
<p:tagLst xmlns:a="http://schemas.openxmlformats.org/drawingml/2006/main" xmlns:r="http://schemas.openxmlformats.org/officeDocument/2006/relationships" xmlns:p="http://schemas.openxmlformats.org/presentationml/2006/main">
  <p:tag name="AS_UNIQUEID" val="2442"/>
</p:tagLst>
</file>

<file path=ppt/tags/tag168.xml><?xml version="1.0" encoding="utf-8"?>
<p:tagLst xmlns:a="http://schemas.openxmlformats.org/drawingml/2006/main" xmlns:r="http://schemas.openxmlformats.org/officeDocument/2006/relationships" xmlns:p="http://schemas.openxmlformats.org/presentationml/2006/main">
  <p:tag name="AS_UNIQUEID" val="2445"/>
</p:tagLst>
</file>

<file path=ppt/tags/tag169.xml><?xml version="1.0" encoding="utf-8"?>
<p:tagLst xmlns:a="http://schemas.openxmlformats.org/drawingml/2006/main" xmlns:r="http://schemas.openxmlformats.org/officeDocument/2006/relationships" xmlns:p="http://schemas.openxmlformats.org/presentationml/2006/main">
  <p:tag name="AS_UNIQUEID" val="2446"/>
</p:tagLst>
</file>

<file path=ppt/tags/tag17.xml><?xml version="1.0" encoding="utf-8"?>
<p:tagLst xmlns:a="http://schemas.openxmlformats.org/drawingml/2006/main" xmlns:r="http://schemas.openxmlformats.org/officeDocument/2006/relationships" xmlns:p="http://schemas.openxmlformats.org/presentationml/2006/main">
  <p:tag name="AS_UNIQUEID" val="225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0.xml><?xml version="1.0" encoding="utf-8"?>
<p:tagLst xmlns:a="http://schemas.openxmlformats.org/drawingml/2006/main" xmlns:r="http://schemas.openxmlformats.org/officeDocument/2006/relationships" xmlns:p="http://schemas.openxmlformats.org/presentationml/2006/main">
  <p:tag name="AS_UNIQUEID" val="2447"/>
</p:tagLst>
</file>

<file path=ppt/tags/tag171.xml><?xml version="1.0" encoding="utf-8"?>
<p:tagLst xmlns:a="http://schemas.openxmlformats.org/drawingml/2006/main" xmlns:r="http://schemas.openxmlformats.org/officeDocument/2006/relationships" xmlns:p="http://schemas.openxmlformats.org/presentationml/2006/main">
  <p:tag name="AS_UNIQUEID" val="2443"/>
  <p:tag name="KSO_WM_DIAGRAM_VIRTUALLY_FRAME" val="{&quot;height&quot;:617.5499877929688,&quot;left&quot;:81.7,&quot;top&quot;:36,&quot;width&quot;:771.3}"/>
</p:tagLst>
</file>

<file path=ppt/tags/tag172.xml><?xml version="1.0" encoding="utf-8"?>
<p:tagLst xmlns:a="http://schemas.openxmlformats.org/drawingml/2006/main" xmlns:r="http://schemas.openxmlformats.org/officeDocument/2006/relationships" xmlns:p="http://schemas.openxmlformats.org/presentationml/2006/main">
  <p:tag name="AS_UNIQUEID" val="2444"/>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AS_UNIQUEID" val="2449"/>
</p:tagLst>
</file>

<file path=ppt/tags/tag174.xml><?xml version="1.0" encoding="utf-8"?>
<p:tagLst xmlns:a="http://schemas.openxmlformats.org/drawingml/2006/main" xmlns:r="http://schemas.openxmlformats.org/officeDocument/2006/relationships" xmlns:p="http://schemas.openxmlformats.org/presentationml/2006/main">
  <p:tag name="AS_UNIQUEID" val="2450"/>
</p:tagLst>
</file>

<file path=ppt/tags/tag175.xml><?xml version="1.0" encoding="utf-8"?>
<p:tagLst xmlns:a="http://schemas.openxmlformats.org/drawingml/2006/main" xmlns:r="http://schemas.openxmlformats.org/officeDocument/2006/relationships" xmlns:p="http://schemas.openxmlformats.org/presentationml/2006/main">
  <p:tag name="AS_UNIQUEID" val="2451"/>
</p:tagLst>
</file>

<file path=ppt/tags/tag176.xml><?xml version="1.0" encoding="utf-8"?>
<p:tagLst xmlns:a="http://schemas.openxmlformats.org/drawingml/2006/main" xmlns:r="http://schemas.openxmlformats.org/officeDocument/2006/relationships" xmlns:p="http://schemas.openxmlformats.org/presentationml/2006/main">
  <p:tag name="AS_UNIQUEID" val="2453"/>
</p:tagLst>
</file>

<file path=ppt/tags/tag177.xml><?xml version="1.0" encoding="utf-8"?>
<p:tagLst xmlns:a="http://schemas.openxmlformats.org/drawingml/2006/main" xmlns:r="http://schemas.openxmlformats.org/officeDocument/2006/relationships" xmlns:p="http://schemas.openxmlformats.org/presentationml/2006/main">
  <p:tag name="AS_UNIQUEID" val="2454"/>
  <p:tag name="KSO_WM_DIAGRAM_VIRTUALLY_FRAME" val="{&quot;height&quot;:206.05677165354336,&quot;left&quot;:68.02574803149606,&quot;top&quot;:154.97173228346458,&quot;width&quot;:789.7146362622802}"/>
</p:tagLst>
</file>

<file path=ppt/tags/tag178.xml><?xml version="1.0" encoding="utf-8"?>
<p:tagLst xmlns:a="http://schemas.openxmlformats.org/drawingml/2006/main" xmlns:r="http://schemas.openxmlformats.org/officeDocument/2006/relationships" xmlns:p="http://schemas.openxmlformats.org/presentationml/2006/main">
  <p:tag name="AS_UNIQUEID" val="2455"/>
  <p:tag name="KSO_WM_DIAGRAM_VIRTUALLY_FRAME" val="{&quot;height&quot;:206.05677165354336,&quot;left&quot;:68.02574803149606,&quot;top&quot;:154.97173228346458,&quot;width&quot;:789.7146362622802}"/>
</p:tagLst>
</file>

<file path=ppt/tags/tag179.xml><?xml version="1.0" encoding="utf-8"?>
<p:tagLst xmlns:a="http://schemas.openxmlformats.org/drawingml/2006/main" xmlns:r="http://schemas.openxmlformats.org/officeDocument/2006/relationships" xmlns:p="http://schemas.openxmlformats.org/presentationml/2006/main">
  <p:tag name="AS_UNIQUEID" val="2456"/>
  <p:tag name="KSO_WM_DIAGRAM_VIRTUALLY_FRAME" val="{&quot;height&quot;:206.05677165354336,&quot;left&quot;:68.02574803149606,&quot;top&quot;:154.97173228346458,&quot;width&quot;:789.7146362622802}"/>
</p:tagLst>
</file>

<file path=ppt/tags/tag18.xml><?xml version="1.0" encoding="utf-8"?>
<p:tagLst xmlns:a="http://schemas.openxmlformats.org/drawingml/2006/main" xmlns:r="http://schemas.openxmlformats.org/officeDocument/2006/relationships" xmlns:p="http://schemas.openxmlformats.org/presentationml/2006/main">
  <p:tag name="AS_UNIQUEID" val="225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80.xml><?xml version="1.0" encoding="utf-8"?>
<p:tagLst xmlns:a="http://schemas.openxmlformats.org/drawingml/2006/main" xmlns:r="http://schemas.openxmlformats.org/officeDocument/2006/relationships" xmlns:p="http://schemas.openxmlformats.org/presentationml/2006/main">
  <p:tag name="AS_UNIQUEID" val="2457"/>
  <p:tag name="KSO_WM_DIAGRAM_VIRTUALLY_FRAME" val="{&quot;height&quot;:206.05677165354336,&quot;left&quot;:68.02574803149606,&quot;top&quot;:154.97173228346458,&quot;width&quot;:789.7146362622802}"/>
</p:tagLst>
</file>

<file path=ppt/tags/tag181.xml><?xml version="1.0" encoding="utf-8"?>
<p:tagLst xmlns:a="http://schemas.openxmlformats.org/drawingml/2006/main" xmlns:r="http://schemas.openxmlformats.org/officeDocument/2006/relationships" xmlns:p="http://schemas.openxmlformats.org/presentationml/2006/main">
  <p:tag name="AS_UNIQUEID" val="2459"/>
</p:tagLst>
</file>

<file path=ppt/tags/tag182.xml><?xml version="1.0" encoding="utf-8"?>
<p:tagLst xmlns:a="http://schemas.openxmlformats.org/drawingml/2006/main" xmlns:r="http://schemas.openxmlformats.org/officeDocument/2006/relationships" xmlns:p="http://schemas.openxmlformats.org/presentationml/2006/main">
  <p:tag name="AS_UNIQUEID" val="2460"/>
</p:tagLst>
</file>

<file path=ppt/tags/tag183.xml><?xml version="1.0" encoding="utf-8"?>
<p:tagLst xmlns:a="http://schemas.openxmlformats.org/drawingml/2006/main" xmlns:r="http://schemas.openxmlformats.org/officeDocument/2006/relationships" xmlns:p="http://schemas.openxmlformats.org/presentationml/2006/main">
  <p:tag name="AS_UNIQUEID" val="2461"/>
</p:tagLst>
</file>

<file path=ppt/tags/tag184.xml><?xml version="1.0" encoding="utf-8"?>
<p:tagLst xmlns:a="http://schemas.openxmlformats.org/drawingml/2006/main" xmlns:r="http://schemas.openxmlformats.org/officeDocument/2006/relationships" xmlns:p="http://schemas.openxmlformats.org/presentationml/2006/main">
  <p:tag name="AS_UNIQUEID" val="2462"/>
</p:tagLst>
</file>

<file path=ppt/tags/tag185.xml><?xml version="1.0" encoding="utf-8"?>
<p:tagLst xmlns:a="http://schemas.openxmlformats.org/drawingml/2006/main" xmlns:r="http://schemas.openxmlformats.org/officeDocument/2006/relationships" xmlns:p="http://schemas.openxmlformats.org/presentationml/2006/main">
  <p:tag name="AS_UNIQUEID" val="2463"/>
</p:tagLst>
</file>

<file path=ppt/tags/tag186.xml><?xml version="1.0" encoding="utf-8"?>
<p:tagLst xmlns:a="http://schemas.openxmlformats.org/drawingml/2006/main" xmlns:r="http://schemas.openxmlformats.org/officeDocument/2006/relationships" xmlns:p="http://schemas.openxmlformats.org/presentationml/2006/main">
  <p:tag name="AS_UNIQUEID" val="2464"/>
</p:tagLst>
</file>

<file path=ppt/tags/tag187.xml><?xml version="1.0" encoding="utf-8"?>
<p:tagLst xmlns:a="http://schemas.openxmlformats.org/drawingml/2006/main" xmlns:r="http://schemas.openxmlformats.org/officeDocument/2006/relationships" xmlns:p="http://schemas.openxmlformats.org/presentationml/2006/main">
  <p:tag name="AS_UNIQUEID" val="2465"/>
</p:tagLst>
</file>

<file path=ppt/tags/tag188.xml><?xml version="1.0" encoding="utf-8"?>
<p:tagLst xmlns:a="http://schemas.openxmlformats.org/drawingml/2006/main" xmlns:r="http://schemas.openxmlformats.org/officeDocument/2006/relationships" xmlns:p="http://schemas.openxmlformats.org/presentationml/2006/main">
  <p:tag name="AS_UNIQUEID" val="2467"/>
</p:tagLst>
</file>

<file path=ppt/tags/tag189.xml><?xml version="1.0" encoding="utf-8"?>
<p:tagLst xmlns:a="http://schemas.openxmlformats.org/drawingml/2006/main" xmlns:r="http://schemas.openxmlformats.org/officeDocument/2006/relationships" xmlns:p="http://schemas.openxmlformats.org/presentationml/2006/main">
  <p:tag name="AS_UNIQUEID" val="2468"/>
</p:tagLst>
</file>

<file path=ppt/tags/tag19.xml><?xml version="1.0" encoding="utf-8"?>
<p:tagLst xmlns:a="http://schemas.openxmlformats.org/drawingml/2006/main" xmlns:r="http://schemas.openxmlformats.org/officeDocument/2006/relationships" xmlns:p="http://schemas.openxmlformats.org/presentationml/2006/main">
  <p:tag name="AS_UNIQUEID" val="225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90.xml><?xml version="1.0" encoding="utf-8"?>
<p:tagLst xmlns:a="http://schemas.openxmlformats.org/drawingml/2006/main" xmlns:r="http://schemas.openxmlformats.org/officeDocument/2006/relationships" xmlns:p="http://schemas.openxmlformats.org/presentationml/2006/main">
  <p:tag name="AS_UNIQUEID" val="2469"/>
</p:tagLst>
</file>

<file path=ppt/tags/tag191.xml><?xml version="1.0" encoding="utf-8"?>
<p:tagLst xmlns:a="http://schemas.openxmlformats.org/drawingml/2006/main" xmlns:r="http://schemas.openxmlformats.org/officeDocument/2006/relationships" xmlns:p="http://schemas.openxmlformats.org/presentationml/2006/main">
  <p:tag name="AS_UNIQUEID" val="2470"/>
</p:tagLst>
</file>

<file path=ppt/tags/tag192.xml><?xml version="1.0" encoding="utf-8"?>
<p:tagLst xmlns:a="http://schemas.openxmlformats.org/drawingml/2006/main" xmlns:r="http://schemas.openxmlformats.org/officeDocument/2006/relationships" xmlns:p="http://schemas.openxmlformats.org/presentationml/2006/main">
  <p:tag name="AS_UNIQUEID" val="2471"/>
</p:tagLst>
</file>

<file path=ppt/tags/tag193.xml><?xml version="1.0" encoding="utf-8"?>
<p:tagLst xmlns:a="http://schemas.openxmlformats.org/drawingml/2006/main" xmlns:r="http://schemas.openxmlformats.org/officeDocument/2006/relationships" xmlns:p="http://schemas.openxmlformats.org/presentationml/2006/main">
  <p:tag name="AS_UNIQUEID" val="2472"/>
</p:tagLst>
</file>

<file path=ppt/tags/tag194.xml><?xml version="1.0" encoding="utf-8"?>
<p:tagLst xmlns:a="http://schemas.openxmlformats.org/drawingml/2006/main" xmlns:r="http://schemas.openxmlformats.org/officeDocument/2006/relationships" xmlns:p="http://schemas.openxmlformats.org/presentationml/2006/main">
  <p:tag name="AS_UNIQUEID" val="2473"/>
</p:tagLst>
</file>

<file path=ppt/tags/tag195.xml><?xml version="1.0" encoding="utf-8"?>
<p:tagLst xmlns:a="http://schemas.openxmlformats.org/drawingml/2006/main" xmlns:r="http://schemas.openxmlformats.org/officeDocument/2006/relationships" xmlns:p="http://schemas.openxmlformats.org/presentationml/2006/main">
  <p:tag name="AS_UNIQUEID" val="2474"/>
</p:tagLst>
</file>

<file path=ppt/tags/tag196.xml><?xml version="1.0" encoding="utf-8"?>
<p:tagLst xmlns:a="http://schemas.openxmlformats.org/drawingml/2006/main" xmlns:r="http://schemas.openxmlformats.org/officeDocument/2006/relationships" xmlns:p="http://schemas.openxmlformats.org/presentationml/2006/main">
  <p:tag name="AS_UNIQUEID" val="2475"/>
</p:tagLst>
</file>

<file path=ppt/tags/tag197.xml><?xml version="1.0" encoding="utf-8"?>
<p:tagLst xmlns:a="http://schemas.openxmlformats.org/drawingml/2006/main" xmlns:r="http://schemas.openxmlformats.org/officeDocument/2006/relationships" xmlns:p="http://schemas.openxmlformats.org/presentationml/2006/main">
  <p:tag name="AS_UNIQUEID" val="2476"/>
</p:tagLst>
</file>

<file path=ppt/tags/tag198.xml><?xml version="1.0" encoding="utf-8"?>
<p:tagLst xmlns:a="http://schemas.openxmlformats.org/drawingml/2006/main" xmlns:r="http://schemas.openxmlformats.org/officeDocument/2006/relationships" xmlns:p="http://schemas.openxmlformats.org/presentationml/2006/main">
  <p:tag name="AS_UNIQUEID" val="2482"/>
</p:tagLst>
</file>

<file path=ppt/tags/tag199.xml><?xml version="1.0" encoding="utf-8"?>
<p:tagLst xmlns:a="http://schemas.openxmlformats.org/drawingml/2006/main" xmlns:r="http://schemas.openxmlformats.org/officeDocument/2006/relationships" xmlns:p="http://schemas.openxmlformats.org/presentationml/2006/main">
  <p:tag name="AS_UNIQUEID" val="263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AS_UNIQUEID" val="225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00.xml><?xml version="1.0" encoding="utf-8"?>
<p:tagLst xmlns:a="http://schemas.openxmlformats.org/drawingml/2006/main" xmlns:r="http://schemas.openxmlformats.org/officeDocument/2006/relationships" xmlns:p="http://schemas.openxmlformats.org/presentationml/2006/main">
  <p:tag name="AS_UNIQUEID" val="2477"/>
</p:tagLst>
</file>

<file path=ppt/tags/tag201.xml><?xml version="1.0" encoding="utf-8"?>
<p:tagLst xmlns:a="http://schemas.openxmlformats.org/drawingml/2006/main" xmlns:r="http://schemas.openxmlformats.org/officeDocument/2006/relationships" xmlns:p="http://schemas.openxmlformats.org/presentationml/2006/main">
  <p:tag name="AS_UNIQUEID" val="2478"/>
</p:tagLst>
</file>

<file path=ppt/tags/tag202.xml><?xml version="1.0" encoding="utf-8"?>
<p:tagLst xmlns:a="http://schemas.openxmlformats.org/drawingml/2006/main" xmlns:r="http://schemas.openxmlformats.org/officeDocument/2006/relationships" xmlns:p="http://schemas.openxmlformats.org/presentationml/2006/main">
  <p:tag name="AS_UNIQUEID" val="2479"/>
</p:tagLst>
</file>

<file path=ppt/tags/tag203.xml><?xml version="1.0" encoding="utf-8"?>
<p:tagLst xmlns:a="http://schemas.openxmlformats.org/drawingml/2006/main" xmlns:r="http://schemas.openxmlformats.org/officeDocument/2006/relationships" xmlns:p="http://schemas.openxmlformats.org/presentationml/2006/main">
  <p:tag name="AS_UNIQUEID" val="2480"/>
</p:tagLst>
</file>

<file path=ppt/tags/tag204.xml><?xml version="1.0" encoding="utf-8"?>
<p:tagLst xmlns:a="http://schemas.openxmlformats.org/drawingml/2006/main" xmlns:r="http://schemas.openxmlformats.org/officeDocument/2006/relationships" xmlns:p="http://schemas.openxmlformats.org/presentationml/2006/main">
  <p:tag name="AS_UNIQUEID" val="2481"/>
</p:tagLst>
</file>

<file path=ppt/tags/tag205.xml><?xml version="1.0" encoding="utf-8"?>
<p:tagLst xmlns:a="http://schemas.openxmlformats.org/drawingml/2006/main" xmlns:r="http://schemas.openxmlformats.org/officeDocument/2006/relationships" xmlns:p="http://schemas.openxmlformats.org/presentationml/2006/main">
  <p:tag name="AS_UNIQUEID" val="2484"/>
</p:tagLst>
</file>

<file path=ppt/tags/tag206.xml><?xml version="1.0" encoding="utf-8"?>
<p:tagLst xmlns:a="http://schemas.openxmlformats.org/drawingml/2006/main" xmlns:r="http://schemas.openxmlformats.org/officeDocument/2006/relationships" xmlns:p="http://schemas.openxmlformats.org/presentationml/2006/main">
  <p:tag name="AS_UNIQUEID" val="2485"/>
</p:tagLst>
</file>

<file path=ppt/tags/tag207.xml><?xml version="1.0" encoding="utf-8"?>
<p:tagLst xmlns:a="http://schemas.openxmlformats.org/drawingml/2006/main" xmlns:r="http://schemas.openxmlformats.org/officeDocument/2006/relationships" xmlns:p="http://schemas.openxmlformats.org/presentationml/2006/main">
  <p:tag name="AS_UNIQUEID" val="2486"/>
</p:tagLst>
</file>

<file path=ppt/tags/tag208.xml><?xml version="1.0" encoding="utf-8"?>
<p:tagLst xmlns:a="http://schemas.openxmlformats.org/drawingml/2006/main" xmlns:r="http://schemas.openxmlformats.org/officeDocument/2006/relationships" xmlns:p="http://schemas.openxmlformats.org/presentationml/2006/main">
  <p:tag name="AS_UNIQUEID" val="2487"/>
</p:tagLst>
</file>

<file path=ppt/tags/tag209.xml><?xml version="1.0" encoding="utf-8"?>
<p:tagLst xmlns:a="http://schemas.openxmlformats.org/drawingml/2006/main" xmlns:r="http://schemas.openxmlformats.org/officeDocument/2006/relationships" xmlns:p="http://schemas.openxmlformats.org/presentationml/2006/main">
  <p:tag name="AS_UNIQUEID" val="2488"/>
</p:tagLst>
</file>

<file path=ppt/tags/tag21.xml><?xml version="1.0" encoding="utf-8"?>
<p:tagLst xmlns:a="http://schemas.openxmlformats.org/drawingml/2006/main" xmlns:r="http://schemas.openxmlformats.org/officeDocument/2006/relationships" xmlns:p="http://schemas.openxmlformats.org/presentationml/2006/main">
  <p:tag name="AS_UNIQUEID" val="225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0.xml><?xml version="1.0" encoding="utf-8"?>
<p:tagLst xmlns:a="http://schemas.openxmlformats.org/drawingml/2006/main" xmlns:r="http://schemas.openxmlformats.org/officeDocument/2006/relationships" xmlns:p="http://schemas.openxmlformats.org/presentationml/2006/main">
  <p:tag name="AS_UNIQUEID" val="2489"/>
</p:tagLst>
</file>

<file path=ppt/tags/tag211.xml><?xml version="1.0" encoding="utf-8"?>
<p:tagLst xmlns:a="http://schemas.openxmlformats.org/drawingml/2006/main" xmlns:r="http://schemas.openxmlformats.org/officeDocument/2006/relationships" xmlns:p="http://schemas.openxmlformats.org/presentationml/2006/main">
  <p:tag name="AS_UNIQUEID" val="2490"/>
</p:tagLst>
</file>

<file path=ppt/tags/tag212.xml><?xml version="1.0" encoding="utf-8"?>
<p:tagLst xmlns:a="http://schemas.openxmlformats.org/drawingml/2006/main" xmlns:r="http://schemas.openxmlformats.org/officeDocument/2006/relationships" xmlns:p="http://schemas.openxmlformats.org/presentationml/2006/main">
  <p:tag name="AS_UNIQUEID" val="2491"/>
</p:tagLst>
</file>

<file path=ppt/tags/tag213.xml><?xml version="1.0" encoding="utf-8"?>
<p:tagLst xmlns:a="http://schemas.openxmlformats.org/drawingml/2006/main" xmlns:r="http://schemas.openxmlformats.org/officeDocument/2006/relationships" xmlns:p="http://schemas.openxmlformats.org/presentationml/2006/main">
  <p:tag name="AS_UNIQUEID" val="2492"/>
</p:tagLst>
</file>

<file path=ppt/tags/tag214.xml><?xml version="1.0" encoding="utf-8"?>
<p:tagLst xmlns:a="http://schemas.openxmlformats.org/drawingml/2006/main" xmlns:r="http://schemas.openxmlformats.org/officeDocument/2006/relationships" xmlns:p="http://schemas.openxmlformats.org/presentationml/2006/main">
  <p:tag name="AS_UNIQUEID" val="2497"/>
</p:tagLst>
</file>

<file path=ppt/tags/tag215.xml><?xml version="1.0" encoding="utf-8"?>
<p:tagLst xmlns:a="http://schemas.openxmlformats.org/drawingml/2006/main" xmlns:r="http://schemas.openxmlformats.org/officeDocument/2006/relationships" xmlns:p="http://schemas.openxmlformats.org/presentationml/2006/main">
  <p:tag name="AS_UNIQUEID" val="2502"/>
</p:tagLst>
</file>

<file path=ppt/tags/tag216.xml><?xml version="1.0" encoding="utf-8"?>
<p:tagLst xmlns:a="http://schemas.openxmlformats.org/drawingml/2006/main" xmlns:r="http://schemas.openxmlformats.org/officeDocument/2006/relationships" xmlns:p="http://schemas.openxmlformats.org/presentationml/2006/main">
  <p:tag name="AS_UNIQUEID" val="2503"/>
</p:tagLst>
</file>

<file path=ppt/tags/tag217.xml><?xml version="1.0" encoding="utf-8"?>
<p:tagLst xmlns:a="http://schemas.openxmlformats.org/drawingml/2006/main" xmlns:r="http://schemas.openxmlformats.org/officeDocument/2006/relationships" xmlns:p="http://schemas.openxmlformats.org/presentationml/2006/main">
  <p:tag name="AS_UNIQUEID" val="2506"/>
</p:tagLst>
</file>

<file path=ppt/tags/tag218.xml><?xml version="1.0" encoding="utf-8"?>
<p:tagLst xmlns:a="http://schemas.openxmlformats.org/drawingml/2006/main" xmlns:r="http://schemas.openxmlformats.org/officeDocument/2006/relationships" xmlns:p="http://schemas.openxmlformats.org/presentationml/2006/main">
  <p:tag name="AS_UNIQUEID" val="2507"/>
</p:tagLst>
</file>

<file path=ppt/tags/tag219.xml><?xml version="1.0" encoding="utf-8"?>
<p:tagLst xmlns:a="http://schemas.openxmlformats.org/drawingml/2006/main" xmlns:r="http://schemas.openxmlformats.org/officeDocument/2006/relationships" xmlns:p="http://schemas.openxmlformats.org/presentationml/2006/main">
  <p:tag name="AS_UNIQUEID" val="2508"/>
</p:tagLst>
</file>

<file path=ppt/tags/tag22.xml><?xml version="1.0" encoding="utf-8"?>
<p:tagLst xmlns:a="http://schemas.openxmlformats.org/drawingml/2006/main" xmlns:r="http://schemas.openxmlformats.org/officeDocument/2006/relationships" xmlns:p="http://schemas.openxmlformats.org/presentationml/2006/main">
  <p:tag name="AS_UNIQUEID" val="225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0.xml><?xml version="1.0" encoding="utf-8"?>
<p:tagLst xmlns:a="http://schemas.openxmlformats.org/drawingml/2006/main" xmlns:r="http://schemas.openxmlformats.org/officeDocument/2006/relationships" xmlns:p="http://schemas.openxmlformats.org/presentationml/2006/main">
  <p:tag name="AS_UNIQUEID" val="2504"/>
  <p:tag name="KSO_WM_DIAGRAM_VIRTUALLY_FRAME" val="{&quot;height&quot;:617.5499877929688,&quot;left&quot;:81.7,&quot;top&quot;:36,&quot;width&quot;:771.3}"/>
</p:tagLst>
</file>

<file path=ppt/tags/tag221.xml><?xml version="1.0" encoding="utf-8"?>
<p:tagLst xmlns:a="http://schemas.openxmlformats.org/drawingml/2006/main" xmlns:r="http://schemas.openxmlformats.org/officeDocument/2006/relationships" xmlns:p="http://schemas.openxmlformats.org/presentationml/2006/main">
  <p:tag name="AS_UNIQUEID" val="2505"/>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AS_UNIQUEID" val="2498"/>
</p:tagLst>
</file>

<file path=ppt/tags/tag223.xml><?xml version="1.0" encoding="utf-8"?>
<p:tagLst xmlns:a="http://schemas.openxmlformats.org/drawingml/2006/main" xmlns:r="http://schemas.openxmlformats.org/officeDocument/2006/relationships" xmlns:p="http://schemas.openxmlformats.org/presentationml/2006/main">
  <p:tag name="AS_UNIQUEID" val="2499"/>
</p:tagLst>
</file>

<file path=ppt/tags/tag224.xml><?xml version="1.0" encoding="utf-8"?>
<p:tagLst xmlns:a="http://schemas.openxmlformats.org/drawingml/2006/main" xmlns:r="http://schemas.openxmlformats.org/officeDocument/2006/relationships" xmlns:p="http://schemas.openxmlformats.org/presentationml/2006/main">
  <p:tag name="AS_UNIQUEID" val="2500"/>
</p:tagLst>
</file>

<file path=ppt/tags/tag225.xml><?xml version="1.0" encoding="utf-8"?>
<p:tagLst xmlns:a="http://schemas.openxmlformats.org/drawingml/2006/main" xmlns:r="http://schemas.openxmlformats.org/officeDocument/2006/relationships" xmlns:p="http://schemas.openxmlformats.org/presentationml/2006/main">
  <p:tag name="AS_UNIQUEID" val="2501"/>
</p:tagLst>
</file>

<file path=ppt/tags/tag226.xml><?xml version="1.0" encoding="utf-8"?>
<p:tagLst xmlns:a="http://schemas.openxmlformats.org/drawingml/2006/main" xmlns:r="http://schemas.openxmlformats.org/officeDocument/2006/relationships" xmlns:p="http://schemas.openxmlformats.org/presentationml/2006/main">
  <p:tag name="AS_UNIQUEID" val="2493"/>
</p:tagLst>
</file>

<file path=ppt/tags/tag227.xml><?xml version="1.0" encoding="utf-8"?>
<p:tagLst xmlns:a="http://schemas.openxmlformats.org/drawingml/2006/main" xmlns:r="http://schemas.openxmlformats.org/officeDocument/2006/relationships" xmlns:p="http://schemas.openxmlformats.org/presentationml/2006/main">
  <p:tag name="AS_UNIQUEID" val="2494"/>
</p:tagLst>
</file>

<file path=ppt/tags/tag228.xml><?xml version="1.0" encoding="utf-8"?>
<p:tagLst xmlns:a="http://schemas.openxmlformats.org/drawingml/2006/main" xmlns:r="http://schemas.openxmlformats.org/officeDocument/2006/relationships" xmlns:p="http://schemas.openxmlformats.org/presentationml/2006/main">
  <p:tag name="AS_UNIQUEID" val="2495"/>
</p:tagLst>
</file>

<file path=ppt/tags/tag229.xml><?xml version="1.0" encoding="utf-8"?>
<p:tagLst xmlns:a="http://schemas.openxmlformats.org/drawingml/2006/main" xmlns:r="http://schemas.openxmlformats.org/officeDocument/2006/relationships" xmlns:p="http://schemas.openxmlformats.org/presentationml/2006/main">
  <p:tag name="AS_UNIQUEID" val="2496"/>
</p:tagLst>
</file>

<file path=ppt/tags/tag23.xml><?xml version="1.0" encoding="utf-8"?>
<p:tagLst xmlns:a="http://schemas.openxmlformats.org/drawingml/2006/main" xmlns:r="http://schemas.openxmlformats.org/officeDocument/2006/relationships" xmlns:p="http://schemas.openxmlformats.org/presentationml/2006/main">
  <p:tag name="AS_UNIQUEID" val="225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0.xml><?xml version="1.0" encoding="utf-8"?>
<p:tagLst xmlns:a="http://schemas.openxmlformats.org/drawingml/2006/main" xmlns:r="http://schemas.openxmlformats.org/officeDocument/2006/relationships" xmlns:p="http://schemas.openxmlformats.org/presentationml/2006/main">
  <p:tag name="AS_UNIQUEID" val="2510"/>
</p:tagLst>
</file>

<file path=ppt/tags/tag231.xml><?xml version="1.0" encoding="utf-8"?>
<p:tagLst xmlns:a="http://schemas.openxmlformats.org/drawingml/2006/main" xmlns:r="http://schemas.openxmlformats.org/officeDocument/2006/relationships" xmlns:p="http://schemas.openxmlformats.org/presentationml/2006/main">
  <p:tag name="AS_UNIQUEID" val="2511"/>
</p:tagLst>
</file>

<file path=ppt/tags/tag232.xml><?xml version="1.0" encoding="utf-8"?>
<p:tagLst xmlns:a="http://schemas.openxmlformats.org/drawingml/2006/main" xmlns:r="http://schemas.openxmlformats.org/officeDocument/2006/relationships" xmlns:p="http://schemas.openxmlformats.org/presentationml/2006/main">
  <p:tag name="AS_UNIQUEID" val="2512"/>
</p:tagLst>
</file>

<file path=ppt/tags/tag233.xml><?xml version="1.0" encoding="utf-8"?>
<p:tagLst xmlns:a="http://schemas.openxmlformats.org/drawingml/2006/main" xmlns:r="http://schemas.openxmlformats.org/officeDocument/2006/relationships" xmlns:p="http://schemas.openxmlformats.org/presentationml/2006/main">
  <p:tag name="AS_UNIQUEID" val="2514"/>
</p:tagLst>
</file>

<file path=ppt/tags/tag234.xml><?xml version="1.0" encoding="utf-8"?>
<p:tagLst xmlns:a="http://schemas.openxmlformats.org/drawingml/2006/main" xmlns:r="http://schemas.openxmlformats.org/officeDocument/2006/relationships" xmlns:p="http://schemas.openxmlformats.org/presentationml/2006/main">
  <p:tag name="AS_UNIQUEID" val="2515"/>
</p:tagLst>
</file>

<file path=ppt/tags/tag235.xml><?xml version="1.0" encoding="utf-8"?>
<p:tagLst xmlns:a="http://schemas.openxmlformats.org/drawingml/2006/main" xmlns:r="http://schemas.openxmlformats.org/officeDocument/2006/relationships" xmlns:p="http://schemas.openxmlformats.org/presentationml/2006/main">
  <p:tag name="AS_UNIQUEID" val="2516"/>
</p:tagLst>
</file>

<file path=ppt/tags/tag236.xml><?xml version="1.0" encoding="utf-8"?>
<p:tagLst xmlns:a="http://schemas.openxmlformats.org/drawingml/2006/main" xmlns:r="http://schemas.openxmlformats.org/officeDocument/2006/relationships" xmlns:p="http://schemas.openxmlformats.org/presentationml/2006/main">
  <p:tag name="AS_UNIQUEID" val="2517"/>
</p:tagLst>
</file>

<file path=ppt/tags/tag237.xml><?xml version="1.0" encoding="utf-8"?>
<p:tagLst xmlns:a="http://schemas.openxmlformats.org/drawingml/2006/main" xmlns:r="http://schemas.openxmlformats.org/officeDocument/2006/relationships" xmlns:p="http://schemas.openxmlformats.org/presentationml/2006/main">
  <p:tag name="AS_UNIQUEID" val="2518"/>
</p:tagLst>
</file>

<file path=ppt/tags/tag238.xml><?xml version="1.0" encoding="utf-8"?>
<p:tagLst xmlns:a="http://schemas.openxmlformats.org/drawingml/2006/main" xmlns:r="http://schemas.openxmlformats.org/officeDocument/2006/relationships" xmlns:p="http://schemas.openxmlformats.org/presentationml/2006/main">
  <p:tag name="AS_UNIQUEID" val="2519"/>
</p:tagLst>
</file>

<file path=ppt/tags/tag239.xml><?xml version="1.0" encoding="utf-8"?>
<p:tagLst xmlns:a="http://schemas.openxmlformats.org/drawingml/2006/main" xmlns:r="http://schemas.openxmlformats.org/officeDocument/2006/relationships" xmlns:p="http://schemas.openxmlformats.org/presentationml/2006/main">
  <p:tag name="AS_UNIQUEID" val="2520"/>
</p:tagLst>
</file>

<file path=ppt/tags/tag24.xml><?xml version="1.0" encoding="utf-8"?>
<p:tagLst xmlns:a="http://schemas.openxmlformats.org/drawingml/2006/main" xmlns:r="http://schemas.openxmlformats.org/officeDocument/2006/relationships" xmlns:p="http://schemas.openxmlformats.org/presentationml/2006/main">
  <p:tag name="AS_UNIQUEID" val="225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40.xml><?xml version="1.0" encoding="utf-8"?>
<p:tagLst xmlns:a="http://schemas.openxmlformats.org/drawingml/2006/main" xmlns:r="http://schemas.openxmlformats.org/officeDocument/2006/relationships" xmlns:p="http://schemas.openxmlformats.org/presentationml/2006/main">
  <p:tag name="AS_UNIQUEID" val="2521"/>
</p:tagLst>
</file>

<file path=ppt/tags/tag241.xml><?xml version="1.0" encoding="utf-8"?>
<p:tagLst xmlns:a="http://schemas.openxmlformats.org/drawingml/2006/main" xmlns:r="http://schemas.openxmlformats.org/officeDocument/2006/relationships" xmlns:p="http://schemas.openxmlformats.org/presentationml/2006/main">
  <p:tag name="AS_UNIQUEID" val="2522"/>
</p:tagLst>
</file>

<file path=ppt/tags/tag242.xml><?xml version="1.0" encoding="utf-8"?>
<p:tagLst xmlns:a="http://schemas.openxmlformats.org/drawingml/2006/main" xmlns:r="http://schemas.openxmlformats.org/officeDocument/2006/relationships" xmlns:p="http://schemas.openxmlformats.org/presentationml/2006/main">
  <p:tag name="AS_UNIQUEID" val="2523"/>
</p:tagLst>
</file>

<file path=ppt/tags/tag243.xml><?xml version="1.0" encoding="utf-8"?>
<p:tagLst xmlns:a="http://schemas.openxmlformats.org/drawingml/2006/main" xmlns:r="http://schemas.openxmlformats.org/officeDocument/2006/relationships" xmlns:p="http://schemas.openxmlformats.org/presentationml/2006/main">
  <p:tag name="AS_UNIQUEID" val="2524"/>
</p:tagLst>
</file>

<file path=ppt/tags/tag244.xml><?xml version="1.0" encoding="utf-8"?>
<p:tagLst xmlns:a="http://schemas.openxmlformats.org/drawingml/2006/main" xmlns:r="http://schemas.openxmlformats.org/officeDocument/2006/relationships" xmlns:p="http://schemas.openxmlformats.org/presentationml/2006/main">
  <p:tag name="AS_UNIQUEID" val="2525"/>
</p:tagLst>
</file>

<file path=ppt/tags/tag245.xml><?xml version="1.0" encoding="utf-8"?>
<p:tagLst xmlns:a="http://schemas.openxmlformats.org/drawingml/2006/main" xmlns:r="http://schemas.openxmlformats.org/officeDocument/2006/relationships" xmlns:p="http://schemas.openxmlformats.org/presentationml/2006/main">
  <p:tag name="AS_UNIQUEID" val="2526"/>
</p:tagLst>
</file>

<file path=ppt/tags/tag246.xml><?xml version="1.0" encoding="utf-8"?>
<p:tagLst xmlns:a="http://schemas.openxmlformats.org/drawingml/2006/main" xmlns:r="http://schemas.openxmlformats.org/officeDocument/2006/relationships" xmlns:p="http://schemas.openxmlformats.org/presentationml/2006/main">
  <p:tag name="AS_UNIQUEID" val="2528"/>
</p:tagLst>
</file>

<file path=ppt/tags/tag247.xml><?xml version="1.0" encoding="utf-8"?>
<p:tagLst xmlns:a="http://schemas.openxmlformats.org/drawingml/2006/main" xmlns:r="http://schemas.openxmlformats.org/officeDocument/2006/relationships" xmlns:p="http://schemas.openxmlformats.org/presentationml/2006/main">
  <p:tag name="AS_UNIQUEID" val="2530"/>
</p:tagLst>
</file>

<file path=ppt/tags/tag248.xml><?xml version="1.0" encoding="utf-8"?>
<p:tagLst xmlns:a="http://schemas.openxmlformats.org/drawingml/2006/main" xmlns:r="http://schemas.openxmlformats.org/officeDocument/2006/relationships" xmlns:p="http://schemas.openxmlformats.org/presentationml/2006/main">
  <p:tag name="AS_UNIQUEID" val="2531"/>
</p:tagLst>
</file>

<file path=ppt/tags/tag249.xml><?xml version="1.0" encoding="utf-8"?>
<p:tagLst xmlns:a="http://schemas.openxmlformats.org/drawingml/2006/main" xmlns:r="http://schemas.openxmlformats.org/officeDocument/2006/relationships" xmlns:p="http://schemas.openxmlformats.org/presentationml/2006/main">
  <p:tag name="AS_UNIQUEID" val="2532"/>
</p:tagLst>
</file>

<file path=ppt/tags/tag25.xml><?xml version="1.0" encoding="utf-8"?>
<p:tagLst xmlns:a="http://schemas.openxmlformats.org/drawingml/2006/main" xmlns:r="http://schemas.openxmlformats.org/officeDocument/2006/relationships" xmlns:p="http://schemas.openxmlformats.org/presentationml/2006/main">
  <p:tag name="AS_UNIQUEID" val="226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0.xml><?xml version="1.0" encoding="utf-8"?>
<p:tagLst xmlns:a="http://schemas.openxmlformats.org/drawingml/2006/main" xmlns:r="http://schemas.openxmlformats.org/officeDocument/2006/relationships" xmlns:p="http://schemas.openxmlformats.org/presentationml/2006/main">
  <p:tag name="AS_UNIQUEID" val="2533"/>
</p:tagLst>
</file>

<file path=ppt/tags/tag251.xml><?xml version="1.0" encoding="utf-8"?>
<p:tagLst xmlns:a="http://schemas.openxmlformats.org/drawingml/2006/main" xmlns:r="http://schemas.openxmlformats.org/officeDocument/2006/relationships" xmlns:p="http://schemas.openxmlformats.org/presentationml/2006/main">
  <p:tag name="AS_UNIQUEID" val="2534"/>
</p:tagLst>
</file>

<file path=ppt/tags/tag252.xml><?xml version="1.0" encoding="utf-8"?>
<p:tagLst xmlns:a="http://schemas.openxmlformats.org/drawingml/2006/main" xmlns:r="http://schemas.openxmlformats.org/officeDocument/2006/relationships" xmlns:p="http://schemas.openxmlformats.org/presentationml/2006/main">
  <p:tag name="AS_UNIQUEID" val="2535"/>
</p:tagLst>
</file>

<file path=ppt/tags/tag253.xml><?xml version="1.0" encoding="utf-8"?>
<p:tagLst xmlns:a="http://schemas.openxmlformats.org/drawingml/2006/main" xmlns:r="http://schemas.openxmlformats.org/officeDocument/2006/relationships" xmlns:p="http://schemas.openxmlformats.org/presentationml/2006/main">
  <p:tag name="AS_UNIQUEID" val="2536"/>
</p:tagLst>
</file>

<file path=ppt/tags/tag254.xml><?xml version="1.0" encoding="utf-8"?>
<p:tagLst xmlns:a="http://schemas.openxmlformats.org/drawingml/2006/main" xmlns:r="http://schemas.openxmlformats.org/officeDocument/2006/relationships" xmlns:p="http://schemas.openxmlformats.org/presentationml/2006/main">
  <p:tag name="AS_UNIQUEID" val="2537"/>
</p:tagLst>
</file>

<file path=ppt/tags/tag255.xml><?xml version="1.0" encoding="utf-8"?>
<p:tagLst xmlns:a="http://schemas.openxmlformats.org/drawingml/2006/main" xmlns:r="http://schemas.openxmlformats.org/officeDocument/2006/relationships" xmlns:p="http://schemas.openxmlformats.org/presentationml/2006/main">
  <p:tag name="AS_UNIQUEID" val="2538"/>
</p:tagLst>
</file>

<file path=ppt/tags/tag256.xml><?xml version="1.0" encoding="utf-8"?>
<p:tagLst xmlns:a="http://schemas.openxmlformats.org/drawingml/2006/main" xmlns:r="http://schemas.openxmlformats.org/officeDocument/2006/relationships" xmlns:p="http://schemas.openxmlformats.org/presentationml/2006/main">
  <p:tag name="AS_UNIQUEID" val="2539"/>
</p:tagLst>
</file>

<file path=ppt/tags/tag257.xml><?xml version="1.0" encoding="utf-8"?>
<p:tagLst xmlns:a="http://schemas.openxmlformats.org/drawingml/2006/main" xmlns:r="http://schemas.openxmlformats.org/officeDocument/2006/relationships" xmlns:p="http://schemas.openxmlformats.org/presentationml/2006/main">
  <p:tag name="AS_UNIQUEID" val="2540"/>
</p:tagLst>
</file>

<file path=ppt/tags/tag258.xml><?xml version="1.0" encoding="utf-8"?>
<p:tagLst xmlns:a="http://schemas.openxmlformats.org/drawingml/2006/main" xmlns:r="http://schemas.openxmlformats.org/officeDocument/2006/relationships" xmlns:p="http://schemas.openxmlformats.org/presentationml/2006/main">
  <p:tag name="AS_UNIQUEID" val="2541"/>
</p:tagLst>
</file>

<file path=ppt/tags/tag259.xml><?xml version="1.0" encoding="utf-8"?>
<p:tagLst xmlns:a="http://schemas.openxmlformats.org/drawingml/2006/main" xmlns:r="http://schemas.openxmlformats.org/officeDocument/2006/relationships" xmlns:p="http://schemas.openxmlformats.org/presentationml/2006/main">
  <p:tag name="AS_UNIQUEID" val="2542"/>
</p:tagLst>
</file>

<file path=ppt/tags/tag26.xml><?xml version="1.0" encoding="utf-8"?>
<p:tagLst xmlns:a="http://schemas.openxmlformats.org/drawingml/2006/main" xmlns:r="http://schemas.openxmlformats.org/officeDocument/2006/relationships" xmlns:p="http://schemas.openxmlformats.org/presentationml/2006/main">
  <p:tag name="AS_UNIQUEID" val="226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60.xml><?xml version="1.0" encoding="utf-8"?>
<p:tagLst xmlns:a="http://schemas.openxmlformats.org/drawingml/2006/main" xmlns:r="http://schemas.openxmlformats.org/officeDocument/2006/relationships" xmlns:p="http://schemas.openxmlformats.org/presentationml/2006/main">
  <p:tag name="AS_UNIQUEID" val="2544"/>
</p:tagLst>
</file>

<file path=ppt/tags/tag261.xml><?xml version="1.0" encoding="utf-8"?>
<p:tagLst xmlns:a="http://schemas.openxmlformats.org/drawingml/2006/main" xmlns:r="http://schemas.openxmlformats.org/officeDocument/2006/relationships" xmlns:p="http://schemas.openxmlformats.org/presentationml/2006/main">
  <p:tag name="AS_UNIQUEID" val="2545"/>
</p:tagLst>
</file>

<file path=ppt/tags/tag262.xml><?xml version="1.0" encoding="utf-8"?>
<p:tagLst xmlns:a="http://schemas.openxmlformats.org/drawingml/2006/main" xmlns:r="http://schemas.openxmlformats.org/officeDocument/2006/relationships" xmlns:p="http://schemas.openxmlformats.org/presentationml/2006/main">
  <p:tag name="AS_UNIQUEID" val="2546"/>
</p:tagLst>
</file>

<file path=ppt/tags/tag263.xml><?xml version="1.0" encoding="utf-8"?>
<p:tagLst xmlns:a="http://schemas.openxmlformats.org/drawingml/2006/main" xmlns:r="http://schemas.openxmlformats.org/officeDocument/2006/relationships" xmlns:p="http://schemas.openxmlformats.org/presentationml/2006/main">
  <p:tag name="AS_UNIQUEID" val="2548"/>
</p:tagLst>
</file>

<file path=ppt/tags/tag264.xml><?xml version="1.0" encoding="utf-8"?>
<p:tagLst xmlns:a="http://schemas.openxmlformats.org/drawingml/2006/main" xmlns:r="http://schemas.openxmlformats.org/officeDocument/2006/relationships" xmlns:p="http://schemas.openxmlformats.org/presentationml/2006/main">
  <p:tag name="AS_UNIQUEID" val="2549"/>
</p:tagLst>
</file>

<file path=ppt/tags/tag265.xml><?xml version="1.0" encoding="utf-8"?>
<p:tagLst xmlns:a="http://schemas.openxmlformats.org/drawingml/2006/main" xmlns:r="http://schemas.openxmlformats.org/officeDocument/2006/relationships" xmlns:p="http://schemas.openxmlformats.org/presentationml/2006/main">
  <p:tag name="AS_UNIQUEID" val="2550"/>
</p:tagLst>
</file>

<file path=ppt/tags/tag266.xml><?xml version="1.0" encoding="utf-8"?>
<p:tagLst xmlns:a="http://schemas.openxmlformats.org/drawingml/2006/main" xmlns:r="http://schemas.openxmlformats.org/officeDocument/2006/relationships" xmlns:p="http://schemas.openxmlformats.org/presentationml/2006/main">
  <p:tag name="AS_UNIQUEID" val="2551"/>
</p:tagLst>
</file>

<file path=ppt/tags/tag267.xml><?xml version="1.0" encoding="utf-8"?>
<p:tagLst xmlns:a="http://schemas.openxmlformats.org/drawingml/2006/main" xmlns:r="http://schemas.openxmlformats.org/officeDocument/2006/relationships" xmlns:p="http://schemas.openxmlformats.org/presentationml/2006/main">
  <p:tag name="AS_UNIQUEID" val="2553"/>
</p:tagLst>
</file>

<file path=ppt/tags/tag268.xml><?xml version="1.0" encoding="utf-8"?>
<p:tagLst xmlns:a="http://schemas.openxmlformats.org/drawingml/2006/main" xmlns:r="http://schemas.openxmlformats.org/officeDocument/2006/relationships" xmlns:p="http://schemas.openxmlformats.org/presentationml/2006/main">
  <p:tag name="AS_UNIQUEID" val="2554"/>
</p:tagLst>
</file>

<file path=ppt/tags/tag269.xml><?xml version="1.0" encoding="utf-8"?>
<p:tagLst xmlns:a="http://schemas.openxmlformats.org/drawingml/2006/main" xmlns:r="http://schemas.openxmlformats.org/officeDocument/2006/relationships" xmlns:p="http://schemas.openxmlformats.org/presentationml/2006/main">
  <p:tag name="AS_UNIQUEID" val="2555"/>
</p:tagLst>
</file>

<file path=ppt/tags/tag27.xml><?xml version="1.0" encoding="utf-8"?>
<p:tagLst xmlns:a="http://schemas.openxmlformats.org/drawingml/2006/main" xmlns:r="http://schemas.openxmlformats.org/officeDocument/2006/relationships" xmlns:p="http://schemas.openxmlformats.org/presentationml/2006/main">
  <p:tag name="AS_UNIQUEID" val="226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0.xml><?xml version="1.0" encoding="utf-8"?>
<p:tagLst xmlns:a="http://schemas.openxmlformats.org/drawingml/2006/main" xmlns:r="http://schemas.openxmlformats.org/officeDocument/2006/relationships" xmlns:p="http://schemas.openxmlformats.org/presentationml/2006/main">
  <p:tag name="AS_UNIQUEID" val="2556"/>
</p:tagLst>
</file>

<file path=ppt/tags/tag271.xml><?xml version="1.0" encoding="utf-8"?>
<p:tagLst xmlns:a="http://schemas.openxmlformats.org/drawingml/2006/main" xmlns:r="http://schemas.openxmlformats.org/officeDocument/2006/relationships" xmlns:p="http://schemas.openxmlformats.org/presentationml/2006/main">
  <p:tag name="AS_UNIQUEID" val="2557"/>
</p:tagLst>
</file>

<file path=ppt/tags/tag272.xml><?xml version="1.0" encoding="utf-8"?>
<p:tagLst xmlns:a="http://schemas.openxmlformats.org/drawingml/2006/main" xmlns:r="http://schemas.openxmlformats.org/officeDocument/2006/relationships" xmlns:p="http://schemas.openxmlformats.org/presentationml/2006/main">
  <p:tag name="AS_UNIQUEID" val="2562"/>
</p:tagLst>
</file>

<file path=ppt/tags/tag273.xml><?xml version="1.0" encoding="utf-8"?>
<p:tagLst xmlns:a="http://schemas.openxmlformats.org/drawingml/2006/main" xmlns:r="http://schemas.openxmlformats.org/officeDocument/2006/relationships" xmlns:p="http://schemas.openxmlformats.org/presentationml/2006/main">
  <p:tag name="AS_UNIQUEID" val="2563"/>
</p:tagLst>
</file>

<file path=ppt/tags/tag274.xml><?xml version="1.0" encoding="utf-8"?>
<p:tagLst xmlns:a="http://schemas.openxmlformats.org/drawingml/2006/main" xmlns:r="http://schemas.openxmlformats.org/officeDocument/2006/relationships" xmlns:p="http://schemas.openxmlformats.org/presentationml/2006/main">
  <p:tag name="AS_UNIQUEID" val="2564"/>
</p:tagLst>
</file>

<file path=ppt/tags/tag275.xml><?xml version="1.0" encoding="utf-8"?>
<p:tagLst xmlns:a="http://schemas.openxmlformats.org/drawingml/2006/main" xmlns:r="http://schemas.openxmlformats.org/officeDocument/2006/relationships" xmlns:p="http://schemas.openxmlformats.org/presentationml/2006/main">
  <p:tag name="AS_UNIQUEID" val="2565"/>
</p:tagLst>
</file>

<file path=ppt/tags/tag276.xml><?xml version="1.0" encoding="utf-8"?>
<p:tagLst xmlns:a="http://schemas.openxmlformats.org/drawingml/2006/main" xmlns:r="http://schemas.openxmlformats.org/officeDocument/2006/relationships" xmlns:p="http://schemas.openxmlformats.org/presentationml/2006/main">
  <p:tag name="AS_UNIQUEID" val="2566"/>
</p:tagLst>
</file>

<file path=ppt/tags/tag277.xml><?xml version="1.0" encoding="utf-8"?>
<p:tagLst xmlns:a="http://schemas.openxmlformats.org/drawingml/2006/main" xmlns:r="http://schemas.openxmlformats.org/officeDocument/2006/relationships" xmlns:p="http://schemas.openxmlformats.org/presentationml/2006/main">
  <p:tag name="AS_UNIQUEID" val="2567"/>
</p:tagLst>
</file>

<file path=ppt/tags/tag278.xml><?xml version="1.0" encoding="utf-8"?>
<p:tagLst xmlns:a="http://schemas.openxmlformats.org/drawingml/2006/main" xmlns:r="http://schemas.openxmlformats.org/officeDocument/2006/relationships" xmlns:p="http://schemas.openxmlformats.org/presentationml/2006/main">
  <p:tag name="AS_UNIQUEID" val="2558"/>
</p:tagLst>
</file>

<file path=ppt/tags/tag279.xml><?xml version="1.0" encoding="utf-8"?>
<p:tagLst xmlns:a="http://schemas.openxmlformats.org/drawingml/2006/main" xmlns:r="http://schemas.openxmlformats.org/officeDocument/2006/relationships" xmlns:p="http://schemas.openxmlformats.org/presentationml/2006/main">
  <p:tag name="AS_UNIQUEID" val="2559"/>
</p:tagLst>
</file>

<file path=ppt/tags/tag28.xml><?xml version="1.0" encoding="utf-8"?>
<p:tagLst xmlns:a="http://schemas.openxmlformats.org/drawingml/2006/main" xmlns:r="http://schemas.openxmlformats.org/officeDocument/2006/relationships" xmlns:p="http://schemas.openxmlformats.org/presentationml/2006/main">
  <p:tag name="AS_UNIQUEID" val="226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80.xml><?xml version="1.0" encoding="utf-8"?>
<p:tagLst xmlns:a="http://schemas.openxmlformats.org/drawingml/2006/main" xmlns:r="http://schemas.openxmlformats.org/officeDocument/2006/relationships" xmlns:p="http://schemas.openxmlformats.org/presentationml/2006/main">
  <p:tag name="AS_UNIQUEID" val="2560"/>
</p:tagLst>
</file>

<file path=ppt/tags/tag281.xml><?xml version="1.0" encoding="utf-8"?>
<p:tagLst xmlns:a="http://schemas.openxmlformats.org/drawingml/2006/main" xmlns:r="http://schemas.openxmlformats.org/officeDocument/2006/relationships" xmlns:p="http://schemas.openxmlformats.org/presentationml/2006/main">
  <p:tag name="AS_UNIQUEID" val="2561"/>
</p:tagLst>
</file>

<file path=ppt/tags/tag282.xml><?xml version="1.0" encoding="utf-8"?>
<p:tagLst xmlns:a="http://schemas.openxmlformats.org/drawingml/2006/main" xmlns:r="http://schemas.openxmlformats.org/officeDocument/2006/relationships" xmlns:p="http://schemas.openxmlformats.org/presentationml/2006/main">
  <p:tag name="AS_UNIQUEID" val="2569"/>
  <p:tag name="KSO_WM_DIAGRAM_VIRTUALLY_FRAME" val="{&quot;height&quot;:218.05417322834646,&quot;left&quot;:45.14889763779527,&quot;top&quot;:81.65062992125983,&quot;width&quot;:681.7011023622047}"/>
</p:tagLst>
</file>

<file path=ppt/tags/tag283.xml><?xml version="1.0" encoding="utf-8"?>
<p:tagLst xmlns:a="http://schemas.openxmlformats.org/drawingml/2006/main" xmlns:r="http://schemas.openxmlformats.org/officeDocument/2006/relationships" xmlns:p="http://schemas.openxmlformats.org/presentationml/2006/main">
  <p:tag name="AS_UNIQUEID" val="2570"/>
  <p:tag name="KSO_WM_DIAGRAM_VIRTUALLY_FRAME" val="{&quot;height&quot;:218.05417322834646,&quot;left&quot;:45.14889763779527,&quot;top&quot;:81.65062992125983,&quot;width&quot;:681.7011023622047}"/>
</p:tagLst>
</file>

<file path=ppt/tags/tag284.xml><?xml version="1.0" encoding="utf-8"?>
<p:tagLst xmlns:a="http://schemas.openxmlformats.org/drawingml/2006/main" xmlns:r="http://schemas.openxmlformats.org/officeDocument/2006/relationships" xmlns:p="http://schemas.openxmlformats.org/presentationml/2006/main">
  <p:tag name="AS_UNIQUEID" val="2571"/>
  <p:tag name="KSO_WM_DIAGRAM_VIRTUALLY_FRAME" val="{&quot;height&quot;:218.05417322834646,&quot;left&quot;:45.14889763779527,&quot;top&quot;:81.65062992125983,&quot;width&quot;:681.7011023622047}"/>
</p:tagLst>
</file>

<file path=ppt/tags/tag285.xml><?xml version="1.0" encoding="utf-8"?>
<p:tagLst xmlns:a="http://schemas.openxmlformats.org/drawingml/2006/main" xmlns:r="http://schemas.openxmlformats.org/officeDocument/2006/relationships" xmlns:p="http://schemas.openxmlformats.org/presentationml/2006/main">
  <p:tag name="AS_UNIQUEID" val="2572"/>
</p:tagLst>
</file>

<file path=ppt/tags/tag286.xml><?xml version="1.0" encoding="utf-8"?>
<p:tagLst xmlns:a="http://schemas.openxmlformats.org/drawingml/2006/main" xmlns:r="http://schemas.openxmlformats.org/officeDocument/2006/relationships" xmlns:p="http://schemas.openxmlformats.org/presentationml/2006/main">
  <p:tag name="AS_UNIQUEID" val="2573"/>
  <p:tag name="KSO_WM_DIAGRAM_VIRTUALLY_FRAME" val="{&quot;height&quot;:218.05417322834646,&quot;left&quot;:45.14889763779527,&quot;top&quot;:81.65062992125983,&quot;width&quot;:681.7011023622047}"/>
</p:tagLst>
</file>

<file path=ppt/tags/tag287.xml><?xml version="1.0" encoding="utf-8"?>
<p:tagLst xmlns:a="http://schemas.openxmlformats.org/drawingml/2006/main" xmlns:r="http://schemas.openxmlformats.org/officeDocument/2006/relationships" xmlns:p="http://schemas.openxmlformats.org/presentationml/2006/main">
  <p:tag name="AS_UNIQUEID" val="2574"/>
</p:tagLst>
</file>

<file path=ppt/tags/tag288.xml><?xml version="1.0" encoding="utf-8"?>
<p:tagLst xmlns:a="http://schemas.openxmlformats.org/drawingml/2006/main" xmlns:r="http://schemas.openxmlformats.org/officeDocument/2006/relationships" xmlns:p="http://schemas.openxmlformats.org/presentationml/2006/main">
  <p:tag name="AS_UNIQUEID" val="2575"/>
</p:tagLst>
</file>

<file path=ppt/tags/tag289.xml><?xml version="1.0" encoding="utf-8"?>
<p:tagLst xmlns:a="http://schemas.openxmlformats.org/drawingml/2006/main" xmlns:r="http://schemas.openxmlformats.org/officeDocument/2006/relationships" xmlns:p="http://schemas.openxmlformats.org/presentationml/2006/main">
  <p:tag name="AS_UNIQUEID" val="2578"/>
</p:tagLst>
</file>

<file path=ppt/tags/tag29.xml><?xml version="1.0" encoding="utf-8"?>
<p:tagLst xmlns:a="http://schemas.openxmlformats.org/drawingml/2006/main" xmlns:r="http://schemas.openxmlformats.org/officeDocument/2006/relationships" xmlns:p="http://schemas.openxmlformats.org/presentationml/2006/main">
  <p:tag name="AS_UNIQUEID" val="226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90.xml><?xml version="1.0" encoding="utf-8"?>
<p:tagLst xmlns:a="http://schemas.openxmlformats.org/drawingml/2006/main" xmlns:r="http://schemas.openxmlformats.org/officeDocument/2006/relationships" xmlns:p="http://schemas.openxmlformats.org/presentationml/2006/main">
  <p:tag name="AS_UNIQUEID" val="2579"/>
</p:tagLst>
</file>

<file path=ppt/tags/tag291.xml><?xml version="1.0" encoding="utf-8"?>
<p:tagLst xmlns:a="http://schemas.openxmlformats.org/drawingml/2006/main" xmlns:r="http://schemas.openxmlformats.org/officeDocument/2006/relationships" xmlns:p="http://schemas.openxmlformats.org/presentationml/2006/main">
  <p:tag name="AS_UNIQUEID" val="2580"/>
</p:tagLst>
</file>

<file path=ppt/tags/tag292.xml><?xml version="1.0" encoding="utf-8"?>
<p:tagLst xmlns:a="http://schemas.openxmlformats.org/drawingml/2006/main" xmlns:r="http://schemas.openxmlformats.org/officeDocument/2006/relationships" xmlns:p="http://schemas.openxmlformats.org/presentationml/2006/main">
  <p:tag name="AS_UNIQUEID" val="2581"/>
  <p:tag name="KSO_WM_DIAGRAM_VIRTUALLY_FRAME" val="{&quot;height&quot;:617.5499877929688,&quot;left&quot;:81.7,&quot;top&quot;:36,&quot;width&quot;:771.3}"/>
</p:tagLst>
</file>

<file path=ppt/tags/tag293.xml><?xml version="1.0" encoding="utf-8"?>
<p:tagLst xmlns:a="http://schemas.openxmlformats.org/drawingml/2006/main" xmlns:r="http://schemas.openxmlformats.org/officeDocument/2006/relationships" xmlns:p="http://schemas.openxmlformats.org/presentationml/2006/main">
  <p:tag name="AS_UNIQUEID" val="2582"/>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AS_UNIQUEID" val="2576"/>
</p:tagLst>
</file>

<file path=ppt/tags/tag295.xml><?xml version="1.0" encoding="utf-8"?>
<p:tagLst xmlns:a="http://schemas.openxmlformats.org/drawingml/2006/main" xmlns:r="http://schemas.openxmlformats.org/officeDocument/2006/relationships" xmlns:p="http://schemas.openxmlformats.org/presentationml/2006/main">
  <p:tag name="AS_UNIQUEID" val="2577"/>
</p:tagLst>
</file>

<file path=ppt/tags/tag296.xml><?xml version="1.0" encoding="utf-8"?>
<p:tagLst xmlns:a="http://schemas.openxmlformats.org/drawingml/2006/main" xmlns:r="http://schemas.openxmlformats.org/officeDocument/2006/relationships" xmlns:p="http://schemas.openxmlformats.org/presentationml/2006/main">
  <p:tag name="AS_UNIQUEID" val="2584"/>
</p:tagLst>
</file>

<file path=ppt/tags/tag297.xml><?xml version="1.0" encoding="utf-8"?>
<p:tagLst xmlns:a="http://schemas.openxmlformats.org/drawingml/2006/main" xmlns:r="http://schemas.openxmlformats.org/officeDocument/2006/relationships" xmlns:p="http://schemas.openxmlformats.org/presentationml/2006/main">
  <p:tag name="AS_UNIQUEID" val="2585"/>
</p:tagLst>
</file>

<file path=ppt/tags/tag298.xml><?xml version="1.0" encoding="utf-8"?>
<p:tagLst xmlns:a="http://schemas.openxmlformats.org/drawingml/2006/main" xmlns:r="http://schemas.openxmlformats.org/officeDocument/2006/relationships" xmlns:p="http://schemas.openxmlformats.org/presentationml/2006/main">
  <p:tag name="AS_UNIQUEID" val="2586"/>
</p:tagLst>
</file>

<file path=ppt/tags/tag299.xml><?xml version="1.0" encoding="utf-8"?>
<p:tagLst xmlns:a="http://schemas.openxmlformats.org/drawingml/2006/main" xmlns:r="http://schemas.openxmlformats.org/officeDocument/2006/relationships" xmlns:p="http://schemas.openxmlformats.org/presentationml/2006/main">
  <p:tag name="AS_UNIQUEID" val="2587"/>
  <p:tag name="KSO_WM_DIAGRAM_VIRTUALLY_FRAME" val="{&quot;height&quot;:617.5499877929688,&quot;left&quot;:81.7,&quot;top&quot;:36,&quot;width&quot;:771.3}"/>
</p:tagLst>
</file>

<file path=ppt/tags/tag3.xml><?xml version="1.0" encoding="utf-8"?>
<p:tagLst xmlns:a="http://schemas.openxmlformats.org/drawingml/2006/main" xmlns:r="http://schemas.openxmlformats.org/officeDocument/2006/relationships" xmlns:p="http://schemas.openxmlformats.org/presentationml/2006/main">
  <p:tag name="AS_UNIQUEID" val="2410"/>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AS_UNIQUEID" val="226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00.xml><?xml version="1.0" encoding="utf-8"?>
<p:tagLst xmlns:a="http://schemas.openxmlformats.org/drawingml/2006/main" xmlns:r="http://schemas.openxmlformats.org/officeDocument/2006/relationships" xmlns:p="http://schemas.openxmlformats.org/presentationml/2006/main">
  <p:tag name="AS_UNIQUEID" val="2588"/>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AS_UNIQUEID" val="2590"/>
</p:tagLst>
</file>

<file path=ppt/tags/tag302.xml><?xml version="1.0" encoding="utf-8"?>
<p:tagLst xmlns:a="http://schemas.openxmlformats.org/drawingml/2006/main" xmlns:r="http://schemas.openxmlformats.org/officeDocument/2006/relationships" xmlns:p="http://schemas.openxmlformats.org/presentationml/2006/main">
  <p:tag name="AS_UNIQUEID" val="2591"/>
</p:tagLst>
</file>

<file path=ppt/tags/tag303.xml><?xml version="1.0" encoding="utf-8"?>
<p:tagLst xmlns:a="http://schemas.openxmlformats.org/drawingml/2006/main" xmlns:r="http://schemas.openxmlformats.org/officeDocument/2006/relationships" xmlns:p="http://schemas.openxmlformats.org/presentationml/2006/main">
  <p:tag name="AS_UNIQUEID" val="2592"/>
</p:tagLst>
</file>

<file path=ppt/tags/tag304.xml><?xml version="1.0" encoding="utf-8"?>
<p:tagLst xmlns:a="http://schemas.openxmlformats.org/drawingml/2006/main" xmlns:r="http://schemas.openxmlformats.org/officeDocument/2006/relationships" xmlns:p="http://schemas.openxmlformats.org/presentationml/2006/main">
  <p:tag name="AS_UNIQUEID" val="2594"/>
</p:tagLst>
</file>

<file path=ppt/tags/tag305.xml><?xml version="1.0" encoding="utf-8"?>
<p:tagLst xmlns:a="http://schemas.openxmlformats.org/drawingml/2006/main" xmlns:r="http://schemas.openxmlformats.org/officeDocument/2006/relationships" xmlns:p="http://schemas.openxmlformats.org/presentationml/2006/main">
  <p:tag name="AS_UNIQUEID" val="2595"/>
</p:tagLst>
</file>

<file path=ppt/tags/tag306.xml><?xml version="1.0" encoding="utf-8"?>
<p:tagLst xmlns:a="http://schemas.openxmlformats.org/drawingml/2006/main" xmlns:r="http://schemas.openxmlformats.org/officeDocument/2006/relationships" xmlns:p="http://schemas.openxmlformats.org/presentationml/2006/main">
  <p:tag name="AS_UNIQUEID" val="2596"/>
</p:tagLst>
</file>

<file path=ppt/tags/tag307.xml><?xml version="1.0" encoding="utf-8"?>
<p:tagLst xmlns:a="http://schemas.openxmlformats.org/drawingml/2006/main" xmlns:r="http://schemas.openxmlformats.org/officeDocument/2006/relationships" xmlns:p="http://schemas.openxmlformats.org/presentationml/2006/main">
  <p:tag name="AS_UNIQUEID" val="2618"/>
</p:tagLst>
</file>

<file path=ppt/tags/tag308.xml><?xml version="1.0" encoding="utf-8"?>
<p:tagLst xmlns:a="http://schemas.openxmlformats.org/drawingml/2006/main" xmlns:r="http://schemas.openxmlformats.org/officeDocument/2006/relationships" xmlns:p="http://schemas.openxmlformats.org/presentationml/2006/main">
  <p:tag name="AS_UNIQUEID" val="2619"/>
</p:tagLst>
</file>

<file path=ppt/tags/tag309.xml><?xml version="1.0" encoding="utf-8"?>
<p:tagLst xmlns:a="http://schemas.openxmlformats.org/drawingml/2006/main" xmlns:r="http://schemas.openxmlformats.org/officeDocument/2006/relationships" xmlns:p="http://schemas.openxmlformats.org/presentationml/2006/main">
  <p:tag name="AS_UNIQUEID" val="2620"/>
</p:tagLst>
</file>

<file path=ppt/tags/tag31.xml><?xml version="1.0" encoding="utf-8"?>
<p:tagLst xmlns:a="http://schemas.openxmlformats.org/drawingml/2006/main" xmlns:r="http://schemas.openxmlformats.org/officeDocument/2006/relationships" xmlns:p="http://schemas.openxmlformats.org/presentationml/2006/main">
  <p:tag name="AS_UNIQUEID" val="226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0.xml><?xml version="1.0" encoding="utf-8"?>
<p:tagLst xmlns:a="http://schemas.openxmlformats.org/drawingml/2006/main" xmlns:r="http://schemas.openxmlformats.org/officeDocument/2006/relationships" xmlns:p="http://schemas.openxmlformats.org/presentationml/2006/main">
  <p:tag name="AS_UNIQUEID" val="2621"/>
</p:tagLst>
</file>

<file path=ppt/tags/tag311.xml><?xml version="1.0" encoding="utf-8"?>
<p:tagLst xmlns:a="http://schemas.openxmlformats.org/drawingml/2006/main" xmlns:r="http://schemas.openxmlformats.org/officeDocument/2006/relationships" xmlns:p="http://schemas.openxmlformats.org/presentationml/2006/main">
  <p:tag name="AS_UNIQUEID" val="2622"/>
</p:tagLst>
</file>

<file path=ppt/tags/tag312.xml><?xml version="1.0" encoding="utf-8"?>
<p:tagLst xmlns:a="http://schemas.openxmlformats.org/drawingml/2006/main" xmlns:r="http://schemas.openxmlformats.org/officeDocument/2006/relationships" xmlns:p="http://schemas.openxmlformats.org/presentationml/2006/main">
  <p:tag name="AS_UNIQUEID" val="2623"/>
</p:tagLst>
</file>

<file path=ppt/tags/tag313.xml><?xml version="1.0" encoding="utf-8"?>
<p:tagLst xmlns:a="http://schemas.openxmlformats.org/drawingml/2006/main" xmlns:r="http://schemas.openxmlformats.org/officeDocument/2006/relationships" xmlns:p="http://schemas.openxmlformats.org/presentationml/2006/main">
  <p:tag name="AS_UNIQUEID" val="2624"/>
</p:tagLst>
</file>

<file path=ppt/tags/tag314.xml><?xml version="1.0" encoding="utf-8"?>
<p:tagLst xmlns:a="http://schemas.openxmlformats.org/drawingml/2006/main" xmlns:r="http://schemas.openxmlformats.org/officeDocument/2006/relationships" xmlns:p="http://schemas.openxmlformats.org/presentationml/2006/main">
  <p:tag name="AS_UNIQUEID" val="2625"/>
</p:tagLst>
</file>

<file path=ppt/tags/tag315.xml><?xml version="1.0" encoding="utf-8"?>
<p:tagLst xmlns:a="http://schemas.openxmlformats.org/drawingml/2006/main" xmlns:r="http://schemas.openxmlformats.org/officeDocument/2006/relationships" xmlns:p="http://schemas.openxmlformats.org/presentationml/2006/main">
  <p:tag name="AS_UNIQUEID" val="2626"/>
</p:tagLst>
</file>

<file path=ppt/tags/tag316.xml><?xml version="1.0" encoding="utf-8"?>
<p:tagLst xmlns:a="http://schemas.openxmlformats.org/drawingml/2006/main" xmlns:r="http://schemas.openxmlformats.org/officeDocument/2006/relationships" xmlns:p="http://schemas.openxmlformats.org/presentationml/2006/main">
  <p:tag name="AS_UNIQUEID" val="2627"/>
</p:tagLst>
</file>

<file path=ppt/tags/tag317.xml><?xml version="1.0" encoding="utf-8"?>
<p:tagLst xmlns:a="http://schemas.openxmlformats.org/drawingml/2006/main" xmlns:r="http://schemas.openxmlformats.org/officeDocument/2006/relationships" xmlns:p="http://schemas.openxmlformats.org/presentationml/2006/main">
  <p:tag name="AS_UNIQUEID" val="2628"/>
</p:tagLst>
</file>

<file path=ppt/tags/tag318.xml><?xml version="1.0" encoding="utf-8"?>
<p:tagLst xmlns:a="http://schemas.openxmlformats.org/drawingml/2006/main" xmlns:r="http://schemas.openxmlformats.org/officeDocument/2006/relationships" xmlns:p="http://schemas.openxmlformats.org/presentationml/2006/main">
  <p:tag name="AS_UNIQUEID" val="2629"/>
</p:tagLst>
</file>

<file path=ppt/tags/tag319.xml><?xml version="1.0" encoding="utf-8"?>
<p:tagLst xmlns:a="http://schemas.openxmlformats.org/drawingml/2006/main" xmlns:r="http://schemas.openxmlformats.org/officeDocument/2006/relationships" xmlns:p="http://schemas.openxmlformats.org/presentationml/2006/main">
  <p:tag name="AS_UNIQUEID" val="2630"/>
</p:tagLst>
</file>

<file path=ppt/tags/tag32.xml><?xml version="1.0" encoding="utf-8"?>
<p:tagLst xmlns:a="http://schemas.openxmlformats.org/drawingml/2006/main" xmlns:r="http://schemas.openxmlformats.org/officeDocument/2006/relationships" xmlns:p="http://schemas.openxmlformats.org/presentationml/2006/main">
  <p:tag name="AS_UNIQUEID" val="226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0.xml><?xml version="1.0" encoding="utf-8"?>
<p:tagLst xmlns:a="http://schemas.openxmlformats.org/drawingml/2006/main" xmlns:r="http://schemas.openxmlformats.org/officeDocument/2006/relationships" xmlns:p="http://schemas.openxmlformats.org/presentationml/2006/main">
  <p:tag name="AS_UNIQUEID" val="2597"/>
</p:tagLst>
</file>

<file path=ppt/tags/tag321.xml><?xml version="1.0" encoding="utf-8"?>
<p:tagLst xmlns:a="http://schemas.openxmlformats.org/drawingml/2006/main" xmlns:r="http://schemas.openxmlformats.org/officeDocument/2006/relationships" xmlns:p="http://schemas.openxmlformats.org/presentationml/2006/main">
  <p:tag name="AS_UNIQUEID" val="2598"/>
</p:tagLst>
</file>

<file path=ppt/tags/tag322.xml><?xml version="1.0" encoding="utf-8"?>
<p:tagLst xmlns:a="http://schemas.openxmlformats.org/drawingml/2006/main" xmlns:r="http://schemas.openxmlformats.org/officeDocument/2006/relationships" xmlns:p="http://schemas.openxmlformats.org/presentationml/2006/main">
  <p:tag name="AS_UNIQUEID" val="2599"/>
</p:tagLst>
</file>

<file path=ppt/tags/tag323.xml><?xml version="1.0" encoding="utf-8"?>
<p:tagLst xmlns:a="http://schemas.openxmlformats.org/drawingml/2006/main" xmlns:r="http://schemas.openxmlformats.org/officeDocument/2006/relationships" xmlns:p="http://schemas.openxmlformats.org/presentationml/2006/main">
  <p:tag name="AS_UNIQUEID" val="2600"/>
</p:tagLst>
</file>

<file path=ppt/tags/tag324.xml><?xml version="1.0" encoding="utf-8"?>
<p:tagLst xmlns:a="http://schemas.openxmlformats.org/drawingml/2006/main" xmlns:r="http://schemas.openxmlformats.org/officeDocument/2006/relationships" xmlns:p="http://schemas.openxmlformats.org/presentationml/2006/main">
  <p:tag name="AS_UNIQUEID" val="2601"/>
</p:tagLst>
</file>

<file path=ppt/tags/tag325.xml><?xml version="1.0" encoding="utf-8"?>
<p:tagLst xmlns:a="http://schemas.openxmlformats.org/drawingml/2006/main" xmlns:r="http://schemas.openxmlformats.org/officeDocument/2006/relationships" xmlns:p="http://schemas.openxmlformats.org/presentationml/2006/main">
  <p:tag name="AS_UNIQUEID" val="2602"/>
</p:tagLst>
</file>

<file path=ppt/tags/tag326.xml><?xml version="1.0" encoding="utf-8"?>
<p:tagLst xmlns:a="http://schemas.openxmlformats.org/drawingml/2006/main" xmlns:r="http://schemas.openxmlformats.org/officeDocument/2006/relationships" xmlns:p="http://schemas.openxmlformats.org/presentationml/2006/main">
  <p:tag name="AS_UNIQUEID" val="2603"/>
</p:tagLst>
</file>

<file path=ppt/tags/tag327.xml><?xml version="1.0" encoding="utf-8"?>
<p:tagLst xmlns:a="http://schemas.openxmlformats.org/drawingml/2006/main" xmlns:r="http://schemas.openxmlformats.org/officeDocument/2006/relationships" xmlns:p="http://schemas.openxmlformats.org/presentationml/2006/main">
  <p:tag name="AS_UNIQUEID" val="2604"/>
</p:tagLst>
</file>

<file path=ppt/tags/tag328.xml><?xml version="1.0" encoding="utf-8"?>
<p:tagLst xmlns:a="http://schemas.openxmlformats.org/drawingml/2006/main" xmlns:r="http://schemas.openxmlformats.org/officeDocument/2006/relationships" xmlns:p="http://schemas.openxmlformats.org/presentationml/2006/main">
  <p:tag name="AS_UNIQUEID" val="2605"/>
</p:tagLst>
</file>

<file path=ppt/tags/tag329.xml><?xml version="1.0" encoding="utf-8"?>
<p:tagLst xmlns:a="http://schemas.openxmlformats.org/drawingml/2006/main" xmlns:r="http://schemas.openxmlformats.org/officeDocument/2006/relationships" xmlns:p="http://schemas.openxmlformats.org/presentationml/2006/main">
  <p:tag name="AS_UNIQUEID" val="2606"/>
</p:tagLst>
</file>

<file path=ppt/tags/tag33.xml><?xml version="1.0" encoding="utf-8"?>
<p:tagLst xmlns:a="http://schemas.openxmlformats.org/drawingml/2006/main" xmlns:r="http://schemas.openxmlformats.org/officeDocument/2006/relationships" xmlns:p="http://schemas.openxmlformats.org/presentationml/2006/main">
  <p:tag name="AS_UNIQUEID" val="227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0.xml><?xml version="1.0" encoding="utf-8"?>
<p:tagLst xmlns:a="http://schemas.openxmlformats.org/drawingml/2006/main" xmlns:r="http://schemas.openxmlformats.org/officeDocument/2006/relationships" xmlns:p="http://schemas.openxmlformats.org/presentationml/2006/main">
  <p:tag name="AS_UNIQUEID" val="2607"/>
</p:tagLst>
</file>

<file path=ppt/tags/tag331.xml><?xml version="1.0" encoding="utf-8"?>
<p:tagLst xmlns:a="http://schemas.openxmlformats.org/drawingml/2006/main" xmlns:r="http://schemas.openxmlformats.org/officeDocument/2006/relationships" xmlns:p="http://schemas.openxmlformats.org/presentationml/2006/main">
  <p:tag name="AS_UNIQUEID" val="2608"/>
</p:tagLst>
</file>

<file path=ppt/tags/tag332.xml><?xml version="1.0" encoding="utf-8"?>
<p:tagLst xmlns:a="http://schemas.openxmlformats.org/drawingml/2006/main" xmlns:r="http://schemas.openxmlformats.org/officeDocument/2006/relationships" xmlns:p="http://schemas.openxmlformats.org/presentationml/2006/main">
  <p:tag name="AS_UNIQUEID" val="2609"/>
</p:tagLst>
</file>

<file path=ppt/tags/tag333.xml><?xml version="1.0" encoding="utf-8"?>
<p:tagLst xmlns:a="http://schemas.openxmlformats.org/drawingml/2006/main" xmlns:r="http://schemas.openxmlformats.org/officeDocument/2006/relationships" xmlns:p="http://schemas.openxmlformats.org/presentationml/2006/main">
  <p:tag name="AS_UNIQUEID" val="2610"/>
</p:tagLst>
</file>

<file path=ppt/tags/tag334.xml><?xml version="1.0" encoding="utf-8"?>
<p:tagLst xmlns:a="http://schemas.openxmlformats.org/drawingml/2006/main" xmlns:r="http://schemas.openxmlformats.org/officeDocument/2006/relationships" xmlns:p="http://schemas.openxmlformats.org/presentationml/2006/main">
  <p:tag name="AS_UNIQUEID" val="2611"/>
</p:tagLst>
</file>

<file path=ppt/tags/tag335.xml><?xml version="1.0" encoding="utf-8"?>
<p:tagLst xmlns:a="http://schemas.openxmlformats.org/drawingml/2006/main" xmlns:r="http://schemas.openxmlformats.org/officeDocument/2006/relationships" xmlns:p="http://schemas.openxmlformats.org/presentationml/2006/main">
  <p:tag name="AS_UNIQUEID" val="2612"/>
</p:tagLst>
</file>

<file path=ppt/tags/tag336.xml><?xml version="1.0" encoding="utf-8"?>
<p:tagLst xmlns:a="http://schemas.openxmlformats.org/drawingml/2006/main" xmlns:r="http://schemas.openxmlformats.org/officeDocument/2006/relationships" xmlns:p="http://schemas.openxmlformats.org/presentationml/2006/main">
  <p:tag name="AS_UNIQUEID" val="2613"/>
</p:tagLst>
</file>

<file path=ppt/tags/tag337.xml><?xml version="1.0" encoding="utf-8"?>
<p:tagLst xmlns:a="http://schemas.openxmlformats.org/drawingml/2006/main" xmlns:r="http://schemas.openxmlformats.org/officeDocument/2006/relationships" xmlns:p="http://schemas.openxmlformats.org/presentationml/2006/main">
  <p:tag name="AS_UNIQUEID" val="2614"/>
</p:tagLst>
</file>

<file path=ppt/tags/tag338.xml><?xml version="1.0" encoding="utf-8"?>
<p:tagLst xmlns:a="http://schemas.openxmlformats.org/drawingml/2006/main" xmlns:r="http://schemas.openxmlformats.org/officeDocument/2006/relationships" xmlns:p="http://schemas.openxmlformats.org/presentationml/2006/main">
  <p:tag name="AS_UNIQUEID" val="2615"/>
</p:tagLst>
</file>

<file path=ppt/tags/tag339.xml><?xml version="1.0" encoding="utf-8"?>
<p:tagLst xmlns:a="http://schemas.openxmlformats.org/drawingml/2006/main" xmlns:r="http://schemas.openxmlformats.org/officeDocument/2006/relationships" xmlns:p="http://schemas.openxmlformats.org/presentationml/2006/main">
  <p:tag name="AS_UNIQUEID" val="2616"/>
</p:tagLst>
</file>

<file path=ppt/tags/tag34.xml><?xml version="1.0" encoding="utf-8"?>
<p:tagLst xmlns:a="http://schemas.openxmlformats.org/drawingml/2006/main" xmlns:r="http://schemas.openxmlformats.org/officeDocument/2006/relationships" xmlns:p="http://schemas.openxmlformats.org/presentationml/2006/main">
  <p:tag name="AS_UNIQUEID" val="227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0.xml><?xml version="1.0" encoding="utf-8"?>
<p:tagLst xmlns:a="http://schemas.openxmlformats.org/drawingml/2006/main" xmlns:r="http://schemas.openxmlformats.org/officeDocument/2006/relationships" xmlns:p="http://schemas.openxmlformats.org/presentationml/2006/main">
  <p:tag name="AS_UNIQUEID" val="2617"/>
</p:tagLst>
</file>

<file path=ppt/tags/tag35.xml><?xml version="1.0" encoding="utf-8"?>
<p:tagLst xmlns:a="http://schemas.openxmlformats.org/drawingml/2006/main" xmlns:r="http://schemas.openxmlformats.org/officeDocument/2006/relationships" xmlns:p="http://schemas.openxmlformats.org/presentationml/2006/main">
  <p:tag name="AS_UNIQUEID" val="227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xml><?xml version="1.0" encoding="utf-8"?>
<p:tagLst xmlns:a="http://schemas.openxmlformats.org/drawingml/2006/main" xmlns:r="http://schemas.openxmlformats.org/officeDocument/2006/relationships" xmlns:p="http://schemas.openxmlformats.org/presentationml/2006/main">
  <p:tag name="AS_UNIQUEID" val="227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7.xml><?xml version="1.0" encoding="utf-8"?>
<p:tagLst xmlns:a="http://schemas.openxmlformats.org/drawingml/2006/main" xmlns:r="http://schemas.openxmlformats.org/officeDocument/2006/relationships" xmlns:p="http://schemas.openxmlformats.org/presentationml/2006/main">
  <p:tag name="AS_UNIQUEID" val="227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8.xml><?xml version="1.0" encoding="utf-8"?>
<p:tagLst xmlns:a="http://schemas.openxmlformats.org/drawingml/2006/main" xmlns:r="http://schemas.openxmlformats.org/officeDocument/2006/relationships" xmlns:p="http://schemas.openxmlformats.org/presentationml/2006/main">
  <p:tag name="AS_UNIQUEID" val="227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9.xml><?xml version="1.0" encoding="utf-8"?>
<p:tagLst xmlns:a="http://schemas.openxmlformats.org/drawingml/2006/main" xmlns:r="http://schemas.openxmlformats.org/officeDocument/2006/relationships" xmlns:p="http://schemas.openxmlformats.org/presentationml/2006/main">
  <p:tag name="AS_UNIQUEID" val="227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xml><?xml version="1.0" encoding="utf-8"?>
<p:tagLst xmlns:a="http://schemas.openxmlformats.org/drawingml/2006/main" xmlns:r="http://schemas.openxmlformats.org/officeDocument/2006/relationships" xmlns:p="http://schemas.openxmlformats.org/presentationml/2006/main">
  <p:tag name="AS_UNIQUEID" val="2411"/>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AS_UNIQUEID" val="227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1.xml><?xml version="1.0" encoding="utf-8"?>
<p:tagLst xmlns:a="http://schemas.openxmlformats.org/drawingml/2006/main" xmlns:r="http://schemas.openxmlformats.org/officeDocument/2006/relationships" xmlns:p="http://schemas.openxmlformats.org/presentationml/2006/main">
  <p:tag name="AS_UNIQUEID" val="227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2.xml><?xml version="1.0" encoding="utf-8"?>
<p:tagLst xmlns:a="http://schemas.openxmlformats.org/drawingml/2006/main" xmlns:r="http://schemas.openxmlformats.org/officeDocument/2006/relationships" xmlns:p="http://schemas.openxmlformats.org/presentationml/2006/main">
  <p:tag name="AS_UNIQUEID" val="228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3.xml><?xml version="1.0" encoding="utf-8"?>
<p:tagLst xmlns:a="http://schemas.openxmlformats.org/drawingml/2006/main" xmlns:r="http://schemas.openxmlformats.org/officeDocument/2006/relationships" xmlns:p="http://schemas.openxmlformats.org/presentationml/2006/main">
  <p:tag name="AS_UNIQUEID" val="228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4.xml><?xml version="1.0" encoding="utf-8"?>
<p:tagLst xmlns:a="http://schemas.openxmlformats.org/drawingml/2006/main" xmlns:r="http://schemas.openxmlformats.org/officeDocument/2006/relationships" xmlns:p="http://schemas.openxmlformats.org/presentationml/2006/main">
  <p:tag name="AS_UNIQUEID" val="228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5.xml><?xml version="1.0" encoding="utf-8"?>
<p:tagLst xmlns:a="http://schemas.openxmlformats.org/drawingml/2006/main" xmlns:r="http://schemas.openxmlformats.org/officeDocument/2006/relationships" xmlns:p="http://schemas.openxmlformats.org/presentationml/2006/main">
  <p:tag name="AS_UNIQUEID" val="228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6.xml><?xml version="1.0" encoding="utf-8"?>
<p:tagLst xmlns:a="http://schemas.openxmlformats.org/drawingml/2006/main" xmlns:r="http://schemas.openxmlformats.org/officeDocument/2006/relationships" xmlns:p="http://schemas.openxmlformats.org/presentationml/2006/main">
  <p:tag name="AS_UNIQUEID" val="228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a="http://schemas.openxmlformats.org/drawingml/2006/main" xmlns:r="http://schemas.openxmlformats.org/officeDocument/2006/relationships" xmlns:p="http://schemas.openxmlformats.org/presentationml/2006/main">
  <p:tag name="AS_UNIQUEID" val="228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a="http://schemas.openxmlformats.org/drawingml/2006/main" xmlns:r="http://schemas.openxmlformats.org/officeDocument/2006/relationships" xmlns:p="http://schemas.openxmlformats.org/presentationml/2006/main">
  <p:tag name="AS_UNIQUEID" val="228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a="http://schemas.openxmlformats.org/drawingml/2006/main" xmlns:r="http://schemas.openxmlformats.org/officeDocument/2006/relationships" xmlns:p="http://schemas.openxmlformats.org/presentationml/2006/main">
  <p:tag name="AS_UNIQUEID" val="228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xml><?xml version="1.0" encoding="utf-8"?>
<p:tagLst xmlns:a="http://schemas.openxmlformats.org/drawingml/2006/main" xmlns:r="http://schemas.openxmlformats.org/officeDocument/2006/relationships" xmlns:p="http://schemas.openxmlformats.org/presentationml/2006/main">
  <p:tag name="AS_UNIQUEID" val="241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AS_UNIQUEID" val="229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1.xml><?xml version="1.0" encoding="utf-8"?>
<p:tagLst xmlns:a="http://schemas.openxmlformats.org/drawingml/2006/main" xmlns:r="http://schemas.openxmlformats.org/officeDocument/2006/relationships" xmlns:p="http://schemas.openxmlformats.org/presentationml/2006/main">
  <p:tag name="AS_UNIQUEID" val="229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2.xml><?xml version="1.0" encoding="utf-8"?>
<p:tagLst xmlns:a="http://schemas.openxmlformats.org/drawingml/2006/main" xmlns:r="http://schemas.openxmlformats.org/officeDocument/2006/relationships" xmlns:p="http://schemas.openxmlformats.org/presentationml/2006/main">
  <p:tag name="AS_UNIQUEID" val="229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AS_UNIQUEID" val="229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a="http://schemas.openxmlformats.org/drawingml/2006/main" xmlns:r="http://schemas.openxmlformats.org/officeDocument/2006/relationships" xmlns:p="http://schemas.openxmlformats.org/presentationml/2006/main">
  <p:tag name="AS_UNIQUEID" val="229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5.xml><?xml version="1.0" encoding="utf-8"?>
<p:tagLst xmlns:a="http://schemas.openxmlformats.org/drawingml/2006/main" xmlns:r="http://schemas.openxmlformats.org/officeDocument/2006/relationships" xmlns:p="http://schemas.openxmlformats.org/presentationml/2006/main">
  <p:tag name="AS_UNIQUEID" val="229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AS_UNIQUEID" val="229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AS_UNIQUEID" val="229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AS_UNIQUEID" val="230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AS_UNIQUEID" val="230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AS_UNIQUEID" val="241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AS_UNIQUEID" val="230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AS_UNIQUEID" val="230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AS_UNIQUEID" val="230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AS_UNIQUEID" val="230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4.xml><?xml version="1.0" encoding="utf-8"?>
<p:tagLst xmlns:a="http://schemas.openxmlformats.org/drawingml/2006/main" xmlns:r="http://schemas.openxmlformats.org/officeDocument/2006/relationships" xmlns:p="http://schemas.openxmlformats.org/presentationml/2006/main">
  <p:tag name="AS_UNIQUEID" val="230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5.xml><?xml version="1.0" encoding="utf-8"?>
<p:tagLst xmlns:a="http://schemas.openxmlformats.org/drawingml/2006/main" xmlns:r="http://schemas.openxmlformats.org/officeDocument/2006/relationships" xmlns:p="http://schemas.openxmlformats.org/presentationml/2006/main">
  <p:tag name="AS_UNIQUEID" val="230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6.xml><?xml version="1.0" encoding="utf-8"?>
<p:tagLst xmlns:a="http://schemas.openxmlformats.org/drawingml/2006/main" xmlns:r="http://schemas.openxmlformats.org/officeDocument/2006/relationships" xmlns:p="http://schemas.openxmlformats.org/presentationml/2006/main">
  <p:tag name="AS_UNIQUEID" val="2310"/>
</p:tagLst>
</file>

<file path=ppt/tags/tag67.xml><?xml version="1.0" encoding="utf-8"?>
<p:tagLst xmlns:a="http://schemas.openxmlformats.org/drawingml/2006/main" xmlns:r="http://schemas.openxmlformats.org/officeDocument/2006/relationships" xmlns:p="http://schemas.openxmlformats.org/presentationml/2006/main">
  <p:tag name="AS_UNIQUEID" val="2311"/>
</p:tagLst>
</file>

<file path=ppt/tags/tag68.xml><?xml version="1.0" encoding="utf-8"?>
<p:tagLst xmlns:a="http://schemas.openxmlformats.org/drawingml/2006/main" xmlns:r="http://schemas.openxmlformats.org/officeDocument/2006/relationships" xmlns:p="http://schemas.openxmlformats.org/presentationml/2006/main">
  <p:tag name="AS_UNIQUEID" val="2312"/>
</p:tagLst>
</file>

<file path=ppt/tags/tag69.xml><?xml version="1.0" encoding="utf-8"?>
<p:tagLst xmlns:a="http://schemas.openxmlformats.org/drawingml/2006/main" xmlns:r="http://schemas.openxmlformats.org/officeDocument/2006/relationships" xmlns:p="http://schemas.openxmlformats.org/presentationml/2006/main">
  <p:tag name="AS_UNIQUEID" val="2313"/>
</p:tagLst>
</file>

<file path=ppt/tags/tag7.xml><?xml version="1.0" encoding="utf-8"?>
<p:tagLst xmlns:a="http://schemas.openxmlformats.org/drawingml/2006/main" xmlns:r="http://schemas.openxmlformats.org/officeDocument/2006/relationships" xmlns:p="http://schemas.openxmlformats.org/presentationml/2006/main">
  <p:tag name="AS_UNIQUEID" val="241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0.xml><?xml version="1.0" encoding="utf-8"?>
<p:tagLst xmlns:a="http://schemas.openxmlformats.org/drawingml/2006/main" xmlns:r="http://schemas.openxmlformats.org/officeDocument/2006/relationships" xmlns:p="http://schemas.openxmlformats.org/presentationml/2006/main">
  <p:tag name="AS_UNIQUEID" val="2315"/>
</p:tagLst>
</file>

<file path=ppt/tags/tag71.xml><?xml version="1.0" encoding="utf-8"?>
<p:tagLst xmlns:a="http://schemas.openxmlformats.org/drawingml/2006/main" xmlns:r="http://schemas.openxmlformats.org/officeDocument/2006/relationships" xmlns:p="http://schemas.openxmlformats.org/presentationml/2006/main">
  <p:tag name="AS_UNIQUEID" val="2316"/>
</p:tagLst>
</file>

<file path=ppt/tags/tag72.xml><?xml version="1.0" encoding="utf-8"?>
<p:tagLst xmlns:a="http://schemas.openxmlformats.org/drawingml/2006/main" xmlns:r="http://schemas.openxmlformats.org/officeDocument/2006/relationships" xmlns:p="http://schemas.openxmlformats.org/presentationml/2006/main">
  <p:tag name="AS_UNIQUEID" val="2317"/>
</p:tagLst>
</file>

<file path=ppt/tags/tag73.xml><?xml version="1.0" encoding="utf-8"?>
<p:tagLst xmlns:a="http://schemas.openxmlformats.org/drawingml/2006/main" xmlns:r="http://schemas.openxmlformats.org/officeDocument/2006/relationships" xmlns:p="http://schemas.openxmlformats.org/presentationml/2006/main">
  <p:tag name="AS_UNIQUEID" val="2318"/>
</p:tagLst>
</file>

<file path=ppt/tags/tag74.xml><?xml version="1.0" encoding="utf-8"?>
<p:tagLst xmlns:a="http://schemas.openxmlformats.org/drawingml/2006/main" xmlns:r="http://schemas.openxmlformats.org/officeDocument/2006/relationships" xmlns:p="http://schemas.openxmlformats.org/presentationml/2006/main">
  <p:tag name="AS_UNIQUEID" val="2320"/>
</p:tagLst>
</file>

<file path=ppt/tags/tag75.xml><?xml version="1.0" encoding="utf-8"?>
<p:tagLst xmlns:a="http://schemas.openxmlformats.org/drawingml/2006/main" xmlns:r="http://schemas.openxmlformats.org/officeDocument/2006/relationships" xmlns:p="http://schemas.openxmlformats.org/presentationml/2006/main">
  <p:tag name="AS_UNIQUEID" val="2321"/>
</p:tagLst>
</file>

<file path=ppt/tags/tag76.xml><?xml version="1.0" encoding="utf-8"?>
<p:tagLst xmlns:a="http://schemas.openxmlformats.org/drawingml/2006/main" xmlns:r="http://schemas.openxmlformats.org/officeDocument/2006/relationships" xmlns:p="http://schemas.openxmlformats.org/presentationml/2006/main">
  <p:tag name="AS_UNIQUEID" val="2322"/>
</p:tagLst>
</file>

<file path=ppt/tags/tag77.xml><?xml version="1.0" encoding="utf-8"?>
<p:tagLst xmlns:a="http://schemas.openxmlformats.org/drawingml/2006/main" xmlns:r="http://schemas.openxmlformats.org/officeDocument/2006/relationships" xmlns:p="http://schemas.openxmlformats.org/presentationml/2006/main">
  <p:tag name="AS_UNIQUEID" val="2323"/>
</p:tagLst>
</file>

<file path=ppt/tags/tag78.xml><?xml version="1.0" encoding="utf-8"?>
<p:tagLst xmlns:a="http://schemas.openxmlformats.org/drawingml/2006/main" xmlns:r="http://schemas.openxmlformats.org/officeDocument/2006/relationships" xmlns:p="http://schemas.openxmlformats.org/presentationml/2006/main">
  <p:tag name="AS_UNIQUEID" val="2325"/>
</p:tagLst>
</file>

<file path=ppt/tags/tag79.xml><?xml version="1.0" encoding="utf-8"?>
<p:tagLst xmlns:a="http://schemas.openxmlformats.org/drawingml/2006/main" xmlns:r="http://schemas.openxmlformats.org/officeDocument/2006/relationships" xmlns:p="http://schemas.openxmlformats.org/presentationml/2006/main">
  <p:tag name="AS_UNIQUEID" val="2326"/>
</p:tagLst>
</file>

<file path=ppt/tags/tag8.xml><?xml version="1.0" encoding="utf-8"?>
<p:tagLst xmlns:a="http://schemas.openxmlformats.org/drawingml/2006/main" xmlns:r="http://schemas.openxmlformats.org/officeDocument/2006/relationships" xmlns:p="http://schemas.openxmlformats.org/presentationml/2006/main">
  <p:tag name="AS_UNIQUEID" val="2415"/>
</p:tagLst>
</file>

<file path=ppt/tags/tag80.xml><?xml version="1.0" encoding="utf-8"?>
<p:tagLst xmlns:a="http://schemas.openxmlformats.org/drawingml/2006/main" xmlns:r="http://schemas.openxmlformats.org/officeDocument/2006/relationships" xmlns:p="http://schemas.openxmlformats.org/presentationml/2006/main">
  <p:tag name="AS_UNIQUEID" val="2327"/>
</p:tagLst>
</file>

<file path=ppt/tags/tag81.xml><?xml version="1.0" encoding="utf-8"?>
<p:tagLst xmlns:a="http://schemas.openxmlformats.org/drawingml/2006/main" xmlns:r="http://schemas.openxmlformats.org/officeDocument/2006/relationships" xmlns:p="http://schemas.openxmlformats.org/presentationml/2006/main">
  <p:tag name="AS_UNIQUEID" val="2328"/>
</p:tagLst>
</file>

<file path=ppt/tags/tag82.xml><?xml version="1.0" encoding="utf-8"?>
<p:tagLst xmlns:a="http://schemas.openxmlformats.org/drawingml/2006/main" xmlns:r="http://schemas.openxmlformats.org/officeDocument/2006/relationships" xmlns:p="http://schemas.openxmlformats.org/presentationml/2006/main">
  <p:tag name="AS_UNIQUEID" val="2330"/>
</p:tagLst>
</file>

<file path=ppt/tags/tag83.xml><?xml version="1.0" encoding="utf-8"?>
<p:tagLst xmlns:a="http://schemas.openxmlformats.org/drawingml/2006/main" xmlns:r="http://schemas.openxmlformats.org/officeDocument/2006/relationships" xmlns:p="http://schemas.openxmlformats.org/presentationml/2006/main">
  <p:tag name="AS_UNIQUEID" val="2331"/>
</p:tagLst>
</file>

<file path=ppt/tags/tag84.xml><?xml version="1.0" encoding="utf-8"?>
<p:tagLst xmlns:a="http://schemas.openxmlformats.org/drawingml/2006/main" xmlns:r="http://schemas.openxmlformats.org/officeDocument/2006/relationships" xmlns:p="http://schemas.openxmlformats.org/presentationml/2006/main">
  <p:tag name="AS_UNIQUEID" val="2332"/>
</p:tagLst>
</file>

<file path=ppt/tags/tag85.xml><?xml version="1.0" encoding="utf-8"?>
<p:tagLst xmlns:a="http://schemas.openxmlformats.org/drawingml/2006/main" xmlns:r="http://schemas.openxmlformats.org/officeDocument/2006/relationships" xmlns:p="http://schemas.openxmlformats.org/presentationml/2006/main">
  <p:tag name="AS_UNIQUEID" val="2333"/>
</p:tagLst>
</file>

<file path=ppt/tags/tag86.xml><?xml version="1.0" encoding="utf-8"?>
<p:tagLst xmlns:a="http://schemas.openxmlformats.org/drawingml/2006/main" xmlns:r="http://schemas.openxmlformats.org/officeDocument/2006/relationships" xmlns:p="http://schemas.openxmlformats.org/presentationml/2006/main">
  <p:tag name="AS_UNIQUEID" val="2335"/>
</p:tagLst>
</file>

<file path=ppt/tags/tag87.xml><?xml version="1.0" encoding="utf-8"?>
<p:tagLst xmlns:a="http://schemas.openxmlformats.org/drawingml/2006/main" xmlns:r="http://schemas.openxmlformats.org/officeDocument/2006/relationships" xmlns:p="http://schemas.openxmlformats.org/presentationml/2006/main">
  <p:tag name="AS_UNIQUEID" val="2336"/>
</p:tagLst>
</file>

<file path=ppt/tags/tag88.xml><?xml version="1.0" encoding="utf-8"?>
<p:tagLst xmlns:a="http://schemas.openxmlformats.org/drawingml/2006/main" xmlns:r="http://schemas.openxmlformats.org/officeDocument/2006/relationships" xmlns:p="http://schemas.openxmlformats.org/presentationml/2006/main">
  <p:tag name="AS_UNIQUEID" val="2337"/>
</p:tagLst>
</file>

<file path=ppt/tags/tag89.xml><?xml version="1.0" encoding="utf-8"?>
<p:tagLst xmlns:a="http://schemas.openxmlformats.org/drawingml/2006/main" xmlns:r="http://schemas.openxmlformats.org/officeDocument/2006/relationships" xmlns:p="http://schemas.openxmlformats.org/presentationml/2006/main">
  <p:tag name="AS_UNIQUEID" val="2338"/>
</p:tagLst>
</file>

<file path=ppt/tags/tag9.xml><?xml version="1.0" encoding="utf-8"?>
<p:tagLst xmlns:a="http://schemas.openxmlformats.org/drawingml/2006/main" xmlns:r="http://schemas.openxmlformats.org/officeDocument/2006/relationships" xmlns:p="http://schemas.openxmlformats.org/presentationml/2006/main">
  <p:tag name="AS_UNIQUEID" val="2416"/>
</p:tagLst>
</file>

<file path=ppt/tags/tag90.xml><?xml version="1.0" encoding="utf-8"?>
<p:tagLst xmlns:a="http://schemas.openxmlformats.org/drawingml/2006/main" xmlns:r="http://schemas.openxmlformats.org/officeDocument/2006/relationships" xmlns:p="http://schemas.openxmlformats.org/presentationml/2006/main">
  <p:tag name="AS_UNIQUEID" val="2340"/>
</p:tagLst>
</file>

<file path=ppt/tags/tag91.xml><?xml version="1.0" encoding="utf-8"?>
<p:tagLst xmlns:a="http://schemas.openxmlformats.org/drawingml/2006/main" xmlns:r="http://schemas.openxmlformats.org/officeDocument/2006/relationships" xmlns:p="http://schemas.openxmlformats.org/presentationml/2006/main">
  <p:tag name="AS_UNIQUEID" val="2341"/>
</p:tagLst>
</file>

<file path=ppt/tags/tag92.xml><?xml version="1.0" encoding="utf-8"?>
<p:tagLst xmlns:a="http://schemas.openxmlformats.org/drawingml/2006/main" xmlns:r="http://schemas.openxmlformats.org/officeDocument/2006/relationships" xmlns:p="http://schemas.openxmlformats.org/presentationml/2006/main">
  <p:tag name="AS_UNIQUEID" val="2342"/>
</p:tagLst>
</file>

<file path=ppt/tags/tag93.xml><?xml version="1.0" encoding="utf-8"?>
<p:tagLst xmlns:a="http://schemas.openxmlformats.org/drawingml/2006/main" xmlns:r="http://schemas.openxmlformats.org/officeDocument/2006/relationships" xmlns:p="http://schemas.openxmlformats.org/presentationml/2006/main">
  <p:tag name="AS_UNIQUEID" val="2343"/>
</p:tagLst>
</file>

<file path=ppt/tags/tag94.xml><?xml version="1.0" encoding="utf-8"?>
<p:tagLst xmlns:a="http://schemas.openxmlformats.org/drawingml/2006/main" xmlns:r="http://schemas.openxmlformats.org/officeDocument/2006/relationships" xmlns:p="http://schemas.openxmlformats.org/presentationml/2006/main">
  <p:tag name="AS_UNIQUEID" val="2345"/>
</p:tagLst>
</file>

<file path=ppt/tags/tag95.xml><?xml version="1.0" encoding="utf-8"?>
<p:tagLst xmlns:a="http://schemas.openxmlformats.org/drawingml/2006/main" xmlns:r="http://schemas.openxmlformats.org/officeDocument/2006/relationships" xmlns:p="http://schemas.openxmlformats.org/presentationml/2006/main">
  <p:tag name="AS_UNIQUEID" val="2346"/>
</p:tagLst>
</file>

<file path=ppt/tags/tag96.xml><?xml version="1.0" encoding="utf-8"?>
<p:tagLst xmlns:a="http://schemas.openxmlformats.org/drawingml/2006/main" xmlns:r="http://schemas.openxmlformats.org/officeDocument/2006/relationships" xmlns:p="http://schemas.openxmlformats.org/presentationml/2006/main">
  <p:tag name="AS_UNIQUEID" val="2347"/>
</p:tagLst>
</file>

<file path=ppt/tags/tag97.xml><?xml version="1.0" encoding="utf-8"?>
<p:tagLst xmlns:a="http://schemas.openxmlformats.org/drawingml/2006/main" xmlns:r="http://schemas.openxmlformats.org/officeDocument/2006/relationships" xmlns:p="http://schemas.openxmlformats.org/presentationml/2006/main">
  <p:tag name="AS_UNIQUEID" val="2348"/>
</p:tagLst>
</file>

<file path=ppt/tags/tag98.xml><?xml version="1.0" encoding="utf-8"?>
<p:tagLst xmlns:a="http://schemas.openxmlformats.org/drawingml/2006/main" xmlns:r="http://schemas.openxmlformats.org/officeDocument/2006/relationships" xmlns:p="http://schemas.openxmlformats.org/presentationml/2006/main">
  <p:tag name="AS_UNIQUEID" val="2350"/>
</p:tagLst>
</file>

<file path=ppt/tags/tag99.xml><?xml version="1.0" encoding="utf-8"?>
<p:tagLst xmlns:a="http://schemas.openxmlformats.org/drawingml/2006/main" xmlns:r="http://schemas.openxmlformats.org/officeDocument/2006/relationships" xmlns:p="http://schemas.openxmlformats.org/presentationml/2006/main">
  <p:tag name="AS_UNIQUEID" val="2351"/>
</p:tagLst>
</file>

<file path=ppt/theme/theme1.xml><?xml version="1.0" encoding="utf-8"?>
<a:theme xmlns:a="http://schemas.openxmlformats.org/drawingml/2006/main" name="自定义设计方案">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Arial"/>
      </a:majorFont>
      <a:minorFont>
        <a:latin typeface="Arial"/>
        <a:ea typeface="微软雅黑"/>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1197</Words>
  <Application>Microsoft Office PowerPoint</Application>
  <PresentationFormat>宽屏</PresentationFormat>
  <Paragraphs>144</Paragraphs>
  <Slides>20</Slides>
  <Notes>0</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20</vt:i4>
      </vt:variant>
    </vt:vector>
  </HeadingPairs>
  <TitlesOfParts>
    <vt:vector size="28" baseType="lpstr">
      <vt:lpstr>华文楷体</vt:lpstr>
      <vt:lpstr>Wingdings</vt:lpstr>
      <vt:lpstr>微软雅黑</vt:lpstr>
      <vt:lpstr>Symbol</vt:lpstr>
      <vt:lpstr>华文中宋</vt:lpstr>
      <vt:lpstr>Arial</vt:lpstr>
      <vt:lpstr>Times New Roman</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Administrator</cp:lastModifiedBy>
  <cp:revision>1</cp:revision>
  <cp:lastPrinted>2025-05-08T14:24:00Z</cp:lastPrinted>
  <dcterms:created xsi:type="dcterms:W3CDTF">2025-05-08T14:24:00Z</dcterms:created>
  <dcterms:modified xsi:type="dcterms:W3CDTF">2025-05-26T13:23:38Z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87E3E57EA7434305B2DE610C5A9E4C7F_12</vt:lpwstr>
  </property>
  <property fmtid="{D5CDD505-2E9C-101B-9397-08002B2CF9AE}" pid="7" name="KSOProductBuildVer">
    <vt:lpwstr>2052-12.1.0.20784</vt:lpwstr>
  </property>
</Properties>
</file>