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Default Extension="tiff" ContentType="image/tiff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51" r:id="rId3"/>
    <p:sldMasterId id="2147483656" r:id="rId4"/>
  </p:sldMasterIdLst>
  <p:notesMasterIdLst>
    <p:notesMasterId r:id="rId5"/>
  </p:notesMasterIdLst>
  <p:sldIdLst>
    <p:sldId id="549" r:id="rId6"/>
    <p:sldId id="256" r:id="rId7"/>
    <p:sldId id="566" r:id="rId8"/>
    <p:sldId id="258" r:id="rId9"/>
    <p:sldId id="289" r:id="rId10"/>
    <p:sldId id="373" r:id="rId11"/>
    <p:sldId id="404" r:id="rId12"/>
    <p:sldId id="486" r:id="rId13"/>
    <p:sldId id="487" r:id="rId14"/>
    <p:sldId id="290" r:id="rId15"/>
    <p:sldId id="407" r:id="rId16"/>
    <p:sldId id="311" r:id="rId17"/>
    <p:sldId id="488" r:id="rId18"/>
    <p:sldId id="464" r:id="rId19"/>
    <p:sldId id="484" r:id="rId20"/>
    <p:sldId id="485" r:id="rId21"/>
    <p:sldId id="436" r:id="rId22"/>
    <p:sldId id="467" r:id="rId23"/>
    <p:sldId id="468" r:id="rId24"/>
    <p:sldId id="283" r:id="rId25"/>
    <p:sldId id="334" r:id="rId26"/>
    <p:sldId id="320" r:id="rId27"/>
    <p:sldId id="402" r:id="rId28"/>
    <p:sldId id="257" r:id="rId29"/>
    <p:sldId id="567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70" r:id="rId38"/>
    <p:sldId id="550" r:id="rId39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256"/>
            <p14:sldId id="566"/>
            <p14:sldId id="258"/>
            <p14:sldId id="289"/>
            <p14:sldId id="373"/>
            <p14:sldId id="404"/>
            <p14:sldId id="486"/>
            <p14:sldId id="487"/>
            <p14:sldId id="290"/>
            <p14:sldId id="407"/>
            <p14:sldId id="311"/>
            <p14:sldId id="488"/>
            <p14:sldId id="464"/>
            <p14:sldId id="484"/>
            <p14:sldId id="485"/>
            <p14:sldId id="436"/>
            <p14:sldId id="467"/>
            <p14:sldId id="468"/>
            <p14:sldId id="283"/>
            <p14:sldId id="334"/>
            <p14:sldId id="320"/>
            <p14:sldId id="402"/>
            <p14:sldId id="257"/>
            <p14:sldId id="567"/>
            <p14:sldId id="259"/>
            <p14:sldId id="260"/>
            <p14:sldId id="261"/>
            <p14:sldId id="262"/>
            <p14:sldId id="263"/>
            <p14:sldId id="264"/>
            <p14:sldId id="265"/>
            <p14:sldId id="270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/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slideMaster" Target="slideMasters/slideMaster3.xml" /><Relationship Id="rId40" Type="http://schemas.openxmlformats.org/officeDocument/2006/relationships/tags" Target="tags/tag564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.xml" /><Relationship Id="rId2" Type="http://schemas.openxmlformats.org/officeDocument/2006/relationships/tags" Target="../tags/tag25.xml" /><Relationship Id="rId3" Type="http://schemas.openxmlformats.org/officeDocument/2006/relationships/tags" Target="../tags/tag26.xml" /><Relationship Id="rId4" Type="http://schemas.openxmlformats.org/officeDocument/2006/relationships/tags" Target="../tags/tag27.xml" /><Relationship Id="rId5" Type="http://schemas.openxmlformats.org/officeDocument/2006/relationships/tags" Target="../tags/tag28.xml" /><Relationship Id="rId6" Type="http://schemas.openxmlformats.org/officeDocument/2006/relationships/tags" Target="../tags/tag29.xml" /><Relationship Id="rId7" Type="http://schemas.openxmlformats.org/officeDocument/2006/relationships/tags" Target="../tags/tag30.xml" /><Relationship Id="rId8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.xml" /><Relationship Id="rId4" Type="http://schemas.openxmlformats.org/officeDocument/2006/relationships/tags" Target="../tags/tag32.xml" /><Relationship Id="rId5" Type="http://schemas.openxmlformats.org/officeDocument/2006/relationships/tags" Target="../tags/tag33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97.xml" /><Relationship Id="rId4" Type="http://schemas.openxmlformats.org/officeDocument/2006/relationships/tags" Target="../tags/tag498.xml" /><Relationship Id="rId5" Type="http://schemas.openxmlformats.org/officeDocument/2006/relationships/tags" Target="../tags/tag499.xml" /><Relationship Id="rId6" Type="http://schemas.openxmlformats.org/officeDocument/2006/relationships/tags" Target="../tags/tag500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05.xml" /><Relationship Id="rId4" Type="http://schemas.openxmlformats.org/officeDocument/2006/relationships/tags" Target="../tags/tag506.xml" /><Relationship Id="rId5" Type="http://schemas.openxmlformats.org/officeDocument/2006/relationships/tags" Target="../tags/tag507.xml" /><Relationship Id="rId6" Type="http://schemas.openxmlformats.org/officeDocument/2006/relationships/tags" Target="../tags/tag508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16.xml" /><Relationship Id="rId4" Type="http://schemas.openxmlformats.org/officeDocument/2006/relationships/tags" Target="../tags/tag517.xml" /><Relationship Id="rId5" Type="http://schemas.openxmlformats.org/officeDocument/2006/relationships/tags" Target="../tags/tag518.xml" /><Relationship Id="rId6" Type="http://schemas.openxmlformats.org/officeDocument/2006/relationships/tags" Target="../tags/tag519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27.xml" /><Relationship Id="rId4" Type="http://schemas.openxmlformats.org/officeDocument/2006/relationships/tags" Target="../tags/tag528.xml" /><Relationship Id="rId5" Type="http://schemas.openxmlformats.org/officeDocument/2006/relationships/tags" Target="../tags/tag529.xml" /><Relationship Id="rId6" Type="http://schemas.openxmlformats.org/officeDocument/2006/relationships/tags" Target="../tags/tag530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5.xml" /><Relationship Id="rId4" Type="http://schemas.openxmlformats.org/officeDocument/2006/relationships/tags" Target="../tags/tag296.xml" /><Relationship Id="rId5" Type="http://schemas.openxmlformats.org/officeDocument/2006/relationships/tags" Target="../tags/tag297.xml" /><Relationship Id="rId6" Type="http://schemas.openxmlformats.org/officeDocument/2006/relationships/tags" Target="../tags/tag298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3.xml" /><Relationship Id="rId4" Type="http://schemas.openxmlformats.org/officeDocument/2006/relationships/tags" Target="../tags/tag394.xml" /><Relationship Id="rId5" Type="http://schemas.openxmlformats.org/officeDocument/2006/relationships/tags" Target="../tags/tag395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12.xml" /><Relationship Id="rId4" Type="http://schemas.openxmlformats.org/officeDocument/2006/relationships/tags" Target="../tags/tag413.xml" /><Relationship Id="rId5" Type="http://schemas.openxmlformats.org/officeDocument/2006/relationships/tags" Target="../tags/tag414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5.xml" /><Relationship Id="rId4" Type="http://schemas.openxmlformats.org/officeDocument/2006/relationships/tags" Target="../tags/tag436.xml" /><Relationship Id="rId5" Type="http://schemas.openxmlformats.org/officeDocument/2006/relationships/tags" Target="../tags/tag437.xml" /><Relationship Id="rId6" Type="http://schemas.openxmlformats.org/officeDocument/2006/relationships/tags" Target="../tags/tag438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51.xml" /><Relationship Id="rId4" Type="http://schemas.openxmlformats.org/officeDocument/2006/relationships/tags" Target="../tags/tag452.xml" /><Relationship Id="rId5" Type="http://schemas.openxmlformats.org/officeDocument/2006/relationships/tags" Target="../tags/tag453.xml" /><Relationship Id="rId6" Type="http://schemas.openxmlformats.org/officeDocument/2006/relationships/tags" Target="../tags/tag454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62.xml" /><Relationship Id="rId4" Type="http://schemas.openxmlformats.org/officeDocument/2006/relationships/tags" Target="../tags/tag463.xml" /><Relationship Id="rId5" Type="http://schemas.openxmlformats.org/officeDocument/2006/relationships/tags" Target="../tags/tag464.xml" /><Relationship Id="rId6" Type="http://schemas.openxmlformats.org/officeDocument/2006/relationships/tags" Target="../tags/tag465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76.xml" /><Relationship Id="rId4" Type="http://schemas.openxmlformats.org/officeDocument/2006/relationships/tags" Target="../tags/tag477.xml" /><Relationship Id="rId5" Type="http://schemas.openxmlformats.org/officeDocument/2006/relationships/tags" Target="../tags/tag478.xml" /><Relationship Id="rId6" Type="http://schemas.openxmlformats.org/officeDocument/2006/relationships/tags" Target="../tags/tag479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87.xml" /><Relationship Id="rId4" Type="http://schemas.openxmlformats.org/officeDocument/2006/relationships/tags" Target="../tags/tag488.xml" /><Relationship Id="rId5" Type="http://schemas.openxmlformats.org/officeDocument/2006/relationships/tags" Target="../tags/tag489.xml" /><Relationship Id="rId6" Type="http://schemas.openxmlformats.org/officeDocument/2006/relationships/tags" Target="../tags/tag490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3970" name="幻灯片图像占位符 83969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xfrm>
            <a:off x="2916238" y="857250"/>
            <a:ext cx="4114800" cy="2314575"/>
          </a:xfrm>
        </p:spPr>
      </p:sp>
      <p:sp>
        <p:nvSpPr>
          <p:cNvPr id="83971" name="文本占位符 83970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  <p:custDataLst>
              <p:tags r:id="rId6"/>
            </p:custDataLst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2" Type="http://schemas.openxmlformats.org/officeDocument/2006/relationships/tags" Target="../tags/tag13.xml" /><Relationship Id="rId3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33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>
            <p:custDataLst>
              <p:tags r:id="rId3"/>
            </p:custDataLst>
          </p:nvPr>
        </p:nvSpPr>
        <p:spPr>
          <a:xfrm>
            <a:off x="645723" y="-59337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</a:p>
        </p:txBody>
      </p:sp>
    </p:spTree>
    <p:extLst>
      <p:ext uri="{BB962C8B-B14F-4D97-AF65-F5344CB8AC3E}">
        <p14:creationId xmlns:p14="http://schemas.microsoft.com/office/powerpoint/2010/main" val="260685142"/>
      </p:ext>
    </p:extLst>
  </p:cSld>
  <p:clrMapOvr>
    <a:masterClrMapping/>
  </p:clrMapOvr>
  <p:transition spd="slow" advTm="0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33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>
            <p:custDataLst>
              <p:tags r:id="rId3"/>
            </p:custDataLst>
          </p:nvPr>
        </p:nvSpPr>
        <p:spPr>
          <a:xfrm>
            <a:off x="645723" y="-59337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1335443689"/>
      </p:ext>
    </p:extLst>
  </p:cSld>
  <p:clrMapOvr>
    <a:masterClrMapping/>
  </p:clrMapOvr>
  <p:transition spd="slow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69939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巩固练习</a:t>
            </a:r>
          </a:p>
        </p:txBody>
      </p:sp>
    </p:spTree>
    <p:extLst>
      <p:ext uri="{BB962C8B-B14F-4D97-AF65-F5344CB8AC3E}">
        <p14:creationId xmlns:p14="http://schemas.microsoft.com/office/powerpoint/2010/main" val="501482552"/>
      </p:ext>
    </p:extLst>
  </p:cSld>
  <p:clrMapOvr>
    <a:masterClrMapping/>
  </p:clrMapOvr>
  <p:transition spd="slow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表格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59337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</a:p>
        </p:txBody>
      </p:sp>
    </p:spTree>
    <p:extLst>
      <p:ext uri="{BB962C8B-B14F-4D97-AF65-F5344CB8AC3E}">
        <p14:creationId xmlns:p14="http://schemas.microsoft.com/office/powerpoint/2010/main" val="3206299604"/>
      </p:ext>
    </p:extLst>
  </p:cSld>
  <p:clrMapOvr>
    <a:masterClrMapping/>
  </p:clrMapOvr>
  <p:transition spd="slow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16932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241983558"/>
      </p:ext>
    </p:extLst>
  </p:cSld>
  <p:clrMapOvr>
    <a:masterClrMapping/>
  </p:clrMapOvr>
  <p:transition spd="slow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.xml" /><Relationship Id="rId3" Type="http://schemas.openxmlformats.org/officeDocument/2006/relationships/image" Target="file:///D:\qq&#25991;&#20214;\712321467\Image\C2C\Image2\%7b75232B38-A165-1FB7-499C-2E1C792CACB5%7d.png" TargetMode="External" /><Relationship Id="rId4" Type="http://schemas.openxmlformats.org/officeDocument/2006/relationships/image" Target="../media/image1.png" /><Relationship Id="rId5" Type="http://schemas.openxmlformats.org/officeDocument/2006/relationships/tags" Target="../tags/tag3.xml" /><Relationship Id="rId6" Type="http://schemas.openxmlformats.org/officeDocument/2006/relationships/image" Target="../media/image2.jpeg" /><Relationship Id="rId7" Type="http://schemas.openxmlformats.org/officeDocument/2006/relationships/tags" Target="../tags/tag4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.xml" /><Relationship Id="rId11" Type="http://schemas.openxmlformats.org/officeDocument/2006/relationships/image" Target="../media/image2.jpeg" /><Relationship Id="rId12" Type="http://schemas.openxmlformats.org/officeDocument/2006/relationships/tags" Target="../tags/tag20.xml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3.xml" /><Relationship Id="rId3" Type="http://schemas.openxmlformats.org/officeDocument/2006/relationships/slideLayout" Target="../slideLayouts/slideLayout4.xml" /><Relationship Id="rId4" Type="http://schemas.openxmlformats.org/officeDocument/2006/relationships/slideLayout" Target="../slideLayouts/slideLayout5.xml" /><Relationship Id="rId5" Type="http://schemas.openxmlformats.org/officeDocument/2006/relationships/slideLayout" Target="../slideLayouts/slideLayout6.xml" /><Relationship Id="rId6" Type="http://schemas.openxmlformats.org/officeDocument/2006/relationships/slideLayout" Target="../slideLayouts/slideLayout7.xml" /><Relationship Id="rId7" Type="http://schemas.openxmlformats.org/officeDocument/2006/relationships/tags" Target="../tags/tag18.xml" /><Relationship Id="rId8" Type="http://schemas.openxmlformats.org/officeDocument/2006/relationships/image" Target="file:///D:\qq&#25991;&#20214;\712321467\Image\C2C\Image2\%7b75232B38-A165-1FB7-499C-2E1C792CACB5%7d.png" TargetMode="External" /><Relationship Id="rId9" Type="http://schemas.openxmlformats.org/officeDocument/2006/relationships/image" Target="../media/image1.png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tags" Target="../tags/tag22.xml" /><Relationship Id="rId5" Type="http://schemas.openxmlformats.org/officeDocument/2006/relationships/image" Target="../media/image2.jpeg" /><Relationship Id="rId6" Type="http://schemas.openxmlformats.org/officeDocument/2006/relationships/tags" Target="../tags/tag23.xml" /><Relationship Id="rId7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7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2785682153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0.xml" /><Relationship Id="rId11" Type="http://schemas.openxmlformats.org/officeDocument/2006/relationships/image" Target="../media/image4.png" /><Relationship Id="rId12" Type="http://schemas.openxmlformats.org/officeDocument/2006/relationships/tags" Target="../tags/tag41.xml" /><Relationship Id="rId13" Type="http://schemas.openxmlformats.org/officeDocument/2006/relationships/tags" Target="../tags/tag42.xml" /><Relationship Id="rId14" Type="http://schemas.openxmlformats.org/officeDocument/2006/relationships/image" Target="../media/image5.png" /><Relationship Id="rId15" Type="http://schemas.openxmlformats.org/officeDocument/2006/relationships/tags" Target="../tags/tag43.xml" /><Relationship Id="rId16" Type="http://schemas.openxmlformats.org/officeDocument/2006/relationships/image" Target="../media/image6.jpeg" /><Relationship Id="rId17" Type="http://schemas.openxmlformats.org/officeDocument/2006/relationships/audio" Target="../media/chimes1.wav" /><Relationship Id="rId2" Type="http://schemas.openxmlformats.org/officeDocument/2006/relationships/notesSlide" Target="../notesSlides/notesSlide1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Relationship Id="rId6" Type="http://schemas.openxmlformats.org/officeDocument/2006/relationships/tags" Target="../tags/tag37.xml" /><Relationship Id="rId7" Type="http://schemas.openxmlformats.org/officeDocument/2006/relationships/tags" Target="../tags/tag38.xml" /><Relationship Id="rId8" Type="http://schemas.openxmlformats.org/officeDocument/2006/relationships/tags" Target="../tags/tag39.xml" /><Relationship Id="rId9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96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tags" Target="../tags/tag200.xml" /><Relationship Id="rId7" Type="http://schemas.openxmlformats.org/officeDocument/2006/relationships/tags" Target="../tags/tag201.xml" /><Relationship Id="rId8" Type="http://schemas.openxmlformats.org/officeDocument/2006/relationships/tags" Target="../tags/tag202.xml" /><Relationship Id="rId9" Type="http://schemas.openxmlformats.org/officeDocument/2006/relationships/tags" Target="../tags/tag20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12.xml" /><Relationship Id="rId11" Type="http://schemas.openxmlformats.org/officeDocument/2006/relationships/tags" Target="../tags/tag213.xml" /><Relationship Id="rId12" Type="http://schemas.openxmlformats.org/officeDocument/2006/relationships/tags" Target="../tags/tag214.xml" /><Relationship Id="rId13" Type="http://schemas.openxmlformats.org/officeDocument/2006/relationships/tags" Target="../tags/tag215.xml" /><Relationship Id="rId14" Type="http://schemas.openxmlformats.org/officeDocument/2006/relationships/image" Target="../media/image23.png" /><Relationship Id="rId15" Type="http://schemas.openxmlformats.org/officeDocument/2006/relationships/tags" Target="../tags/tag216.xml" /><Relationship Id="rId16" Type="http://schemas.openxmlformats.org/officeDocument/2006/relationships/tags" Target="../tags/tag217.xml" /><Relationship Id="rId2" Type="http://schemas.openxmlformats.org/officeDocument/2006/relationships/tags" Target="../tags/tag204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tags" Target="../tags/tag207.xml" /><Relationship Id="rId6" Type="http://schemas.openxmlformats.org/officeDocument/2006/relationships/tags" Target="../tags/tag208.xml" /><Relationship Id="rId7" Type="http://schemas.openxmlformats.org/officeDocument/2006/relationships/tags" Target="../tags/tag209.xml" /><Relationship Id="rId8" Type="http://schemas.openxmlformats.org/officeDocument/2006/relationships/tags" Target="../tags/tag210.xml" /><Relationship Id="rId9" Type="http://schemas.openxmlformats.org/officeDocument/2006/relationships/tags" Target="../tags/tag2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25.xml" /><Relationship Id="rId11" Type="http://schemas.openxmlformats.org/officeDocument/2006/relationships/tags" Target="../tags/tag226.xml" /><Relationship Id="rId12" Type="http://schemas.openxmlformats.org/officeDocument/2006/relationships/tags" Target="../tags/tag227.xml" /><Relationship Id="rId13" Type="http://schemas.openxmlformats.org/officeDocument/2006/relationships/tags" Target="../tags/tag228.xml" /><Relationship Id="rId14" Type="http://schemas.openxmlformats.org/officeDocument/2006/relationships/tags" Target="../tags/tag229.xml" /><Relationship Id="rId15" Type="http://schemas.openxmlformats.org/officeDocument/2006/relationships/tags" Target="../tags/tag230.xml" /><Relationship Id="rId16" Type="http://schemas.openxmlformats.org/officeDocument/2006/relationships/tags" Target="../tags/tag231.xml" /><Relationship Id="rId17" Type="http://schemas.openxmlformats.org/officeDocument/2006/relationships/tags" Target="../tags/tag232.xml" /><Relationship Id="rId18" Type="http://schemas.openxmlformats.org/officeDocument/2006/relationships/tags" Target="../tags/tag233.xml" /><Relationship Id="rId19" Type="http://schemas.openxmlformats.org/officeDocument/2006/relationships/tags" Target="../tags/tag234.xml" /><Relationship Id="rId2" Type="http://schemas.openxmlformats.org/officeDocument/2006/relationships/tags" Target="../tags/tag218.xml" /><Relationship Id="rId20" Type="http://schemas.openxmlformats.org/officeDocument/2006/relationships/tags" Target="../tags/tag235.xml" /><Relationship Id="rId21" Type="http://schemas.openxmlformats.org/officeDocument/2006/relationships/tags" Target="../tags/tag236.xml" /><Relationship Id="rId22" Type="http://schemas.openxmlformats.org/officeDocument/2006/relationships/tags" Target="../tags/tag237.xml" /><Relationship Id="rId23" Type="http://schemas.openxmlformats.org/officeDocument/2006/relationships/tags" Target="../tags/tag238.xml" /><Relationship Id="rId24" Type="http://schemas.openxmlformats.org/officeDocument/2006/relationships/tags" Target="../tags/tag239.xml" /><Relationship Id="rId25" Type="http://schemas.openxmlformats.org/officeDocument/2006/relationships/tags" Target="../tags/tag240.xml" /><Relationship Id="rId26" Type="http://schemas.openxmlformats.org/officeDocument/2006/relationships/tags" Target="../tags/tag241.xml" /><Relationship Id="rId27" Type="http://schemas.openxmlformats.org/officeDocument/2006/relationships/tags" Target="../tags/tag242.xml" /><Relationship Id="rId28" Type="http://schemas.openxmlformats.org/officeDocument/2006/relationships/tags" Target="../tags/tag243.xml" /><Relationship Id="rId29" Type="http://schemas.openxmlformats.org/officeDocument/2006/relationships/tags" Target="../tags/tag244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Relationship Id="rId7" Type="http://schemas.openxmlformats.org/officeDocument/2006/relationships/tags" Target="../tags/tag223.xml" /><Relationship Id="rId8" Type="http://schemas.openxmlformats.org/officeDocument/2006/relationships/image" Target="../media/image24.jpeg" /><Relationship Id="rId9" Type="http://schemas.openxmlformats.org/officeDocument/2006/relationships/tags" Target="../tags/tag22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45.xml" /><Relationship Id="rId3" Type="http://schemas.openxmlformats.org/officeDocument/2006/relationships/tags" Target="../tags/tag246.xml" /><Relationship Id="rId4" Type="http://schemas.openxmlformats.org/officeDocument/2006/relationships/tags" Target="../tags/tag24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16.png" /><Relationship Id="rId11" Type="http://schemas.openxmlformats.org/officeDocument/2006/relationships/tags" Target="../tags/tag255.xml" /><Relationship Id="rId12" Type="http://schemas.openxmlformats.org/officeDocument/2006/relationships/tags" Target="../tags/tag256.xml" /><Relationship Id="rId13" Type="http://schemas.openxmlformats.org/officeDocument/2006/relationships/tags" Target="../tags/tag257.xml" /><Relationship Id="rId14" Type="http://schemas.openxmlformats.org/officeDocument/2006/relationships/tags" Target="../tags/tag258.xml" /><Relationship Id="rId15" Type="http://schemas.openxmlformats.org/officeDocument/2006/relationships/tags" Target="../tags/tag259.xml" /><Relationship Id="rId16" Type="http://schemas.openxmlformats.org/officeDocument/2006/relationships/tags" Target="../tags/tag260.xml" /><Relationship Id="rId17" Type="http://schemas.openxmlformats.org/officeDocument/2006/relationships/tags" Target="../tags/tag261.xml" /><Relationship Id="rId18" Type="http://schemas.openxmlformats.org/officeDocument/2006/relationships/tags" Target="../tags/tag262.xml" /><Relationship Id="rId19" Type="http://schemas.openxmlformats.org/officeDocument/2006/relationships/image" Target="../media/image19.gif" /><Relationship Id="rId2" Type="http://schemas.openxmlformats.org/officeDocument/2006/relationships/tags" Target="../tags/tag248.xml" /><Relationship Id="rId20" Type="http://schemas.openxmlformats.org/officeDocument/2006/relationships/tags" Target="../tags/tag263.xml" /><Relationship Id="rId21" Type="http://schemas.openxmlformats.org/officeDocument/2006/relationships/tags" Target="../tags/tag264.xml" /><Relationship Id="rId22" Type="http://schemas.openxmlformats.org/officeDocument/2006/relationships/tags" Target="../tags/tag265.xml" /><Relationship Id="rId23" Type="http://schemas.openxmlformats.org/officeDocument/2006/relationships/tags" Target="../tags/tag266.xml" /><Relationship Id="rId24" Type="http://schemas.openxmlformats.org/officeDocument/2006/relationships/tags" Target="../tags/tag267.xml" /><Relationship Id="rId25" Type="http://schemas.openxmlformats.org/officeDocument/2006/relationships/tags" Target="../tags/tag268.xml" /><Relationship Id="rId26" Type="http://schemas.openxmlformats.org/officeDocument/2006/relationships/tags" Target="../tags/tag269.xml" /><Relationship Id="rId27" Type="http://schemas.openxmlformats.org/officeDocument/2006/relationships/tags" Target="../tags/tag270.xml" /><Relationship Id="rId28" Type="http://schemas.openxmlformats.org/officeDocument/2006/relationships/tags" Target="../tags/tag271.xml" /><Relationship Id="rId29" Type="http://schemas.openxmlformats.org/officeDocument/2006/relationships/tags" Target="../tags/tag272.xml" /><Relationship Id="rId3" Type="http://schemas.openxmlformats.org/officeDocument/2006/relationships/image" Target="../media/image14.png" /><Relationship Id="rId30" Type="http://schemas.openxmlformats.org/officeDocument/2006/relationships/tags" Target="../tags/tag273.xml" /><Relationship Id="rId31" Type="http://schemas.openxmlformats.org/officeDocument/2006/relationships/tags" Target="../tags/tag274.xml" /><Relationship Id="rId32" Type="http://schemas.openxmlformats.org/officeDocument/2006/relationships/tags" Target="../tags/tag275.xml" /><Relationship Id="rId33" Type="http://schemas.openxmlformats.org/officeDocument/2006/relationships/tags" Target="../tags/tag276.xml" /><Relationship Id="rId4" Type="http://schemas.openxmlformats.org/officeDocument/2006/relationships/tags" Target="../tags/tag249.xml" /><Relationship Id="rId5" Type="http://schemas.openxmlformats.org/officeDocument/2006/relationships/tags" Target="../tags/tag250.xml" /><Relationship Id="rId6" Type="http://schemas.openxmlformats.org/officeDocument/2006/relationships/tags" Target="../tags/tag251.xml" /><Relationship Id="rId7" Type="http://schemas.openxmlformats.org/officeDocument/2006/relationships/tags" Target="../tags/tag252.xml" /><Relationship Id="rId8" Type="http://schemas.openxmlformats.org/officeDocument/2006/relationships/tags" Target="../tags/tag253.xml" /><Relationship Id="rId9" Type="http://schemas.openxmlformats.org/officeDocument/2006/relationships/tags" Target="../tags/tag25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282.xml" /><Relationship Id="rId11" Type="http://schemas.openxmlformats.org/officeDocument/2006/relationships/image" Target="../media/image28.png" /><Relationship Id="rId12" Type="http://schemas.openxmlformats.org/officeDocument/2006/relationships/tags" Target="../tags/tag283.xml" /><Relationship Id="rId13" Type="http://schemas.openxmlformats.org/officeDocument/2006/relationships/tags" Target="../tags/tag284.xml" /><Relationship Id="rId14" Type="http://schemas.openxmlformats.org/officeDocument/2006/relationships/tags" Target="../tags/tag285.xml" /><Relationship Id="rId15" Type="http://schemas.openxmlformats.org/officeDocument/2006/relationships/tags" Target="../tags/tag286.xml" /><Relationship Id="rId16" Type="http://schemas.openxmlformats.org/officeDocument/2006/relationships/tags" Target="../tags/tag287.xml" /><Relationship Id="rId17" Type="http://schemas.openxmlformats.org/officeDocument/2006/relationships/tags" Target="../tags/tag288.xml" /><Relationship Id="rId18" Type="http://schemas.openxmlformats.org/officeDocument/2006/relationships/tags" Target="../tags/tag289.xml" /><Relationship Id="rId19" Type="http://schemas.openxmlformats.org/officeDocument/2006/relationships/tags" Target="../tags/tag290.xml" /><Relationship Id="rId2" Type="http://schemas.openxmlformats.org/officeDocument/2006/relationships/tags" Target="../tags/tag277.xml" /><Relationship Id="rId20" Type="http://schemas.openxmlformats.org/officeDocument/2006/relationships/tags" Target="../tags/tag291.xml" /><Relationship Id="rId21" Type="http://schemas.openxmlformats.org/officeDocument/2006/relationships/tags" Target="../tags/tag292.xml" /><Relationship Id="rId22" Type="http://schemas.openxmlformats.org/officeDocument/2006/relationships/tags" Target="../tags/tag293.xml" /><Relationship Id="rId23" Type="http://schemas.openxmlformats.org/officeDocument/2006/relationships/tags" Target="../tags/tag294.xml" /><Relationship Id="rId3" Type="http://schemas.openxmlformats.org/officeDocument/2006/relationships/tags" Target="../tags/tag278.xml" /><Relationship Id="rId4" Type="http://schemas.openxmlformats.org/officeDocument/2006/relationships/tags" Target="../tags/tag279.xml" /><Relationship Id="rId5" Type="http://schemas.openxmlformats.org/officeDocument/2006/relationships/image" Target="../media/image25.gif" /><Relationship Id="rId6" Type="http://schemas.openxmlformats.org/officeDocument/2006/relationships/tags" Target="../tags/tag280.xml" /><Relationship Id="rId7" Type="http://schemas.openxmlformats.org/officeDocument/2006/relationships/image" Target="../media/image26.gif" /><Relationship Id="rId8" Type="http://schemas.openxmlformats.org/officeDocument/2006/relationships/tags" Target="../tags/tag281.xml" /><Relationship Id="rId9" Type="http://schemas.openxmlformats.org/officeDocument/2006/relationships/image" Target="../media/image27.gi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305.xml" /><Relationship Id="rId11" Type="http://schemas.openxmlformats.org/officeDocument/2006/relationships/tags" Target="../tags/tag306.xml" /><Relationship Id="rId12" Type="http://schemas.openxmlformats.org/officeDocument/2006/relationships/tags" Target="../tags/tag307.xml" /><Relationship Id="rId13" Type="http://schemas.openxmlformats.org/officeDocument/2006/relationships/tags" Target="../tags/tag308.xml" /><Relationship Id="rId14" Type="http://schemas.openxmlformats.org/officeDocument/2006/relationships/tags" Target="../tags/tag309.xml" /><Relationship Id="rId15" Type="http://schemas.openxmlformats.org/officeDocument/2006/relationships/tags" Target="../tags/tag310.xml" /><Relationship Id="rId16" Type="http://schemas.openxmlformats.org/officeDocument/2006/relationships/tags" Target="../tags/tag311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99.xml" /><Relationship Id="rId4" Type="http://schemas.openxmlformats.org/officeDocument/2006/relationships/image" Target="../media/image29.tiff" /><Relationship Id="rId5" Type="http://schemas.openxmlformats.org/officeDocument/2006/relationships/tags" Target="../tags/tag300.xml" /><Relationship Id="rId6" Type="http://schemas.openxmlformats.org/officeDocument/2006/relationships/tags" Target="../tags/tag301.xml" /><Relationship Id="rId7" Type="http://schemas.openxmlformats.org/officeDocument/2006/relationships/tags" Target="../tags/tag302.xml" /><Relationship Id="rId8" Type="http://schemas.openxmlformats.org/officeDocument/2006/relationships/tags" Target="../tags/tag303.xml" /><Relationship Id="rId9" Type="http://schemas.openxmlformats.org/officeDocument/2006/relationships/tags" Target="../tags/tag30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319.xml" /><Relationship Id="rId11" Type="http://schemas.openxmlformats.org/officeDocument/2006/relationships/tags" Target="../tags/tag320.xml" /><Relationship Id="rId12" Type="http://schemas.openxmlformats.org/officeDocument/2006/relationships/tags" Target="../tags/tag321.xml" /><Relationship Id="rId13" Type="http://schemas.openxmlformats.org/officeDocument/2006/relationships/tags" Target="../tags/tag322.xml" /><Relationship Id="rId14" Type="http://schemas.openxmlformats.org/officeDocument/2006/relationships/tags" Target="../tags/tag323.xml" /><Relationship Id="rId15" Type="http://schemas.openxmlformats.org/officeDocument/2006/relationships/tags" Target="../tags/tag324.xml" /><Relationship Id="rId16" Type="http://schemas.openxmlformats.org/officeDocument/2006/relationships/tags" Target="../tags/tag325.xml" /><Relationship Id="rId17" Type="http://schemas.openxmlformats.org/officeDocument/2006/relationships/tags" Target="../tags/tag326.xml" /><Relationship Id="rId18" Type="http://schemas.openxmlformats.org/officeDocument/2006/relationships/tags" Target="../tags/tag327.xml" /><Relationship Id="rId19" Type="http://schemas.openxmlformats.org/officeDocument/2006/relationships/tags" Target="../tags/tag328.xml" /><Relationship Id="rId2" Type="http://schemas.openxmlformats.org/officeDocument/2006/relationships/tags" Target="../tags/tag312.xml" /><Relationship Id="rId20" Type="http://schemas.openxmlformats.org/officeDocument/2006/relationships/tags" Target="../tags/tag329.xml" /><Relationship Id="rId21" Type="http://schemas.openxmlformats.org/officeDocument/2006/relationships/tags" Target="../tags/tag330.xml" /><Relationship Id="rId22" Type="http://schemas.openxmlformats.org/officeDocument/2006/relationships/tags" Target="../tags/tag331.xml" /><Relationship Id="rId23" Type="http://schemas.openxmlformats.org/officeDocument/2006/relationships/tags" Target="../tags/tag332.xml" /><Relationship Id="rId24" Type="http://schemas.openxmlformats.org/officeDocument/2006/relationships/tags" Target="../tags/tag333.xml" /><Relationship Id="rId25" Type="http://schemas.openxmlformats.org/officeDocument/2006/relationships/tags" Target="../tags/tag334.xml" /><Relationship Id="rId26" Type="http://schemas.openxmlformats.org/officeDocument/2006/relationships/tags" Target="../tags/tag335.xml" /><Relationship Id="rId27" Type="http://schemas.openxmlformats.org/officeDocument/2006/relationships/tags" Target="../tags/tag336.xml" /><Relationship Id="rId28" Type="http://schemas.openxmlformats.org/officeDocument/2006/relationships/tags" Target="../tags/tag337.xml" /><Relationship Id="rId29" Type="http://schemas.openxmlformats.org/officeDocument/2006/relationships/tags" Target="../tags/tag338.xml" /><Relationship Id="rId3" Type="http://schemas.openxmlformats.org/officeDocument/2006/relationships/image" Target="../media/image30.png" /><Relationship Id="rId30" Type="http://schemas.openxmlformats.org/officeDocument/2006/relationships/tags" Target="../tags/tag339.xml" /><Relationship Id="rId31" Type="http://schemas.openxmlformats.org/officeDocument/2006/relationships/tags" Target="../tags/tag340.xml" /><Relationship Id="rId32" Type="http://schemas.openxmlformats.org/officeDocument/2006/relationships/tags" Target="../tags/tag341.xml" /><Relationship Id="rId33" Type="http://schemas.openxmlformats.org/officeDocument/2006/relationships/tags" Target="../tags/tag342.xml" /><Relationship Id="rId34" Type="http://schemas.openxmlformats.org/officeDocument/2006/relationships/tags" Target="../tags/tag343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Relationship Id="rId7" Type="http://schemas.openxmlformats.org/officeDocument/2006/relationships/tags" Target="../tags/tag316.xml" /><Relationship Id="rId8" Type="http://schemas.openxmlformats.org/officeDocument/2006/relationships/tags" Target="../tags/tag317.xml" /><Relationship Id="rId9" Type="http://schemas.openxmlformats.org/officeDocument/2006/relationships/tags" Target="../tags/tag31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51.xml" /><Relationship Id="rId11" Type="http://schemas.openxmlformats.org/officeDocument/2006/relationships/tags" Target="../tags/tag352.xml" /><Relationship Id="rId12" Type="http://schemas.openxmlformats.org/officeDocument/2006/relationships/tags" Target="../tags/tag353.xml" /><Relationship Id="rId13" Type="http://schemas.openxmlformats.org/officeDocument/2006/relationships/tags" Target="../tags/tag354.xml" /><Relationship Id="rId14" Type="http://schemas.openxmlformats.org/officeDocument/2006/relationships/tags" Target="../tags/tag355.xml" /><Relationship Id="rId15" Type="http://schemas.openxmlformats.org/officeDocument/2006/relationships/tags" Target="../tags/tag356.xml" /><Relationship Id="rId16" Type="http://schemas.openxmlformats.org/officeDocument/2006/relationships/tags" Target="../tags/tag357.xml" /><Relationship Id="rId17" Type="http://schemas.openxmlformats.org/officeDocument/2006/relationships/tags" Target="../tags/tag358.xml" /><Relationship Id="rId2" Type="http://schemas.openxmlformats.org/officeDocument/2006/relationships/tags" Target="../tags/tag344.xml" /><Relationship Id="rId3" Type="http://schemas.openxmlformats.org/officeDocument/2006/relationships/image" Target="../media/image31.jpeg" /><Relationship Id="rId4" Type="http://schemas.openxmlformats.org/officeDocument/2006/relationships/tags" Target="../tags/tag345.xml" /><Relationship Id="rId5" Type="http://schemas.openxmlformats.org/officeDocument/2006/relationships/tags" Target="../tags/tag346.xml" /><Relationship Id="rId6" Type="http://schemas.openxmlformats.org/officeDocument/2006/relationships/tags" Target="../tags/tag347.xml" /><Relationship Id="rId7" Type="http://schemas.openxmlformats.org/officeDocument/2006/relationships/tags" Target="../tags/tag348.xml" /><Relationship Id="rId8" Type="http://schemas.openxmlformats.org/officeDocument/2006/relationships/tags" Target="../tags/tag349.xml" /><Relationship Id="rId9" Type="http://schemas.openxmlformats.org/officeDocument/2006/relationships/tags" Target="../tags/tag35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65.xml" /><Relationship Id="rId11" Type="http://schemas.openxmlformats.org/officeDocument/2006/relationships/tags" Target="../tags/tag366.xml" /><Relationship Id="rId12" Type="http://schemas.openxmlformats.org/officeDocument/2006/relationships/tags" Target="../tags/tag367.xml" /><Relationship Id="rId13" Type="http://schemas.openxmlformats.org/officeDocument/2006/relationships/tags" Target="../tags/tag368.xml" /><Relationship Id="rId14" Type="http://schemas.openxmlformats.org/officeDocument/2006/relationships/tags" Target="../tags/tag369.xml" /><Relationship Id="rId15" Type="http://schemas.openxmlformats.org/officeDocument/2006/relationships/tags" Target="../tags/tag370.xml" /><Relationship Id="rId2" Type="http://schemas.openxmlformats.org/officeDocument/2006/relationships/tags" Target="../tags/tag359.xml" /><Relationship Id="rId3" Type="http://schemas.openxmlformats.org/officeDocument/2006/relationships/tags" Target="../tags/tag360.xml" /><Relationship Id="rId4" Type="http://schemas.openxmlformats.org/officeDocument/2006/relationships/image" Target="../media/image32.jpeg" /><Relationship Id="rId5" Type="http://schemas.openxmlformats.org/officeDocument/2006/relationships/tags" Target="../tags/tag361.xml" /><Relationship Id="rId6" Type="http://schemas.openxmlformats.org/officeDocument/2006/relationships/image" Target="../media/image33.jpeg" /><Relationship Id="rId7" Type="http://schemas.openxmlformats.org/officeDocument/2006/relationships/tags" Target="../tags/tag362.xml" /><Relationship Id="rId8" Type="http://schemas.openxmlformats.org/officeDocument/2006/relationships/tags" Target="../tags/tag363.xml" /><Relationship Id="rId9" Type="http://schemas.openxmlformats.org/officeDocument/2006/relationships/tags" Target="../tags/tag36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.png" /><Relationship Id="rId11" Type="http://schemas.openxmlformats.org/officeDocument/2006/relationships/tags" Target="../tags/tag51.xml" /><Relationship Id="rId12" Type="http://schemas.openxmlformats.org/officeDocument/2006/relationships/tags" Target="../tags/tag52.xml" /><Relationship Id="rId13" Type="http://schemas.openxmlformats.org/officeDocument/2006/relationships/image" Target="../media/image9.png" /><Relationship Id="rId14" Type="http://schemas.openxmlformats.org/officeDocument/2006/relationships/tags" Target="../tags/tag53.xml" /><Relationship Id="rId15" Type="http://schemas.openxmlformats.org/officeDocument/2006/relationships/audio" Target="../media/chimes1.wav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image" Target="../media/image7.gif" /><Relationship Id="rId5" Type="http://schemas.openxmlformats.org/officeDocument/2006/relationships/tags" Target="../tags/tag46.xml" /><Relationship Id="rId6" Type="http://schemas.openxmlformats.org/officeDocument/2006/relationships/tags" Target="../tags/tag47.xml" /><Relationship Id="rId7" Type="http://schemas.openxmlformats.org/officeDocument/2006/relationships/tags" Target="../tags/tag48.xml" /><Relationship Id="rId8" Type="http://schemas.openxmlformats.org/officeDocument/2006/relationships/tags" Target="../tags/tag49.xml" /><Relationship Id="rId9" Type="http://schemas.openxmlformats.org/officeDocument/2006/relationships/tags" Target="../tags/tag5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79.xml" /><Relationship Id="rId11" Type="http://schemas.openxmlformats.org/officeDocument/2006/relationships/tags" Target="../tags/tag380.xml" /><Relationship Id="rId2" Type="http://schemas.openxmlformats.org/officeDocument/2006/relationships/tags" Target="../tags/tag371.xml" /><Relationship Id="rId3" Type="http://schemas.openxmlformats.org/officeDocument/2006/relationships/tags" Target="../tags/tag372.xml" /><Relationship Id="rId4" Type="http://schemas.openxmlformats.org/officeDocument/2006/relationships/tags" Target="../tags/tag373.xml" /><Relationship Id="rId5" Type="http://schemas.openxmlformats.org/officeDocument/2006/relationships/tags" Target="../tags/tag374.xml" /><Relationship Id="rId6" Type="http://schemas.openxmlformats.org/officeDocument/2006/relationships/tags" Target="../tags/tag375.xml" /><Relationship Id="rId7" Type="http://schemas.openxmlformats.org/officeDocument/2006/relationships/tags" Target="../tags/tag376.xml" /><Relationship Id="rId8" Type="http://schemas.openxmlformats.org/officeDocument/2006/relationships/tags" Target="../tags/tag377.xml" /><Relationship Id="rId9" Type="http://schemas.openxmlformats.org/officeDocument/2006/relationships/tags" Target="../tags/tag37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88.xml" /><Relationship Id="rId11" Type="http://schemas.openxmlformats.org/officeDocument/2006/relationships/tags" Target="../tags/tag389.xml" /><Relationship Id="rId12" Type="http://schemas.openxmlformats.org/officeDocument/2006/relationships/tags" Target="../tags/tag390.xml" /><Relationship Id="rId13" Type="http://schemas.openxmlformats.org/officeDocument/2006/relationships/tags" Target="../tags/tag391.xml" /><Relationship Id="rId14" Type="http://schemas.openxmlformats.org/officeDocument/2006/relationships/tags" Target="../tags/tag392.xml" /><Relationship Id="rId2" Type="http://schemas.openxmlformats.org/officeDocument/2006/relationships/tags" Target="../tags/tag381.xml" /><Relationship Id="rId3" Type="http://schemas.openxmlformats.org/officeDocument/2006/relationships/tags" Target="../tags/tag382.xml" /><Relationship Id="rId4" Type="http://schemas.openxmlformats.org/officeDocument/2006/relationships/tags" Target="../tags/tag383.xml" /><Relationship Id="rId5" Type="http://schemas.openxmlformats.org/officeDocument/2006/relationships/image" Target="../media/image34.jpeg" /><Relationship Id="rId6" Type="http://schemas.openxmlformats.org/officeDocument/2006/relationships/tags" Target="../tags/tag384.xml" /><Relationship Id="rId7" Type="http://schemas.openxmlformats.org/officeDocument/2006/relationships/tags" Target="../tags/tag385.xml" /><Relationship Id="rId8" Type="http://schemas.openxmlformats.org/officeDocument/2006/relationships/tags" Target="../tags/tag386.xml" /><Relationship Id="rId9" Type="http://schemas.openxmlformats.org/officeDocument/2006/relationships/tags" Target="../tags/tag38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402.xml" /><Relationship Id="rId11" Type="http://schemas.openxmlformats.org/officeDocument/2006/relationships/tags" Target="../tags/tag403.xml" /><Relationship Id="rId12" Type="http://schemas.openxmlformats.org/officeDocument/2006/relationships/tags" Target="../tags/tag404.xml" /><Relationship Id="rId13" Type="http://schemas.openxmlformats.org/officeDocument/2006/relationships/tags" Target="../tags/tag405.xml" /><Relationship Id="rId14" Type="http://schemas.openxmlformats.org/officeDocument/2006/relationships/tags" Target="../tags/tag406.xml" /><Relationship Id="rId15" Type="http://schemas.openxmlformats.org/officeDocument/2006/relationships/tags" Target="../tags/tag407.xml" /><Relationship Id="rId16" Type="http://schemas.openxmlformats.org/officeDocument/2006/relationships/tags" Target="../tags/tag408.xml" /><Relationship Id="rId17" Type="http://schemas.openxmlformats.org/officeDocument/2006/relationships/tags" Target="../tags/tag409.xml" /><Relationship Id="rId18" Type="http://schemas.openxmlformats.org/officeDocument/2006/relationships/tags" Target="../tags/tag410.xml" /><Relationship Id="rId19" Type="http://schemas.openxmlformats.org/officeDocument/2006/relationships/tags" Target="../tags/tag411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396.xml" /><Relationship Id="rId4" Type="http://schemas.openxmlformats.org/officeDocument/2006/relationships/tags" Target="../tags/tag397.xml" /><Relationship Id="rId5" Type="http://schemas.openxmlformats.org/officeDocument/2006/relationships/tags" Target="../tags/tag398.xml" /><Relationship Id="rId6" Type="http://schemas.openxmlformats.org/officeDocument/2006/relationships/image" Target="../media/image35.png" /><Relationship Id="rId7" Type="http://schemas.openxmlformats.org/officeDocument/2006/relationships/tags" Target="../tags/tag399.xml" /><Relationship Id="rId8" Type="http://schemas.openxmlformats.org/officeDocument/2006/relationships/tags" Target="../tags/tag400.xml" /><Relationship Id="rId9" Type="http://schemas.openxmlformats.org/officeDocument/2006/relationships/tags" Target="../tags/tag40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421.xml" /><Relationship Id="rId11" Type="http://schemas.openxmlformats.org/officeDocument/2006/relationships/tags" Target="../tags/tag422.xml" /><Relationship Id="rId12" Type="http://schemas.openxmlformats.org/officeDocument/2006/relationships/tags" Target="../tags/tag423.xml" /><Relationship Id="rId13" Type="http://schemas.openxmlformats.org/officeDocument/2006/relationships/tags" Target="../tags/tag424.xml" /><Relationship Id="rId14" Type="http://schemas.openxmlformats.org/officeDocument/2006/relationships/tags" Target="../tags/tag425.xml" /><Relationship Id="rId15" Type="http://schemas.openxmlformats.org/officeDocument/2006/relationships/tags" Target="../tags/tag426.xml" /><Relationship Id="rId16" Type="http://schemas.openxmlformats.org/officeDocument/2006/relationships/tags" Target="../tags/tag427.xml" /><Relationship Id="rId17" Type="http://schemas.openxmlformats.org/officeDocument/2006/relationships/tags" Target="../tags/tag428.xml" /><Relationship Id="rId18" Type="http://schemas.openxmlformats.org/officeDocument/2006/relationships/tags" Target="../tags/tag429.xml" /><Relationship Id="rId19" Type="http://schemas.openxmlformats.org/officeDocument/2006/relationships/tags" Target="../tags/tag430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431.xml" /><Relationship Id="rId21" Type="http://schemas.openxmlformats.org/officeDocument/2006/relationships/tags" Target="../tags/tag432.xml" /><Relationship Id="rId22" Type="http://schemas.openxmlformats.org/officeDocument/2006/relationships/tags" Target="../tags/tag433.xml" /><Relationship Id="rId23" Type="http://schemas.openxmlformats.org/officeDocument/2006/relationships/tags" Target="../tags/tag434.xml" /><Relationship Id="rId3" Type="http://schemas.openxmlformats.org/officeDocument/2006/relationships/tags" Target="../tags/tag415.xml" /><Relationship Id="rId4" Type="http://schemas.openxmlformats.org/officeDocument/2006/relationships/image" Target="../media/image36.png" /><Relationship Id="rId5" Type="http://schemas.openxmlformats.org/officeDocument/2006/relationships/tags" Target="../tags/tag416.xml" /><Relationship Id="rId6" Type="http://schemas.openxmlformats.org/officeDocument/2006/relationships/tags" Target="../tags/tag417.xml" /><Relationship Id="rId7" Type="http://schemas.openxmlformats.org/officeDocument/2006/relationships/tags" Target="../tags/tag418.xml" /><Relationship Id="rId8" Type="http://schemas.openxmlformats.org/officeDocument/2006/relationships/tags" Target="../tags/tag419.xml" /><Relationship Id="rId9" Type="http://schemas.openxmlformats.org/officeDocument/2006/relationships/tags" Target="../tags/tag42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44.xml" /><Relationship Id="rId11" Type="http://schemas.openxmlformats.org/officeDocument/2006/relationships/tags" Target="../tags/tag445.xml" /><Relationship Id="rId12" Type="http://schemas.openxmlformats.org/officeDocument/2006/relationships/image" Target="../media/image39.jpeg" /><Relationship Id="rId13" Type="http://schemas.openxmlformats.org/officeDocument/2006/relationships/tags" Target="../tags/tag446.xml" /><Relationship Id="rId14" Type="http://schemas.openxmlformats.org/officeDocument/2006/relationships/tags" Target="../tags/tag447.xml" /><Relationship Id="rId15" Type="http://schemas.openxmlformats.org/officeDocument/2006/relationships/image" Target="../media/image40.jpeg" /><Relationship Id="rId16" Type="http://schemas.openxmlformats.org/officeDocument/2006/relationships/tags" Target="../tags/tag448.xml" /><Relationship Id="rId17" Type="http://schemas.openxmlformats.org/officeDocument/2006/relationships/tags" Target="../tags/tag449.xml" /><Relationship Id="rId18" Type="http://schemas.openxmlformats.org/officeDocument/2006/relationships/tags" Target="../tags/tag450.xml" /><Relationship Id="rId19" Type="http://schemas.openxmlformats.org/officeDocument/2006/relationships/slide" Target="slide2.xml" TargetMode="Interna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439.xml" /><Relationship Id="rId4" Type="http://schemas.openxmlformats.org/officeDocument/2006/relationships/tags" Target="../tags/tag440.xml" /><Relationship Id="rId5" Type="http://schemas.openxmlformats.org/officeDocument/2006/relationships/tags" Target="../tags/tag441.xml" /><Relationship Id="rId6" Type="http://schemas.openxmlformats.org/officeDocument/2006/relationships/image" Target="../media/image37.jpeg" /><Relationship Id="rId7" Type="http://schemas.openxmlformats.org/officeDocument/2006/relationships/tags" Target="../tags/tag442.xml" /><Relationship Id="rId8" Type="http://schemas.openxmlformats.org/officeDocument/2006/relationships/tags" Target="../tags/tag443.xml" /><Relationship Id="rId9" Type="http://schemas.openxmlformats.org/officeDocument/2006/relationships/image" Target="../media/image3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60.xml" /><Relationship Id="rId11" Type="http://schemas.openxmlformats.org/officeDocument/2006/relationships/tags" Target="../tags/tag461.xml" /><Relationship Id="rId12" Type="http://schemas.openxmlformats.org/officeDocument/2006/relationships/slide" Target="slide2.xml" TargetMode="Interna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455.xml" /><Relationship Id="rId4" Type="http://schemas.openxmlformats.org/officeDocument/2006/relationships/tags" Target="../tags/tag456.xml" /><Relationship Id="rId5" Type="http://schemas.openxmlformats.org/officeDocument/2006/relationships/image" Target="../media/image41.jpeg" /><Relationship Id="rId6" Type="http://schemas.openxmlformats.org/officeDocument/2006/relationships/tags" Target="../tags/tag457.xml" /><Relationship Id="rId7" Type="http://schemas.openxmlformats.org/officeDocument/2006/relationships/tags" Target="../tags/tag458.xml" /><Relationship Id="rId8" Type="http://schemas.openxmlformats.org/officeDocument/2006/relationships/image" Target="../media/image42.jpeg" /><Relationship Id="rId9" Type="http://schemas.openxmlformats.org/officeDocument/2006/relationships/tags" Target="../tags/tag459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71.xml" /><Relationship Id="rId11" Type="http://schemas.openxmlformats.org/officeDocument/2006/relationships/image" Target="../media/image45.jpeg" /><Relationship Id="rId12" Type="http://schemas.openxmlformats.org/officeDocument/2006/relationships/tags" Target="../tags/tag472.xml" /><Relationship Id="rId13" Type="http://schemas.openxmlformats.org/officeDocument/2006/relationships/image" Target="../media/image46.jpeg" /><Relationship Id="rId14" Type="http://schemas.openxmlformats.org/officeDocument/2006/relationships/tags" Target="../tags/tag473.xml" /><Relationship Id="rId15" Type="http://schemas.openxmlformats.org/officeDocument/2006/relationships/tags" Target="../tags/tag474.xml" /><Relationship Id="rId16" Type="http://schemas.openxmlformats.org/officeDocument/2006/relationships/tags" Target="../tags/tag475.xml" /><Relationship Id="rId17" Type="http://schemas.openxmlformats.org/officeDocument/2006/relationships/slide" Target="slide2.xml" TargetMode="Interna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466.xml" /><Relationship Id="rId4" Type="http://schemas.openxmlformats.org/officeDocument/2006/relationships/tags" Target="../tags/tag467.xml" /><Relationship Id="rId5" Type="http://schemas.openxmlformats.org/officeDocument/2006/relationships/tags" Target="../tags/tag468.xml" /><Relationship Id="rId6" Type="http://schemas.openxmlformats.org/officeDocument/2006/relationships/tags" Target="../tags/tag469.xml" /><Relationship Id="rId7" Type="http://schemas.openxmlformats.org/officeDocument/2006/relationships/image" Target="../media/image43.jpeg" /><Relationship Id="rId8" Type="http://schemas.openxmlformats.org/officeDocument/2006/relationships/tags" Target="../tags/tag470.xml" /><Relationship Id="rId9" Type="http://schemas.openxmlformats.org/officeDocument/2006/relationships/image" Target="../media/image4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86.xml" /><Relationship Id="rId11" Type="http://schemas.openxmlformats.org/officeDocument/2006/relationships/slide" Target="slide2.xml" TargetMode="Interna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480.xml" /><Relationship Id="rId4" Type="http://schemas.openxmlformats.org/officeDocument/2006/relationships/tags" Target="../tags/tag481.xml" /><Relationship Id="rId5" Type="http://schemas.openxmlformats.org/officeDocument/2006/relationships/tags" Target="../tags/tag482.xml" /><Relationship Id="rId6" Type="http://schemas.openxmlformats.org/officeDocument/2006/relationships/image" Target="../media/image47.jpeg" /><Relationship Id="rId7" Type="http://schemas.openxmlformats.org/officeDocument/2006/relationships/tags" Target="../tags/tag483.xml" /><Relationship Id="rId8" Type="http://schemas.openxmlformats.org/officeDocument/2006/relationships/tags" Target="../tags/tag484.xml" /><Relationship Id="rId9" Type="http://schemas.openxmlformats.org/officeDocument/2006/relationships/tags" Target="../tags/tag485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96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491.xml" /><Relationship Id="rId4" Type="http://schemas.openxmlformats.org/officeDocument/2006/relationships/tags" Target="../tags/tag492.xml" /><Relationship Id="rId5" Type="http://schemas.openxmlformats.org/officeDocument/2006/relationships/tags" Target="../tags/tag493.xml" /><Relationship Id="rId6" Type="http://schemas.openxmlformats.org/officeDocument/2006/relationships/image" Target="../media/image48.png" /><Relationship Id="rId7" Type="http://schemas.openxmlformats.org/officeDocument/2006/relationships/tags" Target="../tags/tag494.xml" /><Relationship Id="rId8" Type="http://schemas.openxmlformats.org/officeDocument/2006/relationships/tags" Target="../tags/tag495.xml" /><Relationship Id="rId9" Type="http://schemas.openxmlformats.org/officeDocument/2006/relationships/image" Target="../media/image49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501.xml" /><Relationship Id="rId4" Type="http://schemas.openxmlformats.org/officeDocument/2006/relationships/tags" Target="../tags/tag502.xml" /><Relationship Id="rId5" Type="http://schemas.openxmlformats.org/officeDocument/2006/relationships/tags" Target="../tags/tag503.xml" /><Relationship Id="rId6" Type="http://schemas.openxmlformats.org/officeDocument/2006/relationships/image" Target="../media/image50.png" /><Relationship Id="rId7" Type="http://schemas.openxmlformats.org/officeDocument/2006/relationships/tags" Target="../tags/tag504.xml" /><Relationship Id="rId8" Type="http://schemas.openxmlformats.org/officeDocument/2006/relationships/slide" Target="slide2.xml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1.xml" /><Relationship Id="rId11" Type="http://schemas.openxmlformats.org/officeDocument/2006/relationships/tags" Target="../tags/tag62.xml" /><Relationship Id="rId12" Type="http://schemas.openxmlformats.org/officeDocument/2006/relationships/tags" Target="../tags/tag63.xml" /><Relationship Id="rId13" Type="http://schemas.openxmlformats.org/officeDocument/2006/relationships/tags" Target="../tags/tag64.xml" /><Relationship Id="rId14" Type="http://schemas.openxmlformats.org/officeDocument/2006/relationships/tags" Target="../tags/tag65.xml" /><Relationship Id="rId15" Type="http://schemas.openxmlformats.org/officeDocument/2006/relationships/tags" Target="../tags/tag66.xml" /><Relationship Id="rId16" Type="http://schemas.openxmlformats.org/officeDocument/2006/relationships/tags" Target="../tags/tag67.xml" /><Relationship Id="rId17" Type="http://schemas.openxmlformats.org/officeDocument/2006/relationships/tags" Target="../tags/tag68.xml" /><Relationship Id="rId18" Type="http://schemas.openxmlformats.org/officeDocument/2006/relationships/tags" Target="../tags/tag69.xml" /><Relationship Id="rId19" Type="http://schemas.openxmlformats.org/officeDocument/2006/relationships/tags" Target="../tags/tag70.xml" /><Relationship Id="rId2" Type="http://schemas.openxmlformats.org/officeDocument/2006/relationships/tags" Target="../tags/tag54.xml" /><Relationship Id="rId20" Type="http://schemas.openxmlformats.org/officeDocument/2006/relationships/tags" Target="../tags/tag71.xml" /><Relationship Id="rId21" Type="http://schemas.openxmlformats.org/officeDocument/2006/relationships/tags" Target="../tags/tag72.xml" /><Relationship Id="rId22" Type="http://schemas.openxmlformats.org/officeDocument/2006/relationships/tags" Target="../tags/tag73.xml" /><Relationship Id="rId23" Type="http://schemas.openxmlformats.org/officeDocument/2006/relationships/tags" Target="../tags/tag74.xml" /><Relationship Id="rId24" Type="http://schemas.openxmlformats.org/officeDocument/2006/relationships/tags" Target="../tags/tag75.xml" /><Relationship Id="rId25" Type="http://schemas.openxmlformats.org/officeDocument/2006/relationships/tags" Target="../tags/tag76.xml" /><Relationship Id="rId26" Type="http://schemas.openxmlformats.org/officeDocument/2006/relationships/tags" Target="../tags/tag77.xml" /><Relationship Id="rId27" Type="http://schemas.openxmlformats.org/officeDocument/2006/relationships/tags" Target="../tags/tag78.xml" /><Relationship Id="rId28" Type="http://schemas.openxmlformats.org/officeDocument/2006/relationships/tags" Target="../tags/tag79.xml" /><Relationship Id="rId29" Type="http://schemas.openxmlformats.org/officeDocument/2006/relationships/tags" Target="../tags/tag80.xml" /><Relationship Id="rId3" Type="http://schemas.openxmlformats.org/officeDocument/2006/relationships/tags" Target="../tags/tag55.xml" /><Relationship Id="rId30" Type="http://schemas.openxmlformats.org/officeDocument/2006/relationships/tags" Target="../tags/tag81.xml" /><Relationship Id="rId31" Type="http://schemas.openxmlformats.org/officeDocument/2006/relationships/tags" Target="../tags/tag82.xml" /><Relationship Id="rId32" Type="http://schemas.openxmlformats.org/officeDocument/2006/relationships/tags" Target="../tags/tag83.xml" /><Relationship Id="rId33" Type="http://schemas.openxmlformats.org/officeDocument/2006/relationships/tags" Target="../tags/tag84.xml" /><Relationship Id="rId34" Type="http://schemas.openxmlformats.org/officeDocument/2006/relationships/tags" Target="../tags/tag85.xml" /><Relationship Id="rId35" Type="http://schemas.openxmlformats.org/officeDocument/2006/relationships/tags" Target="../tags/tag86.xml" /><Relationship Id="rId36" Type="http://schemas.openxmlformats.org/officeDocument/2006/relationships/tags" Target="../tags/tag87.xml" /><Relationship Id="rId37" Type="http://schemas.openxmlformats.org/officeDocument/2006/relationships/tags" Target="../tags/tag88.xml" /><Relationship Id="rId38" Type="http://schemas.openxmlformats.org/officeDocument/2006/relationships/image" Target="../media/image11.png" /><Relationship Id="rId39" Type="http://schemas.openxmlformats.org/officeDocument/2006/relationships/tags" Target="../tags/tag89.xml" /><Relationship Id="rId4" Type="http://schemas.openxmlformats.org/officeDocument/2006/relationships/image" Target="../media/image10.jpeg" /><Relationship Id="rId40" Type="http://schemas.openxmlformats.org/officeDocument/2006/relationships/image" Target="../media/image12.png" /><Relationship Id="rId41" Type="http://schemas.openxmlformats.org/officeDocument/2006/relationships/tags" Target="../tags/tag90.xml" /><Relationship Id="rId42" Type="http://schemas.openxmlformats.org/officeDocument/2006/relationships/tags" Target="../tags/tag91.xml" /><Relationship Id="rId43" Type="http://schemas.openxmlformats.org/officeDocument/2006/relationships/audio" Target="../media/chimes1.wav" /><Relationship Id="rId5" Type="http://schemas.openxmlformats.org/officeDocument/2006/relationships/tags" Target="../tags/tag56.xml" /><Relationship Id="rId6" Type="http://schemas.openxmlformats.org/officeDocument/2006/relationships/tags" Target="../tags/tag57.xml" /><Relationship Id="rId7" Type="http://schemas.openxmlformats.org/officeDocument/2006/relationships/tags" Target="../tags/tag58.xml" /><Relationship Id="rId8" Type="http://schemas.openxmlformats.org/officeDocument/2006/relationships/tags" Target="../tags/tag59.xml" /><Relationship Id="rId9" Type="http://schemas.openxmlformats.org/officeDocument/2006/relationships/tags" Target="../tags/tag60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3.jpeg" /><Relationship Id="rId11" Type="http://schemas.openxmlformats.org/officeDocument/2006/relationships/tags" Target="../tags/tag514.xml" /><Relationship Id="rId12" Type="http://schemas.openxmlformats.org/officeDocument/2006/relationships/tags" Target="../tags/tag515.xml" /><Relationship Id="rId13" Type="http://schemas.openxmlformats.org/officeDocument/2006/relationships/slide" Target="slide2.xml" TargetMode="Interna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509.xml" /><Relationship Id="rId4" Type="http://schemas.openxmlformats.org/officeDocument/2006/relationships/tags" Target="../tags/tag510.xml" /><Relationship Id="rId5" Type="http://schemas.openxmlformats.org/officeDocument/2006/relationships/tags" Target="../tags/tag511.xml" /><Relationship Id="rId6" Type="http://schemas.openxmlformats.org/officeDocument/2006/relationships/image" Target="../media/image51.png" /><Relationship Id="rId7" Type="http://schemas.openxmlformats.org/officeDocument/2006/relationships/image" Target="../media/image52.jpeg" /><Relationship Id="rId8" Type="http://schemas.openxmlformats.org/officeDocument/2006/relationships/tags" Target="../tags/tag512.xml" /><Relationship Id="rId9" Type="http://schemas.openxmlformats.org/officeDocument/2006/relationships/tags" Target="../tags/tag51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26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520.xml" /><Relationship Id="rId4" Type="http://schemas.openxmlformats.org/officeDocument/2006/relationships/image" Target="../media/image54.jpeg" /><Relationship Id="rId5" Type="http://schemas.openxmlformats.org/officeDocument/2006/relationships/tags" Target="../tags/tag521.xml" /><Relationship Id="rId6" Type="http://schemas.openxmlformats.org/officeDocument/2006/relationships/tags" Target="../tags/tag522.xml" /><Relationship Id="rId7" Type="http://schemas.openxmlformats.org/officeDocument/2006/relationships/tags" Target="../tags/tag523.xml" /><Relationship Id="rId8" Type="http://schemas.openxmlformats.org/officeDocument/2006/relationships/tags" Target="../tags/tag524.xml" /><Relationship Id="rId9" Type="http://schemas.openxmlformats.org/officeDocument/2006/relationships/tags" Target="../tags/tag525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37.xml" /><Relationship Id="rId11" Type="http://schemas.openxmlformats.org/officeDocument/2006/relationships/slide" Target="slide2.xml" TargetMode="Interna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531.xml" /><Relationship Id="rId4" Type="http://schemas.openxmlformats.org/officeDocument/2006/relationships/image" Target="../media/image54.jpeg" /><Relationship Id="rId5" Type="http://schemas.openxmlformats.org/officeDocument/2006/relationships/tags" Target="../tags/tag532.xml" /><Relationship Id="rId6" Type="http://schemas.openxmlformats.org/officeDocument/2006/relationships/tags" Target="../tags/tag533.xml" /><Relationship Id="rId7" Type="http://schemas.openxmlformats.org/officeDocument/2006/relationships/tags" Target="../tags/tag534.xml" /><Relationship Id="rId8" Type="http://schemas.openxmlformats.org/officeDocument/2006/relationships/tags" Target="../tags/tag535.xml" /><Relationship Id="rId9" Type="http://schemas.openxmlformats.org/officeDocument/2006/relationships/tags" Target="../tags/tag536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38.xml" /><Relationship Id="rId3" Type="http://schemas.openxmlformats.org/officeDocument/2006/relationships/image" Target="../media/image55.jpeg" /><Relationship Id="rId4" Type="http://schemas.openxmlformats.org/officeDocument/2006/relationships/tags" Target="../tags/tag539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47.xml" /><Relationship Id="rId11" Type="http://schemas.openxmlformats.org/officeDocument/2006/relationships/image" Target="../media/image57.png" /><Relationship Id="rId12" Type="http://schemas.openxmlformats.org/officeDocument/2006/relationships/tags" Target="../tags/tag548.xml" /><Relationship Id="rId13" Type="http://schemas.openxmlformats.org/officeDocument/2006/relationships/image" Target="../media/image58.png" /><Relationship Id="rId14" Type="http://schemas.openxmlformats.org/officeDocument/2006/relationships/tags" Target="../tags/tag549.xml" /><Relationship Id="rId15" Type="http://schemas.openxmlformats.org/officeDocument/2006/relationships/image" Target="../media/image59.png" /><Relationship Id="rId16" Type="http://schemas.openxmlformats.org/officeDocument/2006/relationships/tags" Target="../tags/tag550.xml" /><Relationship Id="rId17" Type="http://schemas.openxmlformats.org/officeDocument/2006/relationships/image" Target="../media/image60.png" /><Relationship Id="rId18" Type="http://schemas.openxmlformats.org/officeDocument/2006/relationships/tags" Target="../tags/tag551.xml" /><Relationship Id="rId19" Type="http://schemas.openxmlformats.org/officeDocument/2006/relationships/image" Target="../media/image61.png" /><Relationship Id="rId2" Type="http://schemas.openxmlformats.org/officeDocument/2006/relationships/tags" Target="../tags/tag540.xml" /><Relationship Id="rId20" Type="http://schemas.openxmlformats.org/officeDocument/2006/relationships/tags" Target="../tags/tag552.xml" /><Relationship Id="rId21" Type="http://schemas.openxmlformats.org/officeDocument/2006/relationships/image" Target="../media/image62.png" /><Relationship Id="rId22" Type="http://schemas.openxmlformats.org/officeDocument/2006/relationships/tags" Target="../tags/tag553.xml" /><Relationship Id="rId23" Type="http://schemas.openxmlformats.org/officeDocument/2006/relationships/image" Target="../media/image63.png" /><Relationship Id="rId24" Type="http://schemas.openxmlformats.org/officeDocument/2006/relationships/tags" Target="../tags/tag554.xml" /><Relationship Id="rId25" Type="http://schemas.openxmlformats.org/officeDocument/2006/relationships/image" Target="../media/image64.png" /><Relationship Id="rId26" Type="http://schemas.openxmlformats.org/officeDocument/2006/relationships/tags" Target="../tags/tag555.xml" /><Relationship Id="rId27" Type="http://schemas.openxmlformats.org/officeDocument/2006/relationships/image" Target="../media/image65.png" /><Relationship Id="rId28" Type="http://schemas.openxmlformats.org/officeDocument/2006/relationships/tags" Target="../tags/tag556.xml" /><Relationship Id="rId29" Type="http://schemas.openxmlformats.org/officeDocument/2006/relationships/image" Target="../media/image66.png" /><Relationship Id="rId3" Type="http://schemas.openxmlformats.org/officeDocument/2006/relationships/tags" Target="../tags/tag541.xml" /><Relationship Id="rId30" Type="http://schemas.openxmlformats.org/officeDocument/2006/relationships/tags" Target="../tags/tag557.xml" /><Relationship Id="rId31" Type="http://schemas.openxmlformats.org/officeDocument/2006/relationships/image" Target="../media/image67.png" /><Relationship Id="rId32" Type="http://schemas.openxmlformats.org/officeDocument/2006/relationships/tags" Target="../tags/tag558.xml" /><Relationship Id="rId33" Type="http://schemas.openxmlformats.org/officeDocument/2006/relationships/image" Target="../media/image68.png" /><Relationship Id="rId34" Type="http://schemas.openxmlformats.org/officeDocument/2006/relationships/tags" Target="../tags/tag559.xml" /><Relationship Id="rId35" Type="http://schemas.openxmlformats.org/officeDocument/2006/relationships/image" Target="../media/image69.png" /><Relationship Id="rId36" Type="http://schemas.openxmlformats.org/officeDocument/2006/relationships/tags" Target="../tags/tag560.xml" /><Relationship Id="rId37" Type="http://schemas.openxmlformats.org/officeDocument/2006/relationships/image" Target="../media/image70.png" /><Relationship Id="rId38" Type="http://schemas.openxmlformats.org/officeDocument/2006/relationships/tags" Target="../tags/tag561.xml" /><Relationship Id="rId39" Type="http://schemas.openxmlformats.org/officeDocument/2006/relationships/image" Target="../media/image71.png" /><Relationship Id="rId4" Type="http://schemas.openxmlformats.org/officeDocument/2006/relationships/tags" Target="../tags/tag542.xml" /><Relationship Id="rId40" Type="http://schemas.openxmlformats.org/officeDocument/2006/relationships/tags" Target="../tags/tag562.xml" /><Relationship Id="rId41" Type="http://schemas.openxmlformats.org/officeDocument/2006/relationships/tags" Target="../tags/tag563.xml" /><Relationship Id="rId42" Type="http://schemas.openxmlformats.org/officeDocument/2006/relationships/audio" Target="../media/chimes1.wav" /><Relationship Id="rId5" Type="http://schemas.openxmlformats.org/officeDocument/2006/relationships/tags" Target="../tags/tag543.xml" /><Relationship Id="rId6" Type="http://schemas.openxmlformats.org/officeDocument/2006/relationships/image" Target="../media/image56.png" /><Relationship Id="rId7" Type="http://schemas.openxmlformats.org/officeDocument/2006/relationships/tags" Target="../tags/tag544.xml" /><Relationship Id="rId8" Type="http://schemas.openxmlformats.org/officeDocument/2006/relationships/tags" Target="../tags/tag545.xml" /><Relationship Id="rId9" Type="http://schemas.openxmlformats.org/officeDocument/2006/relationships/tags" Target="../tags/tag54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92.xml" /><Relationship Id="rId3" Type="http://schemas.openxmlformats.org/officeDocument/2006/relationships/tags" Target="../tags/tag93.xml" /><Relationship Id="rId4" Type="http://schemas.openxmlformats.org/officeDocument/2006/relationships/image" Target="../media/image13.jpeg" /><Relationship Id="rId5" Type="http://schemas.openxmlformats.org/officeDocument/2006/relationships/tags" Target="../tags/tag9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02.xml" /><Relationship Id="rId11" Type="http://schemas.openxmlformats.org/officeDocument/2006/relationships/tags" Target="../tags/tag103.xml" /><Relationship Id="rId12" Type="http://schemas.openxmlformats.org/officeDocument/2006/relationships/tags" Target="../tags/tag104.xml" /><Relationship Id="rId13" Type="http://schemas.openxmlformats.org/officeDocument/2006/relationships/tags" Target="../tags/tag105.xml" /><Relationship Id="rId14" Type="http://schemas.openxmlformats.org/officeDocument/2006/relationships/tags" Target="../tags/tag106.xml" /><Relationship Id="rId15" Type="http://schemas.openxmlformats.org/officeDocument/2006/relationships/image" Target="../media/image15.png" /><Relationship Id="rId16" Type="http://schemas.openxmlformats.org/officeDocument/2006/relationships/tags" Target="../tags/tag107.xml" /><Relationship Id="rId17" Type="http://schemas.openxmlformats.org/officeDocument/2006/relationships/tags" Target="../tags/tag108.xml" /><Relationship Id="rId18" Type="http://schemas.openxmlformats.org/officeDocument/2006/relationships/tags" Target="../tags/tag109.xml" /><Relationship Id="rId19" Type="http://schemas.openxmlformats.org/officeDocument/2006/relationships/tags" Target="../tags/tag110.xml" /><Relationship Id="rId2" Type="http://schemas.openxmlformats.org/officeDocument/2006/relationships/tags" Target="../tags/tag95.xml" /><Relationship Id="rId20" Type="http://schemas.openxmlformats.org/officeDocument/2006/relationships/tags" Target="../tags/tag111.xml" /><Relationship Id="rId21" Type="http://schemas.openxmlformats.org/officeDocument/2006/relationships/tags" Target="../tags/tag112.xml" /><Relationship Id="rId22" Type="http://schemas.openxmlformats.org/officeDocument/2006/relationships/image" Target="../media/image16.png" /><Relationship Id="rId23" Type="http://schemas.openxmlformats.org/officeDocument/2006/relationships/tags" Target="../tags/tag113.xml" /><Relationship Id="rId24" Type="http://schemas.openxmlformats.org/officeDocument/2006/relationships/tags" Target="../tags/tag114.xml" /><Relationship Id="rId25" Type="http://schemas.openxmlformats.org/officeDocument/2006/relationships/tags" Target="../tags/tag115.xml" /><Relationship Id="rId26" Type="http://schemas.openxmlformats.org/officeDocument/2006/relationships/tags" Target="../tags/tag116.xml" /><Relationship Id="rId27" Type="http://schemas.openxmlformats.org/officeDocument/2006/relationships/tags" Target="../tags/tag117.xml" /><Relationship Id="rId28" Type="http://schemas.openxmlformats.org/officeDocument/2006/relationships/tags" Target="../tags/tag118.xml" /><Relationship Id="rId29" Type="http://schemas.openxmlformats.org/officeDocument/2006/relationships/tags" Target="../tags/tag119.xml" /><Relationship Id="rId3" Type="http://schemas.openxmlformats.org/officeDocument/2006/relationships/image" Target="../media/image14.png" /><Relationship Id="rId30" Type="http://schemas.openxmlformats.org/officeDocument/2006/relationships/tags" Target="../tags/tag120.xml" /><Relationship Id="rId31" Type="http://schemas.openxmlformats.org/officeDocument/2006/relationships/tags" Target="../tags/tag121.xml" /><Relationship Id="rId32" Type="http://schemas.openxmlformats.org/officeDocument/2006/relationships/tags" Target="../tags/tag122.xml" /><Relationship Id="rId33" Type="http://schemas.openxmlformats.org/officeDocument/2006/relationships/tags" Target="../tags/tag123.xml" /><Relationship Id="rId4" Type="http://schemas.openxmlformats.org/officeDocument/2006/relationships/tags" Target="../tags/tag96.xml" /><Relationship Id="rId5" Type="http://schemas.openxmlformats.org/officeDocument/2006/relationships/tags" Target="../tags/tag97.xml" /><Relationship Id="rId6" Type="http://schemas.openxmlformats.org/officeDocument/2006/relationships/tags" Target="../tags/tag98.xml" /><Relationship Id="rId7" Type="http://schemas.openxmlformats.org/officeDocument/2006/relationships/tags" Target="../tags/tag99.xml" /><Relationship Id="rId8" Type="http://schemas.openxmlformats.org/officeDocument/2006/relationships/tags" Target="../tags/tag100.xml" /><Relationship Id="rId9" Type="http://schemas.openxmlformats.org/officeDocument/2006/relationships/tags" Target="../tags/tag10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31.xml" /><Relationship Id="rId11" Type="http://schemas.openxmlformats.org/officeDocument/2006/relationships/tags" Target="../tags/tag132.xml" /><Relationship Id="rId12" Type="http://schemas.openxmlformats.org/officeDocument/2006/relationships/tags" Target="../tags/tag133.xml" /><Relationship Id="rId13" Type="http://schemas.openxmlformats.org/officeDocument/2006/relationships/tags" Target="../tags/tag134.xml" /><Relationship Id="rId14" Type="http://schemas.openxmlformats.org/officeDocument/2006/relationships/image" Target="../media/image18.tiff" /><Relationship Id="rId15" Type="http://schemas.openxmlformats.org/officeDocument/2006/relationships/tags" Target="../tags/tag135.xml" /><Relationship Id="rId16" Type="http://schemas.openxmlformats.org/officeDocument/2006/relationships/tags" Target="../tags/tag136.xml" /><Relationship Id="rId17" Type="http://schemas.openxmlformats.org/officeDocument/2006/relationships/tags" Target="../tags/tag137.xml" /><Relationship Id="rId18" Type="http://schemas.openxmlformats.org/officeDocument/2006/relationships/tags" Target="../tags/tag138.xml" /><Relationship Id="rId19" Type="http://schemas.openxmlformats.org/officeDocument/2006/relationships/tags" Target="../tags/tag139.xml" /><Relationship Id="rId2" Type="http://schemas.openxmlformats.org/officeDocument/2006/relationships/tags" Target="../tags/tag124.xml" /><Relationship Id="rId20" Type="http://schemas.openxmlformats.org/officeDocument/2006/relationships/tags" Target="../tags/tag140.xml" /><Relationship Id="rId21" Type="http://schemas.openxmlformats.org/officeDocument/2006/relationships/tags" Target="../tags/tag141.xml" /><Relationship Id="rId22" Type="http://schemas.openxmlformats.org/officeDocument/2006/relationships/tags" Target="../tags/tag142.xml" /><Relationship Id="rId23" Type="http://schemas.openxmlformats.org/officeDocument/2006/relationships/tags" Target="../tags/tag143.xml" /><Relationship Id="rId24" Type="http://schemas.openxmlformats.org/officeDocument/2006/relationships/image" Target="../media/image19.gif" /><Relationship Id="rId25" Type="http://schemas.openxmlformats.org/officeDocument/2006/relationships/tags" Target="../tags/tag144.xml" /><Relationship Id="rId26" Type="http://schemas.openxmlformats.org/officeDocument/2006/relationships/tags" Target="../tags/tag145.xml" /><Relationship Id="rId27" Type="http://schemas.openxmlformats.org/officeDocument/2006/relationships/tags" Target="../tags/tag146.xml" /><Relationship Id="rId28" Type="http://schemas.openxmlformats.org/officeDocument/2006/relationships/tags" Target="../tags/tag147.xml" /><Relationship Id="rId29" Type="http://schemas.openxmlformats.org/officeDocument/2006/relationships/tags" Target="../tags/tag148.xml" /><Relationship Id="rId3" Type="http://schemas.openxmlformats.org/officeDocument/2006/relationships/image" Target="../media/image17.tiff" /><Relationship Id="rId30" Type="http://schemas.openxmlformats.org/officeDocument/2006/relationships/tags" Target="../tags/tag149.xml" /><Relationship Id="rId31" Type="http://schemas.openxmlformats.org/officeDocument/2006/relationships/tags" Target="../tags/tag150.xml" /><Relationship Id="rId32" Type="http://schemas.openxmlformats.org/officeDocument/2006/relationships/tags" Target="../tags/tag151.xml" /><Relationship Id="rId33" Type="http://schemas.openxmlformats.org/officeDocument/2006/relationships/tags" Target="../tags/tag152.xml" /><Relationship Id="rId34" Type="http://schemas.openxmlformats.org/officeDocument/2006/relationships/tags" Target="../tags/tag153.xml" /><Relationship Id="rId35" Type="http://schemas.openxmlformats.org/officeDocument/2006/relationships/tags" Target="../tags/tag154.xml" /><Relationship Id="rId36" Type="http://schemas.openxmlformats.org/officeDocument/2006/relationships/tags" Target="../tags/tag155.xml" /><Relationship Id="rId37" Type="http://schemas.openxmlformats.org/officeDocument/2006/relationships/tags" Target="../tags/tag156.xml" /><Relationship Id="rId38" Type="http://schemas.openxmlformats.org/officeDocument/2006/relationships/tags" Target="../tags/tag157.xml" /><Relationship Id="rId39" Type="http://schemas.openxmlformats.org/officeDocument/2006/relationships/tags" Target="../tags/tag158.xml" /><Relationship Id="rId4" Type="http://schemas.openxmlformats.org/officeDocument/2006/relationships/tags" Target="../tags/tag125.xml" /><Relationship Id="rId5" Type="http://schemas.openxmlformats.org/officeDocument/2006/relationships/tags" Target="../tags/tag126.xml" /><Relationship Id="rId6" Type="http://schemas.openxmlformats.org/officeDocument/2006/relationships/tags" Target="../tags/tag127.xml" /><Relationship Id="rId7" Type="http://schemas.openxmlformats.org/officeDocument/2006/relationships/tags" Target="../tags/tag128.xml" /><Relationship Id="rId8" Type="http://schemas.openxmlformats.org/officeDocument/2006/relationships/tags" Target="../tags/tag129.xml" /><Relationship Id="rId9" Type="http://schemas.openxmlformats.org/officeDocument/2006/relationships/tags" Target="../tags/tag13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66.xml" /><Relationship Id="rId11" Type="http://schemas.openxmlformats.org/officeDocument/2006/relationships/tags" Target="../tags/tag167.xml" /><Relationship Id="rId12" Type="http://schemas.openxmlformats.org/officeDocument/2006/relationships/tags" Target="../tags/tag168.xml" /><Relationship Id="rId13" Type="http://schemas.openxmlformats.org/officeDocument/2006/relationships/tags" Target="../tags/tag169.xml" /><Relationship Id="rId14" Type="http://schemas.openxmlformats.org/officeDocument/2006/relationships/tags" Target="../tags/tag170.xml" /><Relationship Id="rId15" Type="http://schemas.openxmlformats.org/officeDocument/2006/relationships/tags" Target="../tags/tag171.xml" /><Relationship Id="rId16" Type="http://schemas.openxmlformats.org/officeDocument/2006/relationships/tags" Target="../tags/tag172.xml" /><Relationship Id="rId17" Type="http://schemas.openxmlformats.org/officeDocument/2006/relationships/tags" Target="../tags/tag173.xml" /><Relationship Id="rId2" Type="http://schemas.openxmlformats.org/officeDocument/2006/relationships/tags" Target="../tags/tag159.xml" /><Relationship Id="rId3" Type="http://schemas.openxmlformats.org/officeDocument/2006/relationships/image" Target="../media/image20.png" /><Relationship Id="rId4" Type="http://schemas.openxmlformats.org/officeDocument/2006/relationships/tags" Target="../tags/tag160.xml" /><Relationship Id="rId5" Type="http://schemas.openxmlformats.org/officeDocument/2006/relationships/tags" Target="../tags/tag161.xml" /><Relationship Id="rId6" Type="http://schemas.openxmlformats.org/officeDocument/2006/relationships/tags" Target="../tags/tag162.xml" /><Relationship Id="rId7" Type="http://schemas.openxmlformats.org/officeDocument/2006/relationships/tags" Target="../tags/tag163.xml" /><Relationship Id="rId8" Type="http://schemas.openxmlformats.org/officeDocument/2006/relationships/tags" Target="../tags/tag164.xml" /><Relationship Id="rId9" Type="http://schemas.openxmlformats.org/officeDocument/2006/relationships/tags" Target="../tags/tag16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21.jpeg" /><Relationship Id="rId11" Type="http://schemas.openxmlformats.org/officeDocument/2006/relationships/tags" Target="../tags/tag182.xml" /><Relationship Id="rId12" Type="http://schemas.openxmlformats.org/officeDocument/2006/relationships/hyperlink" Target="&#20108;&#21147;&#24179;&#34913;&#30340;&#26465;&#20214;.swf" TargetMode="External" /><Relationship Id="rId13" Type="http://schemas.openxmlformats.org/officeDocument/2006/relationships/image" Target="../media/image22.gif" /><Relationship Id="rId14" Type="http://schemas.openxmlformats.org/officeDocument/2006/relationships/tags" Target="../tags/tag183.xml" /><Relationship Id="rId2" Type="http://schemas.openxmlformats.org/officeDocument/2006/relationships/tags" Target="../tags/tag174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tags" Target="../tags/tag178.xml" /><Relationship Id="rId7" Type="http://schemas.openxmlformats.org/officeDocument/2006/relationships/tags" Target="../tags/tag179.xml" /><Relationship Id="rId8" Type="http://schemas.openxmlformats.org/officeDocument/2006/relationships/tags" Target="../tags/tag180.xml" /><Relationship Id="rId9" Type="http://schemas.openxmlformats.org/officeDocument/2006/relationships/tags" Target="../tags/tag18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92.xml" /><Relationship Id="rId11" Type="http://schemas.openxmlformats.org/officeDocument/2006/relationships/tags" Target="../tags/tag193.xml" /><Relationship Id="rId12" Type="http://schemas.openxmlformats.org/officeDocument/2006/relationships/tags" Target="../tags/tag194.xml" /><Relationship Id="rId13" Type="http://schemas.openxmlformats.org/officeDocument/2006/relationships/tags" Target="../tags/tag195.xml" /><Relationship Id="rId2" Type="http://schemas.openxmlformats.org/officeDocument/2006/relationships/tags" Target="../tags/tag184.xml" /><Relationship Id="rId3" Type="http://schemas.openxmlformats.org/officeDocument/2006/relationships/tags" Target="../tags/tag185.xml" /><Relationship Id="rId4" Type="http://schemas.openxmlformats.org/officeDocument/2006/relationships/tags" Target="../tags/tag186.xml" /><Relationship Id="rId5" Type="http://schemas.openxmlformats.org/officeDocument/2006/relationships/tags" Target="../tags/tag187.xml" /><Relationship Id="rId6" Type="http://schemas.openxmlformats.org/officeDocument/2006/relationships/tags" Target="../tags/tag188.xml" /><Relationship Id="rId7" Type="http://schemas.openxmlformats.org/officeDocument/2006/relationships/tags" Target="../tags/tag189.xml" /><Relationship Id="rId8" Type="http://schemas.openxmlformats.org/officeDocument/2006/relationships/tags" Target="../tags/tag190.xml" /><Relationship Id="rId9" Type="http://schemas.openxmlformats.org/officeDocument/2006/relationships/tags" Target="../tags/tag19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3" name="组合 2" title="">
            <a:extLst>
              <a:ext uri="{FF2B5EF4-FFF2-40B4-BE49-F238E27FC236}">
                <a16:creationId xmlns:a16="http://schemas.microsoft.com/office/drawing/2014/main" id="{A4F433D9-68E9-0CE9-272C-05D95738636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-1287124" y="124818"/>
            <a:ext cx="11658765" cy="5690462"/>
            <a:chOff x="-1287124" y="124818"/>
            <a:chExt cx="11658765" cy="5690462"/>
          </a:xfrm>
        </p:grpSpPr>
        <p:sp>
          <p:nvSpPr>
            <p:cNvPr id="6" name="圆角矩形​​ 10">
              <a:extLst>
                <a:ext uri="{FF2B5EF4-FFF2-40B4-BE49-F238E27FC236}">
                  <a16:creationId xmlns:a16="http://schemas.microsoft.com/office/drawing/2014/main" id="{0336A37C-D6B5-251A-B526-5C0CB8BF4DEA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35641" y="1100845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第七章  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2181C76-C324-4A5F-3EBC-7EC411DDD48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-1287124" y="124818"/>
              <a:ext cx="609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2024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人教版物理八年级下册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4C8F92C-6DCF-C657-89DB-F048CA8A9E97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BCE87CA3-6317-37A2-3101-B9E03C2C38B6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2D087AA5-35A9-9E49-BCE8-233DA0C3DC7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>
                <a:alphaModFix amt="3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F878B616-7102-5395-22A5-15F69431D20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</p:grpSp>
      <p:sp>
        <p:nvSpPr>
          <p:cNvPr id="2" name="AutoShape 5" title="">
            <a:extLst>
              <a:ext uri="{FF2B5EF4-FFF2-40B4-BE49-F238E27FC236}">
                <a16:creationId xmlns:a16="http://schemas.microsoft.com/office/drawing/2014/main" id="{92CD5A77-9358-BB7D-0BC2-86360B5FD49A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496912" y="1793226"/>
            <a:ext cx="5133948" cy="1134501"/>
          </a:xfrm>
          <a:custGeom>
            <a:gdLst>
              <a:gd name="connsiteX0" fmla="*/ 0 w 5133948"/>
              <a:gd name="connsiteY0" fmla="*/ 189087 h 1134501"/>
              <a:gd name="connsiteX1" fmla="*/ 189087 w 5133948"/>
              <a:gd name="connsiteY1" fmla="*/ 0 h 1134501"/>
              <a:gd name="connsiteX2" fmla="*/ 4944861 w 5133948"/>
              <a:gd name="connsiteY2" fmla="*/ 0 h 1134501"/>
              <a:gd name="connsiteX3" fmla="*/ 5133948 w 5133948"/>
              <a:gd name="connsiteY3" fmla="*/ 189087 h 1134501"/>
              <a:gd name="connsiteX4" fmla="*/ 5133948 w 5133948"/>
              <a:gd name="connsiteY4" fmla="*/ 945414 h 1134501"/>
              <a:gd name="connsiteX5" fmla="*/ 4944861 w 5133948"/>
              <a:gd name="connsiteY5" fmla="*/ 1134501 h 1134501"/>
              <a:gd name="connsiteX6" fmla="*/ 189087 w 5133948"/>
              <a:gd name="connsiteY6" fmla="*/ 1134501 h 1134501"/>
              <a:gd name="connsiteX7" fmla="*/ 0 w 5133948"/>
              <a:gd name="connsiteY7" fmla="*/ 945414 h 1134501"/>
              <a:gd name="connsiteX8" fmla="*/ 0 w 5133948"/>
              <a:gd name="connsiteY8" fmla="*/ 189087 h 11345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3948" h="1134501" fill="none" extrusionOk="0">
                <a:moveTo>
                  <a:pt x="0" y="189087"/>
                </a:moveTo>
                <a:cubicBezTo>
                  <a:pt x="3689" y="74372"/>
                  <a:pt x="84887" y="-6175"/>
                  <a:pt x="189087" y="0"/>
                </a:cubicBezTo>
                <a:cubicBezTo>
                  <a:pt x="1248000" y="-20655"/>
                  <a:pt x="3861378" y="-111687"/>
                  <a:pt x="4944861" y="0"/>
                </a:cubicBezTo>
                <a:cubicBezTo>
                  <a:pt x="5044231" y="17976"/>
                  <a:pt x="5137553" y="68778"/>
                  <a:pt x="5133948" y="189087"/>
                </a:cubicBezTo>
                <a:cubicBezTo>
                  <a:pt x="5146387" y="351140"/>
                  <a:pt x="5088127" y="760952"/>
                  <a:pt x="5133948" y="945414"/>
                </a:cubicBezTo>
                <a:cubicBezTo>
                  <a:pt x="5136851" y="1058106"/>
                  <a:pt x="5044624" y="1141213"/>
                  <a:pt x="4944861" y="1134501"/>
                </a:cubicBezTo>
                <a:cubicBezTo>
                  <a:pt x="4089172" y="1056676"/>
                  <a:pt x="1491340" y="1216779"/>
                  <a:pt x="189087" y="1134501"/>
                </a:cubicBezTo>
                <a:cubicBezTo>
                  <a:pt x="94698" y="1126656"/>
                  <a:pt x="-14431" y="1041665"/>
                  <a:pt x="0" y="945414"/>
                </a:cubicBezTo>
                <a:cubicBezTo>
                  <a:pt x="-33811" y="727352"/>
                  <a:pt x="-33253" y="414801"/>
                  <a:pt x="0" y="189087"/>
                </a:cubicBezTo>
                <a:close/>
              </a:path>
              <a:path w="5133948" h="1134501" stroke="0" extrusionOk="0">
                <a:moveTo>
                  <a:pt x="0" y="189087"/>
                </a:moveTo>
                <a:cubicBezTo>
                  <a:pt x="1979" y="86138"/>
                  <a:pt x="79715" y="-13761"/>
                  <a:pt x="189087" y="0"/>
                </a:cubicBezTo>
                <a:cubicBezTo>
                  <a:pt x="2556993" y="-83864"/>
                  <a:pt x="2612947" y="-109232"/>
                  <a:pt x="4944861" y="0"/>
                </a:cubicBezTo>
                <a:cubicBezTo>
                  <a:pt x="5051168" y="-4308"/>
                  <a:pt x="5131009" y="102147"/>
                  <a:pt x="5133948" y="189087"/>
                </a:cubicBezTo>
                <a:cubicBezTo>
                  <a:pt x="5101833" y="483226"/>
                  <a:pt x="5146102" y="635116"/>
                  <a:pt x="5133948" y="945414"/>
                </a:cubicBezTo>
                <a:cubicBezTo>
                  <a:pt x="5140424" y="1062026"/>
                  <a:pt x="5065713" y="1125499"/>
                  <a:pt x="4944861" y="1134501"/>
                </a:cubicBezTo>
                <a:cubicBezTo>
                  <a:pt x="4143252" y="1058495"/>
                  <a:pt x="1636545" y="1280291"/>
                  <a:pt x="189087" y="1134501"/>
                </a:cubicBezTo>
                <a:cubicBezTo>
                  <a:pt x="80170" y="1130257"/>
                  <a:pt x="14984" y="1059049"/>
                  <a:pt x="0" y="945414"/>
                </a:cubicBezTo>
                <a:cubicBezTo>
                  <a:pt x="-35272" y="629408"/>
                  <a:pt x="-8774" y="492653"/>
                  <a:pt x="0" y="189087"/>
                </a:cubicBezTo>
                <a:close/>
              </a:path>
            </a:pathLst>
          </a:custGeom>
          <a:ln w="5715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extLst>
              <a:ext uri="{C807C97D-BFC1-408E-A445-0C87EB9F89A2}">
                <ask:lineSketchStyleProps xmlns:ask="http://schemas.microsoft.com/office/drawing/2018/sketchyshapes" sd="1992993964">
                  <a:prstGeom prst="roundRect">
                    <a:avLst>
                      <a:gd name="adj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8.2</a:t>
            </a: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二力平衡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图片 3" title="">
            <a:extLst>
              <a:ext uri="{FF2B5EF4-FFF2-40B4-BE49-F238E27FC236}">
                <a16:creationId xmlns:a16="http://schemas.microsoft.com/office/drawing/2014/main" id="{E8F36C3E-B07E-98F0-EA9B-8DABD65AB8A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644" y="1796453"/>
            <a:ext cx="3429514" cy="455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  <p:sndAc>
      <p:stSnd>
        <p:snd r:embed="rId1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" name="TextBox 1" title=""/>
          <p:cNvSpPr txBox="1"/>
          <p:nvPr>
            <p:custDataLst>
              <p:tags r:id="rId3"/>
            </p:custDataLst>
          </p:nvPr>
        </p:nvSpPr>
        <p:spPr>
          <a:xfrm>
            <a:off x="4403408" y="865393"/>
            <a:ext cx="265649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二力平衡条件</a:t>
            </a:r>
          </a:p>
        </p:txBody>
      </p:sp>
      <p:sp>
        <p:nvSpPr>
          <p:cNvPr id="23" name="TextBox 2" title=""/>
          <p:cNvSpPr txBox="1"/>
          <p:nvPr>
            <p:custDataLst>
              <p:tags r:id="rId4"/>
            </p:custDataLst>
          </p:nvPr>
        </p:nvSpPr>
        <p:spPr>
          <a:xfrm>
            <a:off x="1272071" y="1572278"/>
            <a:ext cx="9666992" cy="14542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    作用在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同一物体上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的两个力，如果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大小相等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方向相反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，并且在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同一条直线上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，这两个力就彼此平衡。</a:t>
            </a:r>
          </a:p>
        </p:txBody>
      </p:sp>
      <p:sp>
        <p:nvSpPr>
          <p:cNvPr id="33795" name="横卷形 33794" title=""/>
          <p:cNvSpPr/>
          <p:nvPr>
            <p:custDataLst>
              <p:tags r:id="rId5"/>
            </p:custDataLst>
          </p:nvPr>
        </p:nvSpPr>
        <p:spPr>
          <a:xfrm>
            <a:off x="2178686" y="3437029"/>
            <a:ext cx="7954645" cy="1260807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90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tIns="10800" bIns="118800" anchor="ctr" anchorCtr="1"/>
          <a:lstStyle/>
          <a:p>
            <a:pPr algn="l"/>
            <a:endParaRPr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809" name="文本框 33808" title=""/>
          <p:cNvSpPr txBox="1"/>
          <p:nvPr>
            <p:custDataLst>
              <p:tags r:id="rId6"/>
            </p:custDataLst>
          </p:nvPr>
        </p:nvSpPr>
        <p:spPr>
          <a:xfrm>
            <a:off x="2685733" y="3780291"/>
            <a:ext cx="148913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同体</a:t>
            </a:r>
          </a:p>
        </p:txBody>
      </p:sp>
      <p:sp>
        <p:nvSpPr>
          <p:cNvPr id="33810" name="文本框 33809" title=""/>
          <p:cNvSpPr txBox="1"/>
          <p:nvPr>
            <p:custDataLst>
              <p:tags r:id="rId7"/>
            </p:custDataLst>
          </p:nvPr>
        </p:nvSpPr>
        <p:spPr>
          <a:xfrm>
            <a:off x="4438333" y="3780291"/>
            <a:ext cx="148913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等大</a:t>
            </a:r>
          </a:p>
        </p:txBody>
      </p:sp>
      <p:sp>
        <p:nvSpPr>
          <p:cNvPr id="33811" name="文本框 33810" title=""/>
          <p:cNvSpPr txBox="1"/>
          <p:nvPr>
            <p:custDataLst>
              <p:tags r:id="rId8"/>
            </p:custDataLst>
          </p:nvPr>
        </p:nvSpPr>
        <p:spPr>
          <a:xfrm>
            <a:off x="6156008" y="3759654"/>
            <a:ext cx="148913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反向</a:t>
            </a:r>
          </a:p>
        </p:txBody>
      </p:sp>
      <p:sp>
        <p:nvSpPr>
          <p:cNvPr id="33812" name="文本框 33811" title=""/>
          <p:cNvSpPr txBox="1"/>
          <p:nvPr>
            <p:custDataLst>
              <p:tags r:id="rId9"/>
            </p:custDataLst>
          </p:nvPr>
        </p:nvSpPr>
        <p:spPr>
          <a:xfrm>
            <a:off x="7867333" y="3780291"/>
            <a:ext cx="148913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共线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809" grpId="0"/>
      <p:bldP spid="33809" grpId="1"/>
      <p:bldP spid="33810" grpId="0"/>
      <p:bldP spid="33810" grpId="1"/>
      <p:bldP spid="33811" grpId="0"/>
      <p:bldP spid="33811" grpId="1"/>
      <p:bldP spid="33812" grpId="0"/>
      <p:bldP spid="338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8274" name="表格 8273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08586" y="4163661"/>
          <a:ext cx="11969327" cy="25848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507"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endParaRPr lang="zh-CN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/>
                        <a:t>一对作用力和反作用力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200" b="1"/>
                        <a:t>一对平衡力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3200" b="1"/>
                        <a:t>受力物体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endParaRPr lang="zh-CN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endParaRPr lang="zh-CN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687"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3200" b="1"/>
                        <a:t>力的变化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endParaRPr lang="zh-CN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endParaRPr lang="zh-CN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20" name="文本框 8219" title=""/>
          <p:cNvSpPr txBox="1"/>
          <p:nvPr>
            <p:custDataLst>
              <p:tags r:id="rId4"/>
            </p:custDataLst>
          </p:nvPr>
        </p:nvSpPr>
        <p:spPr>
          <a:xfrm>
            <a:off x="1839595" y="4677456"/>
            <a:ext cx="47955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作用在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不同的两个物体</a:t>
            </a:r>
            <a:r>
              <a:rPr lang="zh-CN" altLang="en-US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</a:t>
            </a:r>
          </a:p>
        </p:txBody>
      </p:sp>
      <p:sp>
        <p:nvSpPr>
          <p:cNvPr id="8222" name="文本框 8221" title=""/>
          <p:cNvSpPr txBox="1"/>
          <p:nvPr>
            <p:custDataLst>
              <p:tags r:id="rId5"/>
            </p:custDataLst>
          </p:nvPr>
        </p:nvSpPr>
        <p:spPr>
          <a:xfrm>
            <a:off x="2097405" y="5404449"/>
            <a:ext cx="415544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同时产生、同时变化、同时消失</a:t>
            </a:r>
          </a:p>
        </p:txBody>
      </p:sp>
      <p:sp>
        <p:nvSpPr>
          <p:cNvPr id="8223" name="文本框 8222" title=""/>
          <p:cNvSpPr txBox="1"/>
          <p:nvPr>
            <p:custDataLst>
              <p:tags r:id="rId6"/>
            </p:custDataLst>
          </p:nvPr>
        </p:nvSpPr>
        <p:spPr>
          <a:xfrm>
            <a:off x="7091680" y="4677456"/>
            <a:ext cx="355536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作用在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同一物体</a:t>
            </a:r>
            <a:r>
              <a:rPr lang="zh-CN" altLang="en-US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</a:t>
            </a:r>
          </a:p>
        </p:txBody>
      </p:sp>
      <p:sp>
        <p:nvSpPr>
          <p:cNvPr id="8225" name="文本框 8224" title=""/>
          <p:cNvSpPr txBox="1"/>
          <p:nvPr>
            <p:custDataLst>
              <p:tags r:id="rId7"/>
            </p:custDataLst>
          </p:nvPr>
        </p:nvSpPr>
        <p:spPr>
          <a:xfrm>
            <a:off x="6720840" y="5404449"/>
            <a:ext cx="516064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一个力变化（增大、减小），另一个力不一定变化</a:t>
            </a:r>
          </a:p>
        </p:txBody>
      </p:sp>
      <p:sp>
        <p:nvSpPr>
          <p:cNvPr id="8254" name="文本框 8253" title=""/>
          <p:cNvSpPr txBox="1"/>
          <p:nvPr>
            <p:custDataLst>
              <p:tags r:id="rId8"/>
            </p:custDataLst>
          </p:nvPr>
        </p:nvSpPr>
        <p:spPr>
          <a:xfrm>
            <a:off x="291678" y="1309216"/>
            <a:ext cx="11406505" cy="21929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某人用绳提着一条鱼静止不动，此时鱼受到的平衡力是</a:t>
            </a:r>
            <a:r>
              <a:rPr lang="en-US" altLang="zh-CN" sz="32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sz="32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。而绳子拉鱼的力和鱼拉绳子的力是一对</a:t>
            </a:r>
            <a:r>
              <a:rPr lang="en-US" altLang="zh-CN" sz="32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8275" name="文本框 8274" title=""/>
          <p:cNvSpPr txBox="1"/>
          <p:nvPr>
            <p:custDataLst>
              <p:tags r:id="rId9"/>
            </p:custDataLst>
          </p:nvPr>
        </p:nvSpPr>
        <p:spPr>
          <a:xfrm>
            <a:off x="636482" y="1980529"/>
            <a:ext cx="2336165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绳子的拉力</a:t>
            </a:r>
          </a:p>
        </p:txBody>
      </p:sp>
      <p:sp>
        <p:nvSpPr>
          <p:cNvPr id="8276" name="文本框 8275" title=""/>
          <p:cNvSpPr txBox="1"/>
          <p:nvPr>
            <p:custDataLst>
              <p:tags r:id="rId10"/>
            </p:custDataLst>
          </p:nvPr>
        </p:nvSpPr>
        <p:spPr>
          <a:xfrm>
            <a:off x="3994362" y="1980529"/>
            <a:ext cx="1313180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重力</a:t>
            </a:r>
          </a:p>
        </p:txBody>
      </p:sp>
      <p:sp>
        <p:nvSpPr>
          <p:cNvPr id="8277" name="矩形 8276" title=""/>
          <p:cNvSpPr/>
          <p:nvPr>
            <p:custDataLst>
              <p:tags r:id="rId11"/>
            </p:custDataLst>
          </p:nvPr>
        </p:nvSpPr>
        <p:spPr>
          <a:xfrm>
            <a:off x="2314788" y="2719035"/>
            <a:ext cx="2582545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相互作用力</a:t>
            </a:r>
          </a:p>
        </p:txBody>
      </p:sp>
      <p:sp>
        <p:nvSpPr>
          <p:cNvPr id="8279" name="文本框 8278" title=""/>
          <p:cNvSpPr txBox="1"/>
          <p:nvPr>
            <p:custDataLst>
              <p:tags r:id="rId12"/>
            </p:custDataLst>
          </p:nvPr>
        </p:nvSpPr>
        <p:spPr>
          <a:xfrm>
            <a:off x="3558540" y="3457056"/>
            <a:ext cx="538861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相互作用力与平衡力的区别</a:t>
            </a:r>
          </a:p>
        </p:txBody>
      </p:sp>
      <p:grpSp>
        <p:nvGrpSpPr>
          <p:cNvPr id="38" name="组合 37" title=""/>
          <p:cNvGrpSpPr/>
          <p:nvPr>
            <p:custDataLst>
              <p:tags r:id="rId13"/>
            </p:custDataLst>
          </p:nvPr>
        </p:nvGrpSpPr>
        <p:grpSpPr>
          <a:xfrm>
            <a:off x="3103257" y="695383"/>
            <a:ext cx="5278011" cy="660731"/>
            <a:chOff x="2506980" y="579256"/>
            <a:chExt cx="3958508" cy="495548"/>
          </a:xfrm>
        </p:grpSpPr>
        <p:pic>
          <p:nvPicPr>
            <p:cNvPr id="39" name="Picture 3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矩形 39"/>
            <p:cNvSpPr/>
            <p:nvPr>
              <p:custDataLst>
                <p:tags r:id="rId16"/>
              </p:custDataLst>
            </p:nvPr>
          </p:nvSpPr>
          <p:spPr>
            <a:xfrm>
              <a:off x="2593872" y="579256"/>
              <a:ext cx="3871616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charset="0"/>
                </a:rPr>
                <a:t>平衡力和相互作用力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/>
      <p:bldP spid="8222" grpId="0"/>
      <p:bldP spid="8223" grpId="0"/>
      <p:bldP spid="8225" grpId="0"/>
      <p:bldP spid="8275" grpId="0"/>
      <p:bldP spid="8276" grpId="0"/>
      <p:bldP spid="8277" grpId="0"/>
      <p:bldP spid="8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" name="组合 6" title=""/>
          <p:cNvGrpSpPr/>
          <p:nvPr>
            <p:custDataLst>
              <p:tags r:id="rId3"/>
            </p:custDataLst>
          </p:nvPr>
        </p:nvGrpSpPr>
        <p:grpSpPr>
          <a:xfrm>
            <a:off x="3187702" y="652111"/>
            <a:ext cx="6146808" cy="642620"/>
            <a:chOff x="6100" y="1015"/>
            <a:chExt cx="9680" cy="1012"/>
          </a:xfrm>
        </p:grpSpPr>
        <p:grpSp>
          <p:nvGrpSpPr>
            <p:cNvPr id="9" name="组合 18"/>
            <p:cNvGrpSpPr/>
            <p:nvPr>
              <p:custDataLst>
                <p:tags r:id="rId4"/>
              </p:custDataLst>
            </p:nvPr>
          </p:nvGrpSpPr>
          <p:grpSpPr>
            <a:xfrm>
              <a:off x="6100" y="1138"/>
              <a:ext cx="2849" cy="889"/>
              <a:chOff x="2205525" y="684066"/>
              <a:chExt cx="1808674" cy="564901"/>
            </a:xfrm>
          </p:grpSpPr>
          <p:sp>
            <p:nvSpPr>
              <p:cNvPr id="2" name="圆角矩形 1"/>
              <p:cNvSpPr/>
              <p:nvPr>
                <p:custDataLst>
                  <p:tags r:id="rId5"/>
                </p:custDataLst>
              </p:nvPr>
            </p:nvSpPr>
            <p:spPr>
              <a:xfrm>
                <a:off x="2212978" y="684066"/>
                <a:ext cx="1801221" cy="56490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kumimoji="1" lang="zh-CN" alt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" name="矩形 1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05525" y="731692"/>
                <a:ext cx="1723050" cy="4866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3200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知识点 </a:t>
                </a:r>
                <a:r>
                  <a:rPr lang="en-US" sz="3200" b="1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3</a:t>
                </a:r>
              </a:p>
            </p:txBody>
          </p:sp>
        </p:grp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9129" y="1015"/>
              <a:ext cx="6651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3200">
                  <a:latin typeface="Times New Roman" panose="02020603050405020304" charset="0"/>
                  <a:cs typeface="Times New Roman" panose="02020603050405020304" charset="0"/>
                </a:rPr>
                <a:t>二力平衡条件的应用</a:t>
              </a:r>
              <a:endParaRPr lang="en-US" altLang="zh-CN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28674" name="Picture 12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b="26563"/>
          <a:stretch>
            <a:fillRect/>
          </a:stretch>
        </p:blipFill>
        <p:spPr>
          <a:xfrm>
            <a:off x="1458279" y="1477477"/>
            <a:ext cx="909637" cy="3357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" name="Group 18" title=""/>
          <p:cNvGrpSpPr/>
          <p:nvPr>
            <p:custDataLst>
              <p:tags r:id="rId10"/>
            </p:custDataLst>
          </p:nvPr>
        </p:nvGrpSpPr>
        <p:grpSpPr>
          <a:xfrm>
            <a:off x="1871028" y="4549290"/>
            <a:ext cx="801688" cy="1670050"/>
            <a:chOff x="3959" y="2388"/>
            <a:chExt cx="505" cy="1052"/>
          </a:xfrm>
        </p:grpSpPr>
        <p:sp>
          <p:nvSpPr>
            <p:cNvPr id="28687" name="Oval 19"/>
            <p:cNvSpPr/>
            <p:nvPr>
              <p:custDataLst>
                <p:tags r:id="rId11"/>
              </p:custDataLst>
            </p:nvPr>
          </p:nvSpPr>
          <p:spPr>
            <a:xfrm>
              <a:off x="3959" y="2388"/>
              <a:ext cx="54" cy="6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2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grpSp>
          <p:nvGrpSpPr>
            <p:cNvPr id="28688" name="Group 20"/>
            <p:cNvGrpSpPr/>
            <p:nvPr>
              <p:custDataLst>
                <p:tags r:id="rId12"/>
              </p:custDataLst>
            </p:nvPr>
          </p:nvGrpSpPr>
          <p:grpSpPr>
            <a:xfrm>
              <a:off x="3984" y="2448"/>
              <a:ext cx="480" cy="992"/>
              <a:chOff x="3696" y="2784"/>
              <a:chExt cx="480" cy="992"/>
            </a:xfrm>
          </p:grpSpPr>
          <p:sp>
            <p:nvSpPr>
              <p:cNvPr id="28689" name="Line 21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3696" y="2784"/>
                <a:ext cx="0" cy="912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headEnd type="none" w="med" len="med"/>
                <a:tailEnd type="stealth" w="lg" len="lg"/>
              </a:ln>
            </p:spPr>
            <p:txBody>
              <a:bodyPr/>
              <a:lstStyle/>
              <a:p/>
            </p:txBody>
          </p:sp>
          <p:sp>
            <p:nvSpPr>
              <p:cNvPr id="28690" name="Text Box 2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744" y="3408"/>
                <a:ext cx="432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 i="1">
                    <a:solidFill>
                      <a:srgbClr val="CC0000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G</a:t>
                </a:r>
              </a:p>
            </p:txBody>
          </p:sp>
        </p:grpSp>
      </p:grpSp>
      <p:grpSp>
        <p:nvGrpSpPr>
          <p:cNvPr id="34" name="Group 23" title=""/>
          <p:cNvGrpSpPr/>
          <p:nvPr>
            <p:custDataLst>
              <p:tags r:id="rId15"/>
            </p:custDataLst>
          </p:nvPr>
        </p:nvGrpSpPr>
        <p:grpSpPr>
          <a:xfrm>
            <a:off x="1910715" y="3120540"/>
            <a:ext cx="533400" cy="1600200"/>
            <a:chOff x="3696" y="1824"/>
            <a:chExt cx="336" cy="1008"/>
          </a:xfrm>
        </p:grpSpPr>
        <p:sp>
          <p:nvSpPr>
            <p:cNvPr id="28685" name="Line 24"/>
            <p:cNvSpPr/>
            <p:nvPr>
              <p:custDataLst>
                <p:tags r:id="rId16"/>
              </p:custDataLst>
            </p:nvPr>
          </p:nvSpPr>
          <p:spPr>
            <a:xfrm flipH="1" flipV="1">
              <a:off x="3696" y="1920"/>
              <a:ext cx="0" cy="91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  <p:sp>
          <p:nvSpPr>
            <p:cNvPr id="28686" name="Text Box 25"/>
            <p:cNvSpPr txBox="1"/>
            <p:nvPr>
              <p:custDataLst>
                <p:tags r:id="rId17"/>
              </p:custDataLst>
            </p:nvPr>
          </p:nvSpPr>
          <p:spPr>
            <a:xfrm>
              <a:off x="3744" y="1824"/>
              <a:ext cx="28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CC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F</a:t>
              </a:r>
            </a:p>
          </p:txBody>
        </p:sp>
      </p:grpSp>
      <p:sp>
        <p:nvSpPr>
          <p:cNvPr id="37" name="矩形 36" title=""/>
          <p:cNvSpPr/>
          <p:nvPr>
            <p:custDataLst>
              <p:tags r:id="rId18"/>
            </p:custDataLst>
          </p:nvPr>
        </p:nvSpPr>
        <p:spPr>
          <a:xfrm>
            <a:off x="3289935" y="2893723"/>
            <a:ext cx="2884805" cy="50038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已知物体受力</a:t>
            </a:r>
          </a:p>
        </p:txBody>
      </p:sp>
      <p:sp>
        <p:nvSpPr>
          <p:cNvPr id="39" name="TextBox 38" title=""/>
          <p:cNvSpPr txBox="1"/>
          <p:nvPr>
            <p:custDataLst>
              <p:tags r:id="rId19"/>
            </p:custDataLst>
          </p:nvPr>
        </p:nvSpPr>
        <p:spPr>
          <a:xfrm>
            <a:off x="3295015" y="1700980"/>
            <a:ext cx="2884805" cy="58477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已知物体状态</a:t>
            </a:r>
          </a:p>
        </p:txBody>
      </p:sp>
      <p:sp>
        <p:nvSpPr>
          <p:cNvPr id="28683" name="TextBox 39" title=""/>
          <p:cNvSpPr txBox="1"/>
          <p:nvPr>
            <p:custDataLst>
              <p:tags r:id="rId20"/>
            </p:custDataLst>
          </p:nvPr>
        </p:nvSpPr>
        <p:spPr>
          <a:xfrm>
            <a:off x="3275413" y="4325189"/>
            <a:ext cx="5818505" cy="1569660"/>
          </a:xfrm>
          <a:prstGeom prst="rect">
            <a:avLst/>
          </a:prstGeom>
          <a:noFill/>
          <a:ln w="25400" cap="flat" cmpd="sng">
            <a:solidFill>
              <a:srgbClr val="4BACC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测力计对砝码的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拉力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和砝码对弹簧的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拉力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＇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是一对相互作用力，二者相等，即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F=F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＇</a:t>
            </a:r>
            <a:endParaRPr lang="zh-CN" altLang="en-US" sz="32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8678" name="TextBox 41" title=""/>
          <p:cNvSpPr txBox="1"/>
          <p:nvPr>
            <p:custDataLst>
              <p:tags r:id="rId21"/>
            </p:custDataLst>
          </p:nvPr>
        </p:nvSpPr>
        <p:spPr>
          <a:xfrm>
            <a:off x="10261122" y="4795063"/>
            <a:ext cx="1401345" cy="584775"/>
          </a:xfrm>
          <a:prstGeom prst="rect">
            <a:avLst/>
          </a:prstGeom>
          <a:noFill/>
          <a:ln w="38100" cap="flat" cmpd="sng">
            <a:solidFill>
              <a:srgbClr val="F6924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G=F</a:t>
            </a:r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＇</a:t>
            </a:r>
            <a:endParaRPr lang="zh-CN" altLang="en-US" sz="3200" b="1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TextBox 43" title=""/>
          <p:cNvSpPr txBox="1"/>
          <p:nvPr>
            <p:custDataLst>
              <p:tags r:id="rId22"/>
            </p:custDataLst>
          </p:nvPr>
        </p:nvSpPr>
        <p:spPr>
          <a:xfrm>
            <a:off x="794187" y="2398863"/>
            <a:ext cx="677108" cy="292003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测量物体的重力</a:t>
            </a:r>
          </a:p>
        </p:txBody>
      </p:sp>
      <p:sp>
        <p:nvSpPr>
          <p:cNvPr id="18" name="Line 21" title=""/>
          <p:cNvSpPr/>
          <p:nvPr>
            <p:custDataLst>
              <p:tags r:id="rId23"/>
            </p:custDataLst>
          </p:nvPr>
        </p:nvSpPr>
        <p:spPr>
          <a:xfrm flipH="1">
            <a:off x="1914527" y="4626795"/>
            <a:ext cx="0" cy="1447800"/>
          </a:xfrm>
          <a:prstGeom prst="line">
            <a:avLst/>
          </a:prstGeom>
          <a:ln w="38100" cap="flat" cmpd="sng">
            <a:solidFill>
              <a:srgbClr val="0FB62A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19" name="Text Box 22" title=""/>
          <p:cNvSpPr txBox="1"/>
          <p:nvPr>
            <p:custDataLst>
              <p:tags r:id="rId24"/>
            </p:custDataLst>
          </p:nvPr>
        </p:nvSpPr>
        <p:spPr>
          <a:xfrm>
            <a:off x="2098675" y="5051575"/>
            <a:ext cx="9785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zh-CN" altLang="en-US" sz="3200" b="1" i="1">
                <a:solidFill>
                  <a:srgbClr val="CC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＇</a:t>
            </a:r>
          </a:p>
        </p:txBody>
      </p:sp>
      <p:sp>
        <p:nvSpPr>
          <p:cNvPr id="20" name="左右箭头 19" title=""/>
          <p:cNvSpPr/>
          <p:nvPr>
            <p:custDataLst>
              <p:tags r:id="rId25"/>
            </p:custDataLst>
          </p:nvPr>
        </p:nvSpPr>
        <p:spPr>
          <a:xfrm>
            <a:off x="6179821" y="1700981"/>
            <a:ext cx="3964305" cy="6616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砝码静止</a:t>
            </a:r>
          </a:p>
        </p:txBody>
      </p:sp>
      <p:sp>
        <p:nvSpPr>
          <p:cNvPr id="23" name="左右箭头 22" title=""/>
          <p:cNvSpPr/>
          <p:nvPr>
            <p:custDataLst>
              <p:tags r:id="rId26"/>
            </p:custDataLst>
          </p:nvPr>
        </p:nvSpPr>
        <p:spPr>
          <a:xfrm>
            <a:off x="6174740" y="2799108"/>
            <a:ext cx="3874771" cy="6902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受重力</a:t>
            </a:r>
            <a:r>
              <a:rPr lang="en-US" altLang="zh-CN" sz="3200" i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</a:t>
            </a:r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和拉力</a:t>
            </a:r>
            <a:r>
              <a:rPr lang="en-US" altLang="zh-CN" sz="3200" i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endParaRPr lang="zh-CN" altLang="en-US" sz="320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4" name="右箭头 23" title=""/>
          <p:cNvSpPr/>
          <p:nvPr>
            <p:custDataLst>
              <p:tags r:id="rId27"/>
            </p:custDataLst>
          </p:nvPr>
        </p:nvSpPr>
        <p:spPr>
          <a:xfrm>
            <a:off x="9089072" y="4868405"/>
            <a:ext cx="1148715" cy="495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下箭头 24" title=""/>
          <p:cNvSpPr/>
          <p:nvPr>
            <p:custDataLst>
              <p:tags r:id="rId28"/>
            </p:custDataLst>
          </p:nvPr>
        </p:nvSpPr>
        <p:spPr>
          <a:xfrm>
            <a:off x="10950258" y="3272940"/>
            <a:ext cx="494031" cy="127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29"/>
            </p:custDataLst>
          </p:nvPr>
        </p:nvSpPr>
        <p:spPr>
          <a:xfrm>
            <a:off x="10049511" y="2037637"/>
            <a:ext cx="1965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二力平衡</a:t>
            </a:r>
          </a:p>
          <a:p>
            <a:pPr algn="ctr"/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即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G=F</a:t>
            </a:r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28683" grpId="0" animBg="1"/>
      <p:bldP spid="28678" grpId="0" animBg="1"/>
      <p:bldP spid="17" grpId="0"/>
      <p:bldP spid="19" grpId="0"/>
      <p:bldP spid="20" grpId="0" animBg="1"/>
      <p:bldP spid="23" grpId="0" animBg="1"/>
      <p:bldP spid="24" grpId="0" animBg="1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7" name="文本框 26" title=""/>
          <p:cNvSpPr txBox="1"/>
          <p:nvPr>
            <p:custDataLst>
              <p:tags r:id="rId3"/>
            </p:custDataLst>
          </p:nvPr>
        </p:nvSpPr>
        <p:spPr>
          <a:xfrm>
            <a:off x="1085753" y="1087915"/>
            <a:ext cx="10312089" cy="295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思考：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以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1m/s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的速度匀速向上拉动测力计，示数会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；若速度为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2m/s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，示数会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；若匀速下降时，示数会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；若匀速水平移动时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，示数会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_______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；若匀速斜向上移动时，示数会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_______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en-US" altLang="zh-CN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6388" name="WordArt 4" title=""/>
          <p:cNvSpPr>
            <a:spLocks noTextEdit="1"/>
          </p:cNvSpPr>
          <p:nvPr>
            <p:custDataLst>
              <p:tags r:id="rId4"/>
            </p:custDataLst>
          </p:nvPr>
        </p:nvSpPr>
        <p:spPr>
          <a:xfrm>
            <a:off x="2780193" y="4328720"/>
            <a:ext cx="7828915" cy="1708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zh-CN" alt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都不变</a:t>
            </a:r>
            <a:endParaRPr lang="en-US" altLang="zh-CN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4" name="图片 2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0431" y="1783680"/>
            <a:ext cx="2141220" cy="2103120"/>
          </a:xfrm>
          <a:prstGeom prst="rect">
            <a:avLst/>
          </a:prstGeom>
        </p:spPr>
      </p:pic>
      <p:sp>
        <p:nvSpPr>
          <p:cNvPr id="13322" name="椭圆 13321" title=""/>
          <p:cNvSpPr/>
          <p:nvPr>
            <p:custDataLst>
              <p:tags r:id="rId5"/>
            </p:custDataLst>
          </p:nvPr>
        </p:nvSpPr>
        <p:spPr>
          <a:xfrm>
            <a:off x="1838009" y="2891755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23" name="直接连接符 13322" title=""/>
          <p:cNvSpPr/>
          <p:nvPr>
            <p:custDataLst>
              <p:tags r:id="rId6"/>
            </p:custDataLst>
          </p:nvPr>
        </p:nvSpPr>
        <p:spPr>
          <a:xfrm flipH="1" flipV="1">
            <a:off x="1914208" y="1318225"/>
            <a:ext cx="0" cy="16557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13324" name="直接连接符 13323" title=""/>
          <p:cNvSpPr/>
          <p:nvPr>
            <p:custDataLst>
              <p:tags r:id="rId7"/>
            </p:custDataLst>
          </p:nvPr>
        </p:nvSpPr>
        <p:spPr>
          <a:xfrm flipH="1">
            <a:off x="1914208" y="2974305"/>
            <a:ext cx="0" cy="16557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13325" name="文本框 13324" title=""/>
          <p:cNvSpPr txBox="1"/>
          <p:nvPr>
            <p:custDataLst>
              <p:tags r:id="rId8"/>
            </p:custDataLst>
          </p:nvPr>
        </p:nvSpPr>
        <p:spPr>
          <a:xfrm>
            <a:off x="2001520" y="920080"/>
            <a:ext cx="11525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</a:p>
        </p:txBody>
      </p:sp>
      <p:sp>
        <p:nvSpPr>
          <p:cNvPr id="13326" name="文本框 13325" title=""/>
          <p:cNvSpPr txBox="1"/>
          <p:nvPr>
            <p:custDataLst>
              <p:tags r:id="rId9"/>
            </p:custDataLst>
          </p:nvPr>
        </p:nvSpPr>
        <p:spPr>
          <a:xfrm>
            <a:off x="2001521" y="4233194"/>
            <a:ext cx="576263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pic>
        <p:nvPicPr>
          <p:cNvPr id="23" name="图片 2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 t="9375" r="41600" b="11932"/>
          <a:stretch>
            <a:fillRect/>
          </a:stretch>
        </p:blipFill>
        <p:spPr>
          <a:xfrm>
            <a:off x="4361815" y="1626835"/>
            <a:ext cx="2082165" cy="1975485"/>
          </a:xfrm>
          <a:prstGeom prst="rect">
            <a:avLst/>
          </a:prstGeom>
        </p:spPr>
      </p:pic>
      <p:sp>
        <p:nvSpPr>
          <p:cNvPr id="28" name="椭圆 27" title=""/>
          <p:cNvSpPr/>
          <p:nvPr>
            <p:custDataLst>
              <p:tags r:id="rId12"/>
            </p:custDataLst>
          </p:nvPr>
        </p:nvSpPr>
        <p:spPr>
          <a:xfrm>
            <a:off x="6082349" y="2746341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直接连接符 28" title=""/>
          <p:cNvSpPr/>
          <p:nvPr>
            <p:custDataLst>
              <p:tags r:id="rId13"/>
            </p:custDataLst>
          </p:nvPr>
        </p:nvSpPr>
        <p:spPr>
          <a:xfrm flipH="1" flipV="1">
            <a:off x="6158548" y="1172809"/>
            <a:ext cx="0" cy="16557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30" name="直接连接符 29" title=""/>
          <p:cNvSpPr/>
          <p:nvPr>
            <p:custDataLst>
              <p:tags r:id="rId14"/>
            </p:custDataLst>
          </p:nvPr>
        </p:nvSpPr>
        <p:spPr>
          <a:xfrm flipH="1">
            <a:off x="6158548" y="2828889"/>
            <a:ext cx="0" cy="16557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31" name="文本框 30" title=""/>
          <p:cNvSpPr txBox="1"/>
          <p:nvPr>
            <p:custDataLst>
              <p:tags r:id="rId15"/>
            </p:custDataLst>
          </p:nvPr>
        </p:nvSpPr>
        <p:spPr>
          <a:xfrm>
            <a:off x="6443980" y="1065495"/>
            <a:ext cx="11525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</a:p>
        </p:txBody>
      </p:sp>
      <p:sp>
        <p:nvSpPr>
          <p:cNvPr id="32" name="文本框 31" title=""/>
          <p:cNvSpPr txBox="1"/>
          <p:nvPr>
            <p:custDataLst>
              <p:tags r:id="rId16"/>
            </p:custDataLst>
          </p:nvPr>
        </p:nvSpPr>
        <p:spPr>
          <a:xfrm>
            <a:off x="6245861" y="4087778"/>
            <a:ext cx="576263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sp>
        <p:nvSpPr>
          <p:cNvPr id="25" name="文本框 24" title=""/>
          <p:cNvSpPr txBox="1"/>
          <p:nvPr>
            <p:custDataLst>
              <p:tags r:id="rId17"/>
            </p:custDataLst>
          </p:nvPr>
        </p:nvSpPr>
        <p:spPr>
          <a:xfrm>
            <a:off x="717551" y="4745955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静止的茶杯</a:t>
            </a:r>
          </a:p>
        </p:txBody>
      </p:sp>
      <p:sp>
        <p:nvSpPr>
          <p:cNvPr id="27" name="文本框 26" title=""/>
          <p:cNvSpPr txBox="1"/>
          <p:nvPr>
            <p:custDataLst>
              <p:tags r:id="rId18"/>
            </p:custDataLst>
          </p:nvPr>
        </p:nvSpPr>
        <p:spPr>
          <a:xfrm>
            <a:off x="4159251" y="4733255"/>
            <a:ext cx="327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匀速升高的货物</a:t>
            </a:r>
          </a:p>
        </p:txBody>
      </p:sp>
      <p:pic>
        <p:nvPicPr>
          <p:cNvPr id="20" name="图片 19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663815" y="1318226"/>
            <a:ext cx="3813811" cy="3051175"/>
          </a:xfrm>
          <a:prstGeom prst="rect">
            <a:avLst/>
          </a:prstGeom>
        </p:spPr>
      </p:pic>
      <p:sp>
        <p:nvSpPr>
          <p:cNvPr id="22" name="文本框 21" title=""/>
          <p:cNvSpPr txBox="1"/>
          <p:nvPr>
            <p:custDataLst>
              <p:tags r:id="rId21"/>
            </p:custDataLst>
          </p:nvPr>
        </p:nvSpPr>
        <p:spPr>
          <a:xfrm>
            <a:off x="9086215" y="3688046"/>
            <a:ext cx="609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sp>
        <p:nvSpPr>
          <p:cNvPr id="34" name="文本框 33" title=""/>
          <p:cNvSpPr txBox="1"/>
          <p:nvPr>
            <p:custDataLst>
              <p:tags r:id="rId22"/>
            </p:custDataLst>
          </p:nvPr>
        </p:nvSpPr>
        <p:spPr>
          <a:xfrm>
            <a:off x="9610091" y="1666840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支</a:t>
            </a:r>
          </a:p>
        </p:txBody>
      </p:sp>
      <p:sp>
        <p:nvSpPr>
          <p:cNvPr id="35" name="文本框 34" title=""/>
          <p:cNvSpPr txBox="1"/>
          <p:nvPr>
            <p:custDataLst>
              <p:tags r:id="rId23"/>
            </p:custDataLst>
          </p:nvPr>
        </p:nvSpPr>
        <p:spPr>
          <a:xfrm>
            <a:off x="8357235" y="2848575"/>
            <a:ext cx="79565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牵</a:t>
            </a:r>
          </a:p>
        </p:txBody>
      </p:sp>
      <p:sp>
        <p:nvSpPr>
          <p:cNvPr id="36" name="文本框 35" title=""/>
          <p:cNvSpPr txBox="1"/>
          <p:nvPr>
            <p:custDataLst>
              <p:tags r:id="rId24"/>
            </p:custDataLst>
          </p:nvPr>
        </p:nvSpPr>
        <p:spPr>
          <a:xfrm rot="21482934">
            <a:off x="10306686" y="2642759"/>
            <a:ext cx="3829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endParaRPr lang="en-US" altLang="zh-CN" sz="3200" b="1" i="1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25"/>
            </p:custDataLst>
          </p:nvPr>
        </p:nvSpPr>
        <p:spPr>
          <a:xfrm>
            <a:off x="8086091" y="4745955"/>
            <a:ext cx="3128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匀速行驶的汽车</a:t>
            </a:r>
          </a:p>
        </p:txBody>
      </p:sp>
      <p:sp>
        <p:nvSpPr>
          <p:cNvPr id="38" name="椭圆 37" title=""/>
          <p:cNvSpPr/>
          <p:nvPr>
            <p:custDataLst>
              <p:tags r:id="rId26"/>
            </p:custDataLst>
          </p:nvPr>
        </p:nvSpPr>
        <p:spPr>
          <a:xfrm rot="5282934">
            <a:off x="9532620" y="2967320"/>
            <a:ext cx="76200" cy="76200"/>
          </a:xfrm>
          <a:prstGeom prst="ellipse">
            <a:avLst/>
          </a:prstGeom>
          <a:solidFill>
            <a:srgbClr val="00E4A8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直接连接符 38" title=""/>
          <p:cNvSpPr/>
          <p:nvPr>
            <p:custDataLst>
              <p:tags r:id="rId27"/>
            </p:custDataLst>
          </p:nvPr>
        </p:nvSpPr>
        <p:spPr>
          <a:xfrm flipH="1">
            <a:off x="9570720" y="2978115"/>
            <a:ext cx="0" cy="121920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0" name="直接连接符 39" title=""/>
          <p:cNvSpPr/>
          <p:nvPr>
            <p:custDataLst>
              <p:tags r:id="rId28"/>
            </p:custDataLst>
          </p:nvPr>
        </p:nvSpPr>
        <p:spPr>
          <a:xfrm flipH="1" flipV="1">
            <a:off x="9570720" y="1849720"/>
            <a:ext cx="0" cy="1133475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1" name="直接连接符 40" title=""/>
          <p:cNvSpPr/>
          <p:nvPr>
            <p:custDataLst>
              <p:tags r:id="rId29"/>
            </p:custDataLst>
          </p:nvPr>
        </p:nvSpPr>
        <p:spPr>
          <a:xfrm rot="5282934" flipV="1">
            <a:off x="9907906" y="2657441"/>
            <a:ext cx="8255" cy="682625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2" name="直接连接符 41" title=""/>
          <p:cNvSpPr/>
          <p:nvPr>
            <p:custDataLst>
              <p:tags r:id="rId30"/>
            </p:custDataLst>
          </p:nvPr>
        </p:nvSpPr>
        <p:spPr>
          <a:xfrm rot="5400000" flipH="1">
            <a:off x="9213215" y="2647915"/>
            <a:ext cx="0" cy="714375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4" name="文本框 43" title=""/>
          <p:cNvSpPr txBox="1"/>
          <p:nvPr>
            <p:custDataLst>
              <p:tags r:id="rId31"/>
            </p:custDataLst>
          </p:nvPr>
        </p:nvSpPr>
        <p:spPr>
          <a:xfrm>
            <a:off x="717551" y="5401909"/>
            <a:ext cx="1965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二力平衡</a:t>
            </a:r>
          </a:p>
          <a:p>
            <a:pPr algn="ctr"/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G=F</a:t>
            </a:r>
            <a:endParaRPr lang="zh-CN" altLang="en-US" sz="32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5" name="文本框 44" title=""/>
          <p:cNvSpPr txBox="1"/>
          <p:nvPr>
            <p:custDataLst>
              <p:tags r:id="rId32"/>
            </p:custDataLst>
          </p:nvPr>
        </p:nvSpPr>
        <p:spPr>
          <a:xfrm>
            <a:off x="4361815" y="5401909"/>
            <a:ext cx="1965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二力平衡</a:t>
            </a:r>
          </a:p>
          <a:p>
            <a:pPr algn="ctr"/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G=F</a:t>
            </a:r>
            <a:endParaRPr lang="zh-CN" altLang="en-US" sz="32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6" name="文本框 45" title=""/>
          <p:cNvSpPr txBox="1"/>
          <p:nvPr>
            <p:custDataLst>
              <p:tags r:id="rId33"/>
            </p:custDataLst>
          </p:nvPr>
        </p:nvSpPr>
        <p:spPr>
          <a:xfrm>
            <a:off x="7477838" y="5467949"/>
            <a:ext cx="4185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竖直方向：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G=F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支</a:t>
            </a:r>
            <a:endParaRPr lang="zh-CN" altLang="en-US" sz="32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水平方向：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牵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endParaRPr lang="zh-CN" altLang="en-US" sz="3200" b="1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  <p:bldP spid="13326" grpId="0"/>
      <p:bldP spid="31" grpId="0"/>
      <p:bldP spid="32" grpId="0"/>
      <p:bldP spid="25" grpId="0"/>
      <p:bldP spid="27" grpId="0"/>
      <p:bldP spid="22" grpId="0"/>
      <p:bldP spid="34" grpId="0"/>
      <p:bldP spid="35" grpId="0"/>
      <p:bldP spid="36" grpId="0"/>
      <p:bldP spid="37" grpId="0"/>
      <p:bldP spid="38" grpId="0" animBg="1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-55926" y="1485361"/>
            <a:ext cx="12042140" cy="5231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例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（益阳中考）下列情景中，处于平衡状态的是（　　）</a:t>
            </a:r>
          </a:p>
          <a:p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A．绕地球匀速运行的卫星        </a:t>
            </a:r>
          </a:p>
          <a:p>
            <a:pPr fontAlgn="auto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B．加速追赶猎物的猎豹 </a:t>
            </a:r>
          </a:p>
          <a:p>
            <a:pPr fontAlgn="auto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C．下落的皮球                  </a:t>
            </a:r>
          </a:p>
          <a:p>
            <a:pPr fontAlgn="auto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D．匀速下降的跳伞运动员 </a:t>
            </a:r>
          </a:p>
        </p:txBody>
      </p:sp>
      <p:sp>
        <p:nvSpPr>
          <p:cNvPr id="7" name="文本框 6" title=""/>
          <p:cNvSpPr txBox="1"/>
          <p:nvPr>
            <p:custDataLst>
              <p:tags r:id="rId4"/>
            </p:custDataLst>
          </p:nvPr>
        </p:nvSpPr>
        <p:spPr>
          <a:xfrm>
            <a:off x="9422597" y="1485362"/>
            <a:ext cx="4445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2153" y="2216538"/>
            <a:ext cx="2236471" cy="1677671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02343" y="2216538"/>
            <a:ext cx="2334260" cy="1677671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00483" y="2216537"/>
            <a:ext cx="2299971" cy="1677035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rcRect l="16475" b="5898"/>
          <a:stretch>
            <a:fillRect/>
          </a:stretch>
        </p:blipFill>
        <p:spPr>
          <a:xfrm>
            <a:off x="9331007" y="2216538"/>
            <a:ext cx="2329815" cy="1677671"/>
          </a:xfrm>
          <a:prstGeom prst="rect">
            <a:avLst/>
          </a:prstGeom>
        </p:spPr>
      </p:pic>
      <p:sp>
        <p:nvSpPr>
          <p:cNvPr id="30" name="TextBox 4" title=""/>
          <p:cNvSpPr txBox="1"/>
          <p:nvPr>
            <p:custDataLst>
              <p:tags r:id="rId13"/>
            </p:custDataLst>
          </p:nvPr>
        </p:nvSpPr>
        <p:spPr>
          <a:xfrm>
            <a:off x="5557007" y="4050053"/>
            <a:ext cx="34804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运动方向不断改变</a:t>
            </a:r>
          </a:p>
        </p:txBody>
      </p:sp>
      <p:sp>
        <p:nvSpPr>
          <p:cNvPr id="27" name="TextBox 4" title=""/>
          <p:cNvSpPr txBox="1"/>
          <p:nvPr>
            <p:custDataLst>
              <p:tags r:id="rId14"/>
            </p:custDataLst>
          </p:nvPr>
        </p:nvSpPr>
        <p:spPr>
          <a:xfrm>
            <a:off x="5128817" y="4697085"/>
            <a:ext cx="34804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速度大小不断改变</a:t>
            </a:r>
          </a:p>
        </p:txBody>
      </p:sp>
      <p:sp>
        <p:nvSpPr>
          <p:cNvPr id="29" name="TextBox 4" title=""/>
          <p:cNvSpPr txBox="1"/>
          <p:nvPr>
            <p:custDataLst>
              <p:tags r:id="rId15"/>
            </p:custDataLst>
          </p:nvPr>
        </p:nvSpPr>
        <p:spPr>
          <a:xfrm>
            <a:off x="3493876" y="5353621"/>
            <a:ext cx="34804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速度大小不断改变</a:t>
            </a:r>
          </a:p>
        </p:txBody>
      </p:sp>
      <p:sp>
        <p:nvSpPr>
          <p:cNvPr id="32" name="TextBox 4" title=""/>
          <p:cNvSpPr txBox="1"/>
          <p:nvPr>
            <p:custDataLst>
              <p:tags r:id="rId16"/>
            </p:custDataLst>
          </p:nvPr>
        </p:nvSpPr>
        <p:spPr>
          <a:xfrm>
            <a:off x="5456972" y="5980714"/>
            <a:ext cx="512832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速度大小和运动方向都不变</a:t>
            </a:r>
          </a:p>
        </p:txBody>
      </p:sp>
      <p:grpSp>
        <p:nvGrpSpPr>
          <p:cNvPr id="36" name="组合 3" title=""/>
          <p:cNvGrpSpPr/>
          <p:nvPr>
            <p:custDataLst>
              <p:tags r:id="rId17"/>
            </p:custDataLst>
          </p:nvPr>
        </p:nvGrpSpPr>
        <p:grpSpPr>
          <a:xfrm>
            <a:off x="4495801" y="522889"/>
            <a:ext cx="2506663" cy="636002"/>
            <a:chOff x="497257" y="753279"/>
            <a:chExt cx="1881032" cy="477807"/>
          </a:xfrm>
        </p:grpSpPr>
        <p:grpSp>
          <p:nvGrpSpPr>
            <p:cNvPr id="37" name="组合 2"/>
            <p:cNvGrpSpPr/>
            <p:nvPr>
              <p:custDataLst>
                <p:tags r:id="rId18"/>
              </p:custDataLst>
            </p:nvPr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39" name="缺角矩形 1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缺角矩形 1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缺角矩形 2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缺角矩形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矩形 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7257" y="753279"/>
              <a:ext cx="1881032" cy="477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6" tIns="60957" rIns="121916" bIns="60957">
              <a:spAutoFit/>
            </a:bodyPr>
            <a:lstStyle/>
            <a:p>
              <a:pPr algn="dist" defTabSz="1625559"/>
              <a:r>
                <a:rPr lang="zh-CN" altLang="en-US" sz="3333" b="1">
                  <a:solidFill>
                    <a:sysClr val="window" lastClr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27" grpId="0" animBg="1"/>
      <p:bldP spid="29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62" y="3693021"/>
            <a:ext cx="3044761" cy="2949761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208189" y="1297203"/>
            <a:ext cx="119055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例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（宿迁中考）如图所示，在“探究二力平衡的条件”实验中。</a:t>
            </a:r>
          </a:p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（1）实验中定滑轮的作用是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_________________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</a:t>
            </a:r>
          </a:p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（2）选择轻质卡片的目的是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________________________________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</a:t>
            </a:r>
          </a:p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（3）用手将卡片转过一个角度，使卡片受到的大小相等、方向相反的两个拉力不在同一条直线上，然后由静止释放卡片，根据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（选填字母）状态，能够说明这两个</a:t>
            </a:r>
            <a:endParaRPr lang="en-US" altLang="zh-CN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拉力不是一对平衡力。</a:t>
            </a:r>
          </a:p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A．松手前卡片静止   </a:t>
            </a:r>
          </a:p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B．松手瞬间卡片旋转   </a:t>
            </a:r>
          </a:p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C．松手后卡片达到静止</a:t>
            </a:r>
            <a:endParaRPr lang="en-US" altLang="zh-CN" sz="5400" b="1" baseline="-250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5656263" y="1775466"/>
            <a:ext cx="265649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改变力的方向</a:t>
            </a: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5502276" y="2268497"/>
            <a:ext cx="636424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消除或忽略卡片重力对实验的影响</a:t>
            </a: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531984" y="3693021"/>
            <a:ext cx="45878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</a:t>
            </a:r>
          </a:p>
        </p:txBody>
      </p:sp>
      <p:grpSp>
        <p:nvGrpSpPr>
          <p:cNvPr id="14" name="组合 3" title=""/>
          <p:cNvGrpSpPr/>
          <p:nvPr>
            <p:custDataLst>
              <p:tags r:id="rId10"/>
            </p:custDataLst>
          </p:nvPr>
        </p:nvGrpSpPr>
        <p:grpSpPr>
          <a:xfrm>
            <a:off x="4495801" y="612371"/>
            <a:ext cx="2506663" cy="636002"/>
            <a:chOff x="497257" y="753279"/>
            <a:chExt cx="1881032" cy="477807"/>
          </a:xfrm>
        </p:grpSpPr>
        <p:grpSp>
          <p:nvGrpSpPr>
            <p:cNvPr id="15" name="组合 2"/>
            <p:cNvGrpSpPr/>
            <p:nvPr>
              <p:custDataLst>
                <p:tags r:id="rId11"/>
              </p:custDataLst>
            </p:nvPr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7" name="缺角矩形 1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缺角矩形 1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缺角矩形 2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缺角矩形 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矩形 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7257" y="753279"/>
              <a:ext cx="1881032" cy="477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6" tIns="60957" rIns="121916" bIns="60957">
              <a:spAutoFit/>
            </a:bodyPr>
            <a:lstStyle/>
            <a:p>
              <a:pPr algn="dist" defTabSz="1625559"/>
              <a:r>
                <a:rPr lang="zh-CN" altLang="en-US" sz="3333" b="1">
                  <a:solidFill>
                    <a:sysClr val="window" lastClr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9715" name="Picture 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79255" y="4015595"/>
            <a:ext cx="2571751" cy="1314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08374" y="1250628"/>
            <a:ext cx="12155593" cy="51694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例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（桂林中考）骑自行车出行郊游，是一种时尚、环保的生活方式。当我们在平直路面上匀速向前骑行时，以下说法正确的是                                            （　　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．若自行车停下，惯性就消失了 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．自行车受到的动力大于自行车受到的阻力 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．路面受到的压力与人受到的支持力是一对平衡力 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．人和车受到的重力与地面对人和车的支持力是一对平衡力 </a:t>
            </a:r>
          </a:p>
        </p:txBody>
      </p:sp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834391" y="2843875"/>
            <a:ext cx="4445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</a:p>
        </p:txBody>
      </p:sp>
      <p:sp>
        <p:nvSpPr>
          <p:cNvPr id="3" name="文本框 2" title=""/>
          <p:cNvSpPr txBox="1"/>
          <p:nvPr>
            <p:custDataLst>
              <p:tags r:id="rId7"/>
            </p:custDataLst>
          </p:nvPr>
        </p:nvSpPr>
        <p:spPr>
          <a:xfrm>
            <a:off x="3628392" y="3606655"/>
            <a:ext cx="2552065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endParaRPr lang="zh-CN" altLang="en-US" sz="3600" b="1"/>
          </a:p>
        </p:txBody>
      </p: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5141915" y="2110129"/>
            <a:ext cx="2472735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endParaRPr lang="zh-CN" altLang="en-US" sz="3600" b="1"/>
          </a:p>
        </p:txBody>
      </p:sp>
      <p:sp>
        <p:nvSpPr>
          <p:cNvPr id="29717" name="Line 5" title=""/>
          <p:cNvSpPr/>
          <p:nvPr>
            <p:custDataLst>
              <p:tags r:id="rId9"/>
            </p:custDataLst>
          </p:nvPr>
        </p:nvSpPr>
        <p:spPr>
          <a:xfrm flipH="1">
            <a:off x="9584055" y="4091795"/>
            <a:ext cx="457200" cy="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/>
        </p:txBody>
      </p:sp>
      <p:sp>
        <p:nvSpPr>
          <p:cNvPr id="29718" name="Text Box 6" title=""/>
          <p:cNvSpPr txBox="1"/>
          <p:nvPr>
            <p:custDataLst>
              <p:tags r:id="rId10"/>
            </p:custDataLst>
          </p:nvPr>
        </p:nvSpPr>
        <p:spPr>
          <a:xfrm>
            <a:off x="9711055" y="3620309"/>
            <a:ext cx="533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charset="0"/>
              </a:rPr>
              <a:t>v</a:t>
            </a:r>
          </a:p>
        </p:txBody>
      </p:sp>
      <p:sp>
        <p:nvSpPr>
          <p:cNvPr id="29704" name="Oval 9" title=""/>
          <p:cNvSpPr/>
          <p:nvPr>
            <p:custDataLst>
              <p:tags r:id="rId11"/>
            </p:custDataLst>
          </p:nvPr>
        </p:nvSpPr>
        <p:spPr>
          <a:xfrm>
            <a:off x="10422255" y="4536295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705" name="Group 10" title=""/>
          <p:cNvGrpSpPr/>
          <p:nvPr>
            <p:custDataLst>
              <p:tags r:id="rId12"/>
            </p:custDataLst>
          </p:nvPr>
        </p:nvGrpSpPr>
        <p:grpSpPr>
          <a:xfrm>
            <a:off x="10498455" y="4612492"/>
            <a:ext cx="533400" cy="1209675"/>
            <a:chOff x="4128" y="2544"/>
            <a:chExt cx="336" cy="762"/>
          </a:xfrm>
        </p:grpSpPr>
        <p:sp>
          <p:nvSpPr>
            <p:cNvPr id="29713" name="Line 11"/>
            <p:cNvSpPr/>
            <p:nvPr>
              <p:custDataLst>
                <p:tags r:id="rId13"/>
              </p:custDataLst>
            </p:nvPr>
          </p:nvSpPr>
          <p:spPr>
            <a:xfrm flipH="1">
              <a:off x="4128" y="2544"/>
              <a:ext cx="0" cy="762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/>
          </p:txBody>
        </p:sp>
        <p:sp>
          <p:nvSpPr>
            <p:cNvPr id="29714" name="Text Box 12"/>
            <p:cNvSpPr txBox="1"/>
            <p:nvPr>
              <p:custDataLst>
                <p:tags r:id="rId14"/>
              </p:custDataLst>
            </p:nvPr>
          </p:nvSpPr>
          <p:spPr>
            <a:xfrm>
              <a:off x="4176" y="2928"/>
              <a:ext cx="28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003366"/>
                  </a:solidFill>
                  <a:latin typeface="Times New Roman" panose="02020603050405020304" charset="0"/>
                </a:rPr>
                <a:t>G</a:t>
              </a:r>
            </a:p>
          </p:txBody>
        </p:sp>
      </p:grpSp>
      <p:grpSp>
        <p:nvGrpSpPr>
          <p:cNvPr id="29706" name="Group 13" title=""/>
          <p:cNvGrpSpPr/>
          <p:nvPr>
            <p:custDataLst>
              <p:tags r:id="rId15"/>
            </p:custDataLst>
          </p:nvPr>
        </p:nvGrpSpPr>
        <p:grpSpPr>
          <a:xfrm>
            <a:off x="10498455" y="3350433"/>
            <a:ext cx="685800" cy="1262063"/>
            <a:chOff x="4128" y="1749"/>
            <a:chExt cx="432" cy="795"/>
          </a:xfrm>
        </p:grpSpPr>
        <p:sp>
          <p:nvSpPr>
            <p:cNvPr id="29711" name="Line 14"/>
            <p:cNvSpPr/>
            <p:nvPr>
              <p:custDataLst>
                <p:tags r:id="rId16"/>
              </p:custDataLst>
            </p:nvPr>
          </p:nvSpPr>
          <p:spPr>
            <a:xfrm flipH="1" flipV="1">
              <a:off x="4128" y="1749"/>
              <a:ext cx="0" cy="795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/>
          </p:txBody>
        </p:sp>
        <p:sp>
          <p:nvSpPr>
            <p:cNvPr id="29712" name="Text Box 15"/>
            <p:cNvSpPr txBox="1"/>
            <p:nvPr>
              <p:custDataLst>
                <p:tags r:id="rId17"/>
              </p:custDataLst>
            </p:nvPr>
          </p:nvSpPr>
          <p:spPr>
            <a:xfrm>
              <a:off x="4176" y="1872"/>
              <a:ext cx="38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charset="0"/>
                </a:rPr>
                <a:t>N</a:t>
              </a:r>
            </a:p>
          </p:txBody>
        </p:sp>
      </p:grpSp>
      <p:sp>
        <p:nvSpPr>
          <p:cNvPr id="29707" name="Line 17" title=""/>
          <p:cNvSpPr/>
          <p:nvPr>
            <p:custDataLst>
              <p:tags r:id="rId18"/>
            </p:custDataLst>
          </p:nvPr>
        </p:nvSpPr>
        <p:spPr>
          <a:xfrm flipH="1">
            <a:off x="9932035" y="4612495"/>
            <a:ext cx="566420" cy="635"/>
          </a:xfrm>
          <a:prstGeom prst="line">
            <a:avLst/>
          </a:prstGeom>
          <a:ln w="25400" cap="flat" cmpd="sng">
            <a:solidFill>
              <a:srgbClr val="003366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/>
        </p:txBody>
      </p:sp>
      <p:sp>
        <p:nvSpPr>
          <p:cNvPr id="29709" name="Line 20" title=""/>
          <p:cNvSpPr/>
          <p:nvPr>
            <p:custDataLst>
              <p:tags r:id="rId19"/>
            </p:custDataLst>
          </p:nvPr>
        </p:nvSpPr>
        <p:spPr>
          <a:xfrm>
            <a:off x="10498455" y="4612495"/>
            <a:ext cx="533400" cy="635"/>
          </a:xfrm>
          <a:prstGeom prst="line">
            <a:avLst/>
          </a:prstGeom>
          <a:ln w="25400" cap="flat" cmpd="sng">
            <a:solidFill>
              <a:srgbClr val="003366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/>
        </p:txBody>
      </p:sp>
      <p:sp>
        <p:nvSpPr>
          <p:cNvPr id="29708" name="Text Box 18" title=""/>
          <p:cNvSpPr txBox="1"/>
          <p:nvPr>
            <p:custDataLst>
              <p:tags r:id="rId20"/>
            </p:custDataLst>
          </p:nvPr>
        </p:nvSpPr>
        <p:spPr>
          <a:xfrm>
            <a:off x="9373872" y="4366750"/>
            <a:ext cx="403225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latin typeface="Times New Roman" panose="02020603050405020304" charset="0"/>
              </a:rPr>
              <a:t>F</a:t>
            </a:r>
            <a:endParaRPr lang="en-US" altLang="zh-CN" sz="2600" b="1">
              <a:latin typeface="Times New Roman" panose="02020603050405020304" charset="0"/>
            </a:endParaRPr>
          </a:p>
        </p:txBody>
      </p:sp>
      <p:sp>
        <p:nvSpPr>
          <p:cNvPr id="9" name="Text Box 18" title=""/>
          <p:cNvSpPr txBox="1"/>
          <p:nvPr>
            <p:custDataLst>
              <p:tags r:id="rId21"/>
            </p:custDataLst>
          </p:nvPr>
        </p:nvSpPr>
        <p:spPr>
          <a:xfrm>
            <a:off x="11031856" y="4308330"/>
            <a:ext cx="403225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latin typeface="Times New Roman" panose="02020603050405020304" charset="0"/>
              </a:rPr>
              <a:t>f</a:t>
            </a:r>
            <a:endParaRPr lang="en-US" altLang="zh-CN" sz="2600" b="1">
              <a:latin typeface="Times New Roman" panose="02020603050405020304" charset="0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22"/>
            </p:custDataLst>
          </p:nvPr>
        </p:nvSpPr>
        <p:spPr>
          <a:xfrm>
            <a:off x="959585" y="5039850"/>
            <a:ext cx="2861311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endParaRPr lang="zh-CN" altLang="en-US" sz="3600" b="1"/>
          </a:p>
        </p:txBody>
      </p:sp>
      <p:sp>
        <p:nvSpPr>
          <p:cNvPr id="28" name="文本框 27" title=""/>
          <p:cNvSpPr txBox="1"/>
          <p:nvPr>
            <p:custDataLst>
              <p:tags r:id="rId23"/>
            </p:custDataLst>
          </p:nvPr>
        </p:nvSpPr>
        <p:spPr>
          <a:xfrm>
            <a:off x="4204402" y="5039850"/>
            <a:ext cx="2873375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endParaRPr lang="zh-CN" altLang="en-US" sz="3600" b="1"/>
          </a:p>
        </p:txBody>
      </p:sp>
      <p:sp>
        <p:nvSpPr>
          <p:cNvPr id="30" name="文本框 29" title=""/>
          <p:cNvSpPr txBox="1"/>
          <p:nvPr>
            <p:custDataLst>
              <p:tags r:id="rId24"/>
            </p:custDataLst>
          </p:nvPr>
        </p:nvSpPr>
        <p:spPr>
          <a:xfrm>
            <a:off x="948887" y="5013615"/>
            <a:ext cx="8615901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不作用在同一物体，且大小也不相同</a:t>
            </a:r>
          </a:p>
        </p:txBody>
      </p:sp>
      <p:sp>
        <p:nvSpPr>
          <p:cNvPr id="33" name="文本框 32" title=""/>
          <p:cNvSpPr txBox="1"/>
          <p:nvPr>
            <p:custDataLst>
              <p:tags r:id="rId25"/>
            </p:custDataLst>
          </p:nvPr>
        </p:nvSpPr>
        <p:spPr>
          <a:xfrm>
            <a:off x="272932" y="5715073"/>
            <a:ext cx="442595" cy="9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zh-CN" altLang="en-US" sz="5867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4" name="文本框 33" title=""/>
          <p:cNvSpPr txBox="1"/>
          <p:nvPr>
            <p:custDataLst>
              <p:tags r:id="rId26"/>
            </p:custDataLst>
          </p:nvPr>
        </p:nvSpPr>
        <p:spPr>
          <a:xfrm>
            <a:off x="296242" y="4176462"/>
            <a:ext cx="742511" cy="9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r>
              <a:rPr lang="zh-CN" altLang="en-US" sz="5867">
                <a:solidFill>
                  <a:srgbClr val="FF0000"/>
                </a:solidFill>
                <a:sym typeface="+mn-ea"/>
              </a:rPr>
              <a:t>×</a:t>
            </a:r>
          </a:p>
        </p:txBody>
      </p:sp>
      <p:sp>
        <p:nvSpPr>
          <p:cNvPr id="10" name="线形标注 2 9" title=""/>
          <p:cNvSpPr/>
          <p:nvPr>
            <p:custDataLst>
              <p:tags r:id="rId27"/>
            </p:custDataLst>
          </p:nvPr>
        </p:nvSpPr>
        <p:spPr>
          <a:xfrm>
            <a:off x="5704513" y="2873508"/>
            <a:ext cx="4510731" cy="6721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0852"/>
              <a:gd name="adj6" fmla="val -38369"/>
            </a:avLst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惯性是物体本身的性质</a:t>
            </a:r>
          </a:p>
        </p:txBody>
      </p:sp>
      <p:grpSp>
        <p:nvGrpSpPr>
          <p:cNvPr id="46" name="组合 3" title=""/>
          <p:cNvGrpSpPr/>
          <p:nvPr>
            <p:custDataLst>
              <p:tags r:id="rId28"/>
            </p:custDataLst>
          </p:nvPr>
        </p:nvGrpSpPr>
        <p:grpSpPr>
          <a:xfrm>
            <a:off x="4495801" y="612371"/>
            <a:ext cx="2506663" cy="636002"/>
            <a:chOff x="497257" y="753279"/>
            <a:chExt cx="1881032" cy="477807"/>
          </a:xfrm>
        </p:grpSpPr>
        <p:grpSp>
          <p:nvGrpSpPr>
            <p:cNvPr id="47" name="组合 2"/>
            <p:cNvGrpSpPr/>
            <p:nvPr>
              <p:custDataLst>
                <p:tags r:id="rId29"/>
              </p:custDataLst>
            </p:nvPr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49" name="缺角矩形 1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缺角矩形 1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缺角矩形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缺角矩形 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8" name="矩形 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7257" y="753279"/>
              <a:ext cx="1881032" cy="477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6" tIns="60957" rIns="121916" bIns="60957">
              <a:spAutoFit/>
            </a:bodyPr>
            <a:lstStyle/>
            <a:p>
              <a:pPr algn="dist" defTabSz="1625559"/>
              <a:r>
                <a:rPr lang="zh-CN" altLang="en-US" sz="3333" b="1">
                  <a:solidFill>
                    <a:sysClr val="window" lastClr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 animBg="1"/>
      <p:bldP spid="29718" grpId="0"/>
      <p:bldP spid="29704" grpId="0" animBg="1"/>
      <p:bldP spid="29708" grpId="0"/>
      <p:bldP spid="9" grpId="0"/>
      <p:bldP spid="27" grpId="0" animBg="1"/>
      <p:bldP spid="28" grpId="0" animBg="1"/>
      <p:bldP spid="30" grpId="0" animBg="1"/>
      <p:bldP spid="33" grpId="0"/>
      <p:bldP spid="34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70" name="8202.eps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54933" b="43191"/>
          <a:stretch>
            <a:fillRect/>
          </a:stretch>
        </p:blipFill>
        <p:spPr>
          <a:xfrm>
            <a:off x="491048" y="2883876"/>
            <a:ext cx="2405949" cy="2038352"/>
          </a:xfrm>
          <a:prstGeom prst="rect">
            <a:avLst/>
          </a:prstGeom>
        </p:spPr>
      </p:pic>
      <p:sp>
        <p:nvSpPr>
          <p:cNvPr id="102" name="文本框 101" title=""/>
          <p:cNvSpPr txBox="1"/>
          <p:nvPr>
            <p:custDataLst>
              <p:tags r:id="rId5"/>
            </p:custDataLst>
          </p:nvPr>
        </p:nvSpPr>
        <p:spPr>
          <a:xfrm>
            <a:off x="647643" y="1656800"/>
            <a:ext cx="10929165" cy="737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如图所示的情景中，二力彼此平衡的是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　　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TextBox 15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9621" y="921350"/>
            <a:ext cx="3003551" cy="492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6" tIns="60957" rIns="121916" bIns="60957">
            <a:spAutoFit/>
          </a:bodyPr>
          <a:lstStyle/>
          <a:p>
            <a:pPr algn="dist" defTabSz="1625559" eaLnBrk="0" hangingPunct="0"/>
            <a:r>
              <a:rPr lang="zh-CN" altLang="en-US" sz="2400" b="1">
                <a:solidFill>
                  <a:schemeClr val="bg1"/>
                </a:solidFill>
              </a:rPr>
              <a:t>基础巩固题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8401839" y="1638989"/>
            <a:ext cx="481222" cy="81368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ts val="6453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</a:t>
            </a:r>
          </a:p>
        </p:txBody>
      </p:sp>
      <p:grpSp>
        <p:nvGrpSpPr>
          <p:cNvPr id="24" name="组合 1" title="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524644" y="831656"/>
            <a:ext cx="3215216" cy="601133"/>
            <a:chOff x="3564387" y="597378"/>
            <a:chExt cx="2247990" cy="419195"/>
          </a:xfrm>
        </p:grpSpPr>
        <p:sp>
          <p:nvSpPr>
            <p:cNvPr id="25" name="缺角矩形 24"/>
            <p:cNvSpPr/>
            <p:nvPr>
              <p:custDataLst>
                <p:tags r:id="rId9"/>
              </p:custDataLst>
            </p:nvPr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6" name="缺角矩形 25"/>
            <p:cNvSpPr/>
            <p:nvPr>
              <p:custDataLst>
                <p:tags r:id="rId10"/>
              </p:custDataLst>
            </p:nvPr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7" name="缺角矩形 26"/>
            <p:cNvSpPr/>
            <p:nvPr>
              <p:custDataLst>
                <p:tags r:id="rId11"/>
              </p:custDataLst>
            </p:nvPr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8" name="缺角矩形 27"/>
            <p:cNvSpPr/>
            <p:nvPr>
              <p:custDataLst>
                <p:tags r:id="rId12"/>
              </p:custDataLst>
            </p:nvPr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9" name="缺角矩形 28"/>
            <p:cNvSpPr/>
            <p:nvPr>
              <p:custDataLst>
                <p:tags r:id="rId13"/>
              </p:custDataLst>
            </p:nvPr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30" name="TextBox 15" title=""/>
          <p:cNvSpPr txBox="1"/>
          <p:nvPr>
            <p:custDataLst>
              <p:tags r:id="rId14"/>
            </p:custDataLst>
          </p:nvPr>
        </p:nvSpPr>
        <p:spPr>
          <a:xfrm>
            <a:off x="4478078" y="774506"/>
            <a:ext cx="3306233" cy="605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3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3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8202.eps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rcRect l="58967" b="42037"/>
          <a:stretch>
            <a:fillRect/>
          </a:stretch>
        </p:blipFill>
        <p:spPr>
          <a:xfrm>
            <a:off x="3260327" y="2574562"/>
            <a:ext cx="2483917" cy="2358225"/>
          </a:xfrm>
          <a:prstGeom prst="rect">
            <a:avLst/>
          </a:prstGeom>
        </p:spPr>
      </p:pic>
      <p:pic>
        <p:nvPicPr>
          <p:cNvPr id="32" name="8202.eps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rcRect t="56531" r="54189"/>
          <a:stretch>
            <a:fillRect/>
          </a:stretch>
        </p:blipFill>
        <p:spPr>
          <a:xfrm>
            <a:off x="6043373" y="3153153"/>
            <a:ext cx="2878304" cy="1835560"/>
          </a:xfrm>
          <a:prstGeom prst="rect">
            <a:avLst/>
          </a:prstGeom>
        </p:spPr>
      </p:pic>
      <p:pic>
        <p:nvPicPr>
          <p:cNvPr id="33" name="8202.eps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"/>
          <a:srcRect l="53539" t="57526"/>
          <a:stretch>
            <a:fillRect/>
          </a:stretch>
        </p:blipFill>
        <p:spPr>
          <a:xfrm>
            <a:off x="8788557" y="3152979"/>
            <a:ext cx="3005087" cy="184639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348615" y="1433795"/>
            <a:ext cx="11330940" cy="17866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如图所示的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分别是用照相机拍摄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每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0.1s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拍摄一次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的小球在四种不同运动状态下的照片，其中小球受到平衡力作用的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是 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　　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61" name="8201.eps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1435" y="3412939"/>
            <a:ext cx="4596765" cy="2625725"/>
          </a:xfrm>
          <a:prstGeom prst="rect">
            <a:avLst/>
          </a:prstGeom>
        </p:spPr>
      </p:pic>
      <p:pic>
        <p:nvPicPr>
          <p:cNvPr id="362" name="8201A.eps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58934" y="3491236"/>
            <a:ext cx="4615180" cy="2625725"/>
          </a:xfrm>
          <a:prstGeom prst="rect">
            <a:avLst/>
          </a:prstGeom>
        </p:spPr>
      </p:pic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3118168" y="2410089"/>
            <a:ext cx="458780" cy="81368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ts val="6453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</a:t>
            </a:r>
          </a:p>
        </p:txBody>
      </p:sp>
      <p:grpSp>
        <p:nvGrpSpPr>
          <p:cNvPr id="13" name="组合 1" title="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4524644" y="764544"/>
            <a:ext cx="3215216" cy="601133"/>
            <a:chOff x="3564387" y="597378"/>
            <a:chExt cx="2247990" cy="419195"/>
          </a:xfrm>
        </p:grpSpPr>
        <p:sp>
          <p:nvSpPr>
            <p:cNvPr id="14" name="缺角矩形 13"/>
            <p:cNvSpPr/>
            <p:nvPr>
              <p:custDataLst>
                <p:tags r:id="rId10"/>
              </p:custDataLst>
            </p:nvPr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5" name="缺角矩形 14"/>
            <p:cNvSpPr/>
            <p:nvPr>
              <p:custDataLst>
                <p:tags r:id="rId11"/>
              </p:custDataLst>
            </p:nvPr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6" name="缺角矩形 15"/>
            <p:cNvSpPr/>
            <p:nvPr>
              <p:custDataLst>
                <p:tags r:id="rId12"/>
              </p:custDataLst>
            </p:nvPr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7" name="缺角矩形 16"/>
            <p:cNvSpPr/>
            <p:nvPr>
              <p:custDataLst>
                <p:tags r:id="rId13"/>
              </p:custDataLst>
            </p:nvPr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8" name="缺角矩形 17"/>
            <p:cNvSpPr/>
            <p:nvPr>
              <p:custDataLst>
                <p:tags r:id="rId14"/>
              </p:custDataLst>
            </p:nvPr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9" name="TextBox 15" title=""/>
          <p:cNvSpPr txBox="1"/>
          <p:nvPr>
            <p:custDataLst>
              <p:tags r:id="rId15"/>
            </p:custDataLst>
          </p:nvPr>
        </p:nvSpPr>
        <p:spPr>
          <a:xfrm>
            <a:off x="4478078" y="707394"/>
            <a:ext cx="3306233" cy="605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3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3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1" name="组合 10" title="">
            <a:extLst>
              <a:ext uri="{FF2B5EF4-FFF2-40B4-BE49-F238E27FC236}">
                <a16:creationId xmlns:a16="http://schemas.microsoft.com/office/drawing/2014/main" id="{F50DD9B6-067E-EE4F-3BAC-4BFCA4E412F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8142" y="448878"/>
            <a:ext cx="11091745" cy="860129"/>
            <a:chOff x="538142" y="518451"/>
            <a:chExt cx="11091745" cy="860129"/>
          </a:xfrm>
        </p:grpSpPr>
        <p:pic>
          <p:nvPicPr>
            <p:cNvPr id="4" name="图片 50184">
              <a:extLst>
                <a:ext uri="{FF2B5EF4-FFF2-40B4-BE49-F238E27FC236}">
                  <a16:creationId xmlns:a16="http://schemas.microsoft.com/office/drawing/2014/main" id="{6C31EB2E-2648-49BF-9F69-9CC068149D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365663" y="518451"/>
              <a:ext cx="2145103" cy="586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0184">
              <a:extLst>
                <a:ext uri="{FF2B5EF4-FFF2-40B4-BE49-F238E27FC236}">
                  <a16:creationId xmlns:a16="http://schemas.microsoft.com/office/drawing/2014/main" id="{831BF3B6-8B91-FFC0-B703-4080EE51F0D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7215156" y="520076"/>
              <a:ext cx="2258354" cy="58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C8D03B9-A807-A4C1-E7F1-A75715D05432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538142" y="1083989"/>
              <a:ext cx="103691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: 圆角 3">
              <a:extLst>
                <a:ext uri="{FF2B5EF4-FFF2-40B4-BE49-F238E27FC236}">
                  <a16:creationId xmlns:a16="http://schemas.microsoft.com/office/drawing/2014/main" id="{4553A720-2EB1-7A94-794F-5343BBF647F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512366" y="755020"/>
              <a:ext cx="2713384" cy="623560"/>
            </a:xfrm>
            <a:prstGeom prst="roundRect">
              <a:avLst>
                <a:gd name="adj" fmla="val 50000"/>
              </a:avLst>
            </a:prstGeom>
            <a:solidFill>
              <a:srgbClr val="8DC5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D2E1814-30DB-1317-02CF-8C2726CD084E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934869" y="756386"/>
              <a:ext cx="66950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20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光行楷_CNKI" panose="02000500000000000000" charset="-122"/>
                  <a:ea typeface="华光行楷_CNKI" panose="02000500000000000000" charset="-122"/>
                  <a:cs typeface="Arial"/>
                  <a:sym typeface="+mn-ea"/>
                </a:rPr>
                <a:t>学习目标</a:t>
              </a:r>
            </a:p>
          </p:txBody>
        </p:sp>
      </p:grpSp>
      <p:pic>
        <p:nvPicPr>
          <p:cNvPr id="12" name="Picture 4" title="">
            <a:extLst>
              <a:ext uri="{FF2B5EF4-FFF2-40B4-BE49-F238E27FC236}">
                <a16:creationId xmlns:a16="http://schemas.microsoft.com/office/drawing/2014/main" id="{FC3D0E3B-7BAF-8E4D-874C-6863FCAF67BB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217335" y="2941983"/>
            <a:ext cx="4433374" cy="47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 title="">
            <a:extLst>
              <a:ext uri="{FF2B5EF4-FFF2-40B4-BE49-F238E27FC236}">
                <a16:creationId xmlns:a16="http://schemas.microsoft.com/office/drawing/2014/main" id="{5D6A2869-1315-8E3B-41B2-0B399949528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042492" y="1589468"/>
            <a:ext cx="8343900" cy="3539430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200">
                <a:solidFill>
                  <a:srgbClr val="00B050"/>
                </a:solidFill>
                <a:latin typeface="+mj-ea"/>
                <a:ea typeface="+mj-ea"/>
              </a:rPr>
              <a:t>知道物体在平衡力作用下保持匀速直线运动状态或静止状态；知道什么是二力平衡及二力平衡的条件；进一步理解力是改变物体运动状态的原因。</a:t>
            </a:r>
            <a:endParaRPr lang="en-US" altLang="zh-CN" sz="320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en-US" altLang="zh-CN" sz="3200">
                <a:solidFill>
                  <a:srgbClr val="00B050"/>
                </a:solidFill>
                <a:latin typeface="+mj-ea"/>
                <a:ea typeface="+mj-ea"/>
              </a:rPr>
              <a:t>2. </a:t>
            </a:r>
            <a:r>
              <a:rPr lang="zh-CN" altLang="en-US" sz="3200">
                <a:solidFill>
                  <a:srgbClr val="00B050"/>
                </a:solidFill>
                <a:latin typeface="+mj-ea"/>
                <a:ea typeface="+mj-ea"/>
              </a:rPr>
              <a:t>能够区别平衡力和相互作用力；能运用二力平衡条件判断平衡力。</a:t>
            </a:r>
          </a:p>
          <a:p>
            <a:endParaRPr lang="zh-CN" altLang="en-US" sz="320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2331700" y="12369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  <p:sndAc>
      <p:stSnd>
        <p:snd r:embed="rId1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24789" y="1266045"/>
            <a:ext cx="11967211" cy="49764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453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将一本物理书放在水平桌面上静止时，下列选项中的两个力相互平衡的是（　　）</a:t>
            </a:r>
          </a:p>
          <a:p>
            <a:pPr>
              <a:lnSpc>
                <a:spcPts val="6453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A．书的重力与书对桌面的压力 </a:t>
            </a:r>
          </a:p>
          <a:p>
            <a:pPr>
              <a:lnSpc>
                <a:spcPts val="6453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B．书的重力与桌面对书的支持力 </a:t>
            </a:r>
          </a:p>
          <a:p>
            <a:pPr>
              <a:lnSpc>
                <a:spcPts val="6453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C．书对桌面的压力与桌面对书的支持力 </a:t>
            </a:r>
            <a:endParaRPr lang="zh-CN" altLang="en-US" sz="1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ts val="6453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D．书对桌面的压力与课桌的重力 </a:t>
            </a:r>
          </a:p>
        </p:txBody>
      </p:sp>
      <p:sp>
        <p:nvSpPr>
          <p:cNvPr id="6" name="文本框 5" title=""/>
          <p:cNvSpPr txBox="1"/>
          <p:nvPr>
            <p:custDataLst>
              <p:tags r:id="rId4"/>
            </p:custDataLst>
          </p:nvPr>
        </p:nvSpPr>
        <p:spPr>
          <a:xfrm>
            <a:off x="2914976" y="2107952"/>
            <a:ext cx="458780" cy="81368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ts val="6453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</a:t>
            </a:r>
          </a:p>
        </p:txBody>
      </p:sp>
      <p:grpSp>
        <p:nvGrpSpPr>
          <p:cNvPr id="14" name="组合 1" title="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524644" y="831656"/>
            <a:ext cx="3215216" cy="601133"/>
            <a:chOff x="3564387" y="597378"/>
            <a:chExt cx="2247990" cy="419195"/>
          </a:xfrm>
        </p:grpSpPr>
        <p:sp>
          <p:nvSpPr>
            <p:cNvPr id="15" name="缺角矩形 14"/>
            <p:cNvSpPr/>
            <p:nvPr>
              <p:custDataLst>
                <p:tags r:id="rId6"/>
              </p:custDataLst>
            </p:nvPr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6" name="缺角矩形 15"/>
            <p:cNvSpPr/>
            <p:nvPr>
              <p:custDataLst>
                <p:tags r:id="rId7"/>
              </p:custDataLst>
            </p:nvPr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7" name="缺角矩形 16"/>
            <p:cNvSpPr/>
            <p:nvPr>
              <p:custDataLst>
                <p:tags r:id="rId8"/>
              </p:custDataLst>
            </p:nvPr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8" name="缺角矩形 17"/>
            <p:cNvSpPr/>
            <p:nvPr>
              <p:custDataLst>
                <p:tags r:id="rId9"/>
              </p:custDataLst>
            </p:nvPr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9" name="缺角矩形 18"/>
            <p:cNvSpPr/>
            <p:nvPr>
              <p:custDataLst>
                <p:tags r:id="rId10"/>
              </p:custDataLst>
            </p:nvPr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0" name="TextBox 15" title=""/>
          <p:cNvSpPr txBox="1"/>
          <p:nvPr>
            <p:custDataLst>
              <p:tags r:id="rId11"/>
            </p:custDataLst>
          </p:nvPr>
        </p:nvSpPr>
        <p:spPr>
          <a:xfrm>
            <a:off x="4478078" y="774506"/>
            <a:ext cx="3306233" cy="605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3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3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" name="文本框 101" title=""/>
          <p:cNvSpPr txBox="1"/>
          <p:nvPr>
            <p:custDataLst>
              <p:tags r:id="rId3"/>
            </p:custDataLst>
          </p:nvPr>
        </p:nvSpPr>
        <p:spPr>
          <a:xfrm>
            <a:off x="386716" y="1415753"/>
            <a:ext cx="11711305" cy="14542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如图所示，用细线拉着木块在水平面上做匀速直线运动，下列说法正确的是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　　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3" name="文本框 102" title=""/>
          <p:cNvSpPr txBox="1"/>
          <p:nvPr>
            <p:custDataLst>
              <p:tags r:id="rId4"/>
            </p:custDataLst>
          </p:nvPr>
        </p:nvSpPr>
        <p:spPr>
          <a:xfrm>
            <a:off x="481331" y="3013153"/>
            <a:ext cx="11139171" cy="3692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A.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木块受到的摩擦力和细线对木块的拉力是一对平衡力</a:t>
            </a:r>
            <a:endParaRPr lang="en-US" sz="3200" b="1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B.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木块对细线的拉力和细线对木块的拉力是一对平衡力</a:t>
            </a:r>
            <a:endParaRPr lang="en-US" sz="3200" b="1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C.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木块对水平面的压力和水平面对木块的支持力是一对相互</a:t>
            </a: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作用力</a:t>
            </a:r>
            <a:endParaRPr lang="en-US" sz="3200" b="1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D.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木块对细线的拉力和手对细线的拉力是一对相互作用力</a:t>
            </a:r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72" name="人补八05.EPS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42418" y="2080512"/>
            <a:ext cx="4344181" cy="1184553"/>
          </a:xfrm>
          <a:prstGeom prst="rect">
            <a:avLst/>
          </a:prstGeom>
        </p:spPr>
      </p:pic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3541140" y="2105403"/>
            <a:ext cx="481222" cy="81368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ts val="6453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</a:t>
            </a:r>
          </a:p>
        </p:txBody>
      </p:sp>
      <p:grpSp>
        <p:nvGrpSpPr>
          <p:cNvPr id="14" name="组合 1" title="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524644" y="831656"/>
            <a:ext cx="3215216" cy="601133"/>
            <a:chOff x="3564387" y="597378"/>
            <a:chExt cx="2247990" cy="419195"/>
          </a:xfrm>
        </p:grpSpPr>
        <p:sp>
          <p:nvSpPr>
            <p:cNvPr id="15" name="缺角矩形 14"/>
            <p:cNvSpPr/>
            <p:nvPr>
              <p:custDataLst>
                <p:tags r:id="rId9"/>
              </p:custDataLst>
            </p:nvPr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6" name="缺角矩形 15"/>
            <p:cNvSpPr/>
            <p:nvPr>
              <p:custDataLst>
                <p:tags r:id="rId10"/>
              </p:custDataLst>
            </p:nvPr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7" name="缺角矩形 16"/>
            <p:cNvSpPr/>
            <p:nvPr>
              <p:custDataLst>
                <p:tags r:id="rId11"/>
              </p:custDataLst>
            </p:nvPr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8" name="缺角矩形 17"/>
            <p:cNvSpPr/>
            <p:nvPr>
              <p:custDataLst>
                <p:tags r:id="rId12"/>
              </p:custDataLst>
            </p:nvPr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9" name="缺角矩形 18"/>
            <p:cNvSpPr/>
            <p:nvPr>
              <p:custDataLst>
                <p:tags r:id="rId13"/>
              </p:custDataLst>
            </p:nvPr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0" name="TextBox 15" title=""/>
          <p:cNvSpPr txBox="1"/>
          <p:nvPr>
            <p:custDataLst>
              <p:tags r:id="rId14"/>
            </p:custDataLst>
          </p:nvPr>
        </p:nvSpPr>
        <p:spPr>
          <a:xfrm>
            <a:off x="4478078" y="774506"/>
            <a:ext cx="3306233" cy="605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3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3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281305" y="1657917"/>
            <a:ext cx="11710035" cy="465589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5. 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小华同学在科技馆观摩自行车走钢丝表演后回家做了一个模型，如图所示，下列说法正确的是  （　　）</a:t>
            </a:r>
          </a:p>
          <a:p>
            <a:pPr>
              <a:lnSpc>
                <a:spcPts val="4453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A．自行车的重力与钢丝对自行车</a:t>
            </a:r>
          </a:p>
          <a:p>
            <a:pPr>
              <a:lnSpc>
                <a:spcPts val="4453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的支持力是一对平衡力 </a:t>
            </a:r>
          </a:p>
          <a:p>
            <a:pPr>
              <a:lnSpc>
                <a:spcPts val="4453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B．自行车和所挂物体总重力与钢</a:t>
            </a:r>
          </a:p>
          <a:p>
            <a:pPr>
              <a:lnSpc>
                <a:spcPts val="4453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丝对自行车的支持力是一对平衡力 </a:t>
            </a:r>
          </a:p>
          <a:p>
            <a:pPr>
              <a:lnSpc>
                <a:spcPts val="4453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C．自行车对钢丝的压力与钢丝对自行车的支持力是一对平衡力 </a:t>
            </a:r>
          </a:p>
          <a:p>
            <a:pPr>
              <a:lnSpc>
                <a:spcPts val="4453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D．自行车对绳的拉力与钩码的重力是一对平衡力 </a:t>
            </a:r>
          </a:p>
        </p:txBody>
      </p:sp>
      <p:sp>
        <p:nvSpPr>
          <p:cNvPr id="7" name="文本框 6" title=""/>
          <p:cNvSpPr txBox="1"/>
          <p:nvPr>
            <p:custDataLst>
              <p:tags r:id="rId5"/>
            </p:custDataLst>
          </p:nvPr>
        </p:nvSpPr>
        <p:spPr>
          <a:xfrm>
            <a:off x="6501788" y="2241349"/>
            <a:ext cx="45878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</a:t>
            </a: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28063" y="2523441"/>
            <a:ext cx="2912123" cy="1610836"/>
          </a:xfrm>
          <a:prstGeom prst="rect">
            <a:avLst/>
          </a:prstGeom>
        </p:spPr>
      </p:pic>
      <p:sp>
        <p:nvSpPr>
          <p:cNvPr id="29" name="直接连接符 28" title=""/>
          <p:cNvSpPr/>
          <p:nvPr>
            <p:custDataLst>
              <p:tags r:id="rId8"/>
            </p:custDataLst>
          </p:nvPr>
        </p:nvSpPr>
        <p:spPr>
          <a:xfrm flipH="1" flipV="1">
            <a:off x="10184390" y="2852845"/>
            <a:ext cx="3969" cy="82788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30" name="直接连接符 29" title=""/>
          <p:cNvSpPr/>
          <p:nvPr>
            <p:custDataLst>
              <p:tags r:id="rId9"/>
            </p:custDataLst>
          </p:nvPr>
        </p:nvSpPr>
        <p:spPr>
          <a:xfrm>
            <a:off x="10184125" y="3681045"/>
            <a:ext cx="4233" cy="9064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oval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31" name="文本框 30" title=""/>
          <p:cNvSpPr txBox="1"/>
          <p:nvPr>
            <p:custDataLst>
              <p:tags r:id="rId10"/>
            </p:custDataLst>
          </p:nvPr>
        </p:nvSpPr>
        <p:spPr>
          <a:xfrm>
            <a:off x="10423525" y="2461633"/>
            <a:ext cx="54864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</a:p>
        </p:txBody>
      </p:sp>
      <p:sp>
        <p:nvSpPr>
          <p:cNvPr id="32" name="文本框 31" title=""/>
          <p:cNvSpPr txBox="1"/>
          <p:nvPr>
            <p:custDataLst>
              <p:tags r:id="rId11"/>
            </p:custDataLst>
          </p:nvPr>
        </p:nvSpPr>
        <p:spPr>
          <a:xfrm>
            <a:off x="10423526" y="4158142"/>
            <a:ext cx="576263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sp>
        <p:nvSpPr>
          <p:cNvPr id="19" name="TextBox 15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9621" y="921350"/>
            <a:ext cx="3003551" cy="492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6" tIns="60957" rIns="121916" bIns="60957">
            <a:spAutoFit/>
          </a:bodyPr>
          <a:lstStyle/>
          <a:p>
            <a:pPr algn="dist" defTabSz="1625559" eaLnBrk="0" hangingPunct="0"/>
            <a:r>
              <a:rPr lang="zh-CN" altLang="en-US" sz="2400" b="1">
                <a:solidFill>
                  <a:schemeClr val="bg1"/>
                </a:solidFill>
              </a:rPr>
              <a:t>基础巩固题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grpSp>
        <p:nvGrpSpPr>
          <p:cNvPr id="20" name="组合 1" title=""/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4524644" y="831656"/>
            <a:ext cx="3215216" cy="601133"/>
            <a:chOff x="3564387" y="597378"/>
            <a:chExt cx="2247990" cy="419195"/>
          </a:xfrm>
        </p:grpSpPr>
        <p:sp>
          <p:nvSpPr>
            <p:cNvPr id="21" name="缺角矩形 20"/>
            <p:cNvSpPr/>
            <p:nvPr>
              <p:custDataLst>
                <p:tags r:id="rId14"/>
              </p:custDataLst>
            </p:nvPr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2" name="缺角矩形 21"/>
            <p:cNvSpPr/>
            <p:nvPr>
              <p:custDataLst>
                <p:tags r:id="rId15"/>
              </p:custDataLst>
            </p:nvPr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3" name="缺角矩形 22"/>
            <p:cNvSpPr/>
            <p:nvPr>
              <p:custDataLst>
                <p:tags r:id="rId16"/>
              </p:custDataLst>
            </p:nvPr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4" name="缺角矩形 23"/>
            <p:cNvSpPr/>
            <p:nvPr>
              <p:custDataLst>
                <p:tags r:id="rId17"/>
              </p:custDataLst>
            </p:nvPr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5" name="缺角矩形 24"/>
            <p:cNvSpPr/>
            <p:nvPr>
              <p:custDataLst>
                <p:tags r:id="rId18"/>
              </p:custDataLst>
            </p:nvPr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6" name="TextBox 15" title=""/>
          <p:cNvSpPr txBox="1"/>
          <p:nvPr>
            <p:custDataLst>
              <p:tags r:id="rId19"/>
            </p:custDataLst>
          </p:nvPr>
        </p:nvSpPr>
        <p:spPr>
          <a:xfrm>
            <a:off x="4478078" y="774506"/>
            <a:ext cx="3306233" cy="605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3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3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7" name="图片 16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36951" y="3331175"/>
            <a:ext cx="3133091" cy="1814831"/>
          </a:xfrm>
          <a:prstGeom prst="rect">
            <a:avLst/>
          </a:prstGeom>
        </p:spPr>
      </p:pic>
      <p:sp>
        <p:nvSpPr>
          <p:cNvPr id="18" name="文本框 17" title=""/>
          <p:cNvSpPr txBox="1"/>
          <p:nvPr>
            <p:custDataLst>
              <p:tags r:id="rId6"/>
            </p:custDataLst>
          </p:nvPr>
        </p:nvSpPr>
        <p:spPr>
          <a:xfrm>
            <a:off x="441802" y="1439589"/>
            <a:ext cx="11416665" cy="1476173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6.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如图所示，一物块放置在斜面上保持静止，请画出该物块的受力示意图。</a:t>
            </a:r>
          </a:p>
        </p:txBody>
      </p:sp>
      <p:grpSp>
        <p:nvGrpSpPr>
          <p:cNvPr id="25" name="组合 24" title=""/>
          <p:cNvGrpSpPr/>
          <p:nvPr>
            <p:custDataLst>
              <p:tags r:id="rId7"/>
            </p:custDataLst>
          </p:nvPr>
        </p:nvGrpSpPr>
        <p:grpSpPr>
          <a:xfrm>
            <a:off x="5279391" y="3503257"/>
            <a:ext cx="1062039" cy="584200"/>
            <a:chOff x="5544" y="2382"/>
            <a:chExt cx="669" cy="368"/>
          </a:xfrm>
        </p:grpSpPr>
        <p:sp>
          <p:nvSpPr>
            <p:cNvPr id="29" name="椭圆 28"/>
            <p:cNvSpPr/>
            <p:nvPr>
              <p:custDataLst>
                <p:tags r:id="rId8"/>
              </p:custDataLst>
            </p:nvPr>
          </p:nvSpPr>
          <p:spPr>
            <a:xfrm rot="5282934">
              <a:off x="5543" y="2628"/>
              <a:ext cx="59" cy="58"/>
            </a:xfrm>
            <a:prstGeom prst="ellipse">
              <a:avLst/>
            </a:prstGeom>
            <a:solidFill>
              <a:srgbClr val="00E4A8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200" b="1" i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直接连接符 27"/>
            <p:cNvSpPr/>
            <p:nvPr>
              <p:custDataLst>
                <p:tags r:id="rId9"/>
              </p:custDataLst>
            </p:nvPr>
          </p:nvSpPr>
          <p:spPr>
            <a:xfrm rot="5282934" flipH="1" flipV="1">
              <a:off x="5675" y="2363"/>
              <a:ext cx="177" cy="404"/>
            </a:xfrm>
            <a:prstGeom prst="line">
              <a:avLst/>
            </a:prstGeom>
            <a:ln w="349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30" name="文本框 29"/>
            <p:cNvSpPr txBox="1"/>
            <p:nvPr>
              <p:custDataLst>
                <p:tags r:id="rId10"/>
              </p:custDataLst>
            </p:nvPr>
          </p:nvSpPr>
          <p:spPr>
            <a:xfrm rot="21482934">
              <a:off x="5972" y="2382"/>
              <a:ext cx="24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f</a:t>
              </a:r>
              <a:endParaRPr lang="en-US" altLang="zh-CN" sz="3200" b="1" i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19" name="组合 18" title=""/>
          <p:cNvGrpSpPr/>
          <p:nvPr>
            <p:custDataLst>
              <p:tags r:id="rId11"/>
            </p:custDataLst>
          </p:nvPr>
        </p:nvGrpSpPr>
        <p:grpSpPr>
          <a:xfrm>
            <a:off x="4925695" y="2765389"/>
            <a:ext cx="889000" cy="2498725"/>
            <a:chOff x="3778" y="1101"/>
            <a:chExt cx="560" cy="1574"/>
          </a:xfrm>
        </p:grpSpPr>
        <p:sp>
          <p:nvSpPr>
            <p:cNvPr id="21" name="文本框 20"/>
            <p:cNvSpPr txBox="1"/>
            <p:nvPr>
              <p:custDataLst>
                <p:tags r:id="rId12"/>
              </p:custDataLst>
            </p:nvPr>
          </p:nvSpPr>
          <p:spPr>
            <a:xfrm>
              <a:off x="4044" y="2307"/>
              <a:ext cx="25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G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3834" y="1101"/>
              <a:ext cx="50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F</a:t>
              </a:r>
              <a:r>
                <a:rPr lang="zh-CN" altLang="en-US" sz="32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支</a:t>
              </a:r>
            </a:p>
          </p:txBody>
        </p:sp>
        <p:sp>
          <p:nvSpPr>
            <p:cNvPr id="22" name="直接连接符 21"/>
            <p:cNvSpPr/>
            <p:nvPr>
              <p:custDataLst>
                <p:tags r:id="rId14"/>
              </p:custDataLst>
            </p:nvPr>
          </p:nvSpPr>
          <p:spPr>
            <a:xfrm flipH="1" flipV="1">
              <a:off x="3778" y="1274"/>
              <a:ext cx="252" cy="570"/>
            </a:xfrm>
            <a:prstGeom prst="line">
              <a:avLst/>
            </a:prstGeom>
            <a:ln w="349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0" name="直接连接符 19"/>
            <p:cNvSpPr/>
            <p:nvPr>
              <p:custDataLst>
                <p:tags r:id="rId15"/>
              </p:custDataLst>
            </p:nvPr>
          </p:nvSpPr>
          <p:spPr>
            <a:xfrm>
              <a:off x="4030" y="1844"/>
              <a:ext cx="18" cy="768"/>
            </a:xfrm>
            <a:prstGeom prst="line">
              <a:avLst/>
            </a:prstGeom>
            <a:ln w="349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23" name="TextBox 15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9621" y="921350"/>
            <a:ext cx="3003551" cy="492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6" tIns="60957" rIns="121916" bIns="60957">
            <a:spAutoFit/>
          </a:bodyPr>
          <a:lstStyle/>
          <a:p>
            <a:pPr algn="dist" defTabSz="1625559" eaLnBrk="0" hangingPunct="0"/>
            <a:r>
              <a:rPr lang="zh-CN" altLang="en-US" sz="2400" b="1">
                <a:solidFill>
                  <a:schemeClr val="bg1"/>
                </a:solidFill>
              </a:rPr>
              <a:t>基础巩固题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grpSp>
        <p:nvGrpSpPr>
          <p:cNvPr id="26" name="组合 1" title=""/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4524644" y="831656"/>
            <a:ext cx="3215216" cy="601133"/>
            <a:chOff x="3564387" y="597378"/>
            <a:chExt cx="2247990" cy="419195"/>
          </a:xfrm>
        </p:grpSpPr>
        <p:sp>
          <p:nvSpPr>
            <p:cNvPr id="27" name="缺角矩形 26"/>
            <p:cNvSpPr/>
            <p:nvPr>
              <p:custDataLst>
                <p:tags r:id="rId18"/>
              </p:custDataLst>
            </p:nvPr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缺角矩形 30"/>
            <p:cNvSpPr/>
            <p:nvPr>
              <p:custDataLst>
                <p:tags r:id="rId19"/>
              </p:custDataLst>
            </p:nvPr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2" name="缺角矩形 31"/>
            <p:cNvSpPr/>
            <p:nvPr>
              <p:custDataLst>
                <p:tags r:id="rId20"/>
              </p:custDataLst>
            </p:nvPr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3" name="缺角矩形 32"/>
            <p:cNvSpPr/>
            <p:nvPr>
              <p:custDataLst>
                <p:tags r:id="rId21"/>
              </p:custDataLst>
            </p:nvPr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4" name="缺角矩形 33"/>
            <p:cNvSpPr/>
            <p:nvPr>
              <p:custDataLst>
                <p:tags r:id="rId22"/>
              </p:custDataLst>
            </p:nvPr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35" name="TextBox 15" title=""/>
          <p:cNvSpPr txBox="1"/>
          <p:nvPr>
            <p:custDataLst>
              <p:tags r:id="rId23"/>
            </p:custDataLst>
          </p:nvPr>
        </p:nvSpPr>
        <p:spPr>
          <a:xfrm>
            <a:off x="4478078" y="774506"/>
            <a:ext cx="3306233" cy="605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3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3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C_4_BD.1_1#a312020f4?vcp=1&amp;vis=1&amp;pid=2f09cbb10&amp;color=0,0,0&amp;vtp=1&amp;bt=1&amp;bbb=1&amp;hb=1" title=""/>
          <p:cNvSpPr/>
          <p:nvPr>
            <p:custDataLst>
              <p:tags r:id="rId4"/>
            </p:custDataLst>
          </p:nvPr>
        </p:nvSpPr>
        <p:spPr>
          <a:xfrm>
            <a:off x="719328" y="722346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[2024·永州期中]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生活中处处有物理，下列情景中，处于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平衡状态的是(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4_AN.2_1#a312020f4.bracket?vcp=1&amp;vis=1&amp;pid=2f09cbb10&amp;color=0,0,0&amp;vpa=1&amp;vtp=1" title=""/>
          <p:cNvSpPr/>
          <p:nvPr>
            <p:custDataLst>
              <p:tags r:id="rId5"/>
            </p:custDataLst>
          </p:nvPr>
        </p:nvSpPr>
        <p:spPr>
          <a:xfrm>
            <a:off x="3467820" y="1452172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4" name="QC_4_BD.1_2#a312020f4.choice_image?htil=1&amp;vcp=1&amp;vis=1&amp;pid=2f09cbb10&amp;color=0,0,0&amp;tib=255,255,255&amp;vtp=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328" y="3077093"/>
            <a:ext cx="2292096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4_BD.1_3#a312020f4?htil=1&amp;vcp=1&amp;vis=1&amp;pid=2f09cbb10&amp;color=0,0,0&amp;vtp=1&amp;bbb=1&amp;hb=1" title=""/>
          <p:cNvSpPr/>
          <p:nvPr>
            <p:custDataLst>
              <p:tags r:id="rId8"/>
            </p:custDataLst>
          </p:nvPr>
        </p:nvSpPr>
        <p:spPr>
          <a:xfrm>
            <a:off x="719328" y="4613286"/>
            <a:ext cx="2682240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绕地匀速运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动的卫星</a:t>
            </a:r>
            <a:endParaRPr lang="en-US" altLang="zh-CN" sz="3200"/>
          </a:p>
        </p:txBody>
      </p:sp>
      <p:pic>
        <p:nvPicPr>
          <p:cNvPr id="6" name="QC_4_BD.1_4#a312020f4.choice_image?htil=1&amp;vcp=1&amp;vis=1&amp;pid=2f09cbb10&amp;color=0,0,0&amp;tib=255,255,255&amp;vtp=1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3357509"/>
            <a:ext cx="2389632" cy="11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4_BD.1_5#a312020f4?htil=1&amp;vcp=1&amp;vis=1&amp;pid=2f09cbb10&amp;color=0,0,0&amp;vtp=1&amp;bbb=1&amp;hb=1" title=""/>
          <p:cNvSpPr/>
          <p:nvPr>
            <p:custDataLst>
              <p:tags r:id="rId11"/>
            </p:custDataLst>
          </p:nvPr>
        </p:nvSpPr>
        <p:spPr>
          <a:xfrm>
            <a:off x="3413760" y="4613286"/>
            <a:ext cx="2682240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加速追赶猎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物的猎豹</a:t>
            </a:r>
            <a:endParaRPr lang="en-US" altLang="zh-CN" sz="3200"/>
          </a:p>
        </p:txBody>
      </p:sp>
      <p:pic>
        <p:nvPicPr>
          <p:cNvPr id="8" name="QC_4_BD.1_6#a312020f4.choice_image?htil=1&amp;vcp=1&amp;vis=1&amp;pid=2f09cbb10&amp;color=0,0,0&amp;tib=255,255,255&amp;vtp=1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308997"/>
            <a:ext cx="1743456" cy="21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4_BD.1_7#a312020f4?htil=1&amp;vcp=1&amp;vis=1&amp;pid=2f09cbb10&amp;color=0,0,0&amp;vtp=1&amp;bbb=1" title=""/>
          <p:cNvSpPr/>
          <p:nvPr>
            <p:custDataLst>
              <p:tags r:id="rId14"/>
            </p:custDataLst>
          </p:nvPr>
        </p:nvSpPr>
        <p:spPr>
          <a:xfrm>
            <a:off x="6096000" y="4613286"/>
            <a:ext cx="2682240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下落的苹果</a:t>
            </a:r>
            <a:endParaRPr lang="en-US" altLang="zh-CN" sz="3200"/>
          </a:p>
        </p:txBody>
      </p:sp>
      <p:pic>
        <p:nvPicPr>
          <p:cNvPr id="10" name="QC_4_BD.1_8#a312020f4.choice_image?htil=1&amp;vcp=1&amp;vis=1&amp;pid=2f09cbb10&amp;color=0,0,0&amp;tib=255,255,255&amp;vtp=1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240" y="2284613"/>
            <a:ext cx="1780032" cy="22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1" name="QC_4_BD.1_9#a312020f4?htil=1&amp;vcp=1&amp;vis=1&amp;pid=2f09cbb10&amp;color=0,0,0&amp;vtp=1&amp;bbb=1&amp;hb=1" title=""/>
          <p:cNvSpPr/>
          <p:nvPr>
            <p:custDataLst>
              <p:tags r:id="rId17"/>
            </p:custDataLst>
          </p:nvPr>
        </p:nvSpPr>
        <p:spPr>
          <a:xfrm>
            <a:off x="8778240" y="4613286"/>
            <a:ext cx="2682240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匀速下降的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热气球</a:t>
            </a:r>
            <a:endParaRPr lang="en-US" altLang="zh-CN" sz="3200"/>
          </a:p>
        </p:txBody>
      </p:sp>
      <p:sp>
        <p:nvSpPr>
          <p:cNvPr id="13" name="object 54" title="">
            <a:hlinkClick r:id="rId1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C_4_BD.3_1#5ef3fbbf6?vcp=1&amp;vis=1&amp;pid=2f09cbb10&amp;color=0,0,0&amp;vtp=1&amp;bt=1&amp;bbb=1&amp;hb=1" title=""/>
          <p:cNvSpPr/>
          <p:nvPr>
            <p:custDataLst>
              <p:tags r:id="rId4"/>
            </p:custDataLst>
          </p:nvPr>
        </p:nvSpPr>
        <p:spPr>
          <a:xfrm>
            <a:off x="719328" y="857220"/>
            <a:ext cx="10752672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如图是投掷实心球的情景，下列情况中实心球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受到平衡力的作用的是(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4_BD.3_1#5ef3fbbf6?vcp=1&amp;vis=1&amp;pid=2f09cbb10&amp;color=0,0,0&amp;tib=255,255,255&amp;iip=1&amp;vtp=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4135" y="912083"/>
            <a:ext cx="2023872" cy="6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4_AN.4_1#5ef3fbbf6.bracket?vcp=1&amp;vis=1&amp;pid=2f09cbb10&amp;color=0,0,0&amp;vpa=2&amp;vtp=1" title=""/>
          <p:cNvSpPr/>
          <p:nvPr>
            <p:custDataLst>
              <p:tags r:id="rId7"/>
            </p:custDataLst>
          </p:nvPr>
        </p:nvSpPr>
        <p:spPr>
          <a:xfrm>
            <a:off x="5093421" y="1587046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5" name="QC_4_BD.3_2#5ef3fbbf6?vcp=1&amp;vis=1&amp;pid=2f09cbb10&amp;color=0,0,0&amp;tib=255,255,255&amp;vtp=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720" y="2418133"/>
            <a:ext cx="5254752" cy="18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4_BD.3_3#5ef3fbbf6.choices?vcp=1&amp;vis=1&amp;pid=2f09cbb10&amp;color=0,0,0&amp;vtp=1&amp;bbb=1" title=""/>
          <p:cNvSpPr/>
          <p:nvPr>
            <p:custDataLst>
              <p:tags r:id="rId10"/>
            </p:custDataLst>
          </p:nvPr>
        </p:nvSpPr>
        <p:spPr>
          <a:xfrm>
            <a:off x="719328" y="446706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实心球在空中上升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实心球在最高点</a:t>
            </a:r>
            <a:endParaRPr lang="en-US" altLang="zh-CN" sz="3200"/>
          </a:p>
          <a:p>
            <a:pPr latinLnBrk="1">
              <a:lnSpc>
                <a:spcPts val="5600"/>
              </a:lnSpc>
              <a:tabLst>
                <a:tab pos="5519795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实心球在地上越滚越慢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实心球停在地面上</a:t>
            </a:r>
            <a:endParaRPr lang="en-US" altLang="zh-CN" sz="3200"/>
          </a:p>
        </p:txBody>
      </p:sp>
      <p:sp>
        <p:nvSpPr>
          <p:cNvPr id="7" name="object 54" title="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C_4_BD.5_1#a34a07f8b?vcp=1&amp;vis=1&amp;pid=2f09cbb10&amp;color=0,0,0&amp;vtp=1&amp;bt=1&amp;bbb=1" title=""/>
          <p:cNvSpPr/>
          <p:nvPr>
            <p:custDataLst>
              <p:tags r:id="rId4"/>
            </p:custDataLst>
          </p:nvPr>
        </p:nvSpPr>
        <p:spPr>
          <a:xfrm>
            <a:off x="719328" y="1658886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下列选项中哪个是二力平衡(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4_AN.6_1#a34a07f8b.bracket?vcp=1&amp;vis=1&amp;pid=2f09cbb10&amp;color=0,0,0&amp;vpa=3&amp;vtp=1" title=""/>
          <p:cNvSpPr/>
          <p:nvPr>
            <p:custDataLst>
              <p:tags r:id="rId5"/>
            </p:custDataLst>
          </p:nvPr>
        </p:nvSpPr>
        <p:spPr>
          <a:xfrm>
            <a:off x="6414221" y="1643646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4" name="QC_4_BD.5_2#a34a07f8b.choices?vcp=1&amp;vis=1&amp;pid=2f09cbb10&amp;color=0,0,0&amp;vtp=1&amp;bbb=1" title=""/>
          <p:cNvSpPr/>
          <p:nvPr>
            <p:custDataLst>
              <p:tags r:id="rId6"/>
            </p:custDataLst>
          </p:nvPr>
        </p:nvSpPr>
        <p:spPr>
          <a:xfrm>
            <a:off x="719328" y="2397516"/>
            <a:ext cx="10752672" cy="12680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1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3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3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3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5" name="QC_4_BD.5_2#a34a07f8b.choice_image?vcp=1&amp;vis=1&amp;pid=2f09cbb10&amp;color=0,0,0&amp;tib=255,255,255&amp;iip=2&amp;vtp=1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1436" y="2376519"/>
            <a:ext cx="1365504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4_BD.5_2#a34a07f8b.choice_image?vcp=1&amp;vis=1&amp;pid=2f09cbb10&amp;color=0,0,0&amp;tib=255,255,255&amp;iip=3&amp;vtp=1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5720" y="2769711"/>
            <a:ext cx="18288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4_BD.5_2#a34a07f8b.choice_image?vcp=1&amp;vis=1&amp;pid=2f09cbb10&amp;color=0,0,0&amp;tib=255,255,255&amp;iip=4&amp;vtp=1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209" y="2684367"/>
            <a:ext cx="1999488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4_BD.5_2#a34a07f8b.choice_image?vcp=1&amp;vis=1&amp;pid=2f09cbb10&amp;color=0,0,0&amp;tib=255,255,255&amp;iip=5&amp;vtp=1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2579" y="2964783"/>
            <a:ext cx="3072384" cy="7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4_AS.7_1#a34a07f8b?vcp=1&amp;vis=1&amp;pid=2f09cbb10&amp;color=0,0,0&amp;vtp=1&amp;bbb=1&amp;hb=1" title=""/>
          <p:cNvSpPr/>
          <p:nvPr>
            <p:custDataLst>
              <p:tags r:id="rId15"/>
            </p:custDataLst>
          </p:nvPr>
        </p:nvSpPr>
        <p:spPr>
          <a:xfrm>
            <a:off x="719328" y="3672343"/>
            <a:ext cx="10753344" cy="1383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二力平衡的条件：作用在同一物体上，大小相等，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方向相反，作用在同一直线上，故A正确。</a:t>
            </a:r>
            <a:endParaRPr lang="en-US" altLang="zh-CN" sz="3200"/>
          </a:p>
        </p:txBody>
      </p:sp>
      <p:sp>
        <p:nvSpPr>
          <p:cNvPr id="10" name="object 54" title="">
            <a:hlinkClick r:id="rId1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C_4_BD.8_1#3d8e485cb?sp=1&amp;vcp=1&amp;vis=1&amp;pid=2f09cbb10&amp;color=0,0,0&amp;vtp=1&amp;bt=1&amp;bbb=1&amp;hb=1" title=""/>
          <p:cNvSpPr/>
          <p:nvPr>
            <p:custDataLst>
              <p:tags r:id="rId4"/>
            </p:custDataLst>
          </p:nvPr>
        </p:nvSpPr>
        <p:spPr>
          <a:xfrm>
            <a:off x="719328" y="536448"/>
            <a:ext cx="10753344" cy="11111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宜兴二模]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放在桌面上的茶壶处于静止状态，下列</a:t>
            </a:r>
          </a:p>
          <a:p>
            <a:pPr latinLnBrk="1">
              <a:lnSpc>
                <a:spcPts val="44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属于平衡力的是(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4_AN.9_1#3d8e485cb.bracket?vcp=1&amp;vis=1&amp;pid=2f09cbb10&amp;color=0,0,0&amp;vpa=4&amp;vtp=1" title=""/>
          <p:cNvSpPr/>
          <p:nvPr>
            <p:custDataLst>
              <p:tags r:id="rId5"/>
            </p:custDataLst>
          </p:nvPr>
        </p:nvSpPr>
        <p:spPr>
          <a:xfrm>
            <a:off x="3874220" y="1109303"/>
            <a:ext cx="588433" cy="536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4" name="QC_4_BD.8_2#3d8e485cb?htil=1&amp;vcp=1&amp;vis=1&amp;pid=2f09cbb10&amp;color=0,0,0&amp;tib=255,255,255&amp;vtp=1&amp;hs=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9" y="1817115"/>
            <a:ext cx="2645664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4_BD.8_3#3d8e485cb.choices?htil=1&amp;vcp=1&amp;vis=1&amp;pid=2f09cbb10&amp;color=0,0,0&amp;vtp=1&amp;bbb=1&amp;hs=1" title=""/>
          <p:cNvSpPr/>
          <p:nvPr>
            <p:custDataLst>
              <p:tags r:id="rId8"/>
            </p:custDataLst>
          </p:nvPr>
        </p:nvSpPr>
        <p:spPr>
          <a:xfrm>
            <a:off x="719328" y="1694687"/>
            <a:ext cx="7924800" cy="22964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茶壶对桌面的压力和桌面对它的支持力</a:t>
            </a:r>
            <a:endParaRPr lang="en-US" altLang="zh-CN" sz="3200"/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茶壶对桌子的压力和桌子受到的重力</a:t>
            </a:r>
            <a:endParaRPr lang="en-US" altLang="zh-CN" sz="3200"/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桌子受到的重力和地面对桌子的支持力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茶壶受到的重力和桌面对茶壶的支持力</a:t>
            </a:r>
            <a:endParaRPr lang="en-US" altLang="zh-CN" sz="3200"/>
          </a:p>
        </p:txBody>
      </p:sp>
      <p:sp>
        <p:nvSpPr>
          <p:cNvPr id="6" name="QC_4_AS.10_1#3d8e485cb?vcp=1&amp;vis=1&amp;pid=2f09cbb10&amp;color=0,0,0&amp;vtp=1&amp;bbb=1&amp;hb=1&amp;hs=1" title=""/>
          <p:cNvSpPr/>
          <p:nvPr>
            <p:custDataLst>
              <p:tags r:id="rId9"/>
            </p:custDataLst>
          </p:nvPr>
        </p:nvSpPr>
        <p:spPr>
          <a:xfrm>
            <a:off x="719328" y="4204715"/>
            <a:ext cx="10753344" cy="17218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茶壶受到的重力和桌面对它的支持力大小相等、方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向相反、作用在同一直线上、作用在同一物体上，是一对平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衡力，D正确。</a:t>
            </a:r>
            <a:endParaRPr lang="en-US" altLang="zh-CN" sz="3200"/>
          </a:p>
        </p:txBody>
      </p:sp>
      <p:sp>
        <p:nvSpPr>
          <p:cNvPr id="7" name="object 54" title="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4_BD.11_1#38a7c59f0?vcp=1&amp;vis=1&amp;pid=2f09cbb10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1933120"/>
                <a:ext cx="10753344" cy="2873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5.吊车以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s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的速度将重力为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1×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10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的重物匀速向上提起，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这时钢索对重物的拉力是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；若吊车改为以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s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速度使重物匀速下降，此时钢索对重物的拉力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（填“增大”“减小”或“不变”）。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4_BD.11_1#38a7c59f0?vcp=1&amp;vis=1&amp;pid=2f09cbb1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933120"/>
                <a:ext cx="10753344" cy="2873333"/>
              </a:xfrm>
              <a:prstGeom prst="rect">
                <a:avLst/>
              </a:prstGeom>
              <a:blipFill>
                <a:blip r:embed="rId6"/>
                <a:stretch>
                  <a:fillRect l="-2268" r="-6179" b="-8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4_AN.12_1#38a7c59f0.blank?vcp=1&amp;vis=1&amp;pid=2f09cbb10&amp;color=0,0,0&amp;vpa=5&amp;vtp=1&amp;bbb=1" title=""/>
              <p:cNvSpPr/>
              <p:nvPr>
                <p:custDataLst>
                  <p:tags r:id="rId7"/>
                </p:custDataLst>
              </p:nvPr>
            </p:nvSpPr>
            <p:spPr>
              <a:xfrm>
                <a:off x="5238411" y="2770727"/>
                <a:ext cx="1539495" cy="4839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33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1×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10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>
          <p:sp>
            <p:nvSpPr>
              <p:cNvPr id="3" name="QB_4_AN.12_1#38a7c59f0.blank?vcp=1&amp;vis=1&amp;pid=2f09cbb10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5238411" y="2770727"/>
                <a:ext cx="1539495" cy="4839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4_AN.13_1#38a7c59f0.blank?vcp=1&amp;vis=1&amp;pid=2f09cbb10&amp;color=0,0,0&amp;vpa=6&amp;vtp=1&amp;bbb=1" title=""/>
          <p:cNvSpPr/>
          <p:nvPr>
            <p:custDataLst>
              <p:tags r:id="rId10"/>
            </p:custDataLst>
          </p:nvPr>
        </p:nvSpPr>
        <p:spPr>
          <a:xfrm>
            <a:off x="8869553" y="3386000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不变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4_AS.14_1#38a7c59f0?vcp=1&amp;vis=1&amp;pid=2f09cbb10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1201473"/>
                <a:ext cx="10753344" cy="43637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吊车以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s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的速度将重物匀速向上提起，重物进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行匀速直线运动，受到竖直向下的重力和竖直向上的拉力作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用，拉力和重力是一对平衡力，大小相等，所以拉力是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1×</m:t>
                      </m:r>
                      <m:sSup>
                        <m:sSupPr>
                          <m:ctrlPr>
                            <a:rPr lang="en-US" altLang="zh-C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10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。若吊车改为以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s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的速度使重物匀速下降，重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物进行匀速直线运动，受到竖直向下的重力和竖直向上的拉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力作用，拉力和重力是一对平衡力，大小相等，所以拉力不变。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B_4_AS.14_1#38a7c59f0?vcp=1&amp;vis=1&amp;pid=2f09cbb1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201473"/>
                <a:ext cx="10753344" cy="4363720"/>
              </a:xfrm>
              <a:prstGeom prst="rect">
                <a:avLst/>
              </a:prstGeom>
              <a:blipFill>
                <a:blip r:embed="rId6"/>
                <a:stretch>
                  <a:fillRect l="-2268" r="-8277" b="-6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54" title="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文本框 11" title="">
            <a:extLst>
              <a:ext uri="{FF2B5EF4-FFF2-40B4-BE49-F238E27FC236}">
                <a16:creationId xmlns:a16="http://schemas.microsoft.com/office/drawing/2014/main" id="{BF14CB87-16A1-2706-3E0E-EB0434B9A58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55982" y="467140"/>
            <a:ext cx="734501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教学目标</a:t>
            </a:r>
          </a:p>
        </p:txBody>
      </p:sp>
      <p:pic>
        <p:nvPicPr>
          <p:cNvPr id="77" name="图片 76" title="">
            <a:extLst>
              <a:ext uri="{FF2B5EF4-FFF2-40B4-BE49-F238E27FC236}">
                <a16:creationId xmlns:a16="http://schemas.microsoft.com/office/drawing/2014/main" id="{ACD15C92-68F8-848D-121E-3C459CEAE6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06287"/>
            <a:ext cx="12192000" cy="660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8" name="组合 77" title="">
            <a:extLst>
              <a:ext uri="{FF2B5EF4-FFF2-40B4-BE49-F238E27FC236}">
                <a16:creationId xmlns:a16="http://schemas.microsoft.com/office/drawing/2014/main" id="{939F4C1C-3891-A749-A422-0725C4434410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660459" y="4357510"/>
            <a:ext cx="669925" cy="2091055"/>
            <a:chOff x="554" y="3826"/>
            <a:chExt cx="1055" cy="3293"/>
          </a:xfrm>
        </p:grpSpPr>
        <p:sp>
          <p:nvSpPr>
            <p:cNvPr id="79" name="矩形: 圆角 7">
              <a:extLst>
                <a:ext uri="{FF2B5EF4-FFF2-40B4-BE49-F238E27FC236}">
                  <a16:creationId xmlns:a16="http://schemas.microsoft.com/office/drawing/2014/main" id="{6DAF7CB4-3039-0A66-037D-2FF62950C8A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80" name="流程图: 可选过程 79">
              <a:extLst>
                <a:ext uri="{FF2B5EF4-FFF2-40B4-BE49-F238E27FC236}">
                  <a16:creationId xmlns:a16="http://schemas.microsoft.com/office/drawing/2014/main" id="{5858B14E-1BC9-D043-1134-DC15E9C93BF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75EC2A0E-3B81-AEDC-1C5E-EC763A39DE1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82" name="组合 81" title="">
            <a:extLst>
              <a:ext uri="{FF2B5EF4-FFF2-40B4-BE49-F238E27FC236}">
                <a16:creationId xmlns:a16="http://schemas.microsoft.com/office/drawing/2014/main" id="{66BBC68D-B630-B618-970E-61BDE8B960CD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580142" y="4357510"/>
            <a:ext cx="669925" cy="2091055"/>
            <a:chOff x="554" y="3826"/>
            <a:chExt cx="1055" cy="3293"/>
          </a:xfrm>
        </p:grpSpPr>
        <p:sp>
          <p:nvSpPr>
            <p:cNvPr id="83" name="矩形: 圆角 7">
              <a:extLst>
                <a:ext uri="{FF2B5EF4-FFF2-40B4-BE49-F238E27FC236}">
                  <a16:creationId xmlns:a16="http://schemas.microsoft.com/office/drawing/2014/main" id="{BBA0EBAB-D2AA-9766-87C7-F3E782E2FB4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84" name="流程图: 可选过程 83">
              <a:extLst>
                <a:ext uri="{FF2B5EF4-FFF2-40B4-BE49-F238E27FC236}">
                  <a16:creationId xmlns:a16="http://schemas.microsoft.com/office/drawing/2014/main" id="{BED75152-9318-93DA-C9E4-024A06DF275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982956DB-0E6D-9D5D-7349-E2C58DE78A68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86" name="组合 85" title="">
            <a:extLst>
              <a:ext uri="{FF2B5EF4-FFF2-40B4-BE49-F238E27FC236}">
                <a16:creationId xmlns:a16="http://schemas.microsoft.com/office/drawing/2014/main" id="{9F5F675A-5685-60FB-FBBA-35B02E9E9059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7682718" y="4357510"/>
            <a:ext cx="669925" cy="2091055"/>
            <a:chOff x="554" y="3826"/>
            <a:chExt cx="1055" cy="3293"/>
          </a:xfrm>
        </p:grpSpPr>
        <p:sp>
          <p:nvSpPr>
            <p:cNvPr id="99" name="矩形: 圆角 7">
              <a:extLst>
                <a:ext uri="{FF2B5EF4-FFF2-40B4-BE49-F238E27FC236}">
                  <a16:creationId xmlns:a16="http://schemas.microsoft.com/office/drawing/2014/main" id="{5F527E21-AF28-B671-9FE2-8F09F0D0A67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00" name="流程图: 可选过程 99">
              <a:extLst>
                <a:ext uri="{FF2B5EF4-FFF2-40B4-BE49-F238E27FC236}">
                  <a16:creationId xmlns:a16="http://schemas.microsoft.com/office/drawing/2014/main" id="{BD2D4BD4-BF19-0E27-8D94-F8F11C0CEEA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90C89CFB-2994-2802-E84E-FF6B53D7D9A6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02" name="组合 101" title="">
            <a:extLst>
              <a:ext uri="{FF2B5EF4-FFF2-40B4-BE49-F238E27FC236}">
                <a16:creationId xmlns:a16="http://schemas.microsoft.com/office/drawing/2014/main" id="{6985093E-9DF0-7C82-684B-F6856E20B1FE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8712226" y="4357510"/>
            <a:ext cx="669925" cy="2091055"/>
            <a:chOff x="554" y="3826"/>
            <a:chExt cx="1055" cy="3293"/>
          </a:xfrm>
        </p:grpSpPr>
        <p:sp>
          <p:nvSpPr>
            <p:cNvPr id="103" name="矩形: 圆角 7">
              <a:extLst>
                <a:ext uri="{FF2B5EF4-FFF2-40B4-BE49-F238E27FC236}">
                  <a16:creationId xmlns:a16="http://schemas.microsoft.com/office/drawing/2014/main" id="{A30A8D79-3563-8737-1877-3563D0018EF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04" name="流程图: 可选过程 103">
              <a:extLst>
                <a:ext uri="{FF2B5EF4-FFF2-40B4-BE49-F238E27FC236}">
                  <a16:creationId xmlns:a16="http://schemas.microsoft.com/office/drawing/2014/main" id="{308FA042-675D-119B-5D73-31637DBFB6D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213C11E6-0D65-ACDC-1DE0-5D962685661E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中考考法</a:t>
              </a:r>
            </a:p>
          </p:txBody>
        </p:sp>
      </p:grpSp>
      <p:grpSp>
        <p:nvGrpSpPr>
          <p:cNvPr id="106" name="组合 105" title="">
            <a:extLst>
              <a:ext uri="{FF2B5EF4-FFF2-40B4-BE49-F238E27FC236}">
                <a16:creationId xmlns:a16="http://schemas.microsoft.com/office/drawing/2014/main" id="{02EC6C20-071E-E203-8F1E-92827E1685F9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9690955" y="4357510"/>
            <a:ext cx="669925" cy="2091055"/>
            <a:chOff x="554" y="3826"/>
            <a:chExt cx="1055" cy="3293"/>
          </a:xfrm>
        </p:grpSpPr>
        <p:sp>
          <p:nvSpPr>
            <p:cNvPr id="107" name="矩形: 圆角 7">
              <a:extLst>
                <a:ext uri="{FF2B5EF4-FFF2-40B4-BE49-F238E27FC236}">
                  <a16:creationId xmlns:a16="http://schemas.microsoft.com/office/drawing/2014/main" id="{14B6C5ED-6203-E3D7-2B7F-9AAAAD43EA8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08" name="流程图: 可选过程 107">
              <a:extLst>
                <a:ext uri="{FF2B5EF4-FFF2-40B4-BE49-F238E27FC236}">
                  <a16:creationId xmlns:a16="http://schemas.microsoft.com/office/drawing/2014/main" id="{C191127B-A39A-07A7-C778-4F19D378004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4BE5F9B9-200C-47CC-31E3-9A7F66F02255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10" name="组合 109" title="">
            <a:extLst>
              <a:ext uri="{FF2B5EF4-FFF2-40B4-BE49-F238E27FC236}">
                <a16:creationId xmlns:a16="http://schemas.microsoft.com/office/drawing/2014/main" id="{9E36F362-E140-484D-8526-E6E79F597719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2472715" y="4346715"/>
            <a:ext cx="669925" cy="2091055"/>
            <a:chOff x="554" y="3826"/>
            <a:chExt cx="1055" cy="3293"/>
          </a:xfrm>
        </p:grpSpPr>
        <p:sp>
          <p:nvSpPr>
            <p:cNvPr id="111" name="矩形: 圆角 7">
              <a:extLst>
                <a:ext uri="{FF2B5EF4-FFF2-40B4-BE49-F238E27FC236}">
                  <a16:creationId xmlns:a16="http://schemas.microsoft.com/office/drawing/2014/main" id="{986931C7-6F04-7649-9E1A-BC9589083FD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12" name="圆角矩形 8">
              <a:extLst>
                <a:ext uri="{FF2B5EF4-FFF2-40B4-BE49-F238E27FC236}">
                  <a16:creationId xmlns:a16="http://schemas.microsoft.com/office/drawing/2014/main" id="{9A21D81C-CCC2-2EDA-CFF5-C50E1C8BE9F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BB391880-2F02-C54E-8834-CC645AAC4787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14" name="组合 113" title="">
            <a:extLst>
              <a:ext uri="{FF2B5EF4-FFF2-40B4-BE49-F238E27FC236}">
                <a16:creationId xmlns:a16="http://schemas.microsoft.com/office/drawing/2014/main" id="{A28F3174-9C88-E845-0E53-04AFB4087A4C}"/>
              </a:ext>
            </a:extLst>
          </p:cNvPr>
          <p:cNvGrpSpPr/>
          <p:nvPr>
            <p:custDataLst>
              <p:tags r:id="rId30"/>
            </p:custDataLst>
          </p:nvPr>
        </p:nvGrpSpPr>
        <p:grpSpPr>
          <a:xfrm>
            <a:off x="3492078" y="4357510"/>
            <a:ext cx="669925" cy="2091055"/>
            <a:chOff x="554" y="3826"/>
            <a:chExt cx="1055" cy="3293"/>
          </a:xfrm>
        </p:grpSpPr>
        <p:sp>
          <p:nvSpPr>
            <p:cNvPr id="115" name="矩形: 圆角 7">
              <a:extLst>
                <a:ext uri="{FF2B5EF4-FFF2-40B4-BE49-F238E27FC236}">
                  <a16:creationId xmlns:a16="http://schemas.microsoft.com/office/drawing/2014/main" id="{E5F16B94-9C6B-A28B-EACE-EF043954703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16" name="流程图: 可选过程 115">
              <a:extLst>
                <a:ext uri="{FF2B5EF4-FFF2-40B4-BE49-F238E27FC236}">
                  <a16:creationId xmlns:a16="http://schemas.microsoft.com/office/drawing/2014/main" id="{81C941FF-E01B-0F62-A2E7-9FECA18518D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A39370C2-0DF4-CC10-FC65-68DE77E5F363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18" name="组合 117" title="">
            <a:extLst>
              <a:ext uri="{FF2B5EF4-FFF2-40B4-BE49-F238E27FC236}">
                <a16:creationId xmlns:a16="http://schemas.microsoft.com/office/drawing/2014/main" id="{DA72AFA3-142F-84E3-8C36-06B2D55028D9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4536110" y="4357510"/>
            <a:ext cx="669925" cy="2091055"/>
            <a:chOff x="554" y="3826"/>
            <a:chExt cx="1055" cy="3293"/>
          </a:xfrm>
        </p:grpSpPr>
        <p:sp>
          <p:nvSpPr>
            <p:cNvPr id="119" name="矩形: 圆角 7">
              <a:extLst>
                <a:ext uri="{FF2B5EF4-FFF2-40B4-BE49-F238E27FC236}">
                  <a16:creationId xmlns:a16="http://schemas.microsoft.com/office/drawing/2014/main" id="{E0A9FB56-23E7-5588-8582-0B0CF18548D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0" name="流程图: 可选过程 119">
              <a:extLst>
                <a:ext uri="{FF2B5EF4-FFF2-40B4-BE49-F238E27FC236}">
                  <a16:creationId xmlns:a16="http://schemas.microsoft.com/office/drawing/2014/main" id="{301F02D6-6FDB-1F87-9569-F7F31A026B8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FC84BD56-4005-B67D-BD02-69091B826B3F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22" name="Picture 3" title="">
            <a:extLst>
              <a:ext uri="{FF2B5EF4-FFF2-40B4-BE49-F238E27FC236}">
                <a16:creationId xmlns:a16="http://schemas.microsoft.com/office/drawing/2014/main" id="{3BE4763B-AFCD-A5E7-6244-C7178BA8C238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34045" y="3423478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图片 122" title="">
            <a:extLst>
              <a:ext uri="{FF2B5EF4-FFF2-40B4-BE49-F238E27FC236}">
                <a16:creationId xmlns:a16="http://schemas.microsoft.com/office/drawing/2014/main" id="{F464B75C-D425-7D5F-4D63-8CB73DAA86EA}"/>
              </a:ext>
            </a:extLst>
          </p:cNvPr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52" y="1480930"/>
            <a:ext cx="2385391" cy="2385391"/>
          </a:xfrm>
          <a:prstGeom prst="rect">
            <a:avLst/>
          </a:prstGeom>
        </p:spPr>
      </p:pic>
      <p:sp>
        <p:nvSpPr>
          <p:cNvPr id="124" name="文本框 123" title="">
            <a:extLst>
              <a:ext uri="{FF2B5EF4-FFF2-40B4-BE49-F238E27FC236}">
                <a16:creationId xmlns:a16="http://schemas.microsoft.com/office/drawing/2014/main" id="{B437AAA9-373F-3D13-DA73-6ACA1E130836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285750" y="2449203"/>
            <a:ext cx="176171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spc="22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思源宋体 CN" panose="02020400000000000000" pitchFamily="18" charset="-122"/>
              </a:rPr>
              <a:t>学习目录</a:t>
            </a:r>
          </a:p>
        </p:txBody>
      </p:sp>
    </p:spTree>
    <p:extLst>
      <p:ext uri="{BB962C8B-B14F-4D97-AF65-F5344CB8AC3E}">
        <p14:creationId xmlns:p14="http://schemas.microsoft.com/office/powerpoint/2010/main" val="339535024"/>
      </p:ext>
    </p:extLst>
  </p:cSld>
  <p:clrMapOvr>
    <a:masterClrMapping/>
  </p:clrMapOvr>
  <p:transition spd="slow">
    <p:push dir="u"/>
    <p:sndAc>
      <p:stSnd>
        <p:snd r:embed="rId43" name="chimes.wav"/>
      </p:stSnd>
    </p:sndAc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4_BD.15_1#ea89dbc6d?sp=1&amp;vcp=1&amp;vis=1&amp;pid=2f09cbb10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1118586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6.[2024·广东模拟]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如图所示，一枚硬币稳稳地立在水平桌面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上（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O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为重心）。请画出硬币受到的重力和支持力。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O_4_BD.15_1#ea89dbc6d?sp=1&amp;vcp=1&amp;vis=1&amp;pid=2f09cbb1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118586"/>
                <a:ext cx="10753344" cy="1383453"/>
              </a:xfrm>
              <a:prstGeom prst="rect">
                <a:avLst/>
              </a:prstGeom>
              <a:blipFill>
                <a:blip r:embed="rId6"/>
                <a:stretch>
                  <a:fillRect l="-2268" r="-1644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4_BD.15_2#ea89dbc6d?htil=2&amp;vcp=1&amp;vis=1&amp;pid=2f09cbb10&amp;color=0,0,0&amp;tib=255,255,255&amp;vtp=1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720" y="3441161"/>
            <a:ext cx="2779776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4_AN.16_1#ea89dbc6d?htil=2&amp;vcp=1&amp;vis=1&amp;pid=2f09cbb10&amp;color=0,0,0&amp;vtp=1&amp;bbb=1" title=""/>
          <p:cNvSpPr/>
          <p:nvPr>
            <p:custDataLst>
              <p:tags r:id="rId9"/>
            </p:custDataLst>
          </p:nvPr>
        </p:nvSpPr>
        <p:spPr>
          <a:xfrm>
            <a:off x="6083808" y="2511521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【解】如图所示。</a:t>
            </a:r>
            <a:endParaRPr lang="en-US" altLang="zh-CN" sz="3200"/>
          </a:p>
        </p:txBody>
      </p:sp>
      <p:pic>
        <p:nvPicPr>
          <p:cNvPr id="5" name="QO_4_AN.16_2#ea89dbc6d?htil=2&amp;vcp=1&amp;vis=1&amp;pid=2f09cbb10&amp;color=0,0,0&amp;tib=255,255,255&amp;vtp=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319241"/>
            <a:ext cx="2243328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object 54" title="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QO_4_BD.17_1#c16a33b08?htil=3&amp;vcp=1&amp;vis=1&amp;pid=2f09cbb10&amp;color=0,0,0&amp;tib=255,255,255&amp;vtp=1&amp;hs=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2560" y="891001"/>
            <a:ext cx="2731008" cy="22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4_BD.17_2#c16a33b08?htil=3&amp;sp=1&amp;vcp=1&amp;vis=1&amp;pid=2f09cbb10&amp;color=0,0,0&amp;vtp=1&amp;bt=1&amp;bbb=1&amp;hb=1&amp;hs=1" title=""/>
          <p:cNvSpPr/>
          <p:nvPr>
            <p:custDataLst>
              <p:tags r:id="rId6"/>
            </p:custDataLst>
          </p:nvPr>
        </p:nvSpPr>
        <p:spPr>
          <a:xfrm>
            <a:off x="719328" y="830042"/>
            <a:ext cx="7839456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7.[2024·天津模拟]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在探究二力平衡条件的实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验中，小点设计了如图所示的实验装置。</a:t>
            </a:r>
            <a:endParaRPr lang="en-US" altLang="zh-CN" sz="3200"/>
          </a:p>
        </p:txBody>
      </p:sp>
      <p:sp>
        <p:nvSpPr>
          <p:cNvPr id="4" name="QB_5_BD.18_1#ef8a2479c?htil=3&amp;vcp=1&amp;vis=1&amp;pid=c16a33b08&amp;color=0,0,0&amp;vtp=1&amp;bbb=1&amp;hb=1&amp;hs=1" title=""/>
          <p:cNvSpPr/>
          <p:nvPr>
            <p:custDataLst>
              <p:tags r:id="rId7"/>
            </p:custDataLst>
          </p:nvPr>
        </p:nvSpPr>
        <p:spPr>
          <a:xfrm>
            <a:off x="719328" y="2300872"/>
            <a:ext cx="7839456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（1）该实验选用较轻的小卡片的目的是忽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略小卡片所受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对实验的影响。</a:t>
            </a:r>
            <a:endParaRPr lang="en-US" altLang="zh-CN" sz="3200"/>
          </a:p>
        </p:txBody>
      </p:sp>
      <p:sp>
        <p:nvSpPr>
          <p:cNvPr id="5" name="QB_5_AN.19_1#ef8a2479c.blank?vcp=1&amp;vis=1&amp;pid=c16a33b08&amp;color=0,0,0&amp;vpa=7&amp;vtp=1&amp;bbb=1" title=""/>
          <p:cNvSpPr/>
          <p:nvPr>
            <p:custDataLst>
              <p:tags r:id="rId8"/>
            </p:custDataLst>
          </p:nvPr>
        </p:nvSpPr>
        <p:spPr>
          <a:xfrm>
            <a:off x="3179953" y="2979897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重力</a:t>
            </a:r>
            <a:endParaRPr lang="en-US" altLang="zh-CN" sz="3200"/>
          </a:p>
        </p:txBody>
      </p:sp>
      <p:sp>
        <p:nvSpPr>
          <p:cNvPr id="6" name="QB_5_BD.20_1#8ec61ad82?vcp=1&amp;vis=1&amp;pid=c16a33b08&amp;color=0,0,0&amp;vtp=1&amp;bbb=1&amp;hb=1&amp;hs=1" title=""/>
          <p:cNvSpPr/>
          <p:nvPr>
            <p:custDataLst>
              <p:tags r:id="rId9"/>
            </p:custDataLst>
          </p:nvPr>
        </p:nvSpPr>
        <p:spPr>
          <a:xfrm>
            <a:off x="719328" y="3777966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（2）小点将系在小卡片两端的细线分别跨过左右支架上的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滑轮，在两端挂上钩码，使作用在小卡片上的两个拉力的方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向相反，并且通过调整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来改变拉力的大小。</a:t>
            </a:r>
            <a:endParaRPr lang="en-US" altLang="zh-CN" sz="3200"/>
          </a:p>
        </p:txBody>
      </p:sp>
      <p:sp>
        <p:nvSpPr>
          <p:cNvPr id="7" name="QB_5_AN.21_1#8ec61ad82.blank?vcp=1&amp;vis=1&amp;pid=c16a33b08&amp;color=0,0,0&amp;vpa=8&amp;vtp=1&amp;bbb=1" title=""/>
          <p:cNvSpPr/>
          <p:nvPr>
            <p:custDataLst>
              <p:tags r:id="rId10"/>
            </p:custDataLst>
          </p:nvPr>
        </p:nvSpPr>
        <p:spPr>
          <a:xfrm>
            <a:off x="4805554" y="5202059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钩码数量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QO_4_BD.22_1#878caf130?htil=4&amp;vcp=1&amp;vis=1&amp;pid=c16a33b08&amp;color=0,0,0&amp;tib=255,255,255&amp;vtp=1&amp;hs=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7760" y="899467"/>
            <a:ext cx="3035808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22_2#878caf130?htil=4&amp;vcp=1&amp;vis=1&amp;pid=c16a33b08&amp;color=0,0,0&amp;vtp=1&amp;bt=1&amp;bbb=1&amp;hb=1&amp;hs=1" title=""/>
          <p:cNvSpPr/>
          <p:nvPr>
            <p:custDataLst>
              <p:tags r:id="rId6"/>
            </p:custDataLst>
          </p:nvPr>
        </p:nvSpPr>
        <p:spPr>
          <a:xfrm>
            <a:off x="719328" y="838509"/>
            <a:ext cx="7534656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（3）当卡片平衡时，小点将卡片扭转一个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角度，发现松手后小卡片不能保持平衡，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而会转动到原来的方位。可见，二力要平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衡，必须作用在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4" name="QB_5_AN.23_1#878caf130.blank?vcp=1&amp;vis=1&amp;pid=c16a33b08&amp;color=0,0,0&amp;vpa=9&amp;vtp=1&amp;bbb=1" title=""/>
          <p:cNvSpPr/>
          <p:nvPr>
            <p:custDataLst>
              <p:tags r:id="rId7"/>
            </p:custDataLst>
          </p:nvPr>
        </p:nvSpPr>
        <p:spPr>
          <a:xfrm>
            <a:off x="3586353" y="3007668"/>
            <a:ext cx="23262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同一直线上</a:t>
            </a:r>
            <a:endParaRPr lang="en-US" altLang="zh-CN" sz="3200"/>
          </a:p>
        </p:txBody>
      </p:sp>
      <p:sp>
        <p:nvSpPr>
          <p:cNvPr id="5" name="QB_5_BD.24_1#d15cf783e?vcp=1&amp;vis=1&amp;pid=c16a33b08&amp;color=0,0,0&amp;vtp=1&amp;bbb=1&amp;hb=1&amp;hs=1" title=""/>
          <p:cNvSpPr/>
          <p:nvPr>
            <p:custDataLst>
              <p:tags r:id="rId8"/>
            </p:custDataLst>
          </p:nvPr>
        </p:nvSpPr>
        <p:spPr>
          <a:xfrm>
            <a:off x="719328" y="3772885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（4）小点用剪刀将小卡片从中间剪开，松手的时候发现两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半卡片都从手中被快速拉走。可见，二力要平衡，需要作用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6" name="QB_5_AN.25_1#d15cf783e.blank?vcp=1&amp;vis=1&amp;pid=c16a33b08&amp;color=0,0,0&amp;vpa=10&amp;vtp=1&amp;bbb=1" title=""/>
          <p:cNvSpPr/>
          <p:nvPr>
            <p:custDataLst>
              <p:tags r:id="rId9"/>
            </p:custDataLst>
          </p:nvPr>
        </p:nvSpPr>
        <p:spPr>
          <a:xfrm>
            <a:off x="1147954" y="5196977"/>
            <a:ext cx="23262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同一物体上</a:t>
            </a:r>
            <a:endParaRPr lang="en-US" altLang="zh-CN" sz="3200"/>
          </a:p>
        </p:txBody>
      </p:sp>
      <p:sp>
        <p:nvSpPr>
          <p:cNvPr id="7" name="object 54" title="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90" name="8SL2.eps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12378" r="12808"/>
          <a:stretch>
            <a:fillRect/>
          </a:stretch>
        </p:blipFill>
        <p:spPr>
          <a:xfrm>
            <a:off x="127001" y="966436"/>
            <a:ext cx="11757660" cy="56559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6" name="组合 25" title="">
            <a:extLst>
              <a:ext uri="{FF2B5EF4-FFF2-40B4-BE49-F238E27FC236}">
                <a16:creationId xmlns:a16="http://schemas.microsoft.com/office/drawing/2014/main" id="{00B47850-86C3-B18E-4B9F-2E884648FF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1C2C977D-E665-3FEE-5216-8D2BBA8D1B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9DD05384-D56F-36FB-CAE1-CFC80EECB8F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FB07BA2-AAC6-4B44-4E6F-D60DB14FCB1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CC03ADD-7A31-2BE9-91D5-0704B1BD18D1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D4D2BA99-7D86-136B-9893-89CEC6929445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25982AC-1FFB-270E-3021-E07E36018E1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EA81705-6C5C-335E-6EF3-7F50C608CA27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55C0D54-4D4E-2F99-9FFE-07F51F0708DC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>
              <a:extLst>
                <a:ext uri="{FF2B5EF4-FFF2-40B4-BE49-F238E27FC236}">
                  <a16:creationId xmlns:a16="http://schemas.microsoft.com/office/drawing/2014/main" id="{B4380B59-368E-85BD-8448-8E58700DC43A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>
              <a:extLst>
                <a:ext uri="{FF2B5EF4-FFF2-40B4-BE49-F238E27FC236}">
                  <a16:creationId xmlns:a16="http://schemas.microsoft.com/office/drawing/2014/main" id="{F96BC864-5562-18B4-59B9-2BA3BC32A504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>
              <a:extLst>
                <a:ext uri="{FF2B5EF4-FFF2-40B4-BE49-F238E27FC236}">
                  <a16:creationId xmlns:a16="http://schemas.microsoft.com/office/drawing/2014/main" id="{3EB35979-414C-E076-CFA7-5E842DEB2D1C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>
              <a:extLst>
                <a:ext uri="{FF2B5EF4-FFF2-40B4-BE49-F238E27FC236}">
                  <a16:creationId xmlns:a16="http://schemas.microsoft.com/office/drawing/2014/main" id="{BE170CC3-D5FB-8862-A9E1-B3665415A734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>
              <a:extLst>
                <a:ext uri="{FF2B5EF4-FFF2-40B4-BE49-F238E27FC236}">
                  <a16:creationId xmlns:a16="http://schemas.microsoft.com/office/drawing/2014/main" id="{DCCAFD23-2D1E-7C6D-44D6-A6C8229987C5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>
              <a:extLst>
                <a:ext uri="{FF2B5EF4-FFF2-40B4-BE49-F238E27FC236}">
                  <a16:creationId xmlns:a16="http://schemas.microsoft.com/office/drawing/2014/main" id="{1503B9FD-17BA-3EAE-7000-1AD537CCFC29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>
              <a:extLst>
                <a:ext uri="{FF2B5EF4-FFF2-40B4-BE49-F238E27FC236}">
                  <a16:creationId xmlns:a16="http://schemas.microsoft.com/office/drawing/2014/main" id="{F78BDBCA-FC88-2709-49D9-11CE57370979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>
              <a:extLst>
                <a:ext uri="{FF2B5EF4-FFF2-40B4-BE49-F238E27FC236}">
                  <a16:creationId xmlns:a16="http://schemas.microsoft.com/office/drawing/2014/main" id="{DE3A07C7-B57F-5C52-BBA5-F910BCB4736F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5AB0F71-92BD-1975-EC7A-E23FB7DF9270}"/>
                </a:ext>
              </a:extLst>
            </p:cNvPr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>
              <a:extLst>
                <a:ext uri="{FF2B5EF4-FFF2-40B4-BE49-F238E27FC236}">
                  <a16:creationId xmlns:a16="http://schemas.microsoft.com/office/drawing/2014/main" id="{9B623F5A-4C60-D730-9E5F-042A3417E4DC}"/>
                </a:ext>
              </a:extLst>
            </p:cNvPr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D10AB04-BE60-61A7-3B30-E00939EF10DB}"/>
                </a:ext>
              </a:extLst>
            </p:cNvPr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5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B4B3955-3125-5CA6-BEAB-D3FDFA6923C5}"/>
                </a:ext>
              </a:extLst>
            </p:cNvPr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F319DE47-FA3E-DF57-88A6-F6183D58B267}"/>
                </a:ext>
              </a:extLst>
            </p:cNvPr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EE627E9-CFD1-4DD2-F85B-89BCF5BD86F7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597801"/>
      </p:ext>
    </p:extLst>
  </p:cSld>
  <p:clrMapOvr>
    <a:masterClrMapping/>
  </p:clrMapOvr>
  <p:transition spd="slow">
    <p:push dir="u"/>
    <p:sndAc>
      <p:stSnd>
        <p:snd r:embed="rId4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449" name="矩形 18448" title=""/>
          <p:cNvSpPr/>
          <p:nvPr>
            <p:custDataLst>
              <p:tags r:id="rId3"/>
            </p:custDataLst>
          </p:nvPr>
        </p:nvSpPr>
        <p:spPr>
          <a:xfrm>
            <a:off x="215659" y="789460"/>
            <a:ext cx="11492231" cy="440889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牛顿第一定律告诉我们：物体不受力时将保持静止或匀速直线运动状态。</a:t>
            </a:r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但我们周围的物体都受到力的作用，不受力的物体是不存在的。物体在力的作用下也会保持运动状态不变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比如吊在天花板上的电灯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在平直轨道上匀速</a:t>
            </a:r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行驶的列车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这要怎么解释呢</a:t>
            </a:r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?</a:t>
            </a:r>
            <a:endParaRPr lang="zh-CN" altLang="en-US" sz="3200" b="1">
              <a:solidFill>
                <a:srgbClr val="0066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098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930" y="3683877"/>
            <a:ext cx="4916124" cy="29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4" name="图片 2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3935" y="2917789"/>
            <a:ext cx="2141220" cy="2103120"/>
          </a:xfrm>
          <a:prstGeom prst="rect">
            <a:avLst/>
          </a:prstGeom>
        </p:spPr>
      </p:pic>
      <p:grpSp>
        <p:nvGrpSpPr>
          <p:cNvPr id="5" name="组合 4" title=""/>
          <p:cNvGrpSpPr/>
          <p:nvPr>
            <p:custDataLst>
              <p:tags r:id="rId5"/>
            </p:custDataLst>
          </p:nvPr>
        </p:nvGrpSpPr>
        <p:grpSpPr>
          <a:xfrm>
            <a:off x="3186431" y="673066"/>
            <a:ext cx="5608321" cy="614046"/>
            <a:chOff x="6098" y="1048"/>
            <a:chExt cx="8832" cy="967"/>
          </a:xfrm>
        </p:grpSpPr>
        <p:grpSp>
          <p:nvGrpSpPr>
            <p:cNvPr id="2" name="组合 18"/>
            <p:cNvGrpSpPr/>
            <p:nvPr>
              <p:custDataLst>
                <p:tags r:id="rId6"/>
              </p:custDataLst>
            </p:nvPr>
          </p:nvGrpSpPr>
          <p:grpSpPr>
            <a:xfrm>
              <a:off x="6098" y="1138"/>
              <a:ext cx="2763" cy="877"/>
              <a:chOff x="2205218" y="684067"/>
              <a:chExt cx="1754385" cy="557277"/>
            </a:xfrm>
          </p:grpSpPr>
          <p:sp>
            <p:nvSpPr>
              <p:cNvPr id="8" name="圆角矩形 7"/>
              <p:cNvSpPr/>
              <p:nvPr>
                <p:custDataLst>
                  <p:tags r:id="rId7"/>
                </p:custDataLst>
              </p:nvPr>
            </p:nvSpPr>
            <p:spPr>
              <a:xfrm>
                <a:off x="2212975" y="684067"/>
                <a:ext cx="1746628" cy="557277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kumimoji="1" lang="zh-CN" altLang="en-US"/>
              </a:p>
            </p:txBody>
          </p:sp>
          <p:sp>
            <p:nvSpPr>
              <p:cNvPr id="10" name="矩形 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205218" y="731692"/>
                <a:ext cx="1723665" cy="4866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3200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</a:rPr>
                  <a:t>知识点 </a:t>
                </a:r>
                <a:r>
                  <a:rPr lang="en-US" sz="3200" b="1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</a:rPr>
                  <a:t>1</a:t>
                </a:r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9223" y="1048"/>
              <a:ext cx="570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平衡状态</a:t>
              </a:r>
            </a:p>
          </p:txBody>
        </p:sp>
      </p:grpSp>
      <p:sp>
        <p:nvSpPr>
          <p:cNvPr id="13322" name="椭圆 13321" title=""/>
          <p:cNvSpPr/>
          <p:nvPr>
            <p:custDataLst>
              <p:tags r:id="rId10"/>
            </p:custDataLst>
          </p:nvPr>
        </p:nvSpPr>
        <p:spPr>
          <a:xfrm>
            <a:off x="1941514" y="4025866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23" name="直接连接符 13322" title=""/>
          <p:cNvSpPr/>
          <p:nvPr>
            <p:custDataLst>
              <p:tags r:id="rId11"/>
            </p:custDataLst>
          </p:nvPr>
        </p:nvSpPr>
        <p:spPr>
          <a:xfrm flipH="1" flipV="1">
            <a:off x="2017713" y="2791636"/>
            <a:ext cx="0" cy="131646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13324" name="直接连接符 13323" title=""/>
          <p:cNvSpPr/>
          <p:nvPr>
            <p:custDataLst>
              <p:tags r:id="rId12"/>
            </p:custDataLst>
          </p:nvPr>
        </p:nvSpPr>
        <p:spPr>
          <a:xfrm flipH="1">
            <a:off x="2013745" y="4108415"/>
            <a:ext cx="3969" cy="133000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oval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13325" name="文本框 13324" title=""/>
          <p:cNvSpPr txBox="1"/>
          <p:nvPr>
            <p:custDataLst>
              <p:tags r:id="rId13"/>
            </p:custDataLst>
          </p:nvPr>
        </p:nvSpPr>
        <p:spPr>
          <a:xfrm>
            <a:off x="2085976" y="2309783"/>
            <a:ext cx="11525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</a:p>
        </p:txBody>
      </p:sp>
      <p:sp>
        <p:nvSpPr>
          <p:cNvPr id="13326" name="文本框 13325" title=""/>
          <p:cNvSpPr txBox="1"/>
          <p:nvPr>
            <p:custDataLst>
              <p:tags r:id="rId14"/>
            </p:custDataLst>
          </p:nvPr>
        </p:nvSpPr>
        <p:spPr>
          <a:xfrm>
            <a:off x="2105026" y="5009373"/>
            <a:ext cx="576263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pic>
        <p:nvPicPr>
          <p:cNvPr id="15" name="图片 14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rcRect r="17925"/>
          <a:stretch>
            <a:fillRect/>
          </a:stretch>
        </p:blipFill>
        <p:spPr>
          <a:xfrm>
            <a:off x="4551998" y="3095589"/>
            <a:ext cx="2478724" cy="2005331"/>
          </a:xfrm>
          <a:prstGeom prst="rect">
            <a:avLst/>
          </a:prstGeom>
        </p:spPr>
      </p:pic>
      <p:sp>
        <p:nvSpPr>
          <p:cNvPr id="16" name="椭圆 15" title=""/>
          <p:cNvSpPr/>
          <p:nvPr>
            <p:custDataLst>
              <p:tags r:id="rId17"/>
            </p:custDataLst>
          </p:nvPr>
        </p:nvSpPr>
        <p:spPr>
          <a:xfrm>
            <a:off x="5879783" y="3916646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直接连接符 16" title=""/>
          <p:cNvSpPr/>
          <p:nvPr>
            <p:custDataLst>
              <p:tags r:id="rId18"/>
            </p:custDataLst>
          </p:nvPr>
        </p:nvSpPr>
        <p:spPr>
          <a:xfrm flipH="1" flipV="1">
            <a:off x="5952014" y="2791636"/>
            <a:ext cx="3969" cy="118374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18" name="直接连接符 17" title=""/>
          <p:cNvSpPr/>
          <p:nvPr>
            <p:custDataLst>
              <p:tags r:id="rId19"/>
            </p:custDataLst>
          </p:nvPr>
        </p:nvSpPr>
        <p:spPr>
          <a:xfrm flipH="1">
            <a:off x="5955983" y="3975701"/>
            <a:ext cx="0" cy="126269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oval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19" name="文本框 18" title=""/>
          <p:cNvSpPr txBox="1"/>
          <p:nvPr>
            <p:custDataLst>
              <p:tags r:id="rId20"/>
            </p:custDataLst>
          </p:nvPr>
        </p:nvSpPr>
        <p:spPr>
          <a:xfrm>
            <a:off x="6006974" y="2408731"/>
            <a:ext cx="11525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</a:p>
        </p:txBody>
      </p:sp>
      <p:sp>
        <p:nvSpPr>
          <p:cNvPr id="21" name="文本框 20" title=""/>
          <p:cNvSpPr txBox="1"/>
          <p:nvPr>
            <p:custDataLst>
              <p:tags r:id="rId21"/>
            </p:custDataLst>
          </p:nvPr>
        </p:nvSpPr>
        <p:spPr>
          <a:xfrm>
            <a:off x="6115611" y="4752941"/>
            <a:ext cx="576263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pic>
        <p:nvPicPr>
          <p:cNvPr id="23" name="图片 22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t="9375" r="41600" b="11932"/>
          <a:stretch>
            <a:fillRect/>
          </a:stretch>
        </p:blipFill>
        <p:spPr>
          <a:xfrm>
            <a:off x="8482331" y="2777455"/>
            <a:ext cx="2082165" cy="1975485"/>
          </a:xfrm>
          <a:prstGeom prst="rect">
            <a:avLst/>
          </a:prstGeom>
        </p:spPr>
      </p:pic>
      <p:sp>
        <p:nvSpPr>
          <p:cNvPr id="28" name="椭圆 27" title=""/>
          <p:cNvSpPr/>
          <p:nvPr>
            <p:custDataLst>
              <p:tags r:id="rId24"/>
            </p:custDataLst>
          </p:nvPr>
        </p:nvSpPr>
        <p:spPr>
          <a:xfrm>
            <a:off x="10202863" y="3896961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直接连接符 28" title=""/>
          <p:cNvSpPr/>
          <p:nvPr>
            <p:custDataLst>
              <p:tags r:id="rId25"/>
            </p:custDataLst>
          </p:nvPr>
        </p:nvSpPr>
        <p:spPr>
          <a:xfrm flipH="1" flipV="1">
            <a:off x="10279063" y="2682416"/>
            <a:ext cx="0" cy="1296776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30" name="直接连接符 29" title=""/>
          <p:cNvSpPr/>
          <p:nvPr>
            <p:custDataLst>
              <p:tags r:id="rId26"/>
            </p:custDataLst>
          </p:nvPr>
        </p:nvSpPr>
        <p:spPr>
          <a:xfrm flipH="1">
            <a:off x="10279063" y="3979509"/>
            <a:ext cx="0" cy="12588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oval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31" name="文本框 30" title=""/>
          <p:cNvSpPr txBox="1"/>
          <p:nvPr>
            <p:custDataLst>
              <p:tags r:id="rId27"/>
            </p:custDataLst>
          </p:nvPr>
        </p:nvSpPr>
        <p:spPr>
          <a:xfrm>
            <a:off x="10564495" y="2216115"/>
            <a:ext cx="11525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</a:p>
        </p:txBody>
      </p:sp>
      <p:sp>
        <p:nvSpPr>
          <p:cNvPr id="32" name="文本框 31" title=""/>
          <p:cNvSpPr txBox="1"/>
          <p:nvPr>
            <p:custDataLst>
              <p:tags r:id="rId28"/>
            </p:custDataLst>
          </p:nvPr>
        </p:nvSpPr>
        <p:spPr>
          <a:xfrm>
            <a:off x="10436881" y="4831881"/>
            <a:ext cx="576263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sp>
        <p:nvSpPr>
          <p:cNvPr id="25" name="文本框 24" title=""/>
          <p:cNvSpPr txBox="1"/>
          <p:nvPr>
            <p:custDataLst>
              <p:tags r:id="rId29"/>
            </p:custDataLst>
          </p:nvPr>
        </p:nvSpPr>
        <p:spPr>
          <a:xfrm>
            <a:off x="1123785" y="5880066"/>
            <a:ext cx="23241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latin typeface="黑体" panose="02010609060101010101" pitchFamily="49" charset="-122"/>
                <a:ea typeface="黑体" panose="02010609060101010101" pitchFamily="49" charset="-122"/>
              </a:rPr>
              <a:t>静止的茶杯</a:t>
            </a:r>
          </a:p>
        </p:txBody>
      </p:sp>
      <p:sp>
        <p:nvSpPr>
          <p:cNvPr id="26" name="文本框 25" title=""/>
          <p:cNvSpPr txBox="1"/>
          <p:nvPr>
            <p:custDataLst>
              <p:tags r:id="rId30"/>
            </p:custDataLst>
          </p:nvPr>
        </p:nvSpPr>
        <p:spPr>
          <a:xfrm>
            <a:off x="4551998" y="5876653"/>
            <a:ext cx="3275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latin typeface="黑体" panose="02010609060101010101" pitchFamily="49" charset="-122"/>
                <a:ea typeface="黑体" panose="02010609060101010101" pitchFamily="49" charset="-122"/>
              </a:rPr>
              <a:t>静止的杂技演员</a:t>
            </a:r>
          </a:p>
        </p:txBody>
      </p:sp>
      <p:sp>
        <p:nvSpPr>
          <p:cNvPr id="27" name="文本框 26" title=""/>
          <p:cNvSpPr txBox="1"/>
          <p:nvPr>
            <p:custDataLst>
              <p:tags r:id="rId31"/>
            </p:custDataLst>
          </p:nvPr>
        </p:nvSpPr>
        <p:spPr>
          <a:xfrm>
            <a:off x="8641080" y="5858305"/>
            <a:ext cx="3275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latin typeface="黑体" panose="02010609060101010101" pitchFamily="49" charset="-122"/>
                <a:ea typeface="黑体" panose="02010609060101010101" pitchFamily="49" charset="-122"/>
              </a:rPr>
              <a:t>匀速升高的货物</a:t>
            </a:r>
          </a:p>
        </p:txBody>
      </p:sp>
      <p:sp>
        <p:nvSpPr>
          <p:cNvPr id="16388" name="WordArt 4" title=""/>
          <p:cNvSpPr>
            <a:spLocks noTextEdit="1"/>
          </p:cNvSpPr>
          <p:nvPr>
            <p:custDataLst>
              <p:tags r:id="rId32"/>
            </p:custDataLst>
          </p:nvPr>
        </p:nvSpPr>
        <p:spPr>
          <a:xfrm>
            <a:off x="811513" y="5676998"/>
            <a:ext cx="10608196" cy="896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normAutofit lnSpcReduction="10000"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4267" b="1">
                <a:latin typeface="宋体" panose="02010600030101010101" pitchFamily="2" charset="-122"/>
                <a:ea typeface="宋体" panose="02010600030101010101" pitchFamily="2" charset="-122"/>
              </a:rPr>
              <a:t>这些物体受力但运动状态保持不变。</a:t>
            </a:r>
          </a:p>
        </p:txBody>
      </p:sp>
      <p:sp>
        <p:nvSpPr>
          <p:cNvPr id="3" name="矩形 2" title=""/>
          <p:cNvSpPr/>
          <p:nvPr>
            <p:custDataLst>
              <p:tags r:id="rId33"/>
            </p:custDataLst>
          </p:nvPr>
        </p:nvSpPr>
        <p:spPr>
          <a:xfrm>
            <a:off x="785429" y="1572131"/>
            <a:ext cx="595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试一试：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分析下列物体的受力。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  <p:bldP spid="13326" grpId="0"/>
      <p:bldP spid="19" grpId="0"/>
      <p:bldP spid="21" grpId="0"/>
      <p:bldP spid="31" grpId="0"/>
      <p:bldP spid="32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8" y="1944593"/>
            <a:ext cx="2663396" cy="2471420"/>
          </a:xfrm>
          <a:prstGeom prst="rect">
            <a:avLst/>
          </a:prstGeom>
        </p:spPr>
      </p:pic>
      <p:sp>
        <p:nvSpPr>
          <p:cNvPr id="29" name="椭圆 28" title=""/>
          <p:cNvSpPr/>
          <p:nvPr>
            <p:custDataLst>
              <p:tags r:id="rId5"/>
            </p:custDataLst>
          </p:nvPr>
        </p:nvSpPr>
        <p:spPr>
          <a:xfrm rot="5282934">
            <a:off x="2171701" y="2906627"/>
            <a:ext cx="93980" cy="92075"/>
          </a:xfrm>
          <a:prstGeom prst="ellipse">
            <a:avLst/>
          </a:prstGeom>
          <a:solidFill>
            <a:srgbClr val="00E4A8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直接连接符 27" title=""/>
          <p:cNvSpPr/>
          <p:nvPr>
            <p:custDataLst>
              <p:tags r:id="rId6"/>
            </p:custDataLst>
          </p:nvPr>
        </p:nvSpPr>
        <p:spPr>
          <a:xfrm rot="5282934" flipH="1" flipV="1">
            <a:off x="2381252" y="2485622"/>
            <a:ext cx="281305" cy="641351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0" name="文本框 29" title=""/>
          <p:cNvSpPr txBox="1"/>
          <p:nvPr>
            <p:custDataLst>
              <p:tags r:id="rId7"/>
            </p:custDataLst>
          </p:nvPr>
        </p:nvSpPr>
        <p:spPr>
          <a:xfrm rot="21482934">
            <a:off x="2852421" y="2516025"/>
            <a:ext cx="3829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endParaRPr lang="en-US" altLang="zh-CN" sz="3200" b="1" i="1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8"/>
            </p:custDataLst>
          </p:nvPr>
        </p:nvGrpSpPr>
        <p:grpSpPr>
          <a:xfrm>
            <a:off x="1819275" y="1775056"/>
            <a:ext cx="963296" cy="1182371"/>
            <a:chOff x="7727" y="2609"/>
            <a:chExt cx="1517" cy="1862"/>
          </a:xfrm>
        </p:grpSpPr>
        <p:sp>
          <p:nvSpPr>
            <p:cNvPr id="24" name="文本框 23"/>
            <p:cNvSpPr txBox="1"/>
            <p:nvPr>
              <p:custDataLst>
                <p:tags r:id="rId9"/>
              </p:custDataLst>
            </p:nvPr>
          </p:nvSpPr>
          <p:spPr>
            <a:xfrm>
              <a:off x="7867" y="2609"/>
              <a:ext cx="1377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F</a:t>
              </a:r>
              <a:r>
                <a:rPr lang="zh-CN" altLang="en-US" sz="32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支</a:t>
              </a:r>
            </a:p>
          </p:txBody>
        </p:sp>
        <p:sp>
          <p:nvSpPr>
            <p:cNvPr id="22" name="直接连接符 21"/>
            <p:cNvSpPr/>
            <p:nvPr>
              <p:custDataLst>
                <p:tags r:id="rId10"/>
              </p:custDataLst>
            </p:nvPr>
          </p:nvSpPr>
          <p:spPr>
            <a:xfrm flipH="1" flipV="1">
              <a:off x="7727" y="3046"/>
              <a:ext cx="630" cy="1425"/>
            </a:xfrm>
            <a:prstGeom prst="line">
              <a:avLst/>
            </a:prstGeom>
            <a:ln w="349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17" name="组合 16" title=""/>
          <p:cNvGrpSpPr/>
          <p:nvPr>
            <p:custDataLst>
              <p:tags r:id="rId11"/>
            </p:custDataLst>
          </p:nvPr>
        </p:nvGrpSpPr>
        <p:grpSpPr>
          <a:xfrm>
            <a:off x="2219325" y="2957427"/>
            <a:ext cx="431800" cy="1320164"/>
            <a:chOff x="8357" y="4471"/>
            <a:chExt cx="680" cy="2079"/>
          </a:xfrm>
        </p:grpSpPr>
        <p:sp>
          <p:nvSpPr>
            <p:cNvPr id="21" name="文本框 20"/>
            <p:cNvSpPr txBox="1"/>
            <p:nvPr>
              <p:custDataLst>
                <p:tags r:id="rId12"/>
              </p:custDataLst>
            </p:nvPr>
          </p:nvSpPr>
          <p:spPr>
            <a:xfrm>
              <a:off x="8392" y="5629"/>
              <a:ext cx="645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G</a:t>
              </a:r>
            </a:p>
          </p:txBody>
        </p:sp>
        <p:sp>
          <p:nvSpPr>
            <p:cNvPr id="20" name="直接连接符 19"/>
            <p:cNvSpPr/>
            <p:nvPr>
              <p:custDataLst>
                <p:tags r:id="rId13"/>
              </p:custDataLst>
            </p:nvPr>
          </p:nvSpPr>
          <p:spPr>
            <a:xfrm>
              <a:off x="8357" y="4471"/>
              <a:ext cx="45" cy="1920"/>
            </a:xfrm>
            <a:prstGeom prst="line">
              <a:avLst/>
            </a:prstGeom>
            <a:ln w="349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pic>
        <p:nvPicPr>
          <p:cNvPr id="6" name="图片 5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41" y="1614070"/>
            <a:ext cx="2914015" cy="2823093"/>
          </a:xfrm>
          <a:prstGeom prst="rect">
            <a:avLst/>
          </a:prstGeom>
        </p:spPr>
      </p:pic>
      <p:sp>
        <p:nvSpPr>
          <p:cNvPr id="8" name="椭圆 7" title=""/>
          <p:cNvSpPr/>
          <p:nvPr>
            <p:custDataLst>
              <p:tags r:id="rId16"/>
            </p:custDataLst>
          </p:nvPr>
        </p:nvSpPr>
        <p:spPr>
          <a:xfrm rot="5282934">
            <a:off x="5955666" y="3645435"/>
            <a:ext cx="93980" cy="92075"/>
          </a:xfrm>
          <a:prstGeom prst="ellipse">
            <a:avLst/>
          </a:prstGeom>
          <a:solidFill>
            <a:srgbClr val="00E4A8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6" name="组合 15" title=""/>
          <p:cNvGrpSpPr/>
          <p:nvPr>
            <p:custDataLst>
              <p:tags r:id="rId17"/>
            </p:custDataLst>
          </p:nvPr>
        </p:nvGrpSpPr>
        <p:grpSpPr>
          <a:xfrm>
            <a:off x="6003291" y="3114573"/>
            <a:ext cx="1054100" cy="586105"/>
            <a:chOff x="14795" y="5485"/>
            <a:chExt cx="1660" cy="923"/>
          </a:xfrm>
        </p:grpSpPr>
        <p:sp>
          <p:nvSpPr>
            <p:cNvPr id="9" name="直接连接符 8"/>
            <p:cNvSpPr/>
            <p:nvPr>
              <p:custDataLst>
                <p:tags r:id="rId18"/>
              </p:custDataLst>
            </p:nvPr>
          </p:nvSpPr>
          <p:spPr>
            <a:xfrm rot="5282934" flipV="1">
              <a:off x="15417" y="5751"/>
              <a:ext cx="35" cy="1280"/>
            </a:xfrm>
            <a:prstGeom prst="line">
              <a:avLst/>
            </a:prstGeom>
            <a:ln w="349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0" name="文本框 9"/>
            <p:cNvSpPr txBox="1"/>
            <p:nvPr>
              <p:custDataLst>
                <p:tags r:id="rId19"/>
              </p:custDataLst>
            </p:nvPr>
          </p:nvSpPr>
          <p:spPr>
            <a:xfrm rot="21482934">
              <a:off x="15852" y="5485"/>
              <a:ext cx="603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F</a:t>
              </a:r>
              <a:endParaRPr lang="en-US" altLang="zh-CN" sz="3200" b="1" i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12" name="文本框 11" title=""/>
          <p:cNvSpPr txBox="1"/>
          <p:nvPr>
            <p:custDataLst>
              <p:tags r:id="rId20"/>
            </p:custDataLst>
          </p:nvPr>
        </p:nvSpPr>
        <p:spPr>
          <a:xfrm>
            <a:off x="6025515" y="4431566"/>
            <a:ext cx="4095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sp>
        <p:nvSpPr>
          <p:cNvPr id="13" name="文本框 12" title=""/>
          <p:cNvSpPr txBox="1"/>
          <p:nvPr>
            <p:custDataLst>
              <p:tags r:id="rId21"/>
            </p:custDataLst>
          </p:nvPr>
        </p:nvSpPr>
        <p:spPr>
          <a:xfrm>
            <a:off x="5980854" y="2513900"/>
            <a:ext cx="8348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支</a:t>
            </a:r>
          </a:p>
        </p:txBody>
      </p:sp>
      <p:sp>
        <p:nvSpPr>
          <p:cNvPr id="14" name="直接连接符 13" title=""/>
          <p:cNvSpPr/>
          <p:nvPr>
            <p:custDataLst>
              <p:tags r:id="rId22"/>
            </p:custDataLst>
          </p:nvPr>
        </p:nvSpPr>
        <p:spPr>
          <a:xfrm flipH="1" flipV="1">
            <a:off x="5733415" y="2648486"/>
            <a:ext cx="269875" cy="1047751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5" name="直接连接符 14" title=""/>
          <p:cNvSpPr/>
          <p:nvPr>
            <p:custDataLst>
              <p:tags r:id="rId23"/>
            </p:custDataLst>
          </p:nvPr>
        </p:nvSpPr>
        <p:spPr>
          <a:xfrm flipH="1">
            <a:off x="6003291" y="3696235"/>
            <a:ext cx="0" cy="1377951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616825" y="1179730"/>
            <a:ext cx="3813811" cy="3051175"/>
          </a:xfrm>
          <a:prstGeom prst="rect">
            <a:avLst/>
          </a:prstGeom>
        </p:spPr>
      </p:pic>
      <p:sp>
        <p:nvSpPr>
          <p:cNvPr id="7" name="文本框 6" title=""/>
          <p:cNvSpPr txBox="1"/>
          <p:nvPr>
            <p:custDataLst>
              <p:tags r:id="rId26"/>
            </p:custDataLst>
          </p:nvPr>
        </p:nvSpPr>
        <p:spPr>
          <a:xfrm>
            <a:off x="9039225" y="3549550"/>
            <a:ext cx="609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sp>
        <p:nvSpPr>
          <p:cNvPr id="23" name="文本框 22" title=""/>
          <p:cNvSpPr txBox="1"/>
          <p:nvPr>
            <p:custDataLst>
              <p:tags r:id="rId27"/>
            </p:custDataLst>
          </p:nvPr>
        </p:nvSpPr>
        <p:spPr>
          <a:xfrm>
            <a:off x="9563101" y="1528380"/>
            <a:ext cx="8305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支</a:t>
            </a:r>
          </a:p>
        </p:txBody>
      </p:sp>
      <p:sp>
        <p:nvSpPr>
          <p:cNvPr id="27" name="文本框 26" title=""/>
          <p:cNvSpPr txBox="1"/>
          <p:nvPr>
            <p:custDataLst>
              <p:tags r:id="rId28"/>
            </p:custDataLst>
          </p:nvPr>
        </p:nvSpPr>
        <p:spPr>
          <a:xfrm>
            <a:off x="8310246" y="2710080"/>
            <a:ext cx="79565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牵</a:t>
            </a:r>
          </a:p>
        </p:txBody>
      </p:sp>
      <p:sp>
        <p:nvSpPr>
          <p:cNvPr id="33" name="文本框 32" title=""/>
          <p:cNvSpPr txBox="1"/>
          <p:nvPr>
            <p:custDataLst>
              <p:tags r:id="rId29"/>
            </p:custDataLst>
          </p:nvPr>
        </p:nvSpPr>
        <p:spPr>
          <a:xfrm rot="21482934">
            <a:off x="10259696" y="2504264"/>
            <a:ext cx="3829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endParaRPr lang="en-US" altLang="zh-CN" sz="3200" b="1" i="1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5" name="文本框 34" title=""/>
          <p:cNvSpPr txBox="1"/>
          <p:nvPr>
            <p:custDataLst>
              <p:tags r:id="rId30"/>
            </p:custDataLst>
          </p:nvPr>
        </p:nvSpPr>
        <p:spPr>
          <a:xfrm>
            <a:off x="1129347" y="4778659"/>
            <a:ext cx="23241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667"/>
              <a:t>静止的小球</a:t>
            </a:r>
          </a:p>
        </p:txBody>
      </p:sp>
      <p:sp>
        <p:nvSpPr>
          <p:cNvPr id="36" name="文本框 35" title=""/>
          <p:cNvSpPr txBox="1"/>
          <p:nvPr>
            <p:custDataLst>
              <p:tags r:id="rId31"/>
            </p:custDataLst>
          </p:nvPr>
        </p:nvSpPr>
        <p:spPr>
          <a:xfrm>
            <a:off x="5227607" y="5022155"/>
            <a:ext cx="23241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667"/>
              <a:t>静止的小球</a:t>
            </a:r>
          </a:p>
        </p:txBody>
      </p:sp>
      <p:sp>
        <p:nvSpPr>
          <p:cNvPr id="37" name="文本框 36" title=""/>
          <p:cNvSpPr txBox="1"/>
          <p:nvPr>
            <p:custDataLst>
              <p:tags r:id="rId32"/>
            </p:custDataLst>
          </p:nvPr>
        </p:nvSpPr>
        <p:spPr>
          <a:xfrm>
            <a:off x="8370455" y="4778659"/>
            <a:ext cx="312864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667"/>
              <a:t>匀速行驶的汽车</a:t>
            </a:r>
          </a:p>
        </p:txBody>
      </p:sp>
      <p:sp>
        <p:nvSpPr>
          <p:cNvPr id="32" name="椭圆 31" title=""/>
          <p:cNvSpPr/>
          <p:nvPr>
            <p:custDataLst>
              <p:tags r:id="rId33"/>
            </p:custDataLst>
          </p:nvPr>
        </p:nvSpPr>
        <p:spPr>
          <a:xfrm rot="5282934">
            <a:off x="9485631" y="2828825"/>
            <a:ext cx="76200" cy="76200"/>
          </a:xfrm>
          <a:prstGeom prst="ellipse">
            <a:avLst/>
          </a:prstGeom>
          <a:solidFill>
            <a:srgbClr val="00E4A8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直接连接符 2" title=""/>
          <p:cNvSpPr/>
          <p:nvPr>
            <p:custDataLst>
              <p:tags r:id="rId34"/>
            </p:custDataLst>
          </p:nvPr>
        </p:nvSpPr>
        <p:spPr>
          <a:xfrm flipH="1">
            <a:off x="9523731" y="2839620"/>
            <a:ext cx="0" cy="121920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1" name="直接连接符 10" title=""/>
          <p:cNvSpPr/>
          <p:nvPr>
            <p:custDataLst>
              <p:tags r:id="rId35"/>
            </p:custDataLst>
          </p:nvPr>
        </p:nvSpPr>
        <p:spPr>
          <a:xfrm flipH="1" flipV="1">
            <a:off x="9523731" y="1711225"/>
            <a:ext cx="0" cy="1133475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1" name="直接连接符 30" title=""/>
          <p:cNvSpPr/>
          <p:nvPr>
            <p:custDataLst>
              <p:tags r:id="rId36"/>
            </p:custDataLst>
          </p:nvPr>
        </p:nvSpPr>
        <p:spPr>
          <a:xfrm rot="5282934" flipV="1">
            <a:off x="9860915" y="2518946"/>
            <a:ext cx="8255" cy="682625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6" name="直接连接符 25" title=""/>
          <p:cNvSpPr/>
          <p:nvPr>
            <p:custDataLst>
              <p:tags r:id="rId37"/>
            </p:custDataLst>
          </p:nvPr>
        </p:nvSpPr>
        <p:spPr>
          <a:xfrm rot="5400000" flipH="1">
            <a:off x="9166225" y="2509421"/>
            <a:ext cx="0" cy="714375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388" name="WordArt 4" title=""/>
          <p:cNvSpPr>
            <a:spLocks noTextEdit="1"/>
          </p:cNvSpPr>
          <p:nvPr>
            <p:custDataLst>
              <p:tags r:id="rId38"/>
            </p:custDataLst>
          </p:nvPr>
        </p:nvSpPr>
        <p:spPr>
          <a:xfrm>
            <a:off x="509327" y="5835514"/>
            <a:ext cx="10711180" cy="647700"/>
          </a:xfrm>
          <a:prstGeom prst="rect">
            <a:avLst/>
          </a:prstGeom>
        </p:spPr>
        <p:txBody>
          <a:bodyPr wrap="none" fromWordArt="1">
            <a:normAutofit lnSpcReduction="10000"/>
          </a:bodyPr>
          <a:lstStyle/>
          <a:p>
            <a:pPr eaLnBrk="0" hangingPunct="0"/>
            <a:r>
              <a:rPr lang="zh-CN" altLang="en-US" sz="3733" b="1">
                <a:latin typeface="宋体" panose="02010600030101010101" pitchFamily="2" charset="-122"/>
                <a:ea typeface="宋体" panose="02010600030101010101" pitchFamily="2" charset="-122"/>
              </a:rPr>
              <a:t>   这些物体受力但运动状态保持不变。</a:t>
            </a:r>
          </a:p>
        </p:txBody>
      </p:sp>
      <p:sp>
        <p:nvSpPr>
          <p:cNvPr id="49" name="矩形 48" title=""/>
          <p:cNvSpPr/>
          <p:nvPr>
            <p:custDataLst>
              <p:tags r:id="rId39"/>
            </p:custDataLst>
          </p:nvPr>
        </p:nvSpPr>
        <p:spPr>
          <a:xfrm>
            <a:off x="681656" y="654934"/>
            <a:ext cx="595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试一试：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分析下列物体的受力。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12" grpId="0"/>
      <p:bldP spid="13" grpId="0"/>
      <p:bldP spid="7" grpId="0"/>
      <p:bldP spid="23" grpId="0"/>
      <p:bldP spid="27" grpId="0"/>
      <p:bldP spid="33" grpId="0"/>
      <p:bldP spid="35" grpId="0" animBg="1"/>
      <p:bldP spid="36" grpId="0" animBg="1"/>
      <p:bldP spid="37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45" y="1814160"/>
            <a:ext cx="1698625" cy="2350771"/>
          </a:xfrm>
          <a:prstGeom prst="rect">
            <a:avLst/>
          </a:prstGeom>
        </p:spPr>
      </p:pic>
      <p:sp>
        <p:nvSpPr>
          <p:cNvPr id="23554" name="Text Box 2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5186" y="1516345"/>
            <a:ext cx="1094676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物体受到几个力作用时，保持静止状态或匀速直线运动状态。</a:t>
            </a:r>
          </a:p>
        </p:txBody>
      </p:sp>
      <p:sp>
        <p:nvSpPr>
          <p:cNvPr id="4" name="下箭头标注 3" title=""/>
          <p:cNvSpPr/>
          <p:nvPr>
            <p:custDataLst>
              <p:tags r:id="rId6"/>
            </p:custDataLst>
          </p:nvPr>
        </p:nvSpPr>
        <p:spPr>
          <a:xfrm>
            <a:off x="2618741" y="1516346"/>
            <a:ext cx="1251585" cy="1155700"/>
          </a:xfrm>
          <a:prstGeom prst="downArrowCallou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2455334" y="2672080"/>
            <a:ext cx="1717887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平衡力</a:t>
            </a:r>
          </a:p>
        </p:txBody>
      </p:sp>
      <p:sp>
        <p:nvSpPr>
          <p:cNvPr id="7" name="下箭头标注 6" title=""/>
          <p:cNvSpPr/>
          <p:nvPr>
            <p:custDataLst>
              <p:tags r:id="rId8"/>
            </p:custDataLst>
          </p:nvPr>
        </p:nvSpPr>
        <p:spPr>
          <a:xfrm>
            <a:off x="6275706" y="1459830"/>
            <a:ext cx="5315585" cy="1155700"/>
          </a:xfrm>
          <a:prstGeom prst="downArrowCallou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9"/>
            </p:custDataLst>
          </p:nvPr>
        </p:nvSpPr>
        <p:spPr>
          <a:xfrm>
            <a:off x="8003541" y="2672080"/>
            <a:ext cx="2010833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平衡状态</a:t>
            </a:r>
          </a:p>
        </p:txBody>
      </p:sp>
      <p:sp>
        <p:nvSpPr>
          <p:cNvPr id="22" name="TextBox 4" title=""/>
          <p:cNvSpPr txBox="1"/>
          <p:nvPr>
            <p:custDataLst>
              <p:tags r:id="rId10"/>
            </p:custDataLst>
          </p:nvPr>
        </p:nvSpPr>
        <p:spPr>
          <a:xfrm>
            <a:off x="3196651" y="4162841"/>
            <a:ext cx="2656496" cy="584775"/>
          </a:xfrm>
          <a:prstGeom prst="rect">
            <a:avLst/>
          </a:prstGeom>
          <a:noFill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物体不受力时</a:t>
            </a:r>
          </a:p>
        </p:txBody>
      </p:sp>
      <p:sp>
        <p:nvSpPr>
          <p:cNvPr id="23" name="TextBox 6" title=""/>
          <p:cNvSpPr txBox="1"/>
          <p:nvPr>
            <p:custDataLst>
              <p:tags r:id="rId11"/>
            </p:custDataLst>
          </p:nvPr>
        </p:nvSpPr>
        <p:spPr>
          <a:xfrm>
            <a:off x="6863048" y="3896854"/>
            <a:ext cx="3480440" cy="21929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保持静止状态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匀速直线运动状态</a:t>
            </a:r>
          </a:p>
        </p:txBody>
      </p:sp>
      <p:grpSp>
        <p:nvGrpSpPr>
          <p:cNvPr id="27" name="组合 26" title=""/>
          <p:cNvGrpSpPr/>
          <p:nvPr>
            <p:custDataLst>
              <p:tags r:id="rId12"/>
            </p:custDataLst>
          </p:nvPr>
        </p:nvGrpSpPr>
        <p:grpSpPr>
          <a:xfrm>
            <a:off x="3060886" y="4185727"/>
            <a:ext cx="2786063" cy="1156275"/>
            <a:chOff x="428596" y="2285992"/>
            <a:chExt cx="2786082" cy="1155587"/>
          </a:xfrm>
        </p:grpSpPr>
        <p:sp>
          <p:nvSpPr>
            <p:cNvPr id="28" name="椭圆 27"/>
            <p:cNvSpPr/>
            <p:nvPr>
              <p:custDataLst>
                <p:tags r:id="rId13"/>
              </p:custDataLst>
            </p:nvPr>
          </p:nvSpPr>
          <p:spPr>
            <a:xfrm>
              <a:off x="428596" y="2285992"/>
              <a:ext cx="2786082" cy="6429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/>
              <a:endParaRPr lang="zh-CN" altLang="en-US" sz="320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6405" name="TextBox 21"/>
            <p:cNvSpPr txBox="1"/>
            <p:nvPr>
              <p:custDataLst>
                <p:tags r:id="rId14"/>
              </p:custDataLst>
            </p:nvPr>
          </p:nvSpPr>
          <p:spPr>
            <a:xfrm>
              <a:off x="1162026" y="2857152"/>
              <a:ext cx="1420592" cy="5844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不存在</a:t>
              </a:r>
            </a:p>
          </p:txBody>
        </p:sp>
      </p:grpSp>
      <p:sp>
        <p:nvSpPr>
          <p:cNvPr id="30" name="TextBox 4" title=""/>
          <p:cNvSpPr txBox="1"/>
          <p:nvPr>
            <p:custDataLst>
              <p:tags r:id="rId15"/>
            </p:custDataLst>
          </p:nvPr>
        </p:nvSpPr>
        <p:spPr>
          <a:xfrm>
            <a:off x="2887034" y="5394786"/>
            <a:ext cx="3068469" cy="584775"/>
          </a:xfrm>
          <a:prstGeom prst="rect">
            <a:avLst/>
          </a:prstGeom>
          <a:noFill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物体受平衡力时</a:t>
            </a:r>
          </a:p>
        </p:txBody>
      </p:sp>
      <p:sp>
        <p:nvSpPr>
          <p:cNvPr id="39" name="右大括号 38" title=""/>
          <p:cNvSpPr/>
          <p:nvPr>
            <p:custDataLst>
              <p:tags r:id="rId16"/>
            </p:custDataLst>
          </p:nvPr>
        </p:nvSpPr>
        <p:spPr>
          <a:xfrm>
            <a:off x="6085342" y="4279004"/>
            <a:ext cx="357505" cy="1574800"/>
          </a:xfrm>
          <a:prstGeom prst="rightBrace">
            <a:avLst>
              <a:gd name="adj1" fmla="val 61521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左右箭头 5" title=""/>
          <p:cNvSpPr/>
          <p:nvPr>
            <p:custDataLst>
              <p:tags r:id="rId17"/>
            </p:custDataLst>
          </p:nvPr>
        </p:nvSpPr>
        <p:spPr>
          <a:xfrm>
            <a:off x="4290907" y="2810087"/>
            <a:ext cx="3593253" cy="350520"/>
          </a:xfrm>
          <a:prstGeom prst="left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4" grpId="0" animBg="1"/>
      <p:bldP spid="5" grpId="0" animBg="1"/>
      <p:bldP spid="7" grpId="0" animBg="1"/>
      <p:bldP spid="17" grpId="0" animBg="1"/>
      <p:bldP spid="22" grpId="0" animBg="1"/>
      <p:bldP spid="23" grpId="0" animBg="1"/>
      <p:bldP spid="30" grpId="0" animBg="1"/>
      <p:bldP spid="3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extBox 2" title=""/>
          <p:cNvSpPr txBox="1"/>
          <p:nvPr>
            <p:custDataLst>
              <p:tags r:id="rId3"/>
            </p:custDataLst>
          </p:nvPr>
        </p:nvSpPr>
        <p:spPr>
          <a:xfrm>
            <a:off x="167779" y="2270620"/>
            <a:ext cx="11643920" cy="450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把小车放在光滑的水平桌面上，向挂在小车两端的托盘里加砝码。观察小车在什么条件下会</a:t>
            </a:r>
            <a:endParaRPr lang="en-US" altLang="zh-CN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保持运动状态不变。</a:t>
            </a:r>
            <a:endParaRPr lang="en-US" altLang="zh-CN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1.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使两托盘里的砝码质量不相等。</a:t>
            </a:r>
            <a:endParaRPr lang="en-US" altLang="zh-CN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2.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使两托盘里的砝码质量相等。</a:t>
            </a:r>
            <a:endParaRPr lang="en-US" altLang="zh-CN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3.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使两托盘里的砝码质量相等，把小车在水平面上扭转一个角度后释放。</a:t>
            </a:r>
          </a:p>
        </p:txBody>
      </p:sp>
      <p:grpSp>
        <p:nvGrpSpPr>
          <p:cNvPr id="7" name="组合 6" title=""/>
          <p:cNvGrpSpPr/>
          <p:nvPr>
            <p:custDataLst>
              <p:tags r:id="rId4"/>
            </p:custDataLst>
          </p:nvPr>
        </p:nvGrpSpPr>
        <p:grpSpPr>
          <a:xfrm>
            <a:off x="3193416" y="676242"/>
            <a:ext cx="5749295" cy="588011"/>
            <a:chOff x="6109" y="1053"/>
            <a:chExt cx="9054" cy="926"/>
          </a:xfrm>
        </p:grpSpPr>
        <p:grpSp>
          <p:nvGrpSpPr>
            <p:cNvPr id="9" name="组合 18"/>
            <p:cNvGrpSpPr/>
            <p:nvPr>
              <p:custDataLst>
                <p:tags r:id="rId5"/>
              </p:custDataLst>
            </p:nvPr>
          </p:nvGrpSpPr>
          <p:grpSpPr>
            <a:xfrm>
              <a:off x="6109" y="1138"/>
              <a:ext cx="2932" cy="841"/>
              <a:chOff x="2212975" y="684067"/>
              <a:chExt cx="1862099" cy="534254"/>
            </a:xfrm>
          </p:grpSpPr>
          <p:sp>
            <p:nvSpPr>
              <p:cNvPr id="13" name="圆角矩形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2212975" y="684067"/>
                <a:ext cx="1862099" cy="51329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kumimoji="1" lang="zh-CN" altLang="en-US"/>
              </a:p>
            </p:txBody>
          </p:sp>
          <p:sp>
            <p:nvSpPr>
              <p:cNvPr id="15" name="矩形 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20620" y="731692"/>
                <a:ext cx="1723805" cy="4866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3200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</a:rPr>
                  <a:t>知识点 </a:t>
                </a:r>
                <a:r>
                  <a:rPr lang="en-US" sz="3200" b="1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</a:rPr>
                  <a:t>2</a:t>
                </a: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9456" y="1053"/>
              <a:ext cx="570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3200"/>
                <a:t>二力平衡的条件</a:t>
              </a:r>
            </a:p>
          </p:txBody>
        </p:sp>
      </p:grpSp>
      <p:sp>
        <p:nvSpPr>
          <p:cNvPr id="20" name="矩形 12290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3176" y="1488203"/>
            <a:ext cx="12195175" cy="72072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 sz="3200" b="1" spc="133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实验：</a:t>
            </a:r>
            <a:r>
              <a:rPr lang="zh-CN" altLang="en-US" sz="3200" b="1" spc="133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探究二力平衡的条件</a:t>
            </a:r>
            <a:endParaRPr lang="zh-CN" altLang="zh-CN" sz="3200" b="1" spc="133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6" name="Picture 2" title="">
            <a:hlinkClick r:id="rId12" action="ppaction://hlinkfile"/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0736" y="2996403"/>
            <a:ext cx="4595704" cy="26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title="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1044807" y="5240192"/>
            <a:ext cx="366768" cy="4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916043" y="872830"/>
            <a:ext cx="7600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把实验条件和现象记录在下面的表格中。</a:t>
            </a:r>
            <a:endParaRPr lang="zh-CN" altLang="en-US" sz="3200"/>
          </a:p>
        </p:txBody>
      </p:sp>
      <p:graphicFrame>
        <p:nvGraphicFramePr>
          <p:cNvPr id="3" name="Group 99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16043" y="1823208"/>
          <a:ext cx="9781117" cy="4250422"/>
        </p:xfrm>
        <a:graphic>
          <a:graphicData uri="http://schemas.openxmlformats.org/drawingml/2006/table">
            <a:tbl>
              <a:tblPr/>
              <a:tblGrid>
                <a:gridCol w="1680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6771">
                <a:tc gridSpan="3"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物体在水平方向所受二力的情况</a:t>
                      </a: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运动状态是否改变</a:t>
                      </a: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317"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大小</a:t>
                      </a: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方向</a:t>
                      </a: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是否在一条直线上</a:t>
                      </a: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667"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不相等</a:t>
                      </a: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551"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相等</a:t>
                      </a: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116"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相等</a:t>
                      </a: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0580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24009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2743835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0000" marR="120000" marT="62400" marB="624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 title=""/>
          <p:cNvSpPr/>
          <p:nvPr>
            <p:custDataLst>
              <p:tags r:id="rId5"/>
            </p:custDataLst>
          </p:nvPr>
        </p:nvSpPr>
        <p:spPr>
          <a:xfrm>
            <a:off x="3063812" y="353508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相反</a:t>
            </a:r>
          </a:p>
        </p:txBody>
      </p:sp>
      <p:sp>
        <p:nvSpPr>
          <p:cNvPr id="6" name="矩形 5" title=""/>
          <p:cNvSpPr/>
          <p:nvPr>
            <p:custDataLst>
              <p:tags r:id="rId6"/>
            </p:custDataLst>
          </p:nvPr>
        </p:nvSpPr>
        <p:spPr>
          <a:xfrm>
            <a:off x="3063811" y="431805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相反</a:t>
            </a:r>
          </a:p>
        </p:txBody>
      </p:sp>
      <p:sp>
        <p:nvSpPr>
          <p:cNvPr id="7" name="矩形 6" title=""/>
          <p:cNvSpPr/>
          <p:nvPr>
            <p:custDataLst>
              <p:tags r:id="rId7"/>
            </p:custDataLst>
          </p:nvPr>
        </p:nvSpPr>
        <p:spPr>
          <a:xfrm>
            <a:off x="2828741" y="4978868"/>
            <a:ext cx="1478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成一定角度</a:t>
            </a:r>
          </a:p>
        </p:txBody>
      </p:sp>
      <p:sp>
        <p:nvSpPr>
          <p:cNvPr id="8" name="矩形 7" title=""/>
          <p:cNvSpPr/>
          <p:nvPr>
            <p:custDataLst>
              <p:tags r:id="rId8"/>
            </p:custDataLst>
          </p:nvPr>
        </p:nvSpPr>
        <p:spPr>
          <a:xfrm>
            <a:off x="4930882" y="3524417"/>
            <a:ext cx="3068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在同一条直线上</a:t>
            </a:r>
          </a:p>
        </p:txBody>
      </p:sp>
      <p:sp>
        <p:nvSpPr>
          <p:cNvPr id="9" name="矩形 8" title=""/>
          <p:cNvSpPr/>
          <p:nvPr>
            <p:custDataLst>
              <p:tags r:id="rId9"/>
            </p:custDataLst>
          </p:nvPr>
        </p:nvSpPr>
        <p:spPr>
          <a:xfrm>
            <a:off x="4952137" y="4397391"/>
            <a:ext cx="3068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在同一条直线上</a:t>
            </a:r>
          </a:p>
        </p:txBody>
      </p:sp>
      <p:sp>
        <p:nvSpPr>
          <p:cNvPr id="10" name="矩形 9" title=""/>
          <p:cNvSpPr/>
          <p:nvPr>
            <p:custDataLst>
              <p:tags r:id="rId10"/>
            </p:custDataLst>
          </p:nvPr>
        </p:nvSpPr>
        <p:spPr>
          <a:xfrm>
            <a:off x="4784622" y="5247459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不在同一条直线上</a:t>
            </a:r>
          </a:p>
        </p:txBody>
      </p:sp>
      <p:sp>
        <p:nvSpPr>
          <p:cNvPr id="11" name="矩形 10" title=""/>
          <p:cNvSpPr/>
          <p:nvPr>
            <p:custDataLst>
              <p:tags r:id="rId11"/>
            </p:custDataLst>
          </p:nvPr>
        </p:nvSpPr>
        <p:spPr>
          <a:xfrm>
            <a:off x="9092700" y="352441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改变</a:t>
            </a:r>
          </a:p>
        </p:txBody>
      </p:sp>
      <p:sp>
        <p:nvSpPr>
          <p:cNvPr id="12" name="矩形 11" title=""/>
          <p:cNvSpPr/>
          <p:nvPr>
            <p:custDataLst>
              <p:tags r:id="rId12"/>
            </p:custDataLst>
          </p:nvPr>
        </p:nvSpPr>
        <p:spPr>
          <a:xfrm>
            <a:off x="8886714" y="4363315"/>
            <a:ext cx="1420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不改变</a:t>
            </a:r>
          </a:p>
        </p:txBody>
      </p:sp>
      <p:sp>
        <p:nvSpPr>
          <p:cNvPr id="13" name="矩形 12" title=""/>
          <p:cNvSpPr/>
          <p:nvPr>
            <p:custDataLst>
              <p:tags r:id="rId13"/>
            </p:custDataLst>
          </p:nvPr>
        </p:nvSpPr>
        <p:spPr>
          <a:xfrm>
            <a:off x="9137440" y="525916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改变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AS_UNIQUEID" val="744"/>
</p:tagLst>
</file>

<file path=ppt/tags/tag10.xml><?xml version="1.0" encoding="utf-8"?>
<p:tagLst xmlns:p="http://schemas.openxmlformats.org/presentationml/2006/main">
  <p:tag name="AS_UNIQUEID" val="752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0.xml><?xml version="1.0" encoding="utf-8"?>
<p:tagLst xmlns:p="http://schemas.openxmlformats.org/presentationml/2006/main">
  <p:tag name="AS_UNIQUEID" val="821"/>
</p:tagLst>
</file>

<file path=ppt/tags/tag101.xml><?xml version="1.0" encoding="utf-8"?>
<p:tagLst xmlns:p="http://schemas.openxmlformats.org/presentationml/2006/main">
  <p:tag name="AS_UNIQUEID" val="822"/>
</p:tagLst>
</file>

<file path=ppt/tags/tag102.xml><?xml version="1.0" encoding="utf-8"?>
<p:tagLst xmlns:p="http://schemas.openxmlformats.org/presentationml/2006/main">
  <p:tag name="AS_UNIQUEID" val="823"/>
</p:tagLst>
</file>

<file path=ppt/tags/tag103.xml><?xml version="1.0" encoding="utf-8"?>
<p:tagLst xmlns:p="http://schemas.openxmlformats.org/presentationml/2006/main">
  <p:tag name="AS_UNIQUEID" val="824"/>
</p:tagLst>
</file>

<file path=ppt/tags/tag104.xml><?xml version="1.0" encoding="utf-8"?>
<p:tagLst xmlns:p="http://schemas.openxmlformats.org/presentationml/2006/main">
  <p:tag name="AS_UNIQUEID" val="825"/>
</p:tagLst>
</file>

<file path=ppt/tags/tag105.xml><?xml version="1.0" encoding="utf-8"?>
<p:tagLst xmlns:p="http://schemas.openxmlformats.org/presentationml/2006/main">
  <p:tag name="AS_UNIQUEID" val="826"/>
</p:tagLst>
</file>

<file path=ppt/tags/tag106.xml><?xml version="1.0" encoding="utf-8"?>
<p:tagLst xmlns:p="http://schemas.openxmlformats.org/presentationml/2006/main">
  <p:tag name="AS_UNIQUEID" val="827"/>
</p:tagLst>
</file>

<file path=ppt/tags/tag107.xml><?xml version="1.0" encoding="utf-8"?>
<p:tagLst xmlns:p="http://schemas.openxmlformats.org/presentationml/2006/main">
  <p:tag name="AS_UNIQUEID" val="828"/>
</p:tagLst>
</file>

<file path=ppt/tags/tag108.xml><?xml version="1.0" encoding="utf-8"?>
<p:tagLst xmlns:p="http://schemas.openxmlformats.org/presentationml/2006/main">
  <p:tag name="AS_UNIQUEID" val="829"/>
</p:tagLst>
</file>

<file path=ppt/tags/tag109.xml><?xml version="1.0" encoding="utf-8"?>
<p:tagLst xmlns:p="http://schemas.openxmlformats.org/presentationml/2006/main">
  <p:tag name="AS_UNIQUEID" val="830"/>
</p:tagLst>
</file>

<file path=ppt/tags/tag11.xml><?xml version="1.0" encoding="utf-8"?>
<p:tagLst xmlns:p="http://schemas.openxmlformats.org/presentationml/2006/main">
  <p:tag name="AS_UNIQUEID" val="753"/>
</p:tagLst>
</file>

<file path=ppt/tags/tag110.xml><?xml version="1.0" encoding="utf-8"?>
<p:tagLst xmlns:p="http://schemas.openxmlformats.org/presentationml/2006/main">
  <p:tag name="AS_UNIQUEID" val="831"/>
</p:tagLst>
</file>

<file path=ppt/tags/tag111.xml><?xml version="1.0" encoding="utf-8"?>
<p:tagLst xmlns:p="http://schemas.openxmlformats.org/presentationml/2006/main">
  <p:tag name="AS_UNIQUEID" val="832"/>
</p:tagLst>
</file>

<file path=ppt/tags/tag112.xml><?xml version="1.0" encoding="utf-8"?>
<p:tagLst xmlns:p="http://schemas.openxmlformats.org/presentationml/2006/main">
  <p:tag name="AS_UNIQUEID" val="833"/>
</p:tagLst>
</file>

<file path=ppt/tags/tag113.xml><?xml version="1.0" encoding="utf-8"?>
<p:tagLst xmlns:p="http://schemas.openxmlformats.org/presentationml/2006/main">
  <p:tag name="AS_UNIQUEID" val="834"/>
</p:tagLst>
</file>

<file path=ppt/tags/tag114.xml><?xml version="1.0" encoding="utf-8"?>
<p:tagLst xmlns:p="http://schemas.openxmlformats.org/presentationml/2006/main">
  <p:tag name="AS_UNIQUEID" val="835"/>
</p:tagLst>
</file>

<file path=ppt/tags/tag115.xml><?xml version="1.0" encoding="utf-8"?>
<p:tagLst xmlns:p="http://schemas.openxmlformats.org/presentationml/2006/main">
  <p:tag name="AS_UNIQUEID" val="836"/>
</p:tagLst>
</file>

<file path=ppt/tags/tag116.xml><?xml version="1.0" encoding="utf-8"?>
<p:tagLst xmlns:p="http://schemas.openxmlformats.org/presentationml/2006/main">
  <p:tag name="AS_UNIQUEID" val="837"/>
</p:tagLst>
</file>

<file path=ppt/tags/tag117.xml><?xml version="1.0" encoding="utf-8"?>
<p:tagLst xmlns:p="http://schemas.openxmlformats.org/presentationml/2006/main">
  <p:tag name="AS_UNIQUEID" val="838"/>
</p:tagLst>
</file>

<file path=ppt/tags/tag118.xml><?xml version="1.0" encoding="utf-8"?>
<p:tagLst xmlns:p="http://schemas.openxmlformats.org/presentationml/2006/main">
  <p:tag name="AS_UNIQUEID" val="839"/>
</p:tagLst>
</file>

<file path=ppt/tags/tag119.xml><?xml version="1.0" encoding="utf-8"?>
<p:tagLst xmlns:p="http://schemas.openxmlformats.org/presentationml/2006/main">
  <p:tag name="AS_UNIQUEID" val="840"/>
</p:tagLst>
</file>

<file path=ppt/tags/tag12.xml><?xml version="1.0" encoding="utf-8"?>
<p:tagLst xmlns:p="http://schemas.openxmlformats.org/presentationml/2006/main">
  <p:tag name="AS_UNIQUEID" val="754"/>
</p:tagLst>
</file>

<file path=ppt/tags/tag120.xml><?xml version="1.0" encoding="utf-8"?>
<p:tagLst xmlns:p="http://schemas.openxmlformats.org/presentationml/2006/main">
  <p:tag name="AS_UNIQUEID" val="841"/>
</p:tagLst>
</file>

<file path=ppt/tags/tag121.xml><?xml version="1.0" encoding="utf-8"?>
<p:tagLst xmlns:p="http://schemas.openxmlformats.org/presentationml/2006/main">
  <p:tag name="AS_UNIQUEID" val="842"/>
</p:tagLst>
</file>

<file path=ppt/tags/tag122.xml><?xml version="1.0" encoding="utf-8"?>
<p:tagLst xmlns:p="http://schemas.openxmlformats.org/presentationml/2006/main">
  <p:tag name="AS_UNIQUEID" val="843"/>
</p:tagLst>
</file>

<file path=ppt/tags/tag123.xml><?xml version="1.0" encoding="utf-8"?>
<p:tagLst xmlns:p="http://schemas.openxmlformats.org/presentationml/2006/main">
  <p:tag name="AS_UNIQUEID" val="844"/>
</p:tagLst>
</file>

<file path=ppt/tags/tag124.xml><?xml version="1.0" encoding="utf-8"?>
<p:tagLst xmlns:p="http://schemas.openxmlformats.org/presentationml/2006/main">
  <p:tag name="AS_UNIQUEID" val="845"/>
</p:tagLst>
</file>

<file path=ppt/tags/tag125.xml><?xml version="1.0" encoding="utf-8"?>
<p:tagLst xmlns:p="http://schemas.openxmlformats.org/presentationml/2006/main">
  <p:tag name="AS_UNIQUEID" val="846"/>
</p:tagLst>
</file>

<file path=ppt/tags/tag126.xml><?xml version="1.0" encoding="utf-8"?>
<p:tagLst xmlns:p="http://schemas.openxmlformats.org/presentationml/2006/main">
  <p:tag name="AS_UNIQUEID" val="847"/>
</p:tagLst>
</file>

<file path=ppt/tags/tag127.xml><?xml version="1.0" encoding="utf-8"?>
<p:tagLst xmlns:p="http://schemas.openxmlformats.org/presentationml/2006/main">
  <p:tag name="AS_UNIQUEID" val="848"/>
</p:tagLst>
</file>

<file path=ppt/tags/tag128.xml><?xml version="1.0" encoding="utf-8"?>
<p:tagLst xmlns:p="http://schemas.openxmlformats.org/presentationml/2006/main">
  <p:tag name="AS_UNIQUEID" val="849"/>
</p:tagLst>
</file>

<file path=ppt/tags/tag129.xml><?xml version="1.0" encoding="utf-8"?>
<p:tagLst xmlns:p="http://schemas.openxmlformats.org/presentationml/2006/main">
  <p:tag name="AS_UNIQUEID" val="850"/>
</p:tagLst>
</file>

<file path=ppt/tags/tag13.xml><?xml version="1.0" encoding="utf-8"?>
<p:tagLst xmlns:p="http://schemas.openxmlformats.org/presentationml/2006/main">
  <p:tag name="AS_UNIQUEID" val="755"/>
</p:tagLst>
</file>

<file path=ppt/tags/tag130.xml><?xml version="1.0" encoding="utf-8"?>
<p:tagLst xmlns:p="http://schemas.openxmlformats.org/presentationml/2006/main">
  <p:tag name="AS_UNIQUEID" val="851"/>
</p:tagLst>
</file>

<file path=ppt/tags/tag131.xml><?xml version="1.0" encoding="utf-8"?>
<p:tagLst xmlns:p="http://schemas.openxmlformats.org/presentationml/2006/main">
  <p:tag name="AS_UNIQUEID" val="852"/>
</p:tagLst>
</file>

<file path=ppt/tags/tag132.xml><?xml version="1.0" encoding="utf-8"?>
<p:tagLst xmlns:p="http://schemas.openxmlformats.org/presentationml/2006/main">
  <p:tag name="AS_UNIQUEID" val="853"/>
</p:tagLst>
</file>

<file path=ppt/tags/tag133.xml><?xml version="1.0" encoding="utf-8"?>
<p:tagLst xmlns:p="http://schemas.openxmlformats.org/presentationml/2006/main">
  <p:tag name="AS_UNIQUEID" val="854"/>
</p:tagLst>
</file>

<file path=ppt/tags/tag134.xml><?xml version="1.0" encoding="utf-8"?>
<p:tagLst xmlns:p="http://schemas.openxmlformats.org/presentationml/2006/main">
  <p:tag name="AS_UNIQUEID" val="855"/>
</p:tagLst>
</file>

<file path=ppt/tags/tag135.xml><?xml version="1.0" encoding="utf-8"?>
<p:tagLst xmlns:p="http://schemas.openxmlformats.org/presentationml/2006/main">
  <p:tag name="AS_UNIQUEID" val="856"/>
</p:tagLst>
</file>

<file path=ppt/tags/tag136.xml><?xml version="1.0" encoding="utf-8"?>
<p:tagLst xmlns:p="http://schemas.openxmlformats.org/presentationml/2006/main">
  <p:tag name="AS_UNIQUEID" val="857"/>
</p:tagLst>
</file>

<file path=ppt/tags/tag137.xml><?xml version="1.0" encoding="utf-8"?>
<p:tagLst xmlns:p="http://schemas.openxmlformats.org/presentationml/2006/main">
  <p:tag name="AS_UNIQUEID" val="858"/>
</p:tagLst>
</file>

<file path=ppt/tags/tag138.xml><?xml version="1.0" encoding="utf-8"?>
<p:tagLst xmlns:p="http://schemas.openxmlformats.org/presentationml/2006/main">
  <p:tag name="AS_UNIQUEID" val="859"/>
</p:tagLst>
</file>

<file path=ppt/tags/tag139.xml><?xml version="1.0" encoding="utf-8"?>
<p:tagLst xmlns:p="http://schemas.openxmlformats.org/presentationml/2006/main">
  <p:tag name="AS_UNIQUEID" val="860"/>
</p:tagLst>
</file>

<file path=ppt/tags/tag14.xml><?xml version="1.0" encoding="utf-8"?>
<p:tagLst xmlns:p="http://schemas.openxmlformats.org/presentationml/2006/main">
  <p:tag name="AS_UNIQUEID" val="756"/>
</p:tagLst>
</file>

<file path=ppt/tags/tag140.xml><?xml version="1.0" encoding="utf-8"?>
<p:tagLst xmlns:p="http://schemas.openxmlformats.org/presentationml/2006/main">
  <p:tag name="AS_UNIQUEID" val="861"/>
</p:tagLst>
</file>

<file path=ppt/tags/tag141.xml><?xml version="1.0" encoding="utf-8"?>
<p:tagLst xmlns:p="http://schemas.openxmlformats.org/presentationml/2006/main">
  <p:tag name="AS_UNIQUEID" val="862"/>
</p:tagLst>
</file>

<file path=ppt/tags/tag142.xml><?xml version="1.0" encoding="utf-8"?>
<p:tagLst xmlns:p="http://schemas.openxmlformats.org/presentationml/2006/main">
  <p:tag name="AS_UNIQUEID" val="863"/>
</p:tagLst>
</file>

<file path=ppt/tags/tag143.xml><?xml version="1.0" encoding="utf-8"?>
<p:tagLst xmlns:p="http://schemas.openxmlformats.org/presentationml/2006/main">
  <p:tag name="AS_UNIQUEID" val="864"/>
</p:tagLst>
</file>

<file path=ppt/tags/tag144.xml><?xml version="1.0" encoding="utf-8"?>
<p:tagLst xmlns:p="http://schemas.openxmlformats.org/presentationml/2006/main">
  <p:tag name="AS_UNIQUEID" val="865"/>
</p:tagLst>
</file>

<file path=ppt/tags/tag145.xml><?xml version="1.0" encoding="utf-8"?>
<p:tagLst xmlns:p="http://schemas.openxmlformats.org/presentationml/2006/main">
  <p:tag name="AS_UNIQUEID" val="866"/>
</p:tagLst>
</file>

<file path=ppt/tags/tag146.xml><?xml version="1.0" encoding="utf-8"?>
<p:tagLst xmlns:p="http://schemas.openxmlformats.org/presentationml/2006/main">
  <p:tag name="AS_UNIQUEID" val="867"/>
</p:tagLst>
</file>

<file path=ppt/tags/tag147.xml><?xml version="1.0" encoding="utf-8"?>
<p:tagLst xmlns:p="http://schemas.openxmlformats.org/presentationml/2006/main">
  <p:tag name="AS_UNIQUEID" val="868"/>
</p:tagLst>
</file>

<file path=ppt/tags/tag148.xml><?xml version="1.0" encoding="utf-8"?>
<p:tagLst xmlns:p="http://schemas.openxmlformats.org/presentationml/2006/main">
  <p:tag name="AS_UNIQUEID" val="869"/>
</p:tagLst>
</file>

<file path=ppt/tags/tag149.xml><?xml version="1.0" encoding="utf-8"?>
<p:tagLst xmlns:p="http://schemas.openxmlformats.org/presentationml/2006/main">
  <p:tag name="AS_UNIQUEID" val="870"/>
</p:tagLst>
</file>

<file path=ppt/tags/tag15.xml><?xml version="1.0" encoding="utf-8"?>
<p:tagLst xmlns:p="http://schemas.openxmlformats.org/presentationml/2006/main">
  <p:tag name="AS_UNIQUEID" val="757"/>
</p:tagLst>
</file>

<file path=ppt/tags/tag150.xml><?xml version="1.0" encoding="utf-8"?>
<p:tagLst xmlns:p="http://schemas.openxmlformats.org/presentationml/2006/main">
  <p:tag name="AS_UNIQUEID" val="871"/>
</p:tagLst>
</file>

<file path=ppt/tags/tag151.xml><?xml version="1.0" encoding="utf-8"?>
<p:tagLst xmlns:p="http://schemas.openxmlformats.org/presentationml/2006/main">
  <p:tag name="AS_UNIQUEID" val="872"/>
</p:tagLst>
</file>

<file path=ppt/tags/tag152.xml><?xml version="1.0" encoding="utf-8"?>
<p:tagLst xmlns:p="http://schemas.openxmlformats.org/presentationml/2006/main">
  <p:tag name="AS_UNIQUEID" val="873"/>
</p:tagLst>
</file>

<file path=ppt/tags/tag153.xml><?xml version="1.0" encoding="utf-8"?>
<p:tagLst xmlns:p="http://schemas.openxmlformats.org/presentationml/2006/main">
  <p:tag name="AS_UNIQUEID" val="874"/>
</p:tagLst>
</file>

<file path=ppt/tags/tag154.xml><?xml version="1.0" encoding="utf-8"?>
<p:tagLst xmlns:p="http://schemas.openxmlformats.org/presentationml/2006/main">
  <p:tag name="AS_UNIQUEID" val="875"/>
</p:tagLst>
</file>

<file path=ppt/tags/tag155.xml><?xml version="1.0" encoding="utf-8"?>
<p:tagLst xmlns:p="http://schemas.openxmlformats.org/presentationml/2006/main">
  <p:tag name="AS_UNIQUEID" val="876"/>
</p:tagLst>
</file>

<file path=ppt/tags/tag156.xml><?xml version="1.0" encoding="utf-8"?>
<p:tagLst xmlns:p="http://schemas.openxmlformats.org/presentationml/2006/main">
  <p:tag name="AS_UNIQUEID" val="877"/>
</p:tagLst>
</file>

<file path=ppt/tags/tag157.xml><?xml version="1.0" encoding="utf-8"?>
<p:tagLst xmlns:p="http://schemas.openxmlformats.org/presentationml/2006/main">
  <p:tag name="AS_UNIQUEID" val="878"/>
</p:tagLst>
</file>

<file path=ppt/tags/tag158.xml><?xml version="1.0" encoding="utf-8"?>
<p:tagLst xmlns:p="http://schemas.openxmlformats.org/presentationml/2006/main">
  <p:tag name="AS_UNIQUEID" val="879"/>
</p:tagLst>
</file>

<file path=ppt/tags/tag159.xml><?xml version="1.0" encoding="utf-8"?>
<p:tagLst xmlns:p="http://schemas.openxmlformats.org/presentationml/2006/main">
  <p:tag name="AS_UNIQUEID" val="880"/>
</p:tagLst>
</file>

<file path=ppt/tags/tag16.xml><?xml version="1.0" encoding="utf-8"?>
<p:tagLst xmlns:p="http://schemas.openxmlformats.org/presentationml/2006/main">
  <p:tag name="AS_UNIQUEID" val="758"/>
</p:tagLst>
</file>

<file path=ppt/tags/tag160.xml><?xml version="1.0" encoding="utf-8"?>
<p:tagLst xmlns:p="http://schemas.openxmlformats.org/presentationml/2006/main">
  <p:tag name="AS_UNIQUEID" val="881"/>
</p:tagLst>
</file>

<file path=ppt/tags/tag161.xml><?xml version="1.0" encoding="utf-8"?>
<p:tagLst xmlns:p="http://schemas.openxmlformats.org/presentationml/2006/main">
  <p:tag name="AS_UNIQUEID" val="882"/>
</p:tagLst>
</file>

<file path=ppt/tags/tag162.xml><?xml version="1.0" encoding="utf-8"?>
<p:tagLst xmlns:p="http://schemas.openxmlformats.org/presentationml/2006/main">
  <p:tag name="AS_UNIQUEID" val="883"/>
</p:tagLst>
</file>

<file path=ppt/tags/tag163.xml><?xml version="1.0" encoding="utf-8"?>
<p:tagLst xmlns:p="http://schemas.openxmlformats.org/presentationml/2006/main">
  <p:tag name="AS_UNIQUEID" val="884"/>
</p:tagLst>
</file>

<file path=ppt/tags/tag164.xml><?xml version="1.0" encoding="utf-8"?>
<p:tagLst xmlns:p="http://schemas.openxmlformats.org/presentationml/2006/main">
  <p:tag name="AS_UNIQUEID" val="885"/>
</p:tagLst>
</file>

<file path=ppt/tags/tag165.xml><?xml version="1.0" encoding="utf-8"?>
<p:tagLst xmlns:p="http://schemas.openxmlformats.org/presentationml/2006/main">
  <p:tag name="AS_UNIQUEID" val="886"/>
</p:tagLst>
</file>

<file path=ppt/tags/tag166.xml><?xml version="1.0" encoding="utf-8"?>
<p:tagLst xmlns:p="http://schemas.openxmlformats.org/presentationml/2006/main">
  <p:tag name="AS_UNIQUEID" val="887"/>
</p:tagLst>
</file>

<file path=ppt/tags/tag167.xml><?xml version="1.0" encoding="utf-8"?>
<p:tagLst xmlns:p="http://schemas.openxmlformats.org/presentationml/2006/main">
  <p:tag name="AS_UNIQUEID" val="888"/>
</p:tagLst>
</file>

<file path=ppt/tags/tag168.xml><?xml version="1.0" encoding="utf-8"?>
<p:tagLst xmlns:p="http://schemas.openxmlformats.org/presentationml/2006/main">
  <p:tag name="AS_UNIQUEID" val="889"/>
</p:tagLst>
</file>

<file path=ppt/tags/tag169.xml><?xml version="1.0" encoding="utf-8"?>
<p:tagLst xmlns:p="http://schemas.openxmlformats.org/presentationml/2006/main">
  <p:tag name="AS_UNIQUEID" val="890"/>
</p:tagLst>
</file>

<file path=ppt/tags/tag17.xml><?xml version="1.0" encoding="utf-8"?>
<p:tagLst xmlns:p="http://schemas.openxmlformats.org/presentationml/2006/main">
  <p:tag name="AS_UNIQUEID" val="759"/>
</p:tagLst>
</file>

<file path=ppt/tags/tag170.xml><?xml version="1.0" encoding="utf-8"?>
<p:tagLst xmlns:p="http://schemas.openxmlformats.org/presentationml/2006/main">
  <p:tag name="AS_UNIQUEID" val="891"/>
</p:tagLst>
</file>

<file path=ppt/tags/tag171.xml><?xml version="1.0" encoding="utf-8"?>
<p:tagLst xmlns:p="http://schemas.openxmlformats.org/presentationml/2006/main">
  <p:tag name="AS_UNIQUEID" val="892"/>
</p:tagLst>
</file>

<file path=ppt/tags/tag172.xml><?xml version="1.0" encoding="utf-8"?>
<p:tagLst xmlns:p="http://schemas.openxmlformats.org/presentationml/2006/main">
  <p:tag name="AS_UNIQUEID" val="893"/>
</p:tagLst>
</file>

<file path=ppt/tags/tag173.xml><?xml version="1.0" encoding="utf-8"?>
<p:tagLst xmlns:p="http://schemas.openxmlformats.org/presentationml/2006/main">
  <p:tag name="AS_UNIQUEID" val="894"/>
</p:tagLst>
</file>

<file path=ppt/tags/tag174.xml><?xml version="1.0" encoding="utf-8"?>
<p:tagLst xmlns:p="http://schemas.openxmlformats.org/presentationml/2006/main">
  <p:tag name="AS_UNIQUEID" val="895"/>
</p:tagLst>
</file>

<file path=ppt/tags/tag175.xml><?xml version="1.0" encoding="utf-8"?>
<p:tagLst xmlns:p="http://schemas.openxmlformats.org/presentationml/2006/main">
  <p:tag name="AS_UNIQUEID" val="896"/>
</p:tagLst>
</file>

<file path=ppt/tags/tag176.xml><?xml version="1.0" encoding="utf-8"?>
<p:tagLst xmlns:p="http://schemas.openxmlformats.org/presentationml/2006/main">
  <p:tag name="AS_UNIQUEID" val="897"/>
</p:tagLst>
</file>

<file path=ppt/tags/tag177.xml><?xml version="1.0" encoding="utf-8"?>
<p:tagLst xmlns:p="http://schemas.openxmlformats.org/presentationml/2006/main">
  <p:tag name="AS_UNIQUEID" val="898"/>
</p:tagLst>
</file>

<file path=ppt/tags/tag178.xml><?xml version="1.0" encoding="utf-8"?>
<p:tagLst xmlns:p="http://schemas.openxmlformats.org/presentationml/2006/main">
  <p:tag name="AS_UNIQUEID" val="899"/>
</p:tagLst>
</file>

<file path=ppt/tags/tag179.xml><?xml version="1.0" encoding="utf-8"?>
<p:tagLst xmlns:p="http://schemas.openxmlformats.org/presentationml/2006/main">
  <p:tag name="AS_UNIQUEID" val="900"/>
</p:tagLst>
</file>

<file path=ppt/tags/tag18.xml><?xml version="1.0" encoding="utf-8"?>
<p:tagLst xmlns:p="http://schemas.openxmlformats.org/presentationml/2006/main">
  <p:tag name="AS_UNIQUEID" val="760"/>
</p:tagLst>
</file>

<file path=ppt/tags/tag180.xml><?xml version="1.0" encoding="utf-8"?>
<p:tagLst xmlns:p="http://schemas.openxmlformats.org/presentationml/2006/main">
  <p:tag name="AS_UNIQUEID" val="901"/>
</p:tagLst>
</file>

<file path=ppt/tags/tag181.xml><?xml version="1.0" encoding="utf-8"?>
<p:tagLst xmlns:p="http://schemas.openxmlformats.org/presentationml/2006/main">
  <p:tag name="AS_UNIQUEID" val="902"/>
</p:tagLst>
</file>

<file path=ppt/tags/tag182.xml><?xml version="1.0" encoding="utf-8"?>
<p:tagLst xmlns:p="http://schemas.openxmlformats.org/presentationml/2006/main">
  <p:tag name="AS_UNIQUEID" val="903"/>
</p:tagLst>
</file>

<file path=ppt/tags/tag183.xml><?xml version="1.0" encoding="utf-8"?>
<p:tagLst xmlns:p="http://schemas.openxmlformats.org/presentationml/2006/main">
  <p:tag name="AS_UNIQUEID" val="904"/>
</p:tagLst>
</file>

<file path=ppt/tags/tag184.xml><?xml version="1.0" encoding="utf-8"?>
<p:tagLst xmlns:p="http://schemas.openxmlformats.org/presentationml/2006/main">
  <p:tag name="AS_UNIQUEID" val="905"/>
</p:tagLst>
</file>

<file path=ppt/tags/tag185.xml><?xml version="1.0" encoding="utf-8"?>
<p:tagLst xmlns:p="http://schemas.openxmlformats.org/presentationml/2006/main">
  <p:tag name="AS_UNIQUEID" val="906"/>
</p:tagLst>
</file>

<file path=ppt/tags/tag186.xml><?xml version="1.0" encoding="utf-8"?>
<p:tagLst xmlns:p="http://schemas.openxmlformats.org/presentationml/2006/main">
  <p:tag name="AS_UNIQUEID" val="907"/>
</p:tagLst>
</file>

<file path=ppt/tags/tag187.xml><?xml version="1.0" encoding="utf-8"?>
<p:tagLst xmlns:p="http://schemas.openxmlformats.org/presentationml/2006/main">
  <p:tag name="AS_UNIQUEID" val="908"/>
</p:tagLst>
</file>

<file path=ppt/tags/tag188.xml><?xml version="1.0" encoding="utf-8"?>
<p:tagLst xmlns:p="http://schemas.openxmlformats.org/presentationml/2006/main">
  <p:tag name="AS_UNIQUEID" val="909"/>
</p:tagLst>
</file>

<file path=ppt/tags/tag189.xml><?xml version="1.0" encoding="utf-8"?>
<p:tagLst xmlns:p="http://schemas.openxmlformats.org/presentationml/2006/main">
  <p:tag name="AS_UNIQUEID" val="910"/>
</p:tagLst>
</file>

<file path=ppt/tags/tag19.xml><?xml version="1.0" encoding="utf-8"?>
<p:tagLst xmlns:p="http://schemas.openxmlformats.org/presentationml/2006/main">
  <p:tag name="AS_UNIQUEID" val="761"/>
</p:tagLst>
</file>

<file path=ppt/tags/tag190.xml><?xml version="1.0" encoding="utf-8"?>
<p:tagLst xmlns:p="http://schemas.openxmlformats.org/presentationml/2006/main">
  <p:tag name="AS_UNIQUEID" val="911"/>
</p:tagLst>
</file>

<file path=ppt/tags/tag191.xml><?xml version="1.0" encoding="utf-8"?>
<p:tagLst xmlns:p="http://schemas.openxmlformats.org/presentationml/2006/main">
  <p:tag name="AS_UNIQUEID" val="912"/>
</p:tagLst>
</file>

<file path=ppt/tags/tag192.xml><?xml version="1.0" encoding="utf-8"?>
<p:tagLst xmlns:p="http://schemas.openxmlformats.org/presentationml/2006/main">
  <p:tag name="AS_UNIQUEID" val="913"/>
</p:tagLst>
</file>

<file path=ppt/tags/tag193.xml><?xml version="1.0" encoding="utf-8"?>
<p:tagLst xmlns:p="http://schemas.openxmlformats.org/presentationml/2006/main">
  <p:tag name="AS_UNIQUEID" val="914"/>
</p:tagLst>
</file>

<file path=ppt/tags/tag194.xml><?xml version="1.0" encoding="utf-8"?>
<p:tagLst xmlns:p="http://schemas.openxmlformats.org/presentationml/2006/main">
  <p:tag name="AS_UNIQUEID" val="915"/>
</p:tagLst>
</file>

<file path=ppt/tags/tag195.xml><?xml version="1.0" encoding="utf-8"?>
<p:tagLst xmlns:p="http://schemas.openxmlformats.org/presentationml/2006/main">
  <p:tag name="AS_UNIQUEID" val="916"/>
</p:tagLst>
</file>

<file path=ppt/tags/tag196.xml><?xml version="1.0" encoding="utf-8"?>
<p:tagLst xmlns:p="http://schemas.openxmlformats.org/presentationml/2006/main">
  <p:tag name="AS_UNIQUEID" val="917"/>
</p:tagLst>
</file>

<file path=ppt/tags/tag197.xml><?xml version="1.0" encoding="utf-8"?>
<p:tagLst xmlns:p="http://schemas.openxmlformats.org/presentationml/2006/main">
  <p:tag name="AS_UNIQUEID" val="918"/>
</p:tagLst>
</file>

<file path=ppt/tags/tag198.xml><?xml version="1.0" encoding="utf-8"?>
<p:tagLst xmlns:p="http://schemas.openxmlformats.org/presentationml/2006/main">
  <p:tag name="AS_UNIQUEID" val="919"/>
</p:tagLst>
</file>

<file path=ppt/tags/tag199.xml><?xml version="1.0" encoding="utf-8"?>
<p:tagLst xmlns:p="http://schemas.openxmlformats.org/presentationml/2006/main">
  <p:tag name="AS_UNIQUEID" val="920"/>
</p:tagLst>
</file>

<file path=ppt/tags/tag2.xml><?xml version="1.0" encoding="utf-8"?>
<p:tagLst xmlns:p="http://schemas.openxmlformats.org/presentationml/2006/main">
  <p:tag name="AS_UNIQUEID" val="745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0.xml><?xml version="1.0" encoding="utf-8"?>
<p:tagLst xmlns:p="http://schemas.openxmlformats.org/presentationml/2006/main">
  <p:tag name="AS_UNIQUEID" val="921"/>
</p:tagLst>
</file>

<file path=ppt/tags/tag201.xml><?xml version="1.0" encoding="utf-8"?>
<p:tagLst xmlns:p="http://schemas.openxmlformats.org/presentationml/2006/main">
  <p:tag name="AS_UNIQUEID" val="922"/>
</p:tagLst>
</file>

<file path=ppt/tags/tag202.xml><?xml version="1.0" encoding="utf-8"?>
<p:tagLst xmlns:p="http://schemas.openxmlformats.org/presentationml/2006/main">
  <p:tag name="AS_UNIQUEID" val="923"/>
</p:tagLst>
</file>

<file path=ppt/tags/tag203.xml><?xml version="1.0" encoding="utf-8"?>
<p:tagLst xmlns:p="http://schemas.openxmlformats.org/presentationml/2006/main">
  <p:tag name="AS_UNIQUEID" val="924"/>
</p:tagLst>
</file>

<file path=ppt/tags/tag204.xml><?xml version="1.0" encoding="utf-8"?>
<p:tagLst xmlns:p="http://schemas.openxmlformats.org/presentationml/2006/main">
  <p:tag name="AS_UNIQUEID" val="925"/>
</p:tagLst>
</file>

<file path=ppt/tags/tag205.xml><?xml version="1.0" encoding="utf-8"?>
<p:tagLst xmlns:p="http://schemas.openxmlformats.org/presentationml/2006/main">
  <p:tag name="AS_UNIQUEID" val="926"/>
</p:tagLst>
</file>

<file path=ppt/tags/tag206.xml><?xml version="1.0" encoding="utf-8"?>
<p:tagLst xmlns:p="http://schemas.openxmlformats.org/presentationml/2006/main">
  <p:tag name="AS_UNIQUEID" val="927"/>
</p:tagLst>
</file>

<file path=ppt/tags/tag207.xml><?xml version="1.0" encoding="utf-8"?>
<p:tagLst xmlns:p="http://schemas.openxmlformats.org/presentationml/2006/main">
  <p:tag name="AS_UNIQUEID" val="928"/>
</p:tagLst>
</file>

<file path=ppt/tags/tag208.xml><?xml version="1.0" encoding="utf-8"?>
<p:tagLst xmlns:p="http://schemas.openxmlformats.org/presentationml/2006/main">
  <p:tag name="AS_UNIQUEID" val="929"/>
</p:tagLst>
</file>

<file path=ppt/tags/tag209.xml><?xml version="1.0" encoding="utf-8"?>
<p:tagLst xmlns:p="http://schemas.openxmlformats.org/presentationml/2006/main">
  <p:tag name="AS_UNIQUEID" val="930"/>
</p:tagLst>
</file>

<file path=ppt/tags/tag21.xml><?xml version="1.0" encoding="utf-8"?>
<p:tagLst xmlns:p="http://schemas.openxmlformats.org/presentationml/2006/main">
  <p:tag name="AS_UNIQUEID" val="762"/>
</p:tagLst>
</file>

<file path=ppt/tags/tag210.xml><?xml version="1.0" encoding="utf-8"?>
<p:tagLst xmlns:p="http://schemas.openxmlformats.org/presentationml/2006/main">
  <p:tag name="AS_UNIQUEID" val="931"/>
</p:tagLst>
</file>

<file path=ppt/tags/tag211.xml><?xml version="1.0" encoding="utf-8"?>
<p:tagLst xmlns:p="http://schemas.openxmlformats.org/presentationml/2006/main">
  <p:tag name="AS_UNIQUEID" val="932"/>
</p:tagLst>
</file>

<file path=ppt/tags/tag212.xml><?xml version="1.0" encoding="utf-8"?>
<p:tagLst xmlns:p="http://schemas.openxmlformats.org/presentationml/2006/main">
  <p:tag name="AS_UNIQUEID" val="933"/>
</p:tagLst>
</file>

<file path=ppt/tags/tag213.xml><?xml version="1.0" encoding="utf-8"?>
<p:tagLst xmlns:p="http://schemas.openxmlformats.org/presentationml/2006/main">
  <p:tag name="AS_UNIQUEID" val="934"/>
</p:tagLst>
</file>

<file path=ppt/tags/tag214.xml><?xml version="1.0" encoding="utf-8"?>
<p:tagLst xmlns:p="http://schemas.openxmlformats.org/presentationml/2006/main">
  <p:tag name="AS_UNIQUEID" val="935"/>
</p:tagLst>
</file>

<file path=ppt/tags/tag215.xml><?xml version="1.0" encoding="utf-8"?>
<p:tagLst xmlns:p="http://schemas.openxmlformats.org/presentationml/2006/main">
  <p:tag name="AS_UNIQUEID" val="936"/>
</p:tagLst>
</file>

<file path=ppt/tags/tag216.xml><?xml version="1.0" encoding="utf-8"?>
<p:tagLst xmlns:p="http://schemas.openxmlformats.org/presentationml/2006/main">
  <p:tag name="AS_UNIQUEID" val="937"/>
</p:tagLst>
</file>

<file path=ppt/tags/tag217.xml><?xml version="1.0" encoding="utf-8"?>
<p:tagLst xmlns:p="http://schemas.openxmlformats.org/presentationml/2006/main">
  <p:tag name="AS_UNIQUEID" val="938"/>
</p:tagLst>
</file>

<file path=ppt/tags/tag218.xml><?xml version="1.0" encoding="utf-8"?>
<p:tagLst xmlns:p="http://schemas.openxmlformats.org/presentationml/2006/main">
  <p:tag name="AS_UNIQUEID" val="939"/>
</p:tagLst>
</file>

<file path=ppt/tags/tag219.xml><?xml version="1.0" encoding="utf-8"?>
<p:tagLst xmlns:p="http://schemas.openxmlformats.org/presentationml/2006/main">
  <p:tag name="AS_UNIQUEID" val="940"/>
</p:tagLst>
</file>

<file path=ppt/tags/tag22.xml><?xml version="1.0" encoding="utf-8"?>
<p:tagLst xmlns:p="http://schemas.openxmlformats.org/presentationml/2006/main">
  <p:tag name="AS_UNIQUEID" val="763"/>
</p:tagLst>
</file>

<file path=ppt/tags/tag220.xml><?xml version="1.0" encoding="utf-8"?>
<p:tagLst xmlns:p="http://schemas.openxmlformats.org/presentationml/2006/main">
  <p:tag name="AS_UNIQUEID" val="941"/>
</p:tagLst>
</file>

<file path=ppt/tags/tag221.xml><?xml version="1.0" encoding="utf-8"?>
<p:tagLst xmlns:p="http://schemas.openxmlformats.org/presentationml/2006/main">
  <p:tag name="AS_UNIQUEID" val="942"/>
</p:tagLst>
</file>

<file path=ppt/tags/tag222.xml><?xml version="1.0" encoding="utf-8"?>
<p:tagLst xmlns:p="http://schemas.openxmlformats.org/presentationml/2006/main">
  <p:tag name="AS_UNIQUEID" val="943"/>
</p:tagLst>
</file>

<file path=ppt/tags/tag223.xml><?xml version="1.0" encoding="utf-8"?>
<p:tagLst xmlns:p="http://schemas.openxmlformats.org/presentationml/2006/main">
  <p:tag name="AS_UNIQUEID" val="944"/>
</p:tagLst>
</file>

<file path=ppt/tags/tag224.xml><?xml version="1.0" encoding="utf-8"?>
<p:tagLst xmlns:p="http://schemas.openxmlformats.org/presentationml/2006/main">
  <p:tag name="AS_UNIQUEID" val="945"/>
</p:tagLst>
</file>

<file path=ppt/tags/tag225.xml><?xml version="1.0" encoding="utf-8"?>
<p:tagLst xmlns:p="http://schemas.openxmlformats.org/presentationml/2006/main">
  <p:tag name="AS_UNIQUEID" val="946"/>
</p:tagLst>
</file>

<file path=ppt/tags/tag226.xml><?xml version="1.0" encoding="utf-8"?>
<p:tagLst xmlns:p="http://schemas.openxmlformats.org/presentationml/2006/main">
  <p:tag name="AS_UNIQUEID" val="947"/>
</p:tagLst>
</file>

<file path=ppt/tags/tag227.xml><?xml version="1.0" encoding="utf-8"?>
<p:tagLst xmlns:p="http://schemas.openxmlformats.org/presentationml/2006/main">
  <p:tag name="AS_UNIQUEID" val="948"/>
</p:tagLst>
</file>

<file path=ppt/tags/tag228.xml><?xml version="1.0" encoding="utf-8"?>
<p:tagLst xmlns:p="http://schemas.openxmlformats.org/presentationml/2006/main">
  <p:tag name="AS_UNIQUEID" val="949"/>
</p:tagLst>
</file>

<file path=ppt/tags/tag229.xml><?xml version="1.0" encoding="utf-8"?>
<p:tagLst xmlns:p="http://schemas.openxmlformats.org/presentationml/2006/main">
  <p:tag name="AS_UNIQUEID" val="950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30.xml><?xml version="1.0" encoding="utf-8"?>
<p:tagLst xmlns:p="http://schemas.openxmlformats.org/presentationml/2006/main">
  <p:tag name="AS_UNIQUEID" val="951"/>
</p:tagLst>
</file>

<file path=ppt/tags/tag231.xml><?xml version="1.0" encoding="utf-8"?>
<p:tagLst xmlns:p="http://schemas.openxmlformats.org/presentationml/2006/main">
  <p:tag name="AS_UNIQUEID" val="952"/>
</p:tagLst>
</file>

<file path=ppt/tags/tag232.xml><?xml version="1.0" encoding="utf-8"?>
<p:tagLst xmlns:p="http://schemas.openxmlformats.org/presentationml/2006/main">
  <p:tag name="AS_UNIQUEID" val="953"/>
</p:tagLst>
</file>

<file path=ppt/tags/tag233.xml><?xml version="1.0" encoding="utf-8"?>
<p:tagLst xmlns:p="http://schemas.openxmlformats.org/presentationml/2006/main">
  <p:tag name="AS_UNIQUEID" val="954"/>
</p:tagLst>
</file>

<file path=ppt/tags/tag234.xml><?xml version="1.0" encoding="utf-8"?>
<p:tagLst xmlns:p="http://schemas.openxmlformats.org/presentationml/2006/main">
  <p:tag name="AS_UNIQUEID" val="955"/>
</p:tagLst>
</file>

<file path=ppt/tags/tag235.xml><?xml version="1.0" encoding="utf-8"?>
<p:tagLst xmlns:p="http://schemas.openxmlformats.org/presentationml/2006/main">
  <p:tag name="AS_UNIQUEID" val="956"/>
</p:tagLst>
</file>

<file path=ppt/tags/tag236.xml><?xml version="1.0" encoding="utf-8"?>
<p:tagLst xmlns:p="http://schemas.openxmlformats.org/presentationml/2006/main">
  <p:tag name="AS_UNIQUEID" val="957"/>
</p:tagLst>
</file>

<file path=ppt/tags/tag237.xml><?xml version="1.0" encoding="utf-8"?>
<p:tagLst xmlns:p="http://schemas.openxmlformats.org/presentationml/2006/main">
  <p:tag name="AS_UNIQUEID" val="958"/>
</p:tagLst>
</file>

<file path=ppt/tags/tag238.xml><?xml version="1.0" encoding="utf-8"?>
<p:tagLst xmlns:p="http://schemas.openxmlformats.org/presentationml/2006/main">
  <p:tag name="AS_UNIQUEID" val="959"/>
</p:tagLst>
</file>

<file path=ppt/tags/tag239.xml><?xml version="1.0" encoding="utf-8"?>
<p:tagLst xmlns:p="http://schemas.openxmlformats.org/presentationml/2006/main">
  <p:tag name="AS_UNIQUEID" val="960"/>
</p:tagLst>
</file>

<file path=ppt/tags/tag24.xml><?xml version="1.0" encoding="utf-8"?>
<p:tagLst xmlns:p="http://schemas.openxmlformats.org/presentationml/2006/main">
  <p:tag name="AS_UNIQUEID" val="764"/>
</p:tagLst>
</file>

<file path=ppt/tags/tag240.xml><?xml version="1.0" encoding="utf-8"?>
<p:tagLst xmlns:p="http://schemas.openxmlformats.org/presentationml/2006/main">
  <p:tag name="AS_UNIQUEID" val="961"/>
</p:tagLst>
</file>

<file path=ppt/tags/tag241.xml><?xml version="1.0" encoding="utf-8"?>
<p:tagLst xmlns:p="http://schemas.openxmlformats.org/presentationml/2006/main">
  <p:tag name="AS_UNIQUEID" val="962"/>
</p:tagLst>
</file>

<file path=ppt/tags/tag242.xml><?xml version="1.0" encoding="utf-8"?>
<p:tagLst xmlns:p="http://schemas.openxmlformats.org/presentationml/2006/main">
  <p:tag name="AS_UNIQUEID" val="963"/>
</p:tagLst>
</file>

<file path=ppt/tags/tag243.xml><?xml version="1.0" encoding="utf-8"?>
<p:tagLst xmlns:p="http://schemas.openxmlformats.org/presentationml/2006/main">
  <p:tag name="AS_UNIQUEID" val="964"/>
</p:tagLst>
</file>

<file path=ppt/tags/tag244.xml><?xml version="1.0" encoding="utf-8"?>
<p:tagLst xmlns:p="http://schemas.openxmlformats.org/presentationml/2006/main">
  <p:tag name="AS_UNIQUEID" val="965"/>
</p:tagLst>
</file>

<file path=ppt/tags/tag245.xml><?xml version="1.0" encoding="utf-8"?>
<p:tagLst xmlns:p="http://schemas.openxmlformats.org/presentationml/2006/main">
  <p:tag name="AS_UNIQUEID" val="966"/>
</p:tagLst>
</file>

<file path=ppt/tags/tag246.xml><?xml version="1.0" encoding="utf-8"?>
<p:tagLst xmlns:p="http://schemas.openxmlformats.org/presentationml/2006/main">
  <p:tag name="AS_UNIQUEID" val="967"/>
</p:tagLst>
</file>

<file path=ppt/tags/tag247.xml><?xml version="1.0" encoding="utf-8"?>
<p:tagLst xmlns:p="http://schemas.openxmlformats.org/presentationml/2006/main">
  <p:tag name="AS_UNIQUEID" val="968"/>
</p:tagLst>
</file>

<file path=ppt/tags/tag248.xml><?xml version="1.0" encoding="utf-8"?>
<p:tagLst xmlns:p="http://schemas.openxmlformats.org/presentationml/2006/main">
  <p:tag name="AS_UNIQUEID" val="969"/>
</p:tagLst>
</file>

<file path=ppt/tags/tag249.xml><?xml version="1.0" encoding="utf-8"?>
<p:tagLst xmlns:p="http://schemas.openxmlformats.org/presentationml/2006/main">
  <p:tag name="AS_UNIQUEID" val="970"/>
</p:tagLst>
</file>

<file path=ppt/tags/tag25.xml><?xml version="1.0" encoding="utf-8"?>
<p:tagLst xmlns:p="http://schemas.openxmlformats.org/presentationml/2006/main">
  <p:tag name="AS_UNIQUEID" val="480"/>
</p:tagLst>
</file>

<file path=ppt/tags/tag250.xml><?xml version="1.0" encoding="utf-8"?>
<p:tagLst xmlns:p="http://schemas.openxmlformats.org/presentationml/2006/main">
  <p:tag name="AS_UNIQUEID" val="971"/>
</p:tagLst>
</file>

<file path=ppt/tags/tag251.xml><?xml version="1.0" encoding="utf-8"?>
<p:tagLst xmlns:p="http://schemas.openxmlformats.org/presentationml/2006/main">
  <p:tag name="AS_UNIQUEID" val="972"/>
</p:tagLst>
</file>

<file path=ppt/tags/tag252.xml><?xml version="1.0" encoding="utf-8"?>
<p:tagLst xmlns:p="http://schemas.openxmlformats.org/presentationml/2006/main">
  <p:tag name="AS_UNIQUEID" val="973"/>
</p:tagLst>
</file>

<file path=ppt/tags/tag253.xml><?xml version="1.0" encoding="utf-8"?>
<p:tagLst xmlns:p="http://schemas.openxmlformats.org/presentationml/2006/main">
  <p:tag name="AS_UNIQUEID" val="974"/>
</p:tagLst>
</file>

<file path=ppt/tags/tag254.xml><?xml version="1.0" encoding="utf-8"?>
<p:tagLst xmlns:p="http://schemas.openxmlformats.org/presentationml/2006/main">
  <p:tag name="AS_UNIQUEID" val="975"/>
</p:tagLst>
</file>

<file path=ppt/tags/tag255.xml><?xml version="1.0" encoding="utf-8"?>
<p:tagLst xmlns:p="http://schemas.openxmlformats.org/presentationml/2006/main">
  <p:tag name="AS_UNIQUEID" val="976"/>
</p:tagLst>
</file>

<file path=ppt/tags/tag256.xml><?xml version="1.0" encoding="utf-8"?>
<p:tagLst xmlns:p="http://schemas.openxmlformats.org/presentationml/2006/main">
  <p:tag name="AS_UNIQUEID" val="977"/>
</p:tagLst>
</file>

<file path=ppt/tags/tag257.xml><?xml version="1.0" encoding="utf-8"?>
<p:tagLst xmlns:p="http://schemas.openxmlformats.org/presentationml/2006/main">
  <p:tag name="AS_UNIQUEID" val="978"/>
</p:tagLst>
</file>

<file path=ppt/tags/tag258.xml><?xml version="1.0" encoding="utf-8"?>
<p:tagLst xmlns:p="http://schemas.openxmlformats.org/presentationml/2006/main">
  <p:tag name="AS_UNIQUEID" val="979"/>
</p:tagLst>
</file>

<file path=ppt/tags/tag259.xml><?xml version="1.0" encoding="utf-8"?>
<p:tagLst xmlns:p="http://schemas.openxmlformats.org/presentationml/2006/main">
  <p:tag name="AS_UNIQUEID" val="980"/>
</p:tagLst>
</file>

<file path=ppt/tags/tag26.xml><?xml version="1.0" encoding="utf-8"?>
<p:tagLst xmlns:p="http://schemas.openxmlformats.org/presentationml/2006/main">
  <p:tag name="AS_UNIQUEID" val="481"/>
</p:tagLst>
</file>

<file path=ppt/tags/tag260.xml><?xml version="1.0" encoding="utf-8"?>
<p:tagLst xmlns:p="http://schemas.openxmlformats.org/presentationml/2006/main">
  <p:tag name="AS_UNIQUEID" val="981"/>
</p:tagLst>
</file>

<file path=ppt/tags/tag261.xml><?xml version="1.0" encoding="utf-8"?>
<p:tagLst xmlns:p="http://schemas.openxmlformats.org/presentationml/2006/main">
  <p:tag name="AS_UNIQUEID" val="982"/>
</p:tagLst>
</file>

<file path=ppt/tags/tag262.xml><?xml version="1.0" encoding="utf-8"?>
<p:tagLst xmlns:p="http://schemas.openxmlformats.org/presentationml/2006/main">
  <p:tag name="AS_UNIQUEID" val="983"/>
</p:tagLst>
</file>

<file path=ppt/tags/tag263.xml><?xml version="1.0" encoding="utf-8"?>
<p:tagLst xmlns:p="http://schemas.openxmlformats.org/presentationml/2006/main">
  <p:tag name="AS_UNIQUEID" val="984"/>
</p:tagLst>
</file>

<file path=ppt/tags/tag264.xml><?xml version="1.0" encoding="utf-8"?>
<p:tagLst xmlns:p="http://schemas.openxmlformats.org/presentationml/2006/main">
  <p:tag name="AS_UNIQUEID" val="985"/>
</p:tagLst>
</file>

<file path=ppt/tags/tag265.xml><?xml version="1.0" encoding="utf-8"?>
<p:tagLst xmlns:p="http://schemas.openxmlformats.org/presentationml/2006/main">
  <p:tag name="AS_UNIQUEID" val="986"/>
</p:tagLst>
</file>

<file path=ppt/tags/tag266.xml><?xml version="1.0" encoding="utf-8"?>
<p:tagLst xmlns:p="http://schemas.openxmlformats.org/presentationml/2006/main">
  <p:tag name="AS_UNIQUEID" val="987"/>
</p:tagLst>
</file>

<file path=ppt/tags/tag267.xml><?xml version="1.0" encoding="utf-8"?>
<p:tagLst xmlns:p="http://schemas.openxmlformats.org/presentationml/2006/main">
  <p:tag name="AS_UNIQUEID" val="988"/>
</p:tagLst>
</file>

<file path=ppt/tags/tag268.xml><?xml version="1.0" encoding="utf-8"?>
<p:tagLst xmlns:p="http://schemas.openxmlformats.org/presentationml/2006/main">
  <p:tag name="AS_UNIQUEID" val="989"/>
</p:tagLst>
</file>

<file path=ppt/tags/tag269.xml><?xml version="1.0" encoding="utf-8"?>
<p:tagLst xmlns:p="http://schemas.openxmlformats.org/presentationml/2006/main">
  <p:tag name="AS_UNIQUEID" val="990"/>
</p:tagLst>
</file>

<file path=ppt/tags/tag27.xml><?xml version="1.0" encoding="utf-8"?>
<p:tagLst xmlns:p="http://schemas.openxmlformats.org/presentationml/2006/main">
  <p:tag name="AS_UNIQUEID" val="482"/>
</p:tagLst>
</file>

<file path=ppt/tags/tag270.xml><?xml version="1.0" encoding="utf-8"?>
<p:tagLst xmlns:p="http://schemas.openxmlformats.org/presentationml/2006/main">
  <p:tag name="AS_UNIQUEID" val="991"/>
</p:tagLst>
</file>

<file path=ppt/tags/tag271.xml><?xml version="1.0" encoding="utf-8"?>
<p:tagLst xmlns:p="http://schemas.openxmlformats.org/presentationml/2006/main">
  <p:tag name="AS_UNIQUEID" val="992"/>
</p:tagLst>
</file>

<file path=ppt/tags/tag272.xml><?xml version="1.0" encoding="utf-8"?>
<p:tagLst xmlns:p="http://schemas.openxmlformats.org/presentationml/2006/main">
  <p:tag name="AS_UNIQUEID" val="993"/>
</p:tagLst>
</file>

<file path=ppt/tags/tag273.xml><?xml version="1.0" encoding="utf-8"?>
<p:tagLst xmlns:p="http://schemas.openxmlformats.org/presentationml/2006/main">
  <p:tag name="AS_UNIQUEID" val="994"/>
</p:tagLst>
</file>

<file path=ppt/tags/tag274.xml><?xml version="1.0" encoding="utf-8"?>
<p:tagLst xmlns:p="http://schemas.openxmlformats.org/presentationml/2006/main">
  <p:tag name="AS_UNIQUEID" val="995"/>
</p:tagLst>
</file>

<file path=ppt/tags/tag275.xml><?xml version="1.0" encoding="utf-8"?>
<p:tagLst xmlns:p="http://schemas.openxmlformats.org/presentationml/2006/main">
  <p:tag name="AS_UNIQUEID" val="996"/>
</p:tagLst>
</file>

<file path=ppt/tags/tag276.xml><?xml version="1.0" encoding="utf-8"?>
<p:tagLst xmlns:p="http://schemas.openxmlformats.org/presentationml/2006/main">
  <p:tag name="AS_UNIQUEID" val="997"/>
</p:tagLst>
</file>

<file path=ppt/tags/tag277.xml><?xml version="1.0" encoding="utf-8"?>
<p:tagLst xmlns:p="http://schemas.openxmlformats.org/presentationml/2006/main">
  <p:tag name="AS_UNIQUEID" val="998"/>
</p:tagLst>
</file>

<file path=ppt/tags/tag278.xml><?xml version="1.0" encoding="utf-8"?>
<p:tagLst xmlns:p="http://schemas.openxmlformats.org/presentationml/2006/main">
  <p:tag name="AS_UNIQUEID" val="999"/>
</p:tagLst>
</file>

<file path=ppt/tags/tag279.xml><?xml version="1.0" encoding="utf-8"?>
<p:tagLst xmlns:p="http://schemas.openxmlformats.org/presentationml/2006/main">
  <p:tag name="AS_UNIQUEID" val="1000"/>
</p:tagLst>
</file>

<file path=ppt/tags/tag28.xml><?xml version="1.0" encoding="utf-8"?>
<p:tagLst xmlns:p="http://schemas.openxmlformats.org/presentationml/2006/main">
  <p:tag name="AS_UNIQUEID" val="483"/>
</p:tagLst>
</file>

<file path=ppt/tags/tag280.xml><?xml version="1.0" encoding="utf-8"?>
<p:tagLst xmlns:p="http://schemas.openxmlformats.org/presentationml/2006/main">
  <p:tag name="AS_UNIQUEID" val="1001"/>
</p:tagLst>
</file>

<file path=ppt/tags/tag281.xml><?xml version="1.0" encoding="utf-8"?>
<p:tagLst xmlns:p="http://schemas.openxmlformats.org/presentationml/2006/main">
  <p:tag name="AS_UNIQUEID" val="1002"/>
</p:tagLst>
</file>

<file path=ppt/tags/tag282.xml><?xml version="1.0" encoding="utf-8"?>
<p:tagLst xmlns:p="http://schemas.openxmlformats.org/presentationml/2006/main">
  <p:tag name="AS_UNIQUEID" val="1003"/>
</p:tagLst>
</file>

<file path=ppt/tags/tag283.xml><?xml version="1.0" encoding="utf-8"?>
<p:tagLst xmlns:p="http://schemas.openxmlformats.org/presentationml/2006/main">
  <p:tag name="AS_UNIQUEID" val="1004"/>
</p:tagLst>
</file>

<file path=ppt/tags/tag284.xml><?xml version="1.0" encoding="utf-8"?>
<p:tagLst xmlns:p="http://schemas.openxmlformats.org/presentationml/2006/main">
  <p:tag name="AS_UNIQUEID" val="1005"/>
</p:tagLst>
</file>

<file path=ppt/tags/tag285.xml><?xml version="1.0" encoding="utf-8"?>
<p:tagLst xmlns:p="http://schemas.openxmlformats.org/presentationml/2006/main">
  <p:tag name="AS_UNIQUEID" val="1006"/>
</p:tagLst>
</file>

<file path=ppt/tags/tag286.xml><?xml version="1.0" encoding="utf-8"?>
<p:tagLst xmlns:p="http://schemas.openxmlformats.org/presentationml/2006/main">
  <p:tag name="AS_UNIQUEID" val="1007"/>
</p:tagLst>
</file>

<file path=ppt/tags/tag287.xml><?xml version="1.0" encoding="utf-8"?>
<p:tagLst xmlns:p="http://schemas.openxmlformats.org/presentationml/2006/main">
  <p:tag name="AS_UNIQUEID" val="1008"/>
</p:tagLst>
</file>

<file path=ppt/tags/tag288.xml><?xml version="1.0" encoding="utf-8"?>
<p:tagLst xmlns:p="http://schemas.openxmlformats.org/presentationml/2006/main">
  <p:tag name="AS_UNIQUEID" val="1009"/>
</p:tagLst>
</file>

<file path=ppt/tags/tag289.xml><?xml version="1.0" encoding="utf-8"?>
<p:tagLst xmlns:p="http://schemas.openxmlformats.org/presentationml/2006/main">
  <p:tag name="AS_UNIQUEID" val="1010"/>
</p:tagLst>
</file>

<file path=ppt/tags/tag29.xml><?xml version="1.0" encoding="utf-8"?>
<p:tagLst xmlns:p="http://schemas.openxmlformats.org/presentationml/2006/main">
  <p:tag name="AS_UNIQUEID" val="484"/>
</p:tagLst>
</file>

<file path=ppt/tags/tag290.xml><?xml version="1.0" encoding="utf-8"?>
<p:tagLst xmlns:p="http://schemas.openxmlformats.org/presentationml/2006/main">
  <p:tag name="AS_UNIQUEID" val="1011"/>
</p:tagLst>
</file>

<file path=ppt/tags/tag291.xml><?xml version="1.0" encoding="utf-8"?>
<p:tagLst xmlns:p="http://schemas.openxmlformats.org/presentationml/2006/main">
  <p:tag name="AS_UNIQUEID" val="1012"/>
</p:tagLst>
</file>

<file path=ppt/tags/tag292.xml><?xml version="1.0" encoding="utf-8"?>
<p:tagLst xmlns:p="http://schemas.openxmlformats.org/presentationml/2006/main">
  <p:tag name="AS_UNIQUEID" val="1013"/>
</p:tagLst>
</file>

<file path=ppt/tags/tag293.xml><?xml version="1.0" encoding="utf-8"?>
<p:tagLst xmlns:p="http://schemas.openxmlformats.org/presentationml/2006/main">
  <p:tag name="AS_UNIQUEID" val="1014"/>
</p:tagLst>
</file>

<file path=ppt/tags/tag294.xml><?xml version="1.0" encoding="utf-8"?>
<p:tagLst xmlns:p="http://schemas.openxmlformats.org/presentationml/2006/main">
  <p:tag name="AS_UNIQUEID" val="1015"/>
</p:tagLst>
</file>

<file path=ppt/tags/tag295.xml><?xml version="1.0" encoding="utf-8"?>
<p:tagLst xmlns:p="http://schemas.openxmlformats.org/presentationml/2006/main">
  <p:tag name="AS_UNIQUEID" val="1016"/>
</p:tagLst>
</file>

<file path=ppt/tags/tag296.xml><?xml version="1.0" encoding="utf-8"?>
<p:tagLst xmlns:p="http://schemas.openxmlformats.org/presentationml/2006/main">
  <p:tag name="AS_UNIQUEID" val="1017"/>
</p:tagLst>
</file>

<file path=ppt/tags/tag297.xml><?xml version="1.0" encoding="utf-8"?>
<p:tagLst xmlns:p="http://schemas.openxmlformats.org/presentationml/2006/main">
  <p:tag name="AS_UNIQUEID" val="1018"/>
</p:tagLst>
</file>

<file path=ppt/tags/tag298.xml><?xml version="1.0" encoding="utf-8"?>
<p:tagLst xmlns:p="http://schemas.openxmlformats.org/presentationml/2006/main">
  <p:tag name="AS_UNIQUEID" val="1019"/>
</p:tagLst>
</file>

<file path=ppt/tags/tag299.xml><?xml version="1.0" encoding="utf-8"?>
<p:tagLst xmlns:p="http://schemas.openxmlformats.org/presentationml/2006/main">
  <p:tag name="AS_UNIQUEID" val="1020"/>
</p:tagLst>
</file>

<file path=ppt/tags/tag3.xml><?xml version="1.0" encoding="utf-8"?>
<p:tagLst xmlns:p="http://schemas.openxmlformats.org/presentationml/2006/main">
  <p:tag name="AS_UNIQUEID" val="746"/>
</p:tagLst>
</file>

<file path=ppt/tags/tag30.xml><?xml version="1.0" encoding="utf-8"?>
<p:tagLst xmlns:p="http://schemas.openxmlformats.org/presentationml/2006/main">
  <p:tag name="AS_UNIQUEID" val="485"/>
</p:tagLst>
</file>

<file path=ppt/tags/tag300.xml><?xml version="1.0" encoding="utf-8"?>
<p:tagLst xmlns:p="http://schemas.openxmlformats.org/presentationml/2006/main">
  <p:tag name="AS_UNIQUEID" val="1021"/>
</p:tagLst>
</file>

<file path=ppt/tags/tag301.xml><?xml version="1.0" encoding="utf-8"?>
<p:tagLst xmlns:p="http://schemas.openxmlformats.org/presentationml/2006/main">
  <p:tag name="AS_UNIQUEID" val="1022"/>
</p:tagLst>
</file>

<file path=ppt/tags/tag302.xml><?xml version="1.0" encoding="utf-8"?>
<p:tagLst xmlns:p="http://schemas.openxmlformats.org/presentationml/2006/main">
  <p:tag name="AS_UNIQUEID" val="1023"/>
</p:tagLst>
</file>

<file path=ppt/tags/tag303.xml><?xml version="1.0" encoding="utf-8"?>
<p:tagLst xmlns:p="http://schemas.openxmlformats.org/presentationml/2006/main">
  <p:tag name="AS_UNIQUEID" val="1024"/>
</p:tagLst>
</file>

<file path=ppt/tags/tag304.xml><?xml version="1.0" encoding="utf-8"?>
<p:tagLst xmlns:p="http://schemas.openxmlformats.org/presentationml/2006/main">
  <p:tag name="AS_UNIQUEID" val="1025"/>
</p:tagLst>
</file>

<file path=ppt/tags/tag305.xml><?xml version="1.0" encoding="utf-8"?>
<p:tagLst xmlns:p="http://schemas.openxmlformats.org/presentationml/2006/main">
  <p:tag name="AS_UNIQUEID" val="1026"/>
</p:tagLst>
</file>

<file path=ppt/tags/tag306.xml><?xml version="1.0" encoding="utf-8"?>
<p:tagLst xmlns:p="http://schemas.openxmlformats.org/presentationml/2006/main">
  <p:tag name="AS_UNIQUEID" val="1027"/>
</p:tagLst>
</file>

<file path=ppt/tags/tag307.xml><?xml version="1.0" encoding="utf-8"?>
<p:tagLst xmlns:p="http://schemas.openxmlformats.org/presentationml/2006/main">
  <p:tag name="AS_UNIQUEID" val="1028"/>
</p:tagLst>
</file>

<file path=ppt/tags/tag308.xml><?xml version="1.0" encoding="utf-8"?>
<p:tagLst xmlns:p="http://schemas.openxmlformats.org/presentationml/2006/main">
  <p:tag name="AS_UNIQUEID" val="1029"/>
</p:tagLst>
</file>

<file path=ppt/tags/tag309.xml><?xml version="1.0" encoding="utf-8"?>
<p:tagLst xmlns:p="http://schemas.openxmlformats.org/presentationml/2006/main">
  <p:tag name="AS_UNIQUEID" val="1030"/>
</p:tagLst>
</file>

<file path=ppt/tags/tag31.xml><?xml version="1.0" encoding="utf-8"?>
<p:tagLst xmlns:p="http://schemas.openxmlformats.org/presentationml/2006/main">
  <p:tag name="AS_UNIQUEID" val="765"/>
</p:tagLst>
</file>

<file path=ppt/tags/tag310.xml><?xml version="1.0" encoding="utf-8"?>
<p:tagLst xmlns:p="http://schemas.openxmlformats.org/presentationml/2006/main">
  <p:tag name="AS_UNIQUEID" val="1031"/>
</p:tagLst>
</file>

<file path=ppt/tags/tag311.xml><?xml version="1.0" encoding="utf-8"?>
<p:tagLst xmlns:p="http://schemas.openxmlformats.org/presentationml/2006/main">
  <p:tag name="AS_UNIQUEID" val="1032"/>
</p:tagLst>
</file>

<file path=ppt/tags/tag312.xml><?xml version="1.0" encoding="utf-8"?>
<p:tagLst xmlns:p="http://schemas.openxmlformats.org/presentationml/2006/main">
  <p:tag name="AS_UNIQUEID" val="1033"/>
</p:tagLst>
</file>

<file path=ppt/tags/tag313.xml><?xml version="1.0" encoding="utf-8"?>
<p:tagLst xmlns:p="http://schemas.openxmlformats.org/presentationml/2006/main">
  <p:tag name="AS_UNIQUEID" val="1034"/>
</p:tagLst>
</file>

<file path=ppt/tags/tag314.xml><?xml version="1.0" encoding="utf-8"?>
<p:tagLst xmlns:p="http://schemas.openxmlformats.org/presentationml/2006/main">
  <p:tag name="AS_UNIQUEID" val="1035"/>
</p:tagLst>
</file>

<file path=ppt/tags/tag315.xml><?xml version="1.0" encoding="utf-8"?>
<p:tagLst xmlns:p="http://schemas.openxmlformats.org/presentationml/2006/main">
  <p:tag name="AS_UNIQUEID" val="1036"/>
</p:tagLst>
</file>

<file path=ppt/tags/tag316.xml><?xml version="1.0" encoding="utf-8"?>
<p:tagLst xmlns:p="http://schemas.openxmlformats.org/presentationml/2006/main">
  <p:tag name="AS_UNIQUEID" val="1037"/>
</p:tagLst>
</file>

<file path=ppt/tags/tag317.xml><?xml version="1.0" encoding="utf-8"?>
<p:tagLst xmlns:p="http://schemas.openxmlformats.org/presentationml/2006/main">
  <p:tag name="AS_UNIQUEID" val="1038"/>
</p:tagLst>
</file>

<file path=ppt/tags/tag318.xml><?xml version="1.0" encoding="utf-8"?>
<p:tagLst xmlns:p="http://schemas.openxmlformats.org/presentationml/2006/main">
  <p:tag name="AS_UNIQUEID" val="1039"/>
</p:tagLst>
</file>

<file path=ppt/tags/tag319.xml><?xml version="1.0" encoding="utf-8"?>
<p:tagLst xmlns:p="http://schemas.openxmlformats.org/presentationml/2006/main">
  <p:tag name="AS_UNIQUEID" val="1040"/>
</p:tagLst>
</file>

<file path=ppt/tags/tag32.xml><?xml version="1.0" encoding="utf-8"?>
<p:tagLst xmlns:p="http://schemas.openxmlformats.org/presentationml/2006/main">
  <p:tag name="AS_UNIQUEID" val="487"/>
</p:tagLst>
</file>

<file path=ppt/tags/tag320.xml><?xml version="1.0" encoding="utf-8"?>
<p:tagLst xmlns:p="http://schemas.openxmlformats.org/presentationml/2006/main">
  <p:tag name="AS_UNIQUEID" val="1041"/>
</p:tagLst>
</file>

<file path=ppt/tags/tag321.xml><?xml version="1.0" encoding="utf-8"?>
<p:tagLst xmlns:p="http://schemas.openxmlformats.org/presentationml/2006/main">
  <p:tag name="AS_UNIQUEID" val="1042"/>
</p:tagLst>
</file>

<file path=ppt/tags/tag322.xml><?xml version="1.0" encoding="utf-8"?>
<p:tagLst xmlns:p="http://schemas.openxmlformats.org/presentationml/2006/main">
  <p:tag name="AS_UNIQUEID" val="1043"/>
</p:tagLst>
</file>

<file path=ppt/tags/tag323.xml><?xml version="1.0" encoding="utf-8"?>
<p:tagLst xmlns:p="http://schemas.openxmlformats.org/presentationml/2006/main">
  <p:tag name="AS_UNIQUEID" val="1044"/>
</p:tagLst>
</file>

<file path=ppt/tags/tag324.xml><?xml version="1.0" encoding="utf-8"?>
<p:tagLst xmlns:p="http://schemas.openxmlformats.org/presentationml/2006/main">
  <p:tag name="AS_UNIQUEID" val="1045"/>
</p:tagLst>
</file>

<file path=ppt/tags/tag325.xml><?xml version="1.0" encoding="utf-8"?>
<p:tagLst xmlns:p="http://schemas.openxmlformats.org/presentationml/2006/main">
  <p:tag name="AS_UNIQUEID" val="1046"/>
</p:tagLst>
</file>

<file path=ppt/tags/tag326.xml><?xml version="1.0" encoding="utf-8"?>
<p:tagLst xmlns:p="http://schemas.openxmlformats.org/presentationml/2006/main">
  <p:tag name="AS_UNIQUEID" val="1047"/>
</p:tagLst>
</file>

<file path=ppt/tags/tag327.xml><?xml version="1.0" encoding="utf-8"?>
<p:tagLst xmlns:p="http://schemas.openxmlformats.org/presentationml/2006/main">
  <p:tag name="AS_UNIQUEID" val="1048"/>
</p:tagLst>
</file>

<file path=ppt/tags/tag328.xml><?xml version="1.0" encoding="utf-8"?>
<p:tagLst xmlns:p="http://schemas.openxmlformats.org/presentationml/2006/main">
  <p:tag name="AS_UNIQUEID" val="1049"/>
</p:tagLst>
</file>

<file path=ppt/tags/tag329.xml><?xml version="1.0" encoding="utf-8"?>
<p:tagLst xmlns:p="http://schemas.openxmlformats.org/presentationml/2006/main">
  <p:tag name="AS_UNIQUEID" val="1050"/>
</p:tagLst>
</file>

<file path=ppt/tags/tag33.xml><?xml version="1.0" encoding="utf-8"?>
<p:tagLst xmlns:p="http://schemas.openxmlformats.org/presentationml/2006/main">
  <p:tag name="AS_UNIQUEID" val="488"/>
</p:tagLst>
</file>

<file path=ppt/tags/tag330.xml><?xml version="1.0" encoding="utf-8"?>
<p:tagLst xmlns:p="http://schemas.openxmlformats.org/presentationml/2006/main">
  <p:tag name="AS_UNIQUEID" val="1051"/>
</p:tagLst>
</file>

<file path=ppt/tags/tag331.xml><?xml version="1.0" encoding="utf-8"?>
<p:tagLst xmlns:p="http://schemas.openxmlformats.org/presentationml/2006/main">
  <p:tag name="AS_UNIQUEID" val="1052"/>
</p:tagLst>
</file>

<file path=ppt/tags/tag332.xml><?xml version="1.0" encoding="utf-8"?>
<p:tagLst xmlns:p="http://schemas.openxmlformats.org/presentationml/2006/main">
  <p:tag name="AS_UNIQUEID" val="1053"/>
</p:tagLst>
</file>

<file path=ppt/tags/tag333.xml><?xml version="1.0" encoding="utf-8"?>
<p:tagLst xmlns:p="http://schemas.openxmlformats.org/presentationml/2006/main">
  <p:tag name="AS_UNIQUEID" val="1054"/>
</p:tagLst>
</file>

<file path=ppt/tags/tag334.xml><?xml version="1.0" encoding="utf-8"?>
<p:tagLst xmlns:p="http://schemas.openxmlformats.org/presentationml/2006/main">
  <p:tag name="AS_UNIQUEID" val="1055"/>
</p:tagLst>
</file>

<file path=ppt/tags/tag335.xml><?xml version="1.0" encoding="utf-8"?>
<p:tagLst xmlns:p="http://schemas.openxmlformats.org/presentationml/2006/main">
  <p:tag name="AS_UNIQUEID" val="1056"/>
</p:tagLst>
</file>

<file path=ppt/tags/tag336.xml><?xml version="1.0" encoding="utf-8"?>
<p:tagLst xmlns:p="http://schemas.openxmlformats.org/presentationml/2006/main">
  <p:tag name="AS_UNIQUEID" val="1057"/>
</p:tagLst>
</file>

<file path=ppt/tags/tag337.xml><?xml version="1.0" encoding="utf-8"?>
<p:tagLst xmlns:p="http://schemas.openxmlformats.org/presentationml/2006/main">
  <p:tag name="AS_UNIQUEID" val="1058"/>
</p:tagLst>
</file>

<file path=ppt/tags/tag338.xml><?xml version="1.0" encoding="utf-8"?>
<p:tagLst xmlns:p="http://schemas.openxmlformats.org/presentationml/2006/main">
  <p:tag name="AS_UNIQUEID" val="1059"/>
</p:tagLst>
</file>

<file path=ppt/tags/tag339.xml><?xml version="1.0" encoding="utf-8"?>
<p:tagLst xmlns:p="http://schemas.openxmlformats.org/presentationml/2006/main">
  <p:tag name="AS_UNIQUEID" val="1060"/>
</p:tagLst>
</file>

<file path=ppt/tags/tag34.xml><?xml version="1.0" encoding="utf-8"?>
<p:tagLst xmlns:p="http://schemas.openxmlformats.org/presentationml/2006/main">
  <p:tag name="AS_UNIQUEID" val="766"/>
</p:tagLst>
</file>

<file path=ppt/tags/tag340.xml><?xml version="1.0" encoding="utf-8"?>
<p:tagLst xmlns:p="http://schemas.openxmlformats.org/presentationml/2006/main">
  <p:tag name="AS_UNIQUEID" val="1061"/>
</p:tagLst>
</file>

<file path=ppt/tags/tag341.xml><?xml version="1.0" encoding="utf-8"?>
<p:tagLst xmlns:p="http://schemas.openxmlformats.org/presentationml/2006/main">
  <p:tag name="AS_UNIQUEID" val="1062"/>
</p:tagLst>
</file>

<file path=ppt/tags/tag342.xml><?xml version="1.0" encoding="utf-8"?>
<p:tagLst xmlns:p="http://schemas.openxmlformats.org/presentationml/2006/main">
  <p:tag name="AS_UNIQUEID" val="1063"/>
</p:tagLst>
</file>

<file path=ppt/tags/tag343.xml><?xml version="1.0" encoding="utf-8"?>
<p:tagLst xmlns:p="http://schemas.openxmlformats.org/presentationml/2006/main">
  <p:tag name="AS_UNIQUEID" val="1064"/>
</p:tagLst>
</file>

<file path=ppt/tags/tag344.xml><?xml version="1.0" encoding="utf-8"?>
<p:tagLst xmlns:p="http://schemas.openxmlformats.org/presentationml/2006/main">
  <p:tag name="AS_UNIQUEID" val="1065"/>
</p:tagLst>
</file>

<file path=ppt/tags/tag345.xml><?xml version="1.0" encoding="utf-8"?>
<p:tagLst xmlns:p="http://schemas.openxmlformats.org/presentationml/2006/main">
  <p:tag name="AS_UNIQUEID" val="1066"/>
</p:tagLst>
</file>

<file path=ppt/tags/tag346.xml><?xml version="1.0" encoding="utf-8"?>
<p:tagLst xmlns:p="http://schemas.openxmlformats.org/presentationml/2006/main">
  <p:tag name="AS_UNIQUEID" val="1067"/>
</p:tagLst>
</file>

<file path=ppt/tags/tag347.xml><?xml version="1.0" encoding="utf-8"?>
<p:tagLst xmlns:p="http://schemas.openxmlformats.org/presentationml/2006/main">
  <p:tag name="AS_UNIQUEID" val="1068"/>
</p:tagLst>
</file>

<file path=ppt/tags/tag348.xml><?xml version="1.0" encoding="utf-8"?>
<p:tagLst xmlns:p="http://schemas.openxmlformats.org/presentationml/2006/main">
  <p:tag name="AS_UNIQUEID" val="1069"/>
</p:tagLst>
</file>

<file path=ppt/tags/tag349.xml><?xml version="1.0" encoding="utf-8"?>
<p:tagLst xmlns:p="http://schemas.openxmlformats.org/presentationml/2006/main">
  <p:tag name="AS_UNIQUEID" val="1070"/>
</p:tagLst>
</file>

<file path=ppt/tags/tag35.xml><?xml version="1.0" encoding="utf-8"?>
<p:tagLst xmlns:p="http://schemas.openxmlformats.org/presentationml/2006/main">
  <p:tag name="AS_UNIQUEID" val="767"/>
</p:tagLst>
</file>

<file path=ppt/tags/tag350.xml><?xml version="1.0" encoding="utf-8"?>
<p:tagLst xmlns:p="http://schemas.openxmlformats.org/presentationml/2006/main">
  <p:tag name="AS_UNIQUEID" val="1071"/>
</p:tagLst>
</file>

<file path=ppt/tags/tag351.xml><?xml version="1.0" encoding="utf-8"?>
<p:tagLst xmlns:p="http://schemas.openxmlformats.org/presentationml/2006/main">
  <p:tag name="AS_UNIQUEID" val="1072"/>
</p:tagLst>
</file>

<file path=ppt/tags/tag352.xml><?xml version="1.0" encoding="utf-8"?>
<p:tagLst xmlns:p="http://schemas.openxmlformats.org/presentationml/2006/main">
  <p:tag name="AS_UNIQUEID" val="1073"/>
</p:tagLst>
</file>

<file path=ppt/tags/tag353.xml><?xml version="1.0" encoding="utf-8"?>
<p:tagLst xmlns:p="http://schemas.openxmlformats.org/presentationml/2006/main">
  <p:tag name="AS_UNIQUEID" val="1074"/>
</p:tagLst>
</file>

<file path=ppt/tags/tag354.xml><?xml version="1.0" encoding="utf-8"?>
<p:tagLst xmlns:p="http://schemas.openxmlformats.org/presentationml/2006/main">
  <p:tag name="AS_UNIQUEID" val="1075"/>
</p:tagLst>
</file>

<file path=ppt/tags/tag355.xml><?xml version="1.0" encoding="utf-8"?>
<p:tagLst xmlns:p="http://schemas.openxmlformats.org/presentationml/2006/main">
  <p:tag name="AS_UNIQUEID" val="1076"/>
</p:tagLst>
</file>

<file path=ppt/tags/tag356.xml><?xml version="1.0" encoding="utf-8"?>
<p:tagLst xmlns:p="http://schemas.openxmlformats.org/presentationml/2006/main">
  <p:tag name="AS_UNIQUEID" val="1077"/>
</p:tagLst>
</file>

<file path=ppt/tags/tag357.xml><?xml version="1.0" encoding="utf-8"?>
<p:tagLst xmlns:p="http://schemas.openxmlformats.org/presentationml/2006/main">
  <p:tag name="AS_UNIQUEID" val="1078"/>
</p:tagLst>
</file>

<file path=ppt/tags/tag358.xml><?xml version="1.0" encoding="utf-8"?>
<p:tagLst xmlns:p="http://schemas.openxmlformats.org/presentationml/2006/main">
  <p:tag name="AS_UNIQUEID" val="1079"/>
</p:tagLst>
</file>

<file path=ppt/tags/tag359.xml><?xml version="1.0" encoding="utf-8"?>
<p:tagLst xmlns:p="http://schemas.openxmlformats.org/presentationml/2006/main">
  <p:tag name="AS_UNIQUEID" val="1080"/>
</p:tagLst>
</file>

<file path=ppt/tags/tag36.xml><?xml version="1.0" encoding="utf-8"?>
<p:tagLst xmlns:p="http://schemas.openxmlformats.org/presentationml/2006/main">
  <p:tag name="AS_UNIQUEID" val="502"/>
</p:tagLst>
</file>

<file path=ppt/tags/tag360.xml><?xml version="1.0" encoding="utf-8"?>
<p:tagLst xmlns:p="http://schemas.openxmlformats.org/presentationml/2006/main">
  <p:tag name="AS_UNIQUEID" val="1081"/>
</p:tagLst>
</file>

<file path=ppt/tags/tag361.xml><?xml version="1.0" encoding="utf-8"?>
<p:tagLst xmlns:p="http://schemas.openxmlformats.org/presentationml/2006/main">
  <p:tag name="AS_UNIQUEID" val="1082"/>
</p:tagLst>
</file>

<file path=ppt/tags/tag362.xml><?xml version="1.0" encoding="utf-8"?>
<p:tagLst xmlns:p="http://schemas.openxmlformats.org/presentationml/2006/main">
  <p:tag name="AS_UNIQUEID" val="1083"/>
</p:tagLst>
</file>

<file path=ppt/tags/tag363.xml><?xml version="1.0" encoding="utf-8"?>
<p:tagLst xmlns:p="http://schemas.openxmlformats.org/presentationml/2006/main">
  <p:tag name="AS_UNIQUEID" val="1084"/>
</p:tagLst>
</file>

<file path=ppt/tags/tag364.xml><?xml version="1.0" encoding="utf-8"?>
<p:tagLst xmlns:p="http://schemas.openxmlformats.org/presentationml/2006/main">
  <p:tag name="AS_UNIQUEID" val="1085"/>
</p:tagLst>
</file>

<file path=ppt/tags/tag365.xml><?xml version="1.0" encoding="utf-8"?>
<p:tagLst xmlns:p="http://schemas.openxmlformats.org/presentationml/2006/main">
  <p:tag name="AS_UNIQUEID" val="1086"/>
</p:tagLst>
</file>

<file path=ppt/tags/tag366.xml><?xml version="1.0" encoding="utf-8"?>
<p:tagLst xmlns:p="http://schemas.openxmlformats.org/presentationml/2006/main">
  <p:tag name="AS_UNIQUEID" val="1087"/>
</p:tagLst>
</file>

<file path=ppt/tags/tag367.xml><?xml version="1.0" encoding="utf-8"?>
<p:tagLst xmlns:p="http://schemas.openxmlformats.org/presentationml/2006/main">
  <p:tag name="AS_UNIQUEID" val="1088"/>
</p:tagLst>
</file>

<file path=ppt/tags/tag368.xml><?xml version="1.0" encoding="utf-8"?>
<p:tagLst xmlns:p="http://schemas.openxmlformats.org/presentationml/2006/main">
  <p:tag name="AS_UNIQUEID" val="1089"/>
</p:tagLst>
</file>

<file path=ppt/tags/tag369.xml><?xml version="1.0" encoding="utf-8"?>
<p:tagLst xmlns:p="http://schemas.openxmlformats.org/presentationml/2006/main">
  <p:tag name="AS_UNIQUEID" val="1090"/>
</p:tagLst>
</file>

<file path=ppt/tags/tag37.xml><?xml version="1.0" encoding="utf-8"?>
<p:tagLst xmlns:p="http://schemas.openxmlformats.org/presentationml/2006/main">
  <p:tag name="AS_UNIQUEID" val="517"/>
</p:tagLst>
</file>

<file path=ppt/tags/tag370.xml><?xml version="1.0" encoding="utf-8"?>
<p:tagLst xmlns:p="http://schemas.openxmlformats.org/presentationml/2006/main">
  <p:tag name="AS_UNIQUEID" val="1091"/>
</p:tagLst>
</file>

<file path=ppt/tags/tag371.xml><?xml version="1.0" encoding="utf-8"?>
<p:tagLst xmlns:p="http://schemas.openxmlformats.org/presentationml/2006/main">
  <p:tag name="AS_UNIQUEID" val="1092"/>
</p:tagLst>
</file>

<file path=ppt/tags/tag372.xml><?xml version="1.0" encoding="utf-8"?>
<p:tagLst xmlns:p="http://schemas.openxmlformats.org/presentationml/2006/main">
  <p:tag name="AS_UNIQUEID" val="1093"/>
</p:tagLst>
</file>

<file path=ppt/tags/tag373.xml><?xml version="1.0" encoding="utf-8"?>
<p:tagLst xmlns:p="http://schemas.openxmlformats.org/presentationml/2006/main">
  <p:tag name="AS_UNIQUEID" val="1094"/>
</p:tagLst>
</file>

<file path=ppt/tags/tag374.xml><?xml version="1.0" encoding="utf-8"?>
<p:tagLst xmlns:p="http://schemas.openxmlformats.org/presentationml/2006/main">
  <p:tag name="AS_UNIQUEID" val="1095"/>
</p:tagLst>
</file>

<file path=ppt/tags/tag375.xml><?xml version="1.0" encoding="utf-8"?>
<p:tagLst xmlns:p="http://schemas.openxmlformats.org/presentationml/2006/main">
  <p:tag name="AS_UNIQUEID" val="1096"/>
</p:tagLst>
</file>

<file path=ppt/tags/tag376.xml><?xml version="1.0" encoding="utf-8"?>
<p:tagLst xmlns:p="http://schemas.openxmlformats.org/presentationml/2006/main">
  <p:tag name="AS_UNIQUEID" val="1097"/>
</p:tagLst>
</file>

<file path=ppt/tags/tag377.xml><?xml version="1.0" encoding="utf-8"?>
<p:tagLst xmlns:p="http://schemas.openxmlformats.org/presentationml/2006/main">
  <p:tag name="AS_UNIQUEID" val="1098"/>
</p:tagLst>
</file>

<file path=ppt/tags/tag378.xml><?xml version="1.0" encoding="utf-8"?>
<p:tagLst xmlns:p="http://schemas.openxmlformats.org/presentationml/2006/main">
  <p:tag name="AS_UNIQUEID" val="1099"/>
</p:tagLst>
</file>

<file path=ppt/tags/tag379.xml><?xml version="1.0" encoding="utf-8"?>
<p:tagLst xmlns:p="http://schemas.openxmlformats.org/presentationml/2006/main">
  <p:tag name="AS_UNIQUEID" val="1100"/>
</p:tagLst>
</file>

<file path=ppt/tags/tag38.xml><?xml version="1.0" encoding="utf-8"?>
<p:tagLst xmlns:p="http://schemas.openxmlformats.org/presentationml/2006/main">
  <p:tag name="AS_UNIQUEID" val="768"/>
</p:tagLst>
</file>

<file path=ppt/tags/tag380.xml><?xml version="1.0" encoding="utf-8"?>
<p:tagLst xmlns:p="http://schemas.openxmlformats.org/presentationml/2006/main">
  <p:tag name="AS_UNIQUEID" val="1101"/>
</p:tagLst>
</file>

<file path=ppt/tags/tag381.xml><?xml version="1.0" encoding="utf-8"?>
<p:tagLst xmlns:p="http://schemas.openxmlformats.org/presentationml/2006/main">
  <p:tag name="AS_UNIQUEID" val="1102"/>
</p:tagLst>
</file>

<file path=ppt/tags/tag382.xml><?xml version="1.0" encoding="utf-8"?>
<p:tagLst xmlns:p="http://schemas.openxmlformats.org/presentationml/2006/main">
  <p:tag name="AS_UNIQUEID" val="1103"/>
</p:tagLst>
</file>

<file path=ppt/tags/tag383.xml><?xml version="1.0" encoding="utf-8"?>
<p:tagLst xmlns:p="http://schemas.openxmlformats.org/presentationml/2006/main">
  <p:tag name="AS_UNIQUEID" val="1104"/>
</p:tagLst>
</file>

<file path=ppt/tags/tag384.xml><?xml version="1.0" encoding="utf-8"?>
<p:tagLst xmlns:p="http://schemas.openxmlformats.org/presentationml/2006/main">
  <p:tag name="AS_UNIQUEID" val="1105"/>
</p:tagLst>
</file>

<file path=ppt/tags/tag385.xml><?xml version="1.0" encoding="utf-8"?>
<p:tagLst xmlns:p="http://schemas.openxmlformats.org/presentationml/2006/main">
  <p:tag name="AS_UNIQUEID" val="1106"/>
</p:tagLst>
</file>

<file path=ppt/tags/tag386.xml><?xml version="1.0" encoding="utf-8"?>
<p:tagLst xmlns:p="http://schemas.openxmlformats.org/presentationml/2006/main">
  <p:tag name="AS_UNIQUEID" val="1107"/>
</p:tagLst>
</file>

<file path=ppt/tags/tag387.xml><?xml version="1.0" encoding="utf-8"?>
<p:tagLst xmlns:p="http://schemas.openxmlformats.org/presentationml/2006/main">
  <p:tag name="AS_UNIQUEID" val="1108"/>
</p:tagLst>
</file>

<file path=ppt/tags/tag388.xml><?xml version="1.0" encoding="utf-8"?>
<p:tagLst xmlns:p="http://schemas.openxmlformats.org/presentationml/2006/main">
  <p:tag name="AS_UNIQUEID" val="1109"/>
</p:tagLst>
</file>

<file path=ppt/tags/tag389.xml><?xml version="1.0" encoding="utf-8"?>
<p:tagLst xmlns:p="http://schemas.openxmlformats.org/presentationml/2006/main">
  <p:tag name="AS_UNIQUEID" val="1110"/>
</p:tagLst>
</file>

<file path=ppt/tags/tag39.xml><?xml version="1.0" encoding="utf-8"?>
<p:tagLst xmlns:p="http://schemas.openxmlformats.org/presentationml/2006/main">
  <p:tag name="AS_UNIQUEID" val="498"/>
</p:tagLst>
</file>

<file path=ppt/tags/tag390.xml><?xml version="1.0" encoding="utf-8"?>
<p:tagLst xmlns:p="http://schemas.openxmlformats.org/presentationml/2006/main">
  <p:tag name="AS_UNIQUEID" val="1111"/>
</p:tagLst>
</file>

<file path=ppt/tags/tag391.xml><?xml version="1.0" encoding="utf-8"?>
<p:tagLst xmlns:p="http://schemas.openxmlformats.org/presentationml/2006/main">
  <p:tag name="AS_UNIQUEID" val="1112"/>
</p:tagLst>
</file>

<file path=ppt/tags/tag392.xml><?xml version="1.0" encoding="utf-8"?>
<p:tagLst xmlns:p="http://schemas.openxmlformats.org/presentationml/2006/main">
  <p:tag name="AS_UNIQUEID" val="1113"/>
</p:tagLst>
</file>

<file path=ppt/tags/tag393.xml><?xml version="1.0" encoding="utf-8"?>
<p:tagLst xmlns:p="http://schemas.openxmlformats.org/presentationml/2006/main">
  <p:tag name="AS_UNIQUEID" val="1114"/>
</p:tagLst>
</file>

<file path=ppt/tags/tag394.xml><?xml version="1.0" encoding="utf-8"?>
<p:tagLst xmlns:p="http://schemas.openxmlformats.org/presentationml/2006/main">
  <p:tag name="AS_UNIQUEID" val="1115"/>
</p:tagLst>
</file>

<file path=ppt/tags/tag395.xml><?xml version="1.0" encoding="utf-8"?>
<p:tagLst xmlns:p="http://schemas.openxmlformats.org/presentationml/2006/main">
  <p:tag name="AS_UNIQUEID" val="1116"/>
</p:tagLst>
</file>

<file path=ppt/tags/tag396.xml><?xml version="1.0" encoding="utf-8"?>
<p:tagLst xmlns:p="http://schemas.openxmlformats.org/presentationml/2006/main">
  <p:tag name="AS_UNIQUEID" val="1117"/>
</p:tagLst>
</file>

<file path=ppt/tags/tag397.xml><?xml version="1.0" encoding="utf-8"?>
<p:tagLst xmlns:p="http://schemas.openxmlformats.org/presentationml/2006/main">
  <p:tag name="AS_UNIQUEID" val="1118"/>
</p:tagLst>
</file>

<file path=ppt/tags/tag398.xml><?xml version="1.0" encoding="utf-8"?>
<p:tagLst xmlns:p="http://schemas.openxmlformats.org/presentationml/2006/main">
  <p:tag name="AS_UNIQUEID" val="1119"/>
</p:tagLst>
</file>

<file path=ppt/tags/tag399.xml><?xml version="1.0" encoding="utf-8"?>
<p:tagLst xmlns:p="http://schemas.openxmlformats.org/presentationml/2006/main">
  <p:tag name="AS_UNIQUEID" val="1120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0.xml><?xml version="1.0" encoding="utf-8"?>
<p:tagLst xmlns:p="http://schemas.openxmlformats.org/presentationml/2006/main">
  <p:tag name="AS_UNIQUEID" val="743"/>
</p:tagLst>
</file>

<file path=ppt/tags/tag400.xml><?xml version="1.0" encoding="utf-8"?>
<p:tagLst xmlns:p="http://schemas.openxmlformats.org/presentationml/2006/main">
  <p:tag name="AS_UNIQUEID" val="1121"/>
</p:tagLst>
</file>

<file path=ppt/tags/tag401.xml><?xml version="1.0" encoding="utf-8"?>
<p:tagLst xmlns:p="http://schemas.openxmlformats.org/presentationml/2006/main">
  <p:tag name="AS_UNIQUEID" val="1122"/>
</p:tagLst>
</file>

<file path=ppt/tags/tag402.xml><?xml version="1.0" encoding="utf-8"?>
<p:tagLst xmlns:p="http://schemas.openxmlformats.org/presentationml/2006/main">
  <p:tag name="AS_UNIQUEID" val="1123"/>
</p:tagLst>
</file>

<file path=ppt/tags/tag403.xml><?xml version="1.0" encoding="utf-8"?>
<p:tagLst xmlns:p="http://schemas.openxmlformats.org/presentationml/2006/main">
  <p:tag name="AS_UNIQUEID" val="1124"/>
</p:tagLst>
</file>

<file path=ppt/tags/tag404.xml><?xml version="1.0" encoding="utf-8"?>
<p:tagLst xmlns:p="http://schemas.openxmlformats.org/presentationml/2006/main">
  <p:tag name="AS_UNIQUEID" val="1125"/>
</p:tagLst>
</file>

<file path=ppt/tags/tag405.xml><?xml version="1.0" encoding="utf-8"?>
<p:tagLst xmlns:p="http://schemas.openxmlformats.org/presentationml/2006/main">
  <p:tag name="AS_UNIQUEID" val="1126"/>
</p:tagLst>
</file>

<file path=ppt/tags/tag406.xml><?xml version="1.0" encoding="utf-8"?>
<p:tagLst xmlns:p="http://schemas.openxmlformats.org/presentationml/2006/main">
  <p:tag name="AS_UNIQUEID" val="1127"/>
</p:tagLst>
</file>

<file path=ppt/tags/tag407.xml><?xml version="1.0" encoding="utf-8"?>
<p:tagLst xmlns:p="http://schemas.openxmlformats.org/presentationml/2006/main">
  <p:tag name="AS_UNIQUEID" val="1128"/>
</p:tagLst>
</file>

<file path=ppt/tags/tag408.xml><?xml version="1.0" encoding="utf-8"?>
<p:tagLst xmlns:p="http://schemas.openxmlformats.org/presentationml/2006/main">
  <p:tag name="AS_UNIQUEID" val="1129"/>
</p:tagLst>
</file>

<file path=ppt/tags/tag409.xml><?xml version="1.0" encoding="utf-8"?>
<p:tagLst xmlns:p="http://schemas.openxmlformats.org/presentationml/2006/main">
  <p:tag name="AS_UNIQUEID" val="1130"/>
</p:tagLst>
</file>

<file path=ppt/tags/tag41.xml><?xml version="1.0" encoding="utf-8"?>
<p:tagLst xmlns:p="http://schemas.openxmlformats.org/presentationml/2006/main">
  <p:tag name="AS_UNIQUEID" val="769"/>
</p:tagLst>
</file>

<file path=ppt/tags/tag410.xml><?xml version="1.0" encoding="utf-8"?>
<p:tagLst xmlns:p="http://schemas.openxmlformats.org/presentationml/2006/main">
  <p:tag name="AS_UNIQUEID" val="1131"/>
</p:tagLst>
</file>

<file path=ppt/tags/tag411.xml><?xml version="1.0" encoding="utf-8"?>
<p:tagLst xmlns:p="http://schemas.openxmlformats.org/presentationml/2006/main">
  <p:tag name="AS_UNIQUEID" val="1132"/>
</p:tagLst>
</file>

<file path=ppt/tags/tag412.xml><?xml version="1.0" encoding="utf-8"?>
<p:tagLst xmlns:p="http://schemas.openxmlformats.org/presentationml/2006/main">
  <p:tag name="AS_UNIQUEID" val="1133"/>
</p:tagLst>
</file>

<file path=ppt/tags/tag413.xml><?xml version="1.0" encoding="utf-8"?>
<p:tagLst xmlns:p="http://schemas.openxmlformats.org/presentationml/2006/main">
  <p:tag name="AS_UNIQUEID" val="1134"/>
</p:tagLst>
</file>

<file path=ppt/tags/tag414.xml><?xml version="1.0" encoding="utf-8"?>
<p:tagLst xmlns:p="http://schemas.openxmlformats.org/presentationml/2006/main">
  <p:tag name="AS_UNIQUEID" val="1135"/>
</p:tagLst>
</file>

<file path=ppt/tags/tag415.xml><?xml version="1.0" encoding="utf-8"?>
<p:tagLst xmlns:p="http://schemas.openxmlformats.org/presentationml/2006/main">
  <p:tag name="AS_UNIQUEID" val="1136"/>
</p:tagLst>
</file>

<file path=ppt/tags/tag416.xml><?xml version="1.0" encoding="utf-8"?>
<p:tagLst xmlns:p="http://schemas.openxmlformats.org/presentationml/2006/main">
  <p:tag name="AS_UNIQUEID" val="1137"/>
</p:tagLst>
</file>

<file path=ppt/tags/tag417.xml><?xml version="1.0" encoding="utf-8"?>
<p:tagLst xmlns:p="http://schemas.openxmlformats.org/presentationml/2006/main">
  <p:tag name="AS_UNIQUEID" val="1138"/>
</p:tagLst>
</file>

<file path=ppt/tags/tag418.xml><?xml version="1.0" encoding="utf-8"?>
<p:tagLst xmlns:p="http://schemas.openxmlformats.org/presentationml/2006/main">
  <p:tag name="AS_UNIQUEID" val="1139"/>
</p:tagLst>
</file>

<file path=ppt/tags/tag419.xml><?xml version="1.0" encoding="utf-8"?>
<p:tagLst xmlns:p="http://schemas.openxmlformats.org/presentationml/2006/main">
  <p:tag name="AS_UNIQUEID" val="1140"/>
</p:tagLst>
</file>

<file path=ppt/tags/tag42.xml><?xml version="1.0" encoding="utf-8"?>
<p:tagLst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420.xml><?xml version="1.0" encoding="utf-8"?>
<p:tagLst xmlns:p="http://schemas.openxmlformats.org/presentationml/2006/main">
  <p:tag name="AS_UNIQUEID" val="1141"/>
</p:tagLst>
</file>

<file path=ppt/tags/tag421.xml><?xml version="1.0" encoding="utf-8"?>
<p:tagLst xmlns:p="http://schemas.openxmlformats.org/presentationml/2006/main">
  <p:tag name="AS_UNIQUEID" val="1142"/>
</p:tagLst>
</file>

<file path=ppt/tags/tag422.xml><?xml version="1.0" encoding="utf-8"?>
<p:tagLst xmlns:p="http://schemas.openxmlformats.org/presentationml/2006/main">
  <p:tag name="AS_UNIQUEID" val="1143"/>
</p:tagLst>
</file>

<file path=ppt/tags/tag423.xml><?xml version="1.0" encoding="utf-8"?>
<p:tagLst xmlns:p="http://schemas.openxmlformats.org/presentationml/2006/main">
  <p:tag name="AS_UNIQUEID" val="1144"/>
</p:tagLst>
</file>

<file path=ppt/tags/tag424.xml><?xml version="1.0" encoding="utf-8"?>
<p:tagLst xmlns:p="http://schemas.openxmlformats.org/presentationml/2006/main">
  <p:tag name="AS_UNIQUEID" val="1145"/>
</p:tagLst>
</file>

<file path=ppt/tags/tag425.xml><?xml version="1.0" encoding="utf-8"?>
<p:tagLst xmlns:p="http://schemas.openxmlformats.org/presentationml/2006/main">
  <p:tag name="AS_UNIQUEID" val="1146"/>
</p:tagLst>
</file>

<file path=ppt/tags/tag426.xml><?xml version="1.0" encoding="utf-8"?>
<p:tagLst xmlns:p="http://schemas.openxmlformats.org/presentationml/2006/main">
  <p:tag name="AS_UNIQUEID" val="1147"/>
</p:tagLst>
</file>

<file path=ppt/tags/tag427.xml><?xml version="1.0" encoding="utf-8"?>
<p:tagLst xmlns:p="http://schemas.openxmlformats.org/presentationml/2006/main">
  <p:tag name="AS_UNIQUEID" val="1148"/>
</p:tagLst>
</file>

<file path=ppt/tags/tag428.xml><?xml version="1.0" encoding="utf-8"?>
<p:tagLst xmlns:p="http://schemas.openxmlformats.org/presentationml/2006/main">
  <p:tag name="AS_UNIQUEID" val="1149"/>
</p:tagLst>
</file>

<file path=ppt/tags/tag429.xml><?xml version="1.0" encoding="utf-8"?>
<p:tagLst xmlns:p="http://schemas.openxmlformats.org/presentationml/2006/main">
  <p:tag name="AS_UNIQUEID" val="1150"/>
</p:tagLst>
</file>

<file path=ppt/tags/tag43.xml><?xml version="1.0" encoding="utf-8"?>
<p:tagLst xmlns:p="http://schemas.openxmlformats.org/presentationml/2006/main">
  <p:tag name="AS_UNIQUEID" val="770"/>
</p:tagLst>
</file>

<file path=ppt/tags/tag430.xml><?xml version="1.0" encoding="utf-8"?>
<p:tagLst xmlns:p="http://schemas.openxmlformats.org/presentationml/2006/main">
  <p:tag name="AS_UNIQUEID" val="1151"/>
</p:tagLst>
</file>

<file path=ppt/tags/tag431.xml><?xml version="1.0" encoding="utf-8"?>
<p:tagLst xmlns:p="http://schemas.openxmlformats.org/presentationml/2006/main">
  <p:tag name="AS_UNIQUEID" val="1152"/>
</p:tagLst>
</file>

<file path=ppt/tags/tag432.xml><?xml version="1.0" encoding="utf-8"?>
<p:tagLst xmlns:p="http://schemas.openxmlformats.org/presentationml/2006/main">
  <p:tag name="AS_UNIQUEID" val="1153"/>
</p:tagLst>
</file>

<file path=ppt/tags/tag433.xml><?xml version="1.0" encoding="utf-8"?>
<p:tagLst xmlns:p="http://schemas.openxmlformats.org/presentationml/2006/main">
  <p:tag name="AS_UNIQUEID" val="1154"/>
</p:tagLst>
</file>

<file path=ppt/tags/tag434.xml><?xml version="1.0" encoding="utf-8"?>
<p:tagLst xmlns:p="http://schemas.openxmlformats.org/presentationml/2006/main">
  <p:tag name="AS_UNIQUEID" val="1155"/>
</p:tagLst>
</file>

<file path=ppt/tags/tag435.xml><?xml version="1.0" encoding="utf-8"?>
<p:tagLst xmlns:p="http://schemas.openxmlformats.org/presentationml/2006/main">
  <p:tag name="AS_UNIQUEID" val="1156"/>
</p:tagLst>
</file>

<file path=ppt/tags/tag436.xml><?xml version="1.0" encoding="utf-8"?>
<p:tagLst xmlns:p="http://schemas.openxmlformats.org/presentationml/2006/main">
  <p:tag name="AS_UNIQUEID" val="1157"/>
</p:tagLst>
</file>

<file path=ppt/tags/tag437.xml><?xml version="1.0" encoding="utf-8"?>
<p:tagLst xmlns:p="http://schemas.openxmlformats.org/presentationml/2006/main">
  <p:tag name="AS_UNIQUEID" val="1158"/>
</p:tagLst>
</file>

<file path=ppt/tags/tag438.xml><?xml version="1.0" encoding="utf-8"?>
<p:tagLst xmlns:p="http://schemas.openxmlformats.org/presentationml/2006/main">
  <p:tag name="AS_UNIQUEID" val="1159"/>
</p:tagLst>
</file>

<file path=ppt/tags/tag439.xml><?xml version="1.0" encoding="utf-8"?>
<p:tagLst xmlns:p="http://schemas.openxmlformats.org/presentationml/2006/main">
  <p:tag name="AS_UNIQUEID" val="1160"/>
</p:tagLst>
</file>

<file path=ppt/tags/tag44.xml><?xml version="1.0" encoding="utf-8"?>
<p:tagLst xmlns:p="http://schemas.openxmlformats.org/presentationml/2006/main">
  <p:tag name="AS_UNIQUEID" val="771"/>
</p:tagLst>
</file>

<file path=ppt/tags/tag440.xml><?xml version="1.0" encoding="utf-8"?>
<p:tagLst xmlns:p="http://schemas.openxmlformats.org/presentationml/2006/main">
  <p:tag name="AS_UNIQUEID" val="1161"/>
</p:tagLst>
</file>

<file path=ppt/tags/tag441.xml><?xml version="1.0" encoding="utf-8"?>
<p:tagLst xmlns:p="http://schemas.openxmlformats.org/presentationml/2006/main">
  <p:tag name="AS_UNIQUEID" val="1162"/>
</p:tagLst>
</file>

<file path=ppt/tags/tag442.xml><?xml version="1.0" encoding="utf-8"?>
<p:tagLst xmlns:p="http://schemas.openxmlformats.org/presentationml/2006/main">
  <p:tag name="AS_UNIQUEID" val="1163"/>
</p:tagLst>
</file>

<file path=ppt/tags/tag443.xml><?xml version="1.0" encoding="utf-8"?>
<p:tagLst xmlns:p="http://schemas.openxmlformats.org/presentationml/2006/main">
  <p:tag name="AS_UNIQUEID" val="1164"/>
</p:tagLst>
</file>

<file path=ppt/tags/tag444.xml><?xml version="1.0" encoding="utf-8"?>
<p:tagLst xmlns:p="http://schemas.openxmlformats.org/presentationml/2006/main">
  <p:tag name="AS_UNIQUEID" val="1165"/>
</p:tagLst>
</file>

<file path=ppt/tags/tag445.xml><?xml version="1.0" encoding="utf-8"?>
<p:tagLst xmlns:p="http://schemas.openxmlformats.org/presentationml/2006/main">
  <p:tag name="AS_UNIQUEID" val="1166"/>
</p:tagLst>
</file>

<file path=ppt/tags/tag446.xml><?xml version="1.0" encoding="utf-8"?>
<p:tagLst xmlns:p="http://schemas.openxmlformats.org/presentationml/2006/main">
  <p:tag name="AS_UNIQUEID" val="1167"/>
</p:tagLst>
</file>

<file path=ppt/tags/tag447.xml><?xml version="1.0" encoding="utf-8"?>
<p:tagLst xmlns:p="http://schemas.openxmlformats.org/presentationml/2006/main">
  <p:tag name="AS_UNIQUEID" val="1168"/>
</p:tagLst>
</file>

<file path=ppt/tags/tag448.xml><?xml version="1.0" encoding="utf-8"?>
<p:tagLst xmlns:p="http://schemas.openxmlformats.org/presentationml/2006/main">
  <p:tag name="AS_UNIQUEID" val="1169"/>
</p:tagLst>
</file>

<file path=ppt/tags/tag449.xml><?xml version="1.0" encoding="utf-8"?>
<p:tagLst xmlns:p="http://schemas.openxmlformats.org/presentationml/2006/main">
  <p:tag name="AS_UNIQUEID" val="1170"/>
</p:tagLst>
</file>

<file path=ppt/tags/tag45.xml><?xml version="1.0" encoding="utf-8"?>
<p:tagLst xmlns:p="http://schemas.openxmlformats.org/presentationml/2006/main">
  <p:tag name="AS_UNIQUEID" val="772"/>
</p:tagLst>
</file>

<file path=ppt/tags/tag450.xml><?xml version="1.0" encoding="utf-8"?>
<p:tagLst xmlns:p="http://schemas.openxmlformats.org/presentationml/2006/main">
  <p:tag name="AS_UNIQUEID" val="1171"/>
</p:tagLst>
</file>

<file path=ppt/tags/tag451.xml><?xml version="1.0" encoding="utf-8"?>
<p:tagLst xmlns:p="http://schemas.openxmlformats.org/presentationml/2006/main">
  <p:tag name="AS_UNIQUEID" val="1172"/>
</p:tagLst>
</file>

<file path=ppt/tags/tag452.xml><?xml version="1.0" encoding="utf-8"?>
<p:tagLst xmlns:p="http://schemas.openxmlformats.org/presentationml/2006/main">
  <p:tag name="AS_UNIQUEID" val="1173"/>
</p:tagLst>
</file>

<file path=ppt/tags/tag453.xml><?xml version="1.0" encoding="utf-8"?>
<p:tagLst xmlns:p="http://schemas.openxmlformats.org/presentationml/2006/main">
  <p:tag name="AS_UNIQUEID" val="1174"/>
</p:tagLst>
</file>

<file path=ppt/tags/tag454.xml><?xml version="1.0" encoding="utf-8"?>
<p:tagLst xmlns:p="http://schemas.openxmlformats.org/presentationml/2006/main">
  <p:tag name="AS_UNIQUEID" val="1175"/>
</p:tagLst>
</file>

<file path=ppt/tags/tag455.xml><?xml version="1.0" encoding="utf-8"?>
<p:tagLst xmlns:p="http://schemas.openxmlformats.org/presentationml/2006/main">
  <p:tag name="AS_UNIQUEID" val="1176"/>
</p:tagLst>
</file>

<file path=ppt/tags/tag456.xml><?xml version="1.0" encoding="utf-8"?>
<p:tagLst xmlns:p="http://schemas.openxmlformats.org/presentationml/2006/main">
  <p:tag name="AS_UNIQUEID" val="1177"/>
</p:tagLst>
</file>

<file path=ppt/tags/tag457.xml><?xml version="1.0" encoding="utf-8"?>
<p:tagLst xmlns:p="http://schemas.openxmlformats.org/presentationml/2006/main">
  <p:tag name="AS_UNIQUEID" val="1178"/>
</p:tagLst>
</file>

<file path=ppt/tags/tag458.xml><?xml version="1.0" encoding="utf-8"?>
<p:tagLst xmlns:p="http://schemas.openxmlformats.org/presentationml/2006/main">
  <p:tag name="AS_UNIQUEID" val="1179"/>
</p:tagLst>
</file>

<file path=ppt/tags/tag459.xml><?xml version="1.0" encoding="utf-8"?>
<p:tagLst xmlns:p="http://schemas.openxmlformats.org/presentationml/2006/main">
  <p:tag name="AS_UNIQUEID" val="1180"/>
</p:tagLst>
</file>

<file path=ppt/tags/tag46.xml><?xml version="1.0" encoding="utf-8"?>
<p:tagLst xmlns:p="http://schemas.openxmlformats.org/presentationml/2006/main">
  <p:tag name="AS_UNIQUEID" val="524"/>
</p:tagLst>
</file>

<file path=ppt/tags/tag460.xml><?xml version="1.0" encoding="utf-8"?>
<p:tagLst xmlns:p="http://schemas.openxmlformats.org/presentationml/2006/main">
  <p:tag name="AS_UNIQUEID" val="1181"/>
</p:tagLst>
</file>

<file path=ppt/tags/tag461.xml><?xml version="1.0" encoding="utf-8"?>
<p:tagLst xmlns:p="http://schemas.openxmlformats.org/presentationml/2006/main">
  <p:tag name="AS_UNIQUEID" val="1182"/>
</p:tagLst>
</file>

<file path=ppt/tags/tag462.xml><?xml version="1.0" encoding="utf-8"?>
<p:tagLst xmlns:p="http://schemas.openxmlformats.org/presentationml/2006/main">
  <p:tag name="AS_UNIQUEID" val="1183"/>
</p:tagLst>
</file>

<file path=ppt/tags/tag463.xml><?xml version="1.0" encoding="utf-8"?>
<p:tagLst xmlns:p="http://schemas.openxmlformats.org/presentationml/2006/main">
  <p:tag name="AS_UNIQUEID" val="1184"/>
</p:tagLst>
</file>

<file path=ppt/tags/tag464.xml><?xml version="1.0" encoding="utf-8"?>
<p:tagLst xmlns:p="http://schemas.openxmlformats.org/presentationml/2006/main">
  <p:tag name="AS_UNIQUEID" val="1185"/>
</p:tagLst>
</file>

<file path=ppt/tags/tag465.xml><?xml version="1.0" encoding="utf-8"?>
<p:tagLst xmlns:p="http://schemas.openxmlformats.org/presentationml/2006/main">
  <p:tag name="AS_UNIQUEID" val="1186"/>
</p:tagLst>
</file>

<file path=ppt/tags/tag466.xml><?xml version="1.0" encoding="utf-8"?>
<p:tagLst xmlns:p="http://schemas.openxmlformats.org/presentationml/2006/main">
  <p:tag name="AS_UNIQUEID" val="1187"/>
</p:tagLst>
</file>

<file path=ppt/tags/tag467.xml><?xml version="1.0" encoding="utf-8"?>
<p:tagLst xmlns:p="http://schemas.openxmlformats.org/presentationml/2006/main">
  <p:tag name="AS_UNIQUEID" val="1188"/>
</p:tagLst>
</file>

<file path=ppt/tags/tag468.xml><?xml version="1.0" encoding="utf-8"?>
<p:tagLst xmlns:p="http://schemas.openxmlformats.org/presentationml/2006/main">
  <p:tag name="AS_UNIQUEID" val="1189"/>
</p:tagLst>
</file>

<file path=ppt/tags/tag469.xml><?xml version="1.0" encoding="utf-8"?>
<p:tagLst xmlns:p="http://schemas.openxmlformats.org/presentationml/2006/main">
  <p:tag name="AS_UNIQUEID" val="1190"/>
</p:tagLst>
</file>

<file path=ppt/tags/tag47.xml><?xml version="1.0" encoding="utf-8"?>
<p:tagLst xmlns:p="http://schemas.openxmlformats.org/presentationml/2006/main">
  <p:tag name="AS_UNIQUEID" val="525"/>
</p:tagLst>
</file>

<file path=ppt/tags/tag470.xml><?xml version="1.0" encoding="utf-8"?>
<p:tagLst xmlns:p="http://schemas.openxmlformats.org/presentationml/2006/main">
  <p:tag name="AS_UNIQUEID" val="1191"/>
</p:tagLst>
</file>

<file path=ppt/tags/tag471.xml><?xml version="1.0" encoding="utf-8"?>
<p:tagLst xmlns:p="http://schemas.openxmlformats.org/presentationml/2006/main">
  <p:tag name="AS_UNIQUEID" val="1192"/>
</p:tagLst>
</file>

<file path=ppt/tags/tag472.xml><?xml version="1.0" encoding="utf-8"?>
<p:tagLst xmlns:p="http://schemas.openxmlformats.org/presentationml/2006/main">
  <p:tag name="AS_UNIQUEID" val="1193"/>
</p:tagLst>
</file>

<file path=ppt/tags/tag473.xml><?xml version="1.0" encoding="utf-8"?>
<p:tagLst xmlns:p="http://schemas.openxmlformats.org/presentationml/2006/main">
  <p:tag name="AS_UNIQUEID" val="1194"/>
</p:tagLst>
</file>

<file path=ppt/tags/tag474.xml><?xml version="1.0" encoding="utf-8"?>
<p:tagLst xmlns:p="http://schemas.openxmlformats.org/presentationml/2006/main">
  <p:tag name="AS_UNIQUEID" val="1195"/>
</p:tagLst>
</file>

<file path=ppt/tags/tag475.xml><?xml version="1.0" encoding="utf-8"?>
<p:tagLst xmlns:p="http://schemas.openxmlformats.org/presentationml/2006/main">
  <p:tag name="AS_UNIQUEID" val="1196"/>
</p:tagLst>
</file>

<file path=ppt/tags/tag476.xml><?xml version="1.0" encoding="utf-8"?>
<p:tagLst xmlns:p="http://schemas.openxmlformats.org/presentationml/2006/main">
  <p:tag name="AS_UNIQUEID" val="1197"/>
</p:tagLst>
</file>

<file path=ppt/tags/tag477.xml><?xml version="1.0" encoding="utf-8"?>
<p:tagLst xmlns:p="http://schemas.openxmlformats.org/presentationml/2006/main">
  <p:tag name="AS_UNIQUEID" val="1198"/>
</p:tagLst>
</file>

<file path=ppt/tags/tag478.xml><?xml version="1.0" encoding="utf-8"?>
<p:tagLst xmlns:p="http://schemas.openxmlformats.org/presentationml/2006/main">
  <p:tag name="AS_UNIQUEID" val="1199"/>
</p:tagLst>
</file>

<file path=ppt/tags/tag479.xml><?xml version="1.0" encoding="utf-8"?>
<p:tagLst xmlns:p="http://schemas.openxmlformats.org/presentationml/2006/main">
  <p:tag name="AS_UNIQUEID" val="1200"/>
</p:tagLst>
</file>

<file path=ppt/tags/tag48.xml><?xml version="1.0" encoding="utf-8"?>
<p:tagLst xmlns:p="http://schemas.openxmlformats.org/presentationml/2006/main">
  <p:tag name="AS_UNIQUEID" val="722"/>
</p:tagLst>
</file>

<file path=ppt/tags/tag480.xml><?xml version="1.0" encoding="utf-8"?>
<p:tagLst xmlns:p="http://schemas.openxmlformats.org/presentationml/2006/main">
  <p:tag name="AS_UNIQUEID" val="1201"/>
</p:tagLst>
</file>

<file path=ppt/tags/tag481.xml><?xml version="1.0" encoding="utf-8"?>
<p:tagLst xmlns:p="http://schemas.openxmlformats.org/presentationml/2006/main">
  <p:tag name="AS_UNIQUEID" val="1202"/>
</p:tagLst>
</file>

<file path=ppt/tags/tag482.xml><?xml version="1.0" encoding="utf-8"?>
<p:tagLst xmlns:p="http://schemas.openxmlformats.org/presentationml/2006/main">
  <p:tag name="AS_UNIQUEID" val="1203"/>
</p:tagLst>
</file>

<file path=ppt/tags/tag483.xml><?xml version="1.0" encoding="utf-8"?>
<p:tagLst xmlns:p="http://schemas.openxmlformats.org/presentationml/2006/main">
  <p:tag name="AS_UNIQUEID" val="1204"/>
</p:tagLst>
</file>

<file path=ppt/tags/tag484.xml><?xml version="1.0" encoding="utf-8"?>
<p:tagLst xmlns:p="http://schemas.openxmlformats.org/presentationml/2006/main">
  <p:tag name="AS_UNIQUEID" val="1205"/>
</p:tagLst>
</file>

<file path=ppt/tags/tag485.xml><?xml version="1.0" encoding="utf-8"?>
<p:tagLst xmlns:p="http://schemas.openxmlformats.org/presentationml/2006/main">
  <p:tag name="AS_UNIQUEID" val="1206"/>
</p:tagLst>
</file>

<file path=ppt/tags/tag486.xml><?xml version="1.0" encoding="utf-8"?>
<p:tagLst xmlns:p="http://schemas.openxmlformats.org/presentationml/2006/main">
  <p:tag name="AS_UNIQUEID" val="1207"/>
</p:tagLst>
</file>

<file path=ppt/tags/tag487.xml><?xml version="1.0" encoding="utf-8"?>
<p:tagLst xmlns:p="http://schemas.openxmlformats.org/presentationml/2006/main">
  <p:tag name="AS_UNIQUEID" val="1208"/>
</p:tagLst>
</file>

<file path=ppt/tags/tag488.xml><?xml version="1.0" encoding="utf-8"?>
<p:tagLst xmlns:p="http://schemas.openxmlformats.org/presentationml/2006/main">
  <p:tag name="AS_UNIQUEID" val="1209"/>
</p:tagLst>
</file>

<file path=ppt/tags/tag489.xml><?xml version="1.0" encoding="utf-8"?>
<p:tagLst xmlns:p="http://schemas.openxmlformats.org/presentationml/2006/main">
  <p:tag name="AS_UNIQUEID" val="1210"/>
</p:tagLst>
</file>

<file path=ppt/tags/tag49.xml><?xml version="1.0" encoding="utf-8"?>
<p:tagLst xmlns:p="http://schemas.openxmlformats.org/presentationml/2006/main">
  <p:tag name="AS_UNIQUEID" val="723"/>
</p:tagLst>
</file>

<file path=ppt/tags/tag490.xml><?xml version="1.0" encoding="utf-8"?>
<p:tagLst xmlns:p="http://schemas.openxmlformats.org/presentationml/2006/main">
  <p:tag name="AS_UNIQUEID" val="1211"/>
</p:tagLst>
</file>

<file path=ppt/tags/tag491.xml><?xml version="1.0" encoding="utf-8"?>
<p:tagLst xmlns:p="http://schemas.openxmlformats.org/presentationml/2006/main">
  <p:tag name="AS_UNIQUEID" val="1212"/>
</p:tagLst>
</file>

<file path=ppt/tags/tag492.xml><?xml version="1.0" encoding="utf-8"?>
<p:tagLst xmlns:p="http://schemas.openxmlformats.org/presentationml/2006/main">
  <p:tag name="AS_UNIQUEID" val="1213"/>
</p:tagLst>
</file>

<file path=ppt/tags/tag493.xml><?xml version="1.0" encoding="utf-8"?>
<p:tagLst xmlns:p="http://schemas.openxmlformats.org/presentationml/2006/main">
  <p:tag name="AS_UNIQUEID" val="1214"/>
</p:tagLst>
</file>

<file path=ppt/tags/tag494.xml><?xml version="1.0" encoding="utf-8"?>
<p:tagLst xmlns:p="http://schemas.openxmlformats.org/presentationml/2006/main">
  <p:tag name="AS_UNIQUEID" val="1215"/>
</p:tagLst>
</file>

<file path=ppt/tags/tag495.xml><?xml version="1.0" encoding="utf-8"?>
<p:tagLst xmlns:p="http://schemas.openxmlformats.org/presentationml/2006/main">
  <p:tag name="AS_UNIQUEID" val="1216"/>
</p:tagLst>
</file>

<file path=ppt/tags/tag496.xml><?xml version="1.0" encoding="utf-8"?>
<p:tagLst xmlns:p="http://schemas.openxmlformats.org/presentationml/2006/main">
  <p:tag name="AS_UNIQUEID" val="1217"/>
</p:tagLst>
</file>

<file path=ppt/tags/tag497.xml><?xml version="1.0" encoding="utf-8"?>
<p:tagLst xmlns:p="http://schemas.openxmlformats.org/presentationml/2006/main">
  <p:tag name="AS_UNIQUEID" val="1218"/>
</p:tagLst>
</file>

<file path=ppt/tags/tag498.xml><?xml version="1.0" encoding="utf-8"?>
<p:tagLst xmlns:p="http://schemas.openxmlformats.org/presentationml/2006/main">
  <p:tag name="AS_UNIQUEID" val="1219"/>
</p:tagLst>
</file>

<file path=ppt/tags/tag499.xml><?xml version="1.0" encoding="utf-8"?>
<p:tagLst xmlns:p="http://schemas.openxmlformats.org/presentationml/2006/main">
  <p:tag name="AS_UNIQUEID" val="1220"/>
</p:tagLst>
</file>

<file path=ppt/tags/tag5.xml><?xml version="1.0" encoding="utf-8"?>
<p:tagLst xmlns:p="http://schemas.openxmlformats.org/presentationml/2006/main">
  <p:tag name="AS_UNIQUEID" val="747"/>
</p:tagLst>
</file>

<file path=ppt/tags/tag50.xml><?xml version="1.0" encoding="utf-8"?>
<p:tagLst xmlns:p="http://schemas.openxmlformats.org/presentationml/2006/main">
  <p:tag name="AS_UNIQUEID" val="724"/>
</p:tagLst>
</file>

<file path=ppt/tags/tag500.xml><?xml version="1.0" encoding="utf-8"?>
<p:tagLst xmlns:p="http://schemas.openxmlformats.org/presentationml/2006/main">
  <p:tag name="AS_UNIQUEID" val="1221"/>
</p:tagLst>
</file>

<file path=ppt/tags/tag501.xml><?xml version="1.0" encoding="utf-8"?>
<p:tagLst xmlns:p="http://schemas.openxmlformats.org/presentationml/2006/main">
  <p:tag name="AS_UNIQUEID" val="1222"/>
</p:tagLst>
</file>

<file path=ppt/tags/tag502.xml><?xml version="1.0" encoding="utf-8"?>
<p:tagLst xmlns:p="http://schemas.openxmlformats.org/presentationml/2006/main">
  <p:tag name="AS_UNIQUEID" val="1223"/>
</p:tagLst>
</file>

<file path=ppt/tags/tag503.xml><?xml version="1.0" encoding="utf-8"?>
<p:tagLst xmlns:p="http://schemas.openxmlformats.org/presentationml/2006/main">
  <p:tag name="AS_UNIQUEID" val="1224"/>
</p:tagLst>
</file>

<file path=ppt/tags/tag504.xml><?xml version="1.0" encoding="utf-8"?>
<p:tagLst xmlns:p="http://schemas.openxmlformats.org/presentationml/2006/main">
  <p:tag name="AS_UNIQUEID" val="1225"/>
</p:tagLst>
</file>

<file path=ppt/tags/tag505.xml><?xml version="1.0" encoding="utf-8"?>
<p:tagLst xmlns:p="http://schemas.openxmlformats.org/presentationml/2006/main">
  <p:tag name="AS_UNIQUEID" val="1226"/>
</p:tagLst>
</file>

<file path=ppt/tags/tag506.xml><?xml version="1.0" encoding="utf-8"?>
<p:tagLst xmlns:p="http://schemas.openxmlformats.org/presentationml/2006/main">
  <p:tag name="AS_UNIQUEID" val="1227"/>
</p:tagLst>
</file>

<file path=ppt/tags/tag507.xml><?xml version="1.0" encoding="utf-8"?>
<p:tagLst xmlns:p="http://schemas.openxmlformats.org/presentationml/2006/main">
  <p:tag name="AS_UNIQUEID" val="1228"/>
</p:tagLst>
</file>

<file path=ppt/tags/tag508.xml><?xml version="1.0" encoding="utf-8"?>
<p:tagLst xmlns:p="http://schemas.openxmlformats.org/presentationml/2006/main">
  <p:tag name="AS_UNIQUEID" val="1229"/>
</p:tagLst>
</file>

<file path=ppt/tags/tag509.xml><?xml version="1.0" encoding="utf-8"?>
<p:tagLst xmlns:p="http://schemas.openxmlformats.org/presentationml/2006/main">
  <p:tag name="AS_UNIQUEID" val="1230"/>
</p:tagLst>
</file>

<file path=ppt/tags/tag51.xml><?xml version="1.0" encoding="utf-8"?>
<p:tagLst xmlns:p="http://schemas.openxmlformats.org/presentationml/2006/main">
  <p:tag name="AS_UNIQUEID" val="773"/>
</p:tagLst>
</file>

<file path=ppt/tags/tag510.xml><?xml version="1.0" encoding="utf-8"?>
<p:tagLst xmlns:p="http://schemas.openxmlformats.org/presentationml/2006/main">
  <p:tag name="AS_UNIQUEID" val="1231"/>
</p:tagLst>
</file>

<file path=ppt/tags/tag511.xml><?xml version="1.0" encoding="utf-8"?>
<p:tagLst xmlns:p="http://schemas.openxmlformats.org/presentationml/2006/main">
  <p:tag name="AS_UNIQUEID" val="1232"/>
</p:tagLst>
</file>

<file path=ppt/tags/tag512.xml><?xml version="1.0" encoding="utf-8"?>
<p:tagLst xmlns:p="http://schemas.openxmlformats.org/presentationml/2006/main">
  <p:tag name="AS_UNIQUEID" val="1233"/>
</p:tagLst>
</file>

<file path=ppt/tags/tag513.xml><?xml version="1.0" encoding="utf-8"?>
<p:tagLst xmlns:p="http://schemas.openxmlformats.org/presentationml/2006/main">
  <p:tag name="AS_UNIQUEID" val="1234"/>
</p:tagLst>
</file>

<file path=ppt/tags/tag514.xml><?xml version="1.0" encoding="utf-8"?>
<p:tagLst xmlns:p="http://schemas.openxmlformats.org/presentationml/2006/main">
  <p:tag name="AS_UNIQUEID" val="1235"/>
</p:tagLst>
</file>

<file path=ppt/tags/tag515.xml><?xml version="1.0" encoding="utf-8"?>
<p:tagLst xmlns:p="http://schemas.openxmlformats.org/presentationml/2006/main">
  <p:tag name="AS_UNIQUEID" val="1236"/>
</p:tagLst>
</file>

<file path=ppt/tags/tag516.xml><?xml version="1.0" encoding="utf-8"?>
<p:tagLst xmlns:p="http://schemas.openxmlformats.org/presentationml/2006/main">
  <p:tag name="AS_UNIQUEID" val="1237"/>
</p:tagLst>
</file>

<file path=ppt/tags/tag517.xml><?xml version="1.0" encoding="utf-8"?>
<p:tagLst xmlns:p="http://schemas.openxmlformats.org/presentationml/2006/main">
  <p:tag name="AS_UNIQUEID" val="1238"/>
</p:tagLst>
</file>

<file path=ppt/tags/tag518.xml><?xml version="1.0" encoding="utf-8"?>
<p:tagLst xmlns:p="http://schemas.openxmlformats.org/presentationml/2006/main">
  <p:tag name="AS_UNIQUEID" val="1239"/>
</p:tagLst>
</file>

<file path=ppt/tags/tag519.xml><?xml version="1.0" encoding="utf-8"?>
<p:tagLst xmlns:p="http://schemas.openxmlformats.org/presentationml/2006/main">
  <p:tag name="AS_UNIQUEID" val="1240"/>
</p:tagLst>
</file>

<file path=ppt/tags/tag52.xml><?xml version="1.0" encoding="utf-8"?>
<p:tagLst xmlns:p="http://schemas.openxmlformats.org/presentationml/2006/main">
  <p:tag name="AS_UNIQUEID" val="774"/>
</p:tagLst>
</file>

<file path=ppt/tags/tag520.xml><?xml version="1.0" encoding="utf-8"?>
<p:tagLst xmlns:p="http://schemas.openxmlformats.org/presentationml/2006/main">
  <p:tag name="AS_UNIQUEID" val="1241"/>
</p:tagLst>
</file>

<file path=ppt/tags/tag521.xml><?xml version="1.0" encoding="utf-8"?>
<p:tagLst xmlns:p="http://schemas.openxmlformats.org/presentationml/2006/main">
  <p:tag name="AS_UNIQUEID" val="1242"/>
</p:tagLst>
</file>

<file path=ppt/tags/tag522.xml><?xml version="1.0" encoding="utf-8"?>
<p:tagLst xmlns:p="http://schemas.openxmlformats.org/presentationml/2006/main">
  <p:tag name="AS_UNIQUEID" val="1243"/>
</p:tagLst>
</file>

<file path=ppt/tags/tag523.xml><?xml version="1.0" encoding="utf-8"?>
<p:tagLst xmlns:p="http://schemas.openxmlformats.org/presentationml/2006/main">
  <p:tag name="AS_UNIQUEID" val="1244"/>
</p:tagLst>
</file>

<file path=ppt/tags/tag524.xml><?xml version="1.0" encoding="utf-8"?>
<p:tagLst xmlns:p="http://schemas.openxmlformats.org/presentationml/2006/main">
  <p:tag name="AS_UNIQUEID" val="1245"/>
</p:tagLst>
</file>

<file path=ppt/tags/tag525.xml><?xml version="1.0" encoding="utf-8"?>
<p:tagLst xmlns:p="http://schemas.openxmlformats.org/presentationml/2006/main">
  <p:tag name="AS_UNIQUEID" val="1246"/>
</p:tagLst>
</file>

<file path=ppt/tags/tag526.xml><?xml version="1.0" encoding="utf-8"?>
<p:tagLst xmlns:p="http://schemas.openxmlformats.org/presentationml/2006/main">
  <p:tag name="AS_UNIQUEID" val="1247"/>
</p:tagLst>
</file>

<file path=ppt/tags/tag527.xml><?xml version="1.0" encoding="utf-8"?>
<p:tagLst xmlns:p="http://schemas.openxmlformats.org/presentationml/2006/main">
  <p:tag name="AS_UNIQUEID" val="1248"/>
</p:tagLst>
</file>

<file path=ppt/tags/tag528.xml><?xml version="1.0" encoding="utf-8"?>
<p:tagLst xmlns:p="http://schemas.openxmlformats.org/presentationml/2006/main">
  <p:tag name="AS_UNIQUEID" val="1249"/>
</p:tagLst>
</file>

<file path=ppt/tags/tag529.xml><?xml version="1.0" encoding="utf-8"?>
<p:tagLst xmlns:p="http://schemas.openxmlformats.org/presentationml/2006/main">
  <p:tag name="AS_UNIQUEID" val="1250"/>
</p:tagLst>
</file>

<file path=ppt/tags/tag53.xml><?xml version="1.0" encoding="utf-8"?>
<p:tagLst xmlns:p="http://schemas.openxmlformats.org/presentationml/2006/main">
  <p:tag name="AS_UNIQUEID" val="1265"/>
</p:tagLst>
</file>

<file path=ppt/tags/tag530.xml><?xml version="1.0" encoding="utf-8"?>
<p:tagLst xmlns:p="http://schemas.openxmlformats.org/presentationml/2006/main">
  <p:tag name="AS_UNIQUEID" val="1251"/>
</p:tagLst>
</file>

<file path=ppt/tags/tag531.xml><?xml version="1.0" encoding="utf-8"?>
<p:tagLst xmlns:p="http://schemas.openxmlformats.org/presentationml/2006/main">
  <p:tag name="AS_UNIQUEID" val="1252"/>
</p:tagLst>
</file>

<file path=ppt/tags/tag532.xml><?xml version="1.0" encoding="utf-8"?>
<p:tagLst xmlns:p="http://schemas.openxmlformats.org/presentationml/2006/main">
  <p:tag name="AS_UNIQUEID" val="1253"/>
</p:tagLst>
</file>

<file path=ppt/tags/tag533.xml><?xml version="1.0" encoding="utf-8"?>
<p:tagLst xmlns:p="http://schemas.openxmlformats.org/presentationml/2006/main">
  <p:tag name="AS_UNIQUEID" val="1254"/>
</p:tagLst>
</file>

<file path=ppt/tags/tag534.xml><?xml version="1.0" encoding="utf-8"?>
<p:tagLst xmlns:p="http://schemas.openxmlformats.org/presentationml/2006/main">
  <p:tag name="AS_UNIQUEID" val="1255"/>
</p:tagLst>
</file>

<file path=ppt/tags/tag535.xml><?xml version="1.0" encoding="utf-8"?>
<p:tagLst xmlns:p="http://schemas.openxmlformats.org/presentationml/2006/main">
  <p:tag name="AS_UNIQUEID" val="1256"/>
</p:tagLst>
</file>

<file path=ppt/tags/tag536.xml><?xml version="1.0" encoding="utf-8"?>
<p:tagLst xmlns:p="http://schemas.openxmlformats.org/presentationml/2006/main">
  <p:tag name="AS_UNIQUEID" val="1257"/>
</p:tagLst>
</file>

<file path=ppt/tags/tag537.xml><?xml version="1.0" encoding="utf-8"?>
<p:tagLst xmlns:p="http://schemas.openxmlformats.org/presentationml/2006/main">
  <p:tag name="AS_UNIQUEID" val="1258"/>
</p:tagLst>
</file>

<file path=ppt/tags/tag538.xml><?xml version="1.0" encoding="utf-8"?>
<p:tagLst xmlns:p="http://schemas.openxmlformats.org/presentationml/2006/main">
  <p:tag name="AS_UNIQUEID" val="1259"/>
</p:tagLst>
</file>

<file path=ppt/tags/tag539.xml><?xml version="1.0" encoding="utf-8"?>
<p:tagLst xmlns:p="http://schemas.openxmlformats.org/presentationml/2006/main">
  <p:tag name="AS_UNIQUEID" val="1260"/>
</p:tagLst>
</file>

<file path=ppt/tags/tag54.xml><?xml version="1.0" encoding="utf-8"?>
<p:tagLst xmlns:p="http://schemas.openxmlformats.org/presentationml/2006/main">
  <p:tag name="AS_UNIQUEID" val="775"/>
</p:tagLst>
</file>

<file path=ppt/tags/tag540.xml><?xml version="1.0" encoding="utf-8"?>
<p:tagLst xmlns:p="http://schemas.openxmlformats.org/presentationml/2006/main">
  <p:tag name="AS_UNIQUEID" val="1261"/>
</p:tagLst>
</file>

<file path=ppt/tags/tag541.xml><?xml version="1.0" encoding="utf-8"?>
<p:tagLst xmlns:p="http://schemas.openxmlformats.org/presentationml/2006/main">
  <p:tag name="AS_UNIQUEID" val="1262"/>
</p:tagLst>
</file>

<file path=ppt/tags/tag542.xml><?xml version="1.0" encoding="utf-8"?>
<p:tagLst xmlns:p="http://schemas.openxmlformats.org/presentationml/2006/main">
  <p:tag name="AS_UNIQUEID" val="690"/>
</p:tagLst>
</file>

<file path=ppt/tags/tag543.xml><?xml version="1.0" encoding="utf-8"?>
<p:tagLst xmlns:p="http://schemas.openxmlformats.org/presentationml/2006/main">
  <p:tag name="AS_UNIQUEID" val="691"/>
</p:tagLst>
</file>

<file path=ppt/tags/tag544.xml><?xml version="1.0" encoding="utf-8"?>
<p:tagLst xmlns:p="http://schemas.openxmlformats.org/presentationml/2006/main">
  <p:tag name="AS_UNIQUEID" val="692"/>
</p:tagLst>
</file>

<file path=ppt/tags/tag545.xml><?xml version="1.0" encoding="utf-8"?>
<p:tagLst xmlns:p="http://schemas.openxmlformats.org/presentationml/2006/main">
  <p:tag name="AS_UNIQUEID" val="693"/>
</p:tagLst>
</file>

<file path=ppt/tags/tag546.xml><?xml version="1.0" encoding="utf-8"?>
<p:tagLst xmlns:p="http://schemas.openxmlformats.org/presentationml/2006/main">
  <p:tag name="AS_UNIQUEID" val="694"/>
</p:tagLst>
</file>

<file path=ppt/tags/tag547.xml><?xml version="1.0" encoding="utf-8"?>
<p:tagLst xmlns:p="http://schemas.openxmlformats.org/presentationml/2006/main">
  <p:tag name="AS_UNIQUEID" val="695"/>
</p:tagLst>
</file>

<file path=ppt/tags/tag548.xml><?xml version="1.0" encoding="utf-8"?>
<p:tagLst xmlns:p="http://schemas.openxmlformats.org/presentationml/2006/main">
  <p:tag name="AS_UNIQUEID" val="696"/>
</p:tagLst>
</file>

<file path=ppt/tags/tag549.xml><?xml version="1.0" encoding="utf-8"?>
<p:tagLst xmlns:p="http://schemas.openxmlformats.org/presentationml/2006/main">
  <p:tag name="AS_UNIQUEID" val="697"/>
</p:tagLst>
</file>

<file path=ppt/tags/tag55.xml><?xml version="1.0" encoding="utf-8"?>
<p:tagLst xmlns:p="http://schemas.openxmlformats.org/presentationml/2006/main">
  <p:tag name="AS_UNIQUEID" val="776"/>
</p:tagLst>
</file>

<file path=ppt/tags/tag550.xml><?xml version="1.0" encoding="utf-8"?>
<p:tagLst xmlns:p="http://schemas.openxmlformats.org/presentationml/2006/main">
  <p:tag name="AS_UNIQUEID" val="698"/>
</p:tagLst>
</file>

<file path=ppt/tags/tag551.xml><?xml version="1.0" encoding="utf-8"?>
<p:tagLst xmlns:p="http://schemas.openxmlformats.org/presentationml/2006/main">
  <p:tag name="AS_UNIQUEID" val="699"/>
</p:tagLst>
</file>

<file path=ppt/tags/tag552.xml><?xml version="1.0" encoding="utf-8"?>
<p:tagLst xmlns:p="http://schemas.openxmlformats.org/presentationml/2006/main">
  <p:tag name="AS_UNIQUEID" val="700"/>
</p:tagLst>
</file>

<file path=ppt/tags/tag553.xml><?xml version="1.0" encoding="utf-8"?>
<p:tagLst xmlns:p="http://schemas.openxmlformats.org/presentationml/2006/main">
  <p:tag name="AS_UNIQUEID" val="701"/>
</p:tagLst>
</file>

<file path=ppt/tags/tag554.xml><?xml version="1.0" encoding="utf-8"?>
<p:tagLst xmlns:p="http://schemas.openxmlformats.org/presentationml/2006/main">
  <p:tag name="AS_UNIQUEID" val="702"/>
</p:tagLst>
</file>

<file path=ppt/tags/tag555.xml><?xml version="1.0" encoding="utf-8"?>
<p:tagLst xmlns:p="http://schemas.openxmlformats.org/presentationml/2006/main">
  <p:tag name="AS_UNIQUEID" val="703"/>
</p:tagLst>
</file>

<file path=ppt/tags/tag556.xml><?xml version="1.0" encoding="utf-8"?>
<p:tagLst xmlns:p="http://schemas.openxmlformats.org/presentationml/2006/main">
  <p:tag name="AS_UNIQUEID" val="704"/>
</p:tagLst>
</file>

<file path=ppt/tags/tag557.xml><?xml version="1.0" encoding="utf-8"?>
<p:tagLst xmlns:p="http://schemas.openxmlformats.org/presentationml/2006/main">
  <p:tag name="AS_UNIQUEID" val="705"/>
</p:tagLst>
</file>

<file path=ppt/tags/tag558.xml><?xml version="1.0" encoding="utf-8"?>
<p:tagLst xmlns:p="http://schemas.openxmlformats.org/presentationml/2006/main">
  <p:tag name="AS_UNIQUEID" val="706"/>
</p:tagLst>
</file>

<file path=ppt/tags/tag559.xml><?xml version="1.0" encoding="utf-8"?>
<p:tagLst xmlns:p="http://schemas.openxmlformats.org/presentationml/2006/main">
  <p:tag name="AS_UNIQUEID" val="707"/>
</p:tagLst>
</file>

<file path=ppt/tags/tag56.xml><?xml version="1.0" encoding="utf-8"?>
<p:tagLst xmlns:p="http://schemas.openxmlformats.org/presentationml/2006/main">
  <p:tag name="AS_UNIQUEID" val="777"/>
</p:tagLst>
</file>

<file path=ppt/tags/tag560.xml><?xml version="1.0" encoding="utf-8"?>
<p:tagLst xmlns:p="http://schemas.openxmlformats.org/presentationml/2006/main">
  <p:tag name="AS_UNIQUEID" val="708"/>
</p:tagLst>
</file>

<file path=ppt/tags/tag561.xml><?xml version="1.0" encoding="utf-8"?>
<p:tagLst xmlns:p="http://schemas.openxmlformats.org/presentationml/2006/main">
  <p:tag name="AS_UNIQUEID" val="709"/>
</p:tagLst>
</file>

<file path=ppt/tags/tag562.xml><?xml version="1.0" encoding="utf-8"?>
<p:tagLst xmlns:p="http://schemas.openxmlformats.org/presentationml/2006/main">
  <p:tag name="AS_UNIQUEID" val="1263"/>
</p:tagLst>
</file>

<file path=ppt/tags/tag563.xml><?xml version="1.0" encoding="utf-8"?>
<p:tagLst xmlns:p="http://schemas.openxmlformats.org/presentationml/2006/main">
  <p:tag name="AS_UNIQUEID" val="1264"/>
</p:tagLst>
</file>

<file path=ppt/tags/tag56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57.xml><?xml version="1.0" encoding="utf-8"?>
<p:tagLst xmlns:p="http://schemas.openxmlformats.org/presentationml/2006/main">
  <p:tag name="AS_UNIQUEID" val="778"/>
  <p:tag name="KSO_WM_DIAGRAM_VIRTUALLY_FRAME" val="{&quot;height&quot;:281.5,&quot;left&quot;:27.7,&quot;top&quot;:189.5,&quot;width&quot;:664.2}"/>
</p:tagLst>
</file>

<file path=ppt/tags/tag58.xml><?xml version="1.0" encoding="utf-8"?>
<p:tagLst xmlns:p="http://schemas.openxmlformats.org/presentationml/2006/main">
  <p:tag name="AS_UNIQUEID" val="779"/>
  <p:tag name="KSO_WM_DIAGRAM_VIRTUALLY_FRAME" val="{&quot;height&quot;:281.5,&quot;left&quot;:27.7,&quot;top&quot;:189.5,&quot;width&quot;:664.2}"/>
</p:tagLst>
</file>

<file path=ppt/tags/tag59.xml><?xml version="1.0" encoding="utf-8"?>
<p:tagLst xmlns:p="http://schemas.openxmlformats.org/presentationml/2006/main">
  <p:tag name="AS_UNIQUEID" val="780"/>
  <p:tag name="KSO_WM_DIAGRAM_VIRTUALLY_FRAME" val="{&quot;height&quot;:281.5,&quot;left&quot;:27.7,&quot;top&quot;:189.5,&quot;width&quot;:664.2}"/>
</p:tagLst>
</file>

<file path=ppt/tags/tag6.xml><?xml version="1.0" encoding="utf-8"?>
<p:tagLst xmlns:p="http://schemas.openxmlformats.org/presentationml/2006/main">
  <p:tag name="AS_UNIQUEID" val="748"/>
</p:tagLst>
</file>

<file path=ppt/tags/tag60.xml><?xml version="1.0" encoding="utf-8"?>
<p:tagLst xmlns:p="http://schemas.openxmlformats.org/presentationml/2006/main">
  <p:tag name="AS_UNIQUEID" val="781"/>
  <p:tag name="KSO_WM_DIAGRAM_VIRTUALLY_FRAME" val="{&quot;height&quot;:281.5,&quot;left&quot;:27.7,&quot;top&quot;:189.5,&quot;width&quot;:664.2}"/>
</p:tagLst>
</file>

<file path=ppt/tags/tag61.xml><?xml version="1.0" encoding="utf-8"?>
<p:tagLst xmlns:p="http://schemas.openxmlformats.org/presentationml/2006/main">
  <p:tag name="AS_UNIQUEID" val="782"/>
  <p:tag name="KSO_WM_DIAGRAM_VIRTUALLY_FRAME" val="{&quot;height&quot;:281.5,&quot;left&quot;:27.7,&quot;top&quot;:189.5,&quot;width&quot;:664.2}"/>
</p:tagLst>
</file>

<file path=ppt/tags/tag62.xml><?xml version="1.0" encoding="utf-8"?>
<p:tagLst xmlns:p="http://schemas.openxmlformats.org/presentationml/2006/main">
  <p:tag name="AS_UNIQUEID" val="783"/>
  <p:tag name="KSO_WM_DIAGRAM_VIRTUALLY_FRAME" val="{&quot;height&quot;:281.5,&quot;left&quot;:27.7,&quot;top&quot;:189.5,&quot;width&quot;:664.2}"/>
</p:tagLst>
</file>

<file path=ppt/tags/tag63.xml><?xml version="1.0" encoding="utf-8"?>
<p:tagLst xmlns:p="http://schemas.openxmlformats.org/presentationml/2006/main">
  <p:tag name="AS_UNIQUEID" val="784"/>
  <p:tag name="KSO_WM_DIAGRAM_VIRTUALLY_FRAME" val="{&quot;height&quot;:281.5,&quot;left&quot;:27.7,&quot;top&quot;:189.5,&quot;width&quot;:664.2}"/>
</p:tagLst>
</file>

<file path=ppt/tags/tag64.xml><?xml version="1.0" encoding="utf-8"?>
<p:tagLst xmlns:p="http://schemas.openxmlformats.org/presentationml/2006/main">
  <p:tag name="AS_UNIQUEID" val="785"/>
  <p:tag name="KSO_WM_DIAGRAM_VIRTUALLY_FRAME" val="{&quot;height&quot;:281.5,&quot;left&quot;:27.7,&quot;top&quot;:189.5,&quot;width&quot;:664.2}"/>
</p:tagLst>
</file>

<file path=ppt/tags/tag65.xml><?xml version="1.0" encoding="utf-8"?>
<p:tagLst xmlns:p="http://schemas.openxmlformats.org/presentationml/2006/main">
  <p:tag name="AS_UNIQUEID" val="786"/>
  <p:tag name="KSO_WM_DIAGRAM_VIRTUALLY_FRAME" val="{&quot;height&quot;:281.5,&quot;left&quot;:27.7,&quot;top&quot;:189.5,&quot;width&quot;:664.2}"/>
</p:tagLst>
</file>

<file path=ppt/tags/tag66.xml><?xml version="1.0" encoding="utf-8"?>
<p:tagLst xmlns:p="http://schemas.openxmlformats.org/presentationml/2006/main">
  <p:tag name="AS_UNIQUEID" val="787"/>
  <p:tag name="KSO_WM_DIAGRAM_VIRTUALLY_FRAME" val="{&quot;height&quot;:281.5,&quot;left&quot;:27.7,&quot;top&quot;:189.5,&quot;width&quot;:664.2}"/>
</p:tagLst>
</file>

<file path=ppt/tags/tag67.xml><?xml version="1.0" encoding="utf-8"?>
<p:tagLst xmlns:p="http://schemas.openxmlformats.org/presentationml/2006/main">
  <p:tag name="AS_UNIQUEID" val="788"/>
  <p:tag name="KSO_WM_DIAGRAM_VIRTUALLY_FRAME" val="{&quot;height&quot;:281.5,&quot;left&quot;:27.7,&quot;top&quot;:189.5,&quot;width&quot;:664.2}"/>
</p:tagLst>
</file>

<file path=ppt/tags/tag68.xml><?xml version="1.0" encoding="utf-8"?>
<p:tagLst xmlns:p="http://schemas.openxmlformats.org/presentationml/2006/main">
  <p:tag name="AS_UNIQUEID" val="789"/>
  <p:tag name="KSO_WM_DIAGRAM_VIRTUALLY_FRAME" val="{&quot;height&quot;:281.5,&quot;left&quot;:27.7,&quot;top&quot;:189.5,&quot;width&quot;:664.2}"/>
</p:tagLst>
</file>

<file path=ppt/tags/tag69.xml><?xml version="1.0" encoding="utf-8"?>
<p:tagLst xmlns:p="http://schemas.openxmlformats.org/presentationml/2006/main">
  <p:tag name="AS_UNIQUEID" val="790"/>
  <p:tag name="KSO_WM_DIAGRAM_VIRTUALLY_FRAME" val="{&quot;height&quot;:281.5,&quot;left&quot;:27.7,&quot;top&quot;:189.5,&quot;width&quot;:664.2}"/>
</p:tagLst>
</file>

<file path=ppt/tags/tag7.xml><?xml version="1.0" encoding="utf-8"?>
<p:tagLst xmlns:p="http://schemas.openxmlformats.org/presentationml/2006/main">
  <p:tag name="AS_UNIQUEID" val="749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0.xml><?xml version="1.0" encoding="utf-8"?>
<p:tagLst xmlns:p="http://schemas.openxmlformats.org/presentationml/2006/main">
  <p:tag name="AS_UNIQUEID" val="791"/>
  <p:tag name="KSO_WM_DIAGRAM_VIRTUALLY_FRAME" val="{&quot;height&quot;:281.5,&quot;left&quot;:27.7,&quot;top&quot;:189.5,&quot;width&quot;:664.2}"/>
</p:tagLst>
</file>

<file path=ppt/tags/tag71.xml><?xml version="1.0" encoding="utf-8"?>
<p:tagLst xmlns:p="http://schemas.openxmlformats.org/presentationml/2006/main">
  <p:tag name="AS_UNIQUEID" val="792"/>
  <p:tag name="KSO_WM_DIAGRAM_VIRTUALLY_FRAME" val="{&quot;height&quot;:281.5,&quot;left&quot;:27.7,&quot;top&quot;:189.5,&quot;width&quot;:664.2}"/>
</p:tagLst>
</file>

<file path=ppt/tags/tag72.xml><?xml version="1.0" encoding="utf-8"?>
<p:tagLst xmlns:p="http://schemas.openxmlformats.org/presentationml/2006/main">
  <p:tag name="AS_UNIQUEID" val="793"/>
  <p:tag name="KSO_WM_DIAGRAM_VIRTUALLY_FRAME" val="{&quot;height&quot;:281.5,&quot;left&quot;:27.7,&quot;top&quot;:189.5,&quot;width&quot;:664.2}"/>
</p:tagLst>
</file>

<file path=ppt/tags/tag73.xml><?xml version="1.0" encoding="utf-8"?>
<p:tagLst xmlns:p="http://schemas.openxmlformats.org/presentationml/2006/main">
  <p:tag name="AS_UNIQUEID" val="794"/>
  <p:tag name="KSO_WM_DIAGRAM_VIRTUALLY_FRAME" val="{&quot;height&quot;:281.5,&quot;left&quot;:27.7,&quot;top&quot;:189.5,&quot;width&quot;:664.2}"/>
</p:tagLst>
</file>

<file path=ppt/tags/tag74.xml><?xml version="1.0" encoding="utf-8"?>
<p:tagLst xmlns:p="http://schemas.openxmlformats.org/presentationml/2006/main">
  <p:tag name="AS_UNIQUEID" val="795"/>
  <p:tag name="KSO_WM_DIAGRAM_VIRTUALLY_FRAME" val="{&quot;height&quot;:281.5,&quot;left&quot;:27.7,&quot;top&quot;:189.5,&quot;width&quot;:664.2}"/>
</p:tagLst>
</file>

<file path=ppt/tags/tag75.xml><?xml version="1.0" encoding="utf-8"?>
<p:tagLst xmlns:p="http://schemas.openxmlformats.org/presentationml/2006/main">
  <p:tag name="AS_UNIQUEID" val="796"/>
  <p:tag name="KSO_WM_DIAGRAM_VIRTUALLY_FRAME" val="{&quot;height&quot;:281.5,&quot;left&quot;:27.7,&quot;top&quot;:189.5,&quot;width&quot;:664.2}"/>
</p:tagLst>
</file>

<file path=ppt/tags/tag76.xml><?xml version="1.0" encoding="utf-8"?>
<p:tagLst xmlns:p="http://schemas.openxmlformats.org/presentationml/2006/main">
  <p:tag name="AS_UNIQUEID" val="797"/>
  <p:tag name="KSO_WM_DIAGRAM_VIRTUALLY_FRAME" val="{&quot;height&quot;:281.5,&quot;left&quot;:27.7,&quot;top&quot;:189.5,&quot;width&quot;:664.2}"/>
</p:tagLst>
</file>

<file path=ppt/tags/tag77.xml><?xml version="1.0" encoding="utf-8"?>
<p:tagLst xmlns:p="http://schemas.openxmlformats.org/presentationml/2006/main">
  <p:tag name="AS_UNIQUEID" val="798"/>
  <p:tag name="KSO_WM_DIAGRAM_VIRTUALLY_FRAME" val="{&quot;height&quot;:281.5,&quot;left&quot;:27.7,&quot;top&quot;:189.5,&quot;width&quot;:664.2}"/>
</p:tagLst>
</file>

<file path=ppt/tags/tag78.xml><?xml version="1.0" encoding="utf-8"?>
<p:tagLst xmlns:p="http://schemas.openxmlformats.org/presentationml/2006/main">
  <p:tag name="AS_UNIQUEID" val="799"/>
  <p:tag name="KSO_WM_DIAGRAM_VIRTUALLY_FRAME" val="{&quot;height&quot;:281.5,&quot;left&quot;:27.7,&quot;top&quot;:189.5,&quot;width&quot;:664.2}"/>
</p:tagLst>
</file>

<file path=ppt/tags/tag79.xml><?xml version="1.0" encoding="utf-8"?>
<p:tagLst xmlns:p="http://schemas.openxmlformats.org/presentationml/2006/main">
  <p:tag name="AS_UNIQUEID" val="800"/>
  <p:tag name="KSO_WM_DIAGRAM_VIRTUALLY_FRAME" val="{&quot;height&quot;:281.5,&quot;left&quot;:27.7,&quot;top&quot;:189.5,&quot;width&quot;:664.2}"/>
</p:tagLst>
</file>

<file path=ppt/tags/tag8.xml><?xml version="1.0" encoding="utf-8"?>
<p:tagLst xmlns:p="http://schemas.openxmlformats.org/presentationml/2006/main">
  <p:tag name="AS_UNIQUEID" val="750"/>
</p:tagLst>
</file>

<file path=ppt/tags/tag80.xml><?xml version="1.0" encoding="utf-8"?>
<p:tagLst xmlns:p="http://schemas.openxmlformats.org/presentationml/2006/main">
  <p:tag name="AS_UNIQUEID" val="801"/>
  <p:tag name="KSO_WM_DIAGRAM_VIRTUALLY_FRAME" val="{&quot;height&quot;:281.5,&quot;left&quot;:27.7,&quot;top&quot;:189.5,&quot;width&quot;:664.2}"/>
</p:tagLst>
</file>

<file path=ppt/tags/tag81.xml><?xml version="1.0" encoding="utf-8"?>
<p:tagLst xmlns:p="http://schemas.openxmlformats.org/presentationml/2006/main">
  <p:tag name="AS_UNIQUEID" val="802"/>
  <p:tag name="KSO_WM_DIAGRAM_VIRTUALLY_FRAME" val="{&quot;height&quot;:281.5,&quot;left&quot;:27.7,&quot;top&quot;:189.5,&quot;width&quot;:664.2}"/>
</p:tagLst>
</file>

<file path=ppt/tags/tag82.xml><?xml version="1.0" encoding="utf-8"?>
<p:tagLst xmlns:p="http://schemas.openxmlformats.org/presentationml/2006/main">
  <p:tag name="AS_UNIQUEID" val="803"/>
  <p:tag name="KSO_WM_DIAGRAM_VIRTUALLY_FRAME" val="{&quot;height&quot;:281.5,&quot;left&quot;:27.7,&quot;top&quot;:189.5,&quot;width&quot;:664.2}"/>
</p:tagLst>
</file>

<file path=ppt/tags/tag83.xml><?xml version="1.0" encoding="utf-8"?>
<p:tagLst xmlns:p="http://schemas.openxmlformats.org/presentationml/2006/main">
  <p:tag name="AS_UNIQUEID" val="804"/>
  <p:tag name="KSO_WM_DIAGRAM_VIRTUALLY_FRAME" val="{&quot;height&quot;:281.5,&quot;left&quot;:27.7,&quot;top&quot;:189.5,&quot;width&quot;:664.2}"/>
</p:tagLst>
</file>

<file path=ppt/tags/tag84.xml><?xml version="1.0" encoding="utf-8"?>
<p:tagLst xmlns:p="http://schemas.openxmlformats.org/presentationml/2006/main">
  <p:tag name="AS_UNIQUEID" val="805"/>
  <p:tag name="KSO_WM_DIAGRAM_VIRTUALLY_FRAME" val="{&quot;height&quot;:281.5,&quot;left&quot;:27.7,&quot;top&quot;:189.5,&quot;width&quot;:664.2}"/>
</p:tagLst>
</file>

<file path=ppt/tags/tag85.xml><?xml version="1.0" encoding="utf-8"?>
<p:tagLst xmlns:p="http://schemas.openxmlformats.org/presentationml/2006/main">
  <p:tag name="AS_UNIQUEID" val="806"/>
  <p:tag name="KSO_WM_DIAGRAM_VIRTUALLY_FRAME" val="{&quot;height&quot;:281.5,&quot;left&quot;:27.7,&quot;top&quot;:189.5,&quot;width&quot;:664.2}"/>
</p:tagLst>
</file>

<file path=ppt/tags/tag86.xml><?xml version="1.0" encoding="utf-8"?>
<p:tagLst xmlns:p="http://schemas.openxmlformats.org/presentationml/2006/main">
  <p:tag name="AS_UNIQUEID" val="807"/>
  <p:tag name="KSO_WM_DIAGRAM_VIRTUALLY_FRAME" val="{&quot;height&quot;:281.5,&quot;left&quot;:27.7,&quot;top&quot;:189.5,&quot;width&quot;:664.2}"/>
</p:tagLst>
</file>

<file path=ppt/tags/tag87.xml><?xml version="1.0" encoding="utf-8"?>
<p:tagLst xmlns:p="http://schemas.openxmlformats.org/presentationml/2006/main">
  <p:tag name="AS_UNIQUEID" val="808"/>
  <p:tag name="KSO_WM_DIAGRAM_VIRTUALLY_FRAME" val="{&quot;height&quot;:281.5,&quot;left&quot;:27.7,&quot;top&quot;:189.5,&quot;width&quot;:664.2}"/>
</p:tagLst>
</file>

<file path=ppt/tags/tag88.xml><?xml version="1.0" encoding="utf-8"?>
<p:tagLst xmlns:p="http://schemas.openxmlformats.org/presentationml/2006/main">
  <p:tag name="AS_UNIQUEID" val="809"/>
  <p:tag name="KSO_WM_DIAGRAM_VIRTUALLY_FRAME" val="{&quot;height&quot;:281.5,&quot;left&quot;:27.7,&quot;top&quot;:189.5,&quot;width&quot;:664.2}"/>
</p:tagLst>
</file>

<file path=ppt/tags/tag89.xml><?xml version="1.0" encoding="utf-8"?>
<p:tagLst xmlns:p="http://schemas.openxmlformats.org/presentationml/2006/main">
  <p:tag name="AS_UNIQUEID" val="810"/>
</p:tagLst>
</file>

<file path=ppt/tags/tag9.xml><?xml version="1.0" encoding="utf-8"?>
<p:tagLst xmlns:p="http://schemas.openxmlformats.org/presentationml/2006/main">
  <p:tag name="AS_UNIQUEID" val="751"/>
</p:tagLst>
</file>

<file path=ppt/tags/tag90.xml><?xml version="1.0" encoding="utf-8"?>
<p:tagLst xmlns:p="http://schemas.openxmlformats.org/presentationml/2006/main">
  <p:tag name="AS_UNIQUEID" val="811"/>
</p:tagLst>
</file>

<file path=ppt/tags/tag91.xml><?xml version="1.0" encoding="utf-8"?>
<p:tagLst xmlns:p="http://schemas.openxmlformats.org/presentationml/2006/main">
  <p:tag name="AS_UNIQUEID" val="812"/>
</p:tagLst>
</file>

<file path=ppt/tags/tag92.xml><?xml version="1.0" encoding="utf-8"?>
<p:tagLst xmlns:p="http://schemas.openxmlformats.org/presentationml/2006/main">
  <p:tag name="AS_UNIQUEID" val="813"/>
</p:tagLst>
</file>

<file path=ppt/tags/tag93.xml><?xml version="1.0" encoding="utf-8"?>
<p:tagLst xmlns:p="http://schemas.openxmlformats.org/presentationml/2006/main">
  <p:tag name="AS_UNIQUEID" val="814"/>
</p:tagLst>
</file>

<file path=ppt/tags/tag94.xml><?xml version="1.0" encoding="utf-8"?>
<p:tagLst xmlns:p="http://schemas.openxmlformats.org/presentationml/2006/main">
  <p:tag name="AS_UNIQUEID" val="815"/>
</p:tagLst>
</file>

<file path=ppt/tags/tag95.xml><?xml version="1.0" encoding="utf-8"?>
<p:tagLst xmlns:p="http://schemas.openxmlformats.org/presentationml/2006/main">
  <p:tag name="AS_UNIQUEID" val="816"/>
</p:tagLst>
</file>

<file path=ppt/tags/tag96.xml><?xml version="1.0" encoding="utf-8"?>
<p:tagLst xmlns:p="http://schemas.openxmlformats.org/presentationml/2006/main">
  <p:tag name="AS_UNIQUEID" val="817"/>
</p:tagLst>
</file>

<file path=ppt/tags/tag97.xml><?xml version="1.0" encoding="utf-8"?>
<p:tagLst xmlns:p="http://schemas.openxmlformats.org/presentationml/2006/main">
  <p:tag name="AS_UNIQUEID" val="818"/>
</p:tagLst>
</file>

<file path=ppt/tags/tag98.xml><?xml version="1.0" encoding="utf-8"?>
<p:tagLst xmlns:p="http://schemas.openxmlformats.org/presentationml/2006/main">
  <p:tag name="AS_UNIQUEID" val="819"/>
</p:tagLst>
</file>

<file path=ppt/tags/tag99.xml><?xml version="1.0" encoding="utf-8"?>
<p:tagLst xmlns:p="http://schemas.openxmlformats.org/presentationml/2006/main">
  <p:tag name="AS_UNIQUEID" val="820"/>
</p:tagLst>
</file>

<file path=ppt/theme/theme1.xml><?xml version="1.0" encoding="utf-8"?>
<a:theme xmlns:r="http://schemas.openxmlformats.org/officeDocument/2006/relationships"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284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微软雅黑</vt:lpstr>
      <vt:lpstr>Wingdings</vt:lpstr>
      <vt:lpstr>宋体</vt:lpstr>
      <vt:lpstr>Segoe Print</vt:lpstr>
      <vt:lpstr>Calibri Light</vt:lpstr>
      <vt:lpstr>Calibri</vt:lpstr>
      <vt:lpstr>Times New Roman</vt:lpstr>
      <vt:lpstr>华光行楷_CNKI</vt:lpstr>
      <vt:lpstr>思源宋体 CN</vt:lpstr>
      <vt:lpstr>楷体</vt:lpstr>
      <vt:lpstr>方正粗黑宋简体</vt:lpstr>
      <vt:lpstr>黑体</vt:lpstr>
      <vt:lpstr>SimSun</vt:lpstr>
      <vt:lpstr>2_自定义设计方案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2025-03-05T06:46:53Z</cp:lastPrinted>
  <dcterms:created xsi:type="dcterms:W3CDTF">2025-03-05T06:46:53Z</dcterms:created>
  <dcterms:modified xsi:type="dcterms:W3CDTF">2025-03-04T22:46:53Z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