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279" r:id="rId6"/>
    <p:sldId id="478" r:id="rId7"/>
    <p:sldId id="567" r:id="rId8"/>
    <p:sldId id="570" r:id="rId9"/>
    <p:sldId id="571" r:id="rId10"/>
    <p:sldId id="572" r:id="rId11"/>
    <p:sldId id="573" r:id="rId12"/>
    <p:sldId id="574" r:id="rId13"/>
    <p:sldId id="575" r:id="rId14"/>
    <p:sldId id="576" r:id="rId15"/>
    <p:sldId id="577" r:id="rId16"/>
    <p:sldId id="578" r:id="rId17"/>
    <p:sldId id="579" r:id="rId18"/>
    <p:sldId id="477" r:id="rId19"/>
    <p:sldId id="454" r:id="rId20"/>
    <p:sldId id="564" r:id="rId21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52" userDrawn="1">
          <p15:clr>
            <a:srgbClr val="A4A3A4"/>
          </p15:clr>
        </p15:guide>
        <p15:guide id="2" pos="770" userDrawn="1">
          <p15:clr>
            <a:srgbClr val="A4A3A4"/>
          </p15:clr>
        </p15:guide>
        <p15:guide id="3" pos="7052" userDrawn="1">
          <p15:clr>
            <a:srgbClr val="A4A3A4"/>
          </p15:clr>
        </p15:guide>
        <p15:guide id="4" orient="horz" pos="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852"/>
        <p:guide pos="770"/>
        <p:guide pos="7052"/>
        <p:guide orient="horz" pos="4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tags" Target="tags/tag304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wmf" /><Relationship Id="rId2" Type="http://schemas.openxmlformats.org/officeDocument/2006/relationships/image" Target="../media/image17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tags" Target="../tags/tag58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5.xml" /><Relationship Id="rId4" Type="http://schemas.openxmlformats.org/officeDocument/2006/relationships/tags" Target="../tags/tag186.xml" /><Relationship Id="rId5" Type="http://schemas.openxmlformats.org/officeDocument/2006/relationships/tags" Target="../tags/tag187.xml" /><Relationship Id="rId6" Type="http://schemas.openxmlformats.org/officeDocument/2006/relationships/tags" Target="../tags/tag188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2.xml" /><Relationship Id="rId4" Type="http://schemas.openxmlformats.org/officeDocument/2006/relationships/tags" Target="../tags/tag223.xml" /><Relationship Id="rId5" Type="http://schemas.openxmlformats.org/officeDocument/2006/relationships/tags" Target="../tags/tag224.xml" /><Relationship Id="rId6" Type="http://schemas.openxmlformats.org/officeDocument/2006/relationships/tags" Target="../tags/tag22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9.xml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2.xml" /><Relationship Id="rId4" Type="http://schemas.openxmlformats.org/officeDocument/2006/relationships/tags" Target="../tags/tag253.xml" /><Relationship Id="rId5" Type="http://schemas.openxmlformats.org/officeDocument/2006/relationships/tags" Target="../tags/tag254.xml" /><Relationship Id="rId6" Type="http://schemas.openxmlformats.org/officeDocument/2006/relationships/tags" Target="../tags/tag255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ags" Target="../tags/tag7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7.xml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image" Target="../media/image4.png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775683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69" y="168675"/>
            <a:ext cx="925304" cy="35782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5"/>
            </p:custDataLst>
          </p:nvPr>
        </p:nvCxnSpPr>
        <p:spPr>
          <a:xfrm>
            <a:off x="0" y="707133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段文本_1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219200" y="2590800"/>
            <a:ext cx="9753600" cy="6096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219200" y="3352800"/>
            <a:ext cx="9753600" cy="9144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0.xml" /><Relationship Id="rId11" Type="http://schemas.openxmlformats.org/officeDocument/2006/relationships/tags" Target="../tags/tag31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5.png" /><Relationship Id="rId14" Type="http://schemas.openxmlformats.org/officeDocument/2006/relationships/tags" Target="../tags/tag32.xml" /><Relationship Id="rId15" Type="http://schemas.openxmlformats.org/officeDocument/2006/relationships/tags" Target="../tags/tag33.xml" /><Relationship Id="rId16" Type="http://schemas.openxmlformats.org/officeDocument/2006/relationships/tags" Target="../tags/tag34.xml" /><Relationship Id="rId17" Type="http://schemas.openxmlformats.org/officeDocument/2006/relationships/image" Target="../media/image2.jpeg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tags" Target="../tags/tag28.xml" /><Relationship Id="rId9" Type="http://schemas.openxmlformats.org/officeDocument/2006/relationships/tags" Target="../tags/tag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8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54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tags" Target="../tags/tag51.xml" /><Relationship Id="rId7" Type="http://schemas.openxmlformats.org/officeDocument/2006/relationships/tags" Target="../tags/tag52.xml" /><Relationship Id="rId8" Type="http://schemas.openxmlformats.org/officeDocument/2006/relationships/tags" Target="../tags/tag53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1.xml" /><Relationship Id="rId11" Type="http://schemas.openxmlformats.org/officeDocument/2006/relationships/image" Target="../media/image13.png" /><Relationship Id="rId12" Type="http://schemas.openxmlformats.org/officeDocument/2006/relationships/tags" Target="../tags/tag182.xml" /><Relationship Id="rId13" Type="http://schemas.openxmlformats.org/officeDocument/2006/relationships/tags" Target="../tags/tag183.xml" /><Relationship Id="rId14" Type="http://schemas.openxmlformats.org/officeDocument/2006/relationships/image" Target="../media/image14.png" /><Relationship Id="rId15" Type="http://schemas.openxmlformats.org/officeDocument/2006/relationships/tags" Target="../tags/tag184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74.xml" /><Relationship Id="rId4" Type="http://schemas.openxmlformats.org/officeDocument/2006/relationships/tags" Target="../tags/tag175.xml" /><Relationship Id="rId5" Type="http://schemas.openxmlformats.org/officeDocument/2006/relationships/tags" Target="../tags/tag176.xml" /><Relationship Id="rId6" Type="http://schemas.openxmlformats.org/officeDocument/2006/relationships/tags" Target="../tags/tag177.xml" /><Relationship Id="rId7" Type="http://schemas.openxmlformats.org/officeDocument/2006/relationships/tags" Target="../tags/tag178.xml" /><Relationship Id="rId8" Type="http://schemas.openxmlformats.org/officeDocument/2006/relationships/tags" Target="../tags/tag179.xml" /><Relationship Id="rId9" Type="http://schemas.openxmlformats.org/officeDocument/2006/relationships/tags" Target="../tags/tag18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6.xml" /><Relationship Id="rId11" Type="http://schemas.openxmlformats.org/officeDocument/2006/relationships/tags" Target="../tags/tag197.xml" /><Relationship Id="rId12" Type="http://schemas.openxmlformats.org/officeDocument/2006/relationships/tags" Target="../tags/tag198.xml" /><Relationship Id="rId13" Type="http://schemas.openxmlformats.org/officeDocument/2006/relationships/tags" Target="../tags/tag199.xml" /><Relationship Id="rId14" Type="http://schemas.openxmlformats.org/officeDocument/2006/relationships/image" Target="../media/image15.png" /><Relationship Id="rId15" Type="http://schemas.openxmlformats.org/officeDocument/2006/relationships/tags" Target="../tags/tag200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189.xml" /><Relationship Id="rId4" Type="http://schemas.openxmlformats.org/officeDocument/2006/relationships/tags" Target="../tags/tag190.xml" /><Relationship Id="rId5" Type="http://schemas.openxmlformats.org/officeDocument/2006/relationships/tags" Target="../tags/tag191.xml" /><Relationship Id="rId6" Type="http://schemas.openxmlformats.org/officeDocument/2006/relationships/tags" Target="../tags/tag192.xml" /><Relationship Id="rId7" Type="http://schemas.openxmlformats.org/officeDocument/2006/relationships/tags" Target="../tags/tag193.xml" /><Relationship Id="rId8" Type="http://schemas.openxmlformats.org/officeDocument/2006/relationships/tags" Target="../tags/tag194.xml" /><Relationship Id="rId9" Type="http://schemas.openxmlformats.org/officeDocument/2006/relationships/tags" Target="../tags/tag19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2.xml" /><Relationship Id="rId11" Type="http://schemas.openxmlformats.org/officeDocument/2006/relationships/tags" Target="../tags/tag213.xml" /><Relationship Id="rId12" Type="http://schemas.openxmlformats.org/officeDocument/2006/relationships/tags" Target="../tags/tag214.xml" /><Relationship Id="rId13" Type="http://schemas.openxmlformats.org/officeDocument/2006/relationships/tags" Target="../tags/tag215.xml" /><Relationship Id="rId14" Type="http://schemas.openxmlformats.org/officeDocument/2006/relationships/tags" Target="../tags/tag216.xml" /><Relationship Id="rId15" Type="http://schemas.openxmlformats.org/officeDocument/2006/relationships/tags" Target="../tags/tag217.xml" /><Relationship Id="rId16" Type="http://schemas.openxmlformats.org/officeDocument/2006/relationships/tags" Target="../tags/tag218.xml" /><Relationship Id="rId17" Type="http://schemas.openxmlformats.org/officeDocument/2006/relationships/oleObject" Target="../embeddings/oleObject1.bin" TargetMode="Internal" /><Relationship Id="rId18" Type="http://schemas.openxmlformats.org/officeDocument/2006/relationships/image" Target="../media/image16.wmf" /><Relationship Id="rId19" Type="http://schemas.openxmlformats.org/officeDocument/2006/relationships/tags" Target="../tags/tag219.xml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220.xml" /><Relationship Id="rId21" Type="http://schemas.openxmlformats.org/officeDocument/2006/relationships/tags" Target="../tags/tag221.xml" /><Relationship Id="rId22" Type="http://schemas.openxmlformats.org/officeDocument/2006/relationships/oleObject" Target="../embeddings/oleObject2.bin" TargetMode="Internal" /><Relationship Id="rId23" Type="http://schemas.openxmlformats.org/officeDocument/2006/relationships/image" Target="../media/image17.wmf" /><Relationship Id="rId24" Type="http://schemas.openxmlformats.org/officeDocument/2006/relationships/vmlDrawing" Target="../drawings/vmlDrawing1.vml" /><Relationship Id="rId3" Type="http://schemas.openxmlformats.org/officeDocument/2006/relationships/tags" Target="../tags/tag205.xml" /><Relationship Id="rId4" Type="http://schemas.openxmlformats.org/officeDocument/2006/relationships/tags" Target="../tags/tag206.xml" /><Relationship Id="rId5" Type="http://schemas.openxmlformats.org/officeDocument/2006/relationships/tags" Target="../tags/tag207.xml" /><Relationship Id="rId6" Type="http://schemas.openxmlformats.org/officeDocument/2006/relationships/tags" Target="../tags/tag208.xml" /><Relationship Id="rId7" Type="http://schemas.openxmlformats.org/officeDocument/2006/relationships/tags" Target="../tags/tag209.xml" /><Relationship Id="rId8" Type="http://schemas.openxmlformats.org/officeDocument/2006/relationships/tags" Target="../tags/tag210.xml" /><Relationship Id="rId9" Type="http://schemas.openxmlformats.org/officeDocument/2006/relationships/tags" Target="../tags/tag21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3.xml" /><Relationship Id="rId11" Type="http://schemas.openxmlformats.org/officeDocument/2006/relationships/tags" Target="../tags/tag234.xml" /><Relationship Id="rId12" Type="http://schemas.openxmlformats.org/officeDocument/2006/relationships/tags" Target="../tags/tag235.xml" /><Relationship Id="rId13" Type="http://schemas.openxmlformats.org/officeDocument/2006/relationships/tags" Target="../tags/tag236.xml" /><Relationship Id="rId14" Type="http://schemas.openxmlformats.org/officeDocument/2006/relationships/tags" Target="../tags/tag237.xml" /><Relationship Id="rId15" Type="http://schemas.openxmlformats.org/officeDocument/2006/relationships/tags" Target="../tags/tag238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26.xml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Relationship Id="rId7" Type="http://schemas.openxmlformats.org/officeDocument/2006/relationships/tags" Target="../tags/tag230.xml" /><Relationship Id="rId8" Type="http://schemas.openxmlformats.org/officeDocument/2006/relationships/tags" Target="../tags/tag231.xml" /><Relationship Id="rId9" Type="http://schemas.openxmlformats.org/officeDocument/2006/relationships/tags" Target="../tags/tag23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250.xml" /><Relationship Id="rId12" Type="http://schemas.openxmlformats.org/officeDocument/2006/relationships/tags" Target="../tags/tag251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243.xml" /><Relationship Id="rId4" Type="http://schemas.openxmlformats.org/officeDocument/2006/relationships/tags" Target="../tags/tag244.xml" /><Relationship Id="rId5" Type="http://schemas.openxmlformats.org/officeDocument/2006/relationships/tags" Target="../tags/tag245.xml" /><Relationship Id="rId6" Type="http://schemas.openxmlformats.org/officeDocument/2006/relationships/tags" Target="../tags/tag246.xml" /><Relationship Id="rId7" Type="http://schemas.openxmlformats.org/officeDocument/2006/relationships/tags" Target="../tags/tag247.xml" /><Relationship Id="rId8" Type="http://schemas.openxmlformats.org/officeDocument/2006/relationships/tags" Target="../tags/tag248.xml" /><Relationship Id="rId9" Type="http://schemas.openxmlformats.org/officeDocument/2006/relationships/tags" Target="../tags/tag24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3.xml" /><Relationship Id="rId11" Type="http://schemas.openxmlformats.org/officeDocument/2006/relationships/tags" Target="../tags/tag264.xml" /><Relationship Id="rId12" Type="http://schemas.openxmlformats.org/officeDocument/2006/relationships/tags" Target="../tags/tag265.xml" /><Relationship Id="rId13" Type="http://schemas.openxmlformats.org/officeDocument/2006/relationships/tags" Target="../tags/tag266.xml" /><Relationship Id="rId14" Type="http://schemas.openxmlformats.org/officeDocument/2006/relationships/tags" Target="../tags/tag267.xml" /><Relationship Id="rId15" Type="http://schemas.openxmlformats.org/officeDocument/2006/relationships/tags" Target="../tags/tag268.xml" /><Relationship Id="rId16" Type="http://schemas.openxmlformats.org/officeDocument/2006/relationships/tags" Target="../tags/tag269.xml" /><Relationship Id="rId17" Type="http://schemas.openxmlformats.org/officeDocument/2006/relationships/tags" Target="../tags/tag270.xml" /><Relationship Id="rId18" Type="http://schemas.openxmlformats.org/officeDocument/2006/relationships/tags" Target="../tags/tag271.xml" /><Relationship Id="rId19" Type="http://schemas.openxmlformats.org/officeDocument/2006/relationships/tags" Target="../tags/tag272.xml" /><Relationship Id="rId2" Type="http://schemas.openxmlformats.org/officeDocument/2006/relationships/notesSlide" Target="../notesSlides/notesSlide14.xml" /><Relationship Id="rId20" Type="http://schemas.openxmlformats.org/officeDocument/2006/relationships/tags" Target="../tags/tag273.xml" /><Relationship Id="rId21" Type="http://schemas.openxmlformats.org/officeDocument/2006/relationships/tags" Target="../tags/tag274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Relationship Id="rId7" Type="http://schemas.openxmlformats.org/officeDocument/2006/relationships/tags" Target="../tags/tag260.xml" /><Relationship Id="rId8" Type="http://schemas.openxmlformats.org/officeDocument/2006/relationships/tags" Target="../tags/tag261.xml" /><Relationship Id="rId9" Type="http://schemas.openxmlformats.org/officeDocument/2006/relationships/tags" Target="../tags/tag26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6.xml" /><Relationship Id="rId11" Type="http://schemas.openxmlformats.org/officeDocument/2006/relationships/image" Target="../media/image19.png" /><Relationship Id="rId12" Type="http://schemas.openxmlformats.org/officeDocument/2006/relationships/tags" Target="../tags/tag287.xml" /><Relationship Id="rId13" Type="http://schemas.openxmlformats.org/officeDocument/2006/relationships/image" Target="../media/image20.png" /><Relationship Id="rId14" Type="http://schemas.openxmlformats.org/officeDocument/2006/relationships/tags" Target="../tags/tag288.xml" /><Relationship Id="rId15" Type="http://schemas.openxmlformats.org/officeDocument/2006/relationships/image" Target="../media/image21.png" /><Relationship Id="rId16" Type="http://schemas.openxmlformats.org/officeDocument/2006/relationships/tags" Target="../tags/tag289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1.xml" /><Relationship Id="rId11" Type="http://schemas.openxmlformats.org/officeDocument/2006/relationships/image" Target="../media/image19.png" /><Relationship Id="rId12" Type="http://schemas.openxmlformats.org/officeDocument/2006/relationships/tags" Target="../tags/tag302.xml" /><Relationship Id="rId13" Type="http://schemas.openxmlformats.org/officeDocument/2006/relationships/image" Target="../media/image22.png" /><Relationship Id="rId14" Type="http://schemas.openxmlformats.org/officeDocument/2006/relationships/tags" Target="../tags/tag303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294.xml" /><Relationship Id="rId4" Type="http://schemas.openxmlformats.org/officeDocument/2006/relationships/tags" Target="../tags/tag295.xml" /><Relationship Id="rId5" Type="http://schemas.openxmlformats.org/officeDocument/2006/relationships/tags" Target="../tags/tag296.xml" /><Relationship Id="rId6" Type="http://schemas.openxmlformats.org/officeDocument/2006/relationships/tags" Target="../tags/tag297.xml" /><Relationship Id="rId7" Type="http://schemas.openxmlformats.org/officeDocument/2006/relationships/tags" Target="../tags/tag298.xml" /><Relationship Id="rId8" Type="http://schemas.openxmlformats.org/officeDocument/2006/relationships/tags" Target="../tags/tag299.xml" /><Relationship Id="rId9" Type="http://schemas.openxmlformats.org/officeDocument/2006/relationships/tags" Target="../tags/tag30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.png" /><Relationship Id="rId11" Type="http://schemas.openxmlformats.org/officeDocument/2006/relationships/tags" Target="../tags/tag66.xml" /><Relationship Id="rId12" Type="http://schemas.openxmlformats.org/officeDocument/2006/relationships/video" Target="../media/media1.mp4" /><Relationship Id="rId13" Type="http://schemas.microsoft.com/office/2007/relationships/media" Target="../media/media1.mp4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tags" Target="../tags/tag62.xml" /><Relationship Id="rId7" Type="http://schemas.openxmlformats.org/officeDocument/2006/relationships/tags" Target="../tags/tag63.xml" /><Relationship Id="rId8" Type="http://schemas.openxmlformats.org/officeDocument/2006/relationships/tags" Target="../tags/tag64.xml" /><Relationship Id="rId9" Type="http://schemas.openxmlformats.org/officeDocument/2006/relationships/tags" Target="../tags/tag6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8.xml" /><Relationship Id="rId11" Type="http://schemas.openxmlformats.org/officeDocument/2006/relationships/tags" Target="../tags/tag79.xml" /><Relationship Id="rId12" Type="http://schemas.openxmlformats.org/officeDocument/2006/relationships/image" Target="../media/image8.png" /><Relationship Id="rId13" Type="http://schemas.openxmlformats.org/officeDocument/2006/relationships/tags" Target="../tags/tag80.xml" /><Relationship Id="rId14" Type="http://schemas.openxmlformats.org/officeDocument/2006/relationships/video" Target="../media/media2.mp4" /><Relationship Id="rId15" Type="http://schemas.microsoft.com/office/2007/relationships/media" Target="../media/media2.mp4" /><Relationship Id="rId16" Type="http://schemas.openxmlformats.org/officeDocument/2006/relationships/tags" Target="../tags/tag8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3.xml" /><Relationship Id="rId11" Type="http://schemas.openxmlformats.org/officeDocument/2006/relationships/tags" Target="../tags/tag94.xml" /><Relationship Id="rId12" Type="http://schemas.openxmlformats.org/officeDocument/2006/relationships/image" Target="../media/image9.png" /><Relationship Id="rId13" Type="http://schemas.openxmlformats.org/officeDocument/2006/relationships/tags" Target="../tags/tag95.xml" /><Relationship Id="rId14" Type="http://schemas.openxmlformats.org/officeDocument/2006/relationships/video" Target="../media/media3.mp4" /><Relationship Id="rId15" Type="http://schemas.microsoft.com/office/2007/relationships/media" Target="../media/media3.mp4" /><Relationship Id="rId16" Type="http://schemas.openxmlformats.org/officeDocument/2006/relationships/tags" Target="../tags/tag96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tags" Target="../tags/tag90.xml" /><Relationship Id="rId8" Type="http://schemas.openxmlformats.org/officeDocument/2006/relationships/tags" Target="../tags/tag91.xml" /><Relationship Id="rId9" Type="http://schemas.openxmlformats.org/officeDocument/2006/relationships/tags" Target="../tags/tag9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8.xml" /><Relationship Id="rId11" Type="http://schemas.openxmlformats.org/officeDocument/2006/relationships/image" Target="../media/image10.png" /><Relationship Id="rId12" Type="http://schemas.openxmlformats.org/officeDocument/2006/relationships/tags" Target="../tags/tag109.xml" /><Relationship Id="rId13" Type="http://schemas.openxmlformats.org/officeDocument/2006/relationships/video" Target="../media/media4.mp4" /><Relationship Id="rId14" Type="http://schemas.microsoft.com/office/2007/relationships/media" Target="../media/media4.mp4" /><Relationship Id="rId15" Type="http://schemas.openxmlformats.org/officeDocument/2006/relationships/tags" Target="../tags/tag110.xml" /><Relationship Id="rId16" Type="http://schemas.openxmlformats.org/officeDocument/2006/relationships/tags" Target="../tags/tag111.xml" /><Relationship Id="rId17" Type="http://schemas.openxmlformats.org/officeDocument/2006/relationships/tags" Target="../tags/tag112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tags" Target="../tags/tag104.xml" /><Relationship Id="rId7" Type="http://schemas.openxmlformats.org/officeDocument/2006/relationships/tags" Target="../tags/tag105.xml" /><Relationship Id="rId8" Type="http://schemas.openxmlformats.org/officeDocument/2006/relationships/tags" Target="../tags/tag106.xml" /><Relationship Id="rId9" Type="http://schemas.openxmlformats.org/officeDocument/2006/relationships/tags" Target="../tags/tag10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4.xml" /><Relationship Id="rId11" Type="http://schemas.openxmlformats.org/officeDocument/2006/relationships/tags" Target="../tags/tag125.xml" /><Relationship Id="rId12" Type="http://schemas.openxmlformats.org/officeDocument/2006/relationships/image" Target="../media/image11.png" /><Relationship Id="rId13" Type="http://schemas.openxmlformats.org/officeDocument/2006/relationships/tags" Target="../tags/tag126.xml" /><Relationship Id="rId14" Type="http://schemas.openxmlformats.org/officeDocument/2006/relationships/video" Target="../media/media5.mp4" /><Relationship Id="rId15" Type="http://schemas.microsoft.com/office/2007/relationships/media" Target="../media/media5.mp4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8.xml" /><Relationship Id="rId11" Type="http://schemas.openxmlformats.org/officeDocument/2006/relationships/tags" Target="../tags/tag139.xml" /><Relationship Id="rId12" Type="http://schemas.openxmlformats.org/officeDocument/2006/relationships/tags" Target="../tags/tag140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tags" Target="../tags/tag133.xml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tags" Target="../tags/tag136.xml" /><Relationship Id="rId9" Type="http://schemas.openxmlformats.org/officeDocument/2006/relationships/tags" Target="../tags/tag13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2.xml" /><Relationship Id="rId11" Type="http://schemas.openxmlformats.org/officeDocument/2006/relationships/image" Target="../media/image12.png" /><Relationship Id="rId12" Type="http://schemas.openxmlformats.org/officeDocument/2006/relationships/tags" Target="../tags/tag153.xml" /><Relationship Id="rId13" Type="http://schemas.openxmlformats.org/officeDocument/2006/relationships/video" Target="../media/media6.mp4" /><Relationship Id="rId14" Type="http://schemas.microsoft.com/office/2007/relationships/media" Target="../media/media6.mp4" /><Relationship Id="rId15" Type="http://schemas.openxmlformats.org/officeDocument/2006/relationships/tags" Target="../tags/tag154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45.xml" /><Relationship Id="rId4" Type="http://schemas.openxmlformats.org/officeDocument/2006/relationships/tags" Target="../tags/tag146.xml" /><Relationship Id="rId5" Type="http://schemas.openxmlformats.org/officeDocument/2006/relationships/tags" Target="../tags/tag147.xml" /><Relationship Id="rId6" Type="http://schemas.openxmlformats.org/officeDocument/2006/relationships/tags" Target="../tags/tag148.xml" /><Relationship Id="rId7" Type="http://schemas.openxmlformats.org/officeDocument/2006/relationships/tags" Target="../tags/tag149.xml" /><Relationship Id="rId8" Type="http://schemas.openxmlformats.org/officeDocument/2006/relationships/tags" Target="../tags/tag150.xml" /><Relationship Id="rId9" Type="http://schemas.openxmlformats.org/officeDocument/2006/relationships/tags" Target="../tags/tag15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6.xml" /><Relationship Id="rId11" Type="http://schemas.openxmlformats.org/officeDocument/2006/relationships/image" Target="../media/image6.png" /><Relationship Id="rId12" Type="http://schemas.openxmlformats.org/officeDocument/2006/relationships/tags" Target="../tags/tag167.xml" /><Relationship Id="rId13" Type="http://schemas.openxmlformats.org/officeDocument/2006/relationships/image" Target="../media/image13.png" /><Relationship Id="rId14" Type="http://schemas.openxmlformats.org/officeDocument/2006/relationships/tags" Target="../tags/tag168.xml" /><Relationship Id="rId15" Type="http://schemas.openxmlformats.org/officeDocument/2006/relationships/tags" Target="../tags/tag169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59.xml" /><Relationship Id="rId4" Type="http://schemas.openxmlformats.org/officeDocument/2006/relationships/tags" Target="../tags/tag160.xml" /><Relationship Id="rId5" Type="http://schemas.openxmlformats.org/officeDocument/2006/relationships/tags" Target="../tags/tag161.xml" /><Relationship Id="rId6" Type="http://schemas.openxmlformats.org/officeDocument/2006/relationships/tags" Target="../tags/tag162.xml" /><Relationship Id="rId7" Type="http://schemas.openxmlformats.org/officeDocument/2006/relationships/tags" Target="../tags/tag163.xml" /><Relationship Id="rId8" Type="http://schemas.openxmlformats.org/officeDocument/2006/relationships/tags" Target="../tags/tag164.xml" /><Relationship Id="rId9" Type="http://schemas.openxmlformats.org/officeDocument/2006/relationships/tags" Target="../tags/tag16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 smtClea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925830" y="3198495"/>
            <a:ext cx="6095365" cy="1322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第三节  气体的压强</a:t>
            </a:r>
            <a:endParaRPr lang="zh-CN" altLang="en-US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（第一课时）</a:t>
            </a:r>
            <a:endParaRPr lang="zh-CN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14020" y="238125"/>
            <a:ext cx="50184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第九章  压强与浮力</a:t>
            </a:r>
            <a:endParaRPr lang="zh-CN" altLang="en-US" sz="4400" b="1" u="sng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05650" y="2143760"/>
            <a:ext cx="5086350" cy="2816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12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学习小结2：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90740" y="1405890"/>
            <a:ext cx="4700270" cy="2755900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13"/>
            </p:custDataLst>
          </p:nvPr>
        </p:nvSpPr>
        <p:spPr bwMode="auto">
          <a:xfrm>
            <a:off x="995045" y="1931035"/>
            <a:ext cx="6096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1标准大气压约等于1.0×10</a:t>
            </a:r>
            <a:r>
              <a:rPr lang="en-US" altLang="zh-CN" sz="2800" baseline="300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Pa，相当于76cm高的水银柱产生的压强。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47060" y="3033395"/>
            <a:ext cx="3195955" cy="3114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4401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活动2：估测大气压的值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059180" y="1805940"/>
            <a:ext cx="73990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【目的】通过实验，估测大气压的值。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2"/>
            </p:custDataLst>
          </p:nvPr>
        </p:nvSpPr>
        <p:spPr bwMode="auto">
          <a:xfrm>
            <a:off x="1059180" y="2296795"/>
            <a:ext cx="27609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【实验器材】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3"/>
            </p:custDataLst>
          </p:nvPr>
        </p:nvSpPr>
        <p:spPr bwMode="auto">
          <a:xfrm>
            <a:off x="3412490" y="2296795"/>
            <a:ext cx="813752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20mL的注射器（含橡皮帽）、小桶、重物（如沙子）、大量程弹簧测力计、刻度尺、细绳等。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222875" y="3429000"/>
            <a:ext cx="2003425" cy="2986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4401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活动2：估测大气压的值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059180" y="1805940"/>
            <a:ext cx="73990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【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实验步骤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】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2"/>
            </p:custDataLst>
          </p:nvPr>
        </p:nvSpPr>
        <p:spPr bwMode="auto">
          <a:xfrm>
            <a:off x="2175510" y="2348865"/>
            <a:ext cx="879602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1.把注射器的活塞推至注射器筒的底端，排尽筒内的空气，然后用橡皮帽封住注射器的小孔;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3"/>
            </p:custDataLst>
          </p:nvPr>
        </p:nvSpPr>
        <p:spPr bwMode="auto">
          <a:xfrm>
            <a:off x="2175510" y="3256280"/>
            <a:ext cx="856361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2.在活塞上拴挂一个小桶，然后向桶里逐渐增加重物，直至活塞刚好被拉动。当注射器中的活塞刚好被拉动时，记录弹簧测力计的示数F（近似等于大气压对活塞的压力）;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21" name="组合 20" title=""/>
          <p:cNvGrpSpPr/>
          <p:nvPr>
            <p:custDataLst>
              <p:tags r:id="rId14"/>
            </p:custDataLst>
          </p:nvPr>
        </p:nvGrpSpPr>
        <p:grpSpPr>
          <a:xfrm>
            <a:off x="2589530" y="5099050"/>
            <a:ext cx="8098155" cy="999378"/>
            <a:chOff x="4078" y="8030"/>
            <a:chExt cx="12753" cy="3181"/>
          </a:xfrm>
        </p:grpSpPr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4078" y="8030"/>
              <a:ext cx="12753" cy="305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3.用刻度尺测出注射器刻度部分的长度，用注射器的容积</a:t>
              </a:r>
              <a:r>
                <a:rPr lang="en-US" altLang="zh-CN" sz="2600" i="1" ker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除以长度</a:t>
              </a:r>
              <a:r>
                <a:rPr lang="en-US" altLang="zh-CN" sz="2600" i="1" ker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zh-CN" altLang="en-US"/>
                <a:t>，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可得活塞的横截面积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;</a:t>
              </a:r>
              <a:endPara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aphicFrame>
          <p:nvGraphicFramePr>
            <p:cNvPr id="16" name="对象 15"/>
            <p:cNvGraphicFramePr>
              <a:graphicFrameLocks noChangeAspect="1"/>
            </p:cNvGraphicFramePr>
            <p:nvPr>
              <p:custDataLst>
                <p:tags r:id="rId16"/>
              </p:custDataLst>
            </p:nvPr>
          </p:nvGraphicFramePr>
          <p:xfrm>
            <a:off x="14103" y="9291"/>
            <a:ext cx="951" cy="192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8" r:id="rId17" imgW="419100" imgH="393700" progId="Equation.KSEE3">
                    <p:embed/>
                  </p:oleObj>
                </mc:Choice>
                <mc:Fallback>
                  <p:oleObj r:id="rId17" imgW="419100" imgH="393700" progId="Equation.KSEE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4103" y="9291"/>
                          <a:ext cx="951" cy="19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组合 23" title=""/>
          <p:cNvGrpSpPr/>
          <p:nvPr>
            <p:custDataLst>
              <p:tags r:id="rId19"/>
            </p:custDataLst>
          </p:nvPr>
        </p:nvGrpSpPr>
        <p:grpSpPr>
          <a:xfrm>
            <a:off x="2115185" y="6024880"/>
            <a:ext cx="6096000" cy="683260"/>
            <a:chOff x="3331" y="9488"/>
            <a:chExt cx="9600" cy="1076"/>
          </a:xfrm>
        </p:grpSpPr>
        <p:sp>
          <p:nvSpPr>
            <p:cNvPr id="22" name="矩形 21"/>
            <p:cNvSpPr/>
            <p:nvPr>
              <p:custDataLst>
                <p:tags r:id="rId20"/>
              </p:custDataLst>
            </p:nvPr>
          </p:nvSpPr>
          <p:spPr bwMode="auto">
            <a:xfrm>
              <a:off x="3331" y="9638"/>
              <a:ext cx="9600" cy="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rtlCol="0" anchor="t">
              <a:noAutofit/>
            </a:bodyPr>
            <a:lstStyle/>
            <a:p>
              <a:pPr lvl="0" indent="457200" algn="l">
                <a:buClr>
                  <a:schemeClr val="hlink"/>
                </a:buClr>
                <a:buSzPct val="70000"/>
                <a:buFontTx/>
              </a:pP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黑体" panose="02010609060101010101" pitchFamily="49" charset="-122"/>
                  <a:sym typeface="+mn-ea"/>
                </a:rPr>
                <a:t>4.由     计算此时大气压的数值。</a:t>
              </a:r>
              <a:endPara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endParaRPr>
            </a:p>
          </p:txBody>
        </p:sp>
        <p:graphicFrame>
          <p:nvGraphicFramePr>
            <p:cNvPr id="23" name="对象 22">
              <a:hlinkClick action="ppaction://ole?verb="/>
            </p:cNvPr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5501" y="9488"/>
            <a:ext cx="1146" cy="107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9" r:id="rId22" imgW="419100" imgH="393700" progId="Equation.KSEE3">
                    <p:embed/>
                  </p:oleObj>
                </mc:Choice>
                <mc:Fallback>
                  <p:oleObj r:id="rId22" imgW="419100" imgH="393700" progId="Equation.KSEE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501" y="9488"/>
                          <a:ext cx="1146" cy="10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4401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活动2：估测大气压的值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059180" y="1805940"/>
            <a:ext cx="73990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【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实验数据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】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graphicFrame>
        <p:nvGraphicFramePr>
          <p:cNvPr id="7" name="表格 10" title="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851147" y="2494139"/>
          <a:ext cx="10900410" cy="160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156"/>
                <a:gridCol w="2013937"/>
                <a:gridCol w="2772552"/>
                <a:gridCol w="1995875"/>
                <a:gridCol w="2041027"/>
              </a:tblGrid>
              <a:tr h="900430">
                <a:tc>
                  <a:txBody>
                    <a:bodyPr vert="horz" wrap="square"/>
                    <a:lstStyle/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大气对活塞</a:t>
                      </a:r>
                      <a:endParaRPr kumimoji="0" lang="zh-CN" altLang="en-US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的压力</a:t>
                      </a:r>
                      <a:r>
                        <a:rPr kumimoji="0" lang="en-US" altLang="zh-CN" sz="2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F</a:t>
                      </a:r>
                      <a:r>
                        <a:rPr kumimoji="0" lang="en-US" altLang="zh-CN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/N</a:t>
                      </a:r>
                      <a:endParaRPr kumimoji="0" lang="en-US" altLang="zh-CN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121920" marR="12192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注射器</a:t>
                      </a:r>
                      <a:endParaRPr kumimoji="0" lang="en-US" altLang="zh-CN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容积</a:t>
                      </a:r>
                      <a:r>
                        <a:rPr kumimoji="0" lang="en-US" altLang="zh-CN" sz="2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Ⅴ</a:t>
                      </a:r>
                      <a:r>
                        <a:rPr kumimoji="0" lang="en-US" altLang="zh-CN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/mL</a:t>
                      </a:r>
                      <a:endParaRPr kumimoji="0" lang="en-US" altLang="zh-CN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121920" marR="12192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注射器有刻度部分的长度</a:t>
                      </a:r>
                      <a:r>
                        <a:rPr kumimoji="0" lang="en-US" altLang="zh-CN" sz="2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l</a:t>
                      </a:r>
                      <a:r>
                        <a:rPr kumimoji="0" lang="en-US" altLang="zh-CN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/cm</a:t>
                      </a:r>
                      <a:endParaRPr kumimoji="0" lang="en-US" altLang="zh-CN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121920" marR="12192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活塞的横截</a:t>
                      </a:r>
                      <a:endParaRPr kumimoji="0" lang="zh-CN" altLang="en-US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面积</a:t>
                      </a:r>
                      <a:r>
                        <a:rPr kumimoji="0" lang="en-US" altLang="zh-CN" sz="2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S</a:t>
                      </a:r>
                      <a:r>
                        <a:rPr kumimoji="0" lang="en-US" altLang="zh-CN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</a:t>
                      </a:r>
                      <a:r>
                        <a:rPr kumimoji="0" lang="en-US" altLang="zh-CN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m</a:t>
                      </a:r>
                      <a:r>
                        <a:rPr kumimoji="0" lang="en-US" altLang="zh-CN" sz="25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endParaRPr kumimoji="0" lang="en-US" altLang="zh-CN" sz="2500" b="0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121920" marR="12192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大气压</a:t>
                      </a:r>
                      <a:endParaRPr kumimoji="0" lang="zh-CN" altLang="en-US" sz="2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marL="0" marR="0" lvl="0" indent="0" algn="ctr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的值</a:t>
                      </a:r>
                      <a:r>
                        <a:rPr kumimoji="0" lang="en-US" altLang="zh-CN" sz="2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p</a:t>
                      </a:r>
                      <a:r>
                        <a:rPr kumimoji="0" lang="en-US" altLang="zh-CN" sz="2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/Pa</a:t>
                      </a:r>
                      <a:endParaRPr lang="zh-CN" altLang="en-US" sz="25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121920" marR="12192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6755"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500">
                        <a:solidFill>
                          <a:schemeClr val="bg1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500">
                        <a:solidFill>
                          <a:schemeClr val="bg1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500">
                        <a:solidFill>
                          <a:schemeClr val="bg1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500">
                        <a:solidFill>
                          <a:schemeClr val="bg1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500">
                        <a:solidFill>
                          <a:schemeClr val="bg1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矩形 7" title=""/>
          <p:cNvSpPr/>
          <p:nvPr>
            <p:custDataLst>
              <p:tags r:id="rId13"/>
            </p:custDataLst>
          </p:nvPr>
        </p:nvSpPr>
        <p:spPr bwMode="auto">
          <a:xfrm>
            <a:off x="1406525" y="4421505"/>
            <a:ext cx="962279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实验分析：实际测量中，有的同学估测的大气压值比标准大气压值偏小，另一组偏大。你认为可能的原因是什么？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4"/>
            </p:custDataLst>
          </p:nvPr>
        </p:nvSpPr>
        <p:spPr bwMode="auto">
          <a:xfrm>
            <a:off x="2865755" y="5376545"/>
            <a:ext cx="68141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1、若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空气没有排尽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，测量值可能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偏小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5"/>
            </p:custDataLst>
          </p:nvPr>
        </p:nvSpPr>
        <p:spPr bwMode="auto">
          <a:xfrm>
            <a:off x="2865755" y="5977890"/>
            <a:ext cx="80314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2、筒壁与活塞之间存在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摩擦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，测量值可能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偏大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10050" y="1552575"/>
            <a:ext cx="3771900" cy="2524125"/>
          </a:xfrm>
          <a:prstGeom prst="rect">
            <a:avLst/>
          </a:prstGeom>
        </p:spPr>
      </p:pic>
      <p:sp>
        <p:nvSpPr>
          <p:cNvPr id="5" name="矩形 4" title=""/>
          <p:cNvSpPr/>
          <p:nvPr>
            <p:custDataLst>
              <p:tags r:id="rId12"/>
            </p:custDataLst>
          </p:nvPr>
        </p:nvSpPr>
        <p:spPr bwMode="auto">
          <a:xfrm>
            <a:off x="1406525" y="4302125"/>
            <a:ext cx="996886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在生产、生活中，通常用气压计测量气体的压强。气压计的种类很多，测量大气压常用的是空盒气压计（又称金属盒气压计），如图所示。它的内部有一个表面为波纹状的金属盒，盒内接近真空。大气压作用于金属盒，其波纹面发生形变，并通过传动机构推动指针偏转，从表盘上即可读出大气压的值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4" name="矩形 3" title=""/>
          <p:cNvSpPr/>
          <p:nvPr>
            <p:custDataLst>
              <p:tags r:id="rId10"/>
            </p:custDataLst>
          </p:nvPr>
        </p:nvSpPr>
        <p:spPr bwMode="auto">
          <a:xfrm>
            <a:off x="735330" y="3429000"/>
            <a:ext cx="108267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气体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压强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2087245" y="2286635"/>
            <a:ext cx="17373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大气压强：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2"/>
            </p:custDataLst>
          </p:nvPr>
        </p:nvSpPr>
        <p:spPr bwMode="auto">
          <a:xfrm>
            <a:off x="4323080" y="1242060"/>
            <a:ext cx="70529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大气对处在其中的物体有压强，这种压强叫作大气压强。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13"/>
            </p:custDataLst>
          </p:nvPr>
        </p:nvSpPr>
        <p:spPr bwMode="auto">
          <a:xfrm>
            <a:off x="2321560" y="6153150"/>
            <a:ext cx="17094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测量仪器：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14"/>
            </p:custDataLst>
          </p:nvPr>
        </p:nvSpPr>
        <p:spPr bwMode="auto">
          <a:xfrm>
            <a:off x="4159885" y="6162675"/>
            <a:ext cx="17094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气压计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 title=""/>
          <p:cNvSpPr/>
          <p:nvPr>
            <p:custDataLst>
              <p:tags r:id="rId15"/>
            </p:custDataLst>
          </p:nvPr>
        </p:nvSpPr>
        <p:spPr bwMode="auto">
          <a:xfrm>
            <a:off x="2087245" y="4714875"/>
            <a:ext cx="11480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测量：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左大括号 26" title=""/>
          <p:cNvSpPr/>
          <p:nvPr>
            <p:custDataLst>
              <p:tags r:id="rId16"/>
            </p:custDataLst>
          </p:nvPr>
        </p:nvSpPr>
        <p:spPr>
          <a:xfrm>
            <a:off x="1826260" y="1549400"/>
            <a:ext cx="293370" cy="4811395"/>
          </a:xfrm>
          <a:prstGeom prst="leftBrace">
            <a:avLst>
              <a:gd name="adj1" fmla="val 75135"/>
              <a:gd name="adj2" fmla="val 48990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 title=""/>
          <p:cNvSpPr/>
          <p:nvPr>
            <p:custDataLst>
              <p:tags r:id="rId17"/>
            </p:custDataLst>
          </p:nvPr>
        </p:nvSpPr>
        <p:spPr bwMode="auto">
          <a:xfrm>
            <a:off x="4323080" y="2229485"/>
            <a:ext cx="679577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产生原因：大气受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重力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，且具有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流动性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8"/>
            </p:custDataLst>
          </p:nvPr>
        </p:nvSpPr>
        <p:spPr bwMode="auto">
          <a:xfrm>
            <a:off x="4323080" y="2820035"/>
            <a:ext cx="6872605" cy="98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3.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证明大气压存在的实验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马德堡半球实验、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覆杯实验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瓶吞鸡蛋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等。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9"/>
            </p:custDataLst>
          </p:nvPr>
        </p:nvSpPr>
        <p:spPr bwMode="auto">
          <a:xfrm>
            <a:off x="3576320" y="3859530"/>
            <a:ext cx="8327390" cy="225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托里拆利实验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：首次测出大气压的大小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2.标准大气压：相当于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76cm高的水银柱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产生的压强。   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           约为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p</a:t>
            </a:r>
            <a:r>
              <a:rPr lang="en-US" altLang="zh-CN" sz="2800" b="1" baseline="-250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0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=1.0×10</a:t>
            </a:r>
            <a:r>
              <a:rPr lang="en-US" altLang="zh-CN" sz="2800" b="1" baseline="300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Pa 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 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3.估测大气压：20mL的注射器、小桶、重物、大量程弹簧测力计、刻度尺、细绳等。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左大括号 10" title=""/>
          <p:cNvSpPr/>
          <p:nvPr>
            <p:custDataLst>
              <p:tags r:id="rId20"/>
            </p:custDataLst>
          </p:nvPr>
        </p:nvSpPr>
        <p:spPr>
          <a:xfrm>
            <a:off x="4064000" y="1501140"/>
            <a:ext cx="202565" cy="2119630"/>
          </a:xfrm>
          <a:prstGeom prst="leftBrace">
            <a:avLst>
              <a:gd name="adj1" fmla="val 65547"/>
              <a:gd name="adj2" fmla="val 50007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左大括号 11" title=""/>
          <p:cNvSpPr/>
          <p:nvPr>
            <p:custDataLst>
              <p:tags r:id="rId21"/>
            </p:custDataLst>
          </p:nvPr>
        </p:nvSpPr>
        <p:spPr>
          <a:xfrm>
            <a:off x="3354070" y="4073525"/>
            <a:ext cx="222250" cy="1854835"/>
          </a:xfrm>
          <a:prstGeom prst="leftBrace">
            <a:avLst>
              <a:gd name="adj1" fmla="val 68374"/>
              <a:gd name="adj2" fmla="val 50007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2368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如图所示，用塑料吸管从瓶中吸饮料时，饮料是怎么吸到嘴里的？若将瓶口封住，饮料还能吸到嘴里吗？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66945" y="2334895"/>
            <a:ext cx="2324100" cy="4162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2179300" y="11811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6292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在瓶内灌满水，用一张纸盖住瓶口，压紧后将瓶子倒置，如图所示。纸和水为什么不会下落？试一试，并说明其中的道理。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559300" y="2685415"/>
            <a:ext cx="2790825" cy="31813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466f4979266b13c26a6dfe191a33df5c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2955" y="913130"/>
            <a:ext cx="3006725" cy="56121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5231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活动1：体验大气压强的存在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807720" y="1848485"/>
            <a:ext cx="7675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观察与思考：分析下列现象，说出你的想法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028f023f22b82c259b15161469000244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46295" y="2410460"/>
            <a:ext cx="2948940" cy="3742055"/>
          </a:xfrm>
          <a:prstGeom prst="rect">
            <a:avLst/>
          </a:prstGeom>
        </p:spPr>
      </p:pic>
      <p:sp>
        <p:nvSpPr>
          <p:cNvPr id="7" name="矩形 6" title=""/>
          <p:cNvSpPr/>
          <p:nvPr>
            <p:custDataLst>
              <p:tags r:id="rId16"/>
            </p:custDataLst>
          </p:nvPr>
        </p:nvSpPr>
        <p:spPr bwMode="auto">
          <a:xfrm>
            <a:off x="1901190" y="6209030"/>
            <a:ext cx="7908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现象：易拉罐变瘪了，说明大气有压强。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9605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试一试：用所给的器材，再设计一个证明大气有压强的实验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807720" y="1848485"/>
            <a:ext cx="99256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器材：玻璃杯、水、硬纸板、矿泉水瓶、塑料吸盘、挂钩等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124d3bdba08364fe61f210d354addda6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32375" y="2329180"/>
            <a:ext cx="3362325" cy="3942715"/>
          </a:xfrm>
          <a:prstGeom prst="rect">
            <a:avLst/>
          </a:prstGeom>
        </p:spPr>
      </p:pic>
      <p:sp>
        <p:nvSpPr>
          <p:cNvPr id="8" name="矩形 7" title=""/>
          <p:cNvSpPr/>
          <p:nvPr>
            <p:custDataLst>
              <p:tags r:id="rId16"/>
            </p:custDataLst>
          </p:nvPr>
        </p:nvSpPr>
        <p:spPr bwMode="auto">
          <a:xfrm>
            <a:off x="3400425" y="6316345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现象：塑料吸盘吊起了一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桶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矿泉水。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12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试一试：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 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065b0229021ccddb33249cd8de693ccb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1275" y="2317750"/>
            <a:ext cx="6450330" cy="3576955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15"/>
            </p:custDataLst>
          </p:nvPr>
        </p:nvSpPr>
        <p:spPr bwMode="auto">
          <a:xfrm>
            <a:off x="859790" y="184277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器材：玻璃杯、水、硬纸板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2833370" y="1214120"/>
            <a:ext cx="1902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覆杯实验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7"/>
            </p:custDataLst>
          </p:nvPr>
        </p:nvSpPr>
        <p:spPr bwMode="auto">
          <a:xfrm>
            <a:off x="2833370" y="5918835"/>
            <a:ext cx="760857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现象：1.硬纸片托起了倒扣的一杯水；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   2.纸片在不同方向上都可以托起水。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12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其他：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 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2546985" y="1214120"/>
            <a:ext cx="394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瓶吞鸡蛋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实验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8" name="97ed443b4bf50071199e11106ed19f20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4595" y="1816100"/>
            <a:ext cx="8212455" cy="4779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12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学习小结1：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2162175" y="1921510"/>
            <a:ext cx="752221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1.大气对处于其中的物体有压强。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indent="45720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2.这种压强叫作大气压强，简称大气压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 bwMode="auto">
          <a:xfrm>
            <a:off x="2284730" y="3681095"/>
            <a:ext cx="7806690" cy="21177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产生的原因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：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indent="45720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因为大气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受重力作用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且具有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流动性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，所以大气内也和液体一样，任何一处向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各个方向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都有压强。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12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马德堡半球实验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ecc816c66c130ab7b234d54d28ea2fbf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4245" y="1864360"/>
            <a:ext cx="6202045" cy="4259580"/>
          </a:xfrm>
          <a:prstGeom prst="rect">
            <a:avLst/>
          </a:prstGeom>
        </p:spPr>
      </p:pic>
      <p:sp>
        <p:nvSpPr>
          <p:cNvPr id="7" name="矩形 6" title=""/>
          <p:cNvSpPr/>
          <p:nvPr>
            <p:custDataLst>
              <p:tags r:id="rId15"/>
            </p:custDataLst>
          </p:nvPr>
        </p:nvSpPr>
        <p:spPr bwMode="auto">
          <a:xfrm>
            <a:off x="3632835" y="6056630"/>
            <a:ext cx="6287135" cy="60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马德堡半球实验说明了什么？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126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测量大气压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23645" y="1931035"/>
            <a:ext cx="5086350" cy="1990725"/>
          </a:xfrm>
          <a:prstGeom prst="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979920" y="1405890"/>
            <a:ext cx="4700270" cy="2755900"/>
          </a:xfrm>
          <a:prstGeom prst="rect">
            <a:avLst/>
          </a:prstGeom>
        </p:spPr>
      </p:pic>
      <p:sp>
        <p:nvSpPr>
          <p:cNvPr id="9" name="矩形 8" title=""/>
          <p:cNvSpPr/>
          <p:nvPr>
            <p:custDataLst>
              <p:tags r:id="rId15"/>
            </p:custDataLst>
          </p:nvPr>
        </p:nvSpPr>
        <p:spPr bwMode="auto">
          <a:xfrm>
            <a:off x="2004060" y="4497705"/>
            <a:ext cx="957135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史料：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indent="45720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1.意大利科学家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托里拆利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最早测量了大气压的值；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indent="457200" algn="l" fontAlgn="auto">
              <a:lnSpc>
                <a:spcPct val="10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2.他测得大气压的值相当于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76cm高的水银柱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产生的压强，约等于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1.0×10</a:t>
            </a:r>
            <a:r>
              <a:rPr lang="en-US" altLang="zh-CN" sz="2800" baseline="300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Pa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，人们通常把这样大小的大气压叫作</a:t>
            </a:r>
            <a:r>
              <a:rPr lang="en-US" altLang="zh-CN" sz="28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标准大气压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p="http://schemas.openxmlformats.org/presentationml/2006/main">
  <p:tag name="AS_UNIQUEID" val="5140"/>
</p:tagLst>
</file>

<file path=ppt/tags/tag10.xml><?xml version="1.0" encoding="utf-8"?>
<p:tagLst xmlns:p="http://schemas.openxmlformats.org/presentationml/2006/main">
  <p:tag name="AS_UNIQUEID" val="5143"/>
</p:tagLst>
</file>

<file path=ppt/tags/tag100.xml><?xml version="1.0" encoding="utf-8"?>
<p:tagLst xmlns:p="http://schemas.openxmlformats.org/presentationml/2006/main">
  <p:tag name="AS_UNIQUEID" val="4780"/>
</p:tagLst>
</file>

<file path=ppt/tags/tag101.xml><?xml version="1.0" encoding="utf-8"?>
<p:tagLst xmlns:p="http://schemas.openxmlformats.org/presentationml/2006/main">
  <p:tag name="AS_UNIQUEID" val="5169"/>
</p:tagLst>
</file>

<file path=ppt/tags/tag102.xml><?xml version="1.0" encoding="utf-8"?>
<p:tagLst xmlns:p="http://schemas.openxmlformats.org/presentationml/2006/main">
  <p:tag name="AS_UNIQUEID" val="4769"/>
</p:tagLst>
</file>

<file path=ppt/tags/tag103.xml><?xml version="1.0" encoding="utf-8"?>
<p:tagLst xmlns:p="http://schemas.openxmlformats.org/presentationml/2006/main">
  <p:tag name="AS_UNIQUEID" val="4770"/>
  <p:tag name="KSO_WM_BEAUTIFY_FLAG" val=""/>
</p:tagLst>
</file>

<file path=ppt/tags/tag104.xml><?xml version="1.0" encoding="utf-8"?>
<p:tagLst xmlns:p="http://schemas.openxmlformats.org/presentationml/2006/main">
  <p:tag name="AS_UNIQUEID" val="4771"/>
</p:tagLst>
</file>

<file path=ppt/tags/tag105.xml><?xml version="1.0" encoding="utf-8"?>
<p:tagLst xmlns:p="http://schemas.openxmlformats.org/presentationml/2006/main">
  <p:tag name="AS_UNIQUEID" val="4772"/>
  <p:tag name="KSO_WM_BEAUTIFY_FLAG" val=""/>
</p:tagLst>
</file>

<file path=ppt/tags/tag106.xml><?xml version="1.0" encoding="utf-8"?>
<p:tagLst xmlns:p="http://schemas.openxmlformats.org/presentationml/2006/main">
  <p:tag name="AS_UNIQUEID" val="4773"/>
  <p:tag name="KSO_WM_BEAUTIFY_FLAG" val=""/>
</p:tagLst>
</file>

<file path=ppt/tags/tag107.xml><?xml version="1.0" encoding="utf-8"?>
<p:tagLst xmlns:p="http://schemas.openxmlformats.org/presentationml/2006/main">
  <p:tag name="AS_UNIQUEID" val="4774"/>
  <p:tag name="KSO_WM_BEAUTIFY_FLAG" val=""/>
</p:tagLst>
</file>

<file path=ppt/tags/tag108.xml><?xml version="1.0" encoding="utf-8"?>
<p:tagLst xmlns:p="http://schemas.openxmlformats.org/presentationml/2006/main">
  <p:tag name="AS_UNIQUEID" val="5170"/>
  <p:tag name="KSO_WM_BEAUTIFY_FLAG" val=""/>
</p:tagLst>
</file>

<file path=ppt/tags/tag109.xml><?xml version="1.0" encoding="utf-8"?>
<p:tagLst xmlns:p="http://schemas.openxmlformats.org/presentationml/2006/main">
  <p:tag name="AS_UNIQUEID" val="5171"/>
</p:tagLst>
</file>

<file path=ppt/tags/tag11.xml><?xml version="1.0" encoding="utf-8"?>
<p:tagLst xmlns:p="http://schemas.openxmlformats.org/presentationml/2006/main">
  <p:tag name="AS_UNIQUEID" val="4741"/>
</p:tagLst>
</file>

<file path=ppt/tags/tag110.xml><?xml version="1.0" encoding="utf-8"?>
<p:tagLst xmlns:p="http://schemas.openxmlformats.org/presentationml/2006/main">
  <p:tag name="AS_UNIQUEID" val="5172"/>
</p:tagLst>
</file>

<file path=ppt/tags/tag111.xml><?xml version="1.0" encoding="utf-8"?>
<p:tagLst xmlns:p="http://schemas.openxmlformats.org/presentationml/2006/main">
  <p:tag name="AS_UNIQUEID" val="5173"/>
</p:tagLst>
</file>

<file path=ppt/tags/tag112.xml><?xml version="1.0" encoding="utf-8"?>
<p:tagLst xmlns:p="http://schemas.openxmlformats.org/presentationml/2006/main">
  <p:tag name="AS_UNIQUEID" val="5174"/>
</p:tagLst>
</file>

<file path=ppt/tags/tag113.xml><?xml version="1.0" encoding="utf-8"?>
<p:tagLst xmlns:p="http://schemas.openxmlformats.org/presentationml/2006/main">
  <p:tag name="AS_UNIQUEID" val="5175"/>
</p:tagLst>
</file>

<file path=ppt/tags/tag114.xml><?xml version="1.0" encoding="utf-8"?>
<p:tagLst xmlns:p="http://schemas.openxmlformats.org/presentationml/2006/main">
  <p:tag name="AS_UNIQUEID" val="4778"/>
</p:tagLst>
</file>

<file path=ppt/tags/tag115.xml><?xml version="1.0" encoding="utf-8"?>
<p:tagLst xmlns:p="http://schemas.openxmlformats.org/presentationml/2006/main">
  <p:tag name="AS_UNIQUEID" val="4779"/>
</p:tagLst>
</file>

<file path=ppt/tags/tag116.xml><?xml version="1.0" encoding="utf-8"?>
<p:tagLst xmlns:p="http://schemas.openxmlformats.org/presentationml/2006/main">
  <p:tag name="AS_UNIQUEID" val="4780"/>
</p:tagLst>
</file>

<file path=ppt/tags/tag117.xml><?xml version="1.0" encoding="utf-8"?>
<p:tagLst xmlns:p="http://schemas.openxmlformats.org/presentationml/2006/main">
  <p:tag name="AS_UNIQUEID" val="5176"/>
</p:tagLst>
</file>

<file path=ppt/tags/tag118.xml><?xml version="1.0" encoding="utf-8"?>
<p:tagLst xmlns:p="http://schemas.openxmlformats.org/presentationml/2006/main">
  <p:tag name="AS_UNIQUEID" val="4769"/>
</p:tagLst>
</file>

<file path=ppt/tags/tag119.xml><?xml version="1.0" encoding="utf-8"?>
<p:tagLst xmlns:p="http://schemas.openxmlformats.org/presentationml/2006/main">
  <p:tag name="AS_UNIQUEID" val="4770"/>
  <p:tag name="KSO_WM_BEAUTIFY_FLAG" val=""/>
</p:tagLst>
</file>

<file path=ppt/tags/tag12.xml><?xml version="1.0" encoding="utf-8"?>
<p:tagLst xmlns:p="http://schemas.openxmlformats.org/presentationml/2006/main">
  <p:tag name="AS_UNIQUEID" val="4742"/>
</p:tagLst>
</file>

<file path=ppt/tags/tag120.xml><?xml version="1.0" encoding="utf-8"?>
<p:tagLst xmlns:p="http://schemas.openxmlformats.org/presentationml/2006/main">
  <p:tag name="AS_UNIQUEID" val="4771"/>
</p:tagLst>
</file>

<file path=ppt/tags/tag121.xml><?xml version="1.0" encoding="utf-8"?>
<p:tagLst xmlns:p="http://schemas.openxmlformats.org/presentationml/2006/main">
  <p:tag name="AS_UNIQUEID" val="4772"/>
  <p:tag name="KSO_WM_BEAUTIFY_FLAG" val=""/>
</p:tagLst>
</file>

<file path=ppt/tags/tag122.xml><?xml version="1.0" encoding="utf-8"?>
<p:tagLst xmlns:p="http://schemas.openxmlformats.org/presentationml/2006/main">
  <p:tag name="AS_UNIQUEID" val="4773"/>
  <p:tag name="KSO_WM_BEAUTIFY_FLAG" val=""/>
</p:tagLst>
</file>

<file path=ppt/tags/tag123.xml><?xml version="1.0" encoding="utf-8"?>
<p:tagLst xmlns:p="http://schemas.openxmlformats.org/presentationml/2006/main">
  <p:tag name="AS_UNIQUEID" val="4774"/>
  <p:tag name="KSO_WM_BEAUTIFY_FLAG" val=""/>
</p:tagLst>
</file>

<file path=ppt/tags/tag124.xml><?xml version="1.0" encoding="utf-8"?>
<p:tagLst xmlns:p="http://schemas.openxmlformats.org/presentationml/2006/main">
  <p:tag name="AS_UNIQUEID" val="5177"/>
  <p:tag name="KSO_WM_BEAUTIFY_FLAG" val=""/>
</p:tagLst>
</file>

<file path=ppt/tags/tag125.xml><?xml version="1.0" encoding="utf-8"?>
<p:tagLst xmlns:p="http://schemas.openxmlformats.org/presentationml/2006/main">
  <p:tag name="AS_UNIQUEID" val="5178"/>
</p:tagLst>
</file>

<file path=ppt/tags/tag126.xml><?xml version="1.0" encoding="utf-8"?>
<p:tagLst xmlns:p="http://schemas.openxmlformats.org/presentationml/2006/main">
  <p:tag name="AS_UNIQUEID" val="5179"/>
</p:tagLst>
</file>

<file path=ppt/tags/tag127.xml><?xml version="1.0" encoding="utf-8"?>
<p:tagLst xmlns:p="http://schemas.openxmlformats.org/presentationml/2006/main">
  <p:tag name="AS_UNIQUEID" val="5180"/>
</p:tagLst>
</file>

<file path=ppt/tags/tag128.xml><?xml version="1.0" encoding="utf-8"?>
<p:tagLst xmlns:p="http://schemas.openxmlformats.org/presentationml/2006/main">
  <p:tag name="AS_UNIQUEID" val="4778"/>
</p:tagLst>
</file>

<file path=ppt/tags/tag129.xml><?xml version="1.0" encoding="utf-8"?>
<p:tagLst xmlns:p="http://schemas.openxmlformats.org/presentationml/2006/main">
  <p:tag name="AS_UNIQUEID" val="4779"/>
</p:tagLst>
</file>

<file path=ppt/tags/tag13.xml><?xml version="1.0" encoding="utf-8"?>
<p:tagLst xmlns:p="http://schemas.openxmlformats.org/presentationml/2006/main">
  <p:tag name="AS_UNIQUEID" val="4743"/>
</p:tagLst>
</file>

<file path=ppt/tags/tag130.xml><?xml version="1.0" encoding="utf-8"?>
<p:tagLst xmlns:p="http://schemas.openxmlformats.org/presentationml/2006/main">
  <p:tag name="AS_UNIQUEID" val="4780"/>
</p:tagLst>
</file>

<file path=ppt/tags/tag131.xml><?xml version="1.0" encoding="utf-8"?>
<p:tagLst xmlns:p="http://schemas.openxmlformats.org/presentationml/2006/main">
  <p:tag name="AS_UNIQUEID" val="5181"/>
</p:tagLst>
</file>

<file path=ppt/tags/tag132.xml><?xml version="1.0" encoding="utf-8"?>
<p:tagLst xmlns:p="http://schemas.openxmlformats.org/presentationml/2006/main">
  <p:tag name="AS_UNIQUEID" val="4769"/>
</p:tagLst>
</file>

<file path=ppt/tags/tag133.xml><?xml version="1.0" encoding="utf-8"?>
<p:tagLst xmlns:p="http://schemas.openxmlformats.org/presentationml/2006/main">
  <p:tag name="AS_UNIQUEID" val="4770"/>
  <p:tag name="KSO_WM_BEAUTIFY_FLAG" val=""/>
</p:tagLst>
</file>

<file path=ppt/tags/tag134.xml><?xml version="1.0" encoding="utf-8"?>
<p:tagLst xmlns:p="http://schemas.openxmlformats.org/presentationml/2006/main">
  <p:tag name="AS_UNIQUEID" val="4771"/>
</p:tagLst>
</file>

<file path=ppt/tags/tag135.xml><?xml version="1.0" encoding="utf-8"?>
<p:tagLst xmlns:p="http://schemas.openxmlformats.org/presentationml/2006/main">
  <p:tag name="AS_UNIQUEID" val="4772"/>
  <p:tag name="KSO_WM_BEAUTIFY_FLAG" val=""/>
</p:tagLst>
</file>

<file path=ppt/tags/tag136.xml><?xml version="1.0" encoding="utf-8"?>
<p:tagLst xmlns:p="http://schemas.openxmlformats.org/presentationml/2006/main">
  <p:tag name="AS_UNIQUEID" val="4773"/>
  <p:tag name="KSO_WM_BEAUTIFY_FLAG" val=""/>
</p:tagLst>
</file>

<file path=ppt/tags/tag137.xml><?xml version="1.0" encoding="utf-8"?>
<p:tagLst xmlns:p="http://schemas.openxmlformats.org/presentationml/2006/main">
  <p:tag name="AS_UNIQUEID" val="4774"/>
  <p:tag name="KSO_WM_BEAUTIFY_FLAG" val=""/>
</p:tagLst>
</file>

<file path=ppt/tags/tag138.xml><?xml version="1.0" encoding="utf-8"?>
<p:tagLst xmlns:p="http://schemas.openxmlformats.org/presentationml/2006/main">
  <p:tag name="AS_UNIQUEID" val="5182"/>
  <p:tag name="KSO_WM_BEAUTIFY_FLAG" val=""/>
</p:tagLst>
</file>

<file path=ppt/tags/tag139.xml><?xml version="1.0" encoding="utf-8"?>
<p:tagLst xmlns:p="http://schemas.openxmlformats.org/presentationml/2006/main">
  <p:tag name="AS_UNIQUEID" val="5183"/>
</p:tagLst>
</file>

<file path=ppt/tags/tag14.xml><?xml version="1.0" encoding="utf-8"?>
<p:tagLst xmlns:p="http://schemas.openxmlformats.org/presentationml/2006/main">
  <p:tag name="AS_UNIQUEID" val="5144"/>
</p:tagLst>
</file>

<file path=ppt/tags/tag140.xml><?xml version="1.0" encoding="utf-8"?>
<p:tagLst xmlns:p="http://schemas.openxmlformats.org/presentationml/2006/main">
  <p:tag name="AS_UNIQUEID" val="5184"/>
</p:tagLst>
</file>

<file path=ppt/tags/tag141.xml><?xml version="1.0" encoding="utf-8"?>
<p:tagLst xmlns:p="http://schemas.openxmlformats.org/presentationml/2006/main">
  <p:tag name="AS_UNIQUEID" val="5185"/>
</p:tagLst>
</file>

<file path=ppt/tags/tag142.xml><?xml version="1.0" encoding="utf-8"?>
<p:tagLst xmlns:p="http://schemas.openxmlformats.org/presentationml/2006/main">
  <p:tag name="AS_UNIQUEID" val="4778"/>
</p:tagLst>
</file>

<file path=ppt/tags/tag143.xml><?xml version="1.0" encoding="utf-8"?>
<p:tagLst xmlns:p="http://schemas.openxmlformats.org/presentationml/2006/main">
  <p:tag name="AS_UNIQUEID" val="4779"/>
</p:tagLst>
</file>

<file path=ppt/tags/tag144.xml><?xml version="1.0" encoding="utf-8"?>
<p:tagLst xmlns:p="http://schemas.openxmlformats.org/presentationml/2006/main">
  <p:tag name="AS_UNIQUEID" val="4780"/>
</p:tagLst>
</file>

<file path=ppt/tags/tag145.xml><?xml version="1.0" encoding="utf-8"?>
<p:tagLst xmlns:p="http://schemas.openxmlformats.org/presentationml/2006/main">
  <p:tag name="AS_UNIQUEID" val="5186"/>
</p:tagLst>
</file>

<file path=ppt/tags/tag146.xml><?xml version="1.0" encoding="utf-8"?>
<p:tagLst xmlns:p="http://schemas.openxmlformats.org/presentationml/2006/main">
  <p:tag name="AS_UNIQUEID" val="4769"/>
</p:tagLst>
</file>

<file path=ppt/tags/tag147.xml><?xml version="1.0" encoding="utf-8"?>
<p:tagLst xmlns:p="http://schemas.openxmlformats.org/presentationml/2006/main">
  <p:tag name="AS_UNIQUEID" val="4770"/>
  <p:tag name="KSO_WM_BEAUTIFY_FLAG" val=""/>
</p:tagLst>
</file>

<file path=ppt/tags/tag148.xml><?xml version="1.0" encoding="utf-8"?>
<p:tagLst xmlns:p="http://schemas.openxmlformats.org/presentationml/2006/main">
  <p:tag name="AS_UNIQUEID" val="4771"/>
</p:tagLst>
</file>

<file path=ppt/tags/tag149.xml><?xml version="1.0" encoding="utf-8"?>
<p:tagLst xmlns:p="http://schemas.openxmlformats.org/presentationml/2006/main">
  <p:tag name="AS_UNIQUEID" val="4772"/>
  <p:tag name="KSO_WM_BEAUTIFY_FLAG" val="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4773"/>
  <p:tag name="KSO_WM_BEAUTIFY_FLAG" val=""/>
</p:tagLst>
</file>

<file path=ppt/tags/tag151.xml><?xml version="1.0" encoding="utf-8"?>
<p:tagLst xmlns:p="http://schemas.openxmlformats.org/presentationml/2006/main">
  <p:tag name="AS_UNIQUEID" val="4774"/>
  <p:tag name="KSO_WM_BEAUTIFY_FLAG" val=""/>
</p:tagLst>
</file>

<file path=ppt/tags/tag152.xml><?xml version="1.0" encoding="utf-8"?>
<p:tagLst xmlns:p="http://schemas.openxmlformats.org/presentationml/2006/main">
  <p:tag name="AS_UNIQUEID" val="5187"/>
  <p:tag name="KSO_WM_BEAUTIFY_FLAG" val=""/>
</p:tagLst>
</file>

<file path=ppt/tags/tag153.xml><?xml version="1.0" encoding="utf-8"?>
<p:tagLst xmlns:p="http://schemas.openxmlformats.org/presentationml/2006/main">
  <p:tag name="AS_UNIQUEID" val="5188"/>
</p:tagLst>
</file>

<file path=ppt/tags/tag154.xml><?xml version="1.0" encoding="utf-8"?>
<p:tagLst xmlns:p="http://schemas.openxmlformats.org/presentationml/2006/main">
  <p:tag name="AS_UNIQUEID" val="5189"/>
</p:tagLst>
</file>

<file path=ppt/tags/tag155.xml><?xml version="1.0" encoding="utf-8"?>
<p:tagLst xmlns:p="http://schemas.openxmlformats.org/presentationml/2006/main">
  <p:tag name="AS_UNIQUEID" val="5190"/>
</p:tagLst>
</file>

<file path=ppt/tags/tag156.xml><?xml version="1.0" encoding="utf-8"?>
<p:tagLst xmlns:p="http://schemas.openxmlformats.org/presentationml/2006/main">
  <p:tag name="AS_UNIQUEID" val="4778"/>
</p:tagLst>
</file>

<file path=ppt/tags/tag157.xml><?xml version="1.0" encoding="utf-8"?>
<p:tagLst xmlns:p="http://schemas.openxmlformats.org/presentationml/2006/main">
  <p:tag name="AS_UNIQUEID" val="4779"/>
</p:tagLst>
</file>

<file path=ppt/tags/tag158.xml><?xml version="1.0" encoding="utf-8"?>
<p:tagLst xmlns:p="http://schemas.openxmlformats.org/presentationml/2006/main">
  <p:tag name="AS_UNIQUEID" val="4780"/>
</p:tagLst>
</file>

<file path=ppt/tags/tag159.xml><?xml version="1.0" encoding="utf-8"?>
<p:tagLst xmlns:p="http://schemas.openxmlformats.org/presentationml/2006/main">
  <p:tag name="AS_UNIQUEID" val="5191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4769"/>
</p:tagLst>
</file>

<file path=ppt/tags/tag161.xml><?xml version="1.0" encoding="utf-8"?>
<p:tagLst xmlns:p="http://schemas.openxmlformats.org/presentationml/2006/main">
  <p:tag name="AS_UNIQUEID" val="4770"/>
  <p:tag name="KSO_WM_BEAUTIFY_FLAG" val=""/>
</p:tagLst>
</file>

<file path=ppt/tags/tag162.xml><?xml version="1.0" encoding="utf-8"?>
<p:tagLst xmlns:p="http://schemas.openxmlformats.org/presentationml/2006/main">
  <p:tag name="AS_UNIQUEID" val="4771"/>
</p:tagLst>
</file>

<file path=ppt/tags/tag163.xml><?xml version="1.0" encoding="utf-8"?>
<p:tagLst xmlns:p="http://schemas.openxmlformats.org/presentationml/2006/main">
  <p:tag name="AS_UNIQUEID" val="4772"/>
  <p:tag name="KSO_WM_BEAUTIFY_FLAG" val=""/>
</p:tagLst>
</file>

<file path=ppt/tags/tag164.xml><?xml version="1.0" encoding="utf-8"?>
<p:tagLst xmlns:p="http://schemas.openxmlformats.org/presentationml/2006/main">
  <p:tag name="AS_UNIQUEID" val="4773"/>
  <p:tag name="KSO_WM_BEAUTIFY_FLAG" val=""/>
</p:tagLst>
</file>

<file path=ppt/tags/tag165.xml><?xml version="1.0" encoding="utf-8"?>
<p:tagLst xmlns:p="http://schemas.openxmlformats.org/presentationml/2006/main">
  <p:tag name="AS_UNIQUEID" val="4774"/>
  <p:tag name="KSO_WM_BEAUTIFY_FLAG" val=""/>
</p:tagLst>
</file>

<file path=ppt/tags/tag166.xml><?xml version="1.0" encoding="utf-8"?>
<p:tagLst xmlns:p="http://schemas.openxmlformats.org/presentationml/2006/main">
  <p:tag name="AS_UNIQUEID" val="5192"/>
  <p:tag name="KSO_WM_BEAUTIFY_FLAG" val=""/>
</p:tagLst>
</file>

<file path=ppt/tags/tag167.xml><?xml version="1.0" encoding="utf-8"?>
<p:tagLst xmlns:p="http://schemas.openxmlformats.org/presentationml/2006/main">
  <p:tag name="AS_UNIQUEID" val="5193"/>
  <p:tag name="KSO_WM_BEAUTIFY_FLAG" val=""/>
</p:tagLst>
</file>

<file path=ppt/tags/tag168.xml><?xml version="1.0" encoding="utf-8"?>
<p:tagLst xmlns:p="http://schemas.openxmlformats.org/presentationml/2006/main">
  <p:tag name="AS_UNIQUEID" val="5194"/>
</p:tagLst>
</file>

<file path=ppt/tags/tag169.xml><?xml version="1.0" encoding="utf-8"?>
<p:tagLst xmlns:p="http://schemas.openxmlformats.org/presentationml/2006/main">
  <p:tag name="AS_UNIQUEID" val="5195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5196"/>
</p:tagLst>
</file>

<file path=ppt/tags/tag171.xml><?xml version="1.0" encoding="utf-8"?>
<p:tagLst xmlns:p="http://schemas.openxmlformats.org/presentationml/2006/main">
  <p:tag name="AS_UNIQUEID" val="4778"/>
</p:tagLst>
</file>

<file path=ppt/tags/tag172.xml><?xml version="1.0" encoding="utf-8"?>
<p:tagLst xmlns:p="http://schemas.openxmlformats.org/presentationml/2006/main">
  <p:tag name="AS_UNIQUEID" val="4779"/>
</p:tagLst>
</file>

<file path=ppt/tags/tag173.xml><?xml version="1.0" encoding="utf-8"?>
<p:tagLst xmlns:p="http://schemas.openxmlformats.org/presentationml/2006/main">
  <p:tag name="AS_UNIQUEID" val="4780"/>
</p:tagLst>
</file>

<file path=ppt/tags/tag174.xml><?xml version="1.0" encoding="utf-8"?>
<p:tagLst xmlns:p="http://schemas.openxmlformats.org/presentationml/2006/main">
  <p:tag name="AS_UNIQUEID" val="5197"/>
</p:tagLst>
</file>

<file path=ppt/tags/tag175.xml><?xml version="1.0" encoding="utf-8"?>
<p:tagLst xmlns:p="http://schemas.openxmlformats.org/presentationml/2006/main">
  <p:tag name="AS_UNIQUEID" val="4769"/>
</p:tagLst>
</file>

<file path=ppt/tags/tag176.xml><?xml version="1.0" encoding="utf-8"?>
<p:tagLst xmlns:p="http://schemas.openxmlformats.org/presentationml/2006/main">
  <p:tag name="AS_UNIQUEID" val="4770"/>
  <p:tag name="KSO_WM_BEAUTIFY_FLAG" val=""/>
</p:tagLst>
</file>

<file path=ppt/tags/tag177.xml><?xml version="1.0" encoding="utf-8"?>
<p:tagLst xmlns:p="http://schemas.openxmlformats.org/presentationml/2006/main">
  <p:tag name="AS_UNIQUEID" val="4771"/>
</p:tagLst>
</file>

<file path=ppt/tags/tag178.xml><?xml version="1.0" encoding="utf-8"?>
<p:tagLst xmlns:p="http://schemas.openxmlformats.org/presentationml/2006/main">
  <p:tag name="AS_UNIQUEID" val="4772"/>
  <p:tag name="KSO_WM_BEAUTIFY_FLAG" val=""/>
</p:tagLst>
</file>

<file path=ppt/tags/tag179.xml><?xml version="1.0" encoding="utf-8"?>
<p:tagLst xmlns:p="http://schemas.openxmlformats.org/presentationml/2006/main">
  <p:tag name="AS_UNIQUEID" val="4773"/>
  <p:tag name="KSO_WM_BEAUTIFY_FLAG" val=""/>
</p:tagLst>
</file>

<file path=ppt/tags/tag18.xml><?xml version="1.0" encoding="utf-8"?>
<p:tagLst xmlns:p="http://schemas.openxmlformats.org/presentationml/2006/main">
  <p:tag name="AS_UNIQUEID" val="5145"/>
</p:tagLst>
</file>

<file path=ppt/tags/tag180.xml><?xml version="1.0" encoding="utf-8"?>
<p:tagLst xmlns:p="http://schemas.openxmlformats.org/presentationml/2006/main">
  <p:tag name="AS_UNIQUEID" val="4774"/>
  <p:tag name="KSO_WM_BEAUTIFY_FLAG" val=""/>
</p:tagLst>
</file>

<file path=ppt/tags/tag181.xml><?xml version="1.0" encoding="utf-8"?>
<p:tagLst xmlns:p="http://schemas.openxmlformats.org/presentationml/2006/main">
  <p:tag name="AS_UNIQUEID" val="5198"/>
  <p:tag name="KSO_WM_BEAUTIFY_FLAG" val=""/>
</p:tagLst>
</file>

<file path=ppt/tags/tag182.xml><?xml version="1.0" encoding="utf-8"?>
<p:tagLst xmlns:p="http://schemas.openxmlformats.org/presentationml/2006/main">
  <p:tag name="AS_UNIQUEID" val="5199"/>
</p:tagLst>
</file>

<file path=ppt/tags/tag183.xml><?xml version="1.0" encoding="utf-8"?>
<p:tagLst xmlns:p="http://schemas.openxmlformats.org/presentationml/2006/main">
  <p:tag name="AS_UNIQUEID" val="5200"/>
</p:tagLst>
</file>

<file path=ppt/tags/tag184.xml><?xml version="1.0" encoding="utf-8"?>
<p:tagLst xmlns:p="http://schemas.openxmlformats.org/presentationml/2006/main">
  <p:tag name="AS_UNIQUEID" val="5201"/>
</p:tagLst>
</file>

<file path=ppt/tags/tag185.xml><?xml version="1.0" encoding="utf-8"?>
<p:tagLst xmlns:p="http://schemas.openxmlformats.org/presentationml/2006/main">
  <p:tag name="AS_UNIQUEID" val="5202"/>
</p:tagLst>
</file>

<file path=ppt/tags/tag186.xml><?xml version="1.0" encoding="utf-8"?>
<p:tagLst xmlns:p="http://schemas.openxmlformats.org/presentationml/2006/main">
  <p:tag name="AS_UNIQUEID" val="4778"/>
</p:tagLst>
</file>

<file path=ppt/tags/tag187.xml><?xml version="1.0" encoding="utf-8"?>
<p:tagLst xmlns:p="http://schemas.openxmlformats.org/presentationml/2006/main">
  <p:tag name="AS_UNIQUEID" val="4779"/>
</p:tagLst>
</file>

<file path=ppt/tags/tag188.xml><?xml version="1.0" encoding="utf-8"?>
<p:tagLst xmlns:p="http://schemas.openxmlformats.org/presentationml/2006/main">
  <p:tag name="AS_UNIQUEID" val="4780"/>
</p:tagLst>
</file>

<file path=ppt/tags/tag189.xml><?xml version="1.0" encoding="utf-8"?>
<p:tagLst xmlns:p="http://schemas.openxmlformats.org/presentationml/2006/main">
  <p:tag name="AS_UNIQUEID" val="5203"/>
</p:tagLst>
</file>

<file path=ppt/tags/tag19.xml><?xml version="1.0" encoding="utf-8"?>
<p:tagLst xmlns:p="http://schemas.openxmlformats.org/presentationml/2006/main">
  <p:tag name="AS_UNIQUEID" val="1397"/>
</p:tagLst>
</file>

<file path=ppt/tags/tag190.xml><?xml version="1.0" encoding="utf-8"?>
<p:tagLst xmlns:p="http://schemas.openxmlformats.org/presentationml/2006/main">
  <p:tag name="AS_UNIQUEID" val="4769"/>
</p:tagLst>
</file>

<file path=ppt/tags/tag191.xml><?xml version="1.0" encoding="utf-8"?>
<p:tagLst xmlns:p="http://schemas.openxmlformats.org/presentationml/2006/main">
  <p:tag name="AS_UNIQUEID" val="4770"/>
  <p:tag name="KSO_WM_BEAUTIFY_FLAG" val=""/>
</p:tagLst>
</file>

<file path=ppt/tags/tag192.xml><?xml version="1.0" encoding="utf-8"?>
<p:tagLst xmlns:p="http://schemas.openxmlformats.org/presentationml/2006/main">
  <p:tag name="AS_UNIQUEID" val="4771"/>
</p:tagLst>
</file>

<file path=ppt/tags/tag193.xml><?xml version="1.0" encoding="utf-8"?>
<p:tagLst xmlns:p="http://schemas.openxmlformats.org/presentationml/2006/main">
  <p:tag name="AS_UNIQUEID" val="4772"/>
  <p:tag name="KSO_WM_BEAUTIFY_FLAG" val=""/>
</p:tagLst>
</file>

<file path=ppt/tags/tag194.xml><?xml version="1.0" encoding="utf-8"?>
<p:tagLst xmlns:p="http://schemas.openxmlformats.org/presentationml/2006/main">
  <p:tag name="AS_UNIQUEID" val="4773"/>
  <p:tag name="KSO_WM_BEAUTIFY_FLAG" val=""/>
</p:tagLst>
</file>

<file path=ppt/tags/tag195.xml><?xml version="1.0" encoding="utf-8"?>
<p:tagLst xmlns:p="http://schemas.openxmlformats.org/presentationml/2006/main">
  <p:tag name="AS_UNIQUEID" val="4774"/>
  <p:tag name="KSO_WM_BEAUTIFY_FLAG" val=""/>
</p:tagLst>
</file>

<file path=ppt/tags/tag196.xml><?xml version="1.0" encoding="utf-8"?>
<p:tagLst xmlns:p="http://schemas.openxmlformats.org/presentationml/2006/main">
  <p:tag name="AS_UNIQUEID" val="5204"/>
  <p:tag name="KSO_WM_BEAUTIFY_FLAG" val=""/>
</p:tagLst>
</file>

<file path=ppt/tags/tag197.xml><?xml version="1.0" encoding="utf-8"?>
<p:tagLst xmlns:p="http://schemas.openxmlformats.org/presentationml/2006/main">
  <p:tag name="AS_UNIQUEID" val="5205"/>
</p:tagLst>
</file>

<file path=ppt/tags/tag198.xml><?xml version="1.0" encoding="utf-8"?>
<p:tagLst xmlns:p="http://schemas.openxmlformats.org/presentationml/2006/main">
  <p:tag name="AS_UNIQUEID" val="5206"/>
</p:tagLst>
</file>

<file path=ppt/tags/tag199.xml><?xml version="1.0" encoding="utf-8"?>
<p:tagLst xmlns:p="http://schemas.openxmlformats.org/presentationml/2006/main">
  <p:tag name="AS_UNIQUEID" val="5207"/>
</p:tagLst>
</file>

<file path=ppt/tags/tag2.xml><?xml version="1.0" encoding="utf-8"?>
<p:tagLst xmlns:p="http://schemas.openxmlformats.org/presentationml/2006/main">
  <p:tag name="AS_UNIQUEID" val="4732"/>
</p:tagLst>
</file>

<file path=ppt/tags/tag20.xml><?xml version="1.0" encoding="utf-8"?>
<p:tagLst xmlns:p="http://schemas.openxmlformats.org/presentationml/2006/main">
  <p:tag name="AS_UNIQUEID" val="1398"/>
</p:tagLst>
</file>

<file path=ppt/tags/tag200.xml><?xml version="1.0" encoding="utf-8"?>
<p:tagLst xmlns:p="http://schemas.openxmlformats.org/presentationml/2006/main">
  <p:tag name="AS_UNIQUEID" val="5208"/>
</p:tagLst>
</file>

<file path=ppt/tags/tag201.xml><?xml version="1.0" encoding="utf-8"?>
<p:tagLst xmlns:p="http://schemas.openxmlformats.org/presentationml/2006/main">
  <p:tag name="AS_UNIQUEID" val="5209"/>
</p:tagLst>
</file>

<file path=ppt/tags/tag202.xml><?xml version="1.0" encoding="utf-8"?>
<p:tagLst xmlns:p="http://schemas.openxmlformats.org/presentationml/2006/main">
  <p:tag name="AS_UNIQUEID" val="4778"/>
</p:tagLst>
</file>

<file path=ppt/tags/tag203.xml><?xml version="1.0" encoding="utf-8"?>
<p:tagLst xmlns:p="http://schemas.openxmlformats.org/presentationml/2006/main">
  <p:tag name="AS_UNIQUEID" val="4779"/>
</p:tagLst>
</file>

<file path=ppt/tags/tag204.xml><?xml version="1.0" encoding="utf-8"?>
<p:tagLst xmlns:p="http://schemas.openxmlformats.org/presentationml/2006/main">
  <p:tag name="AS_UNIQUEID" val="4780"/>
</p:tagLst>
</file>

<file path=ppt/tags/tag205.xml><?xml version="1.0" encoding="utf-8"?>
<p:tagLst xmlns:p="http://schemas.openxmlformats.org/presentationml/2006/main">
  <p:tag name="AS_UNIQUEID" val="5210"/>
</p:tagLst>
</file>

<file path=ppt/tags/tag206.xml><?xml version="1.0" encoding="utf-8"?>
<p:tagLst xmlns:p="http://schemas.openxmlformats.org/presentationml/2006/main">
  <p:tag name="AS_UNIQUEID" val="4769"/>
</p:tagLst>
</file>

<file path=ppt/tags/tag207.xml><?xml version="1.0" encoding="utf-8"?>
<p:tagLst xmlns:p="http://schemas.openxmlformats.org/presentationml/2006/main">
  <p:tag name="AS_UNIQUEID" val="4770"/>
  <p:tag name="KSO_WM_BEAUTIFY_FLAG" val=""/>
</p:tagLst>
</file>

<file path=ppt/tags/tag208.xml><?xml version="1.0" encoding="utf-8"?>
<p:tagLst xmlns:p="http://schemas.openxmlformats.org/presentationml/2006/main">
  <p:tag name="AS_UNIQUEID" val="4771"/>
</p:tagLst>
</file>

<file path=ppt/tags/tag209.xml><?xml version="1.0" encoding="utf-8"?>
<p:tagLst xmlns:p="http://schemas.openxmlformats.org/presentationml/2006/main">
  <p:tag name="AS_UNIQUEID" val="4772"/>
  <p:tag name="KSO_WM_BEAUTIFY_FLAG" val=""/>
</p:tagLst>
</file>

<file path=ppt/tags/tag21.xml><?xml version="1.0" encoding="utf-8"?>
<p:tagLst xmlns:p="http://schemas.openxmlformats.org/presentationml/2006/main">
  <p:tag name="AS_UNIQUEID" val="1399"/>
</p:tagLst>
</file>

<file path=ppt/tags/tag210.xml><?xml version="1.0" encoding="utf-8"?>
<p:tagLst xmlns:p="http://schemas.openxmlformats.org/presentationml/2006/main">
  <p:tag name="AS_UNIQUEID" val="4773"/>
  <p:tag name="KSO_WM_BEAUTIFY_FLAG" val=""/>
</p:tagLst>
</file>

<file path=ppt/tags/tag211.xml><?xml version="1.0" encoding="utf-8"?>
<p:tagLst xmlns:p="http://schemas.openxmlformats.org/presentationml/2006/main">
  <p:tag name="AS_UNIQUEID" val="4774"/>
  <p:tag name="KSO_WM_BEAUTIFY_FLAG" val=""/>
</p:tagLst>
</file>

<file path=ppt/tags/tag212.xml><?xml version="1.0" encoding="utf-8"?>
<p:tagLst xmlns:p="http://schemas.openxmlformats.org/presentationml/2006/main">
  <p:tag name="AS_UNIQUEID" val="5211"/>
  <p:tag name="KSO_WM_BEAUTIFY_FLAG" val=""/>
</p:tagLst>
</file>

<file path=ppt/tags/tag213.xml><?xml version="1.0" encoding="utf-8"?>
<p:tagLst xmlns:p="http://schemas.openxmlformats.org/presentationml/2006/main">
  <p:tag name="AS_UNIQUEID" val="5212"/>
</p:tagLst>
</file>

<file path=ppt/tags/tag214.xml><?xml version="1.0" encoding="utf-8"?>
<p:tagLst xmlns:p="http://schemas.openxmlformats.org/presentationml/2006/main">
  <p:tag name="AS_UNIQUEID" val="5213"/>
</p:tagLst>
</file>

<file path=ppt/tags/tag215.xml><?xml version="1.0" encoding="utf-8"?>
<p:tagLst xmlns:p="http://schemas.openxmlformats.org/presentationml/2006/main">
  <p:tag name="AS_UNIQUEID" val="5214"/>
</p:tagLst>
</file>

<file path=ppt/tags/tag216.xml><?xml version="1.0" encoding="utf-8"?>
<p:tagLst xmlns:p="http://schemas.openxmlformats.org/presentationml/2006/main">
  <p:tag name="AS_UNIQUEID" val="5215"/>
</p:tagLst>
</file>

<file path=ppt/tags/tag217.xml><?xml version="1.0" encoding="utf-8"?>
<p:tagLst xmlns:p="http://schemas.openxmlformats.org/presentationml/2006/main">
  <p:tag name="AS_UNIQUEID" val="5216"/>
</p:tagLst>
</file>

<file path=ppt/tags/tag218.xml><?xml version="1.0" encoding="utf-8"?>
<p:tagLst xmlns:p="http://schemas.openxmlformats.org/presentationml/2006/main">
  <p:tag name="AS_UNIQUEID" val="5217"/>
  <p:tag name="KSO_WM_BEAUTIFY_FLAG" val=""/>
</p:tagLst>
</file>

<file path=ppt/tags/tag219.xml><?xml version="1.0" encoding="utf-8"?>
<p:tagLst xmlns:p="http://schemas.openxmlformats.org/presentationml/2006/main">
  <p:tag name="AS_UNIQUEID" val="5218"/>
</p:tagLst>
</file>

<file path=ppt/tags/tag22.xml><?xml version="1.0" encoding="utf-8"?>
<p:tagLst xmlns:p="http://schemas.openxmlformats.org/presentationml/2006/main">
  <p:tag name="AS_UNIQUEID" val="5146"/>
</p:tagLst>
</file>

<file path=ppt/tags/tag220.xml><?xml version="1.0" encoding="utf-8"?>
<p:tagLst xmlns:p="http://schemas.openxmlformats.org/presentationml/2006/main">
  <p:tag name="AS_UNIQUEID" val="5219"/>
</p:tagLst>
</file>

<file path=ppt/tags/tag221.xml><?xml version="1.0" encoding="utf-8"?>
<p:tagLst xmlns:p="http://schemas.openxmlformats.org/presentationml/2006/main">
  <p:tag name="AS_UNIQUEID" val="5220"/>
</p:tagLst>
</file>

<file path=ppt/tags/tag222.xml><?xml version="1.0" encoding="utf-8"?>
<p:tagLst xmlns:p="http://schemas.openxmlformats.org/presentationml/2006/main">
  <p:tag name="AS_UNIQUEID" val="5221"/>
</p:tagLst>
</file>

<file path=ppt/tags/tag223.xml><?xml version="1.0" encoding="utf-8"?>
<p:tagLst xmlns:p="http://schemas.openxmlformats.org/presentationml/2006/main">
  <p:tag name="AS_UNIQUEID" val="4778"/>
</p:tagLst>
</file>

<file path=ppt/tags/tag224.xml><?xml version="1.0" encoding="utf-8"?>
<p:tagLst xmlns:p="http://schemas.openxmlformats.org/presentationml/2006/main">
  <p:tag name="AS_UNIQUEID" val="4779"/>
</p:tagLst>
</file>

<file path=ppt/tags/tag225.xml><?xml version="1.0" encoding="utf-8"?>
<p:tagLst xmlns:p="http://schemas.openxmlformats.org/presentationml/2006/main">
  <p:tag name="AS_UNIQUEID" val="4780"/>
</p:tagLst>
</file>

<file path=ppt/tags/tag226.xml><?xml version="1.0" encoding="utf-8"?>
<p:tagLst xmlns:p="http://schemas.openxmlformats.org/presentationml/2006/main">
  <p:tag name="AS_UNIQUEID" val="5222"/>
</p:tagLst>
</file>

<file path=ppt/tags/tag227.xml><?xml version="1.0" encoding="utf-8"?>
<p:tagLst xmlns:p="http://schemas.openxmlformats.org/presentationml/2006/main">
  <p:tag name="AS_UNIQUEID" val="4769"/>
</p:tagLst>
</file>

<file path=ppt/tags/tag228.xml><?xml version="1.0" encoding="utf-8"?>
<p:tagLst xmlns:p="http://schemas.openxmlformats.org/presentationml/2006/main">
  <p:tag name="AS_UNIQUEID" val="4770"/>
  <p:tag name="KSO_WM_BEAUTIFY_FLAG" val=""/>
</p:tagLst>
</file>

<file path=ppt/tags/tag229.xml><?xml version="1.0" encoding="utf-8"?>
<p:tagLst xmlns:p="http://schemas.openxmlformats.org/presentationml/2006/main">
  <p:tag name="AS_UNIQUEID" val="4771"/>
</p:tagLst>
</file>

<file path=ppt/tags/tag23.xml><?xml version="1.0" encoding="utf-8"?>
<p:tagLst xmlns:p="http://schemas.openxmlformats.org/presentationml/2006/main">
  <p:tag name="AS_UNIQUEID" val="5133"/>
</p:tagLst>
</file>

<file path=ppt/tags/tag230.xml><?xml version="1.0" encoding="utf-8"?>
<p:tagLst xmlns:p="http://schemas.openxmlformats.org/presentationml/2006/main">
  <p:tag name="AS_UNIQUEID" val="4772"/>
  <p:tag name="KSO_WM_BEAUTIFY_FLAG" val=""/>
</p:tagLst>
</file>

<file path=ppt/tags/tag231.xml><?xml version="1.0" encoding="utf-8"?>
<p:tagLst xmlns:p="http://schemas.openxmlformats.org/presentationml/2006/main">
  <p:tag name="AS_UNIQUEID" val="4773"/>
  <p:tag name="KSO_WM_BEAUTIFY_FLAG" val=""/>
</p:tagLst>
</file>

<file path=ppt/tags/tag232.xml><?xml version="1.0" encoding="utf-8"?>
<p:tagLst xmlns:p="http://schemas.openxmlformats.org/presentationml/2006/main">
  <p:tag name="AS_UNIQUEID" val="4774"/>
  <p:tag name="KSO_WM_BEAUTIFY_FLAG" val=""/>
</p:tagLst>
</file>

<file path=ppt/tags/tag233.xml><?xml version="1.0" encoding="utf-8"?>
<p:tagLst xmlns:p="http://schemas.openxmlformats.org/presentationml/2006/main">
  <p:tag name="AS_UNIQUEID" val="5223"/>
  <p:tag name="KSO_WM_BEAUTIFY_FLAG" val=""/>
</p:tagLst>
</file>

<file path=ppt/tags/tag234.xml><?xml version="1.0" encoding="utf-8"?>
<p:tagLst xmlns:p="http://schemas.openxmlformats.org/presentationml/2006/main">
  <p:tag name="AS_UNIQUEID" val="5224"/>
</p:tagLst>
</file>

<file path=ppt/tags/tag235.xml><?xml version="1.0" encoding="utf-8"?>
<p:tagLst xmlns:p="http://schemas.openxmlformats.org/presentationml/2006/main">
  <p:tag name="AS_UNIQUEID" val="3300"/>
  <p:tag name="KSO_WM_BEAUTIFY_FLAG" val=""/>
  <p:tag name="KSO_WM_UNIT_TABLE_BEAUTIFY" val="smartTable{c699c74b-8bfd-4abb-9e14-fc831b2a5323}"/>
</p:tagLst>
</file>

<file path=ppt/tags/tag236.xml><?xml version="1.0" encoding="utf-8"?>
<p:tagLst xmlns:p="http://schemas.openxmlformats.org/presentationml/2006/main">
  <p:tag name="AS_UNIQUEID" val="5225"/>
</p:tagLst>
</file>

<file path=ppt/tags/tag237.xml><?xml version="1.0" encoding="utf-8"?>
<p:tagLst xmlns:p="http://schemas.openxmlformats.org/presentationml/2006/main">
  <p:tag name="AS_UNIQUEID" val="5226"/>
</p:tagLst>
</file>

<file path=ppt/tags/tag238.xml><?xml version="1.0" encoding="utf-8"?>
<p:tagLst xmlns:p="http://schemas.openxmlformats.org/presentationml/2006/main">
  <p:tag name="AS_UNIQUEID" val="5227"/>
</p:tagLst>
</file>

<file path=ppt/tags/tag239.xml><?xml version="1.0" encoding="utf-8"?>
<p:tagLst xmlns:p="http://schemas.openxmlformats.org/presentationml/2006/main">
  <p:tag name="AS_UNIQUEID" val="5228"/>
</p:tagLst>
</file>

<file path=ppt/tags/tag24.xml><?xml version="1.0" encoding="utf-8"?>
<p:tagLst xmlns:p="http://schemas.openxmlformats.org/presentationml/2006/main">
  <p:tag name="AS_UNIQUEID" val="5134"/>
</p:tagLst>
</file>

<file path=ppt/tags/tag240.xml><?xml version="1.0" encoding="utf-8"?>
<p:tagLst xmlns:p="http://schemas.openxmlformats.org/presentationml/2006/main">
  <p:tag name="AS_UNIQUEID" val="4778"/>
</p:tagLst>
</file>

<file path=ppt/tags/tag241.xml><?xml version="1.0" encoding="utf-8"?>
<p:tagLst xmlns:p="http://schemas.openxmlformats.org/presentationml/2006/main">
  <p:tag name="AS_UNIQUEID" val="4779"/>
</p:tagLst>
</file>

<file path=ppt/tags/tag242.xml><?xml version="1.0" encoding="utf-8"?>
<p:tagLst xmlns:p="http://schemas.openxmlformats.org/presentationml/2006/main">
  <p:tag name="AS_UNIQUEID" val="4780"/>
</p:tagLst>
</file>

<file path=ppt/tags/tag243.xml><?xml version="1.0" encoding="utf-8"?>
<p:tagLst xmlns:p="http://schemas.openxmlformats.org/presentationml/2006/main">
  <p:tag name="AS_UNIQUEID" val="5229"/>
</p:tagLst>
</file>

<file path=ppt/tags/tag244.xml><?xml version="1.0" encoding="utf-8"?>
<p:tagLst xmlns:p="http://schemas.openxmlformats.org/presentationml/2006/main">
  <p:tag name="AS_UNIQUEID" val="4769"/>
</p:tagLst>
</file>

<file path=ppt/tags/tag245.xml><?xml version="1.0" encoding="utf-8"?>
<p:tagLst xmlns:p="http://schemas.openxmlformats.org/presentationml/2006/main">
  <p:tag name="AS_UNIQUEID" val="4770"/>
  <p:tag name="KSO_WM_BEAUTIFY_FLAG" val=""/>
</p:tagLst>
</file>

<file path=ppt/tags/tag246.xml><?xml version="1.0" encoding="utf-8"?>
<p:tagLst xmlns:p="http://schemas.openxmlformats.org/presentationml/2006/main">
  <p:tag name="AS_UNIQUEID" val="4771"/>
</p:tagLst>
</file>

<file path=ppt/tags/tag247.xml><?xml version="1.0" encoding="utf-8"?>
<p:tagLst xmlns:p="http://schemas.openxmlformats.org/presentationml/2006/main">
  <p:tag name="AS_UNIQUEID" val="4772"/>
  <p:tag name="KSO_WM_BEAUTIFY_FLAG" val=""/>
</p:tagLst>
</file>

<file path=ppt/tags/tag248.xml><?xml version="1.0" encoding="utf-8"?>
<p:tagLst xmlns:p="http://schemas.openxmlformats.org/presentationml/2006/main">
  <p:tag name="AS_UNIQUEID" val="4773"/>
  <p:tag name="KSO_WM_BEAUTIFY_FLAG" val=""/>
</p:tagLst>
</file>

<file path=ppt/tags/tag249.xml><?xml version="1.0" encoding="utf-8"?>
<p:tagLst xmlns:p="http://schemas.openxmlformats.org/presentationml/2006/main">
  <p:tag name="AS_UNIQUEID" val="4774"/>
  <p:tag name="KSO_WM_BEAUTIFY_FLAG" val=""/>
</p:tagLst>
</file>

<file path=ppt/tags/tag25.xml><?xml version="1.0" encoding="utf-8"?>
<p:tagLst xmlns:p="http://schemas.openxmlformats.org/presentationml/2006/main">
  <p:tag name="AS_UNIQUEID" val="5135"/>
</p:tagLst>
</file>

<file path=ppt/tags/tag250.xml><?xml version="1.0" encoding="utf-8"?>
<p:tagLst xmlns:p="http://schemas.openxmlformats.org/presentationml/2006/main">
  <p:tag name="AS_UNIQUEID" val="5230"/>
  <p:tag name="KSO_WM_BEAUTIFY_FLAG" val=""/>
</p:tagLst>
</file>

<file path=ppt/tags/tag251.xml><?xml version="1.0" encoding="utf-8"?>
<p:tagLst xmlns:p="http://schemas.openxmlformats.org/presentationml/2006/main">
  <p:tag name="AS_UNIQUEID" val="5231"/>
</p:tagLst>
</file>

<file path=ppt/tags/tag252.xml><?xml version="1.0" encoding="utf-8"?>
<p:tagLst xmlns:p="http://schemas.openxmlformats.org/presentationml/2006/main">
  <p:tag name="AS_UNIQUEID" val="5232"/>
</p:tagLst>
</file>

<file path=ppt/tags/tag253.xml><?xml version="1.0" encoding="utf-8"?>
<p:tagLst xmlns:p="http://schemas.openxmlformats.org/presentationml/2006/main">
  <p:tag name="AS_UNIQUEID" val="5090"/>
</p:tagLst>
</file>

<file path=ppt/tags/tag254.xml><?xml version="1.0" encoding="utf-8"?>
<p:tagLst xmlns:p="http://schemas.openxmlformats.org/presentationml/2006/main">
  <p:tag name="AS_UNIQUEID" val="5091"/>
</p:tagLst>
</file>

<file path=ppt/tags/tag255.xml><?xml version="1.0" encoding="utf-8"?>
<p:tagLst xmlns:p="http://schemas.openxmlformats.org/presentationml/2006/main">
  <p:tag name="AS_UNIQUEID" val="5092"/>
</p:tagLst>
</file>

<file path=ppt/tags/tag256.xml><?xml version="1.0" encoding="utf-8"?>
<p:tagLst xmlns:p="http://schemas.openxmlformats.org/presentationml/2006/main">
  <p:tag name="AS_UNIQUEID" val="5233"/>
</p:tagLst>
</file>

<file path=ppt/tags/tag257.xml><?xml version="1.0" encoding="utf-8"?>
<p:tagLst xmlns:p="http://schemas.openxmlformats.org/presentationml/2006/main">
  <p:tag name="AS_UNIQUEID" val="5094"/>
</p:tagLst>
</file>

<file path=ppt/tags/tag258.xml><?xml version="1.0" encoding="utf-8"?>
<p:tagLst xmlns:p="http://schemas.openxmlformats.org/presentationml/2006/main">
  <p:tag name="AS_UNIQUEID" val="5095"/>
</p:tagLst>
</file>

<file path=ppt/tags/tag259.xml><?xml version="1.0" encoding="utf-8"?>
<p:tagLst xmlns:p="http://schemas.openxmlformats.org/presentationml/2006/main">
  <p:tag name="AS_UNIQUEID" val="5096"/>
  <p:tag name="KSO_WM_BEAUTIFY_FLAG" val=""/>
</p:tagLst>
</file>

<file path=ppt/tags/tag26.xml><?xml version="1.0" encoding="utf-8"?>
<p:tagLst xmlns:p="http://schemas.openxmlformats.org/presentationml/2006/main">
  <p:tag name="AS_UNIQUEID" val="5136"/>
  <p:tag name="KSO_WM_BEAUTIFY_FLAG" val="#fgm#"/>
  <p:tag name="KSO_WM_FIGMA_FLAG" val="#fgm#"/>
  <p:tag name="KSO_WM_LAYOUT_CHECK_HASH" val="81525c5d7b35515ba1cbd9e9826071bb902808a8"/>
  <p:tag name="KSO_WM_NEWLAYOUT_ID" val="slide_0e3763c640ea4c61"/>
  <p:tag name="KSO_WM_UNIT_INDEX" val="1"/>
  <p:tag name="KSO_WM_UNIT_TYPE" val="a"/>
</p:tagLst>
</file>

<file path=ppt/tags/tag260.xml><?xml version="1.0" encoding="utf-8"?>
<p:tagLst xmlns:p="http://schemas.openxmlformats.org/presentationml/2006/main">
  <p:tag name="AS_UNIQUEID" val="5097"/>
</p:tagLst>
</file>

<file path=ppt/tags/tag261.xml><?xml version="1.0" encoding="utf-8"?>
<p:tagLst xmlns:p="http://schemas.openxmlformats.org/presentationml/2006/main">
  <p:tag name="AS_UNIQUEID" val="5098"/>
  <p:tag name="KSO_WM_BEAUTIFY_FLAG" val=""/>
</p:tagLst>
</file>

<file path=ppt/tags/tag262.xml><?xml version="1.0" encoding="utf-8"?>
<p:tagLst xmlns:p="http://schemas.openxmlformats.org/presentationml/2006/main">
  <p:tag name="AS_UNIQUEID" val="5099"/>
  <p:tag name="KSO_WM_BEAUTIFY_FLAG" val=""/>
</p:tagLst>
</file>

<file path=ppt/tags/tag263.xml><?xml version="1.0" encoding="utf-8"?>
<p:tagLst xmlns:p="http://schemas.openxmlformats.org/presentationml/2006/main">
  <p:tag name="AS_UNIQUEID" val="5234"/>
</p:tagLst>
</file>

<file path=ppt/tags/tag264.xml><?xml version="1.0" encoding="utf-8"?>
<p:tagLst xmlns:p="http://schemas.openxmlformats.org/presentationml/2006/main">
  <p:tag name="AS_UNIQUEID" val="5235"/>
</p:tagLst>
</file>

<file path=ppt/tags/tag265.xml><?xml version="1.0" encoding="utf-8"?>
<p:tagLst xmlns:p="http://schemas.openxmlformats.org/presentationml/2006/main">
  <p:tag name="AS_UNIQUEID" val="5236"/>
</p:tagLst>
</file>

<file path=ppt/tags/tag266.xml><?xml version="1.0" encoding="utf-8"?>
<p:tagLst xmlns:p="http://schemas.openxmlformats.org/presentationml/2006/main">
  <p:tag name="AS_UNIQUEID" val="5237"/>
</p:tagLst>
</file>

<file path=ppt/tags/tag267.xml><?xml version="1.0" encoding="utf-8"?>
<p:tagLst xmlns:p="http://schemas.openxmlformats.org/presentationml/2006/main">
  <p:tag name="AS_UNIQUEID" val="5238"/>
  <p:tag name="KSO_WM_BEAUTIFY_FLAG" val=""/>
</p:tagLst>
</file>

<file path=ppt/tags/tag268.xml><?xml version="1.0" encoding="utf-8"?>
<p:tagLst xmlns:p="http://schemas.openxmlformats.org/presentationml/2006/main">
  <p:tag name="AS_UNIQUEID" val="5239"/>
</p:tagLst>
</file>

<file path=ppt/tags/tag269.xml><?xml version="1.0" encoding="utf-8"?>
<p:tagLst xmlns:p="http://schemas.openxmlformats.org/presentationml/2006/main">
  <p:tag name="AS_UNIQUEID" val="5240"/>
</p:tagLst>
</file>

<file path=ppt/tags/tag27.xml><?xml version="1.0" encoding="utf-8"?>
<p:tagLst xmlns:p="http://schemas.openxmlformats.org/presentationml/2006/main">
  <p:tag name="AS_UNIQUEID" val="5137"/>
  <p:tag name="KSO_WM_BEAUTIFY_FLAG" val="#fgm#"/>
  <p:tag name="KSO_WM_FIGMA_FLAG" val="#fgm#"/>
  <p:tag name="KSO_WM_UNIT_INDEX" val="1"/>
  <p:tag name="KSO_WM_UNIT_TYPE" val="f"/>
</p:tagLst>
</file>

<file path=ppt/tags/tag270.xml><?xml version="1.0" encoding="utf-8"?>
<p:tagLst xmlns:p="http://schemas.openxmlformats.org/presentationml/2006/main">
  <p:tag name="AS_UNIQUEID" val="5241"/>
</p:tagLst>
</file>

<file path=ppt/tags/tag271.xml><?xml version="1.0" encoding="utf-8"?>
<p:tagLst xmlns:p="http://schemas.openxmlformats.org/presentationml/2006/main">
  <p:tag name="AS_UNIQUEID" val="5242"/>
</p:tagLst>
</file>

<file path=ppt/tags/tag272.xml><?xml version="1.0" encoding="utf-8"?>
<p:tagLst xmlns:p="http://schemas.openxmlformats.org/presentationml/2006/main">
  <p:tag name="AS_UNIQUEID" val="5243"/>
</p:tagLst>
</file>

<file path=ppt/tags/tag273.xml><?xml version="1.0" encoding="utf-8"?>
<p:tagLst xmlns:p="http://schemas.openxmlformats.org/presentationml/2006/main">
  <p:tag name="AS_UNIQUEID" val="5244"/>
  <p:tag name="KSO_WM_BEAUTIFY_FLAG" val=""/>
</p:tagLst>
</file>

<file path=ppt/tags/tag274.xml><?xml version="1.0" encoding="utf-8"?>
<p:tagLst xmlns:p="http://schemas.openxmlformats.org/presentationml/2006/main">
  <p:tag name="AS_UNIQUEID" val="5245"/>
  <p:tag name="KSO_WM_BEAUTIFY_FLAG" val=""/>
</p:tagLst>
</file>

<file path=ppt/tags/tag275.xml><?xml version="1.0" encoding="utf-8"?>
<p:tagLst xmlns:p="http://schemas.openxmlformats.org/presentationml/2006/main">
  <p:tag name="AS_UNIQUEID" val="5246"/>
</p:tagLst>
</file>

<file path=ppt/tags/tag276.xml><?xml version="1.0" encoding="utf-8"?>
<p:tagLst xmlns:p="http://schemas.openxmlformats.org/presentationml/2006/main">
  <p:tag name="AS_UNIQUEID" val="5111"/>
</p:tagLst>
</file>

<file path=ppt/tags/tag277.xml><?xml version="1.0" encoding="utf-8"?>
<p:tagLst xmlns:p="http://schemas.openxmlformats.org/presentationml/2006/main">
  <p:tag name="AS_UNIQUEID" val="5112"/>
</p:tagLst>
</file>

<file path=ppt/tags/tag278.xml><?xml version="1.0" encoding="utf-8"?>
<p:tagLst xmlns:p="http://schemas.openxmlformats.org/presentationml/2006/main">
  <p:tag name="AS_UNIQUEID" val="5113"/>
</p:tagLst>
</file>

<file path=ppt/tags/tag279.xml><?xml version="1.0" encoding="utf-8"?>
<p:tagLst xmlns:p="http://schemas.openxmlformats.org/presentationml/2006/main">
  <p:tag name="AS_UNIQUEID" val="5247"/>
</p:tagLst>
</file>

<file path=ppt/tags/tag28.xml><?xml version="1.0" encoding="utf-8"?>
<p:tagLst xmlns:p="http://schemas.openxmlformats.org/presentationml/2006/main">
  <p:tag name="AS_UNIQUEID" val="5147"/>
</p:tagLst>
</file>

<file path=ppt/tags/tag280.xml><?xml version="1.0" encoding="utf-8"?>
<p:tagLst xmlns:p="http://schemas.openxmlformats.org/presentationml/2006/main">
  <p:tag name="AS_UNIQUEID" val="5115"/>
</p:tagLst>
</file>

<file path=ppt/tags/tag281.xml><?xml version="1.0" encoding="utf-8"?>
<p:tagLst xmlns:p="http://schemas.openxmlformats.org/presentationml/2006/main">
  <p:tag name="AS_UNIQUEID" val="5116"/>
</p:tagLst>
</file>

<file path=ppt/tags/tag282.xml><?xml version="1.0" encoding="utf-8"?>
<p:tagLst xmlns:p="http://schemas.openxmlformats.org/presentationml/2006/main">
  <p:tag name="AS_UNIQUEID" val="5117"/>
  <p:tag name="KSO_WM_BEAUTIFY_FLAG" val=""/>
</p:tagLst>
</file>

<file path=ppt/tags/tag283.xml><?xml version="1.0" encoding="utf-8"?>
<p:tagLst xmlns:p="http://schemas.openxmlformats.org/presentationml/2006/main">
  <p:tag name="AS_UNIQUEID" val="5118"/>
</p:tagLst>
</file>

<file path=ppt/tags/tag284.xml><?xml version="1.0" encoding="utf-8"?>
<p:tagLst xmlns:p="http://schemas.openxmlformats.org/presentationml/2006/main">
  <p:tag name="AS_UNIQUEID" val="5119"/>
  <p:tag name="KSO_WM_BEAUTIFY_FLAG" val=""/>
</p:tagLst>
</file>

<file path=ppt/tags/tag285.xml><?xml version="1.0" encoding="utf-8"?>
<p:tagLst xmlns:p="http://schemas.openxmlformats.org/presentationml/2006/main">
  <p:tag name="AS_UNIQUEID" val="5120"/>
  <p:tag name="KSO_WM_BEAUTIFY_FLAG" val=""/>
</p:tagLst>
</file>

<file path=ppt/tags/tag286.xml><?xml version="1.0" encoding="utf-8"?>
<p:tagLst xmlns:p="http://schemas.openxmlformats.org/presentationml/2006/main">
  <p:tag name="AS_UNIQUEID" val="3560"/>
</p:tagLst>
</file>

<file path=ppt/tags/tag287.xml><?xml version="1.0" encoding="utf-8"?>
<p:tagLst xmlns:p="http://schemas.openxmlformats.org/presentationml/2006/main">
  <p:tag name="AS_UNIQUEID" val="5125"/>
</p:tagLst>
</file>

<file path=ppt/tags/tag288.xml><?xml version="1.0" encoding="utf-8"?>
<p:tagLst xmlns:p="http://schemas.openxmlformats.org/presentationml/2006/main">
  <p:tag name="AS_UNIQUEID" val="5248"/>
  <p:tag name="KSO_WM_BEAUTIFY_FLAG" val=""/>
</p:tagLst>
</file>

<file path=ppt/tags/tag289.xml><?xml version="1.0" encoding="utf-8"?>
<p:tagLst xmlns:p="http://schemas.openxmlformats.org/presentationml/2006/main">
  <p:tag name="AS_UNIQUEID" val="5252"/>
</p:tagLst>
</file>

<file path=ppt/tags/tag29.xml><?xml version="1.0" encoding="utf-8"?>
<p:tagLst xmlns:p="http://schemas.openxmlformats.org/presentationml/2006/main">
  <p:tag name="AS_UNIQUEID" val="4746"/>
</p:tagLst>
</file>

<file path=ppt/tags/tag290.xml><?xml version="1.0" encoding="utf-8"?>
<p:tagLst xmlns:p="http://schemas.openxmlformats.org/presentationml/2006/main">
  <p:tag name="AS_UNIQUEID" val="5249"/>
</p:tagLst>
</file>

<file path=ppt/tags/tag291.xml><?xml version="1.0" encoding="utf-8"?>
<p:tagLst xmlns:p="http://schemas.openxmlformats.org/presentationml/2006/main">
  <p:tag name="AS_UNIQUEID" val="5111"/>
</p:tagLst>
</file>

<file path=ppt/tags/tag292.xml><?xml version="1.0" encoding="utf-8"?>
<p:tagLst xmlns:p="http://schemas.openxmlformats.org/presentationml/2006/main">
  <p:tag name="AS_UNIQUEID" val="5112"/>
</p:tagLst>
</file>

<file path=ppt/tags/tag293.xml><?xml version="1.0" encoding="utf-8"?>
<p:tagLst xmlns:p="http://schemas.openxmlformats.org/presentationml/2006/main">
  <p:tag name="AS_UNIQUEID" val="5113"/>
</p:tagLst>
</file>

<file path=ppt/tags/tag294.xml><?xml version="1.0" encoding="utf-8"?>
<p:tagLst xmlns:p="http://schemas.openxmlformats.org/presentationml/2006/main">
  <p:tag name="AS_UNIQUEID" val="5250"/>
</p:tagLst>
</file>

<file path=ppt/tags/tag295.xml><?xml version="1.0" encoding="utf-8"?>
<p:tagLst xmlns:p="http://schemas.openxmlformats.org/presentationml/2006/main">
  <p:tag name="AS_UNIQUEID" val="5115"/>
</p:tagLst>
</file>

<file path=ppt/tags/tag296.xml><?xml version="1.0" encoding="utf-8"?>
<p:tagLst xmlns:p="http://schemas.openxmlformats.org/presentationml/2006/main">
  <p:tag name="AS_UNIQUEID" val="5116"/>
</p:tagLst>
</file>

<file path=ppt/tags/tag297.xml><?xml version="1.0" encoding="utf-8"?>
<p:tagLst xmlns:p="http://schemas.openxmlformats.org/presentationml/2006/main">
  <p:tag name="AS_UNIQUEID" val="5117"/>
  <p:tag name="KSO_WM_BEAUTIFY_FLAG" val=""/>
</p:tagLst>
</file>

<file path=ppt/tags/tag298.xml><?xml version="1.0" encoding="utf-8"?>
<p:tagLst xmlns:p="http://schemas.openxmlformats.org/presentationml/2006/main">
  <p:tag name="AS_UNIQUEID" val="5118"/>
</p:tagLst>
</file>

<file path=ppt/tags/tag299.xml><?xml version="1.0" encoding="utf-8"?>
<p:tagLst xmlns:p="http://schemas.openxmlformats.org/presentationml/2006/main">
  <p:tag name="AS_UNIQUEID" val="5119"/>
  <p:tag name="KSO_WM_BEAUTIFY_FLAG" val=""/>
</p:tagLst>
</file>

<file path=ppt/tags/tag3.xml><?xml version="1.0" encoding="utf-8"?>
<p:tagLst xmlns:p="http://schemas.openxmlformats.org/presentationml/2006/main">
  <p:tag name="AS_UNIQUEID" val="4733"/>
</p:tagLst>
</file>

<file path=ppt/tags/tag30.xml><?xml version="1.0" encoding="utf-8"?>
<p:tagLst xmlns:p="http://schemas.openxmlformats.org/presentationml/2006/main">
  <p:tag name="AS_UNIQUEID" val="4747"/>
</p:tagLst>
</file>

<file path=ppt/tags/tag300.xml><?xml version="1.0" encoding="utf-8"?>
<p:tagLst xmlns:p="http://schemas.openxmlformats.org/presentationml/2006/main">
  <p:tag name="AS_UNIQUEID" val="5120"/>
  <p:tag name="KSO_WM_BEAUTIFY_FLAG" val=""/>
</p:tagLst>
</file>

<file path=ppt/tags/tag301.xml><?xml version="1.0" encoding="utf-8"?>
<p:tagLst xmlns:p="http://schemas.openxmlformats.org/presentationml/2006/main">
  <p:tag name="AS_UNIQUEID" val="3560"/>
</p:tagLst>
</file>

<file path=ppt/tags/tag302.xml><?xml version="1.0" encoding="utf-8"?>
<p:tagLst xmlns:p="http://schemas.openxmlformats.org/presentationml/2006/main">
  <p:tag name="AS_UNIQUEID" val="5125"/>
</p:tagLst>
</file>

<file path=ppt/tags/tag303.xml><?xml version="1.0" encoding="utf-8"?>
<p:tagLst xmlns:p="http://schemas.openxmlformats.org/presentationml/2006/main">
  <p:tag name="AS_UNIQUEID" val="5251"/>
  <p:tag name="KSO_WM_BEAUTIFY_FLAG" val=""/>
</p:tagLst>
</file>

<file path=ppt/tags/tag30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31.xml><?xml version="1.0" encoding="utf-8"?>
<p:tagLst xmlns:p="http://schemas.openxmlformats.org/presentationml/2006/main">
  <p:tag name="AS_UNIQUEID" val="4748"/>
</p:tagLst>
</file>

<file path=ppt/tags/tag32.xml><?xml version="1.0" encoding="utf-8"?>
<p:tagLst xmlns:p="http://schemas.openxmlformats.org/presentationml/2006/main">
  <p:tag name="AS_UNIQUEID" val="4749"/>
</p:tagLst>
</file>

<file path=ppt/tags/tag33.xml><?xml version="1.0" encoding="utf-8"?>
<p:tagLst xmlns:p="http://schemas.openxmlformats.org/presentationml/2006/main">
  <p:tag name="AS_UNIQUEID" val="5139"/>
</p:tagLst>
</file>

<file path=ppt/tags/tag34.xml><?xml version="1.0" encoding="utf-8"?>
<p:tagLst xmlns:p="http://schemas.openxmlformats.org/presentationml/2006/main">
  <p:tag name="AS_UNIQUEID" val="5148"/>
</p:tagLst>
</file>

<file path=ppt/tags/tag35.xml><?xml version="1.0" encoding="utf-8"?>
<p:tagLst xmlns:p="http://schemas.openxmlformats.org/presentationml/2006/main">
  <p:tag name="AS_UNIQUEID" val="5149"/>
</p:tagLst>
</file>

<file path=ppt/tags/tag36.xml><?xml version="1.0" encoding="utf-8"?>
<p:tagLst xmlns:p="http://schemas.openxmlformats.org/presentationml/2006/main">
  <p:tag name="AS_UNIQUEID" val="4751"/>
</p:tagLst>
</file>

<file path=ppt/tags/tag37.xml><?xml version="1.0" encoding="utf-8"?>
<p:tagLst xmlns:p="http://schemas.openxmlformats.org/presentationml/2006/main">
  <p:tag name="AS_UNIQUEID" val="4752"/>
</p:tagLst>
</file>

<file path=ppt/tags/tag38.xml><?xml version="1.0" encoding="utf-8"?>
<p:tagLst xmlns:p="http://schemas.openxmlformats.org/presentationml/2006/main">
  <p:tag name="AS_UNIQUEID" val="4753"/>
</p:tagLst>
</file>

<file path=ppt/tags/tag39.xml><?xml version="1.0" encoding="utf-8"?>
<p:tagLst xmlns:p="http://schemas.openxmlformats.org/presentationml/2006/main">
  <p:tag name="AS_UNIQUEID" val="4754"/>
</p:tagLst>
</file>

<file path=ppt/tags/tag4.xml><?xml version="1.0" encoding="utf-8"?>
<p:tagLst xmlns:p="http://schemas.openxmlformats.org/presentationml/2006/main">
  <p:tag name="AS_UNIQUEID" val="4734"/>
</p:tagLst>
</file>

<file path=ppt/tags/tag40.xml><?xml version="1.0" encoding="utf-8"?>
<p:tagLst xmlns:p="http://schemas.openxmlformats.org/presentationml/2006/main">
  <p:tag name="AS_UNIQUEID" val="4755"/>
</p:tagLst>
</file>

<file path=ppt/tags/tag41.xml><?xml version="1.0" encoding="utf-8"?>
<p:tagLst xmlns:p="http://schemas.openxmlformats.org/presentationml/2006/main">
  <p:tag name="AS_UNIQUEID" val="4756"/>
</p:tagLst>
</file>

<file path=ppt/tags/tag42.xml><?xml version="1.0" encoding="utf-8"?>
<p:tagLst xmlns:p="http://schemas.openxmlformats.org/presentationml/2006/main">
  <p:tag name="AS_UNIQUEID" val="5150"/>
</p:tagLst>
</file>

<file path=ppt/tags/tag43.xml><?xml version="1.0" encoding="utf-8"?>
<p:tagLst xmlns:p="http://schemas.openxmlformats.org/presentationml/2006/main">
  <p:tag name="AS_UNIQUEID" val="4758"/>
</p:tagLst>
</file>

<file path=ppt/tags/tag44.xml><?xml version="1.0" encoding="utf-8"?>
<p:tagLst xmlns:p="http://schemas.openxmlformats.org/presentationml/2006/main">
  <p:tag name="AS_UNIQUEID" val="4759"/>
</p:tagLst>
</file>

<file path=ppt/tags/tag45.xml><?xml version="1.0" encoding="utf-8"?>
<p:tagLst xmlns:p="http://schemas.openxmlformats.org/presentationml/2006/main">
  <p:tag name="AS_UNIQUEID" val="4760"/>
</p:tagLst>
</file>

<file path=ppt/tags/tag46.xml><?xml version="1.0" encoding="utf-8"?>
<p:tagLst xmlns:p="http://schemas.openxmlformats.org/presentationml/2006/main">
  <p:tag name="AS_UNIQUEID" val="4761"/>
</p:tagLst>
</file>

<file path=ppt/tags/tag47.xml><?xml version="1.0" encoding="utf-8"?>
<p:tagLst xmlns:p="http://schemas.openxmlformats.org/presentationml/2006/main">
  <p:tag name="AS_UNIQUEID" val="5151"/>
</p:tagLst>
</file>

<file path=ppt/tags/tag48.xml><?xml version="1.0" encoding="utf-8"?>
<p:tagLst xmlns:p="http://schemas.openxmlformats.org/presentationml/2006/main">
  <p:tag name="AS_UNIQUEID" val="4725"/>
</p:tagLst>
</file>

<file path=ppt/tags/tag49.xml><?xml version="1.0" encoding="utf-8"?>
<p:tagLst xmlns:p="http://schemas.openxmlformats.org/presentationml/2006/main">
  <p:tag name="AS_UNIQUEID" val="4726"/>
</p:tagLst>
</file>

<file path=ppt/tags/tag5.xml><?xml version="1.0" encoding="utf-8"?>
<p:tagLst xmlns:p="http://schemas.openxmlformats.org/presentationml/2006/main">
  <p:tag name="AS_UNIQUEID" val="4735"/>
</p:tagLst>
</file>

<file path=ppt/tags/tag50.xml><?xml version="1.0" encoding="utf-8"?>
<p:tagLst xmlns:p="http://schemas.openxmlformats.org/presentationml/2006/main">
  <p:tag name="AS_UNIQUEID" val="4727"/>
</p:tagLst>
</file>

<file path=ppt/tags/tag51.xml><?xml version="1.0" encoding="utf-8"?>
<p:tagLst xmlns:p="http://schemas.openxmlformats.org/presentationml/2006/main">
  <p:tag name="AS_UNIQUEID" val="4728"/>
</p:tagLst>
</file>

<file path=ppt/tags/tag52.xml><?xml version="1.0" encoding="utf-8"?>
<p:tagLst xmlns:p="http://schemas.openxmlformats.org/presentationml/2006/main">
  <p:tag name="AS_UNIQUEID" val="4730"/>
</p:tagLst>
</file>

<file path=ppt/tags/tag53.xml><?xml version="1.0" encoding="utf-8"?>
<p:tagLst xmlns:p="http://schemas.openxmlformats.org/presentationml/2006/main">
  <p:tag name="AS_UNIQUEID" val="4730"/>
  <p:tag name="KSO_WM_BEAUTIFY_FLAG" val=""/>
</p:tagLst>
</file>

<file path=ppt/tags/tag54.xml><?xml version="1.0" encoding="utf-8"?>
<p:tagLst xmlns:p="http://schemas.openxmlformats.org/presentationml/2006/main">
  <p:tag name="AS_UNIQUEID" val="5152"/>
  <p:tag name="KSO_WM_BEAUTIFY_FLAG" val=""/>
</p:tagLst>
</file>

<file path=ppt/tags/tag55.xml><?xml version="1.0" encoding="utf-8"?>
<p:tagLst xmlns:p="http://schemas.openxmlformats.org/presentationml/2006/main">
  <p:tag name="AS_UNIQUEID" val="5153"/>
</p:tagLst>
</file>

<file path=ppt/tags/tag56.xml><?xml version="1.0" encoding="utf-8"?>
<p:tagLst xmlns:p="http://schemas.openxmlformats.org/presentationml/2006/main">
  <p:tag name="AS_UNIQUEID" val="4765"/>
</p:tagLst>
</file>

<file path=ppt/tags/tag57.xml><?xml version="1.0" encoding="utf-8"?>
<p:tagLst xmlns:p="http://schemas.openxmlformats.org/presentationml/2006/main">
  <p:tag name="AS_UNIQUEID" val="4766"/>
</p:tagLst>
</file>

<file path=ppt/tags/tag58.xml><?xml version="1.0" encoding="utf-8"?>
<p:tagLst xmlns:p="http://schemas.openxmlformats.org/presentationml/2006/main">
  <p:tag name="AS_UNIQUEID" val="4767"/>
</p:tagLst>
</file>

<file path=ppt/tags/tag59.xml><?xml version="1.0" encoding="utf-8"?>
<p:tagLst xmlns:p="http://schemas.openxmlformats.org/presentationml/2006/main">
  <p:tag name="AS_UNIQUEID" val="5154"/>
</p:tagLst>
</file>

<file path=ppt/tags/tag6.xml><?xml version="1.0" encoding="utf-8"?>
<p:tagLst xmlns:p="http://schemas.openxmlformats.org/presentationml/2006/main">
  <p:tag name="AS_UNIQUEID" val="4736"/>
</p:tagLst>
</file>

<file path=ppt/tags/tag60.xml><?xml version="1.0" encoding="utf-8"?>
<p:tagLst xmlns:p="http://schemas.openxmlformats.org/presentationml/2006/main">
  <p:tag name="AS_UNIQUEID" val="4769"/>
</p:tagLst>
</file>

<file path=ppt/tags/tag61.xml><?xml version="1.0" encoding="utf-8"?>
<p:tagLst xmlns:p="http://schemas.openxmlformats.org/presentationml/2006/main">
  <p:tag name="AS_UNIQUEID" val="4770"/>
  <p:tag name="KSO_WM_BEAUTIFY_FLAG" val=""/>
</p:tagLst>
</file>

<file path=ppt/tags/tag62.xml><?xml version="1.0" encoding="utf-8"?>
<p:tagLst xmlns:p="http://schemas.openxmlformats.org/presentationml/2006/main">
  <p:tag name="AS_UNIQUEID" val="4771"/>
</p:tagLst>
</file>

<file path=ppt/tags/tag63.xml><?xml version="1.0" encoding="utf-8"?>
<p:tagLst xmlns:p="http://schemas.openxmlformats.org/presentationml/2006/main">
  <p:tag name="AS_UNIQUEID" val="4772"/>
  <p:tag name="KSO_WM_BEAUTIFY_FLAG" val=""/>
</p:tagLst>
</file>

<file path=ppt/tags/tag64.xml><?xml version="1.0" encoding="utf-8"?>
<p:tagLst xmlns:p="http://schemas.openxmlformats.org/presentationml/2006/main">
  <p:tag name="AS_UNIQUEID" val="4773"/>
  <p:tag name="KSO_WM_BEAUTIFY_FLAG" val=""/>
</p:tagLst>
</file>

<file path=ppt/tags/tag65.xml><?xml version="1.0" encoding="utf-8"?>
<p:tagLst xmlns:p="http://schemas.openxmlformats.org/presentationml/2006/main">
  <p:tag name="AS_UNIQUEID" val="4774"/>
  <p:tag name="KSO_WM_BEAUTIFY_FLAG" val=""/>
</p:tagLst>
</file>

<file path=ppt/tags/tag66.xml><?xml version="1.0" encoding="utf-8"?>
<p:tagLst xmlns:p="http://schemas.openxmlformats.org/presentationml/2006/main">
  <p:tag name="AS_UNIQUEID" val="5155"/>
</p:tagLst>
</file>

<file path=ppt/tags/tag67.xml><?xml version="1.0" encoding="utf-8"?>
<p:tagLst xmlns:p="http://schemas.openxmlformats.org/presentationml/2006/main">
  <p:tag name="AS_UNIQUEID" val="5156"/>
</p:tagLst>
</file>

<file path=ppt/tags/tag68.xml><?xml version="1.0" encoding="utf-8"?>
<p:tagLst xmlns:p="http://schemas.openxmlformats.org/presentationml/2006/main">
  <p:tag name="AS_UNIQUEID" val="4778"/>
</p:tagLst>
</file>

<file path=ppt/tags/tag69.xml><?xml version="1.0" encoding="utf-8"?>
<p:tagLst xmlns:p="http://schemas.openxmlformats.org/presentationml/2006/main">
  <p:tag name="AS_UNIQUEID" val="4779"/>
</p:tagLst>
</file>

<file path=ppt/tags/tag7.xml><?xml version="1.0" encoding="utf-8"?>
<p:tagLst xmlns:p="http://schemas.openxmlformats.org/presentationml/2006/main">
  <p:tag name="AS_UNIQUEID" val="5141"/>
</p:tagLst>
</file>

<file path=ppt/tags/tag70.xml><?xml version="1.0" encoding="utf-8"?>
<p:tagLst xmlns:p="http://schemas.openxmlformats.org/presentationml/2006/main">
  <p:tag name="AS_UNIQUEID" val="4780"/>
</p:tagLst>
</file>

<file path=ppt/tags/tag71.xml><?xml version="1.0" encoding="utf-8"?>
<p:tagLst xmlns:p="http://schemas.openxmlformats.org/presentationml/2006/main">
  <p:tag name="AS_UNIQUEID" val="5157"/>
</p:tagLst>
</file>

<file path=ppt/tags/tag72.xml><?xml version="1.0" encoding="utf-8"?>
<p:tagLst xmlns:p="http://schemas.openxmlformats.org/presentationml/2006/main">
  <p:tag name="AS_UNIQUEID" val="4769"/>
</p:tagLst>
</file>

<file path=ppt/tags/tag73.xml><?xml version="1.0" encoding="utf-8"?>
<p:tagLst xmlns:p="http://schemas.openxmlformats.org/presentationml/2006/main">
  <p:tag name="AS_UNIQUEID" val="4770"/>
  <p:tag name="KSO_WM_BEAUTIFY_FLAG" val=""/>
</p:tagLst>
</file>

<file path=ppt/tags/tag74.xml><?xml version="1.0" encoding="utf-8"?>
<p:tagLst xmlns:p="http://schemas.openxmlformats.org/presentationml/2006/main">
  <p:tag name="AS_UNIQUEID" val="4771"/>
</p:tagLst>
</file>

<file path=ppt/tags/tag75.xml><?xml version="1.0" encoding="utf-8"?>
<p:tagLst xmlns:p="http://schemas.openxmlformats.org/presentationml/2006/main">
  <p:tag name="AS_UNIQUEID" val="4772"/>
  <p:tag name="KSO_WM_BEAUTIFY_FLAG" val=""/>
</p:tagLst>
</file>

<file path=ppt/tags/tag76.xml><?xml version="1.0" encoding="utf-8"?>
<p:tagLst xmlns:p="http://schemas.openxmlformats.org/presentationml/2006/main">
  <p:tag name="AS_UNIQUEID" val="4773"/>
  <p:tag name="KSO_WM_BEAUTIFY_FLAG" val=""/>
</p:tagLst>
</file>

<file path=ppt/tags/tag77.xml><?xml version="1.0" encoding="utf-8"?>
<p:tagLst xmlns:p="http://schemas.openxmlformats.org/presentationml/2006/main">
  <p:tag name="AS_UNIQUEID" val="4774"/>
  <p:tag name="KSO_WM_BEAUTIFY_FLAG" val=""/>
</p:tagLst>
</file>

<file path=ppt/tags/tag78.xml><?xml version="1.0" encoding="utf-8"?>
<p:tagLst xmlns:p="http://schemas.openxmlformats.org/presentationml/2006/main">
  <p:tag name="AS_UNIQUEID" val="5158"/>
  <p:tag name="KSO_WM_BEAUTIFY_FLAG" val=""/>
</p:tagLst>
</file>

<file path=ppt/tags/tag79.xml><?xml version="1.0" encoding="utf-8"?>
<p:tagLst xmlns:p="http://schemas.openxmlformats.org/presentationml/2006/main">
  <p:tag name="AS_UNIQUEID" val="5159"/>
</p:tagLst>
</file>

<file path=ppt/tags/tag8.xml><?xml version="1.0" encoding="utf-8"?>
<p:tagLst xmlns:p="http://schemas.openxmlformats.org/presentationml/2006/main">
  <p:tag name="AS_UNIQUEID" val="4738"/>
</p:tagLst>
</file>

<file path=ppt/tags/tag80.xml><?xml version="1.0" encoding="utf-8"?>
<p:tagLst xmlns:p="http://schemas.openxmlformats.org/presentationml/2006/main">
  <p:tag name="AS_UNIQUEID" val="5160"/>
</p:tagLst>
</file>

<file path=ppt/tags/tag81.xml><?xml version="1.0" encoding="utf-8"?>
<p:tagLst xmlns:p="http://schemas.openxmlformats.org/presentationml/2006/main">
  <p:tag name="AS_UNIQUEID" val="5161"/>
</p:tagLst>
</file>

<file path=ppt/tags/tag82.xml><?xml version="1.0" encoding="utf-8"?>
<p:tagLst xmlns:p="http://schemas.openxmlformats.org/presentationml/2006/main">
  <p:tag name="AS_UNIQUEID" val="5162"/>
</p:tagLst>
</file>

<file path=ppt/tags/tag83.xml><?xml version="1.0" encoding="utf-8"?>
<p:tagLst xmlns:p="http://schemas.openxmlformats.org/presentationml/2006/main">
  <p:tag name="AS_UNIQUEID" val="4778"/>
</p:tagLst>
</file>

<file path=ppt/tags/tag84.xml><?xml version="1.0" encoding="utf-8"?>
<p:tagLst xmlns:p="http://schemas.openxmlformats.org/presentationml/2006/main">
  <p:tag name="AS_UNIQUEID" val="4779"/>
</p:tagLst>
</file>

<file path=ppt/tags/tag85.xml><?xml version="1.0" encoding="utf-8"?>
<p:tagLst xmlns:p="http://schemas.openxmlformats.org/presentationml/2006/main">
  <p:tag name="AS_UNIQUEID" val="4780"/>
</p:tagLst>
</file>

<file path=ppt/tags/tag86.xml><?xml version="1.0" encoding="utf-8"?>
<p:tagLst xmlns:p="http://schemas.openxmlformats.org/presentationml/2006/main">
  <p:tag name="AS_UNIQUEID" val="5163"/>
</p:tagLst>
</file>

<file path=ppt/tags/tag87.xml><?xml version="1.0" encoding="utf-8"?>
<p:tagLst xmlns:p="http://schemas.openxmlformats.org/presentationml/2006/main">
  <p:tag name="AS_UNIQUEID" val="4769"/>
</p:tagLst>
</file>

<file path=ppt/tags/tag88.xml><?xml version="1.0" encoding="utf-8"?>
<p:tagLst xmlns:p="http://schemas.openxmlformats.org/presentationml/2006/main">
  <p:tag name="AS_UNIQUEID" val="4770"/>
  <p:tag name="KSO_WM_BEAUTIFY_FLAG" val=""/>
</p:tagLst>
</file>

<file path=ppt/tags/tag89.xml><?xml version="1.0" encoding="utf-8"?>
<p:tagLst xmlns:p="http://schemas.openxmlformats.org/presentationml/2006/main">
  <p:tag name="AS_UNIQUEID" val="4771"/>
</p:tagLst>
</file>

<file path=ppt/tags/tag9.xml><?xml version="1.0" encoding="utf-8"?>
<p:tagLst xmlns:p="http://schemas.openxmlformats.org/presentationml/2006/main">
  <p:tag name="AS_UNIQUEID" val="5142"/>
</p:tagLst>
</file>

<file path=ppt/tags/tag90.xml><?xml version="1.0" encoding="utf-8"?>
<p:tagLst xmlns:p="http://schemas.openxmlformats.org/presentationml/2006/main">
  <p:tag name="AS_UNIQUEID" val="4772"/>
  <p:tag name="KSO_WM_BEAUTIFY_FLAG" val=""/>
</p:tagLst>
</file>

<file path=ppt/tags/tag91.xml><?xml version="1.0" encoding="utf-8"?>
<p:tagLst xmlns:p="http://schemas.openxmlformats.org/presentationml/2006/main">
  <p:tag name="AS_UNIQUEID" val="4773"/>
  <p:tag name="KSO_WM_BEAUTIFY_FLAG" val=""/>
</p:tagLst>
</file>

<file path=ppt/tags/tag92.xml><?xml version="1.0" encoding="utf-8"?>
<p:tagLst xmlns:p="http://schemas.openxmlformats.org/presentationml/2006/main">
  <p:tag name="AS_UNIQUEID" val="4774"/>
  <p:tag name="KSO_WM_BEAUTIFY_FLAG" val=""/>
</p:tagLst>
</file>

<file path=ppt/tags/tag93.xml><?xml version="1.0" encoding="utf-8"?>
<p:tagLst xmlns:p="http://schemas.openxmlformats.org/presentationml/2006/main">
  <p:tag name="AS_UNIQUEID" val="5164"/>
  <p:tag name="KSO_WM_BEAUTIFY_FLAG" val=""/>
</p:tagLst>
</file>

<file path=ppt/tags/tag94.xml><?xml version="1.0" encoding="utf-8"?>
<p:tagLst xmlns:p="http://schemas.openxmlformats.org/presentationml/2006/main">
  <p:tag name="AS_UNIQUEID" val="5165"/>
</p:tagLst>
</file>

<file path=ppt/tags/tag95.xml><?xml version="1.0" encoding="utf-8"?>
<p:tagLst xmlns:p="http://schemas.openxmlformats.org/presentationml/2006/main">
  <p:tag name="AS_UNIQUEID" val="5166"/>
</p:tagLst>
</file>

<file path=ppt/tags/tag96.xml><?xml version="1.0" encoding="utf-8"?>
<p:tagLst xmlns:p="http://schemas.openxmlformats.org/presentationml/2006/main">
  <p:tag name="AS_UNIQUEID" val="5167"/>
</p:tagLst>
</file>

<file path=ppt/tags/tag97.xml><?xml version="1.0" encoding="utf-8"?>
<p:tagLst xmlns:p="http://schemas.openxmlformats.org/presentationml/2006/main">
  <p:tag name="AS_UNIQUEID" val="5168"/>
</p:tagLst>
</file>

<file path=ppt/tags/tag98.xml><?xml version="1.0" encoding="utf-8"?>
<p:tagLst xmlns:p="http://schemas.openxmlformats.org/presentationml/2006/main">
  <p:tag name="AS_UNIQUEID" val="4778"/>
</p:tagLst>
</file>

<file path=ppt/tags/tag99.xml><?xml version="1.0" encoding="utf-8"?>
<p:tagLst xmlns:p="http://schemas.openxmlformats.org/presentationml/2006/main">
  <p:tag name="AS_UNIQUEID" val="4779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77</Paragraphs>
  <Slides>17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楷体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2026-02-13T00:54:39Z</cp:lastPrinted>
  <dcterms:created xsi:type="dcterms:W3CDTF">2026-02-13T00:54:39Z</dcterms:created>
  <dcterms:modified xsi:type="dcterms:W3CDTF">2026-02-12T16:54:39Z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