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1" r:id="rId5"/>
    <p:sldId id="265" r:id="rId6"/>
    <p:sldId id="266" r:id="rId7"/>
    <p:sldId id="272" r:id="rId8"/>
    <p:sldId id="271" r:id="rId9"/>
    <p:sldId id="267" r:id="rId10"/>
    <p:sldId id="269" r:id="rId11"/>
    <p:sldId id="290" r:id="rId12"/>
    <p:sldId id="270" r:id="rId13"/>
    <p:sldId id="291" r:id="rId14"/>
    <p:sldId id="295" r:id="rId15"/>
    <p:sldId id="300" r:id="rId16"/>
    <p:sldId id="292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286" r:id="rId25"/>
  </p:sldIdLst>
  <p:sldSz cx="9144000" cy="5143500" type="screen16x9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34" autoAdjust="0"/>
  </p:normalViewPr>
  <p:slideViewPr>
    <p:cSldViewPr snapToGrid="0">
      <p:cViewPr varScale="1">
        <p:scale>
          <a:sx n="133" d="100"/>
          <a:sy n="133" d="100"/>
        </p:scale>
        <p:origin x="336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tags" Target="tags/tag243.xml" /><Relationship Id="rId27" Type="http://schemas.openxmlformats.org/officeDocument/2006/relationships/presProps" Target="presProps.xml" /><Relationship Id="rId28" Type="http://schemas.openxmlformats.org/officeDocument/2006/relationships/viewProps" Target="viewProps.xml" /><Relationship Id="rId29" Type="http://schemas.openxmlformats.org/officeDocument/2006/relationships/theme" Target="theme/theme1.xml" /><Relationship Id="rId3" Type="http://schemas.openxmlformats.org/officeDocument/2006/relationships/slide" Target="slides/slide2.xml" /><Relationship Id="rId30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wmf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.xml" /><Relationship Id="rId2" Type="http://schemas.openxmlformats.org/officeDocument/2006/relationships/tags" Target="../tags/tag3.xml" /><Relationship Id="rId3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同侧圆角矩形 1"/>
          <p:cNvSpPr/>
          <p:nvPr userDrawn="1">
            <p:custDataLst>
              <p:tags r:id="rId2"/>
            </p:custDataLst>
          </p:nvPr>
        </p:nvSpPr>
        <p:spPr>
          <a:xfrm>
            <a:off x="236001" y="224159"/>
            <a:ext cx="8671998" cy="4695182"/>
          </a:xfrm>
          <a:prstGeom prst="round2Same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ags" Target="../tags/tag4.xml" /><Relationship Id="rId4" Type="http://schemas.openxmlformats.org/officeDocument/2006/relationships/image" Target="../media/image1.jpeg" /><Relationship Id="rId5" Type="http://schemas.openxmlformats.org/officeDocument/2006/relationships/tags" Target="../tags/tag5.xml" /><Relationship Id="rId6" Type="http://schemas.openxmlformats.org/officeDocument/2006/relationships/image" Target="file:///D:\qq&#25991;&#20214;\712321467\Image\C2C\Image2\%7b75232B38-A165-1FB7-499C-2E1C792CACB5%7d.png" TargetMode="External" /><Relationship Id="rId7" Type="http://schemas.openxmlformats.org/officeDocument/2006/relationships/image" Target="../media/image2.png" /><Relationship Id="rId8" Type="http://schemas.openxmlformats.org/officeDocument/2006/relationships/tags" Target="../tags/tag6.xml" /><Relationship Id="rId9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100" name="图片 99"/>
          <p:cNvPicPr/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0406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73743875" descr="学科网 zxxk.com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 r:link="rId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77.xml" /><Relationship Id="rId3" Type="http://schemas.openxmlformats.org/officeDocument/2006/relationships/tags" Target="../tags/tag78.xml" /><Relationship Id="rId4" Type="http://schemas.openxmlformats.org/officeDocument/2006/relationships/tags" Target="../tags/tag79.xml" /><Relationship Id="rId5" Type="http://schemas.openxmlformats.org/officeDocument/2006/relationships/tags" Target="../tags/tag8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89.xml" /><Relationship Id="rId11" Type="http://schemas.openxmlformats.org/officeDocument/2006/relationships/tags" Target="../tags/tag90.xml" /><Relationship Id="rId12" Type="http://schemas.openxmlformats.org/officeDocument/2006/relationships/image" Target="../media/image15.png" /><Relationship Id="rId13" Type="http://schemas.openxmlformats.org/officeDocument/2006/relationships/tags" Target="../tags/tag91.xml" /><Relationship Id="rId14" Type="http://schemas.openxmlformats.org/officeDocument/2006/relationships/image" Target="../media/image16.png" /><Relationship Id="rId15" Type="http://schemas.openxmlformats.org/officeDocument/2006/relationships/tags" Target="../tags/tag92.xml" /><Relationship Id="rId16" Type="http://schemas.openxmlformats.org/officeDocument/2006/relationships/tags" Target="../tags/tag93.xml" /><Relationship Id="rId17" Type="http://schemas.openxmlformats.org/officeDocument/2006/relationships/tags" Target="../tags/tag94.xml" /><Relationship Id="rId18" Type="http://schemas.openxmlformats.org/officeDocument/2006/relationships/tags" Target="../tags/tag95.xml" /><Relationship Id="rId19" Type="http://schemas.openxmlformats.org/officeDocument/2006/relationships/tags" Target="../tags/tag96.xml" /><Relationship Id="rId2" Type="http://schemas.openxmlformats.org/officeDocument/2006/relationships/tags" Target="../tags/tag81.xml" /><Relationship Id="rId20" Type="http://schemas.openxmlformats.org/officeDocument/2006/relationships/tags" Target="../tags/tag97.xml" /><Relationship Id="rId21" Type="http://schemas.openxmlformats.org/officeDocument/2006/relationships/tags" Target="../tags/tag98.xml" /><Relationship Id="rId22" Type="http://schemas.openxmlformats.org/officeDocument/2006/relationships/tags" Target="../tags/tag99.xml" /><Relationship Id="rId3" Type="http://schemas.openxmlformats.org/officeDocument/2006/relationships/tags" Target="../tags/tag82.xml" /><Relationship Id="rId4" Type="http://schemas.openxmlformats.org/officeDocument/2006/relationships/tags" Target="../tags/tag83.xml" /><Relationship Id="rId5" Type="http://schemas.openxmlformats.org/officeDocument/2006/relationships/tags" Target="../tags/tag84.xml" /><Relationship Id="rId6" Type="http://schemas.openxmlformats.org/officeDocument/2006/relationships/tags" Target="../tags/tag85.xml" /><Relationship Id="rId7" Type="http://schemas.openxmlformats.org/officeDocument/2006/relationships/tags" Target="../tags/tag86.xml" /><Relationship Id="rId8" Type="http://schemas.openxmlformats.org/officeDocument/2006/relationships/tags" Target="../tags/tag87.xml" /><Relationship Id="rId9" Type="http://schemas.openxmlformats.org/officeDocument/2006/relationships/tags" Target="../tags/tag88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08.xml" /><Relationship Id="rId11" Type="http://schemas.openxmlformats.org/officeDocument/2006/relationships/tags" Target="../tags/tag109.xml" /><Relationship Id="rId12" Type="http://schemas.openxmlformats.org/officeDocument/2006/relationships/tags" Target="../tags/tag110.xml" /><Relationship Id="rId13" Type="http://schemas.openxmlformats.org/officeDocument/2006/relationships/tags" Target="../tags/tag111.xml" /><Relationship Id="rId14" Type="http://schemas.openxmlformats.org/officeDocument/2006/relationships/tags" Target="../tags/tag112.xml" /><Relationship Id="rId15" Type="http://schemas.openxmlformats.org/officeDocument/2006/relationships/image" Target="../media/image17.png" /><Relationship Id="rId16" Type="http://schemas.openxmlformats.org/officeDocument/2006/relationships/tags" Target="../tags/tag113.xml" /><Relationship Id="rId2" Type="http://schemas.openxmlformats.org/officeDocument/2006/relationships/tags" Target="../tags/tag100.xml" /><Relationship Id="rId3" Type="http://schemas.openxmlformats.org/officeDocument/2006/relationships/tags" Target="../tags/tag101.xml" /><Relationship Id="rId4" Type="http://schemas.openxmlformats.org/officeDocument/2006/relationships/tags" Target="../tags/tag102.xml" /><Relationship Id="rId5" Type="http://schemas.openxmlformats.org/officeDocument/2006/relationships/tags" Target="../tags/tag103.xml" /><Relationship Id="rId6" Type="http://schemas.openxmlformats.org/officeDocument/2006/relationships/tags" Target="../tags/tag104.xml" /><Relationship Id="rId7" Type="http://schemas.openxmlformats.org/officeDocument/2006/relationships/tags" Target="../tags/tag105.xml" /><Relationship Id="rId8" Type="http://schemas.openxmlformats.org/officeDocument/2006/relationships/tags" Target="../tags/tag106.xml" /><Relationship Id="rId9" Type="http://schemas.openxmlformats.org/officeDocument/2006/relationships/tags" Target="../tags/tag107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22.xml" /><Relationship Id="rId11" Type="http://schemas.openxmlformats.org/officeDocument/2006/relationships/tags" Target="../tags/tag123.xml" /><Relationship Id="rId12" Type="http://schemas.openxmlformats.org/officeDocument/2006/relationships/tags" Target="../tags/tag124.xml" /><Relationship Id="rId13" Type="http://schemas.openxmlformats.org/officeDocument/2006/relationships/tags" Target="../tags/tag125.xml" /><Relationship Id="rId14" Type="http://schemas.openxmlformats.org/officeDocument/2006/relationships/tags" Target="../tags/tag126.xml" /><Relationship Id="rId15" Type="http://schemas.openxmlformats.org/officeDocument/2006/relationships/tags" Target="../tags/tag127.xml" /><Relationship Id="rId16" Type="http://schemas.openxmlformats.org/officeDocument/2006/relationships/image" Target="../media/image18.png" /><Relationship Id="rId17" Type="http://schemas.openxmlformats.org/officeDocument/2006/relationships/tags" Target="../tags/tag128.xml" /><Relationship Id="rId2" Type="http://schemas.openxmlformats.org/officeDocument/2006/relationships/tags" Target="../tags/tag114.xml" /><Relationship Id="rId3" Type="http://schemas.openxmlformats.org/officeDocument/2006/relationships/tags" Target="../tags/tag115.xml" /><Relationship Id="rId4" Type="http://schemas.openxmlformats.org/officeDocument/2006/relationships/tags" Target="../tags/tag116.xml" /><Relationship Id="rId5" Type="http://schemas.openxmlformats.org/officeDocument/2006/relationships/tags" Target="../tags/tag117.xml" /><Relationship Id="rId6" Type="http://schemas.openxmlformats.org/officeDocument/2006/relationships/tags" Target="../tags/tag118.xml" /><Relationship Id="rId7" Type="http://schemas.openxmlformats.org/officeDocument/2006/relationships/tags" Target="../tags/tag119.xml" /><Relationship Id="rId8" Type="http://schemas.openxmlformats.org/officeDocument/2006/relationships/tags" Target="../tags/tag120.xml" /><Relationship Id="rId9" Type="http://schemas.openxmlformats.org/officeDocument/2006/relationships/tags" Target="../tags/tag12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29.xml" /><Relationship Id="rId3" Type="http://schemas.openxmlformats.org/officeDocument/2006/relationships/tags" Target="../tags/tag130.xml" /><Relationship Id="rId4" Type="http://schemas.openxmlformats.org/officeDocument/2006/relationships/image" Target="../media/image19.png" /><Relationship Id="rId5" Type="http://schemas.openxmlformats.org/officeDocument/2006/relationships/tags" Target="../tags/tag131.xml" /><Relationship Id="rId6" Type="http://schemas.openxmlformats.org/officeDocument/2006/relationships/tags" Target="../tags/tag13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33.xml" /><Relationship Id="rId3" Type="http://schemas.openxmlformats.org/officeDocument/2006/relationships/tags" Target="../tags/tag134.xml" /><Relationship Id="rId4" Type="http://schemas.openxmlformats.org/officeDocument/2006/relationships/image" Target="../media/image20.png" /><Relationship Id="rId5" Type="http://schemas.openxmlformats.org/officeDocument/2006/relationships/tags" Target="../tags/tag135.xml" /><Relationship Id="rId6" Type="http://schemas.openxmlformats.org/officeDocument/2006/relationships/tags" Target="../tags/tag136.xml" /><Relationship Id="rId7" Type="http://schemas.openxmlformats.org/officeDocument/2006/relationships/tags" Target="../tags/tag137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38.xml" /><Relationship Id="rId3" Type="http://schemas.openxmlformats.org/officeDocument/2006/relationships/tags" Target="../tags/tag139.xml" /><Relationship Id="rId4" Type="http://schemas.openxmlformats.org/officeDocument/2006/relationships/image" Target="../media/image20.png" /><Relationship Id="rId5" Type="http://schemas.openxmlformats.org/officeDocument/2006/relationships/tags" Target="../tags/tag140.xml" /><Relationship Id="rId6" Type="http://schemas.openxmlformats.org/officeDocument/2006/relationships/tags" Target="../tags/tag141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48.xml" /><Relationship Id="rId11" Type="http://schemas.openxmlformats.org/officeDocument/2006/relationships/image" Target="../media/image23.png" /><Relationship Id="rId12" Type="http://schemas.openxmlformats.org/officeDocument/2006/relationships/tags" Target="../tags/tag149.xml" /><Relationship Id="rId13" Type="http://schemas.openxmlformats.org/officeDocument/2006/relationships/image" Target="../media/image24.png" /><Relationship Id="rId14" Type="http://schemas.openxmlformats.org/officeDocument/2006/relationships/tags" Target="../tags/tag150.xml" /><Relationship Id="rId15" Type="http://schemas.openxmlformats.org/officeDocument/2006/relationships/image" Target="../media/image25.png" /><Relationship Id="rId16" Type="http://schemas.openxmlformats.org/officeDocument/2006/relationships/tags" Target="../tags/tag151.xml" /><Relationship Id="rId17" Type="http://schemas.openxmlformats.org/officeDocument/2006/relationships/image" Target="../media/image26.png" /><Relationship Id="rId18" Type="http://schemas.openxmlformats.org/officeDocument/2006/relationships/tags" Target="../tags/tag152.xml" /><Relationship Id="rId19" Type="http://schemas.openxmlformats.org/officeDocument/2006/relationships/image" Target="../media/image27.png" /><Relationship Id="rId2" Type="http://schemas.openxmlformats.org/officeDocument/2006/relationships/tags" Target="../tags/tag142.xml" /><Relationship Id="rId20" Type="http://schemas.openxmlformats.org/officeDocument/2006/relationships/tags" Target="../tags/tag153.xml" /><Relationship Id="rId21" Type="http://schemas.openxmlformats.org/officeDocument/2006/relationships/tags" Target="../tags/tag154.xml" /><Relationship Id="rId3" Type="http://schemas.openxmlformats.org/officeDocument/2006/relationships/tags" Target="../tags/tag143.xml" /><Relationship Id="rId4" Type="http://schemas.openxmlformats.org/officeDocument/2006/relationships/tags" Target="../tags/tag144.xml" /><Relationship Id="rId5" Type="http://schemas.openxmlformats.org/officeDocument/2006/relationships/tags" Target="../tags/tag145.xml" /><Relationship Id="rId6" Type="http://schemas.openxmlformats.org/officeDocument/2006/relationships/tags" Target="../tags/tag146.xml" /><Relationship Id="rId7" Type="http://schemas.openxmlformats.org/officeDocument/2006/relationships/image" Target="../media/image21.png" /><Relationship Id="rId8" Type="http://schemas.openxmlformats.org/officeDocument/2006/relationships/tags" Target="../tags/tag147.xml" /><Relationship Id="rId9" Type="http://schemas.openxmlformats.org/officeDocument/2006/relationships/image" Target="../media/image22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62.xml" /><Relationship Id="rId11" Type="http://schemas.openxmlformats.org/officeDocument/2006/relationships/image" Target="../media/image29.png" /><Relationship Id="rId12" Type="http://schemas.openxmlformats.org/officeDocument/2006/relationships/tags" Target="../tags/tag163.xml" /><Relationship Id="rId13" Type="http://schemas.openxmlformats.org/officeDocument/2006/relationships/image" Target="../media/image30.jpeg" /><Relationship Id="rId14" Type="http://schemas.openxmlformats.org/officeDocument/2006/relationships/tags" Target="../tags/tag164.xml" /><Relationship Id="rId15" Type="http://schemas.openxmlformats.org/officeDocument/2006/relationships/tags" Target="../tags/tag165.xml" /><Relationship Id="rId16" Type="http://schemas.openxmlformats.org/officeDocument/2006/relationships/tags" Target="../tags/tag166.xml" /><Relationship Id="rId2" Type="http://schemas.openxmlformats.org/officeDocument/2006/relationships/tags" Target="../tags/tag155.xml" /><Relationship Id="rId3" Type="http://schemas.openxmlformats.org/officeDocument/2006/relationships/tags" Target="../tags/tag156.xml" /><Relationship Id="rId4" Type="http://schemas.openxmlformats.org/officeDocument/2006/relationships/tags" Target="../tags/tag157.xml" /><Relationship Id="rId5" Type="http://schemas.openxmlformats.org/officeDocument/2006/relationships/tags" Target="../tags/tag158.xml" /><Relationship Id="rId6" Type="http://schemas.openxmlformats.org/officeDocument/2006/relationships/tags" Target="../tags/tag159.xml" /><Relationship Id="rId7" Type="http://schemas.openxmlformats.org/officeDocument/2006/relationships/tags" Target="../tags/tag160.xml" /><Relationship Id="rId8" Type="http://schemas.openxmlformats.org/officeDocument/2006/relationships/tags" Target="../tags/tag161.xml" /><Relationship Id="rId9" Type="http://schemas.openxmlformats.org/officeDocument/2006/relationships/image" Target="../media/image2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67.xml" /><Relationship Id="rId3" Type="http://schemas.openxmlformats.org/officeDocument/2006/relationships/tags" Target="../tags/tag168.xml" /><Relationship Id="rId4" Type="http://schemas.openxmlformats.org/officeDocument/2006/relationships/tags" Target="../tags/tag16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1.xml" /><Relationship Id="rId3" Type="http://schemas.openxmlformats.org/officeDocument/2006/relationships/tags" Target="../tags/tag12.xml" /><Relationship Id="rId4" Type="http://schemas.openxmlformats.org/officeDocument/2006/relationships/tags" Target="../tags/tag13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32.jpeg" /><Relationship Id="rId11" Type="http://schemas.openxmlformats.org/officeDocument/2006/relationships/tags" Target="../tags/tag177.xml" /><Relationship Id="rId2" Type="http://schemas.openxmlformats.org/officeDocument/2006/relationships/tags" Target="../tags/tag170.xml" /><Relationship Id="rId3" Type="http://schemas.openxmlformats.org/officeDocument/2006/relationships/tags" Target="../tags/tag171.xml" /><Relationship Id="rId4" Type="http://schemas.openxmlformats.org/officeDocument/2006/relationships/tags" Target="../tags/tag172.xml" /><Relationship Id="rId5" Type="http://schemas.openxmlformats.org/officeDocument/2006/relationships/tags" Target="../tags/tag173.xml" /><Relationship Id="rId6" Type="http://schemas.openxmlformats.org/officeDocument/2006/relationships/tags" Target="../tags/tag174.xml" /><Relationship Id="rId7" Type="http://schemas.openxmlformats.org/officeDocument/2006/relationships/tags" Target="../tags/tag175.xml" /><Relationship Id="rId8" Type="http://schemas.openxmlformats.org/officeDocument/2006/relationships/image" Target="../media/image31.jpeg" /><Relationship Id="rId9" Type="http://schemas.openxmlformats.org/officeDocument/2006/relationships/tags" Target="../tags/tag176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78.xml" /><Relationship Id="rId3" Type="http://schemas.openxmlformats.org/officeDocument/2006/relationships/tags" Target="../tags/tag179.xml" /><Relationship Id="rId4" Type="http://schemas.openxmlformats.org/officeDocument/2006/relationships/tags" Target="../tags/tag180.xml" /><Relationship Id="rId5" Type="http://schemas.openxmlformats.org/officeDocument/2006/relationships/tags" Target="../tags/tag181.xml" /><Relationship Id="rId6" Type="http://schemas.openxmlformats.org/officeDocument/2006/relationships/tags" Target="../tags/tag18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91.xml" /><Relationship Id="rId11" Type="http://schemas.openxmlformats.org/officeDocument/2006/relationships/image" Target="../media/image33.png" /><Relationship Id="rId12" Type="http://schemas.openxmlformats.org/officeDocument/2006/relationships/tags" Target="../tags/tag192.xml" /><Relationship Id="rId13" Type="http://schemas.openxmlformats.org/officeDocument/2006/relationships/image" Target="../media/image34.jpeg" /><Relationship Id="rId14" Type="http://schemas.openxmlformats.org/officeDocument/2006/relationships/tags" Target="../tags/tag193.xml" /><Relationship Id="rId15" Type="http://schemas.openxmlformats.org/officeDocument/2006/relationships/image" Target="../media/image35.jpeg" /><Relationship Id="rId16" Type="http://schemas.openxmlformats.org/officeDocument/2006/relationships/tags" Target="../tags/tag194.xml" /><Relationship Id="rId17" Type="http://schemas.openxmlformats.org/officeDocument/2006/relationships/image" Target="../media/image36.jpeg" /><Relationship Id="rId18" Type="http://schemas.openxmlformats.org/officeDocument/2006/relationships/tags" Target="../tags/tag195.xml" /><Relationship Id="rId19" Type="http://schemas.openxmlformats.org/officeDocument/2006/relationships/image" Target="../media/image37.jpeg" /><Relationship Id="rId2" Type="http://schemas.openxmlformats.org/officeDocument/2006/relationships/tags" Target="../tags/tag183.xml" /><Relationship Id="rId20" Type="http://schemas.openxmlformats.org/officeDocument/2006/relationships/tags" Target="../tags/tag196.xml" /><Relationship Id="rId3" Type="http://schemas.openxmlformats.org/officeDocument/2006/relationships/tags" Target="../tags/tag184.xml" /><Relationship Id="rId4" Type="http://schemas.openxmlformats.org/officeDocument/2006/relationships/tags" Target="../tags/tag185.xml" /><Relationship Id="rId5" Type="http://schemas.openxmlformats.org/officeDocument/2006/relationships/tags" Target="../tags/tag186.xml" /><Relationship Id="rId6" Type="http://schemas.openxmlformats.org/officeDocument/2006/relationships/tags" Target="../tags/tag187.xml" /><Relationship Id="rId7" Type="http://schemas.openxmlformats.org/officeDocument/2006/relationships/tags" Target="../tags/tag188.xml" /><Relationship Id="rId8" Type="http://schemas.openxmlformats.org/officeDocument/2006/relationships/tags" Target="../tags/tag189.xml" /><Relationship Id="rId9" Type="http://schemas.openxmlformats.org/officeDocument/2006/relationships/tags" Target="../tags/tag190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97.xml" /><Relationship Id="rId3" Type="http://schemas.openxmlformats.org/officeDocument/2006/relationships/tags" Target="../tags/tag198.xml" /><Relationship Id="rId4" Type="http://schemas.openxmlformats.org/officeDocument/2006/relationships/tags" Target="../tags/tag199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08.xml" /><Relationship Id="rId11" Type="http://schemas.openxmlformats.org/officeDocument/2006/relationships/tags" Target="../tags/tag209.xml" /><Relationship Id="rId12" Type="http://schemas.openxmlformats.org/officeDocument/2006/relationships/tags" Target="../tags/tag210.xml" /><Relationship Id="rId13" Type="http://schemas.openxmlformats.org/officeDocument/2006/relationships/tags" Target="../tags/tag211.xml" /><Relationship Id="rId14" Type="http://schemas.openxmlformats.org/officeDocument/2006/relationships/tags" Target="../tags/tag212.xml" /><Relationship Id="rId15" Type="http://schemas.openxmlformats.org/officeDocument/2006/relationships/tags" Target="../tags/tag213.xml" /><Relationship Id="rId16" Type="http://schemas.openxmlformats.org/officeDocument/2006/relationships/tags" Target="../tags/tag214.xml" /><Relationship Id="rId17" Type="http://schemas.openxmlformats.org/officeDocument/2006/relationships/tags" Target="../tags/tag215.xml" /><Relationship Id="rId18" Type="http://schemas.openxmlformats.org/officeDocument/2006/relationships/tags" Target="../tags/tag216.xml" /><Relationship Id="rId19" Type="http://schemas.openxmlformats.org/officeDocument/2006/relationships/tags" Target="../tags/tag217.xml" /><Relationship Id="rId2" Type="http://schemas.openxmlformats.org/officeDocument/2006/relationships/tags" Target="../tags/tag200.xml" /><Relationship Id="rId20" Type="http://schemas.openxmlformats.org/officeDocument/2006/relationships/tags" Target="../tags/tag218.xml" /><Relationship Id="rId21" Type="http://schemas.openxmlformats.org/officeDocument/2006/relationships/tags" Target="../tags/tag219.xml" /><Relationship Id="rId22" Type="http://schemas.openxmlformats.org/officeDocument/2006/relationships/tags" Target="../tags/tag220.xml" /><Relationship Id="rId23" Type="http://schemas.openxmlformats.org/officeDocument/2006/relationships/tags" Target="../tags/tag221.xml" /><Relationship Id="rId24" Type="http://schemas.openxmlformats.org/officeDocument/2006/relationships/tags" Target="../tags/tag222.xml" /><Relationship Id="rId25" Type="http://schemas.openxmlformats.org/officeDocument/2006/relationships/tags" Target="../tags/tag223.xml" /><Relationship Id="rId26" Type="http://schemas.openxmlformats.org/officeDocument/2006/relationships/tags" Target="../tags/tag224.xml" /><Relationship Id="rId27" Type="http://schemas.openxmlformats.org/officeDocument/2006/relationships/tags" Target="../tags/tag225.xml" /><Relationship Id="rId28" Type="http://schemas.openxmlformats.org/officeDocument/2006/relationships/tags" Target="../tags/tag226.xml" /><Relationship Id="rId29" Type="http://schemas.openxmlformats.org/officeDocument/2006/relationships/tags" Target="../tags/tag227.xml" /><Relationship Id="rId3" Type="http://schemas.openxmlformats.org/officeDocument/2006/relationships/tags" Target="../tags/tag201.xml" /><Relationship Id="rId30" Type="http://schemas.openxmlformats.org/officeDocument/2006/relationships/tags" Target="../tags/tag228.xml" /><Relationship Id="rId31" Type="http://schemas.openxmlformats.org/officeDocument/2006/relationships/tags" Target="../tags/tag229.xml" /><Relationship Id="rId32" Type="http://schemas.openxmlformats.org/officeDocument/2006/relationships/tags" Target="../tags/tag230.xml" /><Relationship Id="rId33" Type="http://schemas.openxmlformats.org/officeDocument/2006/relationships/tags" Target="../tags/tag231.xml" /><Relationship Id="rId34" Type="http://schemas.openxmlformats.org/officeDocument/2006/relationships/tags" Target="../tags/tag232.xml" /><Relationship Id="rId35" Type="http://schemas.openxmlformats.org/officeDocument/2006/relationships/tags" Target="../tags/tag233.xml" /><Relationship Id="rId36" Type="http://schemas.openxmlformats.org/officeDocument/2006/relationships/tags" Target="../tags/tag234.xml" /><Relationship Id="rId37" Type="http://schemas.openxmlformats.org/officeDocument/2006/relationships/tags" Target="../tags/tag235.xml" /><Relationship Id="rId38" Type="http://schemas.openxmlformats.org/officeDocument/2006/relationships/tags" Target="../tags/tag236.xml" /><Relationship Id="rId39" Type="http://schemas.openxmlformats.org/officeDocument/2006/relationships/tags" Target="../tags/tag237.xml" /><Relationship Id="rId4" Type="http://schemas.openxmlformats.org/officeDocument/2006/relationships/tags" Target="../tags/tag202.xml" /><Relationship Id="rId40" Type="http://schemas.openxmlformats.org/officeDocument/2006/relationships/tags" Target="../tags/tag238.xml" /><Relationship Id="rId41" Type="http://schemas.openxmlformats.org/officeDocument/2006/relationships/tags" Target="../tags/tag239.xml" /><Relationship Id="rId42" Type="http://schemas.openxmlformats.org/officeDocument/2006/relationships/tags" Target="../tags/tag240.xml" /><Relationship Id="rId43" Type="http://schemas.openxmlformats.org/officeDocument/2006/relationships/tags" Target="../tags/tag241.xml" /><Relationship Id="rId44" Type="http://schemas.openxmlformats.org/officeDocument/2006/relationships/tags" Target="../tags/tag242.xml" /><Relationship Id="rId5" Type="http://schemas.openxmlformats.org/officeDocument/2006/relationships/tags" Target="../tags/tag203.xml" /><Relationship Id="rId6" Type="http://schemas.openxmlformats.org/officeDocument/2006/relationships/tags" Target="../tags/tag204.xml" /><Relationship Id="rId7" Type="http://schemas.openxmlformats.org/officeDocument/2006/relationships/tags" Target="../tags/tag205.xml" /><Relationship Id="rId8" Type="http://schemas.openxmlformats.org/officeDocument/2006/relationships/tags" Target="../tags/tag206.xml" /><Relationship Id="rId9" Type="http://schemas.openxmlformats.org/officeDocument/2006/relationships/tags" Target="../tags/tag207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tags" Target="../tags/tag19.xml" /><Relationship Id="rId8" Type="http://schemas.openxmlformats.org/officeDocument/2006/relationships/tags" Target="../tags/tag20.xml" /><Relationship Id="rId9" Type="http://schemas.openxmlformats.org/officeDocument/2006/relationships/tags" Target="../tags/tag2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5.png" /><Relationship Id="rId11" Type="http://schemas.openxmlformats.org/officeDocument/2006/relationships/tags" Target="../tags/tag28.xml" /><Relationship Id="rId12" Type="http://schemas.openxmlformats.org/officeDocument/2006/relationships/tags" Target="../tags/tag29.xml" /><Relationship Id="rId13" Type="http://schemas.openxmlformats.org/officeDocument/2006/relationships/tags" Target="../tags/tag30.xml" /><Relationship Id="rId2" Type="http://schemas.openxmlformats.org/officeDocument/2006/relationships/tags" Target="../tags/tag22.xml" /><Relationship Id="rId3" Type="http://schemas.openxmlformats.org/officeDocument/2006/relationships/tags" Target="../tags/tag23.xml" /><Relationship Id="rId4" Type="http://schemas.openxmlformats.org/officeDocument/2006/relationships/image" Target="../media/image3.png" /><Relationship Id="rId5" Type="http://schemas.openxmlformats.org/officeDocument/2006/relationships/tags" Target="../tags/tag24.xml" /><Relationship Id="rId6" Type="http://schemas.openxmlformats.org/officeDocument/2006/relationships/tags" Target="../tags/tag25.xml" /><Relationship Id="rId7" Type="http://schemas.openxmlformats.org/officeDocument/2006/relationships/image" Target="../media/image4.jpeg" /><Relationship Id="rId8" Type="http://schemas.openxmlformats.org/officeDocument/2006/relationships/tags" Target="../tags/tag26.xml" /><Relationship Id="rId9" Type="http://schemas.openxmlformats.org/officeDocument/2006/relationships/tags" Target="../tags/tag27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image" Target="../media/image6.png" /><Relationship Id="rId5" Type="http://schemas.openxmlformats.org/officeDocument/2006/relationships/tags" Target="../tags/tag33.xml" /><Relationship Id="rId6" Type="http://schemas.openxmlformats.org/officeDocument/2006/relationships/tags" Target="../tags/tag3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0.xml" /><Relationship Id="rId11" Type="http://schemas.openxmlformats.org/officeDocument/2006/relationships/image" Target="../media/image10.jpeg" /><Relationship Id="rId12" Type="http://schemas.openxmlformats.org/officeDocument/2006/relationships/tags" Target="../tags/tag41.xml" /><Relationship Id="rId13" Type="http://schemas.openxmlformats.org/officeDocument/2006/relationships/tags" Target="../tags/tag42.xml" /><Relationship Id="rId14" Type="http://schemas.openxmlformats.org/officeDocument/2006/relationships/tags" Target="../tags/tag43.xml" /><Relationship Id="rId15" Type="http://schemas.openxmlformats.org/officeDocument/2006/relationships/tags" Target="../tags/tag44.xml" /><Relationship Id="rId16" Type="http://schemas.openxmlformats.org/officeDocument/2006/relationships/tags" Target="../tags/tag45.xml" /><Relationship Id="rId17" Type="http://schemas.openxmlformats.org/officeDocument/2006/relationships/tags" Target="../tags/tag46.xml" /><Relationship Id="rId18" Type="http://schemas.openxmlformats.org/officeDocument/2006/relationships/image" Target="../media/image11.jpeg" /><Relationship Id="rId19" Type="http://schemas.openxmlformats.org/officeDocument/2006/relationships/tags" Target="../tags/tag47.xml" /><Relationship Id="rId2" Type="http://schemas.openxmlformats.org/officeDocument/2006/relationships/tags" Target="../tags/tag35.xml" /><Relationship Id="rId20" Type="http://schemas.openxmlformats.org/officeDocument/2006/relationships/image" Target="../media/image12.jpeg" /><Relationship Id="rId21" Type="http://schemas.openxmlformats.org/officeDocument/2006/relationships/tags" Target="../tags/tag48.xml" /><Relationship Id="rId22" Type="http://schemas.openxmlformats.org/officeDocument/2006/relationships/tags" Target="../tags/tag49.xml" /><Relationship Id="rId23" Type="http://schemas.openxmlformats.org/officeDocument/2006/relationships/tags" Target="../tags/tag50.xml" /><Relationship Id="rId3" Type="http://schemas.openxmlformats.org/officeDocument/2006/relationships/tags" Target="../tags/tag36.xml" /><Relationship Id="rId4" Type="http://schemas.openxmlformats.org/officeDocument/2006/relationships/tags" Target="../tags/tag37.xml" /><Relationship Id="rId5" Type="http://schemas.openxmlformats.org/officeDocument/2006/relationships/image" Target="../media/image7.jpeg" /><Relationship Id="rId6" Type="http://schemas.openxmlformats.org/officeDocument/2006/relationships/tags" Target="../tags/tag38.xml" /><Relationship Id="rId7" Type="http://schemas.openxmlformats.org/officeDocument/2006/relationships/image" Target="../media/image8.jpeg" /><Relationship Id="rId8" Type="http://schemas.openxmlformats.org/officeDocument/2006/relationships/tags" Target="../tags/tag39.xml" /><Relationship Id="rId9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51.xml" /><Relationship Id="rId3" Type="http://schemas.openxmlformats.org/officeDocument/2006/relationships/tags" Target="../tags/tag52.xml" /><Relationship Id="rId4" Type="http://schemas.openxmlformats.org/officeDocument/2006/relationships/tags" Target="../tags/tag53.xml" /><Relationship Id="rId5" Type="http://schemas.openxmlformats.org/officeDocument/2006/relationships/tags" Target="../tags/tag54.xml" /><Relationship Id="rId6" Type="http://schemas.openxmlformats.org/officeDocument/2006/relationships/image" Target="../media/image13.png" /><Relationship Id="rId7" Type="http://schemas.openxmlformats.org/officeDocument/2006/relationships/tags" Target="../tags/tag55.xml" /><Relationship Id="rId8" Type="http://schemas.openxmlformats.org/officeDocument/2006/relationships/tags" Target="../tags/tag56.xml" /><Relationship Id="rId9" Type="http://schemas.openxmlformats.org/officeDocument/2006/relationships/tags" Target="../tags/tag5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66.xml" /><Relationship Id="rId11" Type="http://schemas.openxmlformats.org/officeDocument/2006/relationships/tags" Target="../tags/tag67.xml" /><Relationship Id="rId12" Type="http://schemas.openxmlformats.org/officeDocument/2006/relationships/tags" Target="../tags/tag68.xml" /><Relationship Id="rId13" Type="http://schemas.openxmlformats.org/officeDocument/2006/relationships/tags" Target="../tags/tag69.xml" /><Relationship Id="rId14" Type="http://schemas.openxmlformats.org/officeDocument/2006/relationships/tags" Target="../tags/tag70.xml" /><Relationship Id="rId15" Type="http://schemas.openxmlformats.org/officeDocument/2006/relationships/tags" Target="../tags/tag71.xml" /><Relationship Id="rId16" Type="http://schemas.openxmlformats.org/officeDocument/2006/relationships/tags" Target="../tags/tag72.xml" /><Relationship Id="rId17" Type="http://schemas.openxmlformats.org/officeDocument/2006/relationships/tags" Target="../tags/tag73.xml" /><Relationship Id="rId18" Type="http://schemas.openxmlformats.org/officeDocument/2006/relationships/oleObject" Target="../embeddings/oleObject1.bin" TargetMode="Internal" /><Relationship Id="rId19" Type="http://schemas.openxmlformats.org/officeDocument/2006/relationships/image" Target="../media/image14.wmf" /><Relationship Id="rId2" Type="http://schemas.openxmlformats.org/officeDocument/2006/relationships/tags" Target="../tags/tag58.xml" /><Relationship Id="rId20" Type="http://schemas.openxmlformats.org/officeDocument/2006/relationships/vmlDrawing" Target="../drawings/vmlDrawing1.vml" /><Relationship Id="rId3" Type="http://schemas.openxmlformats.org/officeDocument/2006/relationships/tags" Target="../tags/tag59.xml" /><Relationship Id="rId4" Type="http://schemas.openxmlformats.org/officeDocument/2006/relationships/tags" Target="../tags/tag60.xml" /><Relationship Id="rId5" Type="http://schemas.openxmlformats.org/officeDocument/2006/relationships/tags" Target="../tags/tag61.xml" /><Relationship Id="rId6" Type="http://schemas.openxmlformats.org/officeDocument/2006/relationships/tags" Target="../tags/tag62.xml" /><Relationship Id="rId7" Type="http://schemas.openxmlformats.org/officeDocument/2006/relationships/tags" Target="../tags/tag63.xml" /><Relationship Id="rId8" Type="http://schemas.openxmlformats.org/officeDocument/2006/relationships/tags" Target="../tags/tag64.xml" /><Relationship Id="rId9" Type="http://schemas.openxmlformats.org/officeDocument/2006/relationships/tags" Target="../tags/tag65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74.xml" /><Relationship Id="rId3" Type="http://schemas.openxmlformats.org/officeDocument/2006/relationships/tags" Target="../tags/tag75.xml" /><Relationship Id="rId4" Type="http://schemas.openxmlformats.org/officeDocument/2006/relationships/tags" Target="../tags/tag76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298565" y="294210"/>
            <a:ext cx="3237799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105号-简雅黑" panose="00000500000000000000" pitchFamily="2" charset="-122"/>
              </a:rPr>
              <a:t>第二章 声现象</a:t>
            </a:r>
            <a:endParaRPr lang="zh-CN" altLang="en-US" sz="27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字魂105号-简雅黑" panose="00000500000000000000" pitchFamily="2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402345" y="2198134"/>
            <a:ext cx="5620044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4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字魂105号-简雅黑" panose="00000500000000000000" pitchFamily="2" charset="-122"/>
              </a:rPr>
              <a:t>本章复习和总结</a:t>
            </a:r>
            <a:endParaRPr lang="zh-CN" altLang="en-US" sz="44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字魂105号-简雅黑" panose="00000500000000000000" pitchFamily="2" charset="-122"/>
            </a:endParaRPr>
          </a:p>
        </p:txBody>
      </p:sp>
      <p:sp>
        <p:nvSpPr>
          <p:cNvPr id="4" name="矩形 3" title=""/>
          <p:cNvSpPr/>
          <p:nvPr>
            <p:custDataLst>
              <p:tags r:id="rId5"/>
            </p:custDataLst>
          </p:nvPr>
        </p:nvSpPr>
        <p:spPr>
          <a:xfrm>
            <a:off x="1427870" y="4584700"/>
            <a:ext cx="2358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R·</a:t>
            </a:r>
            <a:r>
              <a:rPr lang="zh-CN" altLang="en-US" sz="18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八年级物理上册</a:t>
            </a:r>
            <a:endParaRPr lang="zh-CN" altLang="en-US" sz="180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 title=""/>
          <p:cNvSpPr/>
          <p:nvPr>
            <p:custDataLst>
              <p:tags r:id="rId3"/>
            </p:custDataLst>
          </p:nvPr>
        </p:nvSpPr>
        <p:spPr>
          <a:xfrm>
            <a:off x="412200" y="1362278"/>
            <a:ext cx="8319600" cy="1966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 cap="all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/>
                <a:ea typeface="黑体" panose="02010609060101010101" pitchFamily="49" charset="-122"/>
              </a:rPr>
              <a:t>例</a:t>
            </a:r>
            <a:r>
              <a:rPr lang="en-US" altLang="zh-CN" sz="2600" b="1" cap="all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/>
                <a:ea typeface="黑体" panose="02010609060101010101" pitchFamily="49" charset="-122"/>
              </a:rPr>
              <a:t>3 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 某测量员是这样利用回声测距离的，他站在两平行峭壁间某一位置鸣枪，经过</a:t>
            </a:r>
            <a:r>
              <a:rPr lang="en-US" altLang="zh-CN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1s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第一次听到回声，又经过</a:t>
            </a:r>
            <a:r>
              <a:rPr lang="en-US" altLang="zh-CN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0.5s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再次听到回声，回声测距是利用了声波的</a:t>
            </a:r>
            <a:r>
              <a:rPr lang="en-US" altLang="zh-CN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________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。已知声速为</a:t>
            </a:r>
            <a:r>
              <a:rPr lang="en-US" altLang="zh-CN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340m/s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，则两峭壁间的距离为</a:t>
            </a:r>
            <a:r>
              <a:rPr lang="en-US" altLang="zh-CN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______m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。</a:t>
            </a:r>
            <a:endParaRPr lang="en-US" altLang="zh-CN" sz="26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6" name="矩形 5" title=""/>
          <p:cNvSpPr/>
          <p:nvPr>
            <p:custDataLst>
              <p:tags r:id="rId4"/>
            </p:custDataLst>
          </p:nvPr>
        </p:nvSpPr>
        <p:spPr>
          <a:xfrm>
            <a:off x="7198165" y="2290739"/>
            <a:ext cx="104457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反射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 title=""/>
          <p:cNvSpPr/>
          <p:nvPr>
            <p:custDataLst>
              <p:tags r:id="rId5"/>
            </p:custDataLst>
          </p:nvPr>
        </p:nvSpPr>
        <p:spPr>
          <a:xfrm>
            <a:off x="6613013" y="2794481"/>
            <a:ext cx="9969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/>
                <a:ea typeface="黑体" panose="02010609060101010101" pitchFamily="49" charset="-122"/>
              </a:rPr>
              <a:t>425</a:t>
            </a:r>
            <a:endParaRPr lang="zh-CN" altLang="en-US" sz="2800" b="1">
              <a:solidFill>
                <a:srgbClr val="FF0000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822961" y="372794"/>
            <a:ext cx="3201517" cy="492443"/>
          </a:xfrm>
          <a:prstGeom prst="rect">
            <a:avLst/>
          </a:prstGeom>
          <a:solidFill>
            <a:srgbClr val="C6EAFA"/>
          </a:solidFill>
        </p:spPr>
        <p:txBody>
          <a:bodyPr wrap="none" rtlCol="0">
            <a:spAutoFit/>
          </a:bodyPr>
          <a:lstStyle/>
          <a:p>
            <a:r>
              <a:rPr lang="zh-CN" altLang="en-US" sz="26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知识点</a:t>
            </a:r>
            <a:r>
              <a:rPr lang="en-US" altLang="zh-CN" sz="26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 </a:t>
            </a:r>
            <a:r>
              <a:rPr lang="zh-CN" altLang="en-US" sz="26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声音的特性</a:t>
            </a:r>
            <a:endParaRPr lang="zh-CN" altLang="en-US" sz="2600" b="1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443132" y="2325528"/>
            <a:ext cx="18598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</a:rPr>
              <a:t>声音的特性</a:t>
            </a:r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左大括号 3" title=""/>
          <p:cNvSpPr/>
          <p:nvPr>
            <p:custDataLst>
              <p:tags r:id="rId5"/>
            </p:custDataLst>
          </p:nvPr>
        </p:nvSpPr>
        <p:spPr>
          <a:xfrm>
            <a:off x="2302937" y="1537774"/>
            <a:ext cx="306620" cy="2067950"/>
          </a:xfrm>
          <a:prstGeom prst="leftBrace">
            <a:avLst>
              <a:gd name="adj1" fmla="val 13729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 title=""/>
          <p:cNvSpPr txBox="1"/>
          <p:nvPr>
            <p:custDataLst>
              <p:tags r:id="rId6"/>
            </p:custDataLst>
          </p:nvPr>
        </p:nvSpPr>
        <p:spPr>
          <a:xfrm>
            <a:off x="2612427" y="1304357"/>
            <a:ext cx="8547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</a:rPr>
              <a:t>音调</a:t>
            </a:r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7"/>
            </p:custDataLst>
          </p:nvPr>
        </p:nvSpPr>
        <p:spPr>
          <a:xfrm>
            <a:off x="2612427" y="2325527"/>
            <a:ext cx="8547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</a:rPr>
              <a:t>响度</a:t>
            </a:r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8"/>
            </p:custDataLst>
          </p:nvPr>
        </p:nvSpPr>
        <p:spPr>
          <a:xfrm>
            <a:off x="2612427" y="3359502"/>
            <a:ext cx="8547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</a:rPr>
              <a:t>音色</a:t>
            </a:r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9"/>
            </p:custDataLst>
          </p:nvPr>
        </p:nvSpPr>
        <p:spPr>
          <a:xfrm>
            <a:off x="3289690" y="1307377"/>
            <a:ext cx="2578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</a:rPr>
              <a:t>：声音的</a:t>
            </a:r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高低</a:t>
            </a:r>
            <a:endParaRPr lang="zh-CN" altLang="en-US" sz="2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对话气泡: 圆角矩形 8" title=""/>
          <p:cNvSpPr/>
          <p:nvPr>
            <p:custDataLst>
              <p:tags r:id="rId10"/>
            </p:custDataLst>
          </p:nvPr>
        </p:nvSpPr>
        <p:spPr>
          <a:xfrm>
            <a:off x="4572000" y="322341"/>
            <a:ext cx="3201517" cy="809267"/>
          </a:xfrm>
          <a:prstGeom prst="wedgeRoundRectCallout">
            <a:avLst>
              <a:gd name="adj1" fmla="val -34517"/>
              <a:gd name="adj2" fmla="val 7498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听觉感受：</a:t>
            </a: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低沉浑厚音调低，尖细刺耳音调高。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11"/>
            </p:custDataLst>
          </p:nvPr>
        </p:nvSpPr>
        <p:spPr>
          <a:xfrm>
            <a:off x="5515502" y="1336423"/>
            <a:ext cx="2328203" cy="434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决定因素：频率</a:t>
            </a:r>
            <a:endParaRPr lang="zh-CN" altLang="en-US" sz="2200" b="1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 title="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32" y="3831840"/>
            <a:ext cx="1456781" cy="1034913"/>
          </a:xfrm>
          <a:prstGeom prst="rect">
            <a:avLst/>
          </a:prstGeom>
        </p:spPr>
      </p:pic>
      <p:pic>
        <p:nvPicPr>
          <p:cNvPr id="17" name="图片 16" title="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47" y="954346"/>
            <a:ext cx="1461055" cy="1034913"/>
          </a:xfrm>
          <a:prstGeom prst="rect">
            <a:avLst/>
          </a:prstGeom>
        </p:spPr>
      </p:pic>
      <p:sp>
        <p:nvSpPr>
          <p:cNvPr id="22" name="对话气泡: 圆角矩形 21" title=""/>
          <p:cNvSpPr/>
          <p:nvPr>
            <p:custDataLst>
              <p:tags r:id="rId16"/>
            </p:custDataLst>
          </p:nvPr>
        </p:nvSpPr>
        <p:spPr>
          <a:xfrm>
            <a:off x="456508" y="2035912"/>
            <a:ext cx="3201517" cy="1745971"/>
          </a:xfrm>
          <a:prstGeom prst="wedgeRoundRectCallout">
            <a:avLst>
              <a:gd name="adj1" fmla="val 34506"/>
              <a:gd name="adj2" fmla="val -6134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zh-CN" altLang="en-US" sz="22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物体振动越快，频率越高，音调就越</a:t>
            </a:r>
            <a:r>
              <a:rPr lang="en-US" altLang="zh-CN" sz="22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_____</a:t>
            </a:r>
            <a:r>
              <a:rPr lang="zh-CN" altLang="en-US" sz="22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zh-CN" altLang="en-US" sz="2200" b="1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2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物体振动越慢，频率越低，音调就越</a:t>
            </a:r>
            <a:r>
              <a:rPr lang="en-US" altLang="zh-CN" sz="22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_____</a:t>
            </a:r>
            <a:r>
              <a:rPr lang="zh-CN" altLang="en-US" sz="22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200" b="1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 title=""/>
          <p:cNvSpPr txBox="1"/>
          <p:nvPr>
            <p:custDataLst>
              <p:tags r:id="rId17"/>
            </p:custDataLst>
          </p:nvPr>
        </p:nvSpPr>
        <p:spPr>
          <a:xfrm>
            <a:off x="2401440" y="2433489"/>
            <a:ext cx="668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 title=""/>
          <p:cNvSpPr txBox="1"/>
          <p:nvPr>
            <p:custDataLst>
              <p:tags r:id="rId18"/>
            </p:custDataLst>
          </p:nvPr>
        </p:nvSpPr>
        <p:spPr>
          <a:xfrm>
            <a:off x="2393597" y="3197418"/>
            <a:ext cx="668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低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对话气泡: 圆角矩形 24" title=""/>
          <p:cNvSpPr/>
          <p:nvPr>
            <p:custDataLst>
              <p:tags r:id="rId19"/>
            </p:custDataLst>
          </p:nvPr>
        </p:nvSpPr>
        <p:spPr>
          <a:xfrm>
            <a:off x="3814062" y="2004635"/>
            <a:ext cx="4971541" cy="1925033"/>
          </a:xfrm>
          <a:prstGeom prst="wedgeRoundRectCallout">
            <a:avLst>
              <a:gd name="adj1" fmla="val 20074"/>
              <a:gd name="adj2" fmla="val -6609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2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物理意义：描述物体</a:t>
            </a:r>
            <a:r>
              <a:rPr lang="zh-CN" altLang="en-US" sz="2200" b="1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振动的快慢</a:t>
            </a:r>
            <a:r>
              <a:rPr lang="zh-CN" altLang="en-US" sz="22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200" b="1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2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定义：物体</a:t>
            </a:r>
            <a:r>
              <a:rPr lang="zh-CN" altLang="en-US" sz="2200" b="1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每秒内振动的次数</a:t>
            </a:r>
            <a:r>
              <a:rPr lang="zh-CN" altLang="en-US" sz="22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叫频率。</a:t>
            </a:r>
            <a:endParaRPr lang="zh-CN" altLang="en-US" sz="2200" b="1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2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符号：</a:t>
            </a:r>
            <a:r>
              <a:rPr lang="en-US" altLang="zh-CN" sz="2200" b="1" i="1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endParaRPr lang="en-US" altLang="zh-CN" sz="2200" b="1" i="1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2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单位：</a:t>
            </a:r>
            <a:r>
              <a:rPr lang="zh-CN" altLang="en-US" sz="2200" b="1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赫兹</a:t>
            </a:r>
            <a:r>
              <a:rPr lang="zh-CN" altLang="en-US" sz="22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，简称赫，符号为</a:t>
            </a:r>
            <a:r>
              <a:rPr lang="en-US" altLang="zh-CN" sz="2200" b="1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Hz</a:t>
            </a:r>
            <a:r>
              <a:rPr lang="zh-CN" altLang="en-US" sz="22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200" b="1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 title=""/>
          <p:cNvSpPr txBox="1"/>
          <p:nvPr>
            <p:custDataLst>
              <p:tags r:id="rId20"/>
            </p:custDataLst>
          </p:nvPr>
        </p:nvSpPr>
        <p:spPr>
          <a:xfrm>
            <a:off x="3814062" y="3978682"/>
            <a:ext cx="391062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人可听到的声音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  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20Hz~20000Hz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 title=""/>
          <p:cNvSpPr txBox="1"/>
          <p:nvPr>
            <p:custDataLst>
              <p:tags r:id="rId21"/>
            </p:custDataLst>
          </p:nvPr>
        </p:nvSpPr>
        <p:spPr>
          <a:xfrm>
            <a:off x="3144321" y="4427806"/>
            <a:ext cx="252496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次声波：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低于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20Hz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 title=""/>
          <p:cNvSpPr txBox="1"/>
          <p:nvPr>
            <p:custDataLst>
              <p:tags r:id="rId22"/>
            </p:custDataLst>
          </p:nvPr>
        </p:nvSpPr>
        <p:spPr>
          <a:xfrm>
            <a:off x="5769375" y="4427806"/>
            <a:ext cx="277836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超声波：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高于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20000Hz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22" grpId="0" animBg="1"/>
      <p:bldP spid="23" grpId="0"/>
      <p:bldP spid="24" grpId="0"/>
      <p:bldP spid="25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822961" y="372794"/>
            <a:ext cx="3201517" cy="492443"/>
          </a:xfrm>
          <a:prstGeom prst="rect">
            <a:avLst/>
          </a:prstGeom>
          <a:solidFill>
            <a:srgbClr val="C6EAFA"/>
          </a:solidFill>
        </p:spPr>
        <p:txBody>
          <a:bodyPr wrap="none" rtlCol="0">
            <a:spAutoFit/>
          </a:bodyPr>
          <a:lstStyle/>
          <a:p>
            <a:r>
              <a:rPr lang="zh-CN" altLang="en-US" sz="26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知识点</a:t>
            </a:r>
            <a:r>
              <a:rPr lang="en-US" altLang="zh-CN" sz="26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 </a:t>
            </a:r>
            <a:r>
              <a:rPr lang="zh-CN" altLang="en-US" sz="26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声音的特性</a:t>
            </a:r>
            <a:endParaRPr lang="zh-CN" altLang="en-US" sz="2600" b="1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443132" y="2325528"/>
            <a:ext cx="18598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</a:rPr>
              <a:t>声音的特性</a:t>
            </a:r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左大括号 3" title=""/>
          <p:cNvSpPr/>
          <p:nvPr>
            <p:custDataLst>
              <p:tags r:id="rId5"/>
            </p:custDataLst>
          </p:nvPr>
        </p:nvSpPr>
        <p:spPr>
          <a:xfrm>
            <a:off x="2302937" y="1537774"/>
            <a:ext cx="306620" cy="2067950"/>
          </a:xfrm>
          <a:prstGeom prst="leftBrace">
            <a:avLst>
              <a:gd name="adj1" fmla="val 13729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 title=""/>
          <p:cNvSpPr txBox="1"/>
          <p:nvPr>
            <p:custDataLst>
              <p:tags r:id="rId6"/>
            </p:custDataLst>
          </p:nvPr>
        </p:nvSpPr>
        <p:spPr>
          <a:xfrm>
            <a:off x="2612427" y="1304357"/>
            <a:ext cx="8547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</a:rPr>
              <a:t>音调</a:t>
            </a:r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7"/>
            </p:custDataLst>
          </p:nvPr>
        </p:nvSpPr>
        <p:spPr>
          <a:xfrm>
            <a:off x="2612427" y="2325527"/>
            <a:ext cx="8547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</a:rPr>
              <a:t>响度</a:t>
            </a:r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8"/>
            </p:custDataLst>
          </p:nvPr>
        </p:nvSpPr>
        <p:spPr>
          <a:xfrm>
            <a:off x="2612427" y="3359502"/>
            <a:ext cx="8547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</a:rPr>
              <a:t>音色</a:t>
            </a:r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9"/>
            </p:custDataLst>
          </p:nvPr>
        </p:nvSpPr>
        <p:spPr>
          <a:xfrm>
            <a:off x="3289690" y="1307377"/>
            <a:ext cx="2578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</a:rPr>
              <a:t>：声音的</a:t>
            </a:r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高低</a:t>
            </a:r>
            <a:endParaRPr lang="zh-CN" altLang="en-US" sz="2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10"/>
            </p:custDataLst>
          </p:nvPr>
        </p:nvSpPr>
        <p:spPr>
          <a:xfrm>
            <a:off x="5515502" y="1336423"/>
            <a:ext cx="2328203" cy="434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决定因素：频率</a:t>
            </a:r>
            <a:endParaRPr lang="zh-CN" altLang="en-US" sz="2200" b="1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11"/>
            </p:custDataLst>
          </p:nvPr>
        </p:nvSpPr>
        <p:spPr>
          <a:xfrm>
            <a:off x="3289689" y="2327246"/>
            <a:ext cx="37019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</a:rPr>
              <a:t>：声音的</a:t>
            </a:r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强弱（大小）</a:t>
            </a:r>
            <a:endParaRPr lang="zh-CN" altLang="en-US" sz="2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 title=""/>
          <p:cNvSpPr txBox="1"/>
          <p:nvPr>
            <p:custDataLst>
              <p:tags r:id="rId12"/>
            </p:custDataLst>
          </p:nvPr>
        </p:nvSpPr>
        <p:spPr>
          <a:xfrm>
            <a:off x="4469362" y="2872420"/>
            <a:ext cx="4178105" cy="434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决定因素：振幅和距声源处远近</a:t>
            </a:r>
            <a:endParaRPr lang="zh-CN" altLang="en-US" sz="2200" b="1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对话气泡: 圆角矩形 16" title=""/>
          <p:cNvSpPr/>
          <p:nvPr>
            <p:custDataLst>
              <p:tags r:id="rId13"/>
            </p:custDataLst>
          </p:nvPr>
        </p:nvSpPr>
        <p:spPr>
          <a:xfrm>
            <a:off x="1625131" y="3374443"/>
            <a:ext cx="3495551" cy="1113760"/>
          </a:xfrm>
          <a:prstGeom prst="wedgeRoundRectCallout">
            <a:avLst>
              <a:gd name="adj1" fmla="val 61636"/>
              <a:gd name="adj2" fmla="val -4601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2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物体的</a:t>
            </a:r>
            <a:r>
              <a:rPr lang="zh-CN" altLang="en-US" sz="2200" b="1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振幅越大</a:t>
            </a:r>
            <a:r>
              <a:rPr lang="zh-CN" altLang="en-US" sz="22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，产生声音的</a:t>
            </a:r>
            <a:r>
              <a:rPr lang="zh-CN" altLang="en-US" sz="2200" b="1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响度越大</a:t>
            </a:r>
            <a:r>
              <a:rPr lang="zh-CN" altLang="en-US" sz="22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200" b="1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对话气泡: 圆角矩形 17" title=""/>
          <p:cNvSpPr/>
          <p:nvPr>
            <p:custDataLst>
              <p:tags r:id="rId14"/>
            </p:custDataLst>
          </p:nvPr>
        </p:nvSpPr>
        <p:spPr>
          <a:xfrm>
            <a:off x="5360758" y="791568"/>
            <a:ext cx="3340110" cy="1518019"/>
          </a:xfrm>
          <a:prstGeom prst="wedgeRoundRectCallout">
            <a:avLst>
              <a:gd name="adj1" fmla="val 6673"/>
              <a:gd name="adj2" fmla="val 8778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2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距离发声体越远，响度越小；距离发声体越近，响度越大。</a:t>
            </a:r>
            <a:endParaRPr lang="zh-CN" altLang="en-US" sz="2200" b="1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 title="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615682" y="3436910"/>
            <a:ext cx="3031785" cy="14135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822961" y="372794"/>
            <a:ext cx="3201517" cy="492443"/>
          </a:xfrm>
          <a:prstGeom prst="rect">
            <a:avLst/>
          </a:prstGeom>
          <a:solidFill>
            <a:srgbClr val="C6EAFA"/>
          </a:solidFill>
        </p:spPr>
        <p:txBody>
          <a:bodyPr wrap="none" rtlCol="0">
            <a:spAutoFit/>
          </a:bodyPr>
          <a:lstStyle/>
          <a:p>
            <a:r>
              <a:rPr lang="zh-CN" altLang="en-US" sz="26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知识点</a:t>
            </a:r>
            <a:r>
              <a:rPr lang="en-US" altLang="zh-CN" sz="26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 </a:t>
            </a:r>
            <a:r>
              <a:rPr lang="zh-CN" altLang="en-US" sz="26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声音的特性</a:t>
            </a:r>
            <a:endParaRPr lang="zh-CN" altLang="en-US" sz="2600" b="1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443132" y="2325528"/>
            <a:ext cx="18598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</a:rPr>
              <a:t>声音的特性</a:t>
            </a:r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左大括号 3" title=""/>
          <p:cNvSpPr/>
          <p:nvPr>
            <p:custDataLst>
              <p:tags r:id="rId5"/>
            </p:custDataLst>
          </p:nvPr>
        </p:nvSpPr>
        <p:spPr>
          <a:xfrm>
            <a:off x="2302937" y="1537774"/>
            <a:ext cx="306620" cy="2067950"/>
          </a:xfrm>
          <a:prstGeom prst="leftBrace">
            <a:avLst>
              <a:gd name="adj1" fmla="val 13729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 title=""/>
          <p:cNvSpPr txBox="1"/>
          <p:nvPr>
            <p:custDataLst>
              <p:tags r:id="rId6"/>
            </p:custDataLst>
          </p:nvPr>
        </p:nvSpPr>
        <p:spPr>
          <a:xfrm>
            <a:off x="2612427" y="1304357"/>
            <a:ext cx="8547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</a:rPr>
              <a:t>音调</a:t>
            </a:r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7"/>
            </p:custDataLst>
          </p:nvPr>
        </p:nvSpPr>
        <p:spPr>
          <a:xfrm>
            <a:off x="2612427" y="2325527"/>
            <a:ext cx="8547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</a:rPr>
              <a:t>响度</a:t>
            </a:r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8"/>
            </p:custDataLst>
          </p:nvPr>
        </p:nvSpPr>
        <p:spPr>
          <a:xfrm>
            <a:off x="2612427" y="3359502"/>
            <a:ext cx="8547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</a:rPr>
              <a:t>音色</a:t>
            </a:r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9"/>
            </p:custDataLst>
          </p:nvPr>
        </p:nvSpPr>
        <p:spPr>
          <a:xfrm>
            <a:off x="3289690" y="1307377"/>
            <a:ext cx="2578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</a:rPr>
              <a:t>：声音的</a:t>
            </a:r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高低</a:t>
            </a:r>
            <a:endParaRPr lang="zh-CN" altLang="en-US" sz="2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10"/>
            </p:custDataLst>
          </p:nvPr>
        </p:nvSpPr>
        <p:spPr>
          <a:xfrm>
            <a:off x="5515502" y="1336423"/>
            <a:ext cx="2328203" cy="434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决定因素：频率</a:t>
            </a:r>
            <a:endParaRPr lang="zh-CN" altLang="en-US" sz="2200" b="1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11"/>
            </p:custDataLst>
          </p:nvPr>
        </p:nvSpPr>
        <p:spPr>
          <a:xfrm>
            <a:off x="3289689" y="2327246"/>
            <a:ext cx="37019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</a:rPr>
              <a:t>：声音的</a:t>
            </a:r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强弱（大小）</a:t>
            </a:r>
            <a:endParaRPr lang="zh-CN" altLang="en-US" sz="2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12"/>
            </p:custDataLst>
          </p:nvPr>
        </p:nvSpPr>
        <p:spPr>
          <a:xfrm>
            <a:off x="4469362" y="2872420"/>
            <a:ext cx="4178105" cy="434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决定因素：振幅和距声源处远近</a:t>
            </a:r>
            <a:endParaRPr lang="zh-CN" altLang="en-US" sz="2200" b="1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13"/>
            </p:custDataLst>
          </p:nvPr>
        </p:nvSpPr>
        <p:spPr>
          <a:xfrm>
            <a:off x="3289689" y="3359502"/>
            <a:ext cx="37019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</a:rPr>
              <a:t>：声音的</a:t>
            </a:r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品质与特色</a:t>
            </a:r>
            <a:endParaRPr lang="zh-CN" altLang="en-US" sz="2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对话气泡: 圆角矩形 14" title=""/>
          <p:cNvSpPr/>
          <p:nvPr>
            <p:custDataLst>
              <p:tags r:id="rId14"/>
            </p:custDataLst>
          </p:nvPr>
        </p:nvSpPr>
        <p:spPr>
          <a:xfrm>
            <a:off x="454330" y="2108051"/>
            <a:ext cx="2155227" cy="1005230"/>
          </a:xfrm>
          <a:prstGeom prst="wedgeRoundRectCallout">
            <a:avLst>
              <a:gd name="adj1" fmla="val 51114"/>
              <a:gd name="adj2" fmla="val 9128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2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用来区别不同的发声体。</a:t>
            </a:r>
            <a:endParaRPr lang="zh-CN" altLang="en-US" sz="2200" b="1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 title=""/>
          <p:cNvSpPr txBox="1"/>
          <p:nvPr>
            <p:custDataLst>
              <p:tags r:id="rId15"/>
            </p:custDataLst>
          </p:nvPr>
        </p:nvSpPr>
        <p:spPr>
          <a:xfrm>
            <a:off x="436098" y="3965564"/>
            <a:ext cx="5061171" cy="7418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sz="2000"/>
              <a:t>由发声体本身决定的。不同发声体的</a:t>
            </a:r>
            <a:r>
              <a:rPr lang="zh-CN" altLang="en-US" sz="2000">
                <a:solidFill>
                  <a:srgbClr val="FF0000"/>
                </a:solidFill>
              </a:rPr>
              <a:t>材料</a:t>
            </a:r>
            <a:r>
              <a:rPr lang="zh-CN" altLang="en-US" sz="2000"/>
              <a:t>、</a:t>
            </a:r>
            <a:r>
              <a:rPr lang="zh-CN" altLang="en-US" sz="2000">
                <a:solidFill>
                  <a:srgbClr val="FF0000"/>
                </a:solidFill>
              </a:rPr>
              <a:t>结构</a:t>
            </a:r>
            <a:r>
              <a:rPr lang="zh-CN" altLang="en-US" sz="2000"/>
              <a:t>不同，发出声音的音色也就不同。</a:t>
            </a:r>
            <a:endParaRPr lang="zh-CN" altLang="en-US" sz="2000"/>
          </a:p>
        </p:txBody>
      </p:sp>
      <p:pic>
        <p:nvPicPr>
          <p:cNvPr id="24" name="图片 23" title="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556148" y="3930540"/>
            <a:ext cx="3151754" cy="8118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 title=""/>
          <p:cNvSpPr/>
          <p:nvPr>
            <p:custDataLst>
              <p:tags r:id="rId3"/>
            </p:custDataLst>
          </p:nvPr>
        </p:nvSpPr>
        <p:spPr>
          <a:xfrm>
            <a:off x="411981" y="628013"/>
            <a:ext cx="8320038" cy="3887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 cap="all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/>
                <a:ea typeface="黑体" panose="02010609060101010101" pitchFamily="49" charset="-122"/>
              </a:rPr>
              <a:t>例</a:t>
            </a:r>
            <a:r>
              <a:rPr lang="en-US" altLang="zh-CN" sz="2600" b="1" cap="all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/>
                <a:ea typeface="黑体" panose="02010609060101010101" pitchFamily="49" charset="-122"/>
              </a:rPr>
              <a:t>4 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编钟是我国瑰宝，如图，敲</a:t>
            </a:r>
            <a:r>
              <a:rPr lang="en-US" altLang="zh-CN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M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处发出的声音音调比敲</a:t>
            </a:r>
            <a:r>
              <a:rPr lang="en-US" altLang="zh-CN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N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处的高，比敲</a:t>
            </a:r>
            <a:r>
              <a:rPr lang="en-US" altLang="zh-CN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P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处的低，则（      ）</a:t>
            </a:r>
            <a:endParaRPr lang="en-US" altLang="zh-CN" sz="26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A.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编钟发出的声音频率只</a:t>
            </a:r>
            <a:endParaRPr lang="en-US" altLang="zh-CN" sz="26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与其质量有关 </a:t>
            </a:r>
            <a:endParaRPr lang="en-US" altLang="zh-CN" sz="26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B.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敲</a:t>
            </a:r>
            <a:r>
              <a:rPr lang="en-US" altLang="zh-CN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P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处发出的声音频率</a:t>
            </a:r>
            <a:endParaRPr lang="en-US" altLang="zh-CN" sz="26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高于敲</a:t>
            </a:r>
            <a:r>
              <a:rPr lang="en-US" altLang="zh-CN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N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处的 </a:t>
            </a:r>
            <a:endParaRPr lang="en-US" altLang="zh-CN" sz="26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C.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敲</a:t>
            </a:r>
            <a:r>
              <a:rPr lang="en-US" altLang="zh-CN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P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处时，钟的振幅一定比敲</a:t>
            </a:r>
            <a:r>
              <a:rPr lang="en-US" altLang="zh-CN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M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处时大 </a:t>
            </a:r>
            <a:endParaRPr lang="en-US" altLang="zh-CN" sz="26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D.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敲</a:t>
            </a:r>
            <a:r>
              <a:rPr lang="en-US" altLang="zh-CN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N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处时，发出的声音响度一定比敲</a:t>
            </a:r>
            <a:r>
              <a:rPr lang="en-US" altLang="zh-CN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M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处时大</a:t>
            </a:r>
            <a:endParaRPr lang="en-US" altLang="zh-CN" sz="26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505079" y="1624317"/>
            <a:ext cx="3071602" cy="1894865"/>
          </a:xfrm>
          <a:prstGeom prst="rect">
            <a:avLst/>
          </a:prstGeom>
        </p:spPr>
      </p:pic>
      <p:sp>
        <p:nvSpPr>
          <p:cNvPr id="4" name="矩形 3" title=""/>
          <p:cNvSpPr/>
          <p:nvPr>
            <p:custDataLst>
              <p:tags r:id="rId6"/>
            </p:custDataLst>
          </p:nvPr>
        </p:nvSpPr>
        <p:spPr>
          <a:xfrm>
            <a:off x="5307537" y="1107476"/>
            <a:ext cx="6302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2800">
              <a:solidFill>
                <a:srgbClr val="FF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 title=""/>
          <p:cNvSpPr/>
          <p:nvPr>
            <p:custDataLst>
              <p:tags r:id="rId3"/>
            </p:custDataLst>
          </p:nvPr>
        </p:nvSpPr>
        <p:spPr>
          <a:xfrm>
            <a:off x="412200" y="576286"/>
            <a:ext cx="8319600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 cap="all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/>
                <a:ea typeface="黑体" panose="02010609060101010101" pitchFamily="49" charset="-122"/>
              </a:rPr>
              <a:t>例</a:t>
            </a:r>
            <a:r>
              <a:rPr lang="en-US" altLang="zh-CN" sz="2600" b="1" cap="all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/>
                <a:ea typeface="黑体" panose="02010609060101010101" pitchFamily="49" charset="-122"/>
              </a:rPr>
              <a:t>5 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 用一组相同的瓶子盛上不等量的水就可以组成一个“乐器”，通过向瓶子内吹气就可以演奏出优美动听的乐曲。被吹的瓶子发出的音符与瓶中空气柱长度的对应关系如图所示。</a:t>
            </a:r>
            <a:endParaRPr lang="en-US" altLang="zh-CN" sz="26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pic>
        <p:nvPicPr>
          <p:cNvPr id="3" name="Picture 2" title="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3344" y="2334873"/>
            <a:ext cx="3897312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 title=""/>
          <p:cNvSpPr/>
          <p:nvPr>
            <p:custDataLst>
              <p:tags r:id="rId6"/>
            </p:custDataLst>
          </p:nvPr>
        </p:nvSpPr>
        <p:spPr>
          <a:xfrm>
            <a:off x="412200" y="3810390"/>
            <a:ext cx="83196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（</a:t>
            </a:r>
            <a:r>
              <a:rPr lang="en-US" altLang="zh-CN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1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）由图可知音调的高低与空气柱长度的对应关系是</a:t>
            </a:r>
            <a:r>
              <a:rPr lang="en-US" altLang="zh-CN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_______________________________________________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。</a:t>
            </a:r>
            <a:endParaRPr lang="en-US" altLang="zh-CN" sz="26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5" name="矩形 4" title=""/>
          <p:cNvSpPr/>
          <p:nvPr>
            <p:custDataLst>
              <p:tags r:id="rId7"/>
            </p:custDataLst>
          </p:nvPr>
        </p:nvSpPr>
        <p:spPr>
          <a:xfrm>
            <a:off x="935504" y="4182922"/>
            <a:ext cx="680876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空气柱的长度越短（长），音调越高（低）</a:t>
            </a:r>
            <a:endParaRPr lang="en-US" altLang="zh-CN" sz="2600" b="1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 title=""/>
          <p:cNvSpPr/>
          <p:nvPr>
            <p:custDataLst>
              <p:tags r:id="rId3"/>
            </p:custDataLst>
          </p:nvPr>
        </p:nvSpPr>
        <p:spPr>
          <a:xfrm>
            <a:off x="412200" y="2613954"/>
            <a:ext cx="8319600" cy="1486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（</a:t>
            </a:r>
            <a:r>
              <a:rPr lang="en-US" altLang="zh-CN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2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）往热水瓶或杯子里倒水，有经验的人不用看，就可以根据声音判断水是否倒满了，这是因为</a:t>
            </a:r>
            <a:r>
              <a:rPr lang="en-US" altLang="zh-CN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_____________</a:t>
            </a:r>
            <a:endParaRPr lang="en-US" altLang="zh-CN" sz="26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____________________________________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。</a:t>
            </a:r>
            <a:endParaRPr lang="en-US" altLang="zh-CN" sz="26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pic>
        <p:nvPicPr>
          <p:cNvPr id="3" name="Picture 2" title="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3344" y="1033612"/>
            <a:ext cx="3897312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 title=""/>
          <p:cNvSpPr/>
          <p:nvPr>
            <p:custDataLst>
              <p:tags r:id="rId6"/>
            </p:custDataLst>
          </p:nvPr>
        </p:nvSpPr>
        <p:spPr>
          <a:xfrm>
            <a:off x="913606" y="3567138"/>
            <a:ext cx="526211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水快倒满时发出声音的音调较高</a:t>
            </a:r>
            <a:endParaRPr lang="en-US" altLang="zh-CN" sz="2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822961" y="372794"/>
            <a:ext cx="2808782" cy="492443"/>
          </a:xfrm>
          <a:prstGeom prst="rect">
            <a:avLst/>
          </a:prstGeom>
          <a:solidFill>
            <a:srgbClr val="C6EAFA"/>
          </a:solidFill>
        </p:spPr>
        <p:txBody>
          <a:bodyPr wrap="none" rtlCol="0">
            <a:spAutoFit/>
          </a:bodyPr>
          <a:lstStyle/>
          <a:p>
            <a:r>
              <a:rPr lang="zh-CN" altLang="en-US" sz="26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知识点</a:t>
            </a:r>
            <a:r>
              <a:rPr lang="en-US" altLang="zh-CN" sz="26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4 </a:t>
            </a:r>
            <a:r>
              <a:rPr lang="zh-CN" altLang="en-US" sz="26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声的利用</a:t>
            </a:r>
            <a:endParaRPr lang="zh-CN" altLang="en-US" sz="2600" b="1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TextBox 1" title="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2056" y="2310140"/>
            <a:ext cx="2033661" cy="523220"/>
          </a:xfrm>
          <a:prstGeom prst="rect">
            <a:avLst/>
          </a:prstGeom>
          <a:solidFill>
            <a:srgbClr val="D3F4FD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120000"/>
              </a:lnSpc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zh-CN" altLang="en-US">
                <a:latin typeface="黑体" panose="02010609060101010101" pitchFamily="49" charset="-122"/>
              </a:rPr>
              <a:t>声的利用</a:t>
            </a:r>
            <a:endParaRPr lang="zh-CN" altLang="en-US">
              <a:latin typeface="黑体" panose="02010609060101010101" pitchFamily="49" charset="-122"/>
            </a:endParaRPr>
          </a:p>
        </p:txBody>
      </p:sp>
      <p:sp>
        <p:nvSpPr>
          <p:cNvPr id="4" name="TextBox 8" title=""/>
          <p:cNvSpPr txBox="1"/>
          <p:nvPr>
            <p:custDataLst>
              <p:tags r:id="rId5"/>
            </p:custDataLst>
          </p:nvPr>
        </p:nvSpPr>
        <p:spPr>
          <a:xfrm>
            <a:off x="3185673" y="910438"/>
            <a:ext cx="2772654" cy="461665"/>
          </a:xfrm>
          <a:prstGeom prst="rect">
            <a:avLst/>
          </a:prstGeom>
          <a:solidFill>
            <a:srgbClr val="D3F4FD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28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2400"/>
              <a:t>声音可以传递信息</a:t>
            </a:r>
            <a:endParaRPr lang="zh-CN" altLang="en-US" sz="2400"/>
          </a:p>
        </p:txBody>
      </p:sp>
      <p:cxnSp>
        <p:nvCxnSpPr>
          <p:cNvPr id="6" name="连接符: 曲线 5" title=""/>
          <p:cNvCxnSpPr>
            <a:stCxn id="3" idx="3"/>
            <a:endCxn id="4" idx="1"/>
          </p:cNvCxnSpPr>
          <p:nvPr>
            <p:custDataLst>
              <p:tags r:id="rId6"/>
            </p:custDataLst>
          </p:nvPr>
        </p:nvCxnSpPr>
        <p:spPr>
          <a:xfrm flipV="1">
            <a:off x="2655717" y="1141271"/>
            <a:ext cx="529956" cy="1430479"/>
          </a:xfrm>
          <a:prstGeom prst="curvedConnector3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056531" y="1445161"/>
            <a:ext cx="1941943" cy="1729957"/>
          </a:xfrm>
          <a:prstGeom prst="rect">
            <a:avLst/>
          </a:prstGeom>
        </p:spPr>
      </p:pic>
      <p:pic>
        <p:nvPicPr>
          <p:cNvPr id="9" name="图片 8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930061" y="1454976"/>
            <a:ext cx="1953300" cy="1786740"/>
          </a:xfrm>
          <a:prstGeom prst="rect">
            <a:avLst/>
          </a:prstGeom>
        </p:spPr>
      </p:pic>
      <p:pic>
        <p:nvPicPr>
          <p:cNvPr id="10" name="图片 9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935143" y="1094204"/>
            <a:ext cx="1844657" cy="2019545"/>
          </a:xfrm>
          <a:prstGeom prst="rect">
            <a:avLst/>
          </a:prstGeom>
        </p:spPr>
      </p:pic>
      <p:pic>
        <p:nvPicPr>
          <p:cNvPr id="11" name="图片 10" title="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99206" y="3113749"/>
            <a:ext cx="1962648" cy="1776959"/>
          </a:xfrm>
          <a:prstGeom prst="rect">
            <a:avLst/>
          </a:prstGeom>
        </p:spPr>
      </p:pic>
      <p:pic>
        <p:nvPicPr>
          <p:cNvPr id="13" name="图片 12" title="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563796" y="3248176"/>
            <a:ext cx="2927411" cy="1527809"/>
          </a:xfrm>
          <a:prstGeom prst="rect">
            <a:avLst/>
          </a:prstGeom>
        </p:spPr>
      </p:pic>
      <p:pic>
        <p:nvPicPr>
          <p:cNvPr id="15" name="图片 14" title="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563298" y="3233035"/>
            <a:ext cx="1383255" cy="1538386"/>
          </a:xfrm>
          <a:prstGeom prst="rect">
            <a:avLst/>
          </a:prstGeom>
        </p:spPr>
      </p:pic>
      <p:pic>
        <p:nvPicPr>
          <p:cNvPr id="16" name="图片 15" title="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7018644" y="3437526"/>
            <a:ext cx="1677652" cy="1333895"/>
          </a:xfrm>
          <a:prstGeom prst="rect">
            <a:avLst/>
          </a:prstGeom>
        </p:spPr>
      </p:pic>
      <p:sp>
        <p:nvSpPr>
          <p:cNvPr id="18" name="文本框 17" title=""/>
          <p:cNvSpPr txBox="1"/>
          <p:nvPr>
            <p:custDataLst>
              <p:tags r:id="rId21"/>
            </p:custDataLst>
          </p:nvPr>
        </p:nvSpPr>
        <p:spPr>
          <a:xfrm>
            <a:off x="3968925" y="30433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声能够告诉我们什么？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822961" y="372794"/>
            <a:ext cx="2808782" cy="492443"/>
          </a:xfrm>
          <a:prstGeom prst="rect">
            <a:avLst/>
          </a:prstGeom>
          <a:solidFill>
            <a:srgbClr val="C6EAFA"/>
          </a:solidFill>
        </p:spPr>
        <p:txBody>
          <a:bodyPr wrap="none" rtlCol="0">
            <a:spAutoFit/>
          </a:bodyPr>
          <a:lstStyle/>
          <a:p>
            <a:r>
              <a:rPr lang="zh-CN" altLang="en-US" sz="26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知识点</a:t>
            </a:r>
            <a:r>
              <a:rPr lang="en-US" altLang="zh-CN" sz="26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4 </a:t>
            </a:r>
            <a:r>
              <a:rPr lang="zh-CN" altLang="en-US" sz="26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声的利用</a:t>
            </a:r>
            <a:endParaRPr lang="zh-CN" altLang="en-US" sz="2600" b="1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TextBox 1" title="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2056" y="2310140"/>
            <a:ext cx="2033661" cy="523220"/>
          </a:xfrm>
          <a:prstGeom prst="rect">
            <a:avLst/>
          </a:prstGeom>
          <a:solidFill>
            <a:srgbClr val="D3F4FD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120000"/>
              </a:lnSpc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zh-CN" altLang="en-US">
                <a:latin typeface="黑体" panose="02010609060101010101" pitchFamily="49" charset="-122"/>
              </a:rPr>
              <a:t>声的利用</a:t>
            </a:r>
            <a:endParaRPr lang="zh-CN" altLang="en-US">
              <a:latin typeface="黑体" panose="02010609060101010101" pitchFamily="49" charset="-122"/>
            </a:endParaRPr>
          </a:p>
        </p:txBody>
      </p:sp>
      <p:sp>
        <p:nvSpPr>
          <p:cNvPr id="4" name="TextBox 8" title=""/>
          <p:cNvSpPr txBox="1"/>
          <p:nvPr>
            <p:custDataLst>
              <p:tags r:id="rId5"/>
            </p:custDataLst>
          </p:nvPr>
        </p:nvSpPr>
        <p:spPr>
          <a:xfrm>
            <a:off x="3185673" y="910438"/>
            <a:ext cx="2772654" cy="461665"/>
          </a:xfrm>
          <a:prstGeom prst="rect">
            <a:avLst/>
          </a:prstGeom>
          <a:solidFill>
            <a:srgbClr val="D3F4FD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28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2400"/>
              <a:t>声音可以传递信息</a:t>
            </a:r>
            <a:endParaRPr lang="zh-CN" altLang="en-US" sz="2400"/>
          </a:p>
        </p:txBody>
      </p:sp>
      <p:cxnSp>
        <p:nvCxnSpPr>
          <p:cNvPr id="5" name="连接符: 曲线 4" title=""/>
          <p:cNvCxnSpPr>
            <a:stCxn id="3" idx="3"/>
            <a:endCxn id="4" idx="1"/>
          </p:cNvCxnSpPr>
          <p:nvPr>
            <p:custDataLst>
              <p:tags r:id="rId6"/>
            </p:custDataLst>
          </p:nvPr>
        </p:nvCxnSpPr>
        <p:spPr>
          <a:xfrm flipV="1">
            <a:off x="2655717" y="1141271"/>
            <a:ext cx="529956" cy="1430479"/>
          </a:xfrm>
          <a:prstGeom prst="curvedConnector3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8" title=""/>
          <p:cNvSpPr txBox="1"/>
          <p:nvPr>
            <p:custDataLst>
              <p:tags r:id="rId7"/>
            </p:custDataLst>
          </p:nvPr>
        </p:nvSpPr>
        <p:spPr>
          <a:xfrm>
            <a:off x="3185673" y="1602936"/>
            <a:ext cx="2772654" cy="461665"/>
          </a:xfrm>
          <a:prstGeom prst="rect">
            <a:avLst/>
          </a:prstGeom>
          <a:solidFill>
            <a:srgbClr val="D3F4FD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28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2400"/>
              <a:t>声音可以传递能量</a:t>
            </a:r>
            <a:endParaRPr lang="zh-CN" altLang="en-US" sz="2400"/>
          </a:p>
        </p:txBody>
      </p:sp>
      <p:cxnSp>
        <p:nvCxnSpPr>
          <p:cNvPr id="8" name="连接符: 曲线 7" title=""/>
          <p:cNvCxnSpPr>
            <a:stCxn id="3" idx="3"/>
            <a:endCxn id="7" idx="1"/>
          </p:cNvCxnSpPr>
          <p:nvPr>
            <p:custDataLst>
              <p:tags r:id="rId8"/>
            </p:custDataLst>
          </p:nvPr>
        </p:nvCxnSpPr>
        <p:spPr>
          <a:xfrm flipV="1">
            <a:off x="2655717" y="1833769"/>
            <a:ext cx="529956" cy="737981"/>
          </a:xfrm>
          <a:prstGeom prst="curvedConnector3">
            <a:avLst>
              <a:gd name="adj1" fmla="val 50000"/>
            </a:avLst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76680" y="3015680"/>
            <a:ext cx="1696576" cy="1620868"/>
          </a:xfrm>
          <a:prstGeom prst="rect">
            <a:avLst/>
          </a:prstGeom>
        </p:spPr>
      </p:pic>
      <p:pic>
        <p:nvPicPr>
          <p:cNvPr id="13" name="图片 12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044541" y="2571750"/>
            <a:ext cx="2801244" cy="2064798"/>
          </a:xfrm>
          <a:prstGeom prst="rect">
            <a:avLst/>
          </a:prstGeom>
        </p:spPr>
      </p:pic>
      <p:pic>
        <p:nvPicPr>
          <p:cNvPr id="8194" name="Picture 2" title="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7070" y="1985389"/>
            <a:ext cx="2650019" cy="240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13" title=""/>
          <p:cNvSpPr txBox="1"/>
          <p:nvPr>
            <p:custDataLst>
              <p:tags r:id="rId15"/>
            </p:custDataLst>
          </p:nvPr>
        </p:nvSpPr>
        <p:spPr>
          <a:xfrm>
            <a:off x="6158402" y="4444124"/>
            <a:ext cx="25673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超声波加湿器</a:t>
            </a:r>
            <a:endParaRPr lang="zh-CN" altLang="en-US" sz="14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 title=""/>
          <p:cNvSpPr txBox="1"/>
          <p:nvPr>
            <p:custDataLst>
              <p:tags r:id="rId16"/>
            </p:custDataLst>
          </p:nvPr>
        </p:nvSpPr>
        <p:spPr>
          <a:xfrm>
            <a:off x="3968925" y="30433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声能够改变什么？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 title=""/>
          <p:cNvSpPr/>
          <p:nvPr>
            <p:custDataLst>
              <p:tags r:id="rId3"/>
            </p:custDataLst>
          </p:nvPr>
        </p:nvSpPr>
        <p:spPr>
          <a:xfrm>
            <a:off x="519906" y="1063132"/>
            <a:ext cx="8104188" cy="30172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 cap="all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/>
                <a:ea typeface="黑体" panose="02010609060101010101" pitchFamily="49" charset="-122"/>
              </a:rPr>
              <a:t>例</a:t>
            </a:r>
            <a:r>
              <a:rPr lang="en-US" altLang="zh-CN" sz="2600" b="1" cap="all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/>
                <a:ea typeface="黑体" panose="02010609060101010101" pitchFamily="49" charset="-122"/>
              </a:rPr>
              <a:t>6 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下列实例属于利用声传递能量的是（      ）</a:t>
            </a:r>
            <a:r>
              <a:rPr lang="en-US" altLang="zh-CN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    </a:t>
            </a:r>
            <a:endParaRPr lang="en-US" altLang="zh-CN" sz="26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A.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利用超声波来清洗钟表等精密的机械 </a:t>
            </a:r>
            <a:endParaRPr lang="en-US" altLang="zh-CN" sz="26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B.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铁路工人用铁锤敲击钢轨发现松动的螺栓</a:t>
            </a:r>
            <a:endParaRPr lang="en-US" altLang="zh-CN" sz="26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C.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古代气象学者利用“听风声”预测天气变化 </a:t>
            </a:r>
            <a:endParaRPr lang="en-US" altLang="zh-CN" sz="26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D.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用超声波探测金属部件是否存在裂纹</a:t>
            </a:r>
            <a:endParaRPr lang="en-US" altLang="zh-CN" sz="26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3" name="矩形 2" title=""/>
          <p:cNvSpPr/>
          <p:nvPr>
            <p:custDataLst>
              <p:tags r:id="rId4"/>
            </p:custDataLst>
          </p:nvPr>
        </p:nvSpPr>
        <p:spPr>
          <a:xfrm>
            <a:off x="6536277" y="1174357"/>
            <a:ext cx="6302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2800">
              <a:solidFill>
                <a:srgbClr val="FF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: 圆角 1" title=""/>
          <p:cNvSpPr/>
          <p:nvPr>
            <p:custDataLst>
              <p:tags r:id="rId3"/>
            </p:custDataLst>
          </p:nvPr>
        </p:nvSpPr>
        <p:spPr>
          <a:xfrm>
            <a:off x="3561398" y="371338"/>
            <a:ext cx="2021205" cy="4785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sym typeface="Arial" panose="020b0604020202020204" pitchFamily="34" charset="0"/>
              </a:rPr>
              <a:t>学习目标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4" name="TextBox 8" title=""/>
          <p:cNvSpPr txBox="1"/>
          <p:nvPr>
            <p:custDataLst>
              <p:tags r:id="rId4"/>
            </p:custDataLst>
          </p:nvPr>
        </p:nvSpPr>
        <p:spPr>
          <a:xfrm>
            <a:off x="584279" y="947257"/>
            <a:ext cx="7975442" cy="3725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lnSpc>
                <a:spcPct val="130000"/>
              </a:lnSpc>
              <a:spcBef>
                <a:spcPts val="48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1.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知道声音是如何产生的，知道声音的传播需要介质，知道声音在不同介质中传播速度不同。</a:t>
            </a:r>
            <a:endParaRPr lang="en-US" altLang="zh-CN" sz="24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  <a:p>
            <a:pPr defTabSz="914400" fontAlgn="base">
              <a:lnSpc>
                <a:spcPct val="130000"/>
              </a:lnSpc>
              <a:spcBef>
                <a:spcPts val="48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2.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知道人耳是如何听到声音的。</a:t>
            </a:r>
            <a:endParaRPr lang="en-US" altLang="zh-CN" sz="24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  <a:p>
            <a:pPr defTabSz="914400" fontAlgn="base">
              <a:lnSpc>
                <a:spcPct val="130000"/>
              </a:lnSpc>
              <a:spcBef>
                <a:spcPts val="48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3.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知道回声测距的原理。</a:t>
            </a:r>
            <a:endParaRPr lang="en-US" altLang="zh-CN" sz="24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  <a:p>
            <a:pPr defTabSz="914400" fontAlgn="base">
              <a:lnSpc>
                <a:spcPct val="130000"/>
              </a:lnSpc>
              <a:spcBef>
                <a:spcPts val="48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4.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知道声音的三个特性及其决定因素。</a:t>
            </a:r>
            <a:endParaRPr lang="en-US" altLang="zh-CN" sz="24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  <a:p>
            <a:pPr defTabSz="914400" fontAlgn="base">
              <a:lnSpc>
                <a:spcPct val="130000"/>
              </a:lnSpc>
              <a:spcBef>
                <a:spcPts val="48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5.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知道声音可以传递信息和能量。</a:t>
            </a:r>
            <a:endParaRPr lang="en-US" altLang="zh-CN" sz="24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  <a:p>
            <a:pPr defTabSz="914400" fontAlgn="base">
              <a:lnSpc>
                <a:spcPct val="130000"/>
              </a:lnSpc>
              <a:spcBef>
                <a:spcPts val="48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6.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知道噪声的危害和控制。</a:t>
            </a:r>
            <a:endParaRPr lang="zh-CN" altLang="en-US" sz="24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822961" y="372794"/>
            <a:ext cx="4148893" cy="492443"/>
          </a:xfrm>
          <a:prstGeom prst="rect">
            <a:avLst/>
          </a:prstGeom>
          <a:solidFill>
            <a:srgbClr val="C6EAFA"/>
          </a:solidFill>
        </p:spPr>
        <p:txBody>
          <a:bodyPr wrap="none" rtlCol="0">
            <a:spAutoFit/>
          </a:bodyPr>
          <a:lstStyle/>
          <a:p>
            <a:r>
              <a:rPr lang="zh-CN" altLang="en-US" sz="26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知识点</a:t>
            </a:r>
            <a:r>
              <a:rPr lang="en-US" altLang="zh-CN" sz="26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 </a:t>
            </a:r>
            <a:r>
              <a:rPr lang="zh-CN" altLang="en-US" sz="26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噪声的危害及控制</a:t>
            </a:r>
            <a:endParaRPr lang="zh-CN" altLang="en-US" sz="2600" b="1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752622" y="1449544"/>
            <a:ext cx="68650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物理学：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发声体做无规则振动时会发出噪声。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5"/>
            </p:custDataLst>
          </p:nvPr>
        </p:nvSpPr>
        <p:spPr>
          <a:xfrm>
            <a:off x="513472" y="991979"/>
            <a:ext cx="1526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噪声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6"/>
            </p:custDataLst>
          </p:nvPr>
        </p:nvSpPr>
        <p:spPr>
          <a:xfrm>
            <a:off x="752622" y="1956909"/>
            <a:ext cx="84546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环境保护：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把妨碍人们正常工作和生活的声音也称为噪声。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7"/>
            </p:custDataLst>
          </p:nvPr>
        </p:nvSpPr>
        <p:spPr>
          <a:xfrm>
            <a:off x="4572000" y="2630567"/>
            <a:ext cx="3924678" cy="1923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不要误认为物体规则振动产生的声音就是乐音，噪声在任何情况下，不可能成为乐音，但乐音在一定的情况下，可能成为噪声。</a:t>
            </a:r>
            <a:endParaRPr lang="zh-CN" altLang="en-US"/>
          </a:p>
        </p:txBody>
      </p:sp>
      <p:pic>
        <p:nvPicPr>
          <p:cNvPr id="10" name="图片 9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22" y="2432115"/>
            <a:ext cx="3783797" cy="2320893"/>
          </a:xfrm>
          <a:prstGeom prst="rect">
            <a:avLst/>
          </a:prstGeom>
        </p:spPr>
      </p:pic>
      <p:pic>
        <p:nvPicPr>
          <p:cNvPr id="11" name="图片 10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15" y="778747"/>
            <a:ext cx="1310413" cy="10977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822961" y="372794"/>
            <a:ext cx="4148893" cy="492443"/>
          </a:xfrm>
          <a:prstGeom prst="rect">
            <a:avLst/>
          </a:prstGeom>
          <a:solidFill>
            <a:srgbClr val="C6EAFA"/>
          </a:solidFill>
        </p:spPr>
        <p:txBody>
          <a:bodyPr wrap="none" rtlCol="0">
            <a:spAutoFit/>
          </a:bodyPr>
          <a:lstStyle/>
          <a:p>
            <a:r>
              <a:rPr lang="zh-CN" altLang="en-US" sz="26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知识点</a:t>
            </a:r>
            <a:r>
              <a:rPr lang="en-US" altLang="zh-CN" sz="26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 </a:t>
            </a:r>
            <a:r>
              <a:rPr lang="zh-CN" altLang="en-US" sz="26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噪声的危害及控制</a:t>
            </a:r>
            <a:endParaRPr lang="zh-CN" altLang="en-US" sz="2600" b="1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513471" y="991979"/>
            <a:ext cx="2300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噪声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的危害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5"/>
            </p:custDataLst>
          </p:nvPr>
        </p:nvSpPr>
        <p:spPr>
          <a:xfrm>
            <a:off x="694566" y="1550238"/>
            <a:ext cx="6585465" cy="93634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/>
              <a:t>人们以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分贝</a:t>
            </a:r>
            <a:r>
              <a:rPr lang="zh-CN" altLang="en-US">
                <a:solidFill>
                  <a:schemeClr val="tx1"/>
                </a:solidFill>
              </a:rPr>
              <a:t>（</a:t>
            </a:r>
            <a:r>
              <a:rPr lang="zh-CN" altLang="en-US"/>
              <a:t>符号：</a:t>
            </a:r>
            <a:r>
              <a:rPr lang="en-US" altLang="zh-CN"/>
              <a:t>dB</a:t>
            </a:r>
            <a:r>
              <a:rPr lang="zh-CN" altLang="en-US"/>
              <a:t>）为单位来表示人耳感知声音强弱的等级。</a:t>
            </a:r>
            <a:endParaRPr lang="zh-CN" altLang="en-US"/>
          </a:p>
        </p:txBody>
      </p:sp>
      <p:sp>
        <p:nvSpPr>
          <p:cNvPr id="5" name="文本框 4" title=""/>
          <p:cNvSpPr txBox="1"/>
          <p:nvPr>
            <p:custDataLst>
              <p:tags r:id="rId6"/>
            </p:custDataLst>
          </p:nvPr>
        </p:nvSpPr>
        <p:spPr>
          <a:xfrm>
            <a:off x="657665" y="2583180"/>
            <a:ext cx="7828671" cy="21041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噪声的危害：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使人烦躁、注意力不集中；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使人的听力受到严重影响并产生神经衰弱、头疼、高血压等疾病；</a:t>
            </a:r>
            <a:endParaRPr lang="en-US" altLang="zh-CN" sz="2400" b="1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R="0" lvl="0" indent="0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高强度的噪声可能损坏建筑物。</a:t>
            </a:r>
            <a:endParaRPr lang="zh-CN" altLang="en-US" sz="2400" b="1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822961" y="372794"/>
            <a:ext cx="4148893" cy="492443"/>
          </a:xfrm>
          <a:prstGeom prst="rect">
            <a:avLst/>
          </a:prstGeom>
          <a:solidFill>
            <a:srgbClr val="C6EAFA"/>
          </a:solidFill>
        </p:spPr>
        <p:txBody>
          <a:bodyPr wrap="none" rtlCol="0">
            <a:spAutoFit/>
          </a:bodyPr>
          <a:lstStyle/>
          <a:p>
            <a:r>
              <a:rPr lang="zh-CN" altLang="en-US" sz="26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知识点</a:t>
            </a:r>
            <a:r>
              <a:rPr lang="en-US" altLang="zh-CN" sz="26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 </a:t>
            </a:r>
            <a:r>
              <a:rPr lang="zh-CN" altLang="en-US" sz="26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噪声的危害及控制</a:t>
            </a:r>
            <a:endParaRPr lang="zh-CN" altLang="en-US" sz="2600" b="1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513471" y="952619"/>
            <a:ext cx="2300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噪声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的控制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 title=""/>
          <p:cNvSpPr txBox="1"/>
          <p:nvPr>
            <p:custDataLst>
              <p:tags r:id="rId5"/>
            </p:custDataLst>
          </p:nvPr>
        </p:nvSpPr>
        <p:spPr>
          <a:xfrm>
            <a:off x="1041010" y="1501666"/>
            <a:ext cx="1730326" cy="461665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在声源处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 title=""/>
          <p:cNvSpPr txBox="1"/>
          <p:nvPr>
            <p:custDataLst>
              <p:tags r:id="rId6"/>
            </p:custDataLst>
          </p:nvPr>
        </p:nvSpPr>
        <p:spPr>
          <a:xfrm>
            <a:off x="3291839" y="1502084"/>
            <a:ext cx="2201594" cy="461665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在传播过程中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 title=""/>
          <p:cNvSpPr txBox="1"/>
          <p:nvPr>
            <p:custDataLst>
              <p:tags r:id="rId7"/>
            </p:custDataLst>
          </p:nvPr>
        </p:nvSpPr>
        <p:spPr>
          <a:xfrm>
            <a:off x="6013937" y="1499516"/>
            <a:ext cx="1976512" cy="461665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在人耳附近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 title=""/>
          <p:cNvSpPr txBox="1"/>
          <p:nvPr>
            <p:custDataLst>
              <p:tags r:id="rId8"/>
            </p:custDataLst>
          </p:nvPr>
        </p:nvSpPr>
        <p:spPr>
          <a:xfrm>
            <a:off x="805376" y="2014109"/>
            <a:ext cx="22015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防止噪声产生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文本框 26" title=""/>
          <p:cNvSpPr txBox="1"/>
          <p:nvPr>
            <p:custDataLst>
              <p:tags r:id="rId9"/>
            </p:custDataLst>
          </p:nvPr>
        </p:nvSpPr>
        <p:spPr>
          <a:xfrm>
            <a:off x="3243481" y="2014109"/>
            <a:ext cx="228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阻断噪声传播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文本框 27" title=""/>
          <p:cNvSpPr txBox="1"/>
          <p:nvPr>
            <p:custDataLst>
              <p:tags r:id="rId10"/>
            </p:custDataLst>
          </p:nvPr>
        </p:nvSpPr>
        <p:spPr>
          <a:xfrm>
            <a:off x="5583113" y="2014109"/>
            <a:ext cx="28381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防止噪声进入耳朵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9" name="Picture 2" title="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333" y="2650804"/>
            <a:ext cx="1776057" cy="87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图片 29" title="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80" y="3622148"/>
            <a:ext cx="1331561" cy="1150110"/>
          </a:xfrm>
          <a:prstGeom prst="rect">
            <a:avLst/>
          </a:prstGeom>
        </p:spPr>
      </p:pic>
      <p:pic>
        <p:nvPicPr>
          <p:cNvPr id="33" name="Picture 3" title=""/>
          <p:cNvPicPr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0888" y="2520172"/>
            <a:ext cx="1675958" cy="117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" title=""/>
          <p:cNvPicPr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1675" y="3749467"/>
            <a:ext cx="1414383" cy="108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title="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817" y="2590872"/>
            <a:ext cx="1804749" cy="220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 title=""/>
          <p:cNvSpPr/>
          <p:nvPr>
            <p:custDataLst>
              <p:tags r:id="rId3"/>
            </p:custDataLst>
          </p:nvPr>
        </p:nvSpPr>
        <p:spPr>
          <a:xfrm>
            <a:off x="519906" y="479323"/>
            <a:ext cx="8104188" cy="43676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 cap="all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/>
                <a:ea typeface="黑体" panose="02010609060101010101" pitchFamily="49" charset="-122"/>
              </a:rPr>
              <a:t>例</a:t>
            </a:r>
            <a:r>
              <a:rPr lang="en-US" altLang="zh-CN" sz="2600" b="1" cap="all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/>
                <a:ea typeface="黑体" panose="02010609060101010101" pitchFamily="49" charset="-122"/>
              </a:rPr>
              <a:t>7 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每年高考和中考期间，社会各界都努力为考生创设良好的环境，防止噪声的危害是一项重要工作。下列关于考试期间控制噪声的说法和做法正确的是（      ）</a:t>
            </a:r>
            <a:r>
              <a:rPr lang="en-US" altLang="zh-CN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    </a:t>
            </a:r>
            <a:endParaRPr lang="en-US" altLang="zh-CN" sz="26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A.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考场周围可以大声播放音乐，因为音乐不属于噪声 </a:t>
            </a:r>
            <a:r>
              <a:rPr lang="en-US" altLang="zh-CN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B.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考场附近禁止车辆行驶和鸣笛，是从声源处防止噪声的产生</a:t>
            </a:r>
            <a:endParaRPr lang="en-US" altLang="zh-CN" sz="26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C.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关闭门窗可以完全消除噪声，因为固体不能传声 </a:t>
            </a:r>
            <a:endParaRPr lang="en-US" altLang="zh-CN" sz="26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D.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干扰的声音不可能完全杜绝，若在考场内听到</a:t>
            </a:r>
            <a:r>
              <a:rPr lang="en-US" altLang="zh-CN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80dB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的噪声应属于较为理想的安静环境</a:t>
            </a:r>
            <a:endParaRPr lang="en-US" altLang="zh-CN" sz="26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3" name="矩形 2" title=""/>
          <p:cNvSpPr/>
          <p:nvPr>
            <p:custDataLst>
              <p:tags r:id="rId4"/>
            </p:custDataLst>
          </p:nvPr>
        </p:nvSpPr>
        <p:spPr>
          <a:xfrm>
            <a:off x="7619489" y="1441643"/>
            <a:ext cx="6302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2800">
              <a:solidFill>
                <a:srgbClr val="FF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: 圆角 1" title=""/>
          <p:cNvSpPr/>
          <p:nvPr>
            <p:custDataLst>
              <p:tags r:id="rId3"/>
            </p:custDataLst>
          </p:nvPr>
        </p:nvSpPr>
        <p:spPr>
          <a:xfrm>
            <a:off x="3561398" y="371338"/>
            <a:ext cx="2021205" cy="4785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sym typeface="Arial" panose="020b0604020202020204" pitchFamily="34" charset="0"/>
              </a:rPr>
              <a:t>课堂小结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356967" y="2422811"/>
            <a:ext cx="770204" cy="400110"/>
          </a:xfrm>
          <a:prstGeom prst="rect">
            <a:avLst/>
          </a:prstGeom>
          <a:solidFill>
            <a:srgbClr val="EA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声音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5"/>
            </p:custDataLst>
          </p:nvPr>
        </p:nvSpPr>
        <p:spPr>
          <a:xfrm>
            <a:off x="1543929" y="942544"/>
            <a:ext cx="770204" cy="400110"/>
          </a:xfrm>
          <a:prstGeom prst="rect">
            <a:avLst/>
          </a:prstGeom>
          <a:solidFill>
            <a:srgbClr val="EA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产生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6"/>
            </p:custDataLst>
          </p:nvPr>
        </p:nvSpPr>
        <p:spPr>
          <a:xfrm>
            <a:off x="2730891" y="945105"/>
            <a:ext cx="2136530" cy="400110"/>
          </a:xfrm>
          <a:prstGeom prst="rect">
            <a:avLst/>
          </a:prstGeom>
          <a:solidFill>
            <a:srgbClr val="EAECFF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由声源振动产生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7"/>
            </p:custDataLst>
          </p:nvPr>
        </p:nvSpPr>
        <p:spPr>
          <a:xfrm>
            <a:off x="1543929" y="2422811"/>
            <a:ext cx="77020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传播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8"/>
            </p:custDataLst>
          </p:nvPr>
        </p:nvSpPr>
        <p:spPr>
          <a:xfrm>
            <a:off x="2730891" y="1483413"/>
            <a:ext cx="3796516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需要介质（固体、液体、气体）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9"/>
            </p:custDataLst>
          </p:nvPr>
        </p:nvSpPr>
        <p:spPr>
          <a:xfrm>
            <a:off x="2730890" y="1953112"/>
            <a:ext cx="3072033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声速与介质的种类等有关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10"/>
            </p:custDataLst>
          </p:nvPr>
        </p:nvSpPr>
        <p:spPr>
          <a:xfrm>
            <a:off x="2730891" y="2422811"/>
            <a:ext cx="2579663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声波能发生反射现象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11"/>
            </p:custDataLst>
          </p:nvPr>
        </p:nvSpPr>
        <p:spPr>
          <a:xfrm>
            <a:off x="2730891" y="2892510"/>
            <a:ext cx="213653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声波能传递能量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12"/>
            </p:custDataLst>
          </p:nvPr>
        </p:nvSpPr>
        <p:spPr>
          <a:xfrm>
            <a:off x="1543929" y="3905074"/>
            <a:ext cx="770204" cy="400110"/>
          </a:xfrm>
          <a:prstGeom prst="rect">
            <a:avLst/>
          </a:prstGeom>
          <a:solidFill>
            <a:srgbClr val="EA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特性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13"/>
            </p:custDataLst>
          </p:nvPr>
        </p:nvSpPr>
        <p:spPr>
          <a:xfrm>
            <a:off x="2730890" y="3426826"/>
            <a:ext cx="4331089" cy="400110"/>
          </a:xfrm>
          <a:prstGeom prst="rect">
            <a:avLst/>
          </a:prstGeom>
          <a:solidFill>
            <a:srgbClr val="EAECFF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音调：声源振动频率越大，音调越高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4" title=""/>
          <p:cNvSpPr txBox="1"/>
          <p:nvPr>
            <p:custDataLst>
              <p:tags r:id="rId14"/>
            </p:custDataLst>
          </p:nvPr>
        </p:nvSpPr>
        <p:spPr>
          <a:xfrm>
            <a:off x="2730890" y="3905074"/>
            <a:ext cx="3859822" cy="400110"/>
          </a:xfrm>
          <a:prstGeom prst="rect">
            <a:avLst/>
          </a:prstGeom>
          <a:solidFill>
            <a:srgbClr val="EAECFF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响度：声源振幅越大，响度越大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文本框 15" title=""/>
          <p:cNvSpPr txBox="1"/>
          <p:nvPr>
            <p:custDataLst>
              <p:tags r:id="rId15"/>
            </p:custDataLst>
          </p:nvPr>
        </p:nvSpPr>
        <p:spPr>
          <a:xfrm>
            <a:off x="2730890" y="4383322"/>
            <a:ext cx="4640581" cy="400110"/>
          </a:xfrm>
          <a:prstGeom prst="rect">
            <a:avLst/>
          </a:prstGeom>
          <a:solidFill>
            <a:srgbClr val="EAECFF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音色：声源材料、结构不同，音色不同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左中括号 16" title=""/>
          <p:cNvSpPr/>
          <p:nvPr>
            <p:custDataLst>
              <p:tags r:id="rId16"/>
            </p:custDataLst>
          </p:nvPr>
        </p:nvSpPr>
        <p:spPr>
          <a:xfrm>
            <a:off x="1288948" y="1142599"/>
            <a:ext cx="254980" cy="2965167"/>
          </a:xfrm>
          <a:prstGeom prst="leftBracket">
            <a:avLst>
              <a:gd name="adj" fmla="val 0"/>
            </a:avLst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 title=""/>
          <p:cNvCxnSpPr>
            <a:stCxn id="3" idx="3"/>
            <a:endCxn id="7" idx="1"/>
          </p:cNvCxnSpPr>
          <p:nvPr>
            <p:custDataLst>
              <p:tags r:id="rId17"/>
            </p:custDataLst>
          </p:nvPr>
        </p:nvCxnSpPr>
        <p:spPr>
          <a:xfrm>
            <a:off x="1127171" y="2622866"/>
            <a:ext cx="416758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 title=""/>
          <p:cNvCxnSpPr>
            <a:stCxn id="4" idx="3"/>
            <a:endCxn id="6" idx="1"/>
          </p:cNvCxnSpPr>
          <p:nvPr>
            <p:custDataLst>
              <p:tags r:id="rId18"/>
            </p:custDataLst>
          </p:nvPr>
        </p:nvCxnSpPr>
        <p:spPr>
          <a:xfrm>
            <a:off x="2314133" y="1142599"/>
            <a:ext cx="416758" cy="256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 title=""/>
          <p:cNvCxnSpPr>
            <a:stCxn id="13" idx="3"/>
            <a:endCxn id="15" idx="1"/>
          </p:cNvCxnSpPr>
          <p:nvPr>
            <p:custDataLst>
              <p:tags r:id="rId19"/>
            </p:custDataLst>
          </p:nvPr>
        </p:nvCxnSpPr>
        <p:spPr>
          <a:xfrm>
            <a:off x="2314133" y="4105129"/>
            <a:ext cx="416757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左中括号 27" title=""/>
          <p:cNvSpPr/>
          <p:nvPr>
            <p:custDataLst>
              <p:tags r:id="rId20"/>
            </p:custDataLst>
          </p:nvPr>
        </p:nvSpPr>
        <p:spPr>
          <a:xfrm>
            <a:off x="2475910" y="1680210"/>
            <a:ext cx="254980" cy="1416912"/>
          </a:xfrm>
          <a:prstGeom prst="leftBracket">
            <a:avLst>
              <a:gd name="adj" fmla="val 0"/>
            </a:avLst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 title=""/>
          <p:cNvCxnSpPr>
            <a:stCxn id="7" idx="3"/>
            <a:endCxn id="11" idx="1"/>
          </p:cNvCxnSpPr>
          <p:nvPr>
            <p:custDataLst>
              <p:tags r:id="rId21"/>
            </p:custDataLst>
          </p:nvPr>
        </p:nvCxnSpPr>
        <p:spPr>
          <a:xfrm>
            <a:off x="2314133" y="2622866"/>
            <a:ext cx="416758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 title=""/>
          <p:cNvCxnSpPr>
            <a:endCxn id="10" idx="1"/>
          </p:cNvCxnSpPr>
          <p:nvPr>
            <p:custDataLst>
              <p:tags r:id="rId22"/>
            </p:custDataLst>
          </p:nvPr>
        </p:nvCxnSpPr>
        <p:spPr>
          <a:xfrm>
            <a:off x="2475909" y="2153167"/>
            <a:ext cx="254981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46" title=""/>
          <p:cNvGrpSpPr/>
          <p:nvPr>
            <p:custDataLst>
              <p:tags r:id="rId23"/>
            </p:custDataLst>
          </p:nvPr>
        </p:nvGrpSpPr>
        <p:grpSpPr>
          <a:xfrm>
            <a:off x="4867421" y="1135383"/>
            <a:ext cx="2717019" cy="554943"/>
            <a:chOff x="4867421" y="1135383"/>
            <a:chExt cx="2717019" cy="554943"/>
          </a:xfrm>
        </p:grpSpPr>
        <p:cxnSp>
          <p:nvCxnSpPr>
            <p:cNvPr id="38" name="直接连接符 37"/>
            <p:cNvCxnSpPr>
              <a:stCxn id="6" idx="3"/>
            </p:cNvCxnSpPr>
            <p:nvPr>
              <p:custDataLst>
                <p:tags r:id="rId24"/>
              </p:custDataLst>
            </p:nvPr>
          </p:nvCxnSpPr>
          <p:spPr>
            <a:xfrm>
              <a:off x="4867421" y="1145160"/>
              <a:ext cx="2709399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>
              <a:stCxn id="8" idx="3"/>
            </p:cNvCxnSpPr>
            <p:nvPr>
              <p:custDataLst>
                <p:tags r:id="rId25"/>
              </p:custDataLst>
            </p:nvPr>
          </p:nvCxnSpPr>
          <p:spPr>
            <a:xfrm>
              <a:off x="6527407" y="1683468"/>
              <a:ext cx="1057033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>
              <p:custDataLst>
                <p:tags r:id="rId26"/>
              </p:custDataLst>
            </p:nvPr>
          </p:nvCxnSpPr>
          <p:spPr>
            <a:xfrm flipH="1">
              <a:off x="7579751" y="1135383"/>
              <a:ext cx="0" cy="554943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文本框 48" title=""/>
          <p:cNvSpPr txBox="1"/>
          <p:nvPr>
            <p:custDataLst>
              <p:tags r:id="rId27"/>
            </p:custDataLst>
          </p:nvPr>
        </p:nvSpPr>
        <p:spPr>
          <a:xfrm>
            <a:off x="5535642" y="795070"/>
            <a:ext cx="1294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防止产生</a:t>
            </a:r>
            <a:endParaRPr kumimoji="0" lang="zh-CN" altLang="en-US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文本框 56" title=""/>
          <p:cNvSpPr txBox="1"/>
          <p:nvPr>
            <p:custDataLst>
              <p:tags r:id="rId28"/>
            </p:custDataLst>
          </p:nvPr>
        </p:nvSpPr>
        <p:spPr>
          <a:xfrm>
            <a:off x="6522327" y="1314243"/>
            <a:ext cx="1294227" cy="71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阻断</a:t>
            </a:r>
            <a:endParaRPr kumimoji="0" lang="en-US" altLang="zh-CN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防止入耳</a:t>
            </a:r>
            <a:endParaRPr kumimoji="0" lang="zh-CN" altLang="en-US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文本框 58" title=""/>
          <p:cNvSpPr txBox="1"/>
          <p:nvPr>
            <p:custDataLst>
              <p:tags r:id="rId29"/>
            </p:custDataLst>
          </p:nvPr>
        </p:nvSpPr>
        <p:spPr>
          <a:xfrm>
            <a:off x="7816554" y="1089688"/>
            <a:ext cx="981985" cy="646331"/>
          </a:xfrm>
          <a:prstGeom prst="rect">
            <a:avLst/>
          </a:prstGeom>
          <a:solidFill>
            <a:srgbClr val="D3F4FD"/>
          </a:solidFill>
        </p:spPr>
        <p:txBody>
          <a:bodyPr wrap="square">
            <a:spAutoFit/>
          </a:bodyPr>
          <a:lstStyle/>
          <a:p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噪声的防控</a:t>
            </a:r>
            <a:endParaRPr lang="zh-CN" altLang="en-US" sz="1600"/>
          </a:p>
        </p:txBody>
      </p:sp>
      <p:cxnSp>
        <p:nvCxnSpPr>
          <p:cNvPr id="60" name="直接连接符 59" title=""/>
          <p:cNvCxnSpPr/>
          <p:nvPr>
            <p:custDataLst>
              <p:tags r:id="rId30"/>
            </p:custDataLst>
          </p:nvPr>
        </p:nvCxnSpPr>
        <p:spPr>
          <a:xfrm>
            <a:off x="7582683" y="1412854"/>
            <a:ext cx="233871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 title=""/>
          <p:cNvCxnSpPr/>
          <p:nvPr>
            <p:custDataLst>
              <p:tags r:id="rId31"/>
            </p:custDataLst>
          </p:nvPr>
        </p:nvCxnSpPr>
        <p:spPr>
          <a:xfrm>
            <a:off x="6433185" y="2385168"/>
            <a:ext cx="746617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 title=""/>
          <p:cNvSpPr txBox="1"/>
          <p:nvPr>
            <p:custDataLst>
              <p:tags r:id="rId32"/>
            </p:custDataLst>
          </p:nvPr>
        </p:nvSpPr>
        <p:spPr>
          <a:xfrm>
            <a:off x="7179802" y="2051367"/>
            <a:ext cx="1619542" cy="1200329"/>
          </a:xfrm>
          <a:prstGeom prst="rect">
            <a:avLst/>
          </a:prstGeom>
          <a:solidFill>
            <a:srgbClr val="D3F4FD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汽车倒车雷达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海洋声呐测距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医院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超诊断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工业超声探伤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文本框 68" title=""/>
          <p:cNvSpPr txBox="1"/>
          <p:nvPr>
            <p:custDataLst>
              <p:tags r:id="rId33"/>
            </p:custDataLst>
          </p:nvPr>
        </p:nvSpPr>
        <p:spPr>
          <a:xfrm>
            <a:off x="5341620" y="2799470"/>
            <a:ext cx="1793952" cy="584775"/>
          </a:xfrm>
          <a:prstGeom prst="rect">
            <a:avLst/>
          </a:prstGeom>
          <a:solidFill>
            <a:srgbClr val="D3F4FD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zh-CN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超声清洗</a:t>
            </a:r>
            <a:endParaRPr lang="en-US" altLang="zh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超声手术（碎石）</a:t>
            </a:r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组合 70" title=""/>
          <p:cNvGrpSpPr/>
          <p:nvPr>
            <p:custDataLst>
              <p:tags r:id="rId34"/>
            </p:custDataLst>
          </p:nvPr>
        </p:nvGrpSpPr>
        <p:grpSpPr>
          <a:xfrm>
            <a:off x="5310554" y="2148840"/>
            <a:ext cx="1128346" cy="483870"/>
            <a:chOff x="5310554" y="1150969"/>
            <a:chExt cx="1128346" cy="483870"/>
          </a:xfrm>
        </p:grpSpPr>
        <p:cxnSp>
          <p:nvCxnSpPr>
            <p:cNvPr id="72" name="直接连接符 71"/>
            <p:cNvCxnSpPr>
              <a:stCxn id="10" idx="3"/>
            </p:cNvCxnSpPr>
            <p:nvPr>
              <p:custDataLst>
                <p:tags r:id="rId35"/>
              </p:custDataLst>
            </p:nvPr>
          </p:nvCxnSpPr>
          <p:spPr>
            <a:xfrm>
              <a:off x="5802923" y="1155296"/>
              <a:ext cx="635977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>
              <a:stCxn id="11" idx="3"/>
            </p:cNvCxnSpPr>
            <p:nvPr>
              <p:custDataLst>
                <p:tags r:id="rId36"/>
              </p:custDataLst>
            </p:nvPr>
          </p:nvCxnSpPr>
          <p:spPr>
            <a:xfrm>
              <a:off x="5310554" y="1624995"/>
              <a:ext cx="1110566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>
              <p:custDataLst>
                <p:tags r:id="rId37"/>
              </p:custDataLst>
            </p:nvPr>
          </p:nvCxnSpPr>
          <p:spPr>
            <a:xfrm flipH="1">
              <a:off x="6431671" y="1150969"/>
              <a:ext cx="0" cy="48387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直接连接符 82" title=""/>
          <p:cNvCxnSpPr>
            <a:stCxn id="12" idx="3"/>
            <a:endCxn id="69" idx="1"/>
          </p:cNvCxnSpPr>
          <p:nvPr>
            <p:custDataLst>
              <p:tags r:id="rId38"/>
            </p:custDataLst>
          </p:nvPr>
        </p:nvCxnSpPr>
        <p:spPr>
          <a:xfrm flipV="1">
            <a:off x="4867421" y="3091858"/>
            <a:ext cx="474199" cy="70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组合 99" title=""/>
          <p:cNvGrpSpPr/>
          <p:nvPr>
            <p:custDataLst>
              <p:tags r:id="rId39"/>
            </p:custDataLst>
          </p:nvPr>
        </p:nvGrpSpPr>
        <p:grpSpPr>
          <a:xfrm>
            <a:off x="6590712" y="3621259"/>
            <a:ext cx="1463628" cy="969791"/>
            <a:chOff x="6590712" y="3621259"/>
            <a:chExt cx="1463628" cy="969791"/>
          </a:xfrm>
        </p:grpSpPr>
        <p:cxnSp>
          <p:nvCxnSpPr>
            <p:cNvPr id="88" name="直接连接符 87"/>
            <p:cNvCxnSpPr>
              <a:stCxn id="14" idx="3"/>
            </p:cNvCxnSpPr>
            <p:nvPr>
              <p:custDataLst>
                <p:tags r:id="rId40"/>
              </p:custDataLst>
            </p:nvPr>
          </p:nvCxnSpPr>
          <p:spPr>
            <a:xfrm>
              <a:off x="7061979" y="3626881"/>
              <a:ext cx="807576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>
              <a:stCxn id="16" idx="3"/>
            </p:cNvCxnSpPr>
            <p:nvPr>
              <p:custDataLst>
                <p:tags r:id="rId41"/>
              </p:custDataLst>
            </p:nvPr>
          </p:nvCxnSpPr>
          <p:spPr>
            <a:xfrm>
              <a:off x="7371471" y="4583377"/>
              <a:ext cx="498084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>
              <a:stCxn id="15" idx="3"/>
            </p:cNvCxnSpPr>
            <p:nvPr>
              <p:custDataLst>
                <p:tags r:id="rId42"/>
              </p:custDataLst>
            </p:nvPr>
          </p:nvCxnSpPr>
          <p:spPr>
            <a:xfrm>
              <a:off x="6590712" y="4105129"/>
              <a:ext cx="1463628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>
              <p:custDataLst>
                <p:tags r:id="rId43"/>
              </p:custDataLst>
            </p:nvPr>
          </p:nvCxnSpPr>
          <p:spPr>
            <a:xfrm flipH="1">
              <a:off x="7869555" y="3621259"/>
              <a:ext cx="0" cy="969791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文本框 101" title=""/>
          <p:cNvSpPr txBox="1"/>
          <p:nvPr>
            <p:custDataLst>
              <p:tags r:id="rId44"/>
            </p:custDataLst>
          </p:nvPr>
        </p:nvSpPr>
        <p:spPr>
          <a:xfrm>
            <a:off x="8054340" y="3781963"/>
            <a:ext cx="672821" cy="646331"/>
          </a:xfrm>
          <a:prstGeom prst="rect">
            <a:avLst/>
          </a:prstGeom>
          <a:solidFill>
            <a:srgbClr val="D3F4FD"/>
          </a:solidFill>
        </p:spPr>
        <p:txBody>
          <a:bodyPr wrap="square">
            <a:spAutoFit/>
          </a:bodyPr>
          <a:lstStyle/>
          <a:p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乐器</a:t>
            </a:r>
            <a:endParaRPr kumimoji="0" lang="en-US" altLang="zh-CN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制作</a:t>
            </a:r>
            <a:endParaRPr lang="zh-CN" altLang="en-US" sz="1600"/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" name="矩形: 圆角 6" title=""/>
          <p:cNvSpPr/>
          <p:nvPr>
            <p:custDataLst>
              <p:tags r:id="rId3"/>
            </p:custDataLst>
          </p:nvPr>
        </p:nvSpPr>
        <p:spPr>
          <a:xfrm>
            <a:off x="3561398" y="371338"/>
            <a:ext cx="2021205" cy="4785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sym typeface="Arial" panose="020b0604020202020204" pitchFamily="34" charset="0"/>
              </a:rPr>
              <a:t>知识梳理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4"/>
            </p:custDataLst>
          </p:nvPr>
        </p:nvSpPr>
        <p:spPr>
          <a:xfrm>
            <a:off x="534573" y="1005840"/>
            <a:ext cx="3201517" cy="492443"/>
          </a:xfrm>
          <a:prstGeom prst="rect">
            <a:avLst/>
          </a:prstGeom>
          <a:solidFill>
            <a:srgbClr val="C6EAFA"/>
          </a:solidFill>
        </p:spPr>
        <p:txBody>
          <a:bodyPr wrap="none" rtlCol="0">
            <a:spAutoFit/>
          </a:bodyPr>
          <a:lstStyle/>
          <a:p>
            <a:r>
              <a:rPr lang="zh-CN" altLang="en-US" sz="26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知识点</a:t>
            </a:r>
            <a:r>
              <a:rPr lang="en-US" altLang="zh-CN" sz="26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 </a:t>
            </a:r>
            <a:r>
              <a:rPr lang="zh-CN" altLang="en-US" sz="26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声音的产生</a:t>
            </a:r>
            <a:endParaRPr lang="zh-CN" altLang="en-US" sz="2600" b="1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5"/>
            </p:custDataLst>
          </p:nvPr>
        </p:nvSpPr>
        <p:spPr>
          <a:xfrm>
            <a:off x="851095" y="164017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声音是由物体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振动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产生的。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6"/>
            </p:custDataLst>
          </p:nvPr>
        </p:nvSpPr>
        <p:spPr>
          <a:xfrm>
            <a:off x="851095" y="2195849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一切发声的物体都在振动，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振动停止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发声也停止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7"/>
            </p:custDataLst>
          </p:nvPr>
        </p:nvSpPr>
        <p:spPr>
          <a:xfrm>
            <a:off x="3485271" y="2826217"/>
            <a:ext cx="3485271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能够发声的物体叫声源。</a:t>
            </a:r>
            <a:endParaRPr lang="zh-CN" altLang="en-US" sz="22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8" name="直接连接符 7" title=""/>
          <p:cNvCxnSpPr/>
          <p:nvPr>
            <p:custDataLst>
              <p:tags r:id="rId8"/>
            </p:custDataLst>
          </p:nvPr>
        </p:nvCxnSpPr>
        <p:spPr>
          <a:xfrm>
            <a:off x="1737360" y="2622344"/>
            <a:ext cx="166702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弧形 10" title=""/>
          <p:cNvSpPr/>
          <p:nvPr>
            <p:custDataLst>
              <p:tags r:id="rId9"/>
            </p:custDataLst>
          </p:nvPr>
        </p:nvSpPr>
        <p:spPr>
          <a:xfrm>
            <a:off x="2729133" y="1529384"/>
            <a:ext cx="1512277" cy="1512277"/>
          </a:xfrm>
          <a:prstGeom prst="arc">
            <a:avLst>
              <a:gd name="adj1" fmla="val 5245376"/>
              <a:gd name="adj2" fmla="val 875657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564466" y="549925"/>
            <a:ext cx="8015068" cy="936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通常除了我们直接看到的、感受到的振动以外，还利用以下事例来说明发声的物体在振动：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rcRect t="3258" r="4606"/>
          <a:stretch>
            <a:fillRect/>
          </a:stretch>
        </p:blipFill>
        <p:spPr>
          <a:xfrm>
            <a:off x="536467" y="1560972"/>
            <a:ext cx="2157493" cy="2513455"/>
          </a:xfrm>
          <a:prstGeom prst="rect">
            <a:avLst/>
          </a:prstGeom>
        </p:spPr>
      </p:pic>
      <p:sp>
        <p:nvSpPr>
          <p:cNvPr id="6" name="文本框 5" title=""/>
          <p:cNvSpPr txBox="1"/>
          <p:nvPr>
            <p:custDataLst>
              <p:tags r:id="rId6"/>
            </p:custDataLst>
          </p:nvPr>
        </p:nvSpPr>
        <p:spPr>
          <a:xfrm>
            <a:off x="486280" y="4149127"/>
            <a:ext cx="22578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>
                <a:latin typeface="仿宋" panose="02010609060101010101" pitchFamily="49" charset="-122"/>
                <a:ea typeface="仿宋" panose="02010609060101010101" pitchFamily="49" charset="-122"/>
              </a:rPr>
              <a:t>发声的音叉接触轻质小球，小球会被弹开</a:t>
            </a:r>
            <a:endParaRPr lang="zh-CN" altLang="en-US" sz="16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9" name="图片 8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65" y="2162504"/>
            <a:ext cx="3204916" cy="1802765"/>
          </a:xfrm>
          <a:prstGeom prst="rect">
            <a:avLst/>
          </a:prstGeom>
        </p:spPr>
      </p:pic>
      <p:sp>
        <p:nvSpPr>
          <p:cNvPr id="10" name="文本框 9" title=""/>
          <p:cNvSpPr txBox="1"/>
          <p:nvPr>
            <p:custDataLst>
              <p:tags r:id="rId9"/>
            </p:custDataLst>
          </p:nvPr>
        </p:nvSpPr>
        <p:spPr>
          <a:xfrm>
            <a:off x="3059252" y="4056760"/>
            <a:ext cx="26661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>
                <a:latin typeface="仿宋" panose="02010609060101010101" pitchFamily="49" charset="-122"/>
                <a:ea typeface="仿宋" panose="02010609060101010101" pitchFamily="49" charset="-122"/>
              </a:rPr>
              <a:t>敲击鼓面时，碎纸屑被弹起</a:t>
            </a:r>
            <a:endParaRPr lang="zh-CN" altLang="en-US" sz="16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4" name="图片 13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rcRect l="15501" t="4456" r="11072" b="10017"/>
          <a:stretch>
            <a:fillRect/>
          </a:stretch>
        </p:blipFill>
        <p:spPr>
          <a:xfrm>
            <a:off x="6090686" y="2173845"/>
            <a:ext cx="2636634" cy="1791424"/>
          </a:xfrm>
          <a:prstGeom prst="rect">
            <a:avLst/>
          </a:prstGeom>
        </p:spPr>
      </p:pic>
      <p:sp>
        <p:nvSpPr>
          <p:cNvPr id="15" name="文本框 14" title=""/>
          <p:cNvSpPr txBox="1"/>
          <p:nvPr>
            <p:custDataLst>
              <p:tags r:id="rId12"/>
            </p:custDataLst>
          </p:nvPr>
        </p:nvSpPr>
        <p:spPr>
          <a:xfrm>
            <a:off x="6395893" y="4057655"/>
            <a:ext cx="20262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>
                <a:latin typeface="仿宋" panose="02010609060101010101" pitchFamily="49" charset="-122"/>
                <a:ea typeface="仿宋" panose="02010609060101010101" pitchFamily="49" charset="-122"/>
              </a:rPr>
              <a:t>音叉发声溅起水花</a:t>
            </a:r>
            <a:endParaRPr lang="zh-CN" altLang="en-US" sz="16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6" name="对话气泡: 圆角矩形 15" title=""/>
          <p:cNvSpPr/>
          <p:nvPr>
            <p:custDataLst>
              <p:tags r:id="rId13"/>
            </p:custDataLst>
          </p:nvPr>
        </p:nvSpPr>
        <p:spPr>
          <a:xfrm>
            <a:off x="5645295" y="1295059"/>
            <a:ext cx="1758617" cy="752621"/>
          </a:xfrm>
          <a:prstGeom prst="wedgeRoundRectCallout">
            <a:avLst>
              <a:gd name="adj1" fmla="val -36986"/>
              <a:gd name="adj2" fmla="val 7838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转化法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 title=""/>
          <p:cNvSpPr/>
          <p:nvPr>
            <p:custDataLst>
              <p:tags r:id="rId3"/>
            </p:custDataLst>
          </p:nvPr>
        </p:nvSpPr>
        <p:spPr>
          <a:xfrm>
            <a:off x="643731" y="740607"/>
            <a:ext cx="7856537" cy="36622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cap="all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/>
                <a:ea typeface="黑体" panose="02010609060101010101" pitchFamily="49" charset="-122"/>
              </a:rPr>
              <a:t>例</a:t>
            </a:r>
            <a:r>
              <a:rPr lang="en-US" altLang="zh-CN" sz="2800" b="1" cap="all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/>
                <a:ea typeface="黑体" panose="02010609060101010101" pitchFamily="49" charset="-122"/>
              </a:rPr>
              <a:t>1 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如图所示，扬声器播放音乐时，放在纸盆上的小纸片会不断地跳动。这个实验是用来探究（       ）</a:t>
            </a:r>
            <a:endParaRPr lang="en-US" altLang="zh-CN" sz="28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A.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声音产生的原因</a:t>
            </a:r>
            <a:endParaRPr lang="zh-CN" altLang="en-US" sz="28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B.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声音传播的条件</a:t>
            </a:r>
            <a:endParaRPr lang="zh-CN" altLang="en-US" sz="28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C.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音调是否与频率有关</a:t>
            </a:r>
            <a:endParaRPr lang="zh-CN" altLang="en-US" sz="28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D.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乐音与噪声的区别</a:t>
            </a:r>
            <a:endParaRPr lang="en-US" altLang="zh-CN" sz="28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pic>
        <p:nvPicPr>
          <p:cNvPr id="4" name="Picture 4" title="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3842" y="2207869"/>
            <a:ext cx="2014998" cy="198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 title=""/>
          <p:cNvSpPr/>
          <p:nvPr>
            <p:custDataLst>
              <p:tags r:id="rId6"/>
            </p:custDataLst>
          </p:nvPr>
        </p:nvSpPr>
        <p:spPr>
          <a:xfrm>
            <a:off x="1201092" y="1781884"/>
            <a:ext cx="747284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2800">
              <a:solidFill>
                <a:srgbClr val="FF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822961" y="372794"/>
            <a:ext cx="3201517" cy="492443"/>
          </a:xfrm>
          <a:prstGeom prst="rect">
            <a:avLst/>
          </a:prstGeom>
          <a:solidFill>
            <a:srgbClr val="C6EAFA"/>
          </a:solidFill>
        </p:spPr>
        <p:txBody>
          <a:bodyPr wrap="none" rtlCol="0">
            <a:spAutoFit/>
          </a:bodyPr>
          <a:lstStyle/>
          <a:p>
            <a:r>
              <a:rPr lang="zh-CN" altLang="en-US" sz="26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知识点</a:t>
            </a:r>
            <a:r>
              <a:rPr lang="en-US" altLang="zh-CN" sz="26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 </a:t>
            </a:r>
            <a:r>
              <a:rPr lang="zh-CN" altLang="en-US" sz="26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声音的传播</a:t>
            </a:r>
            <a:endParaRPr lang="zh-CN" altLang="en-US" sz="2600" b="1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773723" y="915769"/>
            <a:ext cx="7596554" cy="871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声音传播需要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介质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，可以在固体、液体、气体中传播，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真空不能传声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3" y="1795811"/>
            <a:ext cx="2189001" cy="1231313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55" y="3350012"/>
            <a:ext cx="2189001" cy="1231313"/>
          </a:xfrm>
          <a:prstGeom prst="rect">
            <a:avLst/>
          </a:prstGeom>
        </p:spPr>
      </p:pic>
      <p:pic>
        <p:nvPicPr>
          <p:cNvPr id="4" name="图片 3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658" y="1790153"/>
            <a:ext cx="2189001" cy="1231313"/>
          </a:xfrm>
          <a:prstGeom prst="rect">
            <a:avLst/>
          </a:prstGeom>
        </p:spPr>
      </p:pic>
      <p:pic>
        <p:nvPicPr>
          <p:cNvPr id="11" name="图片 10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112" y="1418851"/>
            <a:ext cx="3017520" cy="3017520"/>
          </a:xfrm>
          <a:prstGeom prst="rect">
            <a:avLst/>
          </a:prstGeom>
        </p:spPr>
      </p:pic>
      <p:sp>
        <p:nvSpPr>
          <p:cNvPr id="12" name="文本框 11" title=""/>
          <p:cNvSpPr txBox="1"/>
          <p:nvPr>
            <p:custDataLst>
              <p:tags r:id="rId13"/>
            </p:custDataLst>
          </p:nvPr>
        </p:nvSpPr>
        <p:spPr>
          <a:xfrm>
            <a:off x="705536" y="3049602"/>
            <a:ext cx="18422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>
                <a:latin typeface="仿宋" panose="02010609060101010101" pitchFamily="49" charset="-122"/>
                <a:ea typeface="仿宋" panose="02010609060101010101" pitchFamily="49" charset="-122"/>
              </a:rPr>
              <a:t>声音在固体中传播</a:t>
            </a:r>
            <a:endParaRPr lang="zh-CN" altLang="en-US" sz="14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14"/>
            </p:custDataLst>
          </p:nvPr>
        </p:nvSpPr>
        <p:spPr>
          <a:xfrm>
            <a:off x="3006014" y="3049602"/>
            <a:ext cx="18422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>
                <a:latin typeface="仿宋" panose="02010609060101010101" pitchFamily="49" charset="-122"/>
                <a:ea typeface="仿宋" panose="02010609060101010101" pitchFamily="49" charset="-122"/>
              </a:rPr>
              <a:t>声音在液体中传播</a:t>
            </a:r>
            <a:endParaRPr lang="zh-CN" altLang="en-US" sz="14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15"/>
            </p:custDataLst>
          </p:nvPr>
        </p:nvSpPr>
        <p:spPr>
          <a:xfrm>
            <a:off x="1499585" y="4573959"/>
            <a:ext cx="26661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>
                <a:latin typeface="仿宋" panose="02010609060101010101" pitchFamily="49" charset="-122"/>
                <a:ea typeface="仿宋" panose="02010609060101010101" pitchFamily="49" charset="-122"/>
              </a:rPr>
              <a:t>声音在气体中传播</a:t>
            </a:r>
            <a:endParaRPr lang="zh-CN" altLang="en-US" sz="14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5" name="文本框 14" title=""/>
          <p:cNvSpPr txBox="1"/>
          <p:nvPr>
            <p:custDataLst>
              <p:tags r:id="rId16"/>
            </p:custDataLst>
          </p:nvPr>
        </p:nvSpPr>
        <p:spPr>
          <a:xfrm>
            <a:off x="5331515" y="4511350"/>
            <a:ext cx="32407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>
                <a:latin typeface="仿宋" panose="02010609060101010101" pitchFamily="49" charset="-122"/>
                <a:ea typeface="仿宋" panose="02010609060101010101" pitchFamily="49" charset="-122"/>
              </a:rPr>
              <a:t>航天员在太空中用电磁波交流</a:t>
            </a:r>
            <a:endParaRPr lang="zh-CN" altLang="en-US" sz="16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19" name="组合 18" title=""/>
          <p:cNvGrpSpPr/>
          <p:nvPr>
            <p:custDataLst>
              <p:tags r:id="rId17"/>
            </p:custDataLst>
          </p:nvPr>
        </p:nvGrpSpPr>
        <p:grpSpPr>
          <a:xfrm>
            <a:off x="399367" y="1854421"/>
            <a:ext cx="8345268" cy="2324667"/>
            <a:chOff x="361619" y="1830121"/>
            <a:chExt cx="8345268" cy="2324667"/>
          </a:xfrm>
        </p:grpSpPr>
        <p:pic>
          <p:nvPicPr>
            <p:cNvPr id="20" name="图片 19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687" y="1830121"/>
              <a:ext cx="4124200" cy="2319861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619" y="1834927"/>
              <a:ext cx="4124200" cy="2319861"/>
            </a:xfrm>
            <a:prstGeom prst="rect">
              <a:avLst/>
            </a:prstGeom>
          </p:spPr>
        </p:pic>
      </p:grpSp>
      <p:sp>
        <p:nvSpPr>
          <p:cNvPr id="22" name="文本框 21" title=""/>
          <p:cNvSpPr txBox="1"/>
          <p:nvPr>
            <p:custDataLst>
              <p:tags r:id="rId22"/>
            </p:custDataLst>
          </p:nvPr>
        </p:nvSpPr>
        <p:spPr>
          <a:xfrm>
            <a:off x="3087459" y="4266182"/>
            <a:ext cx="296908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说明：真空不能传声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对话气泡: 圆角矩形 22" title=""/>
          <p:cNvSpPr/>
          <p:nvPr>
            <p:custDataLst>
              <p:tags r:id="rId23"/>
            </p:custDataLst>
          </p:nvPr>
        </p:nvSpPr>
        <p:spPr>
          <a:xfrm>
            <a:off x="4018261" y="1418217"/>
            <a:ext cx="2626508" cy="628829"/>
          </a:xfrm>
          <a:prstGeom prst="wedgeRoundRectCallout">
            <a:avLst>
              <a:gd name="adj1" fmla="val -35647"/>
              <a:gd name="adj2" fmla="val 9740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 实验推理法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3" name="文本框 12" title=""/>
          <p:cNvSpPr txBox="1"/>
          <p:nvPr>
            <p:custDataLst>
              <p:tags r:id="rId3"/>
            </p:custDataLst>
          </p:nvPr>
        </p:nvSpPr>
        <p:spPr>
          <a:xfrm>
            <a:off x="822961" y="372794"/>
            <a:ext cx="3201517" cy="492443"/>
          </a:xfrm>
          <a:prstGeom prst="rect">
            <a:avLst/>
          </a:prstGeom>
          <a:solidFill>
            <a:srgbClr val="C6EAFA"/>
          </a:solidFill>
        </p:spPr>
        <p:txBody>
          <a:bodyPr wrap="none" rtlCol="0">
            <a:spAutoFit/>
          </a:bodyPr>
          <a:lstStyle/>
          <a:p>
            <a:r>
              <a:rPr lang="zh-CN" altLang="en-US" sz="26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知识点</a:t>
            </a:r>
            <a:r>
              <a:rPr lang="en-US" altLang="zh-CN" sz="26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 </a:t>
            </a:r>
            <a:r>
              <a:rPr lang="zh-CN" altLang="en-US" sz="26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声音的传播</a:t>
            </a:r>
            <a:endParaRPr lang="zh-CN" altLang="en-US" sz="2600" b="1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4"/>
            </p:custDataLst>
          </p:nvPr>
        </p:nvSpPr>
        <p:spPr>
          <a:xfrm>
            <a:off x="773723" y="915769"/>
            <a:ext cx="7596554" cy="871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声音传播需要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介质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，可以在固体、液体、气体中传播，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真空不能传声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 title=""/>
          <p:cNvSpPr txBox="1"/>
          <p:nvPr>
            <p:custDataLst>
              <p:tags r:id="rId5"/>
            </p:custDataLst>
          </p:nvPr>
        </p:nvSpPr>
        <p:spPr>
          <a:xfrm>
            <a:off x="773723" y="1838014"/>
            <a:ext cx="7596554" cy="465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声音在介质中以声波的形式传播，我们把它叫作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声波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86" y="2353994"/>
            <a:ext cx="3115992" cy="2236182"/>
          </a:xfrm>
          <a:prstGeom prst="rect">
            <a:avLst/>
          </a:prstGeom>
        </p:spPr>
      </p:pic>
      <p:sp>
        <p:nvSpPr>
          <p:cNvPr id="18" name="文本框 17" title=""/>
          <p:cNvSpPr txBox="1"/>
          <p:nvPr>
            <p:custDataLst>
              <p:tags r:id="rId8"/>
            </p:custDataLst>
          </p:nvPr>
        </p:nvSpPr>
        <p:spPr>
          <a:xfrm>
            <a:off x="4304714" y="3036228"/>
            <a:ext cx="3930800" cy="8717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思考：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物体振动停止声音就会消失了，对吗？</a:t>
            </a:r>
            <a:endParaRPr lang="zh-CN" altLang="en-US" sz="24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对话气泡: 圆角矩形 18" title=""/>
          <p:cNvSpPr/>
          <p:nvPr>
            <p:custDataLst>
              <p:tags r:id="rId9"/>
            </p:custDataLst>
          </p:nvPr>
        </p:nvSpPr>
        <p:spPr>
          <a:xfrm>
            <a:off x="4402348" y="2489982"/>
            <a:ext cx="3735532" cy="1847263"/>
          </a:xfrm>
          <a:prstGeom prst="wedgeRoundRectCallout">
            <a:avLst>
              <a:gd name="adj1" fmla="val -33772"/>
              <a:gd name="adj2" fmla="val 7405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虽然物体振动停止发声也停止，但原来发出的声仍继续存在，会以声波的形式向四周传播。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8" grpId="1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822961" y="372794"/>
            <a:ext cx="3201517" cy="492443"/>
          </a:xfrm>
          <a:prstGeom prst="rect">
            <a:avLst/>
          </a:prstGeom>
          <a:solidFill>
            <a:srgbClr val="C6EAFA"/>
          </a:solidFill>
        </p:spPr>
        <p:txBody>
          <a:bodyPr wrap="none" rtlCol="0">
            <a:spAutoFit/>
          </a:bodyPr>
          <a:lstStyle/>
          <a:p>
            <a:r>
              <a:rPr lang="zh-CN" altLang="en-US" sz="26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知识点</a:t>
            </a:r>
            <a:r>
              <a:rPr lang="en-US" altLang="zh-CN" sz="26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 </a:t>
            </a:r>
            <a:r>
              <a:rPr lang="zh-CN" altLang="en-US" sz="26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声音的传播</a:t>
            </a:r>
            <a:endParaRPr lang="zh-CN" altLang="en-US" sz="2600" b="1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4"/>
            </p:custDataLst>
          </p:nvPr>
        </p:nvSpPr>
        <p:spPr>
          <a:xfrm>
            <a:off x="773723" y="1038664"/>
            <a:ext cx="6049108" cy="871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声速与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介质种类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温度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有关。一般情况下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ν</a:t>
            </a:r>
            <a:r>
              <a:rPr lang="zh-CN" altLang="en-US" sz="24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固体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ν</a:t>
            </a:r>
            <a:r>
              <a:rPr lang="zh-CN" altLang="en-US" sz="24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液体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ν</a:t>
            </a:r>
            <a:r>
              <a:rPr lang="zh-CN" altLang="en-US" sz="24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气体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5"/>
            </p:custDataLst>
          </p:nvPr>
        </p:nvSpPr>
        <p:spPr>
          <a:xfrm>
            <a:off x="3798277" y="1594728"/>
            <a:ext cx="4452425" cy="434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15℃</a:t>
            </a:r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时，空气中的声速是</a:t>
            </a:r>
            <a:r>
              <a:rPr lang="en-US" altLang="zh-CN" sz="2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340m/s</a:t>
            </a:r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200" b="1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6"/>
            </p:custDataLst>
          </p:nvPr>
        </p:nvSpPr>
        <p:spPr>
          <a:xfrm>
            <a:off x="773723" y="2131098"/>
            <a:ext cx="7793502" cy="871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声音在传播过程中，遇到障碍物被反射回来，使人再次听到的声音叫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回声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 title=""/>
          <p:cNvGrpSpPr/>
          <p:nvPr>
            <p:custDataLst>
              <p:tags r:id="rId7"/>
            </p:custDataLst>
          </p:nvPr>
        </p:nvGrpSpPr>
        <p:grpSpPr>
          <a:xfrm>
            <a:off x="4858204" y="2699018"/>
            <a:ext cx="3645718" cy="1966468"/>
            <a:chOff x="4483099" y="2184888"/>
            <a:chExt cx="3645718" cy="1966468"/>
          </a:xfrm>
        </p:grpSpPr>
        <p:sp>
          <p:nvSpPr>
            <p:cNvPr id="12" name="椭圆 11"/>
            <p:cNvSpPr/>
            <p:nvPr>
              <p:custDataLst>
                <p:tags r:id="rId8"/>
              </p:custDataLst>
            </p:nvPr>
          </p:nvSpPr>
          <p:spPr>
            <a:xfrm>
              <a:off x="4820920" y="2748759"/>
              <a:ext cx="179705" cy="17970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3" name="文本框 12"/>
            <p:cNvSpPr txBox="1"/>
            <p:nvPr>
              <p:custDataLst>
                <p:tags r:id="rId9"/>
              </p:custDataLst>
            </p:nvPr>
          </p:nvSpPr>
          <p:spPr>
            <a:xfrm>
              <a:off x="4483099" y="3049981"/>
              <a:ext cx="85534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声源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14" name="组合 13"/>
            <p:cNvGrpSpPr/>
            <p:nvPr>
              <p:custDataLst>
                <p:tags r:id="rId10"/>
              </p:custDataLst>
            </p:nvPr>
          </p:nvGrpSpPr>
          <p:grpSpPr>
            <a:xfrm>
              <a:off x="5201406" y="2693133"/>
              <a:ext cx="1814733" cy="293518"/>
              <a:chOff x="5190978" y="2953385"/>
              <a:chExt cx="1814733" cy="293518"/>
            </a:xfrm>
          </p:grpSpPr>
          <p:cxnSp>
            <p:nvCxnSpPr>
              <p:cNvPr id="17" name="直接箭头连接符 16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5190978" y="2953385"/>
                <a:ext cx="1814733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/>
              <p:cNvCxnSpPr/>
              <p:nvPr>
                <p:custDataLst>
                  <p:tags r:id="rId12"/>
                </p:custDataLst>
              </p:nvPr>
            </p:nvCxnSpPr>
            <p:spPr>
              <a:xfrm flipH="1">
                <a:off x="5190978" y="3246903"/>
                <a:ext cx="1814733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矩形 14"/>
            <p:cNvSpPr/>
            <p:nvPr>
              <p:custDataLst>
                <p:tags r:id="rId13"/>
              </p:custDataLst>
            </p:nvPr>
          </p:nvSpPr>
          <p:spPr>
            <a:xfrm>
              <a:off x="7216920" y="2184888"/>
              <a:ext cx="576776" cy="144211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>
              <p:custDataLst>
                <p:tags r:id="rId14"/>
              </p:custDataLst>
            </p:nvPr>
          </p:nvSpPr>
          <p:spPr>
            <a:xfrm>
              <a:off x="6881799" y="3689691"/>
              <a:ext cx="1247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障碍物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1" name="文本框 20" title=""/>
          <p:cNvSpPr txBox="1"/>
          <p:nvPr>
            <p:custDataLst>
              <p:tags r:id="rId15"/>
            </p:custDataLst>
          </p:nvPr>
        </p:nvSpPr>
        <p:spPr>
          <a:xfrm>
            <a:off x="620274" y="3039214"/>
            <a:ext cx="4137540" cy="8067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2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>
                <a:solidFill>
                  <a:srgbClr val="0000FF"/>
                </a:solidFill>
              </a:rPr>
              <a:t>要听到回声至少距障碍物</a:t>
            </a:r>
            <a:r>
              <a:rPr lang="en-US" altLang="zh-CN">
                <a:solidFill>
                  <a:srgbClr val="0000FF"/>
                </a:solidFill>
              </a:rPr>
              <a:t>17m</a:t>
            </a:r>
            <a:r>
              <a:rPr lang="zh-CN" altLang="en-US">
                <a:solidFill>
                  <a:srgbClr val="0000FF"/>
                </a:solidFill>
              </a:rPr>
              <a:t>，利用回声可以测量距离。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22" name="文本框 21" title=""/>
          <p:cNvSpPr txBox="1"/>
          <p:nvPr>
            <p:custDataLst>
              <p:tags r:id="rId16"/>
            </p:custDataLst>
          </p:nvPr>
        </p:nvSpPr>
        <p:spPr>
          <a:xfrm>
            <a:off x="1879156" y="4104899"/>
            <a:ext cx="2145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原理：</a:t>
            </a:r>
            <a:r>
              <a:rPr lang="en-US" altLang="zh-CN" i="1"/>
              <a:t>s</a:t>
            </a:r>
            <a:r>
              <a:rPr lang="en-US" altLang="zh-CN"/>
              <a:t>=     </a:t>
            </a:r>
            <a:endParaRPr lang="zh-CN" altLang="en-US"/>
          </a:p>
        </p:txBody>
      </p:sp>
      <p:graphicFrame>
        <p:nvGraphicFramePr>
          <p:cNvPr id="23" name="对象 22" title=""/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3182272" y="3900756"/>
          <a:ext cx="409575" cy="8699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name="Equation" r:id="rId18" imgW="4572000" imgH="9753600" progId="Equation.DSMT4">
                  <p:embed/>
                </p:oleObj>
              </mc:Choice>
              <mc:Fallback>
                <p:oleObj name="Equation" r:id="rId18" imgW="4572000" imgH="9753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182272" y="3900756"/>
                        <a:ext cx="409575" cy="86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/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 title=""/>
          <p:cNvSpPr/>
          <p:nvPr>
            <p:custDataLst>
              <p:tags r:id="rId3"/>
            </p:custDataLst>
          </p:nvPr>
        </p:nvSpPr>
        <p:spPr>
          <a:xfrm>
            <a:off x="411981" y="628013"/>
            <a:ext cx="8320038" cy="3887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 cap="all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/>
                <a:ea typeface="黑体" panose="02010609060101010101" pitchFamily="49" charset="-122"/>
              </a:rPr>
              <a:t>例</a:t>
            </a:r>
            <a:r>
              <a:rPr lang="en-US" altLang="zh-CN" sz="2600" b="1" cap="all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/>
                <a:ea typeface="黑体" panose="02010609060101010101" pitchFamily="49" charset="-122"/>
              </a:rPr>
              <a:t>2 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婴儿从呱呱坠地的那时起，就无时无刻不与声打交道。下列关于声的说法，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/>
                <a:ea typeface="黑体" panose="02010609060101010101" pitchFamily="49" charset="-122"/>
              </a:rPr>
              <a:t>错误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的是（      ）</a:t>
            </a:r>
            <a:endParaRPr lang="en-US" altLang="zh-CN" sz="26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A.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我们能听到远处的雷声，说明空气可以传声</a:t>
            </a:r>
            <a:endParaRPr lang="en-US" altLang="zh-CN" sz="26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B.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人在岸上大声说话也能惊动水中的鱼，说明水能传声</a:t>
            </a:r>
            <a:endParaRPr lang="zh-CN" altLang="en-US" sz="26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C.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将耳朵贴在长钢管的一端，让他人在另一端敲击一下，你会听到两次敲击声，其中最先听到的声音是通过空气传来的</a:t>
            </a:r>
            <a:endParaRPr lang="zh-CN" altLang="en-US" sz="26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D.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宇航员在太空中不能直接对话，说明真空不能传声</a:t>
            </a:r>
            <a:endParaRPr lang="en-US" altLang="zh-CN" sz="26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4" name="矩形 3" title=""/>
          <p:cNvSpPr/>
          <p:nvPr>
            <p:custDataLst>
              <p:tags r:id="rId4"/>
            </p:custDataLst>
          </p:nvPr>
        </p:nvSpPr>
        <p:spPr>
          <a:xfrm>
            <a:off x="5846960" y="1111054"/>
            <a:ext cx="6302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2800">
              <a:solidFill>
                <a:srgbClr val="FF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p="http://schemas.openxmlformats.org/presentationml/2006/main">
  <p:tag name="AS_UNIQUEID" val="215"/>
</p:tagLst>
</file>

<file path=ppt/tags/tag10.xml><?xml version="1.0" encoding="utf-8"?>
<p:tagLst xmlns:p="http://schemas.openxmlformats.org/presentationml/2006/main">
  <p:tag name="AS_UNIQUEID" val="224"/>
</p:tagLst>
</file>

<file path=ppt/tags/tag100.xml><?xml version="1.0" encoding="utf-8"?>
<p:tagLst xmlns:p="http://schemas.openxmlformats.org/presentationml/2006/main">
  <p:tag name="AS_UNIQUEID" val="311"/>
</p:tagLst>
</file>

<file path=ppt/tags/tag101.xml><?xml version="1.0" encoding="utf-8"?>
<p:tagLst xmlns:p="http://schemas.openxmlformats.org/presentationml/2006/main">
  <p:tag name="AS_UNIQUEID" val="312"/>
</p:tagLst>
</file>

<file path=ppt/tags/tag102.xml><?xml version="1.0" encoding="utf-8"?>
<p:tagLst xmlns:p="http://schemas.openxmlformats.org/presentationml/2006/main">
  <p:tag name="AS_UNIQUEID" val="313"/>
</p:tagLst>
</file>

<file path=ppt/tags/tag103.xml><?xml version="1.0" encoding="utf-8"?>
<p:tagLst xmlns:p="http://schemas.openxmlformats.org/presentationml/2006/main">
  <p:tag name="AS_UNIQUEID" val="314"/>
</p:tagLst>
</file>

<file path=ppt/tags/tag104.xml><?xml version="1.0" encoding="utf-8"?>
<p:tagLst xmlns:p="http://schemas.openxmlformats.org/presentationml/2006/main">
  <p:tag name="AS_UNIQUEID" val="315"/>
</p:tagLst>
</file>

<file path=ppt/tags/tag105.xml><?xml version="1.0" encoding="utf-8"?>
<p:tagLst xmlns:p="http://schemas.openxmlformats.org/presentationml/2006/main">
  <p:tag name="AS_UNIQUEID" val="316"/>
</p:tagLst>
</file>

<file path=ppt/tags/tag106.xml><?xml version="1.0" encoding="utf-8"?>
<p:tagLst xmlns:p="http://schemas.openxmlformats.org/presentationml/2006/main">
  <p:tag name="AS_UNIQUEID" val="317"/>
</p:tagLst>
</file>

<file path=ppt/tags/tag107.xml><?xml version="1.0" encoding="utf-8"?>
<p:tagLst xmlns:p="http://schemas.openxmlformats.org/presentationml/2006/main">
  <p:tag name="AS_UNIQUEID" val="318"/>
</p:tagLst>
</file>

<file path=ppt/tags/tag108.xml><?xml version="1.0" encoding="utf-8"?>
<p:tagLst xmlns:p="http://schemas.openxmlformats.org/presentationml/2006/main">
  <p:tag name="AS_UNIQUEID" val="319"/>
</p:tagLst>
</file>

<file path=ppt/tags/tag109.xml><?xml version="1.0" encoding="utf-8"?>
<p:tagLst xmlns:p="http://schemas.openxmlformats.org/presentationml/2006/main">
  <p:tag name="AS_UNIQUEID" val="320"/>
</p:tagLst>
</file>

<file path=ppt/tags/tag11.xml><?xml version="1.0" encoding="utf-8"?>
<p:tagLst xmlns:p="http://schemas.openxmlformats.org/presentationml/2006/main">
  <p:tag name="AS_UNIQUEID" val="225"/>
</p:tagLst>
</file>

<file path=ppt/tags/tag110.xml><?xml version="1.0" encoding="utf-8"?>
<p:tagLst xmlns:p="http://schemas.openxmlformats.org/presentationml/2006/main">
  <p:tag name="AS_UNIQUEID" val="321"/>
</p:tagLst>
</file>

<file path=ppt/tags/tag111.xml><?xml version="1.0" encoding="utf-8"?>
<p:tagLst xmlns:p="http://schemas.openxmlformats.org/presentationml/2006/main">
  <p:tag name="AS_UNIQUEID" val="322"/>
</p:tagLst>
</file>

<file path=ppt/tags/tag112.xml><?xml version="1.0" encoding="utf-8"?>
<p:tagLst xmlns:p="http://schemas.openxmlformats.org/presentationml/2006/main">
  <p:tag name="AS_UNIQUEID" val="323"/>
</p:tagLst>
</file>

<file path=ppt/tags/tag113.xml><?xml version="1.0" encoding="utf-8"?>
<p:tagLst xmlns:p="http://schemas.openxmlformats.org/presentationml/2006/main">
  <p:tag name="AS_UNIQUEID" val="324"/>
</p:tagLst>
</file>

<file path=ppt/tags/tag114.xml><?xml version="1.0" encoding="utf-8"?>
<p:tagLst xmlns:p="http://schemas.openxmlformats.org/presentationml/2006/main">
  <p:tag name="AS_UNIQUEID" val="325"/>
</p:tagLst>
</file>

<file path=ppt/tags/tag115.xml><?xml version="1.0" encoding="utf-8"?>
<p:tagLst xmlns:p="http://schemas.openxmlformats.org/presentationml/2006/main">
  <p:tag name="AS_UNIQUEID" val="326"/>
</p:tagLst>
</file>

<file path=ppt/tags/tag116.xml><?xml version="1.0" encoding="utf-8"?>
<p:tagLst xmlns:p="http://schemas.openxmlformats.org/presentationml/2006/main">
  <p:tag name="AS_UNIQUEID" val="327"/>
</p:tagLst>
</file>

<file path=ppt/tags/tag117.xml><?xml version="1.0" encoding="utf-8"?>
<p:tagLst xmlns:p="http://schemas.openxmlformats.org/presentationml/2006/main">
  <p:tag name="AS_UNIQUEID" val="328"/>
</p:tagLst>
</file>

<file path=ppt/tags/tag118.xml><?xml version="1.0" encoding="utf-8"?>
<p:tagLst xmlns:p="http://schemas.openxmlformats.org/presentationml/2006/main">
  <p:tag name="AS_UNIQUEID" val="329"/>
</p:tagLst>
</file>

<file path=ppt/tags/tag119.xml><?xml version="1.0" encoding="utf-8"?>
<p:tagLst xmlns:p="http://schemas.openxmlformats.org/presentationml/2006/main">
  <p:tag name="AS_UNIQUEID" val="330"/>
</p:tagLst>
</file>

<file path=ppt/tags/tag12.xml><?xml version="1.0" encoding="utf-8"?>
<p:tagLst xmlns:p="http://schemas.openxmlformats.org/presentationml/2006/main">
  <p:tag name="AS_UNIQUEID" val="226"/>
</p:tagLst>
</file>

<file path=ppt/tags/tag120.xml><?xml version="1.0" encoding="utf-8"?>
<p:tagLst xmlns:p="http://schemas.openxmlformats.org/presentationml/2006/main">
  <p:tag name="AS_UNIQUEID" val="331"/>
</p:tagLst>
</file>

<file path=ppt/tags/tag121.xml><?xml version="1.0" encoding="utf-8"?>
<p:tagLst xmlns:p="http://schemas.openxmlformats.org/presentationml/2006/main">
  <p:tag name="AS_UNIQUEID" val="332"/>
</p:tagLst>
</file>

<file path=ppt/tags/tag122.xml><?xml version="1.0" encoding="utf-8"?>
<p:tagLst xmlns:p="http://schemas.openxmlformats.org/presentationml/2006/main">
  <p:tag name="AS_UNIQUEID" val="333"/>
</p:tagLst>
</file>

<file path=ppt/tags/tag123.xml><?xml version="1.0" encoding="utf-8"?>
<p:tagLst xmlns:p="http://schemas.openxmlformats.org/presentationml/2006/main">
  <p:tag name="AS_UNIQUEID" val="334"/>
</p:tagLst>
</file>

<file path=ppt/tags/tag124.xml><?xml version="1.0" encoding="utf-8"?>
<p:tagLst xmlns:p="http://schemas.openxmlformats.org/presentationml/2006/main">
  <p:tag name="AS_UNIQUEID" val="335"/>
</p:tagLst>
</file>

<file path=ppt/tags/tag125.xml><?xml version="1.0" encoding="utf-8"?>
<p:tagLst xmlns:p="http://schemas.openxmlformats.org/presentationml/2006/main">
  <p:tag name="AS_UNIQUEID" val="336"/>
</p:tagLst>
</file>

<file path=ppt/tags/tag126.xml><?xml version="1.0" encoding="utf-8"?>
<p:tagLst xmlns:p="http://schemas.openxmlformats.org/presentationml/2006/main">
  <p:tag name="AS_UNIQUEID" val="337"/>
</p:tagLst>
</file>

<file path=ppt/tags/tag127.xml><?xml version="1.0" encoding="utf-8"?>
<p:tagLst xmlns:p="http://schemas.openxmlformats.org/presentationml/2006/main">
  <p:tag name="AS_UNIQUEID" val="338"/>
</p:tagLst>
</file>

<file path=ppt/tags/tag128.xml><?xml version="1.0" encoding="utf-8"?>
<p:tagLst xmlns:p="http://schemas.openxmlformats.org/presentationml/2006/main">
  <p:tag name="AS_UNIQUEID" val="339"/>
</p:tagLst>
</file>

<file path=ppt/tags/tag129.xml><?xml version="1.0" encoding="utf-8"?>
<p:tagLst xmlns:p="http://schemas.openxmlformats.org/presentationml/2006/main">
  <p:tag name="AS_UNIQUEID" val="340"/>
</p:tagLst>
</file>

<file path=ppt/tags/tag13.xml><?xml version="1.0" encoding="utf-8"?>
<p:tagLst xmlns:p="http://schemas.openxmlformats.org/presentationml/2006/main">
  <p:tag name="AS_UNIQUEID" val="227"/>
</p:tagLst>
</file>

<file path=ppt/tags/tag130.xml><?xml version="1.0" encoding="utf-8"?>
<p:tagLst xmlns:p="http://schemas.openxmlformats.org/presentationml/2006/main">
  <p:tag name="AS_UNIQUEID" val="341"/>
</p:tagLst>
</file>

<file path=ppt/tags/tag131.xml><?xml version="1.0" encoding="utf-8"?>
<p:tagLst xmlns:p="http://schemas.openxmlformats.org/presentationml/2006/main">
  <p:tag name="AS_UNIQUEID" val="342"/>
</p:tagLst>
</file>

<file path=ppt/tags/tag132.xml><?xml version="1.0" encoding="utf-8"?>
<p:tagLst xmlns:p="http://schemas.openxmlformats.org/presentationml/2006/main">
  <p:tag name="AS_UNIQUEID" val="343"/>
</p:tagLst>
</file>

<file path=ppt/tags/tag133.xml><?xml version="1.0" encoding="utf-8"?>
<p:tagLst xmlns:p="http://schemas.openxmlformats.org/presentationml/2006/main">
  <p:tag name="AS_UNIQUEID" val="344"/>
</p:tagLst>
</file>

<file path=ppt/tags/tag134.xml><?xml version="1.0" encoding="utf-8"?>
<p:tagLst xmlns:p="http://schemas.openxmlformats.org/presentationml/2006/main">
  <p:tag name="AS_UNIQUEID" val="345"/>
</p:tagLst>
</file>

<file path=ppt/tags/tag135.xml><?xml version="1.0" encoding="utf-8"?>
<p:tagLst xmlns:p="http://schemas.openxmlformats.org/presentationml/2006/main">
  <p:tag name="AS_UNIQUEID" val="346"/>
</p:tagLst>
</file>

<file path=ppt/tags/tag136.xml><?xml version="1.0" encoding="utf-8"?>
<p:tagLst xmlns:p="http://schemas.openxmlformats.org/presentationml/2006/main">
  <p:tag name="AS_UNIQUEID" val="347"/>
</p:tagLst>
</file>

<file path=ppt/tags/tag137.xml><?xml version="1.0" encoding="utf-8"?>
<p:tagLst xmlns:p="http://schemas.openxmlformats.org/presentationml/2006/main">
  <p:tag name="AS_UNIQUEID" val="348"/>
</p:tagLst>
</file>

<file path=ppt/tags/tag138.xml><?xml version="1.0" encoding="utf-8"?>
<p:tagLst xmlns:p="http://schemas.openxmlformats.org/presentationml/2006/main">
  <p:tag name="AS_UNIQUEID" val="349"/>
</p:tagLst>
</file>

<file path=ppt/tags/tag139.xml><?xml version="1.0" encoding="utf-8"?>
<p:tagLst xmlns:p="http://schemas.openxmlformats.org/presentationml/2006/main">
  <p:tag name="AS_UNIQUEID" val="350"/>
</p:tagLst>
</file>

<file path=ppt/tags/tag14.xml><?xml version="1.0" encoding="utf-8"?>
<p:tagLst xmlns:p="http://schemas.openxmlformats.org/presentationml/2006/main">
  <p:tag name="AS_UNIQUEID" val="228"/>
</p:tagLst>
</file>

<file path=ppt/tags/tag140.xml><?xml version="1.0" encoding="utf-8"?>
<p:tagLst xmlns:p="http://schemas.openxmlformats.org/presentationml/2006/main">
  <p:tag name="AS_UNIQUEID" val="351"/>
</p:tagLst>
</file>

<file path=ppt/tags/tag141.xml><?xml version="1.0" encoding="utf-8"?>
<p:tagLst xmlns:p="http://schemas.openxmlformats.org/presentationml/2006/main">
  <p:tag name="AS_UNIQUEID" val="352"/>
</p:tagLst>
</file>

<file path=ppt/tags/tag142.xml><?xml version="1.0" encoding="utf-8"?>
<p:tagLst xmlns:p="http://schemas.openxmlformats.org/presentationml/2006/main">
  <p:tag name="AS_UNIQUEID" val="353"/>
</p:tagLst>
</file>

<file path=ppt/tags/tag143.xml><?xml version="1.0" encoding="utf-8"?>
<p:tagLst xmlns:p="http://schemas.openxmlformats.org/presentationml/2006/main">
  <p:tag name="AS_UNIQUEID" val="354"/>
</p:tagLst>
</file>

<file path=ppt/tags/tag144.xml><?xml version="1.0" encoding="utf-8"?>
<p:tagLst xmlns:p="http://schemas.openxmlformats.org/presentationml/2006/main">
  <p:tag name="AS_UNIQUEID" val="355"/>
</p:tagLst>
</file>

<file path=ppt/tags/tag145.xml><?xml version="1.0" encoding="utf-8"?>
<p:tagLst xmlns:p="http://schemas.openxmlformats.org/presentationml/2006/main">
  <p:tag name="AS_UNIQUEID" val="356"/>
</p:tagLst>
</file>

<file path=ppt/tags/tag146.xml><?xml version="1.0" encoding="utf-8"?>
<p:tagLst xmlns:p="http://schemas.openxmlformats.org/presentationml/2006/main">
  <p:tag name="AS_UNIQUEID" val="357"/>
</p:tagLst>
</file>

<file path=ppt/tags/tag147.xml><?xml version="1.0" encoding="utf-8"?>
<p:tagLst xmlns:p="http://schemas.openxmlformats.org/presentationml/2006/main">
  <p:tag name="AS_UNIQUEID" val="358"/>
</p:tagLst>
</file>

<file path=ppt/tags/tag148.xml><?xml version="1.0" encoding="utf-8"?>
<p:tagLst xmlns:p="http://schemas.openxmlformats.org/presentationml/2006/main">
  <p:tag name="AS_UNIQUEID" val="359"/>
</p:tagLst>
</file>

<file path=ppt/tags/tag149.xml><?xml version="1.0" encoding="utf-8"?>
<p:tagLst xmlns:p="http://schemas.openxmlformats.org/presentationml/2006/main">
  <p:tag name="AS_UNIQUEID" val="360"/>
</p:tagLst>
</file>

<file path=ppt/tags/tag15.xml><?xml version="1.0" encoding="utf-8"?>
<p:tagLst xmlns:p="http://schemas.openxmlformats.org/presentationml/2006/main">
  <p:tag name="AS_UNIQUEID" val="229"/>
</p:tagLst>
</file>

<file path=ppt/tags/tag150.xml><?xml version="1.0" encoding="utf-8"?>
<p:tagLst xmlns:p="http://schemas.openxmlformats.org/presentationml/2006/main">
  <p:tag name="AS_UNIQUEID" val="361"/>
</p:tagLst>
</file>

<file path=ppt/tags/tag151.xml><?xml version="1.0" encoding="utf-8"?>
<p:tagLst xmlns:p="http://schemas.openxmlformats.org/presentationml/2006/main">
  <p:tag name="AS_UNIQUEID" val="362"/>
</p:tagLst>
</file>

<file path=ppt/tags/tag152.xml><?xml version="1.0" encoding="utf-8"?>
<p:tagLst xmlns:p="http://schemas.openxmlformats.org/presentationml/2006/main">
  <p:tag name="AS_UNIQUEID" val="363"/>
</p:tagLst>
</file>

<file path=ppt/tags/tag153.xml><?xml version="1.0" encoding="utf-8"?>
<p:tagLst xmlns:p="http://schemas.openxmlformats.org/presentationml/2006/main">
  <p:tag name="AS_UNIQUEID" val="364"/>
</p:tagLst>
</file>

<file path=ppt/tags/tag154.xml><?xml version="1.0" encoding="utf-8"?>
<p:tagLst xmlns:p="http://schemas.openxmlformats.org/presentationml/2006/main">
  <p:tag name="AS_UNIQUEID" val="365"/>
</p:tagLst>
</file>

<file path=ppt/tags/tag155.xml><?xml version="1.0" encoding="utf-8"?>
<p:tagLst xmlns:p="http://schemas.openxmlformats.org/presentationml/2006/main">
  <p:tag name="AS_UNIQUEID" val="366"/>
</p:tagLst>
</file>

<file path=ppt/tags/tag156.xml><?xml version="1.0" encoding="utf-8"?>
<p:tagLst xmlns:p="http://schemas.openxmlformats.org/presentationml/2006/main">
  <p:tag name="AS_UNIQUEID" val="367"/>
</p:tagLst>
</file>

<file path=ppt/tags/tag157.xml><?xml version="1.0" encoding="utf-8"?>
<p:tagLst xmlns:p="http://schemas.openxmlformats.org/presentationml/2006/main">
  <p:tag name="AS_UNIQUEID" val="368"/>
</p:tagLst>
</file>

<file path=ppt/tags/tag158.xml><?xml version="1.0" encoding="utf-8"?>
<p:tagLst xmlns:p="http://schemas.openxmlformats.org/presentationml/2006/main">
  <p:tag name="AS_UNIQUEID" val="369"/>
</p:tagLst>
</file>

<file path=ppt/tags/tag159.xml><?xml version="1.0" encoding="utf-8"?>
<p:tagLst xmlns:p="http://schemas.openxmlformats.org/presentationml/2006/main">
  <p:tag name="AS_UNIQUEID" val="370"/>
</p:tagLst>
</file>

<file path=ppt/tags/tag16.xml><?xml version="1.0" encoding="utf-8"?>
<p:tagLst xmlns:p="http://schemas.openxmlformats.org/presentationml/2006/main">
  <p:tag name="AS_UNIQUEID" val="230"/>
</p:tagLst>
</file>

<file path=ppt/tags/tag160.xml><?xml version="1.0" encoding="utf-8"?>
<p:tagLst xmlns:p="http://schemas.openxmlformats.org/presentationml/2006/main">
  <p:tag name="AS_UNIQUEID" val="371"/>
</p:tagLst>
</file>

<file path=ppt/tags/tag161.xml><?xml version="1.0" encoding="utf-8"?>
<p:tagLst xmlns:p="http://schemas.openxmlformats.org/presentationml/2006/main">
  <p:tag name="AS_UNIQUEID" val="372"/>
</p:tagLst>
</file>

<file path=ppt/tags/tag162.xml><?xml version="1.0" encoding="utf-8"?>
<p:tagLst xmlns:p="http://schemas.openxmlformats.org/presentationml/2006/main">
  <p:tag name="AS_UNIQUEID" val="373"/>
</p:tagLst>
</file>

<file path=ppt/tags/tag163.xml><?xml version="1.0" encoding="utf-8"?>
<p:tagLst xmlns:p="http://schemas.openxmlformats.org/presentationml/2006/main">
  <p:tag name="AS_UNIQUEID" val="374"/>
</p:tagLst>
</file>

<file path=ppt/tags/tag164.xml><?xml version="1.0" encoding="utf-8"?>
<p:tagLst xmlns:p="http://schemas.openxmlformats.org/presentationml/2006/main">
  <p:tag name="AS_UNIQUEID" val="375"/>
</p:tagLst>
</file>

<file path=ppt/tags/tag165.xml><?xml version="1.0" encoding="utf-8"?>
<p:tagLst xmlns:p="http://schemas.openxmlformats.org/presentationml/2006/main">
  <p:tag name="AS_UNIQUEID" val="376"/>
</p:tagLst>
</file>

<file path=ppt/tags/tag166.xml><?xml version="1.0" encoding="utf-8"?>
<p:tagLst xmlns:p="http://schemas.openxmlformats.org/presentationml/2006/main">
  <p:tag name="AS_UNIQUEID" val="377"/>
</p:tagLst>
</file>

<file path=ppt/tags/tag167.xml><?xml version="1.0" encoding="utf-8"?>
<p:tagLst xmlns:p="http://schemas.openxmlformats.org/presentationml/2006/main">
  <p:tag name="AS_UNIQUEID" val="378"/>
</p:tagLst>
</file>

<file path=ppt/tags/tag168.xml><?xml version="1.0" encoding="utf-8"?>
<p:tagLst xmlns:p="http://schemas.openxmlformats.org/presentationml/2006/main">
  <p:tag name="AS_UNIQUEID" val="379"/>
</p:tagLst>
</file>

<file path=ppt/tags/tag169.xml><?xml version="1.0" encoding="utf-8"?>
<p:tagLst xmlns:p="http://schemas.openxmlformats.org/presentationml/2006/main">
  <p:tag name="AS_UNIQUEID" val="380"/>
</p:tagLst>
</file>

<file path=ppt/tags/tag17.xml><?xml version="1.0" encoding="utf-8"?>
<p:tagLst xmlns:p="http://schemas.openxmlformats.org/presentationml/2006/main">
  <p:tag name="AS_UNIQUEID" val="231"/>
</p:tagLst>
</file>

<file path=ppt/tags/tag170.xml><?xml version="1.0" encoding="utf-8"?>
<p:tagLst xmlns:p="http://schemas.openxmlformats.org/presentationml/2006/main">
  <p:tag name="AS_UNIQUEID" val="381"/>
</p:tagLst>
</file>

<file path=ppt/tags/tag171.xml><?xml version="1.0" encoding="utf-8"?>
<p:tagLst xmlns:p="http://schemas.openxmlformats.org/presentationml/2006/main">
  <p:tag name="AS_UNIQUEID" val="382"/>
</p:tagLst>
</file>

<file path=ppt/tags/tag172.xml><?xml version="1.0" encoding="utf-8"?>
<p:tagLst xmlns:p="http://schemas.openxmlformats.org/presentationml/2006/main">
  <p:tag name="AS_UNIQUEID" val="383"/>
</p:tagLst>
</file>

<file path=ppt/tags/tag173.xml><?xml version="1.0" encoding="utf-8"?>
<p:tagLst xmlns:p="http://schemas.openxmlformats.org/presentationml/2006/main">
  <p:tag name="AS_UNIQUEID" val="384"/>
</p:tagLst>
</file>

<file path=ppt/tags/tag174.xml><?xml version="1.0" encoding="utf-8"?>
<p:tagLst xmlns:p="http://schemas.openxmlformats.org/presentationml/2006/main">
  <p:tag name="AS_UNIQUEID" val="385"/>
</p:tagLst>
</file>

<file path=ppt/tags/tag175.xml><?xml version="1.0" encoding="utf-8"?>
<p:tagLst xmlns:p="http://schemas.openxmlformats.org/presentationml/2006/main">
  <p:tag name="AS_UNIQUEID" val="386"/>
</p:tagLst>
</file>

<file path=ppt/tags/tag176.xml><?xml version="1.0" encoding="utf-8"?>
<p:tagLst xmlns:p="http://schemas.openxmlformats.org/presentationml/2006/main">
  <p:tag name="AS_UNIQUEID" val="387"/>
</p:tagLst>
</file>

<file path=ppt/tags/tag177.xml><?xml version="1.0" encoding="utf-8"?>
<p:tagLst xmlns:p="http://schemas.openxmlformats.org/presentationml/2006/main">
  <p:tag name="AS_UNIQUEID" val="388"/>
</p:tagLst>
</file>

<file path=ppt/tags/tag178.xml><?xml version="1.0" encoding="utf-8"?>
<p:tagLst xmlns:p="http://schemas.openxmlformats.org/presentationml/2006/main">
  <p:tag name="AS_UNIQUEID" val="389"/>
</p:tagLst>
</file>

<file path=ppt/tags/tag179.xml><?xml version="1.0" encoding="utf-8"?>
<p:tagLst xmlns:p="http://schemas.openxmlformats.org/presentationml/2006/main">
  <p:tag name="AS_UNIQUEID" val="390"/>
</p:tagLst>
</file>

<file path=ppt/tags/tag18.xml><?xml version="1.0" encoding="utf-8"?>
<p:tagLst xmlns:p="http://schemas.openxmlformats.org/presentationml/2006/main">
  <p:tag name="AS_UNIQUEID" val="232"/>
</p:tagLst>
</file>

<file path=ppt/tags/tag180.xml><?xml version="1.0" encoding="utf-8"?>
<p:tagLst xmlns:p="http://schemas.openxmlformats.org/presentationml/2006/main">
  <p:tag name="AS_UNIQUEID" val="391"/>
</p:tagLst>
</file>

<file path=ppt/tags/tag181.xml><?xml version="1.0" encoding="utf-8"?>
<p:tagLst xmlns:p="http://schemas.openxmlformats.org/presentationml/2006/main">
  <p:tag name="AS_UNIQUEID" val="392"/>
</p:tagLst>
</file>

<file path=ppt/tags/tag182.xml><?xml version="1.0" encoding="utf-8"?>
<p:tagLst xmlns:p="http://schemas.openxmlformats.org/presentationml/2006/main">
  <p:tag name="AS_UNIQUEID" val="393"/>
</p:tagLst>
</file>

<file path=ppt/tags/tag183.xml><?xml version="1.0" encoding="utf-8"?>
<p:tagLst xmlns:p="http://schemas.openxmlformats.org/presentationml/2006/main">
  <p:tag name="AS_UNIQUEID" val="394"/>
</p:tagLst>
</file>

<file path=ppt/tags/tag184.xml><?xml version="1.0" encoding="utf-8"?>
<p:tagLst xmlns:p="http://schemas.openxmlformats.org/presentationml/2006/main">
  <p:tag name="AS_UNIQUEID" val="395"/>
</p:tagLst>
</file>

<file path=ppt/tags/tag185.xml><?xml version="1.0" encoding="utf-8"?>
<p:tagLst xmlns:p="http://schemas.openxmlformats.org/presentationml/2006/main">
  <p:tag name="AS_UNIQUEID" val="396"/>
</p:tagLst>
</file>

<file path=ppt/tags/tag186.xml><?xml version="1.0" encoding="utf-8"?>
<p:tagLst xmlns:p="http://schemas.openxmlformats.org/presentationml/2006/main">
  <p:tag name="AS_UNIQUEID" val="397"/>
</p:tagLst>
</file>

<file path=ppt/tags/tag187.xml><?xml version="1.0" encoding="utf-8"?>
<p:tagLst xmlns:p="http://schemas.openxmlformats.org/presentationml/2006/main">
  <p:tag name="AS_UNIQUEID" val="398"/>
</p:tagLst>
</file>

<file path=ppt/tags/tag188.xml><?xml version="1.0" encoding="utf-8"?>
<p:tagLst xmlns:p="http://schemas.openxmlformats.org/presentationml/2006/main">
  <p:tag name="AS_UNIQUEID" val="399"/>
</p:tagLst>
</file>

<file path=ppt/tags/tag189.xml><?xml version="1.0" encoding="utf-8"?>
<p:tagLst xmlns:p="http://schemas.openxmlformats.org/presentationml/2006/main">
  <p:tag name="AS_UNIQUEID" val="400"/>
</p:tagLst>
</file>

<file path=ppt/tags/tag19.xml><?xml version="1.0" encoding="utf-8"?>
<p:tagLst xmlns:p="http://schemas.openxmlformats.org/presentationml/2006/main">
  <p:tag name="AS_UNIQUEID" val="233"/>
</p:tagLst>
</file>

<file path=ppt/tags/tag190.xml><?xml version="1.0" encoding="utf-8"?>
<p:tagLst xmlns:p="http://schemas.openxmlformats.org/presentationml/2006/main">
  <p:tag name="AS_UNIQUEID" val="401"/>
</p:tagLst>
</file>

<file path=ppt/tags/tag191.xml><?xml version="1.0" encoding="utf-8"?>
<p:tagLst xmlns:p="http://schemas.openxmlformats.org/presentationml/2006/main">
  <p:tag name="AS_UNIQUEID" val="402"/>
</p:tagLst>
</file>

<file path=ppt/tags/tag192.xml><?xml version="1.0" encoding="utf-8"?>
<p:tagLst xmlns:p="http://schemas.openxmlformats.org/presentationml/2006/main">
  <p:tag name="AS_UNIQUEID" val="403"/>
</p:tagLst>
</file>

<file path=ppt/tags/tag193.xml><?xml version="1.0" encoding="utf-8"?>
<p:tagLst xmlns:p="http://schemas.openxmlformats.org/presentationml/2006/main">
  <p:tag name="AS_UNIQUEID" val="404"/>
</p:tagLst>
</file>

<file path=ppt/tags/tag194.xml><?xml version="1.0" encoding="utf-8"?>
<p:tagLst xmlns:p="http://schemas.openxmlformats.org/presentationml/2006/main">
  <p:tag name="AS_UNIQUEID" val="405"/>
</p:tagLst>
</file>

<file path=ppt/tags/tag195.xml><?xml version="1.0" encoding="utf-8"?>
<p:tagLst xmlns:p="http://schemas.openxmlformats.org/presentationml/2006/main">
  <p:tag name="AS_UNIQUEID" val="406"/>
</p:tagLst>
</file>

<file path=ppt/tags/tag196.xml><?xml version="1.0" encoding="utf-8"?>
<p:tagLst xmlns:p="http://schemas.openxmlformats.org/presentationml/2006/main">
  <p:tag name="AS_UNIQUEID" val="407"/>
</p:tagLst>
</file>

<file path=ppt/tags/tag197.xml><?xml version="1.0" encoding="utf-8"?>
<p:tagLst xmlns:p="http://schemas.openxmlformats.org/presentationml/2006/main">
  <p:tag name="AS_UNIQUEID" val="408"/>
</p:tagLst>
</file>

<file path=ppt/tags/tag198.xml><?xml version="1.0" encoding="utf-8"?>
<p:tagLst xmlns:p="http://schemas.openxmlformats.org/presentationml/2006/main">
  <p:tag name="AS_UNIQUEID" val="409"/>
</p:tagLst>
</file>

<file path=ppt/tags/tag199.xml><?xml version="1.0" encoding="utf-8"?>
<p:tagLst xmlns:p="http://schemas.openxmlformats.org/presentationml/2006/main">
  <p:tag name="AS_UNIQUEID" val="410"/>
</p:tagLst>
</file>

<file path=ppt/tags/tag2.xml><?xml version="1.0" encoding="utf-8"?>
<p:tagLst xmlns:p="http://schemas.openxmlformats.org/presentationml/2006/main">
  <p:tag name="AS_UNIQUEID" val="216"/>
</p:tagLst>
</file>

<file path=ppt/tags/tag20.xml><?xml version="1.0" encoding="utf-8"?>
<p:tagLst xmlns:p="http://schemas.openxmlformats.org/presentationml/2006/main">
  <p:tag name="AS_UNIQUEID" val="234"/>
</p:tagLst>
</file>

<file path=ppt/tags/tag200.xml><?xml version="1.0" encoding="utf-8"?>
<p:tagLst xmlns:p="http://schemas.openxmlformats.org/presentationml/2006/main">
  <p:tag name="AS_UNIQUEID" val="411"/>
</p:tagLst>
</file>

<file path=ppt/tags/tag201.xml><?xml version="1.0" encoding="utf-8"?>
<p:tagLst xmlns:p="http://schemas.openxmlformats.org/presentationml/2006/main">
  <p:tag name="AS_UNIQUEID" val="412"/>
</p:tagLst>
</file>

<file path=ppt/tags/tag202.xml><?xml version="1.0" encoding="utf-8"?>
<p:tagLst xmlns:p="http://schemas.openxmlformats.org/presentationml/2006/main">
  <p:tag name="AS_UNIQUEID" val="413"/>
</p:tagLst>
</file>

<file path=ppt/tags/tag203.xml><?xml version="1.0" encoding="utf-8"?>
<p:tagLst xmlns:p="http://schemas.openxmlformats.org/presentationml/2006/main">
  <p:tag name="AS_UNIQUEID" val="414"/>
</p:tagLst>
</file>

<file path=ppt/tags/tag204.xml><?xml version="1.0" encoding="utf-8"?>
<p:tagLst xmlns:p="http://schemas.openxmlformats.org/presentationml/2006/main">
  <p:tag name="AS_UNIQUEID" val="415"/>
</p:tagLst>
</file>

<file path=ppt/tags/tag205.xml><?xml version="1.0" encoding="utf-8"?>
<p:tagLst xmlns:p="http://schemas.openxmlformats.org/presentationml/2006/main">
  <p:tag name="AS_UNIQUEID" val="416"/>
</p:tagLst>
</file>

<file path=ppt/tags/tag206.xml><?xml version="1.0" encoding="utf-8"?>
<p:tagLst xmlns:p="http://schemas.openxmlformats.org/presentationml/2006/main">
  <p:tag name="AS_UNIQUEID" val="417"/>
</p:tagLst>
</file>

<file path=ppt/tags/tag207.xml><?xml version="1.0" encoding="utf-8"?>
<p:tagLst xmlns:p="http://schemas.openxmlformats.org/presentationml/2006/main">
  <p:tag name="AS_UNIQUEID" val="418"/>
</p:tagLst>
</file>

<file path=ppt/tags/tag208.xml><?xml version="1.0" encoding="utf-8"?>
<p:tagLst xmlns:p="http://schemas.openxmlformats.org/presentationml/2006/main">
  <p:tag name="AS_UNIQUEID" val="419"/>
</p:tagLst>
</file>

<file path=ppt/tags/tag209.xml><?xml version="1.0" encoding="utf-8"?>
<p:tagLst xmlns:p="http://schemas.openxmlformats.org/presentationml/2006/main">
  <p:tag name="AS_UNIQUEID" val="420"/>
</p:tagLst>
</file>

<file path=ppt/tags/tag21.xml><?xml version="1.0" encoding="utf-8"?>
<p:tagLst xmlns:p="http://schemas.openxmlformats.org/presentationml/2006/main">
  <p:tag name="AS_UNIQUEID" val="235"/>
</p:tagLst>
</file>

<file path=ppt/tags/tag210.xml><?xml version="1.0" encoding="utf-8"?>
<p:tagLst xmlns:p="http://schemas.openxmlformats.org/presentationml/2006/main">
  <p:tag name="AS_UNIQUEID" val="421"/>
</p:tagLst>
</file>

<file path=ppt/tags/tag211.xml><?xml version="1.0" encoding="utf-8"?>
<p:tagLst xmlns:p="http://schemas.openxmlformats.org/presentationml/2006/main">
  <p:tag name="AS_UNIQUEID" val="422"/>
</p:tagLst>
</file>

<file path=ppt/tags/tag212.xml><?xml version="1.0" encoding="utf-8"?>
<p:tagLst xmlns:p="http://schemas.openxmlformats.org/presentationml/2006/main">
  <p:tag name="AS_UNIQUEID" val="423"/>
</p:tagLst>
</file>

<file path=ppt/tags/tag213.xml><?xml version="1.0" encoding="utf-8"?>
<p:tagLst xmlns:p="http://schemas.openxmlformats.org/presentationml/2006/main">
  <p:tag name="AS_UNIQUEID" val="424"/>
</p:tagLst>
</file>

<file path=ppt/tags/tag214.xml><?xml version="1.0" encoding="utf-8"?>
<p:tagLst xmlns:p="http://schemas.openxmlformats.org/presentationml/2006/main">
  <p:tag name="AS_UNIQUEID" val="425"/>
</p:tagLst>
</file>

<file path=ppt/tags/tag215.xml><?xml version="1.0" encoding="utf-8"?>
<p:tagLst xmlns:p="http://schemas.openxmlformats.org/presentationml/2006/main">
  <p:tag name="AS_UNIQUEID" val="426"/>
</p:tagLst>
</file>

<file path=ppt/tags/tag216.xml><?xml version="1.0" encoding="utf-8"?>
<p:tagLst xmlns:p="http://schemas.openxmlformats.org/presentationml/2006/main">
  <p:tag name="AS_UNIQUEID" val="427"/>
</p:tagLst>
</file>

<file path=ppt/tags/tag217.xml><?xml version="1.0" encoding="utf-8"?>
<p:tagLst xmlns:p="http://schemas.openxmlformats.org/presentationml/2006/main">
  <p:tag name="AS_UNIQUEID" val="428"/>
</p:tagLst>
</file>

<file path=ppt/tags/tag218.xml><?xml version="1.0" encoding="utf-8"?>
<p:tagLst xmlns:p="http://schemas.openxmlformats.org/presentationml/2006/main">
  <p:tag name="AS_UNIQUEID" val="429"/>
</p:tagLst>
</file>

<file path=ppt/tags/tag219.xml><?xml version="1.0" encoding="utf-8"?>
<p:tagLst xmlns:p="http://schemas.openxmlformats.org/presentationml/2006/main">
  <p:tag name="AS_UNIQUEID" val="430"/>
</p:tagLst>
</file>

<file path=ppt/tags/tag22.xml><?xml version="1.0" encoding="utf-8"?>
<p:tagLst xmlns:p="http://schemas.openxmlformats.org/presentationml/2006/main">
  <p:tag name="AS_UNIQUEID" val="236"/>
</p:tagLst>
</file>

<file path=ppt/tags/tag220.xml><?xml version="1.0" encoding="utf-8"?>
<p:tagLst xmlns:p="http://schemas.openxmlformats.org/presentationml/2006/main">
  <p:tag name="AS_UNIQUEID" val="431"/>
</p:tagLst>
</file>

<file path=ppt/tags/tag221.xml><?xml version="1.0" encoding="utf-8"?>
<p:tagLst xmlns:p="http://schemas.openxmlformats.org/presentationml/2006/main">
  <p:tag name="AS_UNIQUEID" val="432"/>
</p:tagLst>
</file>

<file path=ppt/tags/tag222.xml><?xml version="1.0" encoding="utf-8"?>
<p:tagLst xmlns:p="http://schemas.openxmlformats.org/presentationml/2006/main">
  <p:tag name="AS_UNIQUEID" val="433"/>
</p:tagLst>
</file>

<file path=ppt/tags/tag223.xml><?xml version="1.0" encoding="utf-8"?>
<p:tagLst xmlns:p="http://schemas.openxmlformats.org/presentationml/2006/main">
  <p:tag name="AS_UNIQUEID" val="434"/>
</p:tagLst>
</file>

<file path=ppt/tags/tag224.xml><?xml version="1.0" encoding="utf-8"?>
<p:tagLst xmlns:p="http://schemas.openxmlformats.org/presentationml/2006/main">
  <p:tag name="AS_UNIQUEID" val="435"/>
</p:tagLst>
</file>

<file path=ppt/tags/tag225.xml><?xml version="1.0" encoding="utf-8"?>
<p:tagLst xmlns:p="http://schemas.openxmlformats.org/presentationml/2006/main">
  <p:tag name="AS_UNIQUEID" val="436"/>
</p:tagLst>
</file>

<file path=ppt/tags/tag226.xml><?xml version="1.0" encoding="utf-8"?>
<p:tagLst xmlns:p="http://schemas.openxmlformats.org/presentationml/2006/main">
  <p:tag name="AS_UNIQUEID" val="437"/>
</p:tagLst>
</file>

<file path=ppt/tags/tag227.xml><?xml version="1.0" encoding="utf-8"?>
<p:tagLst xmlns:p="http://schemas.openxmlformats.org/presentationml/2006/main">
  <p:tag name="AS_UNIQUEID" val="438"/>
</p:tagLst>
</file>

<file path=ppt/tags/tag228.xml><?xml version="1.0" encoding="utf-8"?>
<p:tagLst xmlns:p="http://schemas.openxmlformats.org/presentationml/2006/main">
  <p:tag name="AS_UNIQUEID" val="439"/>
</p:tagLst>
</file>

<file path=ppt/tags/tag229.xml><?xml version="1.0" encoding="utf-8"?>
<p:tagLst xmlns:p="http://schemas.openxmlformats.org/presentationml/2006/main">
  <p:tag name="AS_UNIQUEID" val="440"/>
</p:tagLst>
</file>

<file path=ppt/tags/tag23.xml><?xml version="1.0" encoding="utf-8"?>
<p:tagLst xmlns:p="http://schemas.openxmlformats.org/presentationml/2006/main">
  <p:tag name="AS_UNIQUEID" val="237"/>
</p:tagLst>
</file>

<file path=ppt/tags/tag230.xml><?xml version="1.0" encoding="utf-8"?>
<p:tagLst xmlns:p="http://schemas.openxmlformats.org/presentationml/2006/main">
  <p:tag name="AS_UNIQUEID" val="441"/>
</p:tagLst>
</file>

<file path=ppt/tags/tag231.xml><?xml version="1.0" encoding="utf-8"?>
<p:tagLst xmlns:p="http://schemas.openxmlformats.org/presentationml/2006/main">
  <p:tag name="AS_UNIQUEID" val="442"/>
</p:tagLst>
</file>

<file path=ppt/tags/tag232.xml><?xml version="1.0" encoding="utf-8"?>
<p:tagLst xmlns:p="http://schemas.openxmlformats.org/presentationml/2006/main">
  <p:tag name="AS_UNIQUEID" val="443"/>
</p:tagLst>
</file>

<file path=ppt/tags/tag233.xml><?xml version="1.0" encoding="utf-8"?>
<p:tagLst xmlns:p="http://schemas.openxmlformats.org/presentationml/2006/main">
  <p:tag name="AS_UNIQUEID" val="444"/>
</p:tagLst>
</file>

<file path=ppt/tags/tag234.xml><?xml version="1.0" encoding="utf-8"?>
<p:tagLst xmlns:p="http://schemas.openxmlformats.org/presentationml/2006/main">
  <p:tag name="AS_UNIQUEID" val="445"/>
</p:tagLst>
</file>

<file path=ppt/tags/tag235.xml><?xml version="1.0" encoding="utf-8"?>
<p:tagLst xmlns:p="http://schemas.openxmlformats.org/presentationml/2006/main">
  <p:tag name="AS_UNIQUEID" val="446"/>
</p:tagLst>
</file>

<file path=ppt/tags/tag236.xml><?xml version="1.0" encoding="utf-8"?>
<p:tagLst xmlns:p="http://schemas.openxmlformats.org/presentationml/2006/main">
  <p:tag name="AS_UNIQUEID" val="447"/>
</p:tagLst>
</file>

<file path=ppt/tags/tag237.xml><?xml version="1.0" encoding="utf-8"?>
<p:tagLst xmlns:p="http://schemas.openxmlformats.org/presentationml/2006/main">
  <p:tag name="AS_UNIQUEID" val="448"/>
</p:tagLst>
</file>

<file path=ppt/tags/tag238.xml><?xml version="1.0" encoding="utf-8"?>
<p:tagLst xmlns:p="http://schemas.openxmlformats.org/presentationml/2006/main">
  <p:tag name="AS_UNIQUEID" val="449"/>
</p:tagLst>
</file>

<file path=ppt/tags/tag239.xml><?xml version="1.0" encoding="utf-8"?>
<p:tagLst xmlns:p="http://schemas.openxmlformats.org/presentationml/2006/main">
  <p:tag name="AS_UNIQUEID" val="450"/>
</p:tagLst>
</file>

<file path=ppt/tags/tag24.xml><?xml version="1.0" encoding="utf-8"?>
<p:tagLst xmlns:p="http://schemas.openxmlformats.org/presentationml/2006/main">
  <p:tag name="AS_UNIQUEID" val="238"/>
</p:tagLst>
</file>

<file path=ppt/tags/tag240.xml><?xml version="1.0" encoding="utf-8"?>
<p:tagLst xmlns:p="http://schemas.openxmlformats.org/presentationml/2006/main">
  <p:tag name="AS_UNIQUEID" val="451"/>
</p:tagLst>
</file>

<file path=ppt/tags/tag241.xml><?xml version="1.0" encoding="utf-8"?>
<p:tagLst xmlns:p="http://schemas.openxmlformats.org/presentationml/2006/main">
  <p:tag name="AS_UNIQUEID" val="452"/>
</p:tagLst>
</file>

<file path=ppt/tags/tag242.xml><?xml version="1.0" encoding="utf-8"?>
<p:tagLst xmlns:p="http://schemas.openxmlformats.org/presentationml/2006/main">
  <p:tag name="AS_UNIQUEID" val="453"/>
</p:tagLst>
</file>

<file path=ppt/tags/tag243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YmE1MWRiMjIzZDMwOTFhNDdhYzA4OWUzYjdhZDA4NzYifQ=="/>
  <p:tag name="KSO_WPP_MARK_KEY" val="ada0419a-f1e6-4663-8770-15223bf005d1"/>
</p:tagLst>
</file>

<file path=ppt/tags/tag25.xml><?xml version="1.0" encoding="utf-8"?>
<p:tagLst xmlns:p="http://schemas.openxmlformats.org/presentationml/2006/main">
  <p:tag name="AS_UNIQUEID" val="239"/>
</p:tagLst>
</file>

<file path=ppt/tags/tag26.xml><?xml version="1.0" encoding="utf-8"?>
<p:tagLst xmlns:p="http://schemas.openxmlformats.org/presentationml/2006/main">
  <p:tag name="AS_UNIQUEID" val="240"/>
</p:tagLst>
</file>

<file path=ppt/tags/tag27.xml><?xml version="1.0" encoding="utf-8"?>
<p:tagLst xmlns:p="http://schemas.openxmlformats.org/presentationml/2006/main">
  <p:tag name="AS_UNIQUEID" val="241"/>
</p:tagLst>
</file>

<file path=ppt/tags/tag28.xml><?xml version="1.0" encoding="utf-8"?>
<p:tagLst xmlns:p="http://schemas.openxmlformats.org/presentationml/2006/main">
  <p:tag name="AS_UNIQUEID" val="242"/>
</p:tagLst>
</file>

<file path=ppt/tags/tag29.xml><?xml version="1.0" encoding="utf-8"?>
<p:tagLst xmlns:p="http://schemas.openxmlformats.org/presentationml/2006/main">
  <p:tag name="AS_UNIQUEID" val="243"/>
</p:tagLst>
</file>

<file path=ppt/tags/tag3.xml><?xml version="1.0" encoding="utf-8"?>
<p:tagLst xmlns:p="http://schemas.openxmlformats.org/presentationml/2006/main">
  <p:tag name="AS_UNIQUEID" val="217"/>
</p:tagLst>
</file>

<file path=ppt/tags/tag30.xml><?xml version="1.0" encoding="utf-8"?>
<p:tagLst xmlns:p="http://schemas.openxmlformats.org/presentationml/2006/main">
  <p:tag name="AS_UNIQUEID" val="244"/>
</p:tagLst>
</file>

<file path=ppt/tags/tag31.xml><?xml version="1.0" encoding="utf-8"?>
<p:tagLst xmlns:p="http://schemas.openxmlformats.org/presentationml/2006/main">
  <p:tag name="AS_UNIQUEID" val="245"/>
</p:tagLst>
</file>

<file path=ppt/tags/tag32.xml><?xml version="1.0" encoding="utf-8"?>
<p:tagLst xmlns:p="http://schemas.openxmlformats.org/presentationml/2006/main">
  <p:tag name="AS_UNIQUEID" val="246"/>
</p:tagLst>
</file>

<file path=ppt/tags/tag33.xml><?xml version="1.0" encoding="utf-8"?>
<p:tagLst xmlns:p="http://schemas.openxmlformats.org/presentationml/2006/main">
  <p:tag name="AS_UNIQUEID" val="247"/>
</p:tagLst>
</file>

<file path=ppt/tags/tag34.xml><?xml version="1.0" encoding="utf-8"?>
<p:tagLst xmlns:p="http://schemas.openxmlformats.org/presentationml/2006/main">
  <p:tag name="AS_UNIQUEID" val="248"/>
</p:tagLst>
</file>

<file path=ppt/tags/tag35.xml><?xml version="1.0" encoding="utf-8"?>
<p:tagLst xmlns:p="http://schemas.openxmlformats.org/presentationml/2006/main">
  <p:tag name="AS_UNIQUEID" val="249"/>
</p:tagLst>
</file>

<file path=ppt/tags/tag36.xml><?xml version="1.0" encoding="utf-8"?>
<p:tagLst xmlns:p="http://schemas.openxmlformats.org/presentationml/2006/main">
  <p:tag name="AS_UNIQUEID" val="250"/>
</p:tagLst>
</file>

<file path=ppt/tags/tag37.xml><?xml version="1.0" encoding="utf-8"?>
<p:tagLst xmlns:p="http://schemas.openxmlformats.org/presentationml/2006/main">
  <p:tag name="AS_UNIQUEID" val="251"/>
</p:tagLst>
</file>

<file path=ppt/tags/tag38.xml><?xml version="1.0" encoding="utf-8"?>
<p:tagLst xmlns:p="http://schemas.openxmlformats.org/presentationml/2006/main">
  <p:tag name="AS_UNIQUEID" val="252"/>
</p:tagLst>
</file>

<file path=ppt/tags/tag39.xml><?xml version="1.0" encoding="utf-8"?>
<p:tagLst xmlns:p="http://schemas.openxmlformats.org/presentationml/2006/main">
  <p:tag name="AS_UNIQUEID" val="253"/>
</p:tagLst>
</file>

<file path=ppt/tags/tag4.xml><?xml version="1.0" encoding="utf-8"?>
<p:tagLst xmlns:p="http://schemas.openxmlformats.org/presentationml/2006/main">
  <p:tag name="AS_UNIQUEID" val="218"/>
</p:tagLst>
</file>

<file path=ppt/tags/tag40.xml><?xml version="1.0" encoding="utf-8"?>
<p:tagLst xmlns:p="http://schemas.openxmlformats.org/presentationml/2006/main">
  <p:tag name="AS_UNIQUEID" val="254"/>
</p:tagLst>
</file>

<file path=ppt/tags/tag41.xml><?xml version="1.0" encoding="utf-8"?>
<p:tagLst xmlns:p="http://schemas.openxmlformats.org/presentationml/2006/main">
  <p:tag name="AS_UNIQUEID" val="255"/>
</p:tagLst>
</file>

<file path=ppt/tags/tag42.xml><?xml version="1.0" encoding="utf-8"?>
<p:tagLst xmlns:p="http://schemas.openxmlformats.org/presentationml/2006/main">
  <p:tag name="AS_UNIQUEID" val="256"/>
</p:tagLst>
</file>

<file path=ppt/tags/tag43.xml><?xml version="1.0" encoding="utf-8"?>
<p:tagLst xmlns:p="http://schemas.openxmlformats.org/presentationml/2006/main">
  <p:tag name="AS_UNIQUEID" val="257"/>
</p:tagLst>
</file>

<file path=ppt/tags/tag44.xml><?xml version="1.0" encoding="utf-8"?>
<p:tagLst xmlns:p="http://schemas.openxmlformats.org/presentationml/2006/main">
  <p:tag name="AS_UNIQUEID" val="258"/>
</p:tagLst>
</file>

<file path=ppt/tags/tag45.xml><?xml version="1.0" encoding="utf-8"?>
<p:tagLst xmlns:p="http://schemas.openxmlformats.org/presentationml/2006/main">
  <p:tag name="AS_UNIQUEID" val="259"/>
</p:tagLst>
</file>

<file path=ppt/tags/tag46.xml><?xml version="1.0" encoding="utf-8"?>
<p:tagLst xmlns:p="http://schemas.openxmlformats.org/presentationml/2006/main">
  <p:tag name="AS_UNIQUEID" val="260"/>
</p:tagLst>
</file>

<file path=ppt/tags/tag47.xml><?xml version="1.0" encoding="utf-8"?>
<p:tagLst xmlns:p="http://schemas.openxmlformats.org/presentationml/2006/main">
  <p:tag name="AS_UNIQUEID" val="261"/>
</p:tagLst>
</file>

<file path=ppt/tags/tag48.xml><?xml version="1.0" encoding="utf-8"?>
<p:tagLst xmlns:p="http://schemas.openxmlformats.org/presentationml/2006/main">
  <p:tag name="AS_UNIQUEID" val="262"/>
</p:tagLst>
</file>

<file path=ppt/tags/tag49.xml><?xml version="1.0" encoding="utf-8"?>
<p:tagLst xmlns:p="http://schemas.openxmlformats.org/presentationml/2006/main">
  <p:tag name="AS_UNIQUEID" val="263"/>
</p:tagLst>
</file>

<file path=ppt/tags/tag5.xml><?xml version="1.0" encoding="utf-8"?>
<p:tagLst xmlns:p="http://schemas.openxmlformats.org/presentationml/2006/main">
  <p:tag name="AS_UNIQUEID" val="219"/>
</p:tagLst>
</file>

<file path=ppt/tags/tag50.xml><?xml version="1.0" encoding="utf-8"?>
<p:tagLst xmlns:p="http://schemas.openxmlformats.org/presentationml/2006/main">
  <p:tag name="AS_UNIQUEID" val="264"/>
</p:tagLst>
</file>

<file path=ppt/tags/tag51.xml><?xml version="1.0" encoding="utf-8"?>
<p:tagLst xmlns:p="http://schemas.openxmlformats.org/presentationml/2006/main">
  <p:tag name="AS_UNIQUEID" val="265"/>
</p:tagLst>
</file>

<file path=ppt/tags/tag52.xml><?xml version="1.0" encoding="utf-8"?>
<p:tagLst xmlns:p="http://schemas.openxmlformats.org/presentationml/2006/main">
  <p:tag name="AS_UNIQUEID" val="266"/>
</p:tagLst>
</file>

<file path=ppt/tags/tag53.xml><?xml version="1.0" encoding="utf-8"?>
<p:tagLst xmlns:p="http://schemas.openxmlformats.org/presentationml/2006/main">
  <p:tag name="AS_UNIQUEID" val="267"/>
</p:tagLst>
</file>

<file path=ppt/tags/tag54.xml><?xml version="1.0" encoding="utf-8"?>
<p:tagLst xmlns:p="http://schemas.openxmlformats.org/presentationml/2006/main">
  <p:tag name="AS_UNIQUEID" val="268"/>
</p:tagLst>
</file>

<file path=ppt/tags/tag55.xml><?xml version="1.0" encoding="utf-8"?>
<p:tagLst xmlns:p="http://schemas.openxmlformats.org/presentationml/2006/main">
  <p:tag name="AS_UNIQUEID" val="269"/>
</p:tagLst>
</file>

<file path=ppt/tags/tag56.xml><?xml version="1.0" encoding="utf-8"?>
<p:tagLst xmlns:p="http://schemas.openxmlformats.org/presentationml/2006/main">
  <p:tag name="AS_UNIQUEID" val="270"/>
</p:tagLst>
</file>

<file path=ppt/tags/tag57.xml><?xml version="1.0" encoding="utf-8"?>
<p:tagLst xmlns:p="http://schemas.openxmlformats.org/presentationml/2006/main">
  <p:tag name="AS_UNIQUEID" val="271"/>
</p:tagLst>
</file>

<file path=ppt/tags/tag58.xml><?xml version="1.0" encoding="utf-8"?>
<p:tagLst xmlns:p="http://schemas.openxmlformats.org/presentationml/2006/main">
  <p:tag name="AS_UNIQUEID" val="272"/>
</p:tagLst>
</file>

<file path=ppt/tags/tag59.xml><?xml version="1.0" encoding="utf-8"?>
<p:tagLst xmlns:p="http://schemas.openxmlformats.org/presentationml/2006/main">
  <p:tag name="AS_UNIQUEID" val="273"/>
</p:tagLst>
</file>

<file path=ppt/tags/tag6.xml><?xml version="1.0" encoding="utf-8"?>
<p:tagLst xmlns:p="http://schemas.openxmlformats.org/presentationml/2006/main">
  <p:tag name="AS_UNIQUEID" val="220"/>
</p:tagLst>
</file>

<file path=ppt/tags/tag60.xml><?xml version="1.0" encoding="utf-8"?>
<p:tagLst xmlns:p="http://schemas.openxmlformats.org/presentationml/2006/main">
  <p:tag name="AS_UNIQUEID" val="274"/>
</p:tagLst>
</file>

<file path=ppt/tags/tag61.xml><?xml version="1.0" encoding="utf-8"?>
<p:tagLst xmlns:p="http://schemas.openxmlformats.org/presentationml/2006/main">
  <p:tag name="AS_UNIQUEID" val="275"/>
</p:tagLst>
</file>

<file path=ppt/tags/tag62.xml><?xml version="1.0" encoding="utf-8"?>
<p:tagLst xmlns:p="http://schemas.openxmlformats.org/presentationml/2006/main">
  <p:tag name="AS_UNIQUEID" val="276"/>
</p:tagLst>
</file>

<file path=ppt/tags/tag63.xml><?xml version="1.0" encoding="utf-8"?>
<p:tagLst xmlns:p="http://schemas.openxmlformats.org/presentationml/2006/main">
  <p:tag name="AS_UNIQUEID" val="277"/>
</p:tagLst>
</file>

<file path=ppt/tags/tag64.xml><?xml version="1.0" encoding="utf-8"?>
<p:tagLst xmlns:p="http://schemas.openxmlformats.org/presentationml/2006/main">
  <p:tag name="AS_UNIQUEID" val="213"/>
</p:tagLst>
</file>

<file path=ppt/tags/tag65.xml><?xml version="1.0" encoding="utf-8"?>
<p:tagLst xmlns:p="http://schemas.openxmlformats.org/presentationml/2006/main">
  <p:tag name="AS_UNIQUEID" val="214"/>
</p:tagLst>
</file>

<file path=ppt/tags/tag66.xml><?xml version="1.0" encoding="utf-8"?>
<p:tagLst xmlns:p="http://schemas.openxmlformats.org/presentationml/2006/main">
  <p:tag name="AS_UNIQUEID" val="278"/>
</p:tagLst>
</file>

<file path=ppt/tags/tag67.xml><?xml version="1.0" encoding="utf-8"?>
<p:tagLst xmlns:p="http://schemas.openxmlformats.org/presentationml/2006/main">
  <p:tag name="AS_UNIQUEID" val="279"/>
</p:tagLst>
</file>

<file path=ppt/tags/tag68.xml><?xml version="1.0" encoding="utf-8"?>
<p:tagLst xmlns:p="http://schemas.openxmlformats.org/presentationml/2006/main">
  <p:tag name="AS_UNIQUEID" val="280"/>
</p:tagLst>
</file>

<file path=ppt/tags/tag69.xml><?xml version="1.0" encoding="utf-8"?>
<p:tagLst xmlns:p="http://schemas.openxmlformats.org/presentationml/2006/main">
  <p:tag name="AS_UNIQUEID" val="281"/>
</p:tagLst>
</file>

<file path=ppt/tags/tag7.xml><?xml version="1.0" encoding="utf-8"?>
<p:tagLst xmlns:p="http://schemas.openxmlformats.org/presentationml/2006/main">
  <p:tag name="AS_UNIQUEID" val="221"/>
</p:tagLst>
</file>

<file path=ppt/tags/tag70.xml><?xml version="1.0" encoding="utf-8"?>
<p:tagLst xmlns:p="http://schemas.openxmlformats.org/presentationml/2006/main">
  <p:tag name="AS_UNIQUEID" val="214"/>
</p:tagLst>
</file>

<file path=ppt/tags/tag71.xml><?xml version="1.0" encoding="utf-8"?>
<p:tagLst xmlns:p="http://schemas.openxmlformats.org/presentationml/2006/main">
  <p:tag name="AS_UNIQUEID" val="282"/>
</p:tagLst>
</file>

<file path=ppt/tags/tag72.xml><?xml version="1.0" encoding="utf-8"?>
<p:tagLst xmlns:p="http://schemas.openxmlformats.org/presentationml/2006/main">
  <p:tag name="AS_UNIQUEID" val="283"/>
</p:tagLst>
</file>

<file path=ppt/tags/tag73.xml><?xml version="1.0" encoding="utf-8"?>
<p:tagLst xmlns:p="http://schemas.openxmlformats.org/presentationml/2006/main">
  <p:tag name="AS_UNIQUEID" val="284"/>
</p:tagLst>
</file>

<file path=ppt/tags/tag74.xml><?xml version="1.0" encoding="utf-8"?>
<p:tagLst xmlns:p="http://schemas.openxmlformats.org/presentationml/2006/main">
  <p:tag name="AS_UNIQUEID" val="285"/>
</p:tagLst>
</file>

<file path=ppt/tags/tag75.xml><?xml version="1.0" encoding="utf-8"?>
<p:tagLst xmlns:p="http://schemas.openxmlformats.org/presentationml/2006/main">
  <p:tag name="AS_UNIQUEID" val="286"/>
</p:tagLst>
</file>

<file path=ppt/tags/tag76.xml><?xml version="1.0" encoding="utf-8"?>
<p:tagLst xmlns:p="http://schemas.openxmlformats.org/presentationml/2006/main">
  <p:tag name="AS_UNIQUEID" val="287"/>
</p:tagLst>
</file>

<file path=ppt/tags/tag77.xml><?xml version="1.0" encoding="utf-8"?>
<p:tagLst xmlns:p="http://schemas.openxmlformats.org/presentationml/2006/main">
  <p:tag name="AS_UNIQUEID" val="288"/>
</p:tagLst>
</file>

<file path=ppt/tags/tag78.xml><?xml version="1.0" encoding="utf-8"?>
<p:tagLst xmlns:p="http://schemas.openxmlformats.org/presentationml/2006/main">
  <p:tag name="AS_UNIQUEID" val="289"/>
</p:tagLst>
</file>

<file path=ppt/tags/tag79.xml><?xml version="1.0" encoding="utf-8"?>
<p:tagLst xmlns:p="http://schemas.openxmlformats.org/presentationml/2006/main">
  <p:tag name="AS_UNIQUEID" val="290"/>
</p:tagLst>
</file>

<file path=ppt/tags/tag8.xml><?xml version="1.0" encoding="utf-8"?>
<p:tagLst xmlns:p="http://schemas.openxmlformats.org/presentationml/2006/main">
  <p:tag name="AS_UNIQUEID" val="222"/>
</p:tagLst>
</file>

<file path=ppt/tags/tag80.xml><?xml version="1.0" encoding="utf-8"?>
<p:tagLst xmlns:p="http://schemas.openxmlformats.org/presentationml/2006/main">
  <p:tag name="AS_UNIQUEID" val="291"/>
</p:tagLst>
</file>

<file path=ppt/tags/tag81.xml><?xml version="1.0" encoding="utf-8"?>
<p:tagLst xmlns:p="http://schemas.openxmlformats.org/presentationml/2006/main">
  <p:tag name="AS_UNIQUEID" val="292"/>
</p:tagLst>
</file>

<file path=ppt/tags/tag82.xml><?xml version="1.0" encoding="utf-8"?>
<p:tagLst xmlns:p="http://schemas.openxmlformats.org/presentationml/2006/main">
  <p:tag name="AS_UNIQUEID" val="293"/>
</p:tagLst>
</file>

<file path=ppt/tags/tag83.xml><?xml version="1.0" encoding="utf-8"?>
<p:tagLst xmlns:p="http://schemas.openxmlformats.org/presentationml/2006/main">
  <p:tag name="AS_UNIQUEID" val="294"/>
</p:tagLst>
</file>

<file path=ppt/tags/tag84.xml><?xml version="1.0" encoding="utf-8"?>
<p:tagLst xmlns:p="http://schemas.openxmlformats.org/presentationml/2006/main">
  <p:tag name="AS_UNIQUEID" val="295"/>
</p:tagLst>
</file>

<file path=ppt/tags/tag85.xml><?xml version="1.0" encoding="utf-8"?>
<p:tagLst xmlns:p="http://schemas.openxmlformats.org/presentationml/2006/main">
  <p:tag name="AS_UNIQUEID" val="296"/>
</p:tagLst>
</file>

<file path=ppt/tags/tag86.xml><?xml version="1.0" encoding="utf-8"?>
<p:tagLst xmlns:p="http://schemas.openxmlformats.org/presentationml/2006/main">
  <p:tag name="AS_UNIQUEID" val="297"/>
</p:tagLst>
</file>

<file path=ppt/tags/tag87.xml><?xml version="1.0" encoding="utf-8"?>
<p:tagLst xmlns:p="http://schemas.openxmlformats.org/presentationml/2006/main">
  <p:tag name="AS_UNIQUEID" val="298"/>
</p:tagLst>
</file>

<file path=ppt/tags/tag88.xml><?xml version="1.0" encoding="utf-8"?>
<p:tagLst xmlns:p="http://schemas.openxmlformats.org/presentationml/2006/main">
  <p:tag name="AS_UNIQUEID" val="299"/>
</p:tagLst>
</file>

<file path=ppt/tags/tag89.xml><?xml version="1.0" encoding="utf-8"?>
<p:tagLst xmlns:p="http://schemas.openxmlformats.org/presentationml/2006/main">
  <p:tag name="AS_UNIQUEID" val="300"/>
</p:tagLst>
</file>

<file path=ppt/tags/tag9.xml><?xml version="1.0" encoding="utf-8"?>
<p:tagLst xmlns:p="http://schemas.openxmlformats.org/presentationml/2006/main">
  <p:tag name="AS_UNIQUEID" val="223"/>
</p:tagLst>
</file>

<file path=ppt/tags/tag90.xml><?xml version="1.0" encoding="utf-8"?>
<p:tagLst xmlns:p="http://schemas.openxmlformats.org/presentationml/2006/main">
  <p:tag name="AS_UNIQUEID" val="301"/>
</p:tagLst>
</file>

<file path=ppt/tags/tag91.xml><?xml version="1.0" encoding="utf-8"?>
<p:tagLst xmlns:p="http://schemas.openxmlformats.org/presentationml/2006/main">
  <p:tag name="AS_UNIQUEID" val="302"/>
</p:tagLst>
</file>

<file path=ppt/tags/tag92.xml><?xml version="1.0" encoding="utf-8"?>
<p:tagLst xmlns:p="http://schemas.openxmlformats.org/presentationml/2006/main">
  <p:tag name="AS_UNIQUEID" val="303"/>
</p:tagLst>
</file>

<file path=ppt/tags/tag93.xml><?xml version="1.0" encoding="utf-8"?>
<p:tagLst xmlns:p="http://schemas.openxmlformats.org/presentationml/2006/main">
  <p:tag name="AS_UNIQUEID" val="304"/>
</p:tagLst>
</file>

<file path=ppt/tags/tag94.xml><?xml version="1.0" encoding="utf-8"?>
<p:tagLst xmlns:p="http://schemas.openxmlformats.org/presentationml/2006/main">
  <p:tag name="AS_UNIQUEID" val="305"/>
</p:tagLst>
</file>

<file path=ppt/tags/tag95.xml><?xml version="1.0" encoding="utf-8"?>
<p:tagLst xmlns:p="http://schemas.openxmlformats.org/presentationml/2006/main">
  <p:tag name="AS_UNIQUEID" val="306"/>
</p:tagLst>
</file>

<file path=ppt/tags/tag96.xml><?xml version="1.0" encoding="utf-8"?>
<p:tagLst xmlns:p="http://schemas.openxmlformats.org/presentationml/2006/main">
  <p:tag name="AS_UNIQUEID" val="307"/>
</p:tagLst>
</file>

<file path=ppt/tags/tag97.xml><?xml version="1.0" encoding="utf-8"?>
<p:tagLst xmlns:p="http://schemas.openxmlformats.org/presentationml/2006/main">
  <p:tag name="AS_UNIQUEID" val="308"/>
</p:tagLst>
</file>

<file path=ppt/tags/tag98.xml><?xml version="1.0" encoding="utf-8"?>
<p:tagLst xmlns:p="http://schemas.openxmlformats.org/presentationml/2006/main">
  <p:tag name="AS_UNIQUEID" val="309"/>
</p:tagLst>
</file>

<file path=ppt/tags/tag99.xml><?xml version="1.0" encoding="utf-8"?>
<p:tagLst xmlns:p="http://schemas.openxmlformats.org/presentationml/2006/main">
  <p:tag name="AS_UNIQUEID" val="310"/>
</p:tagLst>
</file>

<file path=ppt/theme/theme1.xml><?xml version="1.0" encoding="utf-8"?>
<a:theme xmlns:r="http://schemas.openxmlformats.org/officeDocument/2006/relationships"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PresentationFormat>On-screen Show (16:9)</PresentationFormat>
  <Paragraphs>178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 Light</vt:lpstr>
      <vt:lpstr>Calibri</vt:lpstr>
      <vt:lpstr>黑体</vt:lpstr>
      <vt:lpstr>字魂105号-简雅黑</vt:lpstr>
      <vt:lpstr>Times New Roman</vt:lpstr>
      <vt:lpstr>华文新魏</vt:lpstr>
      <vt:lpstr>宋体</vt:lpstr>
      <vt:lpstr>楷体</vt:lpstr>
      <vt:lpstr>仿宋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23.0300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2024-03-21T07:56:00Z</dcterms:created>
  <dcterms:modified xsi:type="dcterms:W3CDTF">2024-06-27T08:00:02Z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560C84ECF7914A7C8842821D5CD3882B</vt:lpwstr>
  </property>
  <property fmtid="{D5CDD505-2E9C-101B-9397-08002B2CF9AE}" pid="3" name="KSOProductBuildVer">
    <vt:lpwstr>2052-11.1.0.14309</vt:lpwstr>
  </property>
</Properties>
</file>