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25"/>
  </p:handoutMasterIdLst>
  <p:sldIdLst>
    <p:sldId id="256" r:id="rId3"/>
    <p:sldId id="719" r:id="rId5"/>
    <p:sldId id="672" r:id="rId6"/>
    <p:sldId id="709" r:id="rId7"/>
    <p:sldId id="720" r:id="rId8"/>
    <p:sldId id="721" r:id="rId9"/>
    <p:sldId id="691" r:id="rId10"/>
    <p:sldId id="699" r:id="rId11"/>
    <p:sldId id="724" r:id="rId12"/>
    <p:sldId id="749" r:id="rId13"/>
    <p:sldId id="750" r:id="rId14"/>
    <p:sldId id="751" r:id="rId15"/>
    <p:sldId id="752" r:id="rId16"/>
    <p:sldId id="753" r:id="rId17"/>
    <p:sldId id="754" r:id="rId18"/>
    <p:sldId id="756" r:id="rId19"/>
    <p:sldId id="695" r:id="rId20"/>
    <p:sldId id="731" r:id="rId21"/>
    <p:sldId id="757" r:id="rId22"/>
    <p:sldId id="758" r:id="rId23"/>
    <p:sldId id="759" r:id="rId24"/>
  </p:sldIdLst>
  <p:sldSz cx="12192000" cy="6858000"/>
  <p:notesSz cx="6858000" cy="9144000"/>
  <p:embeddedFontLst>
    <p:embeddedFont>
      <p:font typeface="楷体" panose="02010609060101010101" charset="-122"/>
      <p:regular r:id="rId30"/>
    </p:embeddedFont>
    <p:embeddedFont>
      <p:font typeface="Calibri" panose="020F0502020204030204" charset="0"/>
      <p:regular r:id="rId31"/>
      <p:bold r:id="rId32"/>
      <p:italic r:id="rId33"/>
      <p:boldItalic r:id="rId34"/>
    </p:embeddedFont>
    <p:embeddedFont>
      <p:font typeface="黑体" panose="02010600030101010101" pitchFamily="49" charset="-122"/>
      <p:regular r:id="rId35"/>
    </p:embeddedFont>
  </p:embeddedFontLst>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5"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1" autoAdjust="0"/>
    <p:restoredTop sz="94714" autoAdjust="0"/>
  </p:normalViewPr>
  <p:slideViewPr>
    <p:cSldViewPr showGuides="1">
      <p:cViewPr varScale="1">
        <p:scale>
          <a:sx n="138" d="100"/>
          <a:sy n="138" d="100"/>
        </p:scale>
        <p:origin x="750" y="114"/>
      </p:cViewPr>
      <p:guideLst>
        <p:guide orient="horz" pos="2335"/>
        <p:guide pos="3840"/>
      </p:guideLst>
    </p:cSldViewPr>
  </p:slideViewPr>
  <p:outlineViewPr>
    <p:cViewPr>
      <p:scale>
        <a:sx n="33" d="100"/>
        <a:sy n="33" d="100"/>
      </p:scale>
      <p:origin x="0" y="1674"/>
    </p:cViewPr>
  </p:outlineViewPr>
  <p:notesTextViewPr>
    <p:cViewPr>
      <p:scale>
        <a:sx n="1" d="1"/>
        <a:sy n="1" d="1"/>
      </p:scale>
      <p:origin x="0" y="0"/>
    </p:cViewPr>
  </p:notesTextViewPr>
  <p:notesViewPr>
    <p:cSldViewPr>
      <p:cViewPr varScale="1">
        <p:scale>
          <a:sx n="68" d="100"/>
          <a:sy n="68" d="100"/>
        </p:scale>
        <p:origin x="-2856" y="-108"/>
      </p:cViewPr>
      <p:guideLst>
        <p:guide orient="horz" pos="3114"/>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6" Type="http://schemas.openxmlformats.org/officeDocument/2006/relationships/tags" Target="tags/tag345.xml"/><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handoutMaster" Target="handoutMasters/handout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5" Type="http://schemas.openxmlformats.org/officeDocument/2006/relationships/theme" Target="../theme/theme3.xml"/><Relationship Id="rId4" Type="http://schemas.openxmlformats.org/officeDocument/2006/relationships/tags" Target="../tags/tag344.xml"/><Relationship Id="rId3" Type="http://schemas.openxmlformats.org/officeDocument/2006/relationships/tags" Target="../tags/tag343.xml"/><Relationship Id="rId2" Type="http://schemas.openxmlformats.org/officeDocument/2006/relationships/tags" Target="../tags/tag342.xml"/><Relationship Id="rId1" Type="http://schemas.openxmlformats.org/officeDocument/2006/relationships/tags" Target="../tags/tag34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custDataLst>
              <p:tags r:id="rId2"/>
            </p:custDataLst>
          </p:nvPr>
        </p:nvSpPr>
        <p:spPr>
          <a:xfrm>
            <a:off x="3884613" y="0"/>
            <a:ext cx="2971800" cy="457200"/>
          </a:xfrm>
          <a:prstGeom prst="rect">
            <a:avLst/>
          </a:prstGeom>
        </p:spPr>
        <p:txBody>
          <a:bodyPr vert="horz" lIns="91440" tIns="45720" rIns="91440" bIns="45720" rtlCol="0"/>
          <a:lstStyle>
            <a:lvl1pPr algn="r">
              <a:defRPr sz="1200"/>
            </a:lvl1pPr>
          </a:lstStyle>
          <a:p>
            <a:fld id="{2D33FA5A-66A3-4316-878E-E77A88EE2E73}" type="datetimeFigureOut">
              <a:rPr lang="zh-CN" altLang="en-US" smtClean="0"/>
            </a:fld>
            <a:endParaRPr lang="zh-CN" altLang="en-US"/>
          </a:p>
        </p:txBody>
      </p:sp>
      <p:sp>
        <p:nvSpPr>
          <p:cNvPr id="4" name="页脚占位符 3"/>
          <p:cNvSpPr>
            <a:spLocks noGrp="1"/>
          </p:cNvSpPr>
          <p:nvPr>
            <p:ph type="ftr" sz="quarter" idx="2"/>
            <p:custDataLst>
              <p:tags r:id="rId3"/>
            </p:custDataLst>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custDataLst>
              <p:tags r:id="rId4"/>
            </p:custDataLst>
          </p:nvPr>
        </p:nvSpPr>
        <p:spPr>
          <a:xfrm>
            <a:off x="3884613" y="8685213"/>
            <a:ext cx="2971800" cy="457200"/>
          </a:xfrm>
          <a:prstGeom prst="rect">
            <a:avLst/>
          </a:prstGeom>
        </p:spPr>
        <p:txBody>
          <a:bodyPr vert="horz" lIns="91440" tIns="45720" rIns="91440" bIns="45720" rtlCol="0" anchor="b"/>
          <a:lstStyle>
            <a:lvl1pPr algn="r">
              <a:defRPr sz="1200"/>
            </a:lvl1pPr>
          </a:lstStyle>
          <a:p>
            <a:fld id="{69068CAC-6640-417F-821E-54E16AA235FA}"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340.xml"/><Relationship Id="rId5" Type="http://schemas.openxmlformats.org/officeDocument/2006/relationships/tags" Target="../tags/tag339.xml"/><Relationship Id="rId4" Type="http://schemas.openxmlformats.org/officeDocument/2006/relationships/tags" Target="../tags/tag338.xml"/><Relationship Id="rId3" Type="http://schemas.openxmlformats.org/officeDocument/2006/relationships/tags" Target="../tags/tag337.xml"/><Relationship Id="rId2" Type="http://schemas.openxmlformats.org/officeDocument/2006/relationships/tags" Target="../tags/tag336.xml"/><Relationship Id="rId1" Type="http://schemas.openxmlformats.org/officeDocument/2006/relationships/tags" Target="../tags/tag3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4" Type="http://schemas.openxmlformats.org/officeDocument/2006/relationships/tags" Target="../tags/tag305.xml"/><Relationship Id="rId3" Type="http://schemas.openxmlformats.org/officeDocument/2006/relationships/tags" Target="../tags/tag304.xml"/><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p:cNvSpPr>
          <p:nvPr>
            <p:ph type="sldImg" idx="2"/>
            <p:custDataLst>
              <p:tags r:id="rId3"/>
            </p:custDataLst>
          </p:nvPr>
        </p:nvSpPr>
        <p:spPr/>
      </p:sp>
      <p:sp>
        <p:nvSpPr>
          <p:cNvPr id="3" name="文本占位符 2"/>
          <p:cNvSpPr txBox="1">
            <a:spLocks noGrp="1"/>
          </p:cNvSpPr>
          <p:nvPr>
            <p:ph type="body" idx="3"/>
            <p:custDataLst>
              <p:tags r:id="rId4"/>
            </p:custDataLst>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custDataLst>
              <p:tags r:id="rId3"/>
            </p:custDataLst>
          </p:nvPr>
        </p:nvSpPr>
        <p:spPr/>
      </p:sp>
      <p:sp>
        <p:nvSpPr>
          <p:cNvPr id="3" name="文本占位符 2"/>
          <p:cNvSpPr txBox="1"/>
          <p:nvPr>
            <p:ph type="body" idx="3"/>
            <p:custDataLst>
              <p:tags r:id="rId4"/>
            </p:custDataLst>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1117600" y="8475133"/>
            <a:ext cx="3657600" cy="486833"/>
          </a:xfrm>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5384800" y="8475133"/>
            <a:ext cx="5486400" cy="486833"/>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11480800" y="8475133"/>
            <a:ext cx="3657600" cy="486833"/>
          </a:xfrm>
        </p:spPr>
        <p:txBody>
          <a:bodyPr/>
          <a:lstStyle/>
          <a:p>
            <a:fld id="{7D9BB5D0-35E4-459D-AEF3-FE4D7C45CC19}"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9600" y="274638"/>
            <a:ext cx="10972800" cy="1143000"/>
          </a:xfrm>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9600" y="1600200"/>
            <a:ext cx="10972800" cy="45259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a:xfrm>
            <a:off x="609600" y="6356350"/>
            <a:ext cx="2844800" cy="365125"/>
          </a:xfr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65600" y="6356350"/>
            <a:ext cx="3860800" cy="365125"/>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737600" y="6356350"/>
            <a:ext cx="2844800" cy="365125"/>
          </a:xfrm>
        </p:spPr>
        <p:txBody>
          <a:bodyPr/>
          <a:lstStyle/>
          <a:p>
            <a:fld id="{0C913308-F349-4B6D-A68A-DD1791B4A57B}"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43" y="1122565"/>
            <a:ext cx="9144249" cy="2388029"/>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524043" y="3602687"/>
            <a:ext cx="9144249" cy="1656060"/>
          </a:xfrm>
        </p:spPr>
        <p:txBody>
          <a:bodyPr/>
          <a:lstStyle>
            <a:lvl1pPr marL="0" indent="0" algn="ctr">
              <a:buNone/>
              <a:defRPr sz="2400"/>
            </a:lvl1pPr>
            <a:lvl2pPr marL="457835" indent="0" algn="ctr">
              <a:buNone/>
              <a:defRPr sz="2000"/>
            </a:lvl2pPr>
            <a:lvl3pPr marL="914400" indent="0" algn="ctr">
              <a:buNone/>
              <a:defRPr sz="1800"/>
            </a:lvl3pPr>
            <a:lvl4pPr marL="1372235" indent="0" algn="ctr">
              <a:buNone/>
              <a:defRPr sz="1600"/>
            </a:lvl4pPr>
            <a:lvl5pPr marL="1828800" indent="0" algn="ctr">
              <a:buNone/>
              <a:defRPr sz="1600"/>
            </a:lvl5pPr>
            <a:lvl6pPr marL="2286635" indent="0" algn="ctr">
              <a:buNone/>
              <a:defRPr sz="1600"/>
            </a:lvl6pPr>
            <a:lvl7pPr marL="2743200" indent="0" algn="ctr">
              <a:buNone/>
              <a:defRPr sz="1600"/>
            </a:lvl7pPr>
            <a:lvl8pPr marL="3201035" indent="0" algn="ctr">
              <a:buNone/>
              <a:defRPr sz="1600"/>
            </a:lvl8pPr>
            <a:lvl9pPr marL="3658235"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a:xfrm>
            <a:off x="838224" y="6357494"/>
            <a:ext cx="2743275" cy="365190"/>
          </a:xfrm>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038711" y="6357494"/>
            <a:ext cx="4114913" cy="36519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610836" y="6357494"/>
            <a:ext cx="2743275" cy="365190"/>
          </a:xfrm>
        </p:spPr>
        <p:txBody>
          <a:bodyPr/>
          <a:lstStyle/>
          <a:p>
            <a:fld id="{7D9BB5D0-35E4-459D-AEF3-FE4D7C45CC19}"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file:///D:\qq&#25991;&#20214;\712321467\Image\C2C\Image2\%7b75232B38-A165-1FB7-499C-2E1C792CACB5%7d.png" TargetMode="External"/><Relationship Id="rId7" Type="http://schemas.openxmlformats.org/officeDocument/2006/relationships/image" Target="../media/image1.png"/><Relationship Id="rId6" Type="http://schemas.openxmlformats.org/officeDocument/2006/relationships/tags" Target="../tags/tag14.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noFill/>
        <a:effectLst/>
      </p:bgPr>
    </p:bg>
    <p:spTree>
      <p:nvGrpSpPr>
        <p:cNvPr id="1" name=""/>
        <p:cNvGrpSpPr/>
        <p:nvPr/>
      </p:nvGrpSpPr>
      <p:grpSpPr>
        <a:xfrm>
          <a:off x="0" y="0"/>
          <a:ext cx="0" cy="0"/>
          <a:chOff x="0" y="0"/>
          <a:chExt cx="0" cy="0"/>
        </a:xfrm>
      </p:grpSpPr>
      <p:pic>
        <p:nvPicPr>
          <p:cNvPr id="2" name="图片 1073743875" descr="学科网 zxxk.com"/>
          <p:cNvPicPr>
            <a:picLocks noChangeAspect="1"/>
          </p:cNvPicPr>
          <p:nvPr>
            <p:custDataLst>
              <p:tags r:id="rId6"/>
            </p:custDataLst>
          </p:nvPr>
        </p:nvPicPr>
        <p:blipFill>
          <a:blip r:embed="rId7" r:link="rId8"/>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 Target="slide18.xml"/><Relationship Id="rId8" Type="http://schemas.openxmlformats.org/officeDocument/2006/relationships/tags" Target="../tags/tag19.xml"/><Relationship Id="rId7" Type="http://schemas.openxmlformats.org/officeDocument/2006/relationships/slide" Target="slide17.xml"/><Relationship Id="rId6" Type="http://schemas.openxmlformats.org/officeDocument/2006/relationships/tags" Target="../tags/tag18.xml"/><Relationship Id="rId5" Type="http://schemas.openxmlformats.org/officeDocument/2006/relationships/slide" Target="slide3.xml"/><Relationship Id="rId4" Type="http://schemas.openxmlformats.org/officeDocument/2006/relationships/tags" Target="../tags/tag17.xml"/><Relationship Id="rId3" Type="http://schemas.openxmlformats.org/officeDocument/2006/relationships/slide" Target="slide2.xml"/><Relationship Id="rId2" Type="http://schemas.openxmlformats.org/officeDocument/2006/relationships/tags" Target="../tags/tag16.xml"/><Relationship Id="rId12" Type="http://schemas.openxmlformats.org/officeDocument/2006/relationships/notesSlide" Target="../notesSlides/notesSlide1.xml"/><Relationship Id="rId11" Type="http://schemas.openxmlformats.org/officeDocument/2006/relationships/slideLayout" Target="../slideLayouts/slideLayout1.xml"/><Relationship Id="rId10" Type="http://schemas.openxmlformats.org/officeDocument/2006/relationships/tags" Target="../tags/tag20.xml"/><Relationship Id="rId1" Type="http://schemas.openxmlformats.org/officeDocument/2006/relationships/tags" Target="../tags/tag15.xml"/></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34.xml"/><Relationship Id="rId7" Type="http://schemas.openxmlformats.org/officeDocument/2006/relationships/tags" Target="../tags/tag133.xml"/><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image" Target="../media/image16.jpeg"/><Relationship Id="rId1" Type="http://schemas.openxmlformats.org/officeDocument/2006/relationships/tags" Target="../tags/tag128.xml"/></Relationships>
</file>

<file path=ppt/slides/_rels/slide11.xml.rels><?xml version="1.0" encoding="UTF-8" standalone="yes"?>
<Relationships xmlns="http://schemas.openxmlformats.org/package/2006/relationships"><Relationship Id="rId9" Type="http://schemas.openxmlformats.org/officeDocument/2006/relationships/tags" Target="../tags/tag141.xml"/><Relationship Id="rId8" Type="http://schemas.openxmlformats.org/officeDocument/2006/relationships/image" Target="../media/image18.jpeg"/><Relationship Id="rId7" Type="http://schemas.openxmlformats.org/officeDocument/2006/relationships/tags" Target="../tags/tag140.xml"/><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image" Target="../media/image17.jpeg"/><Relationship Id="rId3" Type="http://schemas.openxmlformats.org/officeDocument/2006/relationships/tags" Target="../tags/tag137.xml"/><Relationship Id="rId29" Type="http://schemas.openxmlformats.org/officeDocument/2006/relationships/slideLayout" Target="../slideLayouts/slideLayout1.xml"/><Relationship Id="rId28" Type="http://schemas.openxmlformats.org/officeDocument/2006/relationships/tags" Target="../tags/tag159.xml"/><Relationship Id="rId27" Type="http://schemas.openxmlformats.org/officeDocument/2006/relationships/tags" Target="../tags/tag158.xml"/><Relationship Id="rId26" Type="http://schemas.openxmlformats.org/officeDocument/2006/relationships/tags" Target="../tags/tag157.xml"/><Relationship Id="rId25" Type="http://schemas.openxmlformats.org/officeDocument/2006/relationships/tags" Target="../tags/tag156.xml"/><Relationship Id="rId24" Type="http://schemas.openxmlformats.org/officeDocument/2006/relationships/tags" Target="../tags/tag155.xml"/><Relationship Id="rId23" Type="http://schemas.openxmlformats.org/officeDocument/2006/relationships/tags" Target="../tags/tag154.xml"/><Relationship Id="rId22" Type="http://schemas.openxmlformats.org/officeDocument/2006/relationships/tags" Target="../tags/tag153.xml"/><Relationship Id="rId21" Type="http://schemas.openxmlformats.org/officeDocument/2006/relationships/tags" Target="../tags/tag152.xml"/><Relationship Id="rId20" Type="http://schemas.openxmlformats.org/officeDocument/2006/relationships/tags" Target="../tags/tag151.xml"/><Relationship Id="rId2" Type="http://schemas.openxmlformats.org/officeDocument/2006/relationships/tags" Target="../tags/tag136.xml"/><Relationship Id="rId19" Type="http://schemas.openxmlformats.org/officeDocument/2006/relationships/tags" Target="../tags/tag150.xml"/><Relationship Id="rId18" Type="http://schemas.openxmlformats.org/officeDocument/2006/relationships/tags" Target="../tags/tag149.xml"/><Relationship Id="rId17" Type="http://schemas.openxmlformats.org/officeDocument/2006/relationships/tags" Target="../tags/tag148.xml"/><Relationship Id="rId16" Type="http://schemas.openxmlformats.org/officeDocument/2006/relationships/tags" Target="../tags/tag147.xml"/><Relationship Id="rId15" Type="http://schemas.openxmlformats.org/officeDocument/2006/relationships/tags" Target="../tags/tag146.xml"/><Relationship Id="rId14" Type="http://schemas.openxmlformats.org/officeDocument/2006/relationships/tags" Target="../tags/tag145.xml"/><Relationship Id="rId13" Type="http://schemas.openxmlformats.org/officeDocument/2006/relationships/tags" Target="../tags/tag144.xml"/><Relationship Id="rId12" Type="http://schemas.openxmlformats.org/officeDocument/2006/relationships/image" Target="../media/image19.jpeg"/><Relationship Id="rId11" Type="http://schemas.openxmlformats.org/officeDocument/2006/relationships/tags" Target="../tags/tag143.xml"/><Relationship Id="rId10" Type="http://schemas.openxmlformats.org/officeDocument/2006/relationships/tags" Target="../tags/tag142.xml"/><Relationship Id="rId1" Type="http://schemas.openxmlformats.org/officeDocument/2006/relationships/tags" Target="../tags/tag135.xml"/></Relationships>
</file>

<file path=ppt/slides/_rels/slide1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65.xml"/><Relationship Id="rId6" Type="http://schemas.openxmlformats.org/officeDocument/2006/relationships/tags" Target="../tags/tag164.xml"/><Relationship Id="rId5" Type="http://schemas.openxmlformats.org/officeDocument/2006/relationships/tags" Target="../tags/tag163.xml"/><Relationship Id="rId4" Type="http://schemas.openxmlformats.org/officeDocument/2006/relationships/tags" Target="../tags/tag162.xml"/><Relationship Id="rId3" Type="http://schemas.openxmlformats.org/officeDocument/2006/relationships/image" Target="../media/image20.jpeg"/><Relationship Id="rId2" Type="http://schemas.openxmlformats.org/officeDocument/2006/relationships/tags" Target="../tags/tag161.xml"/><Relationship Id="rId1" Type="http://schemas.openxmlformats.org/officeDocument/2006/relationships/tags" Target="../tags/tag160.xml"/></Relationships>
</file>

<file path=ppt/slides/_rels/slide13.xml.rels><?xml version="1.0" encoding="UTF-8" standalone="yes"?>
<Relationships xmlns="http://schemas.openxmlformats.org/package/2006/relationships"><Relationship Id="rId9" Type="http://schemas.openxmlformats.org/officeDocument/2006/relationships/tags" Target="../tags/tag173.xml"/><Relationship Id="rId8" Type="http://schemas.openxmlformats.org/officeDocument/2006/relationships/tags" Target="../tags/tag172.xml"/><Relationship Id="rId7" Type="http://schemas.openxmlformats.org/officeDocument/2006/relationships/image" Target="../media/image21.png"/><Relationship Id="rId6" Type="http://schemas.openxmlformats.org/officeDocument/2006/relationships/tags" Target="../tags/tag171.xml"/><Relationship Id="rId5" Type="http://schemas.openxmlformats.org/officeDocument/2006/relationships/tags" Target="../tags/tag170.xml"/><Relationship Id="rId4" Type="http://schemas.openxmlformats.org/officeDocument/2006/relationships/tags" Target="../tags/tag169.xml"/><Relationship Id="rId3" Type="http://schemas.openxmlformats.org/officeDocument/2006/relationships/tags" Target="../tags/tag168.xml"/><Relationship Id="rId2" Type="http://schemas.openxmlformats.org/officeDocument/2006/relationships/tags" Target="../tags/tag167.xml"/><Relationship Id="rId11" Type="http://schemas.openxmlformats.org/officeDocument/2006/relationships/slideLayout" Target="../slideLayouts/slideLayout1.xml"/><Relationship Id="rId10" Type="http://schemas.openxmlformats.org/officeDocument/2006/relationships/image" Target="../media/image22.png"/><Relationship Id="rId1" Type="http://schemas.openxmlformats.org/officeDocument/2006/relationships/tags" Target="../tags/tag166.xml"/></Relationships>
</file>

<file path=ppt/slides/_rels/slide14.xml.rels><?xml version="1.0" encoding="UTF-8" standalone="yes"?>
<Relationships xmlns="http://schemas.openxmlformats.org/package/2006/relationships"><Relationship Id="rId9" Type="http://schemas.openxmlformats.org/officeDocument/2006/relationships/tags" Target="../tags/tag180.xml"/><Relationship Id="rId8" Type="http://schemas.openxmlformats.org/officeDocument/2006/relationships/tags" Target="../tags/tag179.xml"/><Relationship Id="rId7" Type="http://schemas.openxmlformats.org/officeDocument/2006/relationships/tags" Target="../tags/tag178.xml"/><Relationship Id="rId6" Type="http://schemas.openxmlformats.org/officeDocument/2006/relationships/tags" Target="../tags/tag177.xml"/><Relationship Id="rId5" Type="http://schemas.openxmlformats.org/officeDocument/2006/relationships/slide" Target="slide19.xml"/><Relationship Id="rId4" Type="http://schemas.openxmlformats.org/officeDocument/2006/relationships/image" Target="../media/image23.png"/><Relationship Id="rId3" Type="http://schemas.openxmlformats.org/officeDocument/2006/relationships/tags" Target="../tags/tag176.xml"/><Relationship Id="rId2" Type="http://schemas.openxmlformats.org/officeDocument/2006/relationships/tags" Target="../tags/tag175.xml"/><Relationship Id="rId11" Type="http://schemas.openxmlformats.org/officeDocument/2006/relationships/slideLayout" Target="../slideLayouts/slideLayout1.xml"/><Relationship Id="rId10" Type="http://schemas.openxmlformats.org/officeDocument/2006/relationships/tags" Target="../tags/tag181.xml"/><Relationship Id="rId1" Type="http://schemas.openxmlformats.org/officeDocument/2006/relationships/tags" Target="../tags/tag174.xml"/></Relationships>
</file>

<file path=ppt/slides/_rels/slide15.xml.rels><?xml version="1.0" encoding="UTF-8" standalone="yes"?>
<Relationships xmlns="http://schemas.openxmlformats.org/package/2006/relationships"><Relationship Id="rId9" Type="http://schemas.openxmlformats.org/officeDocument/2006/relationships/tags" Target="../tags/tag189.xml"/><Relationship Id="rId8" Type="http://schemas.openxmlformats.org/officeDocument/2006/relationships/tags" Target="../tags/tag188.xml"/><Relationship Id="rId7" Type="http://schemas.openxmlformats.org/officeDocument/2006/relationships/tags" Target="../tags/tag187.xml"/><Relationship Id="rId6" Type="http://schemas.openxmlformats.org/officeDocument/2006/relationships/slide" Target="slide20.xml"/><Relationship Id="rId5" Type="http://schemas.openxmlformats.org/officeDocument/2006/relationships/tags" Target="../tags/tag186.xml"/><Relationship Id="rId4" Type="http://schemas.openxmlformats.org/officeDocument/2006/relationships/tags" Target="../tags/tag185.xml"/><Relationship Id="rId3" Type="http://schemas.openxmlformats.org/officeDocument/2006/relationships/tags" Target="../tags/tag184.xml"/><Relationship Id="rId2" Type="http://schemas.openxmlformats.org/officeDocument/2006/relationships/tags" Target="../tags/tag183.xml"/><Relationship Id="rId18" Type="http://schemas.openxmlformats.org/officeDocument/2006/relationships/slideLayout" Target="../slideLayouts/slideLayout1.xml"/><Relationship Id="rId17" Type="http://schemas.openxmlformats.org/officeDocument/2006/relationships/tags" Target="../tags/tag196.xml"/><Relationship Id="rId16" Type="http://schemas.openxmlformats.org/officeDocument/2006/relationships/tags" Target="../tags/tag195.xml"/><Relationship Id="rId15" Type="http://schemas.openxmlformats.org/officeDocument/2006/relationships/tags" Target="../tags/tag194.xml"/><Relationship Id="rId14" Type="http://schemas.openxmlformats.org/officeDocument/2006/relationships/tags" Target="../tags/tag193.xml"/><Relationship Id="rId13" Type="http://schemas.openxmlformats.org/officeDocument/2006/relationships/tags" Target="../tags/tag192.xml"/><Relationship Id="rId12" Type="http://schemas.openxmlformats.org/officeDocument/2006/relationships/tags" Target="../tags/tag191.xml"/><Relationship Id="rId11" Type="http://schemas.openxmlformats.org/officeDocument/2006/relationships/tags" Target="../tags/tag190.xml"/><Relationship Id="rId10" Type="http://schemas.openxmlformats.org/officeDocument/2006/relationships/image" Target="../media/image24.png"/><Relationship Id="rId1" Type="http://schemas.openxmlformats.org/officeDocument/2006/relationships/tags" Target="../tags/tag182.xml"/></Relationships>
</file>

<file path=ppt/slides/_rels/slide16.xml.rels><?xml version="1.0" encoding="UTF-8" standalone="yes"?>
<Relationships xmlns="http://schemas.openxmlformats.org/package/2006/relationships"><Relationship Id="rId99" Type="http://schemas.openxmlformats.org/officeDocument/2006/relationships/tags" Target="../tags/tag294.xml"/><Relationship Id="rId98" Type="http://schemas.openxmlformats.org/officeDocument/2006/relationships/tags" Target="../tags/tag293.xml"/><Relationship Id="rId97" Type="http://schemas.openxmlformats.org/officeDocument/2006/relationships/tags" Target="../tags/tag292.xml"/><Relationship Id="rId96" Type="http://schemas.openxmlformats.org/officeDocument/2006/relationships/tags" Target="../tags/tag291.xml"/><Relationship Id="rId95" Type="http://schemas.openxmlformats.org/officeDocument/2006/relationships/tags" Target="../tags/tag290.xml"/><Relationship Id="rId94" Type="http://schemas.openxmlformats.org/officeDocument/2006/relationships/tags" Target="../tags/tag289.xml"/><Relationship Id="rId93" Type="http://schemas.openxmlformats.org/officeDocument/2006/relationships/tags" Target="../tags/tag288.xml"/><Relationship Id="rId92" Type="http://schemas.openxmlformats.org/officeDocument/2006/relationships/tags" Target="../tags/tag287.xml"/><Relationship Id="rId91" Type="http://schemas.openxmlformats.org/officeDocument/2006/relationships/tags" Target="../tags/tag286.xml"/><Relationship Id="rId90" Type="http://schemas.openxmlformats.org/officeDocument/2006/relationships/tags" Target="../tags/tag285.xml"/><Relationship Id="rId9" Type="http://schemas.openxmlformats.org/officeDocument/2006/relationships/tags" Target="../tags/tag205.xml"/><Relationship Id="rId89" Type="http://schemas.openxmlformats.org/officeDocument/2006/relationships/tags" Target="../tags/tag284.xml"/><Relationship Id="rId88" Type="http://schemas.openxmlformats.org/officeDocument/2006/relationships/tags" Target="../tags/tag283.xml"/><Relationship Id="rId87" Type="http://schemas.openxmlformats.org/officeDocument/2006/relationships/tags" Target="../tags/tag282.xml"/><Relationship Id="rId86" Type="http://schemas.openxmlformats.org/officeDocument/2006/relationships/tags" Target="../tags/tag281.xml"/><Relationship Id="rId85" Type="http://schemas.openxmlformats.org/officeDocument/2006/relationships/tags" Target="../tags/tag280.xml"/><Relationship Id="rId84" Type="http://schemas.openxmlformats.org/officeDocument/2006/relationships/tags" Target="../tags/tag279.xml"/><Relationship Id="rId83" Type="http://schemas.openxmlformats.org/officeDocument/2006/relationships/tags" Target="../tags/tag278.xml"/><Relationship Id="rId82" Type="http://schemas.openxmlformats.org/officeDocument/2006/relationships/tags" Target="../tags/tag277.xml"/><Relationship Id="rId81" Type="http://schemas.openxmlformats.org/officeDocument/2006/relationships/tags" Target="../tags/tag276.xml"/><Relationship Id="rId80" Type="http://schemas.openxmlformats.org/officeDocument/2006/relationships/tags" Target="../tags/tag275.xml"/><Relationship Id="rId8" Type="http://schemas.openxmlformats.org/officeDocument/2006/relationships/tags" Target="../tags/tag204.xml"/><Relationship Id="rId79" Type="http://schemas.openxmlformats.org/officeDocument/2006/relationships/tags" Target="../tags/tag274.xml"/><Relationship Id="rId78" Type="http://schemas.openxmlformats.org/officeDocument/2006/relationships/tags" Target="../tags/tag273.xml"/><Relationship Id="rId77" Type="http://schemas.openxmlformats.org/officeDocument/2006/relationships/tags" Target="../tags/tag272.xml"/><Relationship Id="rId76" Type="http://schemas.openxmlformats.org/officeDocument/2006/relationships/tags" Target="../tags/tag271.xml"/><Relationship Id="rId75" Type="http://schemas.openxmlformats.org/officeDocument/2006/relationships/tags" Target="../tags/tag270.xml"/><Relationship Id="rId74" Type="http://schemas.openxmlformats.org/officeDocument/2006/relationships/tags" Target="../tags/tag269.xml"/><Relationship Id="rId73" Type="http://schemas.openxmlformats.org/officeDocument/2006/relationships/tags" Target="../tags/tag268.xml"/><Relationship Id="rId72" Type="http://schemas.openxmlformats.org/officeDocument/2006/relationships/tags" Target="../tags/tag267.xml"/><Relationship Id="rId71" Type="http://schemas.openxmlformats.org/officeDocument/2006/relationships/tags" Target="../tags/tag266.xml"/><Relationship Id="rId70" Type="http://schemas.openxmlformats.org/officeDocument/2006/relationships/tags" Target="../tags/tag265.xml"/><Relationship Id="rId7" Type="http://schemas.openxmlformats.org/officeDocument/2006/relationships/tags" Target="../tags/tag203.xml"/><Relationship Id="rId69" Type="http://schemas.openxmlformats.org/officeDocument/2006/relationships/tags" Target="../tags/tag264.xml"/><Relationship Id="rId68" Type="http://schemas.openxmlformats.org/officeDocument/2006/relationships/tags" Target="../tags/tag263.xml"/><Relationship Id="rId67" Type="http://schemas.openxmlformats.org/officeDocument/2006/relationships/tags" Target="../tags/tag262.xml"/><Relationship Id="rId66" Type="http://schemas.openxmlformats.org/officeDocument/2006/relationships/tags" Target="../tags/tag261.xml"/><Relationship Id="rId65" Type="http://schemas.openxmlformats.org/officeDocument/2006/relationships/tags" Target="../tags/tag260.xml"/><Relationship Id="rId64" Type="http://schemas.openxmlformats.org/officeDocument/2006/relationships/tags" Target="../tags/tag259.xml"/><Relationship Id="rId63" Type="http://schemas.openxmlformats.org/officeDocument/2006/relationships/tags" Target="../tags/tag258.xml"/><Relationship Id="rId62" Type="http://schemas.openxmlformats.org/officeDocument/2006/relationships/tags" Target="../tags/tag257.xml"/><Relationship Id="rId61" Type="http://schemas.openxmlformats.org/officeDocument/2006/relationships/tags" Target="../tags/tag256.xml"/><Relationship Id="rId60" Type="http://schemas.openxmlformats.org/officeDocument/2006/relationships/tags" Target="../tags/tag255.xml"/><Relationship Id="rId6" Type="http://schemas.openxmlformats.org/officeDocument/2006/relationships/tags" Target="../tags/tag202.xml"/><Relationship Id="rId59" Type="http://schemas.openxmlformats.org/officeDocument/2006/relationships/tags" Target="../tags/tag254.xml"/><Relationship Id="rId58" Type="http://schemas.openxmlformats.org/officeDocument/2006/relationships/tags" Target="../tags/tag253.xml"/><Relationship Id="rId57" Type="http://schemas.openxmlformats.org/officeDocument/2006/relationships/tags" Target="../tags/tag252.xml"/><Relationship Id="rId56" Type="http://schemas.openxmlformats.org/officeDocument/2006/relationships/tags" Target="../tags/tag251.xml"/><Relationship Id="rId55" Type="http://schemas.openxmlformats.org/officeDocument/2006/relationships/tags" Target="../tags/tag250.xml"/><Relationship Id="rId54" Type="http://schemas.openxmlformats.org/officeDocument/2006/relationships/tags" Target="../tags/tag249.xml"/><Relationship Id="rId53" Type="http://schemas.openxmlformats.org/officeDocument/2006/relationships/tags" Target="../tags/tag248.xml"/><Relationship Id="rId52" Type="http://schemas.openxmlformats.org/officeDocument/2006/relationships/tags" Target="../tags/tag247.xml"/><Relationship Id="rId51" Type="http://schemas.openxmlformats.org/officeDocument/2006/relationships/tags" Target="../tags/tag246.xml"/><Relationship Id="rId50" Type="http://schemas.openxmlformats.org/officeDocument/2006/relationships/tags" Target="../tags/tag245.xml"/><Relationship Id="rId5" Type="http://schemas.openxmlformats.org/officeDocument/2006/relationships/tags" Target="../tags/tag201.xml"/><Relationship Id="rId49" Type="http://schemas.openxmlformats.org/officeDocument/2006/relationships/tags" Target="../tags/tag244.xml"/><Relationship Id="rId48" Type="http://schemas.openxmlformats.org/officeDocument/2006/relationships/tags" Target="../tags/tag243.xml"/><Relationship Id="rId47" Type="http://schemas.openxmlformats.org/officeDocument/2006/relationships/tags" Target="../tags/tag242.xml"/><Relationship Id="rId46" Type="http://schemas.openxmlformats.org/officeDocument/2006/relationships/tags" Target="../tags/tag241.xml"/><Relationship Id="rId45" Type="http://schemas.openxmlformats.org/officeDocument/2006/relationships/tags" Target="../tags/tag240.xml"/><Relationship Id="rId44" Type="http://schemas.openxmlformats.org/officeDocument/2006/relationships/tags" Target="../tags/tag239.xml"/><Relationship Id="rId43" Type="http://schemas.openxmlformats.org/officeDocument/2006/relationships/tags" Target="../tags/tag238.xml"/><Relationship Id="rId42" Type="http://schemas.openxmlformats.org/officeDocument/2006/relationships/tags" Target="../tags/tag237.xml"/><Relationship Id="rId41" Type="http://schemas.openxmlformats.org/officeDocument/2006/relationships/image" Target="../media/image25.png"/><Relationship Id="rId40" Type="http://schemas.openxmlformats.org/officeDocument/2006/relationships/tags" Target="../tags/tag236.xml"/><Relationship Id="rId4" Type="http://schemas.openxmlformats.org/officeDocument/2006/relationships/tags" Target="../tags/tag200.xml"/><Relationship Id="rId39" Type="http://schemas.openxmlformats.org/officeDocument/2006/relationships/tags" Target="../tags/tag235.xml"/><Relationship Id="rId38" Type="http://schemas.openxmlformats.org/officeDocument/2006/relationships/tags" Target="../tags/tag234.xml"/><Relationship Id="rId37" Type="http://schemas.openxmlformats.org/officeDocument/2006/relationships/tags" Target="../tags/tag233.xml"/><Relationship Id="rId36" Type="http://schemas.openxmlformats.org/officeDocument/2006/relationships/tags" Target="../tags/tag232.xml"/><Relationship Id="rId35" Type="http://schemas.openxmlformats.org/officeDocument/2006/relationships/tags" Target="../tags/tag231.xml"/><Relationship Id="rId34" Type="http://schemas.openxmlformats.org/officeDocument/2006/relationships/tags" Target="../tags/tag230.xml"/><Relationship Id="rId33" Type="http://schemas.openxmlformats.org/officeDocument/2006/relationships/tags" Target="../tags/tag229.xml"/><Relationship Id="rId32" Type="http://schemas.openxmlformats.org/officeDocument/2006/relationships/tags" Target="../tags/tag228.xml"/><Relationship Id="rId31" Type="http://schemas.openxmlformats.org/officeDocument/2006/relationships/tags" Target="../tags/tag227.xml"/><Relationship Id="rId30" Type="http://schemas.openxmlformats.org/officeDocument/2006/relationships/tags" Target="../tags/tag226.xml"/><Relationship Id="rId3" Type="http://schemas.openxmlformats.org/officeDocument/2006/relationships/tags" Target="../tags/tag199.xml"/><Relationship Id="rId29" Type="http://schemas.openxmlformats.org/officeDocument/2006/relationships/tags" Target="../tags/tag225.xml"/><Relationship Id="rId28" Type="http://schemas.openxmlformats.org/officeDocument/2006/relationships/tags" Target="../tags/tag224.xml"/><Relationship Id="rId27" Type="http://schemas.openxmlformats.org/officeDocument/2006/relationships/tags" Target="../tags/tag223.xml"/><Relationship Id="rId26" Type="http://schemas.openxmlformats.org/officeDocument/2006/relationships/tags" Target="../tags/tag222.xml"/><Relationship Id="rId25" Type="http://schemas.openxmlformats.org/officeDocument/2006/relationships/tags" Target="../tags/tag221.xml"/><Relationship Id="rId24" Type="http://schemas.openxmlformats.org/officeDocument/2006/relationships/tags" Target="../tags/tag220.xml"/><Relationship Id="rId23" Type="http://schemas.openxmlformats.org/officeDocument/2006/relationships/tags" Target="../tags/tag219.xml"/><Relationship Id="rId22" Type="http://schemas.openxmlformats.org/officeDocument/2006/relationships/tags" Target="../tags/tag218.xml"/><Relationship Id="rId21" Type="http://schemas.openxmlformats.org/officeDocument/2006/relationships/tags" Target="../tags/tag217.xml"/><Relationship Id="rId20" Type="http://schemas.openxmlformats.org/officeDocument/2006/relationships/tags" Target="../tags/tag216.xml"/><Relationship Id="rId2" Type="http://schemas.openxmlformats.org/officeDocument/2006/relationships/tags" Target="../tags/tag198.xml"/><Relationship Id="rId19" Type="http://schemas.openxmlformats.org/officeDocument/2006/relationships/tags" Target="../tags/tag215.xml"/><Relationship Id="rId18" Type="http://schemas.openxmlformats.org/officeDocument/2006/relationships/tags" Target="../tags/tag214.xml"/><Relationship Id="rId17" Type="http://schemas.openxmlformats.org/officeDocument/2006/relationships/tags" Target="../tags/tag213.xml"/><Relationship Id="rId16" Type="http://schemas.openxmlformats.org/officeDocument/2006/relationships/tags" Target="../tags/tag212.xml"/><Relationship Id="rId15" Type="http://schemas.openxmlformats.org/officeDocument/2006/relationships/tags" Target="../tags/tag211.xml"/><Relationship Id="rId14" Type="http://schemas.openxmlformats.org/officeDocument/2006/relationships/tags" Target="../tags/tag210.xml"/><Relationship Id="rId13" Type="http://schemas.openxmlformats.org/officeDocument/2006/relationships/tags" Target="../tags/tag209.xml"/><Relationship Id="rId12" Type="http://schemas.openxmlformats.org/officeDocument/2006/relationships/tags" Target="../tags/tag208.xml"/><Relationship Id="rId111" Type="http://schemas.openxmlformats.org/officeDocument/2006/relationships/notesSlide" Target="../notesSlides/notesSlide2.xml"/><Relationship Id="rId110" Type="http://schemas.openxmlformats.org/officeDocument/2006/relationships/slideLayout" Target="../slideLayouts/slideLayout1.xml"/><Relationship Id="rId11" Type="http://schemas.openxmlformats.org/officeDocument/2006/relationships/tags" Target="../tags/tag207.xml"/><Relationship Id="rId109" Type="http://schemas.openxmlformats.org/officeDocument/2006/relationships/tags" Target="../tags/tag303.xml"/><Relationship Id="rId108" Type="http://schemas.openxmlformats.org/officeDocument/2006/relationships/slide" Target="slide21.xml"/><Relationship Id="rId107" Type="http://schemas.openxmlformats.org/officeDocument/2006/relationships/tags" Target="../tags/tag302.xml"/><Relationship Id="rId106" Type="http://schemas.openxmlformats.org/officeDocument/2006/relationships/tags" Target="../tags/tag301.xml"/><Relationship Id="rId105" Type="http://schemas.openxmlformats.org/officeDocument/2006/relationships/tags" Target="../tags/tag300.xml"/><Relationship Id="rId104" Type="http://schemas.openxmlformats.org/officeDocument/2006/relationships/tags" Target="../tags/tag299.xml"/><Relationship Id="rId103" Type="http://schemas.openxmlformats.org/officeDocument/2006/relationships/tags" Target="../tags/tag298.xml"/><Relationship Id="rId102" Type="http://schemas.openxmlformats.org/officeDocument/2006/relationships/tags" Target="../tags/tag297.xml"/><Relationship Id="rId101" Type="http://schemas.openxmlformats.org/officeDocument/2006/relationships/tags" Target="../tags/tag296.xml"/><Relationship Id="rId100" Type="http://schemas.openxmlformats.org/officeDocument/2006/relationships/tags" Target="../tags/tag295.xml"/><Relationship Id="rId10" Type="http://schemas.openxmlformats.org/officeDocument/2006/relationships/tags" Target="../tags/tag206.xml"/><Relationship Id="rId1" Type="http://schemas.openxmlformats.org/officeDocument/2006/relationships/tags" Target="../tags/tag197.xml"/></Relationships>
</file>

<file path=ppt/slides/_rels/slide17.xml.rels><?xml version="1.0" encoding="UTF-8" standalone="yes"?>
<Relationships xmlns="http://schemas.openxmlformats.org/package/2006/relationships"><Relationship Id="rId9" Type="http://schemas.openxmlformats.org/officeDocument/2006/relationships/tags" Target="../tags/tag314.xml"/><Relationship Id="rId8" Type="http://schemas.openxmlformats.org/officeDocument/2006/relationships/tags" Target="../tags/tag313.xml"/><Relationship Id="rId7" Type="http://schemas.openxmlformats.org/officeDocument/2006/relationships/tags" Target="../tags/tag312.xml"/><Relationship Id="rId6" Type="http://schemas.openxmlformats.org/officeDocument/2006/relationships/tags" Target="../tags/tag311.xml"/><Relationship Id="rId5" Type="http://schemas.openxmlformats.org/officeDocument/2006/relationships/tags" Target="../tags/tag310.xml"/><Relationship Id="rId4" Type="http://schemas.openxmlformats.org/officeDocument/2006/relationships/tags" Target="../tags/tag309.xml"/><Relationship Id="rId3" Type="http://schemas.openxmlformats.org/officeDocument/2006/relationships/tags" Target="../tags/tag308.xml"/><Relationship Id="rId2" Type="http://schemas.openxmlformats.org/officeDocument/2006/relationships/tags" Target="../tags/tag307.xml"/><Relationship Id="rId13" Type="http://schemas.openxmlformats.org/officeDocument/2006/relationships/slideLayout" Target="../slideLayouts/slideLayout1.xml"/><Relationship Id="rId12" Type="http://schemas.openxmlformats.org/officeDocument/2006/relationships/tags" Target="../tags/tag317.xml"/><Relationship Id="rId11" Type="http://schemas.openxmlformats.org/officeDocument/2006/relationships/tags" Target="../tags/tag316.xml"/><Relationship Id="rId10" Type="http://schemas.openxmlformats.org/officeDocument/2006/relationships/tags" Target="../tags/tag315.xml"/><Relationship Id="rId1" Type="http://schemas.openxmlformats.org/officeDocument/2006/relationships/tags" Target="../tags/tag306.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322.xml"/><Relationship Id="rId6" Type="http://schemas.openxmlformats.org/officeDocument/2006/relationships/tags" Target="../tags/tag321.xml"/><Relationship Id="rId5" Type="http://schemas.openxmlformats.org/officeDocument/2006/relationships/tags" Target="../tags/tag320.xml"/><Relationship Id="rId4" Type="http://schemas.openxmlformats.org/officeDocument/2006/relationships/slide" Target="slide8.xml"/><Relationship Id="rId3" Type="http://schemas.openxmlformats.org/officeDocument/2006/relationships/tags" Target="../tags/tag319.xml"/><Relationship Id="rId2" Type="http://schemas.openxmlformats.org/officeDocument/2006/relationships/image" Target="../media/image26.png"/><Relationship Id="rId1" Type="http://schemas.openxmlformats.org/officeDocument/2006/relationships/tags" Target="../tags/tag318.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326.xml"/><Relationship Id="rId5" Type="http://schemas.openxmlformats.org/officeDocument/2006/relationships/tags" Target="../tags/tag325.xml"/><Relationship Id="rId4" Type="http://schemas.openxmlformats.org/officeDocument/2006/relationships/slide" Target="slide14.xml"/><Relationship Id="rId3" Type="http://schemas.openxmlformats.org/officeDocument/2006/relationships/tags" Target="../tags/tag324.xml"/><Relationship Id="rId2" Type="http://schemas.openxmlformats.org/officeDocument/2006/relationships/image" Target="../media/image27.png"/><Relationship Id="rId1" Type="http://schemas.openxmlformats.org/officeDocument/2006/relationships/tags" Target="../tags/tag323.xml"/></Relationships>
</file>

<file path=ppt/slides/_rels/slide2.xml.rels><?xml version="1.0" encoding="UTF-8" standalone="yes"?>
<Relationships xmlns="http://schemas.openxmlformats.org/package/2006/relationships"><Relationship Id="rId9" Type="http://schemas.openxmlformats.org/officeDocument/2006/relationships/image" Target="../media/image5.jpeg"/><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image" Target="../media/image4.png"/><Relationship Id="rId5" Type="http://schemas.openxmlformats.org/officeDocument/2006/relationships/tags" Target="../tags/tag25.xml"/><Relationship Id="rId4" Type="http://schemas.openxmlformats.org/officeDocument/2006/relationships/image" Target="../media/image3.jpeg"/><Relationship Id="rId30" Type="http://schemas.openxmlformats.org/officeDocument/2006/relationships/slideLayout" Target="../slideLayouts/slideLayout1.xml"/><Relationship Id="rId3" Type="http://schemas.openxmlformats.org/officeDocument/2006/relationships/tags" Target="../tags/tag24.xml"/><Relationship Id="rId29" Type="http://schemas.openxmlformats.org/officeDocument/2006/relationships/tags" Target="../tags/tag45.xml"/><Relationship Id="rId28" Type="http://schemas.openxmlformats.org/officeDocument/2006/relationships/tags" Target="../tags/tag44.xml"/><Relationship Id="rId27" Type="http://schemas.openxmlformats.org/officeDocument/2006/relationships/tags" Target="../tags/tag43.xml"/><Relationship Id="rId26" Type="http://schemas.openxmlformats.org/officeDocument/2006/relationships/tags" Target="../tags/tag42.xml"/><Relationship Id="rId25" Type="http://schemas.openxmlformats.org/officeDocument/2006/relationships/tags" Target="../tags/tag41.xml"/><Relationship Id="rId24" Type="http://schemas.openxmlformats.org/officeDocument/2006/relationships/tags" Target="../tags/tag40.xml"/><Relationship Id="rId23" Type="http://schemas.openxmlformats.org/officeDocument/2006/relationships/tags" Target="../tags/tag39.xml"/><Relationship Id="rId22" Type="http://schemas.openxmlformats.org/officeDocument/2006/relationships/tags" Target="../tags/tag38.xml"/><Relationship Id="rId21" Type="http://schemas.openxmlformats.org/officeDocument/2006/relationships/tags" Target="../tags/tag37.xml"/><Relationship Id="rId20" Type="http://schemas.openxmlformats.org/officeDocument/2006/relationships/tags" Target="../tags/tag36.xml"/><Relationship Id="rId2" Type="http://schemas.openxmlformats.org/officeDocument/2006/relationships/image" Target="../media/image2.png"/><Relationship Id="rId19" Type="http://schemas.openxmlformats.org/officeDocument/2006/relationships/tags" Target="../tags/tag35.xml"/><Relationship Id="rId18" Type="http://schemas.openxmlformats.org/officeDocument/2006/relationships/tags" Target="../tags/tag34.xml"/><Relationship Id="rId17" Type="http://schemas.openxmlformats.org/officeDocument/2006/relationships/tags" Target="../tags/tag33.xml"/><Relationship Id="rId16" Type="http://schemas.openxmlformats.org/officeDocument/2006/relationships/tags" Target="../tags/tag32.xml"/><Relationship Id="rId15" Type="http://schemas.openxmlformats.org/officeDocument/2006/relationships/tags" Target="../tags/tag31.xml"/><Relationship Id="rId14" Type="http://schemas.openxmlformats.org/officeDocument/2006/relationships/tags" Target="../tags/tag30.xml"/><Relationship Id="rId13" Type="http://schemas.openxmlformats.org/officeDocument/2006/relationships/image" Target="../media/image7.png"/><Relationship Id="rId12" Type="http://schemas.openxmlformats.org/officeDocument/2006/relationships/tags" Target="../tags/tag29.xml"/><Relationship Id="rId11" Type="http://schemas.openxmlformats.org/officeDocument/2006/relationships/image" Target="../media/image6.jpeg"/><Relationship Id="rId10" Type="http://schemas.openxmlformats.org/officeDocument/2006/relationships/tags" Target="../tags/tag28.xml"/><Relationship Id="rId1" Type="http://schemas.openxmlformats.org/officeDocument/2006/relationships/tags" Target="../tags/tag23.xml"/></Relationships>
</file>

<file path=ppt/slides/_rels/slide20.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330.xml"/><Relationship Id="rId5" Type="http://schemas.openxmlformats.org/officeDocument/2006/relationships/tags" Target="../tags/tag329.xml"/><Relationship Id="rId4" Type="http://schemas.openxmlformats.org/officeDocument/2006/relationships/slide" Target="slide15.xml"/><Relationship Id="rId3" Type="http://schemas.openxmlformats.org/officeDocument/2006/relationships/tags" Target="../tags/tag328.xml"/><Relationship Id="rId2" Type="http://schemas.openxmlformats.org/officeDocument/2006/relationships/image" Target="../media/image28.png"/><Relationship Id="rId1" Type="http://schemas.openxmlformats.org/officeDocument/2006/relationships/tags" Target="../tags/tag327.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334.xml"/><Relationship Id="rId5" Type="http://schemas.openxmlformats.org/officeDocument/2006/relationships/tags" Target="../tags/tag333.xml"/><Relationship Id="rId4" Type="http://schemas.openxmlformats.org/officeDocument/2006/relationships/slide" Target="slide16.xml"/><Relationship Id="rId3" Type="http://schemas.openxmlformats.org/officeDocument/2006/relationships/tags" Target="../tags/tag332.xml"/><Relationship Id="rId2" Type="http://schemas.openxmlformats.org/officeDocument/2006/relationships/image" Target="../media/image29.png"/><Relationship Id="rId1" Type="http://schemas.openxmlformats.org/officeDocument/2006/relationships/tags" Target="../tags/tag331.xml"/></Relationships>
</file>

<file path=ppt/slides/_rels/slide3.xml.rels><?xml version="1.0" encoding="UTF-8" standalone="yes"?>
<Relationships xmlns="http://schemas.openxmlformats.org/package/2006/relationships"><Relationship Id="rId9" Type="http://schemas.openxmlformats.org/officeDocument/2006/relationships/tags" Target="../tags/tag54.xml"/><Relationship Id="rId8" Type="http://schemas.openxmlformats.org/officeDocument/2006/relationships/tags" Target="../tags/tag53.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8" Type="http://schemas.openxmlformats.org/officeDocument/2006/relationships/slideLayout" Target="../slideLayouts/slideLayout1.xml"/><Relationship Id="rId27" Type="http://schemas.openxmlformats.org/officeDocument/2006/relationships/tags" Target="../tags/tag70.xml"/><Relationship Id="rId26" Type="http://schemas.openxmlformats.org/officeDocument/2006/relationships/tags" Target="../tags/tag69.xml"/><Relationship Id="rId25" Type="http://schemas.openxmlformats.org/officeDocument/2006/relationships/image" Target="../media/image9.jpeg"/><Relationship Id="rId24" Type="http://schemas.openxmlformats.org/officeDocument/2006/relationships/tags" Target="../tags/tag68.xml"/><Relationship Id="rId23" Type="http://schemas.openxmlformats.org/officeDocument/2006/relationships/tags" Target="../tags/tag67.xml"/><Relationship Id="rId22" Type="http://schemas.openxmlformats.org/officeDocument/2006/relationships/image" Target="../media/image8.jpeg"/><Relationship Id="rId21" Type="http://schemas.openxmlformats.org/officeDocument/2006/relationships/tags" Target="../tags/tag66.xml"/><Relationship Id="rId20" Type="http://schemas.openxmlformats.org/officeDocument/2006/relationships/tags" Target="../tags/tag65.xml"/><Relationship Id="rId2" Type="http://schemas.openxmlformats.org/officeDocument/2006/relationships/tags" Target="../tags/tag47.xml"/><Relationship Id="rId19" Type="http://schemas.openxmlformats.org/officeDocument/2006/relationships/tags" Target="../tags/tag64.xml"/><Relationship Id="rId18" Type="http://schemas.openxmlformats.org/officeDocument/2006/relationships/tags" Target="../tags/tag63.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tags" Target="../tags/tag56.xml"/><Relationship Id="rId10" Type="http://schemas.openxmlformats.org/officeDocument/2006/relationships/tags" Target="../tags/tag55.xml"/><Relationship Id="rId1" Type="http://schemas.openxmlformats.org/officeDocument/2006/relationships/tags" Target="../tags/tag46.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s>
</file>

<file path=ppt/slides/_rels/slide5.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image" Target="../media/image11.jpeg"/><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image" Target="../media/image10.jpeg"/><Relationship Id="rId2" Type="http://schemas.openxmlformats.org/officeDocument/2006/relationships/tags" Target="../tags/tag75.xml"/><Relationship Id="rId18" Type="http://schemas.openxmlformats.org/officeDocument/2006/relationships/slideLayout" Target="../slideLayouts/slideLayout1.xml"/><Relationship Id="rId17" Type="http://schemas.openxmlformats.org/officeDocument/2006/relationships/tags" Target="../tags/tag86.xml"/><Relationship Id="rId16" Type="http://schemas.openxmlformats.org/officeDocument/2006/relationships/tags" Target="../tags/tag85.xml"/><Relationship Id="rId15" Type="http://schemas.openxmlformats.org/officeDocument/2006/relationships/image" Target="../media/image13.jpeg"/><Relationship Id="rId14" Type="http://schemas.openxmlformats.org/officeDocument/2006/relationships/tags" Target="../tags/tag84.xml"/><Relationship Id="rId13" Type="http://schemas.openxmlformats.org/officeDocument/2006/relationships/tags" Target="../tags/tag83.xml"/><Relationship Id="rId12" Type="http://schemas.openxmlformats.org/officeDocument/2006/relationships/tags" Target="../tags/tag82.xml"/><Relationship Id="rId11" Type="http://schemas.openxmlformats.org/officeDocument/2006/relationships/image" Target="../media/image12.jpeg"/><Relationship Id="rId10" Type="http://schemas.openxmlformats.org/officeDocument/2006/relationships/tags" Target="../tags/tag81.xml"/><Relationship Id="rId1" Type="http://schemas.openxmlformats.org/officeDocument/2006/relationships/tags" Target="../tags/tag74.xml"/></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93.xml"/><Relationship Id="rId6" Type="http://schemas.openxmlformats.org/officeDocument/2006/relationships/tags" Target="../tags/tag92.xml"/><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s>
</file>

<file path=ppt/slides/_rels/slide7.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image" Target="../media/image15.png"/><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image" Target="../media/image14.png"/><Relationship Id="rId3" Type="http://schemas.openxmlformats.org/officeDocument/2006/relationships/tags" Target="../tags/tag96.xml"/><Relationship Id="rId2" Type="http://schemas.openxmlformats.org/officeDocument/2006/relationships/tags" Target="../tags/tag95.xml"/><Relationship Id="rId14" Type="http://schemas.openxmlformats.org/officeDocument/2006/relationships/slideLayout" Target="../slideLayouts/slideLayout1.xml"/><Relationship Id="rId13" Type="http://schemas.openxmlformats.org/officeDocument/2006/relationships/tags" Target="../tags/tag104.xml"/><Relationship Id="rId12" Type="http://schemas.openxmlformats.org/officeDocument/2006/relationships/tags" Target="../tags/tag103.xml"/><Relationship Id="rId11" Type="http://schemas.openxmlformats.org/officeDocument/2006/relationships/tags" Target="../tags/tag102.xml"/><Relationship Id="rId10" Type="http://schemas.openxmlformats.org/officeDocument/2006/relationships/tags" Target="../tags/tag101.xml"/><Relationship Id="rId1" Type="http://schemas.openxmlformats.org/officeDocument/2006/relationships/tags" Target="../tags/tag94.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 Target="slide18.xml"/></Relationships>
</file>

<file path=ppt/slides/_rels/slide9.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 Type="http://schemas.openxmlformats.org/officeDocument/2006/relationships/tags" Target="../tags/tag113.xml"/><Relationship Id="rId17" Type="http://schemas.openxmlformats.org/officeDocument/2006/relationships/slideLayout" Target="../slideLayouts/slideLayout1.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tags" Target="../tags/tag124.xml"/><Relationship Id="rId12" Type="http://schemas.openxmlformats.org/officeDocument/2006/relationships/tags" Target="../tags/tag123.xml"/><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tags" Target="../tags/tag1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custDataLst>
              <p:tags r:id="rId1"/>
            </p:custDataLst>
          </p:nvPr>
        </p:nvSpPr>
        <p:spPr>
          <a:xfrm>
            <a:off x="695960" y="692785"/>
            <a:ext cx="5042535" cy="706755"/>
          </a:xfrm>
          <a:prstGeom prst="rect">
            <a:avLst/>
          </a:prstGeom>
          <a:noFill/>
          <a:ln>
            <a:noFill/>
          </a:ln>
        </p:spPr>
        <p:txBody>
          <a:bodyPr wrap="square" rtlCol="0" anchor="t">
            <a:spAutoFit/>
          </a:bodyPr>
          <a:lstStyle/>
          <a:p>
            <a:pPr algn="l"/>
            <a:r>
              <a:rPr lang="zh-CN" altLang="en-US" sz="4000" b="1">
                <a:solidFill>
                  <a:schemeClr val="tx1"/>
                </a:solidFill>
                <a:effectLst>
                  <a:outerShdw blurRad="38100" dist="19050" dir="2700000" algn="tl" rotWithShape="0">
                    <a:schemeClr val="dk1">
                      <a:alpha val="40000"/>
                    </a:schemeClr>
                  </a:outerShdw>
                </a:effectLst>
              </a:rPr>
              <a:t>第十章</a:t>
            </a:r>
            <a:r>
              <a:rPr lang="en-US" altLang="zh-CN" sz="4000" b="1">
                <a:solidFill>
                  <a:schemeClr val="tx1"/>
                </a:solidFill>
                <a:effectLst>
                  <a:outerShdw blurRad="38100" dist="19050" dir="2700000" algn="tl" rotWithShape="0">
                    <a:schemeClr val="dk1">
                      <a:alpha val="40000"/>
                    </a:schemeClr>
                  </a:outerShdw>
                </a:effectLst>
              </a:rPr>
              <a:t>  </a:t>
            </a:r>
            <a:r>
              <a:rPr lang="zh-CN" altLang="en-US" sz="4000" b="1">
                <a:effectLst>
                  <a:outerShdw blurRad="38100" dist="19050" dir="2700000" algn="tl" rotWithShape="0">
                    <a:schemeClr val="dk1">
                      <a:alpha val="40000"/>
                    </a:schemeClr>
                  </a:outerShdw>
                </a:effectLst>
                <a:sym typeface="+mn-ea"/>
              </a:rPr>
              <a:t>从粒子到宇宙</a:t>
            </a:r>
            <a:endParaRPr lang="zh-CN" altLang="en-US" sz="4000" b="1">
              <a:solidFill>
                <a:schemeClr val="tx1"/>
              </a:solidFill>
              <a:effectLst>
                <a:outerShdw blurRad="38100" dist="19050" dir="2700000" algn="tl" rotWithShape="0">
                  <a:schemeClr val="dk1">
                    <a:alpha val="40000"/>
                  </a:schemeClr>
                </a:outerShdw>
              </a:effectLst>
              <a:sym typeface="+mn-ea"/>
            </a:endParaRPr>
          </a:p>
        </p:txBody>
      </p:sp>
      <p:sp>
        <p:nvSpPr>
          <p:cNvPr id="5" name="矩形 4"/>
          <p:cNvSpPr/>
          <p:nvPr>
            <p:custDataLst>
              <p:tags r:id="rId2"/>
            </p:custDataLst>
          </p:nvPr>
        </p:nvSpPr>
        <p:spPr>
          <a:xfrm>
            <a:off x="635" y="2745105"/>
            <a:ext cx="12191365" cy="706755"/>
          </a:xfrm>
          <a:prstGeom prst="rect">
            <a:avLst/>
          </a:prstGeom>
          <a:noFill/>
          <a:ln>
            <a:noFill/>
          </a:ln>
        </p:spPr>
        <p:txBody>
          <a:bodyPr wrap="square" rtlCol="0" anchor="t">
            <a:spAutoFit/>
          </a:bodyPr>
          <a:lstStyle/>
          <a:p>
            <a:pPr algn="ctr"/>
            <a:r>
              <a:rPr lang="en-US" sz="4000" b="1">
                <a:solidFill>
                  <a:srgbClr val="FF0000"/>
                </a:solidFill>
                <a:effectLst>
                  <a:outerShdw blurRad="38100" dist="19050" dir="2700000" algn="tl" rotWithShape="0">
                    <a:schemeClr val="dk1">
                      <a:alpha val="40000"/>
                    </a:schemeClr>
                  </a:outerShdw>
                </a:effectLst>
              </a:rPr>
              <a:t>10.1</a:t>
            </a:r>
            <a:r>
              <a:rPr sz="4000" b="1">
                <a:solidFill>
                  <a:srgbClr val="FF0000"/>
                </a:solidFill>
                <a:effectLst>
                  <a:outerShdw blurRad="38100" dist="19050" dir="2700000" algn="tl" rotWithShape="0">
                    <a:schemeClr val="dk1">
                      <a:alpha val="40000"/>
                    </a:schemeClr>
                  </a:outerShdw>
                </a:effectLst>
              </a:rPr>
              <a:t> </a:t>
            </a:r>
            <a:r>
              <a:rPr lang="en-US" sz="4000" b="1">
                <a:solidFill>
                  <a:srgbClr val="FF0000"/>
                </a:solidFill>
                <a:effectLst>
                  <a:outerShdw blurRad="38100" dist="19050" dir="2700000" algn="tl" rotWithShape="0">
                    <a:schemeClr val="dk1">
                      <a:alpha val="40000"/>
                    </a:schemeClr>
                  </a:outerShdw>
                </a:effectLst>
              </a:rPr>
              <a:t> </a:t>
            </a:r>
            <a:r>
              <a:rPr lang="zh-CN" altLang="en-US" sz="4000" b="1">
                <a:solidFill>
                  <a:srgbClr val="FF0000"/>
                </a:solidFill>
                <a:effectLst>
                  <a:outerShdw blurRad="38100" dist="19050" dir="2700000" algn="tl" rotWithShape="0">
                    <a:schemeClr val="dk1">
                      <a:alpha val="40000"/>
                    </a:schemeClr>
                  </a:outerShdw>
                </a:effectLst>
              </a:rPr>
              <a:t>探索微观</a:t>
            </a:r>
            <a:endParaRPr lang="zh-CN" altLang="en-US" sz="4000" b="1">
              <a:solidFill>
                <a:srgbClr val="FF0000"/>
              </a:solidFill>
              <a:effectLst>
                <a:outerShdw blurRad="38100" dist="19050" dir="2700000" algn="tl" rotWithShape="0">
                  <a:schemeClr val="dk1">
                    <a:alpha val="40000"/>
                  </a:schemeClr>
                </a:outerShdw>
              </a:effectLst>
            </a:endParaRPr>
          </a:p>
        </p:txBody>
      </p:sp>
      <p:sp>
        <p:nvSpPr>
          <p:cNvPr id="8" name="圆角矩形 7">
            <a:hlinkClick r:id="rId3" action="ppaction://hlinksldjump"/>
          </p:cNvPr>
          <p:cNvSpPr/>
          <p:nvPr>
            <p:custDataLst>
              <p:tags r:id="rId4"/>
            </p:custDataLst>
          </p:nvPr>
        </p:nvSpPr>
        <p:spPr>
          <a:xfrm>
            <a:off x="839470" y="4797425"/>
            <a:ext cx="1511935" cy="5765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b="1">
                <a:latin typeface="楷体" panose="02010609060101010101" charset="-122"/>
                <a:ea typeface="楷体" panose="02010609060101010101" charset="-122"/>
              </a:rPr>
              <a:t>新课引入</a:t>
            </a:r>
            <a:endParaRPr lang="en-US" altLang="zh-CN" sz="2400" b="1">
              <a:latin typeface="楷体" panose="02010609060101010101" charset="-122"/>
              <a:ea typeface="楷体" panose="02010609060101010101" charset="-122"/>
            </a:endParaRPr>
          </a:p>
        </p:txBody>
      </p:sp>
      <p:sp>
        <p:nvSpPr>
          <p:cNvPr id="9" name="圆角矩形 8">
            <a:hlinkClick r:id="rId5" action="ppaction://hlinksldjump"/>
          </p:cNvPr>
          <p:cNvSpPr/>
          <p:nvPr>
            <p:custDataLst>
              <p:tags r:id="rId6"/>
            </p:custDataLst>
          </p:nvPr>
        </p:nvSpPr>
        <p:spPr>
          <a:xfrm>
            <a:off x="3911600" y="4797425"/>
            <a:ext cx="1511935" cy="5765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b="1">
                <a:latin typeface="楷体" panose="02010609060101010101" charset="-122"/>
                <a:ea typeface="楷体" panose="02010609060101010101" charset="-122"/>
              </a:rPr>
              <a:t>新课讲授</a:t>
            </a:r>
            <a:endParaRPr lang="zh-CN" altLang="en-US" sz="2400" b="1">
              <a:latin typeface="楷体" panose="02010609060101010101" charset="-122"/>
              <a:ea typeface="楷体" panose="02010609060101010101" charset="-122"/>
            </a:endParaRPr>
          </a:p>
        </p:txBody>
      </p:sp>
      <p:sp>
        <p:nvSpPr>
          <p:cNvPr id="10" name="圆角矩形 9">
            <a:hlinkClick r:id="rId7" action="ppaction://hlinksldjump"/>
          </p:cNvPr>
          <p:cNvSpPr/>
          <p:nvPr>
            <p:custDataLst>
              <p:tags r:id="rId8"/>
            </p:custDataLst>
          </p:nvPr>
        </p:nvSpPr>
        <p:spPr>
          <a:xfrm>
            <a:off x="6983730" y="4797425"/>
            <a:ext cx="1511935" cy="5765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b="1">
                <a:latin typeface="楷体" panose="02010609060101010101" charset="-122"/>
                <a:ea typeface="楷体" panose="02010609060101010101" charset="-122"/>
              </a:rPr>
              <a:t>课堂小结</a:t>
            </a:r>
            <a:endParaRPr lang="zh-CN" altLang="en-US" sz="2400" b="1">
              <a:latin typeface="楷体" panose="02010609060101010101" charset="-122"/>
              <a:ea typeface="楷体" panose="02010609060101010101" charset="-122"/>
            </a:endParaRPr>
          </a:p>
        </p:txBody>
      </p:sp>
      <p:sp>
        <p:nvSpPr>
          <p:cNvPr id="11" name="圆角矩形 10">
            <a:hlinkClick r:id="rId9" action="ppaction://hlinksldjump"/>
          </p:cNvPr>
          <p:cNvSpPr/>
          <p:nvPr>
            <p:custDataLst>
              <p:tags r:id="rId10"/>
            </p:custDataLst>
          </p:nvPr>
        </p:nvSpPr>
        <p:spPr>
          <a:xfrm>
            <a:off x="10055860" y="4797425"/>
            <a:ext cx="1511935" cy="5765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zh-CN" altLang="en-US" sz="2400" b="1">
                <a:latin typeface="楷体" panose="02010609060101010101" charset="-122"/>
                <a:ea typeface="楷体" panose="02010609060101010101" charset="-122"/>
              </a:rPr>
              <a:t>随堂练习</a:t>
            </a:r>
            <a:endParaRPr lang="en-US" altLang="zh-CN" sz="2400" b="1">
              <a:latin typeface="楷体" panose="02010609060101010101" charset="-122"/>
              <a:ea typeface="楷体" panose="02010609060101010101"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9336405" y="2204720"/>
            <a:ext cx="2399665" cy="3006725"/>
          </a:xfrm>
          <a:prstGeom prst="rect">
            <a:avLst/>
          </a:prstGeom>
        </p:spPr>
      </p:pic>
      <p:sp>
        <p:nvSpPr>
          <p:cNvPr id="68" name="文本框 67"/>
          <p:cNvSpPr txBox="1"/>
          <p:nvPr>
            <p:custDataLst>
              <p:tags r:id="rId3"/>
            </p:custDataLst>
          </p:nvPr>
        </p:nvSpPr>
        <p:spPr>
          <a:xfrm>
            <a:off x="406400" y="1771015"/>
            <a:ext cx="8825230" cy="4615815"/>
          </a:xfrm>
          <a:prstGeom prst="rect">
            <a:avLst/>
          </a:prstGeom>
          <a:noFill/>
        </p:spPr>
        <p:txBody>
          <a:bodyPr wrap="square" rtlCol="0">
            <a:spAutoFit/>
          </a:bodyPr>
          <a:lstStyle/>
          <a:p>
            <a:pPr algn="just">
              <a:lnSpc>
                <a:spcPct val="150000"/>
              </a:lnSpc>
            </a:pPr>
            <a:r>
              <a:rPr lang="en-US" altLang="zh-CN" sz="2800" smtClean="0">
                <a:latin typeface="Times New Roman" panose="02020603050405020304" charset="0"/>
                <a:ea typeface="楷体" panose="02010609060101010101" charset="-122"/>
                <a:cs typeface="Times New Roman" panose="02020603050405020304" charset="0"/>
              </a:rPr>
              <a:t>        </a:t>
            </a:r>
            <a:r>
              <a:rPr lang="zh-CN" altLang="en-US" sz="2800" smtClean="0">
                <a:latin typeface="Times New Roman" panose="02020603050405020304" charset="0"/>
                <a:ea typeface="楷体" panose="02010609060101010101" charset="-122"/>
                <a:cs typeface="Times New Roman" panose="02020603050405020304" charset="0"/>
              </a:rPr>
              <a:t>19</a:t>
            </a:r>
            <a:r>
              <a:rPr lang="zh-CN" altLang="en-US" sz="2800" smtClean="0">
                <a:latin typeface="楷体" panose="02010609060101010101" charset="-122"/>
                <a:ea typeface="楷体" panose="02010609060101010101" charset="-122"/>
              </a:rPr>
              <a:t>世纪初，英国科学家</a:t>
            </a:r>
            <a:r>
              <a:rPr lang="zh-CN" altLang="en-US" sz="2800" smtClean="0">
                <a:solidFill>
                  <a:srgbClr val="FF0000"/>
                </a:solidFill>
                <a:latin typeface="楷体" panose="02010609060101010101" charset="-122"/>
                <a:ea typeface="楷体" panose="02010609060101010101" charset="-122"/>
              </a:rPr>
              <a:t>道尔顿</a:t>
            </a:r>
            <a:r>
              <a:rPr lang="zh-CN" altLang="en-US" sz="2800" smtClean="0">
                <a:latin typeface="楷体" panose="02010609060101010101" charset="-122"/>
                <a:ea typeface="楷体" panose="02010609060101010101" charset="-122"/>
              </a:rPr>
              <a:t>证明</a:t>
            </a:r>
            <a:r>
              <a:rPr lang="en-US" altLang="zh-CN" sz="2800" smtClean="0">
                <a:latin typeface="Times New Roman" panose="02020603050405020304" charset="0"/>
                <a:ea typeface="楷体" panose="02010609060101010101" charset="-122"/>
                <a:cs typeface="Times New Roman" panose="02020603050405020304" charset="0"/>
              </a:rPr>
              <a:t>了原子的存在。</a:t>
            </a:r>
            <a:endParaRPr lang="en-US" altLang="zh-CN" sz="2800" smtClean="0">
              <a:latin typeface="Times New Roman" panose="02020603050405020304" charset="0"/>
              <a:ea typeface="楷体" panose="02010609060101010101" charset="-122"/>
              <a:cs typeface="Times New Roman" panose="02020603050405020304" charset="0"/>
            </a:endParaRPr>
          </a:p>
          <a:p>
            <a:pPr algn="just">
              <a:lnSpc>
                <a:spcPct val="150000"/>
              </a:lnSpc>
            </a:pPr>
            <a:r>
              <a:rPr lang="en-US" altLang="zh-CN" sz="2800" smtClean="0">
                <a:latin typeface="Times New Roman" panose="02020603050405020304" charset="0"/>
                <a:ea typeface="楷体" panose="02010609060101010101" charset="-122"/>
                <a:cs typeface="Times New Roman" panose="02020603050405020304" charset="0"/>
              </a:rPr>
              <a:t>        1803</a:t>
            </a:r>
            <a:r>
              <a:rPr lang="zh-CN" altLang="en-US" sz="2800">
                <a:latin typeface="楷体" panose="02010609060101010101" charset="-122"/>
                <a:ea typeface="楷体" panose="02010609060101010101" charset="-122"/>
              </a:rPr>
              <a:t>年</a:t>
            </a:r>
            <a:r>
              <a:rPr lang="zh-CN" altLang="en-US" sz="2800" smtClean="0">
                <a:latin typeface="楷体" panose="02010609060101010101" charset="-122"/>
                <a:ea typeface="楷体" panose="02010609060101010101" charset="-122"/>
              </a:rPr>
              <a:t>，</a:t>
            </a:r>
            <a:r>
              <a:rPr lang="zh-CN" altLang="en-US" sz="2800">
                <a:latin typeface="楷体" panose="02010609060101010101" charset="-122"/>
                <a:ea typeface="楷体" panose="02010609060101010101" charset="-122"/>
              </a:rPr>
              <a:t>道尔顿</a:t>
            </a:r>
            <a:r>
              <a:rPr lang="zh-CN" altLang="en-US" sz="2800" smtClean="0">
                <a:latin typeface="楷体" panose="02010609060101010101" charset="-122"/>
                <a:ea typeface="楷体" panose="02010609060101010101" charset="-122"/>
              </a:rPr>
              <a:t>继承了古希腊</a:t>
            </a:r>
            <a:r>
              <a:rPr lang="zh-CN" altLang="en-US" sz="2800">
                <a:latin typeface="楷体" panose="02010609060101010101" charset="-122"/>
                <a:ea typeface="楷体" panose="02010609060101010101" charset="-122"/>
              </a:rPr>
              <a:t>朴素原子论和牛顿微粒说，提出</a:t>
            </a:r>
            <a:r>
              <a:rPr lang="zh-CN" altLang="en-US" sz="2800">
                <a:solidFill>
                  <a:schemeClr val="tx1"/>
                </a:solidFill>
                <a:latin typeface="楷体" panose="02010609060101010101" charset="-122"/>
                <a:ea typeface="楷体" panose="02010609060101010101" charset="-122"/>
              </a:rPr>
              <a:t>原子论</a:t>
            </a:r>
            <a:r>
              <a:rPr lang="zh-CN" altLang="en-US" sz="2800" smtClean="0">
                <a:latin typeface="楷体" panose="02010609060101010101" charset="-122"/>
                <a:ea typeface="楷体" panose="02010609060101010101" charset="-122"/>
              </a:rPr>
              <a:t>，他认为，化学元素</a:t>
            </a:r>
            <a:r>
              <a:rPr lang="zh-CN" altLang="en-US" sz="2800">
                <a:latin typeface="楷体" panose="02010609060101010101" charset="-122"/>
                <a:ea typeface="楷体" panose="02010609060101010101" charset="-122"/>
              </a:rPr>
              <a:t>由不可分的微粒</a:t>
            </a:r>
            <a:r>
              <a:rPr lang="en-US" altLang="zh-CN" sz="2800">
                <a:latin typeface="楷体" panose="02010609060101010101" charset="-122"/>
                <a:ea typeface="楷体" panose="02010609060101010101" charset="-122"/>
              </a:rPr>
              <a:t>——</a:t>
            </a:r>
            <a:r>
              <a:rPr lang="zh-CN" altLang="en-US" sz="2800">
                <a:latin typeface="楷体" panose="02010609060101010101" charset="-122"/>
                <a:ea typeface="楷体" panose="02010609060101010101" charset="-122"/>
              </a:rPr>
              <a:t>原子构成，</a:t>
            </a:r>
            <a:r>
              <a:rPr lang="zh-CN" altLang="en-US" sz="2800">
                <a:solidFill>
                  <a:schemeClr val="tx1"/>
                </a:solidFill>
                <a:latin typeface="楷体" panose="02010609060101010101" charset="-122"/>
                <a:ea typeface="楷体" panose="02010609060101010101" charset="-122"/>
              </a:rPr>
              <a:t>他认为原子在一切化学变化中是不可再分的最小单位</a:t>
            </a:r>
            <a:r>
              <a:rPr lang="zh-CN" altLang="en-US" sz="2800" smtClean="0">
                <a:latin typeface="楷体" panose="02010609060101010101" charset="-122"/>
                <a:ea typeface="楷体" panose="02010609060101010101" charset="-122"/>
              </a:rPr>
              <a:t>。</a:t>
            </a:r>
            <a:endParaRPr lang="en-US" altLang="zh-CN" sz="2800" smtClean="0">
              <a:latin typeface="楷体" panose="02010609060101010101" charset="-122"/>
              <a:ea typeface="楷体" panose="02010609060101010101" charset="-122"/>
            </a:endParaRPr>
          </a:p>
          <a:p>
            <a:pPr algn="just">
              <a:lnSpc>
                <a:spcPct val="150000"/>
              </a:lnSpc>
            </a:pPr>
            <a:r>
              <a:rPr lang="en-US" altLang="zh-CN" sz="2800">
                <a:latin typeface="楷体" panose="02010609060101010101" charset="-122"/>
                <a:ea typeface="楷体" panose="02010609060101010101" charset="-122"/>
              </a:rPr>
              <a:t> </a:t>
            </a:r>
            <a:r>
              <a:rPr lang="en-US" altLang="zh-CN" sz="2800" smtClean="0">
                <a:latin typeface="楷体" panose="02010609060101010101" charset="-122"/>
                <a:ea typeface="楷体" panose="02010609060101010101" charset="-122"/>
              </a:rPr>
              <a:t>   </a:t>
            </a:r>
            <a:r>
              <a:rPr lang="zh-CN" altLang="en-US" sz="2800" smtClean="0">
                <a:latin typeface="楷体" panose="02010609060101010101" charset="-122"/>
                <a:ea typeface="楷体" panose="02010609060101010101" charset="-122"/>
              </a:rPr>
              <a:t>道尔顿</a:t>
            </a:r>
            <a:r>
              <a:rPr lang="zh-CN" altLang="en-US" sz="2800">
                <a:solidFill>
                  <a:schemeClr val="tx1"/>
                </a:solidFill>
                <a:latin typeface="楷体" panose="02010609060101010101" charset="-122"/>
                <a:ea typeface="楷体" panose="02010609060101010101" charset="-122"/>
              </a:rPr>
              <a:t>最先从事测定原子量</a:t>
            </a:r>
            <a:r>
              <a:rPr lang="zh-CN" altLang="en-US" sz="2800">
                <a:latin typeface="楷体" panose="02010609060101010101" charset="-122"/>
                <a:ea typeface="楷体" panose="02010609060101010101" charset="-122"/>
              </a:rPr>
              <a:t>工作</a:t>
            </a:r>
            <a:r>
              <a:rPr lang="zh-CN" altLang="en-US" sz="2800" smtClean="0">
                <a:latin typeface="楷体" panose="02010609060101010101" charset="-122"/>
                <a:ea typeface="楷体" panose="02010609060101010101" charset="-122"/>
              </a:rPr>
              <a:t>，并</a:t>
            </a:r>
            <a:r>
              <a:rPr lang="zh-CN" altLang="en-US" sz="2800">
                <a:latin typeface="楷体" panose="02010609060101010101" charset="-122"/>
                <a:ea typeface="楷体" panose="02010609060101010101" charset="-122"/>
              </a:rPr>
              <a:t>发表第一张原子量表，为后来测定元素原子量工作开辟了光辉前景。</a:t>
            </a:r>
            <a:endParaRPr lang="zh-CN" altLang="en-US" sz="2800">
              <a:latin typeface="楷体" panose="02010609060101010101" charset="-122"/>
              <a:ea typeface="楷体" panose="02010609060101010101" charset="-122"/>
            </a:endParaRPr>
          </a:p>
        </p:txBody>
      </p:sp>
      <p:grpSp>
        <p:nvGrpSpPr>
          <p:cNvPr id="3" name="组合 2"/>
          <p:cNvGrpSpPr/>
          <p:nvPr>
            <p:custDataLst>
              <p:tags r:id="rId4"/>
            </p:custDataLst>
          </p:nvPr>
        </p:nvGrpSpPr>
        <p:grpSpPr>
          <a:xfrm>
            <a:off x="360000" y="360000"/>
            <a:ext cx="7608570" cy="826770"/>
            <a:chOff x="641" y="3269"/>
            <a:chExt cx="11982" cy="1302"/>
          </a:xfrm>
        </p:grpSpPr>
        <p:sp>
          <p:nvSpPr>
            <p:cNvPr id="4" name="对角圆角矩形 3"/>
            <p:cNvSpPr/>
            <p:nvPr>
              <p:custDataLst>
                <p:tags r:id="rId5"/>
              </p:custDataLst>
            </p:nvPr>
          </p:nvSpPr>
          <p:spPr>
            <a:xfrm>
              <a:off x="641" y="3427"/>
              <a:ext cx="2795" cy="986"/>
            </a:xfrm>
            <a:prstGeom prst="round2DiagRect">
              <a:avLst>
                <a:gd name="adj1" fmla="val 43095"/>
                <a:gd name="adj2" fmla="val 0"/>
              </a:avLst>
            </a:prstGeom>
            <a:solidFill>
              <a:srgbClr val="F9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latin typeface="宋体" panose="02010600030101010101" pitchFamily="2" charset="-122"/>
                  <a:ea typeface="宋体" panose="02010600030101010101" pitchFamily="2" charset="-122"/>
                  <a:sym typeface="+mn-ea"/>
                </a:rPr>
                <a:t>知识点</a:t>
              </a:r>
              <a:endParaRPr lang="zh-CN" altLang="en-US" sz="3200" b="1">
                <a:solidFill>
                  <a:schemeClr val="tx1"/>
                </a:solidFill>
                <a:latin typeface="宋体" panose="02010600030101010101" pitchFamily="2" charset="-122"/>
                <a:ea typeface="宋体" panose="02010600030101010101" pitchFamily="2" charset="-122"/>
                <a:sym typeface="+mn-ea"/>
              </a:endParaRPr>
            </a:p>
          </p:txBody>
        </p:sp>
        <p:sp>
          <p:nvSpPr>
            <p:cNvPr id="5" name="菱形 4"/>
            <p:cNvSpPr/>
            <p:nvPr>
              <p:custDataLst>
                <p:tags r:id="rId6"/>
              </p:custDataLst>
            </p:nvPr>
          </p:nvSpPr>
          <p:spPr>
            <a:xfrm>
              <a:off x="3022" y="3269"/>
              <a:ext cx="1302" cy="1302"/>
            </a:xfrm>
            <a:prstGeom prst="diamond">
              <a:avLst/>
            </a:prstGeom>
            <a:solidFill>
              <a:srgbClr val="F9BE0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latin typeface="Times New Roman" panose="02020603050405020304" charset="0"/>
                  <a:cs typeface="Times New Roman" panose="02020603050405020304" charset="0"/>
                </a:rPr>
                <a:t>二</a:t>
              </a:r>
              <a:endParaRPr lang="zh-CN" altLang="en-US" sz="3200" b="1">
                <a:solidFill>
                  <a:schemeClr val="tx1"/>
                </a:solidFill>
                <a:latin typeface="Times New Roman" panose="02020603050405020304" charset="0"/>
                <a:cs typeface="Times New Roman" panose="02020603050405020304" charset="0"/>
              </a:endParaRPr>
            </a:p>
          </p:txBody>
        </p:sp>
        <p:sp>
          <p:nvSpPr>
            <p:cNvPr id="7" name="文本框 6"/>
            <p:cNvSpPr txBox="1"/>
            <p:nvPr>
              <p:custDataLst>
                <p:tags r:id="rId7"/>
              </p:custDataLst>
            </p:nvPr>
          </p:nvSpPr>
          <p:spPr>
            <a:xfrm>
              <a:off x="4383" y="3383"/>
              <a:ext cx="8240" cy="1074"/>
            </a:xfrm>
            <a:prstGeom prst="rect">
              <a:avLst/>
            </a:prstGeom>
            <a:noFill/>
          </p:spPr>
          <p:txBody>
            <a:bodyPr wrap="square" rtlCol="0">
              <a:spAutoFit/>
            </a:bodyPr>
            <a:lstStyle/>
            <a:p>
              <a:pPr>
                <a:lnSpc>
                  <a:spcPct val="120000"/>
                </a:lnSpc>
              </a:pPr>
              <a:r>
                <a:rPr lang="zh-CN" altLang="en-US" sz="3200" b="1">
                  <a:effectLst>
                    <a:outerShdw blurRad="38100" dist="19050" dir="2700000" algn="tl" rotWithShape="0">
                      <a:schemeClr val="dk1">
                        <a:alpha val="40000"/>
                      </a:schemeClr>
                    </a:outerShdw>
                  </a:effectLst>
                  <a:uFillTx/>
                  <a:latin typeface="Times New Roman" panose="02020603050405020304" charset="0"/>
                  <a:sym typeface="+mn-ea"/>
                </a:rPr>
                <a:t>物质是由分子和原子构成的</a:t>
              </a:r>
              <a:endParaRPr lang="zh-CN" altLang="en-US" sz="3200" b="1">
                <a:effectLst>
                  <a:outerShdw blurRad="38100" dist="19050" dir="2700000" algn="tl" rotWithShape="0">
                    <a:schemeClr val="dk1">
                      <a:alpha val="40000"/>
                    </a:schemeClr>
                  </a:outerShdw>
                </a:effectLst>
                <a:uFillTx/>
                <a:latin typeface="Times New Roman" panose="02020603050405020304" charset="0"/>
                <a:sym typeface="+mn-ea"/>
              </a:endParaRPr>
            </a:p>
          </p:txBody>
        </p:sp>
      </p:grpSp>
      <p:sp>
        <p:nvSpPr>
          <p:cNvPr id="8" name="文本框 7"/>
          <p:cNvSpPr txBox="1"/>
          <p:nvPr>
            <p:custDataLst>
              <p:tags r:id="rId8"/>
            </p:custDataLst>
          </p:nvPr>
        </p:nvSpPr>
        <p:spPr>
          <a:xfrm>
            <a:off x="335280" y="1268730"/>
            <a:ext cx="6096000" cy="607695"/>
          </a:xfrm>
          <a:prstGeom prst="rect">
            <a:avLst/>
          </a:prstGeom>
          <a:noFill/>
        </p:spPr>
        <p:txBody>
          <a:bodyPr wrap="square" rtlCol="0" anchor="t">
            <a:spAutoFit/>
          </a:bodyPr>
          <a:lstStyle/>
          <a:p>
            <a:pPr algn="just">
              <a:lnSpc>
                <a:spcPct val="120000"/>
              </a:lnSpc>
            </a:pPr>
            <a:r>
              <a:rPr lang="en-US" altLang="zh-CN" sz="2800" b="1" smtClean="0">
                <a:latin typeface="Times New Roman" panose="02020603050405020304" charset="0"/>
                <a:cs typeface="Times New Roman" panose="02020603050405020304" charset="0"/>
                <a:sym typeface="+mn-ea"/>
              </a:rPr>
              <a:t>2.</a:t>
            </a:r>
            <a:r>
              <a:rPr lang="zh-CN" altLang="zh-CN" sz="2800" b="1" smtClean="0">
                <a:latin typeface="+mn-ea"/>
                <a:cs typeface="+mn-ea"/>
                <a:sym typeface="+mn-ea"/>
              </a:rPr>
              <a:t>原子</a:t>
            </a:r>
            <a:endParaRPr lang="zh-CN" altLang="zh-CN" sz="2800" b="1" smtClean="0">
              <a:latin typeface="+mn-ea"/>
              <a:cs typeface="+mn-ea"/>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000"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68">
                                            <p:txEl>
                                              <p:pRg st="0" end="0"/>
                                            </p:txEl>
                                          </p:spTgt>
                                        </p:tgtEl>
                                        <p:attrNameLst>
                                          <p:attrName>style.visibility</p:attrName>
                                        </p:attrNameLst>
                                      </p:cBhvr>
                                      <p:to>
                                        <p:strVal val="visible"/>
                                      </p:to>
                                    </p:set>
                                    <p:animEffect transition="in" filter="blinds(horizontal)">
                                      <p:cBhvr>
                                        <p:cTn id="16" dur="500"/>
                                        <p:tgtEl>
                                          <p:spTgt spid="68">
                                            <p:txEl>
                                              <p:pRg st="0" end="0"/>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68">
                                            <p:txEl>
                                              <p:pRg st="1" end="1"/>
                                            </p:txEl>
                                          </p:spTgt>
                                        </p:tgtEl>
                                        <p:attrNameLst>
                                          <p:attrName>style.visibility</p:attrName>
                                        </p:attrNameLst>
                                      </p:cBhvr>
                                      <p:to>
                                        <p:strVal val="visible"/>
                                      </p:to>
                                    </p:set>
                                    <p:animEffect transition="in" filter="blinds(horizontal)">
                                      <p:cBhvr>
                                        <p:cTn id="19" dur="500"/>
                                        <p:tgtEl>
                                          <p:spTgt spid="68">
                                            <p:txEl>
                                              <p:pRg st="1" end="1"/>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68">
                                            <p:txEl>
                                              <p:pRg st="2" end="2"/>
                                            </p:txEl>
                                          </p:spTgt>
                                        </p:tgtEl>
                                        <p:attrNameLst>
                                          <p:attrName>style.visibility</p:attrName>
                                        </p:attrNameLst>
                                      </p:cBhvr>
                                      <p:to>
                                        <p:strVal val="visible"/>
                                      </p:to>
                                    </p:set>
                                    <p:animEffect transition="in" filter="blinds(horizontal)">
                                      <p:cBhvr>
                                        <p:cTn id="22" dur="500"/>
                                        <p:tgtEl>
                                          <p:spTgt spid="68">
                                            <p:txEl>
                                              <p:pRg st="2" end="2"/>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linds(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127760" y="1482090"/>
            <a:ext cx="9788525" cy="2675255"/>
          </a:xfrm>
          <a:prstGeom prst="rect">
            <a:avLst/>
          </a:prstGeom>
          <a:noFill/>
        </p:spPr>
        <p:txBody>
          <a:bodyPr wrap="square" rtlCol="0" anchor="t">
            <a:spAutoFit/>
          </a:bodyPr>
          <a:lstStyle/>
          <a:p>
            <a:pPr algn="just">
              <a:lnSpc>
                <a:spcPct val="120000"/>
              </a:lnSpc>
            </a:pPr>
            <a:r>
              <a:rPr lang="en-US" altLang="zh-CN" sz="2800" b="1" smtClean="0">
                <a:latin typeface="+mn-ea"/>
                <a:cs typeface="+mn-ea"/>
                <a:sym typeface="+mn-ea"/>
              </a:rPr>
              <a:t>                     </a:t>
            </a:r>
            <a:r>
              <a:rPr lang="zh-CN" altLang="zh-CN" sz="2800" b="1" smtClean="0">
                <a:latin typeface="+mn-ea"/>
                <a:cs typeface="+mn-ea"/>
                <a:sym typeface="+mn-ea"/>
              </a:rPr>
              <a:t>分子的分类</a:t>
            </a:r>
            <a:endParaRPr lang="zh-CN" altLang="zh-CN" sz="2800" b="1" smtClean="0">
              <a:latin typeface="+mn-ea"/>
              <a:cs typeface="+mn-ea"/>
              <a:sym typeface="+mn-ea"/>
            </a:endParaRPr>
          </a:p>
          <a:p>
            <a:pPr algn="just">
              <a:lnSpc>
                <a:spcPct val="120000"/>
              </a:lnSpc>
            </a:pPr>
            <a:r>
              <a:rPr lang="zh-CN" altLang="zh-CN" sz="2800" b="1" smtClean="0">
                <a:latin typeface="Times New Roman" panose="02020603050405020304" charset="0"/>
                <a:cs typeface="Times New Roman" panose="02020603050405020304" charset="0"/>
                <a:sym typeface="+mn-ea"/>
              </a:rPr>
              <a:t>（</a:t>
            </a:r>
            <a:r>
              <a:rPr lang="en-US" altLang="zh-CN" sz="2800" b="1" smtClean="0">
                <a:latin typeface="Times New Roman" panose="02020603050405020304" charset="0"/>
                <a:cs typeface="Times New Roman" panose="02020603050405020304" charset="0"/>
                <a:sym typeface="+mn-ea"/>
              </a:rPr>
              <a:t>1</a:t>
            </a:r>
            <a:r>
              <a:rPr lang="zh-CN" altLang="zh-CN" sz="2800" b="1" smtClean="0">
                <a:latin typeface="Times New Roman" panose="02020603050405020304" charset="0"/>
                <a:cs typeface="Times New Roman" panose="02020603050405020304" charset="0"/>
                <a:sym typeface="+mn-ea"/>
              </a:rPr>
              <a:t>）</a:t>
            </a:r>
            <a:r>
              <a:rPr lang="zh-CN" altLang="zh-CN" sz="2800" b="1" smtClean="0">
                <a:latin typeface="+mn-ea"/>
                <a:cs typeface="+mn-ea"/>
                <a:sym typeface="+mn-ea"/>
              </a:rPr>
              <a:t>多原子分子</a:t>
            </a:r>
            <a:r>
              <a:rPr lang="en-US" altLang="zh-CN" sz="2800" b="1" smtClean="0">
                <a:latin typeface="+mn-ea"/>
                <a:cs typeface="+mn-ea"/>
                <a:sym typeface="+mn-ea"/>
              </a:rPr>
              <a:t>	</a:t>
            </a:r>
            <a:r>
              <a:rPr lang="zh-CN" altLang="en-US" sz="2800" b="1" smtClean="0">
                <a:latin typeface="+mn-ea"/>
                <a:cs typeface="+mn-ea"/>
                <a:sym typeface="+mn-ea"/>
              </a:rPr>
              <a:t>：</a:t>
            </a:r>
            <a:r>
              <a:rPr lang="zh-CN" altLang="en-US" sz="2800" smtClean="0">
                <a:latin typeface="+mn-ea"/>
                <a:cs typeface="+mn-ea"/>
                <a:sym typeface="+mn-ea"/>
              </a:rPr>
              <a:t>由多个原子组成的分子叫做多原子分子，大多数分子都是多原子分子。</a:t>
            </a:r>
            <a:endParaRPr lang="zh-CN" altLang="en-US" sz="2800" smtClean="0">
              <a:latin typeface="+mn-ea"/>
              <a:cs typeface="+mn-ea"/>
              <a:sym typeface="+mn-ea"/>
            </a:endParaRPr>
          </a:p>
          <a:p>
            <a:pPr algn="just">
              <a:lnSpc>
                <a:spcPct val="120000"/>
              </a:lnSpc>
            </a:pPr>
            <a:r>
              <a:rPr lang="zh-CN" altLang="en-US" sz="2800" b="1" smtClean="0">
                <a:latin typeface="Times New Roman" panose="02020603050405020304" charset="0"/>
                <a:cs typeface="Times New Roman" panose="02020603050405020304" charset="0"/>
                <a:sym typeface="+mn-ea"/>
              </a:rPr>
              <a:t>（</a:t>
            </a:r>
            <a:r>
              <a:rPr lang="en-US" altLang="zh-CN" sz="2800" b="1" smtClean="0">
                <a:latin typeface="Times New Roman" panose="02020603050405020304" charset="0"/>
                <a:cs typeface="Times New Roman" panose="02020603050405020304" charset="0"/>
                <a:sym typeface="+mn-ea"/>
              </a:rPr>
              <a:t>2</a:t>
            </a:r>
            <a:r>
              <a:rPr lang="zh-CN" altLang="en-US" sz="2800" b="1" smtClean="0">
                <a:latin typeface="Times New Roman" panose="02020603050405020304" charset="0"/>
                <a:cs typeface="Times New Roman" panose="02020603050405020304" charset="0"/>
                <a:sym typeface="+mn-ea"/>
              </a:rPr>
              <a:t>）</a:t>
            </a:r>
            <a:r>
              <a:rPr lang="zh-CN" altLang="en-US" sz="2800" b="1" smtClean="0">
                <a:latin typeface="+mn-ea"/>
                <a:cs typeface="+mn-ea"/>
                <a:sym typeface="+mn-ea"/>
              </a:rPr>
              <a:t>单原子分子：</a:t>
            </a:r>
            <a:r>
              <a:rPr lang="zh-CN" altLang="en-US" sz="2800" smtClean="0">
                <a:latin typeface="+mn-ea"/>
                <a:cs typeface="+mn-ea"/>
                <a:sym typeface="+mn-ea"/>
              </a:rPr>
              <a:t>由单个原子组成的分子叫做单原子分子，铁、铜、金、铂等大多数金属，他们的分子就是单原子分子。</a:t>
            </a:r>
            <a:endParaRPr lang="en-US" altLang="zh-CN" sz="2800" smtClean="0">
              <a:latin typeface="+mn-ea"/>
              <a:cs typeface="+mn-ea"/>
              <a:sym typeface="+mn-ea"/>
            </a:endParaRPr>
          </a:p>
        </p:txBody>
      </p:sp>
      <p:grpSp>
        <p:nvGrpSpPr>
          <p:cNvPr id="7" name="组合 6"/>
          <p:cNvGrpSpPr/>
          <p:nvPr>
            <p:custDataLst>
              <p:tags r:id="rId2"/>
            </p:custDataLst>
          </p:nvPr>
        </p:nvGrpSpPr>
        <p:grpSpPr>
          <a:xfrm>
            <a:off x="2014220" y="4307205"/>
            <a:ext cx="1908810" cy="1969135"/>
            <a:chOff x="5319" y="6783"/>
            <a:chExt cx="3006" cy="3101"/>
          </a:xfrm>
        </p:grpSpPr>
        <p:pic>
          <p:nvPicPr>
            <p:cNvPr id="4" name="图片 3" descr="水分子模型"/>
            <p:cNvPicPr>
              <a:picLocks noChangeAspect="1"/>
            </p:cNvPicPr>
            <p:nvPr>
              <p:custDataLst>
                <p:tags r:id="rId3"/>
              </p:custDataLst>
            </p:nvPr>
          </p:nvPicPr>
          <p:blipFill>
            <a:blip r:embed="rId4"/>
            <a:stretch>
              <a:fillRect/>
            </a:stretch>
          </p:blipFill>
          <p:spPr>
            <a:xfrm>
              <a:off x="5319" y="6783"/>
              <a:ext cx="3007" cy="2403"/>
            </a:xfrm>
            <a:prstGeom prst="rect">
              <a:avLst/>
            </a:prstGeom>
          </p:spPr>
        </p:pic>
        <p:sp>
          <p:nvSpPr>
            <p:cNvPr id="5" name="文本框 4"/>
            <p:cNvSpPr txBox="1"/>
            <p:nvPr>
              <p:custDataLst>
                <p:tags r:id="rId5"/>
              </p:custDataLst>
            </p:nvPr>
          </p:nvSpPr>
          <p:spPr>
            <a:xfrm>
              <a:off x="5972" y="9256"/>
              <a:ext cx="1621" cy="628"/>
            </a:xfrm>
            <a:prstGeom prst="rect">
              <a:avLst/>
            </a:prstGeom>
            <a:noFill/>
          </p:spPr>
          <p:txBody>
            <a:bodyPr wrap="square" rtlCol="0">
              <a:spAutoFit/>
            </a:bodyPr>
            <a:lstStyle/>
            <a:p>
              <a:pPr algn="ctr"/>
              <a:r>
                <a:rPr lang="zh-CN" altLang="en-US" sz="2000" b="1"/>
                <a:t>水分子</a:t>
              </a:r>
              <a:endParaRPr lang="zh-CN" altLang="en-US" sz="2000" b="1"/>
            </a:p>
          </p:txBody>
        </p:sp>
      </p:grpSp>
      <p:grpSp>
        <p:nvGrpSpPr>
          <p:cNvPr id="8" name="组合 7"/>
          <p:cNvGrpSpPr/>
          <p:nvPr>
            <p:custDataLst>
              <p:tags r:id="rId6"/>
            </p:custDataLst>
          </p:nvPr>
        </p:nvGrpSpPr>
        <p:grpSpPr>
          <a:xfrm>
            <a:off x="4804410" y="4307205"/>
            <a:ext cx="1765300" cy="1969135"/>
            <a:chOff x="9713" y="6783"/>
            <a:chExt cx="2780" cy="3101"/>
          </a:xfrm>
        </p:grpSpPr>
        <p:pic>
          <p:nvPicPr>
            <p:cNvPr id="3" name="图片 2" descr="二氧化碳"/>
            <p:cNvPicPr>
              <a:picLocks noChangeAspect="1"/>
            </p:cNvPicPr>
            <p:nvPr>
              <p:custDataLst>
                <p:tags r:id="rId7"/>
              </p:custDataLst>
            </p:nvPr>
          </p:nvPicPr>
          <p:blipFill>
            <a:blip r:embed="rId8"/>
            <a:srcRect l="27029" t="24809" r="26234" b="28046"/>
            <a:stretch>
              <a:fillRect/>
            </a:stretch>
          </p:blipFill>
          <p:spPr>
            <a:xfrm>
              <a:off x="9713" y="6783"/>
              <a:ext cx="2781" cy="2404"/>
            </a:xfrm>
            <a:prstGeom prst="rect">
              <a:avLst/>
            </a:prstGeom>
          </p:spPr>
        </p:pic>
        <p:sp>
          <p:nvSpPr>
            <p:cNvPr id="6" name="文本框 5"/>
            <p:cNvSpPr txBox="1"/>
            <p:nvPr>
              <p:custDataLst>
                <p:tags r:id="rId9"/>
              </p:custDataLst>
            </p:nvPr>
          </p:nvSpPr>
          <p:spPr>
            <a:xfrm>
              <a:off x="10221" y="9256"/>
              <a:ext cx="1853" cy="628"/>
            </a:xfrm>
            <a:prstGeom prst="rect">
              <a:avLst/>
            </a:prstGeom>
            <a:noFill/>
          </p:spPr>
          <p:txBody>
            <a:bodyPr wrap="square" rtlCol="0">
              <a:spAutoFit/>
            </a:bodyPr>
            <a:lstStyle/>
            <a:p>
              <a:pPr algn="ctr"/>
              <a:r>
                <a:rPr lang="en-US" altLang="zh-CN" sz="2000" b="1">
                  <a:latin typeface="Times New Roman" panose="02020603050405020304" charset="0"/>
                  <a:cs typeface="Times New Roman" panose="02020603050405020304" charset="0"/>
                </a:rPr>
                <a:t>CO</a:t>
              </a:r>
              <a:r>
                <a:rPr lang="en-US" altLang="zh-CN" sz="2000" b="1" baseline="-25000">
                  <a:latin typeface="Times New Roman" panose="02020603050405020304" charset="0"/>
                  <a:cs typeface="Times New Roman" panose="02020603050405020304" charset="0"/>
                </a:rPr>
                <a:t>2</a:t>
              </a:r>
              <a:r>
                <a:rPr lang="zh-CN" altLang="en-US" sz="2000" b="1"/>
                <a:t>分子</a:t>
              </a:r>
              <a:endParaRPr lang="zh-CN" altLang="en-US" sz="2000" b="1"/>
            </a:p>
          </p:txBody>
        </p:sp>
      </p:grpSp>
      <p:grpSp>
        <p:nvGrpSpPr>
          <p:cNvPr id="11" name="组合 10"/>
          <p:cNvGrpSpPr/>
          <p:nvPr>
            <p:custDataLst>
              <p:tags r:id="rId10"/>
            </p:custDataLst>
          </p:nvPr>
        </p:nvGrpSpPr>
        <p:grpSpPr>
          <a:xfrm>
            <a:off x="7786370" y="4363085"/>
            <a:ext cx="1607820" cy="1869440"/>
            <a:chOff x="12262" y="6871"/>
            <a:chExt cx="2532" cy="2944"/>
          </a:xfrm>
        </p:grpSpPr>
        <p:pic>
          <p:nvPicPr>
            <p:cNvPr id="9" name="图片 8" descr="u=826321335,2677662859&amp;fm=193"/>
            <p:cNvPicPr>
              <a:picLocks noChangeAspect="1"/>
            </p:cNvPicPr>
            <p:nvPr>
              <p:custDataLst>
                <p:tags r:id="rId11"/>
              </p:custDataLst>
            </p:nvPr>
          </p:nvPicPr>
          <p:blipFill>
            <a:blip r:embed="rId12"/>
            <a:srcRect l="25201" t="14296" r="22934" b="22704"/>
            <a:stretch>
              <a:fillRect/>
            </a:stretch>
          </p:blipFill>
          <p:spPr>
            <a:xfrm>
              <a:off x="12262" y="6871"/>
              <a:ext cx="2533" cy="2203"/>
            </a:xfrm>
            <a:prstGeom prst="rect">
              <a:avLst/>
            </a:prstGeom>
          </p:spPr>
        </p:pic>
        <p:sp>
          <p:nvSpPr>
            <p:cNvPr id="10" name="文本框 9"/>
            <p:cNvSpPr txBox="1"/>
            <p:nvPr>
              <p:custDataLst>
                <p:tags r:id="rId13"/>
              </p:custDataLst>
            </p:nvPr>
          </p:nvSpPr>
          <p:spPr>
            <a:xfrm>
              <a:off x="12548" y="9187"/>
              <a:ext cx="1853" cy="628"/>
            </a:xfrm>
            <a:prstGeom prst="rect">
              <a:avLst/>
            </a:prstGeom>
            <a:noFill/>
          </p:spPr>
          <p:txBody>
            <a:bodyPr wrap="square" rtlCol="0">
              <a:spAutoFit/>
            </a:bodyPr>
            <a:lstStyle/>
            <a:p>
              <a:pPr algn="ctr"/>
              <a:r>
                <a:rPr lang="zh-CN" altLang="en-US" sz="2000" b="1">
                  <a:latin typeface="Times New Roman" panose="02020603050405020304" charset="0"/>
                  <a:cs typeface="Times New Roman" panose="02020603050405020304" charset="0"/>
                </a:rPr>
                <a:t>铁</a:t>
              </a:r>
              <a:r>
                <a:rPr lang="zh-CN" altLang="en-US" sz="2000" b="1"/>
                <a:t>分子</a:t>
              </a:r>
              <a:endParaRPr lang="zh-CN" altLang="en-US" sz="2000" b="1"/>
            </a:p>
          </p:txBody>
        </p:sp>
      </p:grpSp>
      <p:grpSp>
        <p:nvGrpSpPr>
          <p:cNvPr id="35" name="组合 34"/>
          <p:cNvGrpSpPr/>
          <p:nvPr>
            <p:custDataLst>
              <p:tags r:id="rId14"/>
            </p:custDataLst>
          </p:nvPr>
        </p:nvGrpSpPr>
        <p:grpSpPr>
          <a:xfrm>
            <a:off x="119380" y="978535"/>
            <a:ext cx="10906760" cy="5509895"/>
            <a:chOff x="980" y="2568"/>
            <a:chExt cx="17176" cy="8677"/>
          </a:xfrm>
        </p:grpSpPr>
        <p:sp>
          <p:nvSpPr>
            <p:cNvPr id="36" name="文本框 35"/>
            <p:cNvSpPr txBox="1"/>
            <p:nvPr>
              <p:custDataLst>
                <p:tags r:id="rId15"/>
              </p:custDataLst>
            </p:nvPr>
          </p:nvSpPr>
          <p:spPr>
            <a:xfrm>
              <a:off x="2683" y="2682"/>
              <a:ext cx="2137" cy="1025"/>
            </a:xfrm>
            <a:prstGeom prst="rect">
              <a:avLst/>
            </a:prstGeom>
            <a:noFill/>
            <a:effectLst>
              <a:outerShdw blurRad="50800" dist="38100" dir="18900000" algn="bl" rotWithShape="0">
                <a:prstClr val="black">
                  <a:alpha val="40000"/>
                </a:prstClr>
              </a:outerShdw>
            </a:effectLst>
          </p:spPr>
          <p:txBody>
            <a:bodyPr wrap="square" rtlCol="0">
              <a:spAutoFit/>
            </a:bodyPr>
            <a:lstStyle/>
            <a:p>
              <a:pPr>
                <a:lnSpc>
                  <a:spcPct val="130000"/>
                </a:lnSpc>
              </a:pPr>
              <a:r>
                <a:rPr lang="zh-CN" altLang="en-US" sz="2800" b="1">
                  <a:solidFill>
                    <a:srgbClr val="0070C0"/>
                  </a:solidFill>
                  <a:effectLst>
                    <a:outerShdw blurRad="38100" dist="25400" dir="5400000" algn="ctr" rotWithShape="0">
                      <a:srgbClr val="6E747A">
                        <a:alpha val="43000"/>
                      </a:srgbClr>
                    </a:outerShdw>
                  </a:effectLst>
                  <a:uFillTx/>
                  <a:latin typeface="Times New Roman" panose="02020603050405020304" charset="0"/>
                </a:rPr>
                <a:t>信息窗</a:t>
              </a:r>
              <a:endParaRPr lang="zh-CN" altLang="en-US" sz="2800" b="1">
                <a:solidFill>
                  <a:srgbClr val="0070C0"/>
                </a:solidFill>
                <a:effectLst>
                  <a:outerShdw blurRad="38100" dist="25400" dir="5400000" algn="ctr" rotWithShape="0">
                    <a:srgbClr val="6E747A">
                      <a:alpha val="43000"/>
                    </a:srgbClr>
                  </a:outerShdw>
                </a:effectLst>
                <a:uFillTx/>
                <a:latin typeface="Times New Roman" panose="02020603050405020304" charset="0"/>
              </a:endParaRPr>
            </a:p>
          </p:txBody>
        </p:sp>
        <p:sp>
          <p:nvSpPr>
            <p:cNvPr id="37" name="矩形 36"/>
            <p:cNvSpPr/>
            <p:nvPr>
              <p:custDataLst>
                <p:tags r:id="rId16"/>
              </p:custDataLst>
            </p:nvPr>
          </p:nvSpPr>
          <p:spPr>
            <a:xfrm>
              <a:off x="1775" y="2568"/>
              <a:ext cx="16381" cy="8677"/>
            </a:xfrm>
            <a:prstGeom prst="rect">
              <a:avLst/>
            </a:prstGeom>
            <a:noFill/>
            <a:ln w="38100" cap="rnd">
              <a:gradFill>
                <a:gsLst>
                  <a:gs pos="0">
                    <a:schemeClr val="bg1">
                      <a:alpha val="100000"/>
                    </a:schemeClr>
                  </a:gs>
                  <a:gs pos="90000">
                    <a:schemeClr val="bg1">
                      <a:lumMod val="75000"/>
                    </a:schemeClr>
                  </a:gs>
                </a:gsLst>
                <a:lin ang="2700000" scaled="1"/>
              </a:gradFill>
            </a:ln>
            <a:effectLst>
              <a:outerShdw blurRad="50800" dist="38100" dir="13500000" algn="br"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8" name="组合 37"/>
            <p:cNvGrpSpPr/>
            <p:nvPr>
              <p:custDataLst>
                <p:tags r:id="rId17"/>
              </p:custDataLst>
            </p:nvPr>
          </p:nvGrpSpPr>
          <p:grpSpPr>
            <a:xfrm>
              <a:off x="980" y="3077"/>
              <a:ext cx="1428" cy="1000"/>
              <a:chOff x="2681" y="3868"/>
              <a:chExt cx="1428" cy="1000"/>
            </a:xfrm>
          </p:grpSpPr>
          <p:sp>
            <p:nvSpPr>
              <p:cNvPr id="39" name="椭圆 38"/>
              <p:cNvSpPr/>
              <p:nvPr>
                <p:custDataLst>
                  <p:tags r:id="rId18"/>
                </p:custDataLst>
              </p:nvPr>
            </p:nvSpPr>
            <p:spPr>
              <a:xfrm>
                <a:off x="3655" y="4218"/>
                <a:ext cx="454" cy="226"/>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0" name="空心弧 39"/>
              <p:cNvSpPr/>
              <p:nvPr>
                <p:custDataLst>
                  <p:tags r:id="rId19"/>
                </p:custDataLst>
              </p:nvPr>
            </p:nvSpPr>
            <p:spPr>
              <a:xfrm>
                <a:off x="2681" y="3868"/>
                <a:ext cx="1248" cy="1000"/>
              </a:xfrm>
              <a:prstGeom prst="blockArc">
                <a:avLst>
                  <a:gd name="adj1" fmla="val 10800000"/>
                  <a:gd name="adj2" fmla="val 114549"/>
                  <a:gd name="adj3" fmla="val 8631"/>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1" name="组合 40"/>
            <p:cNvGrpSpPr/>
            <p:nvPr>
              <p:custDataLst>
                <p:tags r:id="rId20"/>
              </p:custDataLst>
            </p:nvPr>
          </p:nvGrpSpPr>
          <p:grpSpPr>
            <a:xfrm>
              <a:off x="980" y="3611"/>
              <a:ext cx="1428" cy="1000"/>
              <a:chOff x="2681" y="3868"/>
              <a:chExt cx="1428" cy="1000"/>
            </a:xfrm>
          </p:grpSpPr>
          <p:sp>
            <p:nvSpPr>
              <p:cNvPr id="42" name="椭圆 41"/>
              <p:cNvSpPr/>
              <p:nvPr>
                <p:custDataLst>
                  <p:tags r:id="rId21"/>
                </p:custDataLst>
              </p:nvPr>
            </p:nvSpPr>
            <p:spPr>
              <a:xfrm>
                <a:off x="3655" y="4218"/>
                <a:ext cx="454" cy="226"/>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3" name="空心弧 42"/>
              <p:cNvSpPr/>
              <p:nvPr>
                <p:custDataLst>
                  <p:tags r:id="rId22"/>
                </p:custDataLst>
              </p:nvPr>
            </p:nvSpPr>
            <p:spPr>
              <a:xfrm>
                <a:off x="2681" y="3868"/>
                <a:ext cx="1248" cy="1000"/>
              </a:xfrm>
              <a:prstGeom prst="blockArc">
                <a:avLst>
                  <a:gd name="adj1" fmla="val 10800000"/>
                  <a:gd name="adj2" fmla="val 114549"/>
                  <a:gd name="adj3" fmla="val 8631"/>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4" name="组合 43"/>
            <p:cNvGrpSpPr/>
            <p:nvPr>
              <p:custDataLst>
                <p:tags r:id="rId23"/>
              </p:custDataLst>
            </p:nvPr>
          </p:nvGrpSpPr>
          <p:grpSpPr>
            <a:xfrm>
              <a:off x="980" y="4145"/>
              <a:ext cx="1428" cy="1000"/>
              <a:chOff x="2681" y="3868"/>
              <a:chExt cx="1428" cy="1000"/>
            </a:xfrm>
          </p:grpSpPr>
          <p:sp>
            <p:nvSpPr>
              <p:cNvPr id="45" name="椭圆 44"/>
              <p:cNvSpPr/>
              <p:nvPr>
                <p:custDataLst>
                  <p:tags r:id="rId24"/>
                </p:custDataLst>
              </p:nvPr>
            </p:nvSpPr>
            <p:spPr>
              <a:xfrm>
                <a:off x="3655" y="4218"/>
                <a:ext cx="454" cy="226"/>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6" name="空心弧 45"/>
              <p:cNvSpPr/>
              <p:nvPr>
                <p:custDataLst>
                  <p:tags r:id="rId25"/>
                </p:custDataLst>
              </p:nvPr>
            </p:nvSpPr>
            <p:spPr>
              <a:xfrm>
                <a:off x="2681" y="3868"/>
                <a:ext cx="1248" cy="1000"/>
              </a:xfrm>
              <a:prstGeom prst="blockArc">
                <a:avLst>
                  <a:gd name="adj1" fmla="val 10800000"/>
                  <a:gd name="adj2" fmla="val 114549"/>
                  <a:gd name="adj3" fmla="val 8631"/>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7" name="组合 46"/>
            <p:cNvGrpSpPr/>
            <p:nvPr>
              <p:custDataLst>
                <p:tags r:id="rId26"/>
              </p:custDataLst>
            </p:nvPr>
          </p:nvGrpSpPr>
          <p:grpSpPr>
            <a:xfrm>
              <a:off x="980" y="4679"/>
              <a:ext cx="1428" cy="1000"/>
              <a:chOff x="2681" y="3868"/>
              <a:chExt cx="1428" cy="1000"/>
            </a:xfrm>
          </p:grpSpPr>
          <p:sp>
            <p:nvSpPr>
              <p:cNvPr id="48" name="椭圆 47"/>
              <p:cNvSpPr/>
              <p:nvPr>
                <p:custDataLst>
                  <p:tags r:id="rId27"/>
                </p:custDataLst>
              </p:nvPr>
            </p:nvSpPr>
            <p:spPr>
              <a:xfrm>
                <a:off x="3655" y="4218"/>
                <a:ext cx="454" cy="226"/>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9" name="空心弧 48"/>
              <p:cNvSpPr/>
              <p:nvPr>
                <p:custDataLst>
                  <p:tags r:id="rId28"/>
                </p:custDataLst>
              </p:nvPr>
            </p:nvSpPr>
            <p:spPr>
              <a:xfrm>
                <a:off x="2681" y="3868"/>
                <a:ext cx="1248" cy="1000"/>
              </a:xfrm>
              <a:prstGeom prst="blockArc">
                <a:avLst>
                  <a:gd name="adj1" fmla="val 10800000"/>
                  <a:gd name="adj2" fmla="val 114549"/>
                  <a:gd name="adj3" fmla="val 8631"/>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par>
                                <p:cTn id="8" presetID="22" presetClass="entr" presetSubtype="8" fill="hold"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wipe(left)">
                                      <p:cBhvr>
                                        <p:cTn id="10" dur="500"/>
                                        <p:tgtEl>
                                          <p:spTgt spid="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par>
                                <p:cTn id="19" presetID="3"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linds(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20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barn(inVertical)">
                                      <p:cBhvr>
                                        <p:cTn id="26" dur="500"/>
                                        <p:tgtEl>
                                          <p:spTgt spid="2">
                                            <p:txEl>
                                              <p:pRg st="2" end="2"/>
                                            </p:txEl>
                                          </p:spTgt>
                                        </p:tgtEl>
                                      </p:cBhvr>
                                    </p:animEffect>
                                  </p:childTnLst>
                                </p:cTn>
                              </p:par>
                              <p:par>
                                <p:cTn id="27" presetID="3" presetClass="entr" presetSubtype="10" fill="hold" nodeType="withEffect">
                                  <p:stCondLst>
                                    <p:cond delay="20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文本框 66"/>
          <p:cNvSpPr txBox="1"/>
          <p:nvPr>
            <p:custDataLst>
              <p:tags r:id="rId1"/>
            </p:custDataLst>
          </p:nvPr>
        </p:nvSpPr>
        <p:spPr>
          <a:xfrm>
            <a:off x="551180" y="1485265"/>
            <a:ext cx="6362065" cy="4615815"/>
          </a:xfrm>
          <a:prstGeom prst="rect">
            <a:avLst/>
          </a:prstGeom>
          <a:noFill/>
        </p:spPr>
        <p:txBody>
          <a:bodyPr wrap="square" rtlCol="0">
            <a:spAutoFit/>
          </a:bodyPr>
          <a:lstStyle/>
          <a:p>
            <a:pPr algn="just">
              <a:lnSpc>
                <a:spcPct val="150000"/>
              </a:lnSpc>
            </a:pPr>
            <a:r>
              <a:rPr lang="en-US" altLang="zh-CN" sz="2400" smtClean="0">
                <a:latin typeface="Times New Roman" panose="02020603050405020304" charset="0"/>
                <a:ea typeface="黑体" panose="02010600030101010101" pitchFamily="49" charset="-122"/>
                <a:cs typeface="Times New Roman" panose="02020603050405020304" charset="0"/>
              </a:rPr>
              <a:t>       </a:t>
            </a:r>
            <a:r>
              <a:rPr lang="en-US" altLang="zh-CN" sz="2800" smtClean="0">
                <a:latin typeface="Times New Roman" panose="02020603050405020304" charset="0"/>
                <a:ea typeface="楷体" panose="02010609060101010101" charset="-122"/>
                <a:cs typeface="Times New Roman" panose="02020603050405020304" charset="0"/>
              </a:rPr>
              <a:t>  19</a:t>
            </a:r>
            <a:r>
              <a:rPr lang="zh-CN" altLang="en-US" sz="2800" smtClean="0">
                <a:latin typeface="Times New Roman" panose="02020603050405020304" charset="0"/>
                <a:ea typeface="楷体" panose="02010609060101010101" charset="-122"/>
              </a:rPr>
              <a:t>世纪</a:t>
            </a:r>
            <a:r>
              <a:rPr lang="en-US" altLang="zh-CN" sz="2800" smtClean="0">
                <a:latin typeface="Times New Roman" panose="02020603050405020304" charset="0"/>
                <a:ea typeface="楷体" panose="02010609060101010101" charset="-122"/>
                <a:cs typeface="Times New Roman" panose="02020603050405020304" charset="0"/>
              </a:rPr>
              <a:t>70</a:t>
            </a:r>
            <a:r>
              <a:rPr lang="zh-CN" altLang="en-US" sz="2800" smtClean="0">
                <a:latin typeface="Times New Roman" panose="02020603050405020304" charset="0"/>
                <a:ea typeface="楷体" panose="02010609060101010101" charset="-122"/>
              </a:rPr>
              <a:t>年代，人们通过对气体放电现象的进一步研究，发现了阴极射线。</a:t>
            </a:r>
            <a:r>
              <a:rPr lang="en-US" altLang="zh-CN" sz="2800" smtClean="0">
                <a:latin typeface="Times New Roman" panose="02020603050405020304" charset="0"/>
                <a:ea typeface="楷体" panose="02010609060101010101" charset="-122"/>
                <a:cs typeface="Times New Roman" panose="02020603050405020304" charset="0"/>
              </a:rPr>
              <a:t>1897</a:t>
            </a:r>
            <a:r>
              <a:rPr lang="zh-CN" altLang="en-US" sz="2800" smtClean="0">
                <a:latin typeface="Times New Roman" panose="02020603050405020304" charset="0"/>
                <a:ea typeface="楷体" panose="02010609060101010101" charset="-122"/>
              </a:rPr>
              <a:t>年，英国物理学家</a:t>
            </a:r>
            <a:r>
              <a:rPr lang="zh-CN" altLang="en-US" sz="2800" smtClean="0">
                <a:solidFill>
                  <a:srgbClr val="FF0000"/>
                </a:solidFill>
                <a:latin typeface="Times New Roman" panose="02020603050405020304" charset="0"/>
                <a:ea typeface="楷体" panose="02010609060101010101" charset="-122"/>
              </a:rPr>
              <a:t>汤姆生</a:t>
            </a:r>
            <a:r>
              <a:rPr lang="zh-CN" altLang="en-US" sz="2800" smtClean="0">
                <a:latin typeface="Times New Roman" panose="02020603050405020304" charset="0"/>
                <a:ea typeface="楷体" panose="02010609060101010101" charset="-122"/>
              </a:rPr>
              <a:t>发现阴极射线是由速度很高的</a:t>
            </a:r>
            <a:r>
              <a:rPr lang="zh-CN" altLang="en-US" sz="2800" smtClean="0">
                <a:solidFill>
                  <a:srgbClr val="FF0000"/>
                </a:solidFill>
                <a:latin typeface="Times New Roman" panose="02020603050405020304" charset="0"/>
                <a:ea typeface="楷体" panose="02010609060101010101" charset="-122"/>
              </a:rPr>
              <a:t>带负电的微粒</a:t>
            </a:r>
            <a:r>
              <a:rPr lang="zh-CN" altLang="en-US" sz="2800" smtClean="0">
                <a:latin typeface="Times New Roman" panose="02020603050405020304" charset="0"/>
                <a:ea typeface="楷体" panose="02010609060101010101" charset="-122"/>
              </a:rPr>
              <a:t>组成的，这种粒子就叫“</a:t>
            </a:r>
            <a:r>
              <a:rPr lang="zh-CN" altLang="en-US" sz="2800" smtClean="0">
                <a:solidFill>
                  <a:srgbClr val="FF0000"/>
                </a:solidFill>
                <a:latin typeface="Times New Roman" panose="02020603050405020304" charset="0"/>
                <a:ea typeface="楷体" panose="02010609060101010101" charset="-122"/>
              </a:rPr>
              <a:t>电子</a:t>
            </a:r>
            <a:r>
              <a:rPr lang="zh-CN" altLang="en-US" sz="2800" smtClean="0">
                <a:latin typeface="Times New Roman" panose="02020603050405020304" charset="0"/>
                <a:ea typeface="楷体" panose="02010609060101010101" charset="-122"/>
              </a:rPr>
              <a:t>”。</a:t>
            </a:r>
            <a:endParaRPr lang="zh-CN" altLang="en-US" sz="2800" smtClean="0">
              <a:latin typeface="Times New Roman" panose="02020603050405020304" charset="0"/>
              <a:ea typeface="楷体" panose="02010609060101010101" charset="-122"/>
            </a:endParaRPr>
          </a:p>
          <a:p>
            <a:pPr algn="just">
              <a:lnSpc>
                <a:spcPct val="150000"/>
              </a:lnSpc>
            </a:pPr>
            <a:r>
              <a:rPr lang="en-US" altLang="zh-CN" sz="2800" smtClean="0">
                <a:latin typeface="Times New Roman" panose="02020603050405020304" charset="0"/>
                <a:ea typeface="楷体" panose="02010609060101010101" charset="-122"/>
              </a:rPr>
              <a:t>        </a:t>
            </a:r>
            <a:r>
              <a:rPr lang="zh-CN" altLang="en-US" sz="2800" smtClean="0">
                <a:latin typeface="Times New Roman" panose="02020603050405020304" charset="0"/>
                <a:ea typeface="楷体" panose="02010609060101010101" charset="-122"/>
              </a:rPr>
              <a:t>电子的质量</a:t>
            </a:r>
            <a:r>
              <a:rPr lang="en-US" altLang="zh-CN" sz="2800" i="1" smtClean="0">
                <a:latin typeface="Times New Roman" panose="02020603050405020304" charset="0"/>
                <a:ea typeface="楷体" panose="02010609060101010101" charset="-122"/>
              </a:rPr>
              <a:t>m</a:t>
            </a:r>
            <a:r>
              <a:rPr lang="en-US" altLang="zh-CN" sz="2800" baseline="-25000" smtClean="0">
                <a:latin typeface="Times New Roman" panose="02020603050405020304" charset="0"/>
                <a:ea typeface="楷体" panose="02010609060101010101" charset="-122"/>
              </a:rPr>
              <a:t>e</a:t>
            </a:r>
            <a:r>
              <a:rPr lang="en-US" altLang="zh-CN" sz="2800" smtClean="0">
                <a:latin typeface="Times New Roman" panose="02020603050405020304" charset="0"/>
                <a:ea typeface="楷体" panose="02010609060101010101" charset="-122"/>
              </a:rPr>
              <a:t>=9.11</a:t>
            </a:r>
            <a:r>
              <a:rPr lang="zh-CN" altLang="en-US" sz="2800" smtClean="0">
                <a:latin typeface="Times New Roman" panose="02020603050405020304" charset="0"/>
                <a:ea typeface="楷体" panose="02010609060101010101" charset="-122"/>
              </a:rPr>
              <a:t>×</a:t>
            </a:r>
            <a:r>
              <a:rPr lang="en-US" altLang="zh-CN" sz="2800" smtClean="0">
                <a:latin typeface="Times New Roman" panose="02020603050405020304" charset="0"/>
                <a:ea typeface="楷体" panose="02010609060101010101" charset="-122"/>
              </a:rPr>
              <a:t>10</a:t>
            </a:r>
            <a:r>
              <a:rPr lang="en-US" altLang="zh-CN" sz="2800" baseline="30000" smtClean="0">
                <a:latin typeface="Times New Roman" panose="02020603050405020304" charset="0"/>
                <a:ea typeface="楷体" panose="02010609060101010101" charset="-122"/>
              </a:rPr>
              <a:t>-31 </a:t>
            </a:r>
            <a:r>
              <a:rPr lang="en-US" altLang="zh-CN" sz="2800" smtClean="0">
                <a:latin typeface="Times New Roman" panose="02020603050405020304" charset="0"/>
                <a:ea typeface="楷体" panose="02010609060101010101" charset="-122"/>
              </a:rPr>
              <a:t>kg</a:t>
            </a:r>
            <a:r>
              <a:rPr lang="zh-CN" altLang="en-US" sz="2800" smtClean="0">
                <a:latin typeface="Times New Roman" panose="02020603050405020304" charset="0"/>
                <a:ea typeface="楷体" panose="02010609060101010101" charset="-122"/>
              </a:rPr>
              <a:t>，半径小于</a:t>
            </a:r>
            <a:r>
              <a:rPr lang="en-US" altLang="zh-CN" sz="2800" smtClean="0">
                <a:latin typeface="Times New Roman" panose="02020603050405020304" charset="0"/>
                <a:ea typeface="楷体" panose="02010609060101010101" charset="-122"/>
              </a:rPr>
              <a:t>10</a:t>
            </a:r>
            <a:r>
              <a:rPr lang="en-US" altLang="zh-CN" sz="2800" baseline="30000" smtClean="0">
                <a:latin typeface="Times New Roman" panose="02020603050405020304" charset="0"/>
                <a:ea typeface="楷体" panose="02010609060101010101" charset="-122"/>
              </a:rPr>
              <a:t>-16 </a:t>
            </a:r>
            <a:r>
              <a:rPr lang="en-US" altLang="zh-CN" sz="2800" smtClean="0">
                <a:latin typeface="Times New Roman" panose="02020603050405020304" charset="0"/>
                <a:ea typeface="楷体" panose="02010609060101010101" charset="-122"/>
              </a:rPr>
              <a:t>m</a:t>
            </a:r>
            <a:r>
              <a:rPr lang="zh-CN" altLang="en-US" sz="2800" smtClean="0">
                <a:latin typeface="Times New Roman" panose="02020603050405020304" charset="0"/>
                <a:ea typeface="楷体" panose="02010609060101010101" charset="-122"/>
              </a:rPr>
              <a:t>。</a:t>
            </a:r>
            <a:endParaRPr lang="zh-CN" altLang="en-US" sz="2800" smtClean="0">
              <a:latin typeface="Times New Roman" panose="02020603050405020304" charset="0"/>
              <a:ea typeface="楷体" panose="02010609060101010101" charset="-122"/>
            </a:endParaRPr>
          </a:p>
        </p:txBody>
      </p:sp>
      <p:pic>
        <p:nvPicPr>
          <p:cNvPr id="3" name="图片 2"/>
          <p:cNvPicPr>
            <a:picLocks noChangeAspect="1"/>
          </p:cNvPicPr>
          <p:nvPr>
            <p:custDataLst>
              <p:tags r:id="rId2"/>
            </p:custDataLst>
          </p:nvPr>
        </p:nvPicPr>
        <p:blipFill>
          <a:blip r:embed="rId3"/>
          <a:stretch>
            <a:fillRect/>
          </a:stretch>
        </p:blipFill>
        <p:spPr>
          <a:xfrm>
            <a:off x="7032625" y="2203450"/>
            <a:ext cx="4600575" cy="3009265"/>
          </a:xfrm>
          <a:prstGeom prst="rect">
            <a:avLst/>
          </a:prstGeom>
        </p:spPr>
      </p:pic>
      <p:grpSp>
        <p:nvGrpSpPr>
          <p:cNvPr id="4" name="组合 3"/>
          <p:cNvGrpSpPr/>
          <p:nvPr>
            <p:custDataLst>
              <p:tags r:id="rId4"/>
            </p:custDataLst>
          </p:nvPr>
        </p:nvGrpSpPr>
        <p:grpSpPr>
          <a:xfrm>
            <a:off x="360000" y="360000"/>
            <a:ext cx="7608570" cy="826770"/>
            <a:chOff x="641" y="3269"/>
            <a:chExt cx="11982" cy="1302"/>
          </a:xfrm>
        </p:grpSpPr>
        <p:sp>
          <p:nvSpPr>
            <p:cNvPr id="5" name="对角圆角矩形 4"/>
            <p:cNvSpPr/>
            <p:nvPr>
              <p:custDataLst>
                <p:tags r:id="rId5"/>
              </p:custDataLst>
            </p:nvPr>
          </p:nvSpPr>
          <p:spPr>
            <a:xfrm>
              <a:off x="641" y="3427"/>
              <a:ext cx="2795" cy="986"/>
            </a:xfrm>
            <a:prstGeom prst="round2DiagRect">
              <a:avLst>
                <a:gd name="adj1" fmla="val 43095"/>
                <a:gd name="adj2" fmla="val 0"/>
              </a:avLst>
            </a:prstGeom>
            <a:solidFill>
              <a:srgbClr val="F9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latin typeface="宋体" panose="02010600030101010101" pitchFamily="2" charset="-122"/>
                  <a:ea typeface="宋体" panose="02010600030101010101" pitchFamily="2" charset="-122"/>
                  <a:sym typeface="+mn-ea"/>
                </a:rPr>
                <a:t>知识点</a:t>
              </a:r>
              <a:endParaRPr lang="zh-CN" altLang="en-US" sz="3200" b="1">
                <a:solidFill>
                  <a:schemeClr val="tx1"/>
                </a:solidFill>
                <a:latin typeface="宋体" panose="02010600030101010101" pitchFamily="2" charset="-122"/>
                <a:ea typeface="宋体" panose="02010600030101010101" pitchFamily="2" charset="-122"/>
                <a:sym typeface="+mn-ea"/>
              </a:endParaRPr>
            </a:p>
          </p:txBody>
        </p:sp>
        <p:sp>
          <p:nvSpPr>
            <p:cNvPr id="6" name="菱形 5"/>
            <p:cNvSpPr/>
            <p:nvPr>
              <p:custDataLst>
                <p:tags r:id="rId6"/>
              </p:custDataLst>
            </p:nvPr>
          </p:nvSpPr>
          <p:spPr>
            <a:xfrm>
              <a:off x="3022" y="3269"/>
              <a:ext cx="1302" cy="1302"/>
            </a:xfrm>
            <a:prstGeom prst="diamond">
              <a:avLst/>
            </a:prstGeom>
            <a:solidFill>
              <a:srgbClr val="F9BE0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latin typeface="Times New Roman" panose="02020603050405020304" charset="0"/>
                  <a:cs typeface="Times New Roman" panose="02020603050405020304" charset="0"/>
                </a:rPr>
                <a:t>三</a:t>
              </a:r>
              <a:endParaRPr lang="zh-CN" altLang="en-US" sz="3200" b="1">
                <a:solidFill>
                  <a:schemeClr val="tx1"/>
                </a:solidFill>
                <a:latin typeface="Times New Roman" panose="02020603050405020304" charset="0"/>
                <a:cs typeface="Times New Roman" panose="02020603050405020304" charset="0"/>
              </a:endParaRPr>
            </a:p>
          </p:txBody>
        </p:sp>
        <p:sp>
          <p:nvSpPr>
            <p:cNvPr id="7" name="文本框 6"/>
            <p:cNvSpPr txBox="1"/>
            <p:nvPr>
              <p:custDataLst>
                <p:tags r:id="rId7"/>
              </p:custDataLst>
            </p:nvPr>
          </p:nvSpPr>
          <p:spPr>
            <a:xfrm>
              <a:off x="4383" y="3383"/>
              <a:ext cx="8240" cy="1074"/>
            </a:xfrm>
            <a:prstGeom prst="rect">
              <a:avLst/>
            </a:prstGeom>
            <a:noFill/>
          </p:spPr>
          <p:txBody>
            <a:bodyPr wrap="square" rtlCol="0">
              <a:spAutoFit/>
            </a:bodyPr>
            <a:lstStyle/>
            <a:p>
              <a:pPr>
                <a:lnSpc>
                  <a:spcPct val="120000"/>
                </a:lnSpc>
              </a:pPr>
              <a:r>
                <a:rPr lang="zh-CN" altLang="en-US" sz="3200" b="1">
                  <a:effectLst>
                    <a:outerShdw blurRad="38100" dist="19050" dir="2700000" algn="tl" rotWithShape="0">
                      <a:schemeClr val="dk1">
                        <a:alpha val="40000"/>
                      </a:schemeClr>
                    </a:outerShdw>
                  </a:effectLst>
                  <a:uFillTx/>
                  <a:latin typeface="Times New Roman" panose="02020603050405020304" charset="0"/>
                  <a:sym typeface="+mn-ea"/>
                </a:rPr>
                <a:t>把原子</a:t>
              </a:r>
              <a:r>
                <a:rPr lang="en-US" altLang="zh-CN" sz="3200" b="1">
                  <a:effectLst>
                    <a:outerShdw blurRad="38100" dist="19050" dir="2700000" algn="tl" rotWithShape="0">
                      <a:schemeClr val="dk1">
                        <a:alpha val="40000"/>
                      </a:schemeClr>
                    </a:outerShdw>
                  </a:effectLst>
                  <a:uFillTx/>
                  <a:latin typeface="Times New Roman" panose="02020603050405020304" charset="0"/>
                  <a:sym typeface="+mn-ea"/>
                </a:rPr>
                <a:t>“</a:t>
              </a:r>
              <a:r>
                <a:rPr lang="zh-CN" altLang="en-US" sz="3200" b="1">
                  <a:effectLst>
                    <a:outerShdw blurRad="38100" dist="19050" dir="2700000" algn="tl" rotWithShape="0">
                      <a:schemeClr val="dk1">
                        <a:alpha val="40000"/>
                      </a:schemeClr>
                    </a:outerShdw>
                  </a:effectLst>
                  <a:uFillTx/>
                  <a:latin typeface="Times New Roman" panose="02020603050405020304" charset="0"/>
                  <a:sym typeface="+mn-ea"/>
                </a:rPr>
                <a:t>切开</a:t>
              </a:r>
              <a:r>
                <a:rPr lang="en-US" altLang="zh-CN" sz="3200" b="1">
                  <a:effectLst>
                    <a:outerShdw blurRad="38100" dist="19050" dir="2700000" algn="tl" rotWithShape="0">
                      <a:schemeClr val="dk1">
                        <a:alpha val="40000"/>
                      </a:schemeClr>
                    </a:outerShdw>
                  </a:effectLst>
                  <a:uFillTx/>
                  <a:latin typeface="Times New Roman" panose="02020603050405020304" charset="0"/>
                  <a:sym typeface="+mn-ea"/>
                </a:rPr>
                <a:t>”</a:t>
              </a:r>
              <a:endParaRPr lang="en-US" altLang="zh-CN" sz="3200" b="1">
                <a:effectLst>
                  <a:outerShdw blurRad="38100" dist="19050" dir="2700000" algn="tl" rotWithShape="0">
                    <a:schemeClr val="dk1">
                      <a:alpha val="40000"/>
                    </a:schemeClr>
                  </a:outerShdw>
                </a:effectLst>
                <a:uFillTx/>
                <a:latin typeface="Times New Roman" panose="02020603050405020304" charset="0"/>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000"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blinds(horizontal)">
                                      <p:cBhvr>
                                        <p:cTn id="12" dur="500"/>
                                        <p:tgtEl>
                                          <p:spTgt spid="67"/>
                                        </p:tgtEl>
                                      </p:cBhvr>
                                    </p:animEffect>
                                  </p:childTnLst>
                                </p:cTn>
                              </p:par>
                              <p:par>
                                <p:cTn id="13" presetID="3"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custDataLst>
              <p:tags r:id="rId1"/>
            </p:custDataLst>
          </p:nvPr>
        </p:nvGrpSpPr>
        <p:grpSpPr>
          <a:xfrm>
            <a:off x="360000" y="360000"/>
            <a:ext cx="7608570" cy="826770"/>
            <a:chOff x="641" y="3269"/>
            <a:chExt cx="11982" cy="1302"/>
          </a:xfrm>
        </p:grpSpPr>
        <p:sp>
          <p:nvSpPr>
            <p:cNvPr id="15" name="对角圆角矩形 14"/>
            <p:cNvSpPr/>
            <p:nvPr>
              <p:custDataLst>
                <p:tags r:id="rId2"/>
              </p:custDataLst>
            </p:nvPr>
          </p:nvSpPr>
          <p:spPr>
            <a:xfrm>
              <a:off x="641" y="3427"/>
              <a:ext cx="2795" cy="986"/>
            </a:xfrm>
            <a:prstGeom prst="round2DiagRect">
              <a:avLst>
                <a:gd name="adj1" fmla="val 43095"/>
                <a:gd name="adj2" fmla="val 0"/>
              </a:avLst>
            </a:prstGeom>
            <a:solidFill>
              <a:srgbClr val="F9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latin typeface="宋体" panose="02010600030101010101" pitchFamily="2" charset="-122"/>
                  <a:ea typeface="宋体" panose="02010600030101010101" pitchFamily="2" charset="-122"/>
                  <a:sym typeface="+mn-ea"/>
                </a:rPr>
                <a:t>知识点</a:t>
              </a:r>
              <a:endParaRPr lang="zh-CN" altLang="en-US" sz="3200" b="1">
                <a:solidFill>
                  <a:schemeClr val="tx1"/>
                </a:solidFill>
                <a:latin typeface="宋体" panose="02010600030101010101" pitchFamily="2" charset="-122"/>
                <a:ea typeface="宋体" panose="02010600030101010101" pitchFamily="2" charset="-122"/>
                <a:sym typeface="+mn-ea"/>
              </a:endParaRPr>
            </a:p>
          </p:txBody>
        </p:sp>
        <p:sp>
          <p:nvSpPr>
            <p:cNvPr id="2" name="菱形 1"/>
            <p:cNvSpPr/>
            <p:nvPr>
              <p:custDataLst>
                <p:tags r:id="rId3"/>
              </p:custDataLst>
            </p:nvPr>
          </p:nvSpPr>
          <p:spPr>
            <a:xfrm>
              <a:off x="3022" y="3269"/>
              <a:ext cx="1302" cy="1302"/>
            </a:xfrm>
            <a:prstGeom prst="diamond">
              <a:avLst/>
            </a:prstGeom>
            <a:solidFill>
              <a:srgbClr val="F9BE0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latin typeface="Times New Roman" panose="02020603050405020304" charset="0"/>
                  <a:cs typeface="Times New Roman" panose="02020603050405020304" charset="0"/>
                </a:rPr>
                <a:t>四</a:t>
              </a:r>
              <a:endParaRPr lang="zh-CN" altLang="en-US" sz="3200" b="1">
                <a:solidFill>
                  <a:schemeClr val="tx1"/>
                </a:solidFill>
                <a:latin typeface="Times New Roman" panose="02020603050405020304" charset="0"/>
                <a:cs typeface="Times New Roman" panose="02020603050405020304" charset="0"/>
              </a:endParaRPr>
            </a:p>
          </p:txBody>
        </p:sp>
        <p:sp>
          <p:nvSpPr>
            <p:cNvPr id="17" name="文本框 16"/>
            <p:cNvSpPr txBox="1"/>
            <p:nvPr>
              <p:custDataLst>
                <p:tags r:id="rId4"/>
              </p:custDataLst>
            </p:nvPr>
          </p:nvSpPr>
          <p:spPr>
            <a:xfrm>
              <a:off x="4383" y="3383"/>
              <a:ext cx="8240" cy="1074"/>
            </a:xfrm>
            <a:prstGeom prst="rect">
              <a:avLst/>
            </a:prstGeom>
            <a:noFill/>
          </p:spPr>
          <p:txBody>
            <a:bodyPr wrap="square" rtlCol="0">
              <a:spAutoFit/>
            </a:bodyPr>
            <a:lstStyle/>
            <a:p>
              <a:pPr>
                <a:lnSpc>
                  <a:spcPct val="120000"/>
                </a:lnSpc>
              </a:pPr>
              <a:r>
                <a:rPr lang="zh-CN" altLang="en-US" sz="3200" b="1">
                  <a:effectLst>
                    <a:outerShdw blurRad="38100" dist="19050" dir="2700000" algn="tl" rotWithShape="0">
                      <a:schemeClr val="dk1">
                        <a:alpha val="40000"/>
                      </a:schemeClr>
                    </a:outerShdw>
                  </a:effectLst>
                  <a:sym typeface="+mn-ea"/>
                </a:rPr>
                <a:t>原子结构的两种模型</a:t>
              </a:r>
              <a:endParaRPr lang="zh-CN" altLang="en-US" sz="3200" b="1">
                <a:effectLst>
                  <a:outerShdw blurRad="38100" dist="19050" dir="2700000" algn="tl" rotWithShape="0">
                    <a:schemeClr val="dk1">
                      <a:alpha val="40000"/>
                    </a:schemeClr>
                  </a:outerShdw>
                </a:effectLst>
                <a:uFillTx/>
                <a:latin typeface="Times New Roman" panose="02020603050405020304" charset="0"/>
                <a:sym typeface="+mn-ea"/>
              </a:endParaRPr>
            </a:p>
          </p:txBody>
        </p:sp>
      </p:grpSp>
      <p:sp>
        <p:nvSpPr>
          <p:cNvPr id="3" name="文本框 2"/>
          <p:cNvSpPr txBox="1"/>
          <p:nvPr>
            <p:custDataLst>
              <p:tags r:id="rId5"/>
            </p:custDataLst>
          </p:nvPr>
        </p:nvSpPr>
        <p:spPr>
          <a:xfrm>
            <a:off x="623570" y="1628775"/>
            <a:ext cx="2409825" cy="607695"/>
          </a:xfrm>
          <a:prstGeom prst="rect">
            <a:avLst/>
          </a:prstGeom>
          <a:noFill/>
        </p:spPr>
        <p:txBody>
          <a:bodyPr wrap="square" rtlCol="0" anchor="t">
            <a:spAutoFit/>
          </a:bodyPr>
          <a:lstStyle/>
          <a:p>
            <a:pPr algn="just">
              <a:lnSpc>
                <a:spcPct val="120000"/>
              </a:lnSpc>
            </a:pPr>
            <a:r>
              <a:rPr lang="en-US" altLang="zh-CN" sz="2800" b="1" smtClean="0">
                <a:latin typeface="Times New Roman" panose="02020603050405020304" charset="0"/>
                <a:cs typeface="Times New Roman" panose="02020603050405020304" charset="0"/>
                <a:sym typeface="+mn-ea"/>
              </a:rPr>
              <a:t>1.</a:t>
            </a:r>
            <a:r>
              <a:rPr lang="zh-CN" altLang="en-US" sz="2800" b="1" smtClean="0">
                <a:latin typeface="Times New Roman" panose="02020603050405020304" charset="0"/>
                <a:cs typeface="Times New Roman" panose="02020603050405020304" charset="0"/>
                <a:sym typeface="+mn-ea"/>
              </a:rPr>
              <a:t>枣糕模型</a:t>
            </a:r>
            <a:endParaRPr lang="zh-CN" altLang="zh-CN" sz="2800" b="1" smtClean="0">
              <a:latin typeface="+mn-ea"/>
              <a:cs typeface="+mn-ea"/>
              <a:sym typeface="+mn-ea"/>
            </a:endParaRPr>
          </a:p>
        </p:txBody>
      </p:sp>
      <p:pic>
        <p:nvPicPr>
          <p:cNvPr id="4" name="图片 3"/>
          <p:cNvPicPr>
            <a:picLocks noChangeAspect="1"/>
          </p:cNvPicPr>
          <p:nvPr>
            <p:custDataLst>
              <p:tags r:id="rId6"/>
            </p:custDataLst>
          </p:nvPr>
        </p:nvPicPr>
        <p:blipFill>
          <a:blip r:embed="rId7"/>
          <a:srcRect l="14" r="14"/>
          <a:stretch>
            <a:fillRect/>
          </a:stretch>
        </p:blipFill>
        <p:spPr>
          <a:xfrm>
            <a:off x="7392035" y="2853055"/>
            <a:ext cx="2331085" cy="2311400"/>
          </a:xfrm>
          <a:prstGeom prst="rect">
            <a:avLst/>
          </a:prstGeom>
        </p:spPr>
      </p:pic>
      <p:sp>
        <p:nvSpPr>
          <p:cNvPr id="6" name="文本框 5"/>
          <p:cNvSpPr txBox="1"/>
          <p:nvPr>
            <p:custDataLst>
              <p:tags r:id="rId8"/>
            </p:custDataLst>
          </p:nvPr>
        </p:nvSpPr>
        <p:spPr>
          <a:xfrm>
            <a:off x="1055370" y="2637155"/>
            <a:ext cx="6067425" cy="2501900"/>
          </a:xfrm>
          <a:prstGeom prst="rect">
            <a:avLst/>
          </a:prstGeom>
          <a:noFill/>
        </p:spPr>
        <p:txBody>
          <a:bodyPr wrap="square" rtlCol="0">
            <a:spAutoFit/>
          </a:bodyPr>
          <a:lstStyle/>
          <a:p>
            <a:pPr>
              <a:lnSpc>
                <a:spcPct val="140000"/>
              </a:lnSpc>
            </a:pPr>
            <a:r>
              <a:rPr lang="en-US" altLang="zh-CN" sz="2800">
                <a:solidFill>
                  <a:srgbClr val="FF0000"/>
                </a:solidFill>
                <a:latin typeface="楷体" panose="02010609060101010101" charset="-122"/>
                <a:ea typeface="楷体" panose="02010609060101010101" charset="-122"/>
                <a:cs typeface="楷体" panose="02010609060101010101" charset="-122"/>
              </a:rPr>
              <a:t>    </a:t>
            </a:r>
            <a:r>
              <a:rPr lang="zh-CN" altLang="en-US" sz="2800">
                <a:solidFill>
                  <a:srgbClr val="FF0000"/>
                </a:solidFill>
                <a:latin typeface="楷体" panose="02010609060101010101" charset="-122"/>
                <a:ea typeface="楷体" panose="02010609060101010101" charset="-122"/>
                <a:cs typeface="楷体" panose="02010609060101010101" charset="-122"/>
              </a:rPr>
              <a:t>汤姆生</a:t>
            </a:r>
            <a:r>
              <a:rPr lang="zh-CN" altLang="en-US" sz="2800">
                <a:latin typeface="楷体" panose="02010609060101010101" charset="-122"/>
                <a:ea typeface="楷体" panose="02010609060101010101" charset="-122"/>
                <a:cs typeface="楷体" panose="02010609060101010101" charset="-122"/>
              </a:rPr>
              <a:t>认为，原子像一个实心球体，均匀分布着带正电的粒子，电子镶嵌在其中，犹如糕中的枣儿，因此被称为</a:t>
            </a:r>
            <a:r>
              <a:rPr lang="en-US" altLang="zh-CN" sz="2800">
                <a:latin typeface="楷体" panose="02010609060101010101" charset="-122"/>
                <a:ea typeface="楷体" panose="02010609060101010101" charset="-122"/>
                <a:cs typeface="楷体" panose="02010609060101010101" charset="-122"/>
              </a:rPr>
              <a:t>“</a:t>
            </a:r>
            <a:r>
              <a:rPr lang="zh-CN" altLang="en-US" sz="2800">
                <a:latin typeface="楷体" panose="02010609060101010101" charset="-122"/>
                <a:ea typeface="楷体" panose="02010609060101010101" charset="-122"/>
                <a:cs typeface="楷体" panose="02010609060101010101" charset="-122"/>
              </a:rPr>
              <a:t>枣糕模型</a:t>
            </a:r>
            <a:r>
              <a:rPr lang="en-US" altLang="zh-CN" sz="2800">
                <a:latin typeface="楷体" panose="02010609060101010101" charset="-122"/>
                <a:ea typeface="楷体" panose="02010609060101010101" charset="-122"/>
                <a:cs typeface="楷体" panose="02010609060101010101" charset="-122"/>
              </a:rPr>
              <a:t>”</a:t>
            </a:r>
            <a:r>
              <a:rPr lang="zh-CN" altLang="en-US" sz="2800">
                <a:latin typeface="楷体" panose="02010609060101010101" charset="-122"/>
                <a:ea typeface="楷体" panose="02010609060101010101" charset="-122"/>
                <a:cs typeface="楷体" panose="02010609060101010101" charset="-122"/>
              </a:rPr>
              <a:t>。</a:t>
            </a:r>
            <a:endParaRPr lang="zh-CN" altLang="en-US" sz="2800">
              <a:latin typeface="楷体" panose="02010609060101010101" charset="-122"/>
              <a:ea typeface="楷体" panose="02010609060101010101" charset="-122"/>
              <a:cs typeface="楷体" panose="02010609060101010101" charset="-122"/>
            </a:endParaRPr>
          </a:p>
        </p:txBody>
      </p:sp>
      <p:pic>
        <p:nvPicPr>
          <p:cNvPr id="5" name="Picture 5"/>
          <p:cNvPicPr>
            <a:picLocks noChangeAspect="1"/>
          </p:cNvPicPr>
          <p:nvPr>
            <p:custDataLst>
              <p:tags r:id="rId9"/>
            </p:custDataLst>
          </p:nvPr>
        </p:nvPicPr>
        <p:blipFill>
          <a:blip r:embed="rId10"/>
          <a:stretch>
            <a:fillRect/>
          </a:stretch>
        </p:blipFill>
        <p:spPr>
          <a:xfrm flipH="1">
            <a:off x="11366500" y="102870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par>
                                <p:cTn id="18" presetID="3"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623570" y="1628775"/>
            <a:ext cx="3284220" cy="607695"/>
          </a:xfrm>
          <a:prstGeom prst="rect">
            <a:avLst/>
          </a:prstGeom>
          <a:noFill/>
        </p:spPr>
        <p:txBody>
          <a:bodyPr wrap="square" rtlCol="0" anchor="t">
            <a:spAutoFit/>
          </a:bodyPr>
          <a:lstStyle/>
          <a:p>
            <a:pPr algn="just">
              <a:lnSpc>
                <a:spcPct val="120000"/>
              </a:lnSpc>
            </a:pPr>
            <a:r>
              <a:rPr lang="en-US" altLang="zh-CN" sz="2800" b="1" smtClean="0">
                <a:latin typeface="Times New Roman" panose="02020603050405020304" charset="0"/>
                <a:cs typeface="Times New Roman" panose="02020603050405020304" charset="0"/>
                <a:sym typeface="+mn-ea"/>
              </a:rPr>
              <a:t>2.</a:t>
            </a:r>
            <a:r>
              <a:rPr lang="zh-CN" altLang="en-US" sz="2800" b="1" smtClean="0">
                <a:latin typeface="Times New Roman" panose="02020603050405020304" charset="0"/>
                <a:cs typeface="Times New Roman" panose="02020603050405020304" charset="0"/>
                <a:sym typeface="+mn-ea"/>
              </a:rPr>
              <a:t>核式模型</a:t>
            </a:r>
            <a:endParaRPr lang="zh-CN" altLang="zh-CN" sz="2800" b="1" smtClean="0">
              <a:latin typeface="+mn-ea"/>
              <a:cs typeface="+mn-ea"/>
              <a:sym typeface="+mn-ea"/>
            </a:endParaRPr>
          </a:p>
        </p:txBody>
      </p:sp>
      <p:sp>
        <p:nvSpPr>
          <p:cNvPr id="6" name="文本框 5"/>
          <p:cNvSpPr txBox="1"/>
          <p:nvPr>
            <p:custDataLst>
              <p:tags r:id="rId2"/>
            </p:custDataLst>
          </p:nvPr>
        </p:nvSpPr>
        <p:spPr>
          <a:xfrm>
            <a:off x="983615" y="2420620"/>
            <a:ext cx="7195820" cy="4009390"/>
          </a:xfrm>
          <a:prstGeom prst="rect">
            <a:avLst/>
          </a:prstGeom>
          <a:noFill/>
        </p:spPr>
        <p:txBody>
          <a:bodyPr wrap="square" rtlCol="0">
            <a:spAutoFit/>
          </a:bodyPr>
          <a:lstStyle/>
          <a:p>
            <a:pPr>
              <a:lnSpc>
                <a:spcPct val="130000"/>
              </a:lnSpc>
            </a:pPr>
            <a:r>
              <a:rPr lang="en-US" sz="2800">
                <a:solidFill>
                  <a:srgbClr val="FF0000"/>
                </a:solidFill>
                <a:latin typeface="楷体" panose="02010609060101010101" charset="-122"/>
                <a:ea typeface="楷体" panose="02010609060101010101" charset="-122"/>
                <a:cs typeface="楷体" panose="02010609060101010101" charset="-122"/>
              </a:rPr>
              <a:t>    </a:t>
            </a:r>
            <a:r>
              <a:rPr sz="2800">
                <a:solidFill>
                  <a:srgbClr val="FF0000"/>
                </a:solidFill>
                <a:latin typeface="楷体" panose="02010609060101010101" charset="-122"/>
                <a:ea typeface="楷体" panose="02010609060101010101" charset="-122"/>
                <a:cs typeface="楷体" panose="02010609060101010101" charset="-122"/>
              </a:rPr>
              <a:t>卢瑟福</a:t>
            </a:r>
            <a:r>
              <a:rPr sz="2800">
                <a:latin typeface="楷体" panose="02010609060101010101" charset="-122"/>
                <a:ea typeface="楷体" panose="02010609060101010101" charset="-122"/>
                <a:cs typeface="楷体" panose="02010609060101010101" charset="-122"/>
              </a:rPr>
              <a:t>基于</a:t>
            </a:r>
            <a:r>
              <a:rPr sz="2800">
                <a:solidFill>
                  <a:srgbClr val="0000FF"/>
                </a:solidFill>
                <a:latin typeface="Times New Roman" panose="02020603050405020304" charset="0"/>
                <a:ea typeface="楷体" panose="02010609060101010101" charset="-122"/>
                <a:cs typeface="Times New Roman" panose="02020603050405020304" charset="0"/>
              </a:rPr>
              <a:t>α</a:t>
            </a:r>
            <a:r>
              <a:rPr sz="2800">
                <a:solidFill>
                  <a:srgbClr val="0000FF"/>
                </a:solidFill>
                <a:latin typeface="楷体" panose="02010609060101010101" charset="-122"/>
                <a:ea typeface="楷体" panose="02010609060101010101" charset="-122"/>
                <a:cs typeface="楷体" panose="02010609060101010101" charset="-122"/>
              </a:rPr>
              <a:t>射线</a:t>
            </a:r>
            <a:r>
              <a:rPr sz="2800">
                <a:solidFill>
                  <a:srgbClr val="0000FF"/>
                </a:solidFill>
                <a:latin typeface="Times New Roman" panose="02020603050405020304" charset="0"/>
                <a:ea typeface="楷体" panose="02010609060101010101" charset="-122"/>
                <a:cs typeface="Times New Roman" panose="02020603050405020304" charset="0"/>
              </a:rPr>
              <a:t> ( </a:t>
            </a:r>
            <a:r>
              <a:rPr sz="2800">
                <a:solidFill>
                  <a:srgbClr val="0000FF"/>
                </a:solidFill>
                <a:latin typeface="楷体" panose="02010609060101010101" charset="-122"/>
                <a:ea typeface="楷体" panose="02010609060101010101" charset="-122"/>
                <a:cs typeface="楷体" panose="02010609060101010101" charset="-122"/>
              </a:rPr>
              <a:t>带正电的粒子流</a:t>
            </a:r>
            <a:r>
              <a:rPr sz="2800">
                <a:solidFill>
                  <a:srgbClr val="0000FF"/>
                </a:solidFill>
                <a:latin typeface="Times New Roman" panose="02020603050405020304" charset="0"/>
                <a:ea typeface="楷体" panose="02010609060101010101" charset="-122"/>
                <a:cs typeface="Times New Roman" panose="02020603050405020304" charset="0"/>
              </a:rPr>
              <a:t>)</a:t>
            </a:r>
            <a:r>
              <a:rPr sz="2800">
                <a:latin typeface="Times New Roman" panose="02020603050405020304" charset="0"/>
                <a:ea typeface="楷体" panose="02010609060101010101" charset="-122"/>
                <a:cs typeface="Times New Roman" panose="02020603050405020304" charset="0"/>
              </a:rPr>
              <a:t> </a:t>
            </a:r>
            <a:r>
              <a:rPr sz="2800">
                <a:latin typeface="楷体" panose="02010609060101010101" charset="-122"/>
                <a:ea typeface="楷体" panose="02010609060101010101" charset="-122"/>
                <a:cs typeface="楷体" panose="02010609060101010101" charset="-122"/>
              </a:rPr>
              <a:t>轰击金箔的实验，提出了他的原子核式结构模型：原子中间有一个带正电的核，它只占有极小的体积，却集中了原子的几乎全部质量，带负电的电子像行星环绕太阳运转一样在核外较大空间绕核高速旋转，这一模型被称为“核式模型”。</a:t>
            </a:r>
            <a:endParaRPr sz="2800">
              <a:latin typeface="楷体" panose="02010609060101010101" charset="-122"/>
              <a:ea typeface="楷体" panose="02010609060101010101" charset="-122"/>
              <a:cs typeface="楷体" panose="02010609060101010101" charset="-122"/>
            </a:endParaRPr>
          </a:p>
        </p:txBody>
      </p:sp>
      <p:pic>
        <p:nvPicPr>
          <p:cNvPr id="2" name="图片 1"/>
          <p:cNvPicPr>
            <a:picLocks noChangeAspect="1"/>
          </p:cNvPicPr>
          <p:nvPr>
            <p:custDataLst>
              <p:tags r:id="rId3"/>
            </p:custDataLst>
          </p:nvPr>
        </p:nvPicPr>
        <p:blipFill>
          <a:blip r:embed="rId4"/>
          <a:srcRect l="-3445" r="-2439"/>
          <a:stretch>
            <a:fillRect/>
          </a:stretch>
        </p:blipFill>
        <p:spPr>
          <a:xfrm>
            <a:off x="8256270" y="2132965"/>
            <a:ext cx="3744595" cy="3417570"/>
          </a:xfrm>
          <a:prstGeom prst="rect">
            <a:avLst/>
          </a:prstGeom>
        </p:spPr>
      </p:pic>
      <p:sp>
        <p:nvSpPr>
          <p:cNvPr id="31" name="圆角矩形 30">
            <a:hlinkClick r:id="rId5" action="ppaction://hlinksldjump"/>
          </p:cNvPr>
          <p:cNvSpPr/>
          <p:nvPr>
            <p:custDataLst>
              <p:tags r:id="rId6"/>
            </p:custDataLst>
          </p:nvPr>
        </p:nvSpPr>
        <p:spPr>
          <a:xfrm>
            <a:off x="10343943" y="6093460"/>
            <a:ext cx="1151890" cy="504190"/>
          </a:xfrm>
          <a:prstGeom prst="roundRect">
            <a:avLst>
              <a:gd name="adj" fmla="val 34760"/>
            </a:avLst>
          </a:prstGeom>
          <a:solidFill>
            <a:srgbClr val="3AA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t>典例</a:t>
            </a:r>
            <a:endParaRPr lang="zh-CN" altLang="en-US" sz="2800"/>
          </a:p>
        </p:txBody>
      </p:sp>
      <p:grpSp>
        <p:nvGrpSpPr>
          <p:cNvPr id="14" name="组合 13"/>
          <p:cNvGrpSpPr/>
          <p:nvPr>
            <p:custDataLst>
              <p:tags r:id="rId7"/>
            </p:custDataLst>
          </p:nvPr>
        </p:nvGrpSpPr>
        <p:grpSpPr>
          <a:xfrm>
            <a:off x="360000" y="360000"/>
            <a:ext cx="7608570" cy="826770"/>
            <a:chOff x="641" y="3269"/>
            <a:chExt cx="11982" cy="1302"/>
          </a:xfrm>
        </p:grpSpPr>
        <p:sp>
          <p:nvSpPr>
            <p:cNvPr id="15" name="对角圆角矩形 14"/>
            <p:cNvSpPr/>
            <p:nvPr>
              <p:custDataLst>
                <p:tags r:id="rId8"/>
              </p:custDataLst>
            </p:nvPr>
          </p:nvSpPr>
          <p:spPr>
            <a:xfrm>
              <a:off x="641" y="3427"/>
              <a:ext cx="2795" cy="986"/>
            </a:xfrm>
            <a:prstGeom prst="round2DiagRect">
              <a:avLst>
                <a:gd name="adj1" fmla="val 43095"/>
                <a:gd name="adj2" fmla="val 0"/>
              </a:avLst>
            </a:prstGeom>
            <a:solidFill>
              <a:srgbClr val="F9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latin typeface="宋体" panose="02010600030101010101" pitchFamily="2" charset="-122"/>
                  <a:ea typeface="宋体" panose="02010600030101010101" pitchFamily="2" charset="-122"/>
                  <a:sym typeface="+mn-ea"/>
                </a:rPr>
                <a:t>知识点</a:t>
              </a:r>
              <a:endParaRPr lang="zh-CN" altLang="en-US" sz="3200" b="1">
                <a:solidFill>
                  <a:schemeClr val="tx1"/>
                </a:solidFill>
                <a:latin typeface="宋体" panose="02010600030101010101" pitchFamily="2" charset="-122"/>
                <a:ea typeface="宋体" panose="02010600030101010101" pitchFamily="2" charset="-122"/>
                <a:sym typeface="+mn-ea"/>
              </a:endParaRPr>
            </a:p>
          </p:txBody>
        </p:sp>
        <p:sp>
          <p:nvSpPr>
            <p:cNvPr id="4" name="菱形 3"/>
            <p:cNvSpPr/>
            <p:nvPr>
              <p:custDataLst>
                <p:tags r:id="rId9"/>
              </p:custDataLst>
            </p:nvPr>
          </p:nvSpPr>
          <p:spPr>
            <a:xfrm>
              <a:off x="3022" y="3269"/>
              <a:ext cx="1302" cy="1302"/>
            </a:xfrm>
            <a:prstGeom prst="diamond">
              <a:avLst/>
            </a:prstGeom>
            <a:solidFill>
              <a:srgbClr val="F9BE0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latin typeface="Times New Roman" panose="02020603050405020304" charset="0"/>
                  <a:cs typeface="Times New Roman" panose="02020603050405020304" charset="0"/>
                </a:rPr>
                <a:t>四</a:t>
              </a:r>
              <a:endParaRPr lang="zh-CN" altLang="en-US" sz="3200" b="1">
                <a:solidFill>
                  <a:schemeClr val="tx1"/>
                </a:solidFill>
                <a:latin typeface="Times New Roman" panose="02020603050405020304" charset="0"/>
                <a:cs typeface="Times New Roman" panose="02020603050405020304" charset="0"/>
              </a:endParaRPr>
            </a:p>
          </p:txBody>
        </p:sp>
        <p:sp>
          <p:nvSpPr>
            <p:cNvPr id="17" name="文本框 16"/>
            <p:cNvSpPr txBox="1"/>
            <p:nvPr>
              <p:custDataLst>
                <p:tags r:id="rId10"/>
              </p:custDataLst>
            </p:nvPr>
          </p:nvSpPr>
          <p:spPr>
            <a:xfrm>
              <a:off x="4383" y="3383"/>
              <a:ext cx="8240" cy="1074"/>
            </a:xfrm>
            <a:prstGeom prst="rect">
              <a:avLst/>
            </a:prstGeom>
            <a:noFill/>
          </p:spPr>
          <p:txBody>
            <a:bodyPr wrap="square" rtlCol="0">
              <a:spAutoFit/>
            </a:bodyPr>
            <a:lstStyle/>
            <a:p>
              <a:pPr>
                <a:lnSpc>
                  <a:spcPct val="120000"/>
                </a:lnSpc>
              </a:pPr>
              <a:r>
                <a:rPr lang="zh-CN" altLang="en-US" sz="3200" b="1">
                  <a:effectLst>
                    <a:outerShdw blurRad="38100" dist="19050" dir="2700000" algn="tl" rotWithShape="0">
                      <a:schemeClr val="dk1">
                        <a:alpha val="40000"/>
                      </a:schemeClr>
                    </a:outerShdw>
                  </a:effectLst>
                  <a:sym typeface="+mn-ea"/>
                </a:rPr>
                <a:t>原子结构的两种模型</a:t>
              </a:r>
              <a:endParaRPr lang="zh-CN" altLang="en-US" sz="3200" b="1">
                <a:effectLst>
                  <a:outerShdw blurRad="38100" dist="19050" dir="2700000" algn="tl" rotWithShape="0">
                    <a:schemeClr val="dk1">
                      <a:alpha val="40000"/>
                    </a:schemeClr>
                  </a:outerShdw>
                </a:effectLst>
                <a:uFillTx/>
                <a:latin typeface="Times New Roman" panose="02020603050405020304" charset="0"/>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par>
                                <p:cTn id="18" presetID="3" presetClass="entr" presetSubtype="1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linds(horizontal)">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custDataLst>
              <p:tags r:id="rId1"/>
            </p:custDataLst>
          </p:nvPr>
        </p:nvGrpSpPr>
        <p:grpSpPr>
          <a:xfrm>
            <a:off x="407035" y="370840"/>
            <a:ext cx="7608570" cy="826770"/>
            <a:chOff x="641" y="3269"/>
            <a:chExt cx="11982" cy="1302"/>
          </a:xfrm>
        </p:grpSpPr>
        <p:sp>
          <p:nvSpPr>
            <p:cNvPr id="15" name="对角圆角矩形 14"/>
            <p:cNvSpPr/>
            <p:nvPr>
              <p:custDataLst>
                <p:tags r:id="rId2"/>
              </p:custDataLst>
            </p:nvPr>
          </p:nvSpPr>
          <p:spPr>
            <a:xfrm>
              <a:off x="641" y="3427"/>
              <a:ext cx="2795" cy="986"/>
            </a:xfrm>
            <a:prstGeom prst="round2DiagRect">
              <a:avLst>
                <a:gd name="adj1" fmla="val 43095"/>
                <a:gd name="adj2" fmla="val 0"/>
              </a:avLst>
            </a:prstGeom>
            <a:solidFill>
              <a:srgbClr val="F9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latin typeface="宋体" panose="02010600030101010101" pitchFamily="2" charset="-122"/>
                  <a:ea typeface="宋体" panose="02010600030101010101" pitchFamily="2" charset="-122"/>
                  <a:sym typeface="+mn-ea"/>
                </a:rPr>
                <a:t>知识点</a:t>
              </a:r>
              <a:endParaRPr lang="zh-CN" altLang="en-US" sz="3200" b="1">
                <a:solidFill>
                  <a:schemeClr val="tx1"/>
                </a:solidFill>
                <a:latin typeface="宋体" panose="02010600030101010101" pitchFamily="2" charset="-122"/>
                <a:ea typeface="宋体" panose="02010600030101010101" pitchFamily="2" charset="-122"/>
                <a:sym typeface="+mn-ea"/>
              </a:endParaRPr>
            </a:p>
          </p:txBody>
        </p:sp>
        <p:sp>
          <p:nvSpPr>
            <p:cNvPr id="2" name="菱形 1"/>
            <p:cNvSpPr/>
            <p:nvPr>
              <p:custDataLst>
                <p:tags r:id="rId3"/>
              </p:custDataLst>
            </p:nvPr>
          </p:nvSpPr>
          <p:spPr>
            <a:xfrm>
              <a:off x="3022" y="3269"/>
              <a:ext cx="1302" cy="1302"/>
            </a:xfrm>
            <a:prstGeom prst="diamond">
              <a:avLst/>
            </a:prstGeom>
            <a:solidFill>
              <a:srgbClr val="F9BE0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3200" b="1">
                  <a:solidFill>
                    <a:schemeClr val="tx1"/>
                  </a:solidFill>
                  <a:latin typeface="Times New Roman" panose="02020603050405020304" charset="0"/>
                  <a:cs typeface="Times New Roman" panose="02020603050405020304" charset="0"/>
                </a:rPr>
                <a:t>五</a:t>
              </a:r>
              <a:endParaRPr lang="zh-CN" altLang="zh-CN" sz="3200" b="1">
                <a:solidFill>
                  <a:schemeClr val="tx1"/>
                </a:solidFill>
                <a:latin typeface="Times New Roman" panose="02020603050405020304" charset="0"/>
                <a:cs typeface="Times New Roman" panose="02020603050405020304" charset="0"/>
              </a:endParaRPr>
            </a:p>
          </p:txBody>
        </p:sp>
        <p:sp>
          <p:nvSpPr>
            <p:cNvPr id="17" name="文本框 16"/>
            <p:cNvSpPr txBox="1"/>
            <p:nvPr>
              <p:custDataLst>
                <p:tags r:id="rId4"/>
              </p:custDataLst>
            </p:nvPr>
          </p:nvSpPr>
          <p:spPr>
            <a:xfrm>
              <a:off x="4383" y="3383"/>
              <a:ext cx="8240" cy="1074"/>
            </a:xfrm>
            <a:prstGeom prst="rect">
              <a:avLst/>
            </a:prstGeom>
            <a:noFill/>
          </p:spPr>
          <p:txBody>
            <a:bodyPr wrap="square" rtlCol="0">
              <a:spAutoFit/>
            </a:bodyPr>
            <a:lstStyle/>
            <a:p>
              <a:pPr>
                <a:lnSpc>
                  <a:spcPct val="120000"/>
                </a:lnSpc>
              </a:pPr>
              <a:r>
                <a:rPr lang="zh-CN" altLang="en-US" sz="3200" b="1">
                  <a:effectLst>
                    <a:outerShdw blurRad="38100" dist="19050" dir="2700000" algn="tl" rotWithShape="0">
                      <a:schemeClr val="dk1">
                        <a:alpha val="40000"/>
                      </a:schemeClr>
                    </a:outerShdw>
                  </a:effectLst>
                  <a:sym typeface="+mn-ea"/>
                </a:rPr>
                <a:t>原子核的构成部分</a:t>
              </a:r>
              <a:endParaRPr lang="zh-CN" altLang="en-US" sz="3200" b="1">
                <a:effectLst>
                  <a:outerShdw blurRad="38100" dist="19050" dir="2700000" algn="tl" rotWithShape="0">
                    <a:schemeClr val="dk1">
                      <a:alpha val="40000"/>
                    </a:schemeClr>
                  </a:outerShdw>
                </a:effectLst>
                <a:uFillTx/>
                <a:latin typeface="Times New Roman" panose="02020603050405020304" charset="0"/>
                <a:sym typeface="+mn-ea"/>
              </a:endParaRPr>
            </a:p>
          </p:txBody>
        </p:sp>
      </p:grpSp>
      <p:sp>
        <p:nvSpPr>
          <p:cNvPr id="64" name="文本框 63"/>
          <p:cNvSpPr txBox="1"/>
          <p:nvPr>
            <p:custDataLst>
              <p:tags r:id="rId5"/>
            </p:custDataLst>
          </p:nvPr>
        </p:nvSpPr>
        <p:spPr>
          <a:xfrm>
            <a:off x="368300" y="1268730"/>
            <a:ext cx="7676515" cy="5262245"/>
          </a:xfrm>
          <a:prstGeom prst="rect">
            <a:avLst/>
          </a:prstGeom>
          <a:noFill/>
        </p:spPr>
        <p:txBody>
          <a:bodyPr wrap="square" rtlCol="0">
            <a:spAutoFit/>
          </a:bodyPr>
          <a:lstStyle/>
          <a:p>
            <a:pPr algn="just">
              <a:lnSpc>
                <a:spcPct val="150000"/>
              </a:lnSpc>
            </a:pPr>
            <a:r>
              <a:rPr lang="zh-CN" altLang="en-US" sz="2800" smtClean="0">
                <a:latin typeface="Times New Roman" panose="02020603050405020304" charset="0"/>
                <a:ea typeface="楷体" panose="02010609060101010101" charset="-122"/>
              </a:rPr>
              <a:t>    </a:t>
            </a:r>
            <a:r>
              <a:rPr lang="en-US" altLang="zh-CN" sz="2800" smtClean="0">
                <a:latin typeface="Times New Roman" panose="02020603050405020304" charset="0"/>
                <a:ea typeface="楷体" panose="02010609060101010101" charset="-122"/>
              </a:rPr>
              <a:t>    </a:t>
            </a:r>
            <a:r>
              <a:rPr lang="en-US" altLang="zh-CN" sz="2800" smtClean="0">
                <a:latin typeface="Times New Roman" panose="02020603050405020304" charset="0"/>
                <a:ea typeface="楷体" panose="02010609060101010101" charset="-122"/>
                <a:cs typeface="Times New Roman" panose="02020603050405020304" charset="0"/>
              </a:rPr>
              <a:t>20</a:t>
            </a:r>
            <a:r>
              <a:rPr lang="zh-CN" altLang="en-US" sz="2800" smtClean="0">
                <a:latin typeface="Times New Roman" panose="02020603050405020304" charset="0"/>
                <a:ea typeface="楷体" panose="02010609060101010101" charset="-122"/>
              </a:rPr>
              <a:t>世纪初，科学家在探索物质结构的历程中，相继发现原子核可以释放出质子和中子，</a:t>
            </a:r>
            <a:r>
              <a:rPr lang="zh-CN" altLang="en-US" sz="2800" smtClean="0">
                <a:solidFill>
                  <a:srgbClr val="C00000"/>
                </a:solidFill>
                <a:latin typeface="Times New Roman" panose="02020603050405020304" charset="0"/>
                <a:ea typeface="楷体" panose="02010609060101010101" charset="-122"/>
              </a:rPr>
              <a:t>质子带正电荷，中子不带电</a:t>
            </a:r>
            <a:r>
              <a:rPr lang="zh-CN" altLang="en-US" sz="2800" smtClean="0">
                <a:latin typeface="Times New Roman" panose="02020603050405020304" charset="0"/>
                <a:ea typeface="楷体" panose="02010609060101010101" charset="-122"/>
              </a:rPr>
              <a:t>。</a:t>
            </a:r>
            <a:r>
              <a:rPr lang="zh-CN" altLang="en-US" sz="2800" smtClean="0">
                <a:solidFill>
                  <a:srgbClr val="C00000"/>
                </a:solidFill>
                <a:latin typeface="Times New Roman" panose="02020603050405020304" charset="0"/>
                <a:ea typeface="楷体" panose="02010609060101010101" charset="-122"/>
              </a:rPr>
              <a:t>原子核是由质子和中子组成的</a:t>
            </a:r>
            <a:r>
              <a:rPr lang="zh-CN" altLang="en-US" sz="2800" smtClean="0">
                <a:latin typeface="Times New Roman" panose="02020603050405020304" charset="0"/>
                <a:ea typeface="楷体" panose="02010609060101010101" charset="-122"/>
              </a:rPr>
              <a:t>。质子和中子统称为核子，原子核中的质子和中子的数目称为核子数。各种元素原子核的质子数和核子数一般是不同的。</a:t>
            </a:r>
            <a:endParaRPr lang="zh-CN" altLang="en-US" sz="2800" smtClean="0">
              <a:latin typeface="Times New Roman" panose="02020603050405020304" charset="0"/>
              <a:ea typeface="楷体" panose="02010609060101010101" charset="-122"/>
            </a:endParaRPr>
          </a:p>
          <a:p>
            <a:pPr algn="just">
              <a:lnSpc>
                <a:spcPct val="150000"/>
              </a:lnSpc>
            </a:pPr>
            <a:r>
              <a:rPr lang="zh-CN" altLang="en-US" sz="2800" smtClean="0">
                <a:latin typeface="Times New Roman" panose="02020603050405020304" charset="0"/>
                <a:ea typeface="楷体" panose="02010609060101010101" charset="-122"/>
                <a:sym typeface="+mn-ea"/>
              </a:rPr>
              <a:t> </a:t>
            </a:r>
            <a:r>
              <a:rPr lang="en-US" altLang="zh-CN" sz="2800" smtClean="0">
                <a:latin typeface="Times New Roman" panose="02020603050405020304" charset="0"/>
                <a:ea typeface="楷体" panose="02010609060101010101" charset="-122"/>
                <a:sym typeface="+mn-ea"/>
              </a:rPr>
              <a:t>       </a:t>
            </a:r>
            <a:r>
              <a:rPr lang="en-US" altLang="zh-CN" sz="2800" smtClean="0">
                <a:latin typeface="Times New Roman" panose="02020603050405020304" charset="0"/>
                <a:ea typeface="楷体" panose="02010609060101010101" charset="-122"/>
                <a:cs typeface="Times New Roman" panose="02020603050405020304" charset="0"/>
                <a:sym typeface="+mn-ea"/>
              </a:rPr>
              <a:t>20</a:t>
            </a:r>
            <a:r>
              <a:rPr lang="zh-CN" altLang="en-US" sz="2800" smtClean="0">
                <a:latin typeface="Times New Roman" panose="02020603050405020304" charset="0"/>
                <a:ea typeface="楷体" panose="02010609060101010101" charset="-122"/>
                <a:sym typeface="+mn-ea"/>
              </a:rPr>
              <a:t>世纪</a:t>
            </a:r>
            <a:r>
              <a:rPr lang="en-US" altLang="zh-CN" sz="2800" smtClean="0">
                <a:latin typeface="Times New Roman" panose="02020603050405020304" charset="0"/>
                <a:ea typeface="楷体" panose="02010609060101010101" charset="-122"/>
                <a:cs typeface="Times New Roman" panose="02020603050405020304" charset="0"/>
                <a:sym typeface="+mn-ea"/>
              </a:rPr>
              <a:t>60</a:t>
            </a:r>
            <a:r>
              <a:rPr lang="zh-CN" altLang="en-US" sz="2800" smtClean="0">
                <a:latin typeface="Times New Roman" panose="02020603050405020304" charset="0"/>
                <a:ea typeface="楷体" panose="02010609060101010101" charset="-122"/>
                <a:sym typeface="+mn-ea"/>
              </a:rPr>
              <a:t>年代，科学家发现质子和中子都是由被称为“</a:t>
            </a:r>
            <a:r>
              <a:rPr lang="zh-CN" altLang="en-US" sz="2800" smtClean="0">
                <a:solidFill>
                  <a:srgbClr val="C00000"/>
                </a:solidFill>
                <a:latin typeface="Times New Roman" panose="02020603050405020304" charset="0"/>
                <a:ea typeface="楷体" panose="02010609060101010101" charset="-122"/>
                <a:sym typeface="+mn-ea"/>
              </a:rPr>
              <a:t>夸克</a:t>
            </a:r>
            <a:r>
              <a:rPr lang="zh-CN" altLang="en-US" sz="2800" smtClean="0">
                <a:latin typeface="Times New Roman" panose="02020603050405020304" charset="0"/>
                <a:ea typeface="楷体" panose="02010609060101010101" charset="-122"/>
                <a:sym typeface="+mn-ea"/>
              </a:rPr>
              <a:t>”的更小的粒子组成。</a:t>
            </a:r>
            <a:endParaRPr lang="zh-CN" altLang="en-US" sz="2800">
              <a:latin typeface="Times New Roman" panose="02020603050405020304" charset="0"/>
              <a:ea typeface="楷体" panose="02010609060101010101" charset="-122"/>
            </a:endParaRPr>
          </a:p>
        </p:txBody>
      </p:sp>
      <p:sp>
        <p:nvSpPr>
          <p:cNvPr id="31" name="圆角矩形 30">
            <a:hlinkClick r:id="rId6" action="ppaction://hlinksldjump"/>
          </p:cNvPr>
          <p:cNvSpPr/>
          <p:nvPr>
            <p:custDataLst>
              <p:tags r:id="rId7"/>
            </p:custDataLst>
          </p:nvPr>
        </p:nvSpPr>
        <p:spPr>
          <a:xfrm>
            <a:off x="10343943" y="6093460"/>
            <a:ext cx="1151890" cy="504190"/>
          </a:xfrm>
          <a:prstGeom prst="roundRect">
            <a:avLst>
              <a:gd name="adj" fmla="val 34760"/>
            </a:avLst>
          </a:prstGeom>
          <a:solidFill>
            <a:srgbClr val="3AA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t>典例</a:t>
            </a:r>
            <a:endParaRPr lang="zh-CN" altLang="en-US" sz="2800"/>
          </a:p>
        </p:txBody>
      </p:sp>
      <p:grpSp>
        <p:nvGrpSpPr>
          <p:cNvPr id="12" name="组合 11"/>
          <p:cNvGrpSpPr/>
          <p:nvPr>
            <p:custDataLst>
              <p:tags r:id="rId8"/>
            </p:custDataLst>
          </p:nvPr>
        </p:nvGrpSpPr>
        <p:grpSpPr>
          <a:xfrm>
            <a:off x="8400415" y="2628900"/>
            <a:ext cx="3539490" cy="2752725"/>
            <a:chOff x="13229" y="4140"/>
            <a:chExt cx="5574" cy="4335"/>
          </a:xfrm>
        </p:grpSpPr>
        <p:pic>
          <p:nvPicPr>
            <p:cNvPr id="3" name="图片 2" descr="C:/Users/39449/Desktop/原子的结构.png原子的结构"/>
            <p:cNvPicPr>
              <a:picLocks noChangeAspect="1"/>
            </p:cNvPicPr>
            <p:nvPr>
              <p:custDataLst>
                <p:tags r:id="rId9"/>
              </p:custDataLst>
            </p:nvPr>
          </p:nvPicPr>
          <p:blipFill>
            <a:blip r:embed="rId10"/>
            <a:srcRect l="-1107" r="-5025"/>
            <a:stretch>
              <a:fillRect/>
            </a:stretch>
          </p:blipFill>
          <p:spPr>
            <a:xfrm>
              <a:off x="13229" y="4720"/>
              <a:ext cx="5396" cy="3099"/>
            </a:xfrm>
            <a:prstGeom prst="rect">
              <a:avLst/>
            </a:prstGeom>
          </p:spPr>
        </p:pic>
        <p:sp>
          <p:nvSpPr>
            <p:cNvPr id="5" name="文本框 4"/>
            <p:cNvSpPr txBox="1"/>
            <p:nvPr>
              <p:custDataLst>
                <p:tags r:id="rId11"/>
              </p:custDataLst>
            </p:nvPr>
          </p:nvSpPr>
          <p:spPr>
            <a:xfrm>
              <a:off x="13455" y="4493"/>
              <a:ext cx="1136" cy="580"/>
            </a:xfrm>
            <a:prstGeom prst="rect">
              <a:avLst/>
            </a:prstGeom>
            <a:noFill/>
          </p:spPr>
          <p:txBody>
            <a:bodyPr wrap="square" rtlCol="0">
              <a:spAutoFit/>
            </a:bodyPr>
            <a:lstStyle/>
            <a:p>
              <a:r>
                <a:rPr lang="zh-CN" altLang="zh-CN" b="1">
                  <a:latin typeface="楷体" panose="02010609060101010101" charset="-122"/>
                  <a:ea typeface="楷体" panose="02010609060101010101" charset="-122"/>
                </a:rPr>
                <a:t>原子</a:t>
              </a:r>
              <a:endParaRPr lang="zh-CN" altLang="zh-CN" b="1">
                <a:latin typeface="楷体" panose="02010609060101010101" charset="-122"/>
                <a:ea typeface="楷体" panose="02010609060101010101" charset="-122"/>
              </a:endParaRPr>
            </a:p>
          </p:txBody>
        </p:sp>
        <p:sp>
          <p:nvSpPr>
            <p:cNvPr id="6" name="文本框 5"/>
            <p:cNvSpPr txBox="1"/>
            <p:nvPr>
              <p:custDataLst>
                <p:tags r:id="rId12"/>
              </p:custDataLst>
            </p:nvPr>
          </p:nvSpPr>
          <p:spPr>
            <a:xfrm>
              <a:off x="15557" y="4946"/>
              <a:ext cx="1490" cy="580"/>
            </a:xfrm>
            <a:prstGeom prst="rect">
              <a:avLst/>
            </a:prstGeom>
            <a:noFill/>
          </p:spPr>
          <p:txBody>
            <a:bodyPr wrap="square" rtlCol="0">
              <a:spAutoFit/>
            </a:bodyPr>
            <a:lstStyle/>
            <a:p>
              <a:r>
                <a:rPr lang="zh-CN" altLang="zh-CN" b="1">
                  <a:latin typeface="楷体" panose="02010609060101010101" charset="-122"/>
                  <a:ea typeface="楷体" panose="02010609060101010101" charset="-122"/>
                </a:rPr>
                <a:t>原子核</a:t>
              </a:r>
              <a:r>
                <a:rPr lang="en-US" altLang="zh-CN" b="1">
                  <a:latin typeface="楷体" panose="02010609060101010101" charset="-122"/>
                  <a:ea typeface="楷体" panose="02010609060101010101" charset="-122"/>
                </a:rPr>
                <a:t> </a:t>
              </a:r>
              <a:endParaRPr lang="en-US" altLang="zh-CN" b="1">
                <a:latin typeface="楷体" panose="02010609060101010101" charset="-122"/>
                <a:ea typeface="楷体" panose="02010609060101010101" charset="-122"/>
              </a:endParaRPr>
            </a:p>
          </p:txBody>
        </p:sp>
        <p:sp>
          <p:nvSpPr>
            <p:cNvPr id="7" name="文本框 6"/>
            <p:cNvSpPr txBox="1"/>
            <p:nvPr>
              <p:custDataLst>
                <p:tags r:id="rId13"/>
              </p:custDataLst>
            </p:nvPr>
          </p:nvSpPr>
          <p:spPr>
            <a:xfrm>
              <a:off x="17198" y="4140"/>
              <a:ext cx="1490" cy="580"/>
            </a:xfrm>
            <a:prstGeom prst="rect">
              <a:avLst/>
            </a:prstGeom>
            <a:noFill/>
          </p:spPr>
          <p:txBody>
            <a:bodyPr wrap="square" rtlCol="0">
              <a:spAutoFit/>
            </a:bodyPr>
            <a:lstStyle/>
            <a:p>
              <a:r>
                <a:rPr lang="zh-CN" altLang="zh-CN" b="1">
                  <a:latin typeface="楷体" panose="02010609060101010101" charset="-122"/>
                  <a:ea typeface="楷体" panose="02010609060101010101" charset="-122"/>
                </a:rPr>
                <a:t>质子</a:t>
              </a:r>
              <a:r>
                <a:rPr lang="en-US" altLang="zh-CN" b="1">
                  <a:latin typeface="楷体" panose="02010609060101010101" charset="-122"/>
                  <a:ea typeface="楷体" panose="02010609060101010101" charset="-122"/>
                </a:rPr>
                <a:t> </a:t>
              </a:r>
              <a:endParaRPr lang="en-US" altLang="zh-CN" b="1">
                <a:latin typeface="楷体" panose="02010609060101010101" charset="-122"/>
                <a:ea typeface="楷体" panose="02010609060101010101" charset="-122"/>
              </a:endParaRPr>
            </a:p>
          </p:txBody>
        </p:sp>
        <p:sp>
          <p:nvSpPr>
            <p:cNvPr id="8" name="文本框 7"/>
            <p:cNvSpPr txBox="1"/>
            <p:nvPr>
              <p:custDataLst>
                <p:tags r:id="rId14"/>
              </p:custDataLst>
            </p:nvPr>
          </p:nvSpPr>
          <p:spPr>
            <a:xfrm>
              <a:off x="16857" y="7895"/>
              <a:ext cx="1490" cy="580"/>
            </a:xfrm>
            <a:prstGeom prst="rect">
              <a:avLst/>
            </a:prstGeom>
            <a:noFill/>
          </p:spPr>
          <p:txBody>
            <a:bodyPr wrap="square" rtlCol="0">
              <a:spAutoFit/>
            </a:bodyPr>
            <a:lstStyle/>
            <a:p>
              <a:r>
                <a:rPr lang="zh-CN" b="1">
                  <a:latin typeface="楷体" panose="02010609060101010101" charset="-122"/>
                  <a:ea typeface="楷体" panose="02010609060101010101" charset="-122"/>
                </a:rPr>
                <a:t>中子</a:t>
              </a:r>
              <a:endParaRPr lang="zh-CN" b="1">
                <a:latin typeface="楷体" panose="02010609060101010101" charset="-122"/>
                <a:ea typeface="楷体" panose="02010609060101010101" charset="-122"/>
              </a:endParaRPr>
            </a:p>
          </p:txBody>
        </p:sp>
        <p:sp>
          <p:nvSpPr>
            <p:cNvPr id="9" name="文本框 8"/>
            <p:cNvSpPr txBox="1"/>
            <p:nvPr>
              <p:custDataLst>
                <p:tags r:id="rId15"/>
              </p:custDataLst>
            </p:nvPr>
          </p:nvSpPr>
          <p:spPr>
            <a:xfrm>
              <a:off x="17651" y="6017"/>
              <a:ext cx="1153" cy="580"/>
            </a:xfrm>
            <a:prstGeom prst="rect">
              <a:avLst/>
            </a:prstGeom>
            <a:noFill/>
          </p:spPr>
          <p:txBody>
            <a:bodyPr wrap="square" rtlCol="0">
              <a:spAutoFit/>
            </a:bodyPr>
            <a:lstStyle/>
            <a:p>
              <a:r>
                <a:rPr lang="zh-CN" b="1">
                  <a:latin typeface="楷体" panose="02010609060101010101" charset="-122"/>
                  <a:ea typeface="楷体" panose="02010609060101010101" charset="-122"/>
                </a:rPr>
                <a:t>夸克</a:t>
              </a:r>
              <a:endParaRPr lang="zh-CN" b="1">
                <a:latin typeface="楷体" panose="02010609060101010101" charset="-122"/>
                <a:ea typeface="楷体" panose="02010609060101010101" charset="-122"/>
              </a:endParaRPr>
            </a:p>
          </p:txBody>
        </p:sp>
        <p:cxnSp>
          <p:nvCxnSpPr>
            <p:cNvPr id="10" name="直接连接符 9"/>
            <p:cNvCxnSpPr/>
            <p:nvPr>
              <p:custDataLst>
                <p:tags r:id="rId16"/>
              </p:custDataLst>
            </p:nvPr>
          </p:nvCxnSpPr>
          <p:spPr>
            <a:xfrm>
              <a:off x="18156" y="5220"/>
              <a:ext cx="62" cy="860"/>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cxnSp>
          <p:nvCxnSpPr>
            <p:cNvPr id="11" name="直接连接符 10"/>
            <p:cNvCxnSpPr/>
            <p:nvPr>
              <p:custDataLst>
                <p:tags r:id="rId17"/>
              </p:custDataLst>
            </p:nvPr>
          </p:nvCxnSpPr>
          <p:spPr>
            <a:xfrm flipH="1">
              <a:off x="17991" y="6517"/>
              <a:ext cx="227" cy="811"/>
            </a:xfrm>
            <a:prstGeom prst="line">
              <a:avLst/>
            </a:prstGeom>
            <a:ln>
              <a:solidFill>
                <a:schemeClr val="tx1"/>
              </a:solidFill>
            </a:ln>
          </p:spPr>
          <p:style>
            <a:lnRef idx="2">
              <a:schemeClr val="accent1"/>
            </a:lnRef>
            <a:fillRef idx="0">
              <a:srgbClr val="FFFFFF"/>
            </a:fillRef>
            <a:effectRef idx="0">
              <a:srgbClr val="FFFFFF"/>
            </a:effectRef>
            <a:fontRef idx="minor">
              <a:schemeClr val="tx1"/>
            </a:fontRef>
          </p:style>
        </p:cxn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blinds(horizontal)">
                                      <p:cBhvr>
                                        <p:cTn id="12" dur="500"/>
                                        <p:tgtEl>
                                          <p:spTgt spid="6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linds(horizontal)">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文本框 18"/>
          <p:cNvSpPr txBox="1"/>
          <p:nvPr>
            <p:custDataLst>
              <p:tags r:id="rId1"/>
            </p:custDataLst>
          </p:nvPr>
        </p:nvSpPr>
        <p:spPr>
          <a:xfrm>
            <a:off x="3854891" y="1207238"/>
            <a:ext cx="4867851" cy="521970"/>
          </a:xfrm>
          <a:prstGeom prst="rect">
            <a:avLst/>
          </a:prstGeom>
          <a:noFill/>
        </p:spPr>
        <p:txBody>
          <a:bodyPr wrap="square" rtlCol="0">
            <a:spAutoFit/>
          </a:bodyPr>
          <a:lstStyle/>
          <a:p>
            <a:pPr algn="ctr"/>
            <a:r>
              <a:rPr lang="zh-CN" altLang="en-US" sz="2800" b="1" smtClean="0">
                <a:latin typeface="宋体" panose="02010600030101010101" pitchFamily="2" charset="-122"/>
                <a:ea typeface="宋体" panose="02010600030101010101" pitchFamily="2" charset="-122"/>
              </a:rPr>
              <a:t>微观粒子的空间尺度</a:t>
            </a:r>
            <a:endParaRPr lang="zh-CN" altLang="en-US" sz="2800" b="1" smtClean="0">
              <a:latin typeface="宋体" panose="02010600030101010101" pitchFamily="2" charset="-122"/>
              <a:ea typeface="宋体" panose="02010600030101010101" pitchFamily="2" charset="-122"/>
            </a:endParaRPr>
          </a:p>
        </p:txBody>
      </p:sp>
      <p:grpSp>
        <p:nvGrpSpPr>
          <p:cNvPr id="82" name="组合 81"/>
          <p:cNvGrpSpPr/>
          <p:nvPr>
            <p:custDataLst>
              <p:tags r:id="rId2"/>
            </p:custDataLst>
          </p:nvPr>
        </p:nvGrpSpPr>
        <p:grpSpPr>
          <a:xfrm>
            <a:off x="1318260" y="1896879"/>
            <a:ext cx="9452610" cy="3727815"/>
            <a:chOff x="2189" y="5021"/>
            <a:chExt cx="14886" cy="5871"/>
          </a:xfrm>
        </p:grpSpPr>
        <p:grpSp>
          <p:nvGrpSpPr>
            <p:cNvPr id="90" name="组合 89"/>
            <p:cNvGrpSpPr/>
            <p:nvPr>
              <p:custDataLst>
                <p:tags r:id="rId3"/>
              </p:custDataLst>
            </p:nvPr>
          </p:nvGrpSpPr>
          <p:grpSpPr>
            <a:xfrm>
              <a:off x="2408" y="5021"/>
              <a:ext cx="14667" cy="5871"/>
              <a:chOff x="2608494" y="2695376"/>
              <a:chExt cx="9313332" cy="3727644"/>
            </a:xfrm>
          </p:grpSpPr>
          <p:grpSp>
            <p:nvGrpSpPr>
              <p:cNvPr id="57" name="组合 56"/>
              <p:cNvGrpSpPr/>
              <p:nvPr>
                <p:custDataLst>
                  <p:tags r:id="rId4"/>
                </p:custDataLst>
              </p:nvPr>
            </p:nvGrpSpPr>
            <p:grpSpPr>
              <a:xfrm>
                <a:off x="6906529" y="3537256"/>
                <a:ext cx="1312049" cy="1312049"/>
                <a:chOff x="8412603" y="2981444"/>
                <a:chExt cx="1312049" cy="1312049"/>
              </a:xfrm>
            </p:grpSpPr>
            <p:sp>
              <p:nvSpPr>
                <p:cNvPr id="26" name="椭圆 25"/>
                <p:cNvSpPr/>
                <p:nvPr>
                  <p:custDataLst>
                    <p:tags r:id="rId5"/>
                  </p:custDataLst>
                </p:nvPr>
              </p:nvSpPr>
              <p:spPr>
                <a:xfrm>
                  <a:off x="8412603" y="2981444"/>
                  <a:ext cx="1312049" cy="1312049"/>
                </a:xfrm>
                <a:prstGeom prst="ellipse">
                  <a:avLst/>
                </a:prstGeom>
                <a:noFill/>
                <a:ln w="317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27" name="椭圆 26"/>
                <p:cNvSpPr/>
                <p:nvPr>
                  <p:custDataLst>
                    <p:tags r:id="rId6"/>
                  </p:custDataLst>
                </p:nvPr>
              </p:nvSpPr>
              <p:spPr>
                <a:xfrm>
                  <a:off x="8955741" y="3119854"/>
                  <a:ext cx="118340" cy="118340"/>
                </a:xfrm>
                <a:prstGeom prst="ellipse">
                  <a:avLst/>
                </a:prstGeom>
                <a:noFill/>
                <a:ln w="19050">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28" name="椭圆 27"/>
                <p:cNvSpPr/>
                <p:nvPr>
                  <p:custDataLst>
                    <p:tags r:id="rId7"/>
                  </p:custDataLst>
                </p:nvPr>
              </p:nvSpPr>
              <p:spPr>
                <a:xfrm>
                  <a:off x="9108141" y="3290184"/>
                  <a:ext cx="118340" cy="118340"/>
                </a:xfrm>
                <a:prstGeom prst="ellipse">
                  <a:avLst/>
                </a:prstGeom>
                <a:noFill/>
                <a:ln w="19050">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29" name="椭圆 28"/>
                <p:cNvSpPr/>
                <p:nvPr>
                  <p:custDataLst>
                    <p:tags r:id="rId8"/>
                  </p:custDataLst>
                </p:nvPr>
              </p:nvSpPr>
              <p:spPr>
                <a:xfrm>
                  <a:off x="9000927" y="3547293"/>
                  <a:ext cx="118340" cy="118340"/>
                </a:xfrm>
                <a:prstGeom prst="ellipse">
                  <a:avLst/>
                </a:prstGeom>
                <a:noFill/>
                <a:ln w="19050">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30" name="椭圆 29"/>
                <p:cNvSpPr/>
                <p:nvPr>
                  <p:custDataLst>
                    <p:tags r:id="rId9"/>
                  </p:custDataLst>
                </p:nvPr>
              </p:nvSpPr>
              <p:spPr>
                <a:xfrm>
                  <a:off x="8777431" y="3361186"/>
                  <a:ext cx="118340" cy="118340"/>
                </a:xfrm>
                <a:prstGeom prst="ellipse">
                  <a:avLst/>
                </a:prstGeom>
                <a:noFill/>
                <a:ln w="19050">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31" name="椭圆 30"/>
                <p:cNvSpPr/>
                <p:nvPr>
                  <p:custDataLst>
                    <p:tags r:id="rId10"/>
                  </p:custDataLst>
                </p:nvPr>
              </p:nvSpPr>
              <p:spPr>
                <a:xfrm>
                  <a:off x="8785409" y="3772310"/>
                  <a:ext cx="118340" cy="118340"/>
                </a:xfrm>
                <a:prstGeom prst="ellipse">
                  <a:avLst/>
                </a:prstGeom>
                <a:noFill/>
                <a:ln w="19050">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32" name="椭圆 31"/>
                <p:cNvSpPr/>
                <p:nvPr>
                  <p:custDataLst>
                    <p:tags r:id="rId11"/>
                  </p:custDataLst>
                </p:nvPr>
              </p:nvSpPr>
              <p:spPr>
                <a:xfrm>
                  <a:off x="8573478" y="3587815"/>
                  <a:ext cx="118340" cy="118340"/>
                </a:xfrm>
                <a:prstGeom prst="ellipse">
                  <a:avLst/>
                </a:prstGeom>
                <a:noFill/>
                <a:ln w="19050">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33" name="椭圆 32"/>
                <p:cNvSpPr/>
                <p:nvPr>
                  <p:custDataLst>
                    <p:tags r:id="rId12"/>
                  </p:custDataLst>
                </p:nvPr>
              </p:nvSpPr>
              <p:spPr>
                <a:xfrm>
                  <a:off x="9254794" y="3695394"/>
                  <a:ext cx="118340" cy="118340"/>
                </a:xfrm>
                <a:prstGeom prst="ellipse">
                  <a:avLst/>
                </a:prstGeom>
                <a:noFill/>
                <a:ln w="19050">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34" name="椭圆 33"/>
                <p:cNvSpPr/>
                <p:nvPr>
                  <p:custDataLst>
                    <p:tags r:id="rId13"/>
                  </p:custDataLst>
                </p:nvPr>
              </p:nvSpPr>
              <p:spPr>
                <a:xfrm>
                  <a:off x="8752773" y="3964335"/>
                  <a:ext cx="118340" cy="118340"/>
                </a:xfrm>
                <a:prstGeom prst="ellipse">
                  <a:avLst/>
                </a:prstGeom>
                <a:noFill/>
                <a:ln w="19050">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35" name="椭圆 34"/>
                <p:cNvSpPr/>
                <p:nvPr>
                  <p:custDataLst>
                    <p:tags r:id="rId14"/>
                  </p:custDataLst>
                </p:nvPr>
              </p:nvSpPr>
              <p:spPr>
                <a:xfrm>
                  <a:off x="9227902" y="4045019"/>
                  <a:ext cx="118340" cy="118340"/>
                </a:xfrm>
                <a:prstGeom prst="ellipse">
                  <a:avLst/>
                </a:prstGeom>
                <a:noFill/>
                <a:ln w="19050">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36" name="椭圆 35"/>
                <p:cNvSpPr/>
                <p:nvPr>
                  <p:custDataLst>
                    <p:tags r:id="rId15"/>
                  </p:custDataLst>
                </p:nvPr>
              </p:nvSpPr>
              <p:spPr>
                <a:xfrm>
                  <a:off x="9389268" y="3471267"/>
                  <a:ext cx="118340" cy="118340"/>
                </a:xfrm>
                <a:prstGeom prst="ellipse">
                  <a:avLst/>
                </a:prstGeom>
                <a:noFill/>
                <a:ln w="19050">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37" name="椭圆 36"/>
                <p:cNvSpPr/>
                <p:nvPr>
                  <p:custDataLst>
                    <p:tags r:id="rId16"/>
                  </p:custDataLst>
                </p:nvPr>
              </p:nvSpPr>
              <p:spPr>
                <a:xfrm>
                  <a:off x="8788631" y="3175440"/>
                  <a:ext cx="118340" cy="118340"/>
                </a:xfrm>
                <a:prstGeom prst="ellipse">
                  <a:avLst/>
                </a:prstGeom>
                <a:solidFill>
                  <a:schemeClr val="tx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38" name="椭圆 37"/>
                <p:cNvSpPr/>
                <p:nvPr>
                  <p:custDataLst>
                    <p:tags r:id="rId17"/>
                  </p:custDataLst>
                </p:nvPr>
              </p:nvSpPr>
              <p:spPr>
                <a:xfrm>
                  <a:off x="8573478" y="3327840"/>
                  <a:ext cx="118340" cy="118340"/>
                </a:xfrm>
                <a:prstGeom prst="ellipse">
                  <a:avLst/>
                </a:prstGeom>
                <a:solidFill>
                  <a:schemeClr val="tx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b="1">
                    <a:solidFill>
                      <a:srgbClr val="C00000"/>
                    </a:solidFill>
                    <a:latin typeface="隶书" panose="02010509060101010101" pitchFamily="49" charset="-122"/>
                    <a:ea typeface="隶书" panose="02010509060101010101" pitchFamily="49" charset="-122"/>
                  </a:endParaRPr>
                </a:p>
              </p:txBody>
            </p:sp>
            <p:sp>
              <p:nvSpPr>
                <p:cNvPr id="39" name="椭圆 38"/>
                <p:cNvSpPr/>
                <p:nvPr>
                  <p:custDataLst>
                    <p:tags r:id="rId18"/>
                  </p:custDataLst>
                </p:nvPr>
              </p:nvSpPr>
              <p:spPr>
                <a:xfrm>
                  <a:off x="9263765" y="3256121"/>
                  <a:ext cx="118340" cy="118340"/>
                </a:xfrm>
                <a:prstGeom prst="ellipse">
                  <a:avLst/>
                </a:prstGeom>
                <a:solidFill>
                  <a:schemeClr val="tx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40" name="椭圆 39"/>
                <p:cNvSpPr/>
                <p:nvPr>
                  <p:custDataLst>
                    <p:tags r:id="rId19"/>
                  </p:custDataLst>
                </p:nvPr>
              </p:nvSpPr>
              <p:spPr>
                <a:xfrm>
                  <a:off x="8770706" y="3614706"/>
                  <a:ext cx="118340" cy="118340"/>
                </a:xfrm>
                <a:prstGeom prst="ellipse">
                  <a:avLst/>
                </a:prstGeom>
                <a:solidFill>
                  <a:schemeClr val="tx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41" name="椭圆 40"/>
                <p:cNvSpPr/>
                <p:nvPr>
                  <p:custDataLst>
                    <p:tags r:id="rId20"/>
                  </p:custDataLst>
                </p:nvPr>
              </p:nvSpPr>
              <p:spPr>
                <a:xfrm>
                  <a:off x="8618302" y="3811935"/>
                  <a:ext cx="118340" cy="118340"/>
                </a:xfrm>
                <a:prstGeom prst="ellipse">
                  <a:avLst/>
                </a:prstGeom>
                <a:solidFill>
                  <a:schemeClr val="tx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42" name="椭圆 41"/>
                <p:cNvSpPr/>
                <p:nvPr>
                  <p:custDataLst>
                    <p:tags r:id="rId21"/>
                  </p:custDataLst>
                </p:nvPr>
              </p:nvSpPr>
              <p:spPr>
                <a:xfrm>
                  <a:off x="9192049" y="3471276"/>
                  <a:ext cx="118340" cy="118340"/>
                </a:xfrm>
                <a:prstGeom prst="ellipse">
                  <a:avLst/>
                </a:prstGeom>
                <a:solidFill>
                  <a:schemeClr val="tx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43" name="椭圆 42"/>
                <p:cNvSpPr/>
                <p:nvPr>
                  <p:custDataLst>
                    <p:tags r:id="rId22"/>
                  </p:custDataLst>
                </p:nvPr>
              </p:nvSpPr>
              <p:spPr>
                <a:xfrm>
                  <a:off x="8941034" y="3363693"/>
                  <a:ext cx="118340" cy="118340"/>
                </a:xfrm>
                <a:prstGeom prst="ellipse">
                  <a:avLst/>
                </a:prstGeom>
                <a:solidFill>
                  <a:schemeClr val="tx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44" name="椭圆 43"/>
                <p:cNvSpPr/>
                <p:nvPr>
                  <p:custDataLst>
                    <p:tags r:id="rId23"/>
                  </p:custDataLst>
                </p:nvPr>
              </p:nvSpPr>
              <p:spPr>
                <a:xfrm>
                  <a:off x="9012748" y="3749182"/>
                  <a:ext cx="118340" cy="118340"/>
                </a:xfrm>
                <a:prstGeom prst="ellipse">
                  <a:avLst/>
                </a:prstGeom>
                <a:solidFill>
                  <a:schemeClr val="tx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45" name="椭圆 44"/>
                <p:cNvSpPr/>
                <p:nvPr>
                  <p:custDataLst>
                    <p:tags r:id="rId24"/>
                  </p:custDataLst>
                </p:nvPr>
              </p:nvSpPr>
              <p:spPr>
                <a:xfrm>
                  <a:off x="8985852" y="4045019"/>
                  <a:ext cx="118340" cy="118340"/>
                </a:xfrm>
                <a:prstGeom prst="ellipse">
                  <a:avLst/>
                </a:prstGeom>
                <a:solidFill>
                  <a:schemeClr val="tx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46" name="椭圆 45"/>
                <p:cNvSpPr/>
                <p:nvPr>
                  <p:custDataLst>
                    <p:tags r:id="rId25"/>
                  </p:custDataLst>
                </p:nvPr>
              </p:nvSpPr>
              <p:spPr>
                <a:xfrm>
                  <a:off x="9460989" y="3695396"/>
                  <a:ext cx="118340" cy="118340"/>
                </a:xfrm>
                <a:prstGeom prst="ellipse">
                  <a:avLst/>
                </a:prstGeom>
                <a:solidFill>
                  <a:schemeClr val="tx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47" name="椭圆 46"/>
                <p:cNvSpPr/>
                <p:nvPr>
                  <p:custDataLst>
                    <p:tags r:id="rId26"/>
                  </p:custDataLst>
                </p:nvPr>
              </p:nvSpPr>
              <p:spPr>
                <a:xfrm>
                  <a:off x="9380302" y="3865723"/>
                  <a:ext cx="118340" cy="118340"/>
                </a:xfrm>
                <a:prstGeom prst="ellipse">
                  <a:avLst/>
                </a:prstGeom>
                <a:noFill/>
                <a:ln w="19050">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48" name="椭圆 47"/>
                <p:cNvSpPr/>
                <p:nvPr>
                  <p:custDataLst>
                    <p:tags r:id="rId27"/>
                  </p:custDataLst>
                </p:nvPr>
              </p:nvSpPr>
              <p:spPr>
                <a:xfrm>
                  <a:off x="9156183" y="3901582"/>
                  <a:ext cx="118340" cy="118340"/>
                </a:xfrm>
                <a:prstGeom prst="ellipse">
                  <a:avLst/>
                </a:prstGeom>
                <a:solidFill>
                  <a:schemeClr val="tx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grpSp>
          <p:grpSp>
            <p:nvGrpSpPr>
              <p:cNvPr id="56" name="组合 55"/>
              <p:cNvGrpSpPr/>
              <p:nvPr>
                <p:custDataLst>
                  <p:tags r:id="rId28"/>
                </p:custDataLst>
              </p:nvPr>
            </p:nvGrpSpPr>
            <p:grpSpPr>
              <a:xfrm>
                <a:off x="4847942" y="3510361"/>
                <a:ext cx="1452283" cy="1452283"/>
                <a:chOff x="6416769" y="2954549"/>
                <a:chExt cx="1452283" cy="1452283"/>
              </a:xfrm>
            </p:grpSpPr>
            <p:grpSp>
              <p:nvGrpSpPr>
                <p:cNvPr id="25" name="组合 24"/>
                <p:cNvGrpSpPr/>
                <p:nvPr>
                  <p:custDataLst>
                    <p:tags r:id="rId29"/>
                  </p:custDataLst>
                </p:nvPr>
              </p:nvGrpSpPr>
              <p:grpSpPr>
                <a:xfrm>
                  <a:off x="6416769" y="2954549"/>
                  <a:ext cx="1452283" cy="1452283"/>
                  <a:chOff x="6416769" y="2981444"/>
                  <a:chExt cx="1452283" cy="1452283"/>
                </a:xfrm>
              </p:grpSpPr>
              <p:sp>
                <p:nvSpPr>
                  <p:cNvPr id="21" name="椭圆 20"/>
                  <p:cNvSpPr/>
                  <p:nvPr>
                    <p:custDataLst>
                      <p:tags r:id="rId30"/>
                    </p:custDataLst>
                  </p:nvPr>
                </p:nvSpPr>
                <p:spPr>
                  <a:xfrm>
                    <a:off x="6416769" y="3547534"/>
                    <a:ext cx="1452283" cy="418621"/>
                  </a:xfrm>
                  <a:prstGeom prst="ellipse">
                    <a:avLst/>
                  </a:prstGeom>
                  <a:no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22" name="椭圆 21"/>
                  <p:cNvSpPr/>
                  <p:nvPr>
                    <p:custDataLst>
                      <p:tags r:id="rId31"/>
                    </p:custDataLst>
                  </p:nvPr>
                </p:nvSpPr>
                <p:spPr>
                  <a:xfrm rot="5400000">
                    <a:off x="6416768" y="3498275"/>
                    <a:ext cx="1452283" cy="418621"/>
                  </a:xfrm>
                  <a:prstGeom prst="ellipse">
                    <a:avLst/>
                  </a:prstGeom>
                  <a:no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grpSp>
            <p:sp>
              <p:nvSpPr>
                <p:cNvPr id="49" name="椭圆 48"/>
                <p:cNvSpPr/>
                <p:nvPr>
                  <p:custDataLst>
                    <p:tags r:id="rId32"/>
                  </p:custDataLst>
                </p:nvPr>
              </p:nvSpPr>
              <p:spPr>
                <a:xfrm>
                  <a:off x="7076375" y="3677464"/>
                  <a:ext cx="118340" cy="118340"/>
                </a:xfrm>
                <a:prstGeom prst="ellipse">
                  <a:avLst/>
                </a:prstGeom>
                <a:solidFill>
                  <a:schemeClr val="tx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50" name="椭圆 49"/>
                <p:cNvSpPr/>
                <p:nvPr>
                  <p:custDataLst>
                    <p:tags r:id="rId33"/>
                  </p:custDataLst>
                </p:nvPr>
              </p:nvSpPr>
              <p:spPr>
                <a:xfrm>
                  <a:off x="6932938" y="3148551"/>
                  <a:ext cx="118340" cy="118340"/>
                </a:xfrm>
                <a:prstGeom prst="ellipse">
                  <a:avLst/>
                </a:prstGeom>
                <a:solidFill>
                  <a:schemeClr val="tx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grpSp>
          <p:grpSp>
            <p:nvGrpSpPr>
              <p:cNvPr id="59" name="组合 58"/>
              <p:cNvGrpSpPr/>
              <p:nvPr>
                <p:custDataLst>
                  <p:tags r:id="rId34"/>
                </p:custDataLst>
              </p:nvPr>
            </p:nvGrpSpPr>
            <p:grpSpPr>
              <a:xfrm>
                <a:off x="8780978" y="3546772"/>
                <a:ext cx="1312049" cy="1312049"/>
                <a:chOff x="8780978" y="2990960"/>
                <a:chExt cx="1312049" cy="1312049"/>
              </a:xfrm>
            </p:grpSpPr>
            <p:sp>
              <p:nvSpPr>
                <p:cNvPr id="51" name="椭圆 50"/>
                <p:cNvSpPr/>
                <p:nvPr>
                  <p:custDataLst>
                    <p:tags r:id="rId35"/>
                  </p:custDataLst>
                </p:nvPr>
              </p:nvSpPr>
              <p:spPr>
                <a:xfrm>
                  <a:off x="8780978" y="2990960"/>
                  <a:ext cx="1312049" cy="1312049"/>
                </a:xfrm>
                <a:prstGeom prst="ellipse">
                  <a:avLst/>
                </a:prstGeom>
                <a:noFill/>
                <a:ln w="317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52" name="椭圆 51"/>
                <p:cNvSpPr/>
                <p:nvPr>
                  <p:custDataLst>
                    <p:tags r:id="rId36"/>
                  </p:custDataLst>
                </p:nvPr>
              </p:nvSpPr>
              <p:spPr>
                <a:xfrm>
                  <a:off x="9158914" y="3045055"/>
                  <a:ext cx="556176" cy="556176"/>
                </a:xfrm>
                <a:prstGeom prst="ellipse">
                  <a:avLst/>
                </a:prstGeom>
                <a:solidFill>
                  <a:schemeClr val="accent6">
                    <a:lumMod val="60000"/>
                    <a:lumOff val="40000"/>
                  </a:schemeClr>
                </a:solidFill>
                <a:ln w="317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53" name="椭圆 52"/>
                <p:cNvSpPr/>
                <p:nvPr>
                  <p:custDataLst>
                    <p:tags r:id="rId37"/>
                  </p:custDataLst>
                </p:nvPr>
              </p:nvSpPr>
              <p:spPr>
                <a:xfrm>
                  <a:off x="8880755" y="3564821"/>
                  <a:ext cx="556176" cy="556176"/>
                </a:xfrm>
                <a:prstGeom prst="ellipse">
                  <a:avLst/>
                </a:prstGeom>
                <a:solidFill>
                  <a:schemeClr val="accent2">
                    <a:lumMod val="60000"/>
                    <a:lumOff val="40000"/>
                  </a:schemeClr>
                </a:solidFill>
                <a:ln w="317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54" name="椭圆 53"/>
                <p:cNvSpPr/>
                <p:nvPr>
                  <p:custDataLst>
                    <p:tags r:id="rId38"/>
                  </p:custDataLst>
                </p:nvPr>
              </p:nvSpPr>
              <p:spPr>
                <a:xfrm>
                  <a:off x="9457837" y="3557676"/>
                  <a:ext cx="556176" cy="556176"/>
                </a:xfrm>
                <a:prstGeom prst="ellipse">
                  <a:avLst/>
                </a:prstGeom>
                <a:solidFill>
                  <a:schemeClr val="accent2">
                    <a:lumMod val="60000"/>
                    <a:lumOff val="40000"/>
                  </a:schemeClr>
                </a:solidFill>
                <a:ln w="317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grpSp>
          <p:sp>
            <p:nvSpPr>
              <p:cNvPr id="58" name="椭圆 57"/>
              <p:cNvSpPr/>
              <p:nvPr>
                <p:custDataLst>
                  <p:tags r:id="rId39"/>
                </p:custDataLst>
              </p:nvPr>
            </p:nvSpPr>
            <p:spPr>
              <a:xfrm>
                <a:off x="10609777" y="3546772"/>
                <a:ext cx="1312049" cy="1312049"/>
              </a:xfrm>
              <a:prstGeom prst="ellipse">
                <a:avLst/>
              </a:prstGeom>
              <a:noFill/>
              <a:ln w="317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pic>
            <p:nvPicPr>
              <p:cNvPr id="60" name="图片 59"/>
              <p:cNvPicPr>
                <a:picLocks noChangeAspect="1"/>
              </p:cNvPicPr>
              <p:nvPr>
                <p:custDataLst>
                  <p:tags r:id="rId40"/>
                </p:custDataLst>
              </p:nvPr>
            </p:nvPicPr>
            <p:blipFill>
              <a:blip r:embed="rId41">
                <a:extLst>
                  <a:ext uri="{28A0092B-C50C-407E-A947-70E740481C1C}">
                    <a14:useLocalDpi xmlns:a14="http://schemas.microsoft.com/office/drawing/2010/main" val="0"/>
                  </a:ext>
                </a:extLst>
              </a:blip>
              <a:stretch>
                <a:fillRect/>
              </a:stretch>
            </p:blipFill>
            <p:spPr>
              <a:xfrm>
                <a:off x="3119226" y="3381587"/>
                <a:ext cx="1598020" cy="1623385"/>
              </a:xfrm>
              <a:prstGeom prst="rect">
                <a:avLst/>
              </a:prstGeom>
            </p:spPr>
          </p:pic>
          <p:cxnSp>
            <p:nvCxnSpPr>
              <p:cNvPr id="23" name="直接箭头连接符 22"/>
              <p:cNvCxnSpPr/>
              <p:nvPr>
                <p:custDataLst>
                  <p:tags r:id="rId42"/>
                </p:custDataLst>
              </p:nvPr>
            </p:nvCxnSpPr>
            <p:spPr>
              <a:xfrm>
                <a:off x="2834836" y="4273499"/>
                <a:ext cx="42491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p:cNvSpPr txBox="1"/>
              <p:nvPr>
                <p:custDataLst>
                  <p:tags r:id="rId43"/>
                </p:custDataLst>
              </p:nvPr>
            </p:nvSpPr>
            <p:spPr>
              <a:xfrm>
                <a:off x="2608494" y="3841051"/>
                <a:ext cx="820295" cy="430887"/>
              </a:xfrm>
              <a:prstGeom prst="rect">
                <a:avLst/>
              </a:prstGeom>
              <a:noFill/>
            </p:spPr>
            <p:txBody>
              <a:bodyPr wrap="square" rtlCol="0">
                <a:spAutoFit/>
              </a:bodyPr>
              <a:lstStyle/>
              <a:p>
                <a:pPr algn="ctr"/>
                <a:r>
                  <a:rPr lang="zh-CN" altLang="en-US" sz="2200" smtClean="0">
                    <a:latin typeface="楷体" panose="02010609060101010101" charset="-122"/>
                    <a:ea typeface="楷体" panose="02010609060101010101" charset="-122"/>
                  </a:rPr>
                  <a:t>结构</a:t>
                </a:r>
                <a:endParaRPr lang="zh-CN" altLang="en-US" sz="2200">
                  <a:latin typeface="楷体" panose="02010609060101010101" charset="-122"/>
                  <a:ea typeface="楷体" panose="02010609060101010101" charset="-122"/>
                </a:endParaRPr>
              </a:p>
            </p:txBody>
          </p:sp>
          <p:cxnSp>
            <p:nvCxnSpPr>
              <p:cNvPr id="61" name="直接箭头连接符 60"/>
              <p:cNvCxnSpPr/>
              <p:nvPr>
                <p:custDataLst>
                  <p:tags r:id="rId44"/>
                </p:custDataLst>
              </p:nvPr>
            </p:nvCxnSpPr>
            <p:spPr>
              <a:xfrm>
                <a:off x="4308453" y="4275148"/>
                <a:ext cx="42491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接箭头连接符 61"/>
              <p:cNvCxnSpPr/>
              <p:nvPr>
                <p:custDataLst>
                  <p:tags r:id="rId45"/>
                </p:custDataLst>
              </p:nvPr>
            </p:nvCxnSpPr>
            <p:spPr>
              <a:xfrm>
                <a:off x="6389875" y="4282464"/>
                <a:ext cx="42491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p:nvPr>
                <p:custDataLst>
                  <p:tags r:id="rId46"/>
                </p:custDataLst>
              </p:nvPr>
            </p:nvCxnSpPr>
            <p:spPr>
              <a:xfrm>
                <a:off x="8284346" y="4282464"/>
                <a:ext cx="42491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custDataLst>
                  <p:tags r:id="rId47"/>
                </p:custDataLst>
              </p:nvPr>
            </p:nvCxnSpPr>
            <p:spPr>
              <a:xfrm>
                <a:off x="10144575" y="4282464"/>
                <a:ext cx="42491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custDataLst>
                  <p:tags r:id="rId48"/>
                </p:custDataLst>
              </p:nvPr>
            </p:nvCxnSpPr>
            <p:spPr>
              <a:xfrm flipH="1" flipV="1">
                <a:off x="3538065" y="3704364"/>
                <a:ext cx="242681" cy="3521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文本框 66"/>
              <p:cNvSpPr txBox="1"/>
              <p:nvPr>
                <p:custDataLst>
                  <p:tags r:id="rId49"/>
                </p:custDataLst>
              </p:nvPr>
            </p:nvSpPr>
            <p:spPr>
              <a:xfrm>
                <a:off x="2646501" y="2917445"/>
                <a:ext cx="1595135" cy="769441"/>
              </a:xfrm>
              <a:prstGeom prst="rect">
                <a:avLst/>
              </a:prstGeom>
              <a:noFill/>
            </p:spPr>
            <p:txBody>
              <a:bodyPr wrap="square" rtlCol="0">
                <a:spAutoFit/>
              </a:bodyPr>
              <a:lstStyle/>
              <a:p>
                <a:pPr algn="ctr"/>
                <a:r>
                  <a:rPr lang="zh-CN" altLang="en-US" sz="2200" smtClean="0">
                    <a:latin typeface="楷体" panose="02010609060101010101" charset="-122"/>
                    <a:ea typeface="楷体" panose="02010609060101010101" charset="-122"/>
                  </a:rPr>
                  <a:t>每一个点表示一个原子</a:t>
                </a:r>
                <a:endParaRPr lang="zh-CN" altLang="en-US" sz="2200">
                  <a:latin typeface="楷体" panose="02010609060101010101" charset="-122"/>
                  <a:ea typeface="楷体" panose="02010609060101010101" charset="-122"/>
                </a:endParaRPr>
              </a:p>
            </p:txBody>
          </p:sp>
          <p:sp>
            <p:nvSpPr>
              <p:cNvPr id="68" name="文本框 67"/>
              <p:cNvSpPr txBox="1"/>
              <p:nvPr>
                <p:custDataLst>
                  <p:tags r:id="rId50"/>
                </p:custDataLst>
              </p:nvPr>
            </p:nvSpPr>
            <p:spPr>
              <a:xfrm>
                <a:off x="3333997" y="5993145"/>
                <a:ext cx="1024971" cy="429875"/>
              </a:xfrm>
              <a:prstGeom prst="rect">
                <a:avLst/>
              </a:prstGeom>
              <a:noFill/>
            </p:spPr>
            <p:txBody>
              <a:bodyPr wrap="square" rtlCol="0">
                <a:spAutoFit/>
              </a:bodyPr>
              <a:lstStyle/>
              <a:p>
                <a:pPr algn="ctr"/>
                <a:r>
                  <a:rPr lang="zh-CN" altLang="en-US" sz="2200" b="1" smtClean="0">
                    <a:latin typeface="楷体" panose="02010609060101010101" charset="-122"/>
                    <a:ea typeface="楷体" panose="02010609060101010101" charset="-122"/>
                  </a:rPr>
                  <a:t>大分子</a:t>
                </a:r>
                <a:endParaRPr lang="zh-CN" altLang="en-US" sz="2200" b="1" smtClean="0">
                  <a:latin typeface="楷体" panose="02010609060101010101" charset="-122"/>
                  <a:ea typeface="楷体" panose="02010609060101010101" charset="-122"/>
                </a:endParaRPr>
              </a:p>
            </p:txBody>
          </p:sp>
          <p:sp>
            <p:nvSpPr>
              <p:cNvPr id="69" name="文本框 68"/>
              <p:cNvSpPr txBox="1"/>
              <p:nvPr>
                <p:custDataLst>
                  <p:tags r:id="rId51"/>
                </p:custDataLst>
              </p:nvPr>
            </p:nvSpPr>
            <p:spPr>
              <a:xfrm>
                <a:off x="5165252" y="5993145"/>
                <a:ext cx="1024971" cy="429875"/>
              </a:xfrm>
              <a:prstGeom prst="rect">
                <a:avLst/>
              </a:prstGeom>
              <a:noFill/>
            </p:spPr>
            <p:txBody>
              <a:bodyPr wrap="square" rtlCol="0">
                <a:spAutoFit/>
              </a:bodyPr>
              <a:lstStyle/>
              <a:p>
                <a:pPr algn="ctr"/>
                <a:r>
                  <a:rPr lang="zh-CN" altLang="en-US" sz="2200" b="1" smtClean="0">
                    <a:latin typeface="楷体" panose="02010609060101010101" charset="-122"/>
                    <a:ea typeface="楷体" panose="02010609060101010101" charset="-122"/>
                  </a:rPr>
                  <a:t>原子</a:t>
                </a:r>
                <a:endParaRPr lang="zh-CN" altLang="en-US" sz="2200" b="1" smtClean="0">
                  <a:latin typeface="楷体" panose="02010609060101010101" charset="-122"/>
                  <a:ea typeface="楷体" panose="02010609060101010101" charset="-122"/>
                </a:endParaRPr>
              </a:p>
            </p:txBody>
          </p:sp>
          <p:sp>
            <p:nvSpPr>
              <p:cNvPr id="70" name="文本框 69"/>
              <p:cNvSpPr txBox="1"/>
              <p:nvPr>
                <p:custDataLst>
                  <p:tags r:id="rId52"/>
                </p:custDataLst>
              </p:nvPr>
            </p:nvSpPr>
            <p:spPr>
              <a:xfrm>
                <a:off x="7054810" y="5992281"/>
                <a:ext cx="1024971" cy="429875"/>
              </a:xfrm>
              <a:prstGeom prst="rect">
                <a:avLst/>
              </a:prstGeom>
              <a:noFill/>
            </p:spPr>
            <p:txBody>
              <a:bodyPr wrap="square" rtlCol="0">
                <a:spAutoFit/>
              </a:bodyPr>
              <a:lstStyle/>
              <a:p>
                <a:pPr algn="ctr"/>
                <a:r>
                  <a:rPr lang="zh-CN" altLang="en-US" sz="2200" b="1" smtClean="0">
                    <a:latin typeface="楷体" panose="02010609060101010101" charset="-122"/>
                    <a:ea typeface="楷体" panose="02010609060101010101" charset="-122"/>
                  </a:rPr>
                  <a:t>原子核</a:t>
                </a:r>
                <a:endParaRPr lang="zh-CN" altLang="en-US" sz="2200" b="1" smtClean="0">
                  <a:latin typeface="楷体" panose="02010609060101010101" charset="-122"/>
                  <a:ea typeface="楷体" panose="02010609060101010101" charset="-122"/>
                </a:endParaRPr>
              </a:p>
            </p:txBody>
          </p:sp>
          <p:sp>
            <p:nvSpPr>
              <p:cNvPr id="71" name="文本框 70"/>
              <p:cNvSpPr txBox="1"/>
              <p:nvPr>
                <p:custDataLst>
                  <p:tags r:id="rId53"/>
                </p:custDataLst>
              </p:nvPr>
            </p:nvSpPr>
            <p:spPr>
              <a:xfrm>
                <a:off x="9009235" y="5993145"/>
                <a:ext cx="1024971" cy="429875"/>
              </a:xfrm>
              <a:prstGeom prst="rect">
                <a:avLst/>
              </a:prstGeom>
              <a:noFill/>
            </p:spPr>
            <p:txBody>
              <a:bodyPr wrap="square" rtlCol="0">
                <a:spAutoFit/>
              </a:bodyPr>
              <a:lstStyle/>
              <a:p>
                <a:pPr algn="ctr"/>
                <a:r>
                  <a:rPr lang="zh-CN" altLang="en-US" sz="2200" b="1" smtClean="0">
                    <a:latin typeface="楷体" panose="02010609060101010101" charset="-122"/>
                    <a:ea typeface="楷体" panose="02010609060101010101" charset="-122"/>
                  </a:rPr>
                  <a:t>质子</a:t>
                </a:r>
                <a:endParaRPr lang="zh-CN" altLang="en-US" sz="2200" b="1" smtClean="0">
                  <a:latin typeface="楷体" panose="02010609060101010101" charset="-122"/>
                  <a:ea typeface="楷体" panose="02010609060101010101" charset="-122"/>
                </a:endParaRPr>
              </a:p>
            </p:txBody>
          </p:sp>
          <p:sp>
            <p:nvSpPr>
              <p:cNvPr id="72" name="文本框 71"/>
              <p:cNvSpPr txBox="1"/>
              <p:nvPr>
                <p:custDataLst>
                  <p:tags r:id="rId54"/>
                </p:custDataLst>
              </p:nvPr>
            </p:nvSpPr>
            <p:spPr>
              <a:xfrm>
                <a:off x="10801620" y="5993145"/>
                <a:ext cx="1024971" cy="429875"/>
              </a:xfrm>
              <a:prstGeom prst="rect">
                <a:avLst/>
              </a:prstGeom>
              <a:noFill/>
            </p:spPr>
            <p:txBody>
              <a:bodyPr wrap="square" rtlCol="0">
                <a:spAutoFit/>
              </a:bodyPr>
              <a:lstStyle/>
              <a:p>
                <a:pPr algn="ctr"/>
                <a:r>
                  <a:rPr lang="zh-CN" altLang="en-US" sz="2200" b="1" smtClean="0">
                    <a:latin typeface="楷体" panose="02010609060101010101" charset="-122"/>
                    <a:ea typeface="楷体" panose="02010609060101010101" charset="-122"/>
                  </a:rPr>
                  <a:t>夸克</a:t>
                </a:r>
                <a:endParaRPr lang="zh-CN" altLang="en-US" sz="2200" b="1" smtClean="0">
                  <a:latin typeface="楷体" panose="02010609060101010101" charset="-122"/>
                  <a:ea typeface="楷体" panose="02010609060101010101" charset="-122"/>
                </a:endParaRPr>
              </a:p>
            </p:txBody>
          </p:sp>
          <p:cxnSp>
            <p:nvCxnSpPr>
              <p:cNvPr id="73" name="直接连接符 72"/>
              <p:cNvCxnSpPr/>
              <p:nvPr>
                <p:custDataLst>
                  <p:tags r:id="rId55"/>
                </p:custDataLst>
              </p:nvPr>
            </p:nvCxnSpPr>
            <p:spPr>
              <a:xfrm flipH="1" flipV="1">
                <a:off x="5201547" y="3418898"/>
                <a:ext cx="206189" cy="31210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4" name="文本框 73"/>
              <p:cNvSpPr txBox="1"/>
              <p:nvPr>
                <p:custDataLst>
                  <p:tags r:id="rId56"/>
                </p:custDataLst>
              </p:nvPr>
            </p:nvSpPr>
            <p:spPr>
              <a:xfrm>
                <a:off x="4451582" y="2695376"/>
                <a:ext cx="1595135" cy="769441"/>
              </a:xfrm>
              <a:prstGeom prst="rect">
                <a:avLst/>
              </a:prstGeom>
              <a:noFill/>
            </p:spPr>
            <p:txBody>
              <a:bodyPr wrap="square" rtlCol="0">
                <a:spAutoFit/>
              </a:bodyPr>
              <a:lstStyle/>
              <a:p>
                <a:pPr algn="ctr"/>
                <a:r>
                  <a:rPr lang="zh-CN" altLang="en-US" sz="2200" smtClean="0">
                    <a:latin typeface="楷体" panose="02010609060101010101" charset="-122"/>
                    <a:ea typeface="楷体" panose="02010609060101010101" charset="-122"/>
                  </a:rPr>
                  <a:t>绕原子核运动的电子</a:t>
                </a:r>
                <a:endParaRPr lang="zh-CN" altLang="en-US" sz="2200">
                  <a:latin typeface="楷体" panose="02010609060101010101" charset="-122"/>
                  <a:ea typeface="楷体" panose="02010609060101010101" charset="-122"/>
                </a:endParaRPr>
              </a:p>
            </p:txBody>
          </p:sp>
          <p:cxnSp>
            <p:nvCxnSpPr>
              <p:cNvPr id="76" name="直接连接符 75"/>
              <p:cNvCxnSpPr>
                <a:stCxn id="49" idx="0"/>
              </p:cNvCxnSpPr>
              <p:nvPr>
                <p:custDataLst>
                  <p:tags r:id="rId57"/>
                </p:custDataLst>
              </p:nvPr>
            </p:nvCxnSpPr>
            <p:spPr>
              <a:xfrm flipH="1">
                <a:off x="5021746" y="4233276"/>
                <a:ext cx="544972" cy="48589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文本框 76"/>
              <p:cNvSpPr txBox="1"/>
              <p:nvPr>
                <p:custDataLst>
                  <p:tags r:id="rId58"/>
                </p:custDataLst>
              </p:nvPr>
            </p:nvSpPr>
            <p:spPr>
              <a:xfrm>
                <a:off x="4240539" y="4715342"/>
                <a:ext cx="1136897" cy="430887"/>
              </a:xfrm>
              <a:prstGeom prst="rect">
                <a:avLst/>
              </a:prstGeom>
              <a:noFill/>
            </p:spPr>
            <p:txBody>
              <a:bodyPr wrap="square" rtlCol="0">
                <a:spAutoFit/>
              </a:bodyPr>
              <a:lstStyle/>
              <a:p>
                <a:pPr algn="ctr"/>
                <a:r>
                  <a:rPr lang="zh-CN" altLang="en-US" sz="2200" smtClean="0">
                    <a:latin typeface="楷体" panose="02010609060101010101" charset="-122"/>
                    <a:ea typeface="楷体" panose="02010609060101010101" charset="-122"/>
                  </a:rPr>
                  <a:t>原子核</a:t>
                </a:r>
                <a:endParaRPr lang="zh-CN" altLang="en-US" sz="2200">
                  <a:latin typeface="楷体" panose="02010609060101010101" charset="-122"/>
                  <a:ea typeface="楷体" panose="02010609060101010101" charset="-122"/>
                </a:endParaRPr>
              </a:p>
            </p:txBody>
          </p:sp>
          <p:sp>
            <p:nvSpPr>
              <p:cNvPr id="78" name="文本框 77"/>
              <p:cNvSpPr txBox="1"/>
              <p:nvPr>
                <p:custDataLst>
                  <p:tags r:id="rId59"/>
                </p:custDataLst>
              </p:nvPr>
            </p:nvSpPr>
            <p:spPr>
              <a:xfrm>
                <a:off x="6736384" y="2792943"/>
                <a:ext cx="780380" cy="430887"/>
              </a:xfrm>
              <a:prstGeom prst="rect">
                <a:avLst/>
              </a:prstGeom>
              <a:noFill/>
            </p:spPr>
            <p:txBody>
              <a:bodyPr wrap="square" rtlCol="0">
                <a:spAutoFit/>
              </a:bodyPr>
              <a:lstStyle/>
              <a:p>
                <a:pPr algn="ctr"/>
                <a:r>
                  <a:rPr lang="zh-CN" altLang="en-US" sz="2200" smtClean="0">
                    <a:latin typeface="楷体" panose="02010609060101010101" charset="-122"/>
                    <a:ea typeface="楷体" panose="02010609060101010101" charset="-122"/>
                  </a:rPr>
                  <a:t>中子</a:t>
                </a:r>
                <a:endParaRPr lang="zh-CN" altLang="en-US" sz="2200">
                  <a:latin typeface="楷体" panose="02010609060101010101" charset="-122"/>
                  <a:ea typeface="楷体" panose="02010609060101010101" charset="-122"/>
                </a:endParaRPr>
              </a:p>
            </p:txBody>
          </p:sp>
          <p:cxnSp>
            <p:nvCxnSpPr>
              <p:cNvPr id="79" name="直接连接符 78"/>
              <p:cNvCxnSpPr>
                <a:stCxn id="27" idx="0"/>
              </p:cNvCxnSpPr>
              <p:nvPr>
                <p:custDataLst>
                  <p:tags r:id="rId60"/>
                </p:custDataLst>
              </p:nvPr>
            </p:nvCxnSpPr>
            <p:spPr>
              <a:xfrm flipH="1" flipV="1">
                <a:off x="7202775" y="3185884"/>
                <a:ext cx="306062" cy="4897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custDataLst>
                  <p:tags r:id="rId61"/>
                </p:custDataLst>
              </p:nvPr>
            </p:nvCxnSpPr>
            <p:spPr>
              <a:xfrm flipH="1" flipV="1">
                <a:off x="6848038" y="3556289"/>
                <a:ext cx="277035" cy="3983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文本框 82"/>
              <p:cNvSpPr txBox="1"/>
              <p:nvPr>
                <p:custDataLst>
                  <p:tags r:id="rId62"/>
                </p:custDataLst>
              </p:nvPr>
            </p:nvSpPr>
            <p:spPr>
              <a:xfrm>
                <a:off x="6367203" y="3167039"/>
                <a:ext cx="780380" cy="430887"/>
              </a:xfrm>
              <a:prstGeom prst="rect">
                <a:avLst/>
              </a:prstGeom>
              <a:noFill/>
            </p:spPr>
            <p:txBody>
              <a:bodyPr wrap="square" rtlCol="0">
                <a:spAutoFit/>
              </a:bodyPr>
              <a:lstStyle/>
              <a:p>
                <a:pPr algn="ctr"/>
                <a:r>
                  <a:rPr lang="zh-CN" altLang="en-US" sz="2200" smtClean="0">
                    <a:latin typeface="楷体" panose="02010609060101010101" charset="-122"/>
                    <a:ea typeface="楷体" panose="02010609060101010101" charset="-122"/>
                  </a:rPr>
                  <a:t>质子</a:t>
                </a:r>
                <a:endParaRPr lang="zh-CN" altLang="en-US" sz="2200">
                  <a:latin typeface="楷体" panose="02010609060101010101" charset="-122"/>
                  <a:ea typeface="楷体" panose="02010609060101010101" charset="-122"/>
                </a:endParaRPr>
              </a:p>
            </p:txBody>
          </p:sp>
          <p:cxnSp>
            <p:nvCxnSpPr>
              <p:cNvPr id="87" name="直接连接符 86"/>
              <p:cNvCxnSpPr/>
              <p:nvPr>
                <p:custDataLst>
                  <p:tags r:id="rId63"/>
                </p:custDataLst>
              </p:nvPr>
            </p:nvCxnSpPr>
            <p:spPr>
              <a:xfrm flipH="1" flipV="1">
                <a:off x="8809087" y="3510361"/>
                <a:ext cx="270809" cy="71122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9" name="文本框 88"/>
              <p:cNvSpPr txBox="1"/>
              <p:nvPr>
                <p:custDataLst>
                  <p:tags r:id="rId64"/>
                </p:custDataLst>
              </p:nvPr>
            </p:nvSpPr>
            <p:spPr>
              <a:xfrm>
                <a:off x="8390650" y="3061268"/>
                <a:ext cx="780380" cy="430887"/>
              </a:xfrm>
              <a:prstGeom prst="rect">
                <a:avLst/>
              </a:prstGeom>
              <a:noFill/>
            </p:spPr>
            <p:txBody>
              <a:bodyPr wrap="square" rtlCol="0">
                <a:spAutoFit/>
              </a:bodyPr>
              <a:lstStyle/>
              <a:p>
                <a:pPr algn="ctr"/>
                <a:r>
                  <a:rPr lang="zh-CN" altLang="en-US" sz="2200" smtClean="0">
                    <a:latin typeface="楷体" panose="02010609060101010101" charset="-122"/>
                    <a:ea typeface="楷体" panose="02010609060101010101" charset="-122"/>
                  </a:rPr>
                  <a:t>夸克</a:t>
                </a:r>
                <a:endParaRPr lang="zh-CN" altLang="en-US" sz="2200">
                  <a:latin typeface="楷体" panose="02010609060101010101" charset="-122"/>
                  <a:ea typeface="楷体" panose="02010609060101010101" charset="-122"/>
                </a:endParaRPr>
              </a:p>
            </p:txBody>
          </p:sp>
        </p:grpSp>
        <p:sp>
          <p:nvSpPr>
            <p:cNvPr id="95" name="文本框 94"/>
            <p:cNvSpPr txBox="1"/>
            <p:nvPr>
              <p:custDataLst>
                <p:tags r:id="rId65"/>
              </p:custDataLst>
            </p:nvPr>
          </p:nvSpPr>
          <p:spPr>
            <a:xfrm>
              <a:off x="2189" y="8953"/>
              <a:ext cx="1416" cy="1212"/>
            </a:xfrm>
            <a:prstGeom prst="rect">
              <a:avLst/>
            </a:prstGeom>
            <a:noFill/>
          </p:spPr>
          <p:txBody>
            <a:bodyPr wrap="square" rtlCol="0">
              <a:spAutoFit/>
            </a:bodyPr>
            <a:lstStyle/>
            <a:p>
              <a:pPr algn="ctr"/>
              <a:r>
                <a:rPr lang="zh-CN" altLang="en-US" sz="2200" smtClean="0">
                  <a:latin typeface="楷体" panose="02010609060101010101" charset="-122"/>
                  <a:ea typeface="楷体" panose="02010609060101010101" charset="-122"/>
                </a:rPr>
                <a:t>大小</a:t>
              </a:r>
              <a:endParaRPr lang="en-US" altLang="zh-CN" sz="2200" smtClean="0">
                <a:latin typeface="楷体" panose="02010609060101010101" charset="-122"/>
                <a:ea typeface="楷体" panose="02010609060101010101" charset="-122"/>
              </a:endParaRPr>
            </a:p>
            <a:p>
              <a:pPr algn="ctr"/>
              <a:r>
                <a:rPr lang="zh-CN" altLang="en-US" sz="2200" smtClean="0">
                  <a:latin typeface="楷体" panose="02010609060101010101" charset="-122"/>
                  <a:ea typeface="楷体" panose="02010609060101010101" charset="-122"/>
                </a:rPr>
                <a:t>（</a:t>
              </a:r>
              <a:r>
                <a:rPr lang="en-US" altLang="zh-CN" sz="2200" smtClean="0">
                  <a:latin typeface="Times New Roman" panose="02020603050405020304" charset="0"/>
                  <a:ea typeface="楷体" panose="02010609060101010101" charset="-122"/>
                  <a:cs typeface="Times New Roman" panose="02020603050405020304" charset="0"/>
                </a:rPr>
                <a:t>m</a:t>
              </a:r>
              <a:r>
                <a:rPr lang="zh-CN" altLang="en-US" sz="2200" smtClean="0">
                  <a:latin typeface="楷体" panose="02010609060101010101" charset="-122"/>
                  <a:ea typeface="楷体" panose="02010609060101010101" charset="-122"/>
                </a:rPr>
                <a:t>）</a:t>
              </a:r>
              <a:endParaRPr lang="zh-CN" altLang="en-US" sz="2200">
                <a:latin typeface="楷体" panose="02010609060101010101" charset="-122"/>
                <a:ea typeface="楷体" panose="02010609060101010101" charset="-122"/>
              </a:endParaRPr>
            </a:p>
          </p:txBody>
        </p:sp>
        <p:grpSp>
          <p:nvGrpSpPr>
            <p:cNvPr id="110" name="组合 109"/>
            <p:cNvGrpSpPr/>
            <p:nvPr>
              <p:custDataLst>
                <p:tags r:id="rId66"/>
              </p:custDataLst>
            </p:nvPr>
          </p:nvGrpSpPr>
          <p:grpSpPr>
            <a:xfrm>
              <a:off x="3391" y="9142"/>
              <a:ext cx="1944" cy="909"/>
              <a:chOff x="3229343" y="5132583"/>
              <a:chExt cx="1234592" cy="577051"/>
            </a:xfrm>
          </p:grpSpPr>
          <p:cxnSp>
            <p:nvCxnSpPr>
              <p:cNvPr id="92" name="直接连接符 91"/>
              <p:cNvCxnSpPr/>
              <p:nvPr>
                <p:custDataLst>
                  <p:tags r:id="rId67"/>
                </p:custDataLst>
              </p:nvPr>
            </p:nvCxnSpPr>
            <p:spPr>
              <a:xfrm flipH="1">
                <a:off x="3235769" y="5146229"/>
                <a:ext cx="0" cy="563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custDataLst>
                  <p:tags r:id="rId68"/>
                </p:custDataLst>
              </p:nvPr>
            </p:nvCxnSpPr>
            <p:spPr>
              <a:xfrm flipH="1">
                <a:off x="4463935" y="5132583"/>
                <a:ext cx="0" cy="563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文本框 99"/>
              <p:cNvSpPr txBox="1"/>
              <p:nvPr>
                <p:custDataLst>
                  <p:tags r:id="rId69"/>
                </p:custDataLst>
              </p:nvPr>
            </p:nvSpPr>
            <p:spPr>
              <a:xfrm>
                <a:off x="3229343" y="5163462"/>
                <a:ext cx="1228280" cy="430887"/>
              </a:xfrm>
              <a:prstGeom prst="rect">
                <a:avLst/>
              </a:prstGeom>
              <a:noFill/>
            </p:spPr>
            <p:txBody>
              <a:bodyPr wrap="square" rtlCol="0">
                <a:spAutoFit/>
              </a:bodyPr>
              <a:lstStyle/>
              <a:p>
                <a:pPr algn="ctr"/>
                <a:r>
                  <a:rPr lang="en-US" altLang="zh-CN" sz="2200" smtClean="0">
                    <a:latin typeface="Times New Roman" panose="02020603050405020304" charset="0"/>
                    <a:ea typeface="楷体" panose="02010609060101010101" charset="-122"/>
                    <a:cs typeface="Times New Roman" panose="02020603050405020304" charset="0"/>
                  </a:rPr>
                  <a:t>10</a:t>
                </a:r>
                <a:r>
                  <a:rPr lang="en-US" altLang="zh-CN" sz="2200" baseline="30000" smtClean="0">
                    <a:latin typeface="Times New Roman" panose="02020603050405020304" charset="0"/>
                    <a:ea typeface="楷体" panose="02010609060101010101" charset="-122"/>
                    <a:cs typeface="Times New Roman" panose="02020603050405020304" charset="0"/>
                  </a:rPr>
                  <a:t>-8</a:t>
                </a:r>
                <a:r>
                  <a:rPr lang="en-US" altLang="zh-CN" sz="2200" smtClean="0">
                    <a:latin typeface="Times New Roman" panose="02020603050405020304" charset="0"/>
                    <a:ea typeface="楷体" panose="02010609060101010101" charset="-122"/>
                    <a:cs typeface="Times New Roman" panose="02020603050405020304" charset="0"/>
                  </a:rPr>
                  <a:t>-10</a:t>
                </a:r>
                <a:r>
                  <a:rPr lang="en-US" altLang="zh-CN" sz="2200" baseline="30000" smtClean="0">
                    <a:latin typeface="Times New Roman" panose="02020603050405020304" charset="0"/>
                    <a:ea typeface="楷体" panose="02010609060101010101" charset="-122"/>
                    <a:cs typeface="Times New Roman" panose="02020603050405020304" charset="0"/>
                  </a:rPr>
                  <a:t>-9</a:t>
                </a:r>
                <a:endParaRPr lang="zh-CN" altLang="en-US" sz="2200" baseline="30000">
                  <a:latin typeface="Times New Roman" panose="02020603050405020304" charset="0"/>
                  <a:ea typeface="楷体" panose="02010609060101010101" charset="-122"/>
                  <a:cs typeface="Times New Roman" panose="02020603050405020304" charset="0"/>
                </a:endParaRPr>
              </a:p>
            </p:txBody>
          </p:sp>
          <p:cxnSp>
            <p:nvCxnSpPr>
              <p:cNvPr id="108" name="直接箭头连接符 107"/>
              <p:cNvCxnSpPr/>
              <p:nvPr>
                <p:custDataLst>
                  <p:tags r:id="rId70"/>
                </p:custDataLst>
              </p:nvPr>
            </p:nvCxnSpPr>
            <p:spPr>
              <a:xfrm>
                <a:off x="3244734" y="5568659"/>
                <a:ext cx="1215813"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1" name="组合 110"/>
            <p:cNvGrpSpPr/>
            <p:nvPr>
              <p:custDataLst>
                <p:tags r:id="rId71"/>
              </p:custDataLst>
            </p:nvPr>
          </p:nvGrpSpPr>
          <p:grpSpPr>
            <a:xfrm>
              <a:off x="6145" y="9145"/>
              <a:ext cx="1944" cy="909"/>
              <a:chOff x="3229343" y="5132583"/>
              <a:chExt cx="1234592" cy="577051"/>
            </a:xfrm>
          </p:grpSpPr>
          <p:cxnSp>
            <p:nvCxnSpPr>
              <p:cNvPr id="112" name="直接连接符 111"/>
              <p:cNvCxnSpPr/>
              <p:nvPr>
                <p:custDataLst>
                  <p:tags r:id="rId72"/>
                </p:custDataLst>
              </p:nvPr>
            </p:nvCxnSpPr>
            <p:spPr>
              <a:xfrm flipH="1">
                <a:off x="3235769" y="5146229"/>
                <a:ext cx="0" cy="563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custDataLst>
                  <p:tags r:id="rId73"/>
                </p:custDataLst>
              </p:nvPr>
            </p:nvCxnSpPr>
            <p:spPr>
              <a:xfrm flipH="1">
                <a:off x="4463935" y="5132583"/>
                <a:ext cx="0" cy="563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4" name="文本框 113"/>
              <p:cNvSpPr txBox="1"/>
              <p:nvPr>
                <p:custDataLst>
                  <p:tags r:id="rId74"/>
                </p:custDataLst>
              </p:nvPr>
            </p:nvSpPr>
            <p:spPr>
              <a:xfrm>
                <a:off x="3229343" y="5163462"/>
                <a:ext cx="1228280" cy="430887"/>
              </a:xfrm>
              <a:prstGeom prst="rect">
                <a:avLst/>
              </a:prstGeom>
              <a:noFill/>
            </p:spPr>
            <p:txBody>
              <a:bodyPr wrap="square" rtlCol="0">
                <a:spAutoFit/>
              </a:bodyPr>
              <a:lstStyle/>
              <a:p>
                <a:pPr algn="ctr"/>
                <a:r>
                  <a:rPr lang="en-US" altLang="zh-CN" sz="2200" smtClean="0">
                    <a:latin typeface="Times New Roman" panose="02020603050405020304" charset="0"/>
                    <a:ea typeface="楷体" panose="02010609060101010101" charset="-122"/>
                    <a:cs typeface="Times New Roman" panose="02020603050405020304" charset="0"/>
                  </a:rPr>
                  <a:t>-10</a:t>
                </a:r>
                <a:r>
                  <a:rPr lang="en-US" altLang="zh-CN" sz="2200" baseline="30000" smtClean="0">
                    <a:latin typeface="Times New Roman" panose="02020603050405020304" charset="0"/>
                    <a:ea typeface="楷体" panose="02010609060101010101" charset="-122"/>
                    <a:cs typeface="Times New Roman" panose="02020603050405020304" charset="0"/>
                  </a:rPr>
                  <a:t>-10</a:t>
                </a:r>
                <a:endParaRPr lang="zh-CN" altLang="en-US" sz="2200" baseline="30000">
                  <a:latin typeface="Times New Roman" panose="02020603050405020304" charset="0"/>
                  <a:ea typeface="楷体" panose="02010609060101010101" charset="-122"/>
                  <a:cs typeface="Times New Roman" panose="02020603050405020304" charset="0"/>
                </a:endParaRPr>
              </a:p>
            </p:txBody>
          </p:sp>
          <p:cxnSp>
            <p:nvCxnSpPr>
              <p:cNvPr id="115" name="直接箭头连接符 114"/>
              <p:cNvCxnSpPr/>
              <p:nvPr>
                <p:custDataLst>
                  <p:tags r:id="rId75"/>
                </p:custDataLst>
              </p:nvPr>
            </p:nvCxnSpPr>
            <p:spPr>
              <a:xfrm>
                <a:off x="3244734" y="5568659"/>
                <a:ext cx="1215813"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16" name="组合 115"/>
            <p:cNvGrpSpPr/>
            <p:nvPr>
              <p:custDataLst>
                <p:tags r:id="rId76"/>
              </p:custDataLst>
            </p:nvPr>
          </p:nvGrpSpPr>
          <p:grpSpPr>
            <a:xfrm>
              <a:off x="9208" y="9143"/>
              <a:ext cx="1944" cy="909"/>
              <a:chOff x="3229343" y="5132583"/>
              <a:chExt cx="1234592" cy="577051"/>
            </a:xfrm>
          </p:grpSpPr>
          <p:cxnSp>
            <p:nvCxnSpPr>
              <p:cNvPr id="117" name="直接连接符 116"/>
              <p:cNvCxnSpPr/>
              <p:nvPr>
                <p:custDataLst>
                  <p:tags r:id="rId77"/>
                </p:custDataLst>
              </p:nvPr>
            </p:nvCxnSpPr>
            <p:spPr>
              <a:xfrm flipH="1">
                <a:off x="3235769" y="5146229"/>
                <a:ext cx="0" cy="563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custDataLst>
                  <p:tags r:id="rId78"/>
                </p:custDataLst>
              </p:nvPr>
            </p:nvCxnSpPr>
            <p:spPr>
              <a:xfrm flipH="1">
                <a:off x="4463935" y="5132583"/>
                <a:ext cx="0" cy="563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文本框 118"/>
              <p:cNvSpPr txBox="1"/>
              <p:nvPr>
                <p:custDataLst>
                  <p:tags r:id="rId79"/>
                </p:custDataLst>
              </p:nvPr>
            </p:nvSpPr>
            <p:spPr>
              <a:xfrm>
                <a:off x="3229343" y="5163462"/>
                <a:ext cx="1228280" cy="430887"/>
              </a:xfrm>
              <a:prstGeom prst="rect">
                <a:avLst/>
              </a:prstGeom>
              <a:noFill/>
            </p:spPr>
            <p:txBody>
              <a:bodyPr wrap="square" rtlCol="0">
                <a:spAutoFit/>
              </a:bodyPr>
              <a:lstStyle/>
              <a:p>
                <a:pPr algn="ctr"/>
                <a:r>
                  <a:rPr lang="en-US" altLang="zh-CN" sz="2200" smtClean="0">
                    <a:latin typeface="Times New Roman" panose="02020603050405020304" charset="0"/>
                    <a:ea typeface="楷体" panose="02010609060101010101" charset="-122"/>
                    <a:cs typeface="Times New Roman" panose="02020603050405020304" charset="0"/>
                  </a:rPr>
                  <a:t>-10</a:t>
                </a:r>
                <a:r>
                  <a:rPr lang="en-US" altLang="zh-CN" sz="2200" baseline="30000" smtClean="0">
                    <a:latin typeface="Times New Roman" panose="02020603050405020304" charset="0"/>
                    <a:ea typeface="楷体" panose="02010609060101010101" charset="-122"/>
                    <a:cs typeface="Times New Roman" panose="02020603050405020304" charset="0"/>
                  </a:rPr>
                  <a:t>-15</a:t>
                </a:r>
                <a:endParaRPr lang="zh-CN" altLang="en-US" sz="2200" baseline="30000">
                  <a:latin typeface="Times New Roman" panose="02020603050405020304" charset="0"/>
                  <a:ea typeface="楷体" panose="02010609060101010101" charset="-122"/>
                  <a:cs typeface="Times New Roman" panose="02020603050405020304" charset="0"/>
                </a:endParaRPr>
              </a:p>
            </p:txBody>
          </p:sp>
          <p:cxnSp>
            <p:nvCxnSpPr>
              <p:cNvPr id="120" name="直接箭头连接符 119"/>
              <p:cNvCxnSpPr/>
              <p:nvPr>
                <p:custDataLst>
                  <p:tags r:id="rId80"/>
                </p:custDataLst>
              </p:nvPr>
            </p:nvCxnSpPr>
            <p:spPr>
              <a:xfrm>
                <a:off x="3244734" y="5568659"/>
                <a:ext cx="1215813"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21" name="组合 120"/>
            <p:cNvGrpSpPr/>
            <p:nvPr>
              <p:custDataLst>
                <p:tags r:id="rId81"/>
              </p:custDataLst>
            </p:nvPr>
          </p:nvGrpSpPr>
          <p:grpSpPr>
            <a:xfrm>
              <a:off x="12232" y="9144"/>
              <a:ext cx="1944" cy="909"/>
              <a:chOff x="3229343" y="5132583"/>
              <a:chExt cx="1234592" cy="577051"/>
            </a:xfrm>
          </p:grpSpPr>
          <p:cxnSp>
            <p:nvCxnSpPr>
              <p:cNvPr id="122" name="直接连接符 121"/>
              <p:cNvCxnSpPr/>
              <p:nvPr>
                <p:custDataLst>
                  <p:tags r:id="rId82"/>
                </p:custDataLst>
              </p:nvPr>
            </p:nvCxnSpPr>
            <p:spPr>
              <a:xfrm flipH="1">
                <a:off x="3235769" y="5146229"/>
                <a:ext cx="0" cy="563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custDataLst>
                  <p:tags r:id="rId83"/>
                </p:custDataLst>
              </p:nvPr>
            </p:nvCxnSpPr>
            <p:spPr>
              <a:xfrm flipH="1">
                <a:off x="4463935" y="5132583"/>
                <a:ext cx="0" cy="563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文本框 123"/>
              <p:cNvSpPr txBox="1"/>
              <p:nvPr>
                <p:custDataLst>
                  <p:tags r:id="rId84"/>
                </p:custDataLst>
              </p:nvPr>
            </p:nvSpPr>
            <p:spPr>
              <a:xfrm>
                <a:off x="3229343" y="5163462"/>
                <a:ext cx="1228280" cy="430887"/>
              </a:xfrm>
              <a:prstGeom prst="rect">
                <a:avLst/>
              </a:prstGeom>
              <a:noFill/>
            </p:spPr>
            <p:txBody>
              <a:bodyPr wrap="square" rtlCol="0">
                <a:spAutoFit/>
              </a:bodyPr>
              <a:lstStyle/>
              <a:p>
                <a:pPr algn="ctr"/>
                <a:r>
                  <a:rPr lang="en-US" altLang="zh-CN" sz="2200" smtClean="0">
                    <a:latin typeface="Times New Roman" panose="02020603050405020304" charset="0"/>
                    <a:ea typeface="楷体" panose="02010609060101010101" charset="-122"/>
                    <a:cs typeface="Times New Roman" panose="02020603050405020304" charset="0"/>
                  </a:rPr>
                  <a:t>-10</a:t>
                </a:r>
                <a:r>
                  <a:rPr lang="en-US" altLang="zh-CN" sz="2200" baseline="30000" smtClean="0">
                    <a:latin typeface="Times New Roman" panose="02020603050405020304" charset="0"/>
                    <a:ea typeface="楷体" panose="02010609060101010101" charset="-122"/>
                    <a:cs typeface="Times New Roman" panose="02020603050405020304" charset="0"/>
                  </a:rPr>
                  <a:t>-15</a:t>
                </a:r>
                <a:endParaRPr lang="zh-CN" altLang="en-US" sz="2200" baseline="30000">
                  <a:latin typeface="Times New Roman" panose="02020603050405020304" charset="0"/>
                  <a:ea typeface="楷体" panose="02010609060101010101" charset="-122"/>
                  <a:cs typeface="Times New Roman" panose="02020603050405020304" charset="0"/>
                </a:endParaRPr>
              </a:p>
            </p:txBody>
          </p:sp>
          <p:cxnSp>
            <p:nvCxnSpPr>
              <p:cNvPr id="125" name="直接箭头连接符 124"/>
              <p:cNvCxnSpPr/>
              <p:nvPr>
                <p:custDataLst>
                  <p:tags r:id="rId85"/>
                </p:custDataLst>
              </p:nvPr>
            </p:nvCxnSpPr>
            <p:spPr>
              <a:xfrm>
                <a:off x="3244734" y="5568659"/>
                <a:ext cx="1215813"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26" name="组合 125"/>
            <p:cNvGrpSpPr/>
            <p:nvPr>
              <p:custDataLst>
                <p:tags r:id="rId86"/>
              </p:custDataLst>
            </p:nvPr>
          </p:nvGrpSpPr>
          <p:grpSpPr>
            <a:xfrm>
              <a:off x="15075" y="9142"/>
              <a:ext cx="1944" cy="909"/>
              <a:chOff x="3229343" y="5132583"/>
              <a:chExt cx="1234592" cy="577051"/>
            </a:xfrm>
          </p:grpSpPr>
          <p:cxnSp>
            <p:nvCxnSpPr>
              <p:cNvPr id="127" name="直接连接符 126"/>
              <p:cNvCxnSpPr/>
              <p:nvPr>
                <p:custDataLst>
                  <p:tags r:id="rId87"/>
                </p:custDataLst>
              </p:nvPr>
            </p:nvCxnSpPr>
            <p:spPr>
              <a:xfrm flipH="1">
                <a:off x="3235769" y="5146229"/>
                <a:ext cx="0" cy="563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接连接符 127"/>
              <p:cNvCxnSpPr/>
              <p:nvPr>
                <p:custDataLst>
                  <p:tags r:id="rId88"/>
                </p:custDataLst>
              </p:nvPr>
            </p:nvCxnSpPr>
            <p:spPr>
              <a:xfrm flipH="1">
                <a:off x="4463935" y="5132583"/>
                <a:ext cx="0" cy="56340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9" name="文本框 128"/>
              <p:cNvSpPr txBox="1"/>
              <p:nvPr>
                <p:custDataLst>
                  <p:tags r:id="rId89"/>
                </p:custDataLst>
              </p:nvPr>
            </p:nvSpPr>
            <p:spPr>
              <a:xfrm>
                <a:off x="3229343" y="5163462"/>
                <a:ext cx="1228280" cy="430887"/>
              </a:xfrm>
              <a:prstGeom prst="rect">
                <a:avLst/>
              </a:prstGeom>
              <a:noFill/>
            </p:spPr>
            <p:txBody>
              <a:bodyPr wrap="square" rtlCol="0">
                <a:spAutoFit/>
              </a:bodyPr>
              <a:lstStyle/>
              <a:p>
                <a:pPr algn="ctr"/>
                <a:r>
                  <a:rPr lang="zh-CN" altLang="en-US" sz="2200" smtClean="0">
                    <a:latin typeface="Times New Roman" panose="02020603050405020304" charset="0"/>
                    <a:ea typeface="楷体" panose="02010609060101010101" charset="-122"/>
                    <a:cs typeface="Times New Roman" panose="02020603050405020304" charset="0"/>
                  </a:rPr>
                  <a:t>＜</a:t>
                </a:r>
                <a:r>
                  <a:rPr lang="en-US" altLang="zh-CN" sz="2200" smtClean="0">
                    <a:latin typeface="Times New Roman" panose="02020603050405020304" charset="0"/>
                    <a:ea typeface="楷体" panose="02010609060101010101" charset="-122"/>
                    <a:cs typeface="Times New Roman" panose="02020603050405020304" charset="0"/>
                  </a:rPr>
                  <a:t>10</a:t>
                </a:r>
                <a:r>
                  <a:rPr lang="en-US" altLang="zh-CN" sz="2200" baseline="30000" smtClean="0">
                    <a:latin typeface="Times New Roman" panose="02020603050405020304" charset="0"/>
                    <a:ea typeface="楷体" panose="02010609060101010101" charset="-122"/>
                    <a:cs typeface="Times New Roman" panose="02020603050405020304" charset="0"/>
                  </a:rPr>
                  <a:t>-19</a:t>
                </a:r>
                <a:endParaRPr lang="zh-CN" altLang="en-US" sz="2200" baseline="30000">
                  <a:latin typeface="Times New Roman" panose="02020603050405020304" charset="0"/>
                  <a:ea typeface="楷体" panose="02010609060101010101" charset="-122"/>
                  <a:cs typeface="Times New Roman" panose="02020603050405020304" charset="0"/>
                </a:endParaRPr>
              </a:p>
            </p:txBody>
          </p:sp>
          <p:cxnSp>
            <p:nvCxnSpPr>
              <p:cNvPr id="130" name="直接箭头连接符 129"/>
              <p:cNvCxnSpPr/>
              <p:nvPr>
                <p:custDataLst>
                  <p:tags r:id="rId90"/>
                </p:custDataLst>
              </p:nvPr>
            </p:nvCxnSpPr>
            <p:spPr>
              <a:xfrm>
                <a:off x="3244734" y="5568659"/>
                <a:ext cx="1215813" cy="0"/>
              </a:xfrm>
              <a:prstGeom prst="straightConnector1">
                <a:avLst/>
              </a:prstGeom>
              <a:ln w="190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107" name="椭圆 106"/>
            <p:cNvSpPr/>
            <p:nvPr>
              <p:custDataLst>
                <p:tags r:id="rId91"/>
              </p:custDataLst>
            </p:nvPr>
          </p:nvSpPr>
          <p:spPr>
            <a:xfrm>
              <a:off x="10794" y="6834"/>
              <a:ext cx="186" cy="186"/>
            </a:xfrm>
            <a:prstGeom prst="ellipse">
              <a:avLst/>
            </a:prstGeom>
            <a:noFill/>
            <a:ln w="19050">
              <a:solidFill>
                <a:srgbClr val="ED7D3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sp>
          <p:nvSpPr>
            <p:cNvPr id="109" name="椭圆 108"/>
            <p:cNvSpPr/>
            <p:nvPr>
              <p:custDataLst>
                <p:tags r:id="rId92"/>
              </p:custDataLst>
            </p:nvPr>
          </p:nvSpPr>
          <p:spPr>
            <a:xfrm>
              <a:off x="10333" y="6469"/>
              <a:ext cx="186" cy="186"/>
            </a:xfrm>
            <a:prstGeom prst="ellipse">
              <a:avLst/>
            </a:prstGeom>
            <a:solidFill>
              <a:schemeClr val="tx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a:solidFill>
                  <a:srgbClr val="C00000"/>
                </a:solidFill>
                <a:latin typeface="隶书" panose="02010509060101010101" pitchFamily="49" charset="-122"/>
                <a:ea typeface="隶书" panose="02010509060101010101" pitchFamily="49" charset="-122"/>
              </a:endParaRPr>
            </a:p>
          </p:txBody>
        </p:sp>
      </p:grpSp>
      <p:grpSp>
        <p:nvGrpSpPr>
          <p:cNvPr id="5" name="组合 4"/>
          <p:cNvGrpSpPr/>
          <p:nvPr>
            <p:custDataLst>
              <p:tags r:id="rId93"/>
            </p:custDataLst>
          </p:nvPr>
        </p:nvGrpSpPr>
        <p:grpSpPr>
          <a:xfrm>
            <a:off x="558800" y="841375"/>
            <a:ext cx="10925810" cy="5234305"/>
            <a:chOff x="980" y="2568"/>
            <a:chExt cx="15376" cy="7257"/>
          </a:xfrm>
        </p:grpSpPr>
        <p:sp>
          <p:nvSpPr>
            <p:cNvPr id="6" name="文本框 5"/>
            <p:cNvSpPr txBox="1"/>
            <p:nvPr>
              <p:custDataLst>
                <p:tags r:id="rId94"/>
              </p:custDataLst>
            </p:nvPr>
          </p:nvSpPr>
          <p:spPr>
            <a:xfrm>
              <a:off x="2683" y="2682"/>
              <a:ext cx="2137" cy="902"/>
            </a:xfrm>
            <a:prstGeom prst="rect">
              <a:avLst/>
            </a:prstGeom>
            <a:noFill/>
            <a:effectLst>
              <a:outerShdw blurRad="50800" dist="38100" dir="18900000" algn="bl" rotWithShape="0">
                <a:prstClr val="black">
                  <a:alpha val="40000"/>
                </a:prstClr>
              </a:outerShdw>
            </a:effectLst>
          </p:spPr>
          <p:txBody>
            <a:bodyPr wrap="square" rtlCol="0">
              <a:spAutoFit/>
            </a:bodyPr>
            <a:lstStyle/>
            <a:p>
              <a:pPr>
                <a:lnSpc>
                  <a:spcPct val="130000"/>
                </a:lnSpc>
              </a:pPr>
              <a:r>
                <a:rPr lang="zh-CN" altLang="en-US" sz="2800" b="1">
                  <a:solidFill>
                    <a:srgbClr val="0070C0"/>
                  </a:solidFill>
                  <a:effectLst>
                    <a:outerShdw blurRad="38100" dist="25400" dir="5400000" algn="ctr" rotWithShape="0">
                      <a:srgbClr val="6E747A">
                        <a:alpha val="43000"/>
                      </a:srgbClr>
                    </a:outerShdw>
                  </a:effectLst>
                  <a:uFillTx/>
                  <a:latin typeface="Times New Roman" panose="02020603050405020304" charset="0"/>
                </a:rPr>
                <a:t>信息窗</a:t>
              </a:r>
              <a:endParaRPr lang="zh-CN" altLang="en-US" sz="2800" b="1">
                <a:solidFill>
                  <a:srgbClr val="0070C0"/>
                </a:solidFill>
                <a:effectLst>
                  <a:outerShdw blurRad="38100" dist="25400" dir="5400000" algn="ctr" rotWithShape="0">
                    <a:srgbClr val="6E747A">
                      <a:alpha val="43000"/>
                    </a:srgbClr>
                  </a:outerShdw>
                </a:effectLst>
                <a:uFillTx/>
                <a:latin typeface="Times New Roman" panose="02020603050405020304" charset="0"/>
              </a:endParaRPr>
            </a:p>
          </p:txBody>
        </p:sp>
        <p:sp>
          <p:nvSpPr>
            <p:cNvPr id="7" name="矩形 6"/>
            <p:cNvSpPr/>
            <p:nvPr>
              <p:custDataLst>
                <p:tags r:id="rId95"/>
              </p:custDataLst>
            </p:nvPr>
          </p:nvSpPr>
          <p:spPr>
            <a:xfrm>
              <a:off x="1775" y="2568"/>
              <a:ext cx="14581" cy="7257"/>
            </a:xfrm>
            <a:prstGeom prst="rect">
              <a:avLst/>
            </a:prstGeom>
            <a:noFill/>
            <a:ln w="38100" cap="rnd">
              <a:gradFill>
                <a:gsLst>
                  <a:gs pos="0">
                    <a:schemeClr val="bg1">
                      <a:alpha val="100000"/>
                    </a:schemeClr>
                  </a:gs>
                  <a:gs pos="90000">
                    <a:schemeClr val="bg1">
                      <a:lumMod val="75000"/>
                    </a:schemeClr>
                  </a:gs>
                </a:gsLst>
                <a:lin ang="2700000" scaled="1"/>
              </a:gradFill>
            </a:ln>
            <a:effectLst>
              <a:outerShdw blurRad="50800" dist="38100" dir="13500000" algn="br"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custDataLst>
                <p:tags r:id="rId96"/>
              </p:custDataLst>
            </p:nvPr>
          </p:nvGrpSpPr>
          <p:grpSpPr>
            <a:xfrm>
              <a:off x="980" y="3077"/>
              <a:ext cx="1428" cy="1000"/>
              <a:chOff x="2681" y="3868"/>
              <a:chExt cx="1428" cy="1000"/>
            </a:xfrm>
          </p:grpSpPr>
          <p:sp>
            <p:nvSpPr>
              <p:cNvPr id="9" name="椭圆 8"/>
              <p:cNvSpPr/>
              <p:nvPr>
                <p:custDataLst>
                  <p:tags r:id="rId97"/>
                </p:custDataLst>
              </p:nvPr>
            </p:nvSpPr>
            <p:spPr>
              <a:xfrm>
                <a:off x="3655" y="4218"/>
                <a:ext cx="454" cy="226"/>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0" name="空心弧 9"/>
              <p:cNvSpPr/>
              <p:nvPr>
                <p:custDataLst>
                  <p:tags r:id="rId98"/>
                </p:custDataLst>
              </p:nvPr>
            </p:nvSpPr>
            <p:spPr>
              <a:xfrm>
                <a:off x="2681" y="3868"/>
                <a:ext cx="1248" cy="1000"/>
              </a:xfrm>
              <a:prstGeom prst="blockArc">
                <a:avLst>
                  <a:gd name="adj1" fmla="val 10800000"/>
                  <a:gd name="adj2" fmla="val 114549"/>
                  <a:gd name="adj3" fmla="val 8631"/>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1" name="组合 10"/>
            <p:cNvGrpSpPr/>
            <p:nvPr>
              <p:custDataLst>
                <p:tags r:id="rId99"/>
              </p:custDataLst>
            </p:nvPr>
          </p:nvGrpSpPr>
          <p:grpSpPr>
            <a:xfrm>
              <a:off x="980" y="3611"/>
              <a:ext cx="1428" cy="1000"/>
              <a:chOff x="2681" y="3868"/>
              <a:chExt cx="1428" cy="1000"/>
            </a:xfrm>
          </p:grpSpPr>
          <p:sp>
            <p:nvSpPr>
              <p:cNvPr id="12" name="椭圆 11"/>
              <p:cNvSpPr/>
              <p:nvPr>
                <p:custDataLst>
                  <p:tags r:id="rId100"/>
                </p:custDataLst>
              </p:nvPr>
            </p:nvSpPr>
            <p:spPr>
              <a:xfrm>
                <a:off x="3655" y="4218"/>
                <a:ext cx="454" cy="226"/>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3" name="空心弧 12"/>
              <p:cNvSpPr/>
              <p:nvPr>
                <p:custDataLst>
                  <p:tags r:id="rId101"/>
                </p:custDataLst>
              </p:nvPr>
            </p:nvSpPr>
            <p:spPr>
              <a:xfrm>
                <a:off x="2681" y="3868"/>
                <a:ext cx="1248" cy="1000"/>
              </a:xfrm>
              <a:prstGeom prst="blockArc">
                <a:avLst>
                  <a:gd name="adj1" fmla="val 10800000"/>
                  <a:gd name="adj2" fmla="val 114549"/>
                  <a:gd name="adj3" fmla="val 8631"/>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6" name="组合 15"/>
            <p:cNvGrpSpPr/>
            <p:nvPr>
              <p:custDataLst>
                <p:tags r:id="rId102"/>
              </p:custDataLst>
            </p:nvPr>
          </p:nvGrpSpPr>
          <p:grpSpPr>
            <a:xfrm>
              <a:off x="980" y="4145"/>
              <a:ext cx="1428" cy="1000"/>
              <a:chOff x="2681" y="3868"/>
              <a:chExt cx="1428" cy="1000"/>
            </a:xfrm>
          </p:grpSpPr>
          <p:sp>
            <p:nvSpPr>
              <p:cNvPr id="20" name="椭圆 19"/>
              <p:cNvSpPr/>
              <p:nvPr>
                <p:custDataLst>
                  <p:tags r:id="rId103"/>
                </p:custDataLst>
              </p:nvPr>
            </p:nvSpPr>
            <p:spPr>
              <a:xfrm>
                <a:off x="3655" y="4218"/>
                <a:ext cx="454" cy="226"/>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55" name="空心弧 54"/>
              <p:cNvSpPr/>
              <p:nvPr>
                <p:custDataLst>
                  <p:tags r:id="rId104"/>
                </p:custDataLst>
              </p:nvPr>
            </p:nvSpPr>
            <p:spPr>
              <a:xfrm>
                <a:off x="2681" y="3868"/>
                <a:ext cx="1248" cy="1000"/>
              </a:xfrm>
              <a:prstGeom prst="blockArc">
                <a:avLst>
                  <a:gd name="adj1" fmla="val 10800000"/>
                  <a:gd name="adj2" fmla="val 114549"/>
                  <a:gd name="adj3" fmla="val 8631"/>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65" name="组合 64"/>
            <p:cNvGrpSpPr/>
            <p:nvPr>
              <p:custDataLst>
                <p:tags r:id="rId105"/>
              </p:custDataLst>
            </p:nvPr>
          </p:nvGrpSpPr>
          <p:grpSpPr>
            <a:xfrm>
              <a:off x="980" y="4679"/>
              <a:ext cx="1428" cy="1000"/>
              <a:chOff x="2681" y="3868"/>
              <a:chExt cx="1428" cy="1000"/>
            </a:xfrm>
          </p:grpSpPr>
          <p:sp>
            <p:nvSpPr>
              <p:cNvPr id="75" name="椭圆 74"/>
              <p:cNvSpPr/>
              <p:nvPr>
                <p:custDataLst>
                  <p:tags r:id="rId106"/>
                </p:custDataLst>
              </p:nvPr>
            </p:nvSpPr>
            <p:spPr>
              <a:xfrm>
                <a:off x="3655" y="4218"/>
                <a:ext cx="454" cy="226"/>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80" name="空心弧 79"/>
              <p:cNvSpPr/>
              <p:nvPr>
                <p:custDataLst>
                  <p:tags r:id="rId107"/>
                </p:custDataLst>
              </p:nvPr>
            </p:nvSpPr>
            <p:spPr>
              <a:xfrm>
                <a:off x="2681" y="3868"/>
                <a:ext cx="1248" cy="1000"/>
              </a:xfrm>
              <a:prstGeom prst="blockArc">
                <a:avLst>
                  <a:gd name="adj1" fmla="val 10800000"/>
                  <a:gd name="adj2" fmla="val 114549"/>
                  <a:gd name="adj3" fmla="val 8631"/>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sp>
        <p:nvSpPr>
          <p:cNvPr id="2" name="圆角矩形 1">
            <a:hlinkClick r:id="rId108" action="ppaction://hlinksldjump"/>
          </p:cNvPr>
          <p:cNvSpPr/>
          <p:nvPr>
            <p:custDataLst>
              <p:tags r:id="rId109"/>
            </p:custDataLst>
          </p:nvPr>
        </p:nvSpPr>
        <p:spPr>
          <a:xfrm>
            <a:off x="10343943" y="6165215"/>
            <a:ext cx="1151890" cy="504190"/>
          </a:xfrm>
          <a:prstGeom prst="roundRect">
            <a:avLst>
              <a:gd name="adj" fmla="val 34760"/>
            </a:avLst>
          </a:prstGeom>
          <a:solidFill>
            <a:srgbClr val="3AA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t>典例</a:t>
            </a:r>
            <a:endParaRPr lang="zh-CN" altLang="en-US" sz="2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2000" fill="hold">
                                          <p:stCondLst>
                                            <p:cond delay="0"/>
                                          </p:stCondLst>
                                        </p:cTn>
                                        <p:tgtEl>
                                          <p:spTgt spid="82"/>
                                        </p:tgtEl>
                                        <p:attrNameLst>
                                          <p:attrName>style.visibility</p:attrName>
                                        </p:attrNameLst>
                                      </p:cBhvr>
                                      <p:to>
                                        <p:strVal val="visible"/>
                                      </p:to>
                                    </p:set>
                                    <p:animEffect transition="in" filter="wipe(left)">
                                      <p:cBhvr>
                                        <p:cTn id="15" dur="2000"/>
                                        <p:tgtEl>
                                          <p:spTgt spid="8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linds(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360000" y="360000"/>
            <a:ext cx="2348230" cy="706755"/>
          </a:xfrm>
          <a:prstGeom prst="rect">
            <a:avLst/>
          </a:prstGeom>
          <a:noFill/>
        </p:spPr>
        <p:txBody>
          <a:bodyPr wrap="square" rtlCol="0" anchor="t">
            <a:spAutoFit/>
          </a:bodyPr>
          <a:lstStyle/>
          <a:p>
            <a:pPr algn="l"/>
            <a:r>
              <a:rPr lang="zh-CN" altLang="en-US" sz="4000" b="1">
                <a:solidFill>
                  <a:srgbClr val="FF0000"/>
                </a:solidFill>
                <a:latin typeface="楷体" panose="02010609060101010101" charset="-122"/>
                <a:ea typeface="楷体" panose="02010609060101010101" charset="-122"/>
                <a:sym typeface="+mn-ea"/>
              </a:rPr>
              <a:t>课堂小结</a:t>
            </a:r>
            <a:endParaRPr lang="zh-CN" altLang="en-US" sz="4000" b="1">
              <a:solidFill>
                <a:srgbClr val="FF0000"/>
              </a:solidFill>
              <a:latin typeface="楷体" panose="02010609060101010101" charset="-122"/>
              <a:ea typeface="楷体" panose="02010609060101010101" charset="-122"/>
              <a:sym typeface="+mn-ea"/>
            </a:endParaRPr>
          </a:p>
        </p:txBody>
      </p:sp>
      <p:grpSp>
        <p:nvGrpSpPr>
          <p:cNvPr id="22" name="组合 21"/>
          <p:cNvGrpSpPr/>
          <p:nvPr>
            <p:custDataLst>
              <p:tags r:id="rId2"/>
            </p:custDataLst>
          </p:nvPr>
        </p:nvGrpSpPr>
        <p:grpSpPr>
          <a:xfrm>
            <a:off x="490855" y="980440"/>
            <a:ext cx="10894060" cy="5076825"/>
            <a:chOff x="773" y="1544"/>
            <a:chExt cx="17156" cy="7995"/>
          </a:xfrm>
        </p:grpSpPr>
        <p:sp>
          <p:nvSpPr>
            <p:cNvPr id="2" name="圆角矩形 1"/>
            <p:cNvSpPr/>
            <p:nvPr>
              <p:custDataLst>
                <p:tags r:id="rId3"/>
              </p:custDataLst>
            </p:nvPr>
          </p:nvSpPr>
          <p:spPr>
            <a:xfrm>
              <a:off x="773" y="5173"/>
              <a:ext cx="2815" cy="9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zh-CN" altLang="en-US" sz="2800">
                  <a:solidFill>
                    <a:schemeClr val="tx1"/>
                  </a:solidFill>
                  <a:uFillTx/>
                  <a:latin typeface="Times New Roman" panose="02020603050405020304" charset="0"/>
                  <a:ea typeface="楷体" panose="02010609060101010101" charset="-122"/>
                </a:rPr>
                <a:t>探索微观</a:t>
              </a:r>
              <a:endParaRPr lang="zh-CN" altLang="en-US" sz="2800">
                <a:solidFill>
                  <a:schemeClr val="tx1"/>
                </a:solidFill>
                <a:uFillTx/>
                <a:latin typeface="Times New Roman" panose="02020603050405020304" charset="0"/>
                <a:ea typeface="楷体" panose="02010609060101010101" charset="-122"/>
              </a:endParaRPr>
            </a:p>
          </p:txBody>
        </p:sp>
        <p:sp>
          <p:nvSpPr>
            <p:cNvPr id="4" name="圆角矩形 3"/>
            <p:cNvSpPr/>
            <p:nvPr>
              <p:custDataLst>
                <p:tags r:id="rId4"/>
              </p:custDataLst>
            </p:nvPr>
          </p:nvSpPr>
          <p:spPr>
            <a:xfrm>
              <a:off x="4579" y="1544"/>
              <a:ext cx="7586" cy="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zh-CN" altLang="en-US" sz="2800">
                  <a:solidFill>
                    <a:schemeClr val="tx1"/>
                  </a:solidFill>
                  <a:uFillTx/>
                  <a:latin typeface="Times New Roman" panose="02020603050405020304" charset="0"/>
                  <a:ea typeface="楷体" panose="02010609060101010101" charset="-122"/>
                </a:rPr>
                <a:t>物质是由分子和原子构成的</a:t>
              </a:r>
              <a:endParaRPr lang="zh-CN" altLang="en-US" sz="2800">
                <a:solidFill>
                  <a:schemeClr val="tx1"/>
                </a:solidFill>
                <a:uFillTx/>
                <a:latin typeface="Times New Roman" panose="02020603050405020304" charset="0"/>
                <a:ea typeface="楷体" panose="02010609060101010101" charset="-122"/>
              </a:endParaRPr>
            </a:p>
          </p:txBody>
        </p:sp>
        <p:sp>
          <p:nvSpPr>
            <p:cNvPr id="8" name="AutoShape 14"/>
            <p:cNvSpPr/>
            <p:nvPr>
              <p:custDataLst>
                <p:tags r:id="rId5"/>
              </p:custDataLst>
            </p:nvPr>
          </p:nvSpPr>
          <p:spPr>
            <a:xfrm>
              <a:off x="3703" y="1987"/>
              <a:ext cx="687" cy="7157"/>
            </a:xfrm>
            <a:prstGeom prst="leftBrace">
              <a:avLst>
                <a:gd name="adj1" fmla="val 69725"/>
                <a:gd name="adj2" fmla="val 50000"/>
              </a:avLst>
            </a:prstGeom>
            <a:ln w="38100">
              <a:headEnd type="none" w="med" len="med"/>
              <a:tailEnd type="none" w="med" len="med"/>
            </a:ln>
          </p:spPr>
          <p:style>
            <a:lnRef idx="2">
              <a:schemeClr val="accent3"/>
            </a:lnRef>
            <a:fillRef idx="0">
              <a:schemeClr val="accent3"/>
            </a:fillRef>
            <a:effectRef idx="1">
              <a:schemeClr val="accent3"/>
            </a:effectRef>
            <a:fontRef idx="minor">
              <a:schemeClr val="tx1"/>
            </a:fontRef>
          </p:style>
          <p:txBody>
            <a:bodyPr wrap="none" anchor="ctr" anchorCtr="0"/>
            <a:lstStyle/>
            <a:p>
              <a:pPr>
                <a:lnSpc>
                  <a:spcPct val="120000"/>
                </a:lnSpc>
                <a:buFont typeface="Arial" panose="020B0604020202020204" pitchFamily="34" charset="0"/>
              </a:pPr>
              <a:endParaRPr lang="zh-CN" altLang="en-US" sz="3200">
                <a:latin typeface="宋体" panose="02010600030101010101" pitchFamily="2" charset="-122"/>
                <a:ea typeface="宋体" panose="02010600030101010101" pitchFamily="2" charset="-122"/>
              </a:endParaRPr>
            </a:p>
          </p:txBody>
        </p:sp>
        <p:sp>
          <p:nvSpPr>
            <p:cNvPr id="9" name="圆角矩形 8"/>
            <p:cNvSpPr/>
            <p:nvPr>
              <p:custDataLst>
                <p:tags r:id="rId6"/>
              </p:custDataLst>
            </p:nvPr>
          </p:nvSpPr>
          <p:spPr>
            <a:xfrm>
              <a:off x="4579" y="2973"/>
              <a:ext cx="13350" cy="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zh-CN" altLang="en-US" sz="2800">
                  <a:solidFill>
                    <a:schemeClr val="tx1"/>
                  </a:solidFill>
                  <a:uFillTx/>
                  <a:latin typeface="Times New Roman" panose="02020603050405020304" charset="0"/>
                  <a:ea typeface="楷体" panose="02010609060101010101" charset="-122"/>
                </a:rPr>
                <a:t>大多数分子直径的数量级为</a:t>
              </a:r>
              <a:r>
                <a:rPr lang="en-US" altLang="zh-CN" sz="2800">
                  <a:solidFill>
                    <a:schemeClr val="tx1"/>
                  </a:solidFill>
                  <a:uFillTx/>
                  <a:latin typeface="Times New Roman" panose="02020603050405020304" charset="0"/>
                  <a:ea typeface="楷体" panose="02010609060101010101" charset="-122"/>
                </a:rPr>
                <a:t>10</a:t>
              </a:r>
              <a:r>
                <a:rPr lang="en-US" altLang="zh-CN" sz="2800" baseline="30000">
                  <a:solidFill>
                    <a:schemeClr val="tx1"/>
                  </a:solidFill>
                  <a:uFillTx/>
                  <a:latin typeface="Times New Roman" panose="02020603050405020304" charset="0"/>
                  <a:ea typeface="楷体" panose="02010609060101010101" charset="-122"/>
                </a:rPr>
                <a:t>-10</a:t>
              </a:r>
              <a:r>
                <a:rPr lang="en-US" altLang="zh-CN" sz="2800">
                  <a:solidFill>
                    <a:schemeClr val="tx1"/>
                  </a:solidFill>
                  <a:uFillTx/>
                  <a:latin typeface="Times New Roman" panose="02020603050405020304" charset="0"/>
                  <a:ea typeface="楷体" panose="02010609060101010101" charset="-122"/>
                </a:rPr>
                <a:t> m</a:t>
              </a:r>
              <a:r>
                <a:rPr lang="zh-CN" altLang="en-US" sz="2800">
                  <a:solidFill>
                    <a:schemeClr val="tx1"/>
                  </a:solidFill>
                  <a:uFillTx/>
                  <a:latin typeface="Times New Roman" panose="02020603050405020304" charset="0"/>
                  <a:ea typeface="楷体" panose="02010609060101010101" charset="-122"/>
                </a:rPr>
                <a:t>，分子的质量很小</a:t>
              </a:r>
              <a:endParaRPr lang="zh-CN" altLang="en-US" sz="2800">
                <a:solidFill>
                  <a:schemeClr val="tx1"/>
                </a:solidFill>
                <a:uFillTx/>
                <a:latin typeface="Times New Roman" panose="02020603050405020304" charset="0"/>
                <a:ea typeface="楷体" panose="02010609060101010101" charset="-122"/>
              </a:endParaRPr>
            </a:p>
          </p:txBody>
        </p:sp>
        <p:sp>
          <p:nvSpPr>
            <p:cNvPr id="10" name="圆角矩形 9"/>
            <p:cNvSpPr/>
            <p:nvPr>
              <p:custDataLst>
                <p:tags r:id="rId7"/>
              </p:custDataLst>
            </p:nvPr>
          </p:nvSpPr>
          <p:spPr>
            <a:xfrm>
              <a:off x="4579" y="4402"/>
              <a:ext cx="11038" cy="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zh-CN" altLang="en-US" sz="2800">
                  <a:solidFill>
                    <a:schemeClr val="tx1"/>
                  </a:solidFill>
                  <a:uFillTx/>
                  <a:latin typeface="Times New Roman" panose="02020603050405020304" charset="0"/>
                  <a:ea typeface="楷体" panose="02010609060101010101" charset="-122"/>
                </a:rPr>
                <a:t>分子由原子构成，原子由原子核和电子构成</a:t>
              </a:r>
              <a:endParaRPr lang="zh-CN" altLang="en-US" sz="2800">
                <a:solidFill>
                  <a:schemeClr val="tx1"/>
                </a:solidFill>
                <a:uFillTx/>
                <a:latin typeface="Times New Roman" panose="02020603050405020304" charset="0"/>
                <a:ea typeface="楷体" panose="02010609060101010101" charset="-122"/>
              </a:endParaRPr>
            </a:p>
          </p:txBody>
        </p:sp>
        <p:sp>
          <p:nvSpPr>
            <p:cNvPr id="11" name="圆角矩形 10"/>
            <p:cNvSpPr/>
            <p:nvPr>
              <p:custDataLst>
                <p:tags r:id="rId8"/>
              </p:custDataLst>
            </p:nvPr>
          </p:nvSpPr>
          <p:spPr>
            <a:xfrm>
              <a:off x="4579" y="6546"/>
              <a:ext cx="5762" cy="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zh-CN" altLang="en-US" sz="2800">
                  <a:solidFill>
                    <a:schemeClr val="tx1"/>
                  </a:solidFill>
                  <a:uFillTx/>
                  <a:latin typeface="Times New Roman" panose="02020603050405020304" charset="0"/>
                  <a:ea typeface="楷体" panose="02010609060101010101" charset="-122"/>
                </a:rPr>
                <a:t>原子结构的两种模型</a:t>
              </a:r>
              <a:endParaRPr lang="zh-CN" altLang="en-US" sz="2800">
                <a:solidFill>
                  <a:schemeClr val="tx1"/>
                </a:solidFill>
                <a:uFillTx/>
                <a:latin typeface="Times New Roman" panose="02020603050405020304" charset="0"/>
                <a:ea typeface="楷体" panose="02010609060101010101" charset="-122"/>
              </a:endParaRPr>
            </a:p>
          </p:txBody>
        </p:sp>
        <p:sp>
          <p:nvSpPr>
            <p:cNvPr id="12" name="圆角矩形 11"/>
            <p:cNvSpPr/>
            <p:nvPr>
              <p:custDataLst>
                <p:tags r:id="rId9"/>
              </p:custDataLst>
            </p:nvPr>
          </p:nvSpPr>
          <p:spPr>
            <a:xfrm>
              <a:off x="4579" y="8689"/>
              <a:ext cx="12698" cy="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zh-CN" altLang="en-US" sz="2800">
                  <a:solidFill>
                    <a:schemeClr val="tx1"/>
                  </a:solidFill>
                  <a:uFillTx/>
                  <a:latin typeface="Times New Roman" panose="02020603050405020304" charset="0"/>
                  <a:ea typeface="楷体" panose="02010609060101010101" charset="-122"/>
                </a:rPr>
                <a:t>原子核由质子和中子构成，质子和中子由夸克构成</a:t>
              </a:r>
              <a:endParaRPr lang="zh-CN" altLang="en-US" sz="2800">
                <a:solidFill>
                  <a:schemeClr val="tx1"/>
                </a:solidFill>
                <a:uFillTx/>
                <a:latin typeface="Times New Roman" panose="02020603050405020304" charset="0"/>
                <a:ea typeface="楷体" panose="02010609060101010101" charset="-122"/>
              </a:endParaRPr>
            </a:p>
          </p:txBody>
        </p:sp>
        <p:sp>
          <p:nvSpPr>
            <p:cNvPr id="15" name="圆角矩形 14"/>
            <p:cNvSpPr/>
            <p:nvPr>
              <p:custDataLst>
                <p:tags r:id="rId10"/>
              </p:custDataLst>
            </p:nvPr>
          </p:nvSpPr>
          <p:spPr>
            <a:xfrm>
              <a:off x="11157" y="5831"/>
              <a:ext cx="5762" cy="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zh-CN" altLang="en-US" sz="2800">
                  <a:solidFill>
                    <a:schemeClr val="tx1"/>
                  </a:solidFill>
                  <a:uFillTx/>
                  <a:latin typeface="Times New Roman" panose="02020603050405020304" charset="0"/>
                  <a:ea typeface="楷体" panose="02010609060101010101" charset="-122"/>
                </a:rPr>
                <a:t>汤姆孙的</a:t>
              </a:r>
              <a:r>
                <a:rPr lang="en-US" altLang="zh-CN" sz="2800">
                  <a:solidFill>
                    <a:schemeClr val="tx1"/>
                  </a:solidFill>
                  <a:uFillTx/>
                  <a:latin typeface="Times New Roman" panose="02020603050405020304" charset="0"/>
                  <a:ea typeface="楷体" panose="02010609060101010101" charset="-122"/>
                </a:rPr>
                <a:t>“</a:t>
              </a:r>
              <a:r>
                <a:rPr lang="zh-CN" altLang="en-US" sz="2800">
                  <a:solidFill>
                    <a:schemeClr val="tx1"/>
                  </a:solidFill>
                  <a:uFillTx/>
                  <a:latin typeface="Times New Roman" panose="02020603050405020304" charset="0"/>
                  <a:ea typeface="楷体" panose="02010609060101010101" charset="-122"/>
                </a:rPr>
                <a:t>枣糕模型</a:t>
              </a:r>
              <a:r>
                <a:rPr lang="en-US" altLang="zh-CN" sz="2800">
                  <a:solidFill>
                    <a:schemeClr val="tx1"/>
                  </a:solidFill>
                  <a:uFillTx/>
                  <a:latin typeface="Times New Roman" panose="02020603050405020304" charset="0"/>
                  <a:ea typeface="楷体" panose="02010609060101010101" charset="-122"/>
                </a:rPr>
                <a:t>”</a:t>
              </a:r>
              <a:endParaRPr lang="en-US" altLang="zh-CN" sz="2800">
                <a:solidFill>
                  <a:schemeClr val="tx1"/>
                </a:solidFill>
                <a:uFillTx/>
                <a:latin typeface="Times New Roman" panose="02020603050405020304" charset="0"/>
                <a:ea typeface="楷体" panose="02010609060101010101" charset="-122"/>
              </a:endParaRPr>
            </a:p>
          </p:txBody>
        </p:sp>
        <p:sp>
          <p:nvSpPr>
            <p:cNvPr id="17" name="圆角矩形 16"/>
            <p:cNvSpPr/>
            <p:nvPr>
              <p:custDataLst>
                <p:tags r:id="rId11"/>
              </p:custDataLst>
            </p:nvPr>
          </p:nvSpPr>
          <p:spPr>
            <a:xfrm>
              <a:off x="11157" y="7260"/>
              <a:ext cx="6473" cy="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zh-CN" altLang="en-US" sz="2800">
                  <a:solidFill>
                    <a:schemeClr val="tx1"/>
                  </a:solidFill>
                  <a:uFillTx/>
                  <a:latin typeface="Times New Roman" panose="02020603050405020304" charset="0"/>
                  <a:ea typeface="楷体" panose="02010609060101010101" charset="-122"/>
                </a:rPr>
                <a:t>卢瑟福的</a:t>
              </a:r>
              <a:r>
                <a:rPr lang="en-US" altLang="zh-CN" sz="2800">
                  <a:solidFill>
                    <a:schemeClr val="tx1"/>
                  </a:solidFill>
                  <a:uFillTx/>
                  <a:latin typeface="Times New Roman" panose="02020603050405020304" charset="0"/>
                  <a:ea typeface="楷体" panose="02010609060101010101" charset="-122"/>
                </a:rPr>
                <a:t>“</a:t>
              </a:r>
              <a:r>
                <a:rPr lang="zh-CN" altLang="en-US" sz="2800">
                  <a:solidFill>
                    <a:schemeClr val="tx1"/>
                  </a:solidFill>
                  <a:uFillTx/>
                  <a:latin typeface="Times New Roman" panose="02020603050405020304" charset="0"/>
                  <a:ea typeface="楷体" panose="02010609060101010101" charset="-122"/>
                </a:rPr>
                <a:t>核式结构模型</a:t>
              </a:r>
              <a:r>
                <a:rPr lang="en-US" altLang="zh-CN" sz="2800">
                  <a:solidFill>
                    <a:schemeClr val="tx1"/>
                  </a:solidFill>
                  <a:uFillTx/>
                  <a:latin typeface="Times New Roman" panose="02020603050405020304" charset="0"/>
                  <a:ea typeface="楷体" panose="02010609060101010101" charset="-122"/>
                </a:rPr>
                <a:t>”</a:t>
              </a:r>
              <a:endParaRPr lang="en-US" altLang="zh-CN" sz="2800">
                <a:solidFill>
                  <a:schemeClr val="tx1"/>
                </a:solidFill>
                <a:uFillTx/>
                <a:latin typeface="Times New Roman" panose="02020603050405020304" charset="0"/>
                <a:ea typeface="楷体" panose="02010609060101010101" charset="-122"/>
              </a:endParaRPr>
            </a:p>
          </p:txBody>
        </p:sp>
        <p:sp>
          <p:nvSpPr>
            <p:cNvPr id="21" name="AutoShape 14"/>
            <p:cNvSpPr/>
            <p:nvPr>
              <p:custDataLst>
                <p:tags r:id="rId12"/>
              </p:custDataLst>
            </p:nvPr>
          </p:nvSpPr>
          <p:spPr>
            <a:xfrm>
              <a:off x="10518" y="6196"/>
              <a:ext cx="526" cy="1550"/>
            </a:xfrm>
            <a:prstGeom prst="leftBrace">
              <a:avLst>
                <a:gd name="adj1" fmla="val 28093"/>
                <a:gd name="adj2" fmla="val 50000"/>
              </a:avLst>
            </a:prstGeom>
            <a:ln w="38100">
              <a:headEnd type="none" w="med" len="med"/>
              <a:tailEnd type="none" w="med" len="med"/>
            </a:ln>
          </p:spPr>
          <p:style>
            <a:lnRef idx="2">
              <a:schemeClr val="accent3"/>
            </a:lnRef>
            <a:fillRef idx="0">
              <a:schemeClr val="accent3"/>
            </a:fillRef>
            <a:effectRef idx="1">
              <a:schemeClr val="accent3"/>
            </a:effectRef>
            <a:fontRef idx="minor">
              <a:schemeClr val="tx1"/>
            </a:fontRef>
          </p:style>
          <p:txBody>
            <a:bodyPr wrap="none" anchor="ctr" anchorCtr="0"/>
            <a:lstStyle/>
            <a:p>
              <a:pPr>
                <a:lnSpc>
                  <a:spcPct val="120000"/>
                </a:lnSpc>
                <a:buFont typeface="Arial" panose="020B0604020202020204" pitchFamily="34" charset="0"/>
              </a:pPr>
              <a:endParaRPr lang="zh-CN" altLang="en-US" sz="3200">
                <a:latin typeface="宋体" panose="02010600030101010101" pitchFamily="2" charset="-122"/>
                <a:ea typeface="宋体" panose="02010600030101010101" pitchFamily="2"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1631950" y="1484630"/>
            <a:ext cx="8168005" cy="2748915"/>
          </a:xfrm>
          <a:prstGeom prst="rect">
            <a:avLst/>
          </a:prstGeom>
        </p:spPr>
      </p:pic>
      <p:sp>
        <p:nvSpPr>
          <p:cNvPr id="3" name="文本框 2"/>
          <p:cNvSpPr txBox="1"/>
          <p:nvPr>
            <p:custDataLst>
              <p:tags r:id="rId3"/>
            </p:custDataLst>
          </p:nvPr>
        </p:nvSpPr>
        <p:spPr>
          <a:xfrm>
            <a:off x="360000" y="360000"/>
            <a:ext cx="2689860" cy="706755"/>
          </a:xfrm>
          <a:prstGeom prst="rect">
            <a:avLst/>
          </a:prstGeom>
          <a:noFill/>
        </p:spPr>
        <p:txBody>
          <a:bodyPr wrap="square" rtlCol="0" anchor="t">
            <a:spAutoFit/>
          </a:bodyPr>
          <a:lstStyle/>
          <a:p>
            <a:pPr algn="l"/>
            <a:r>
              <a:rPr lang="zh-CN" altLang="en-US" sz="4000" b="1">
                <a:solidFill>
                  <a:srgbClr val="FF0000"/>
                </a:solidFill>
                <a:latin typeface="楷体" panose="02010609060101010101" charset="-122"/>
                <a:ea typeface="楷体" panose="02010609060101010101" charset="-122"/>
                <a:sym typeface="+mn-ea"/>
              </a:rPr>
              <a:t>随堂练习</a:t>
            </a:r>
            <a:r>
              <a:rPr lang="en-US" altLang="zh-CN" sz="4000" b="1">
                <a:solidFill>
                  <a:srgbClr val="FF0000"/>
                </a:solidFill>
                <a:latin typeface="Times New Roman" panose="02020603050405020304" charset="0"/>
                <a:ea typeface="楷体" panose="02010609060101010101" charset="-122"/>
                <a:cs typeface="Times New Roman" panose="02020603050405020304" charset="0"/>
                <a:sym typeface="+mn-ea"/>
              </a:rPr>
              <a:t>1</a:t>
            </a:r>
            <a:endParaRPr lang="en-US" altLang="zh-CN" sz="4000" b="1">
              <a:solidFill>
                <a:srgbClr val="FF0000"/>
              </a:solidFill>
              <a:latin typeface="Times New Roman" panose="02020603050405020304" charset="0"/>
              <a:ea typeface="楷体" panose="02010609060101010101" charset="-122"/>
              <a:cs typeface="Times New Roman" panose="02020603050405020304" charset="0"/>
              <a:sym typeface="+mn-ea"/>
            </a:endParaRPr>
          </a:p>
        </p:txBody>
      </p:sp>
      <p:sp>
        <p:nvSpPr>
          <p:cNvPr id="6" name="下弧形箭头 5">
            <a:hlinkClick r:id="rId4" action="ppaction://hlinksldjump"/>
          </p:cNvPr>
          <p:cNvSpPr/>
          <p:nvPr>
            <p:custDataLst>
              <p:tags r:id="rId5"/>
            </p:custDataLst>
          </p:nvPr>
        </p:nvSpPr>
        <p:spPr>
          <a:xfrm rot="18060000">
            <a:off x="10329545" y="5695950"/>
            <a:ext cx="1080135" cy="575945"/>
          </a:xfrm>
          <a:prstGeom prst="curvedUp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schemeClr val="tx1"/>
              </a:solidFill>
            </a:endParaRPr>
          </a:p>
        </p:txBody>
      </p:sp>
      <p:sp>
        <p:nvSpPr>
          <p:cNvPr id="8" name="文本框 7"/>
          <p:cNvSpPr txBox="1"/>
          <p:nvPr>
            <p:custDataLst>
              <p:tags r:id="rId6"/>
            </p:custDataLst>
          </p:nvPr>
        </p:nvSpPr>
        <p:spPr>
          <a:xfrm>
            <a:off x="4152265" y="2988000"/>
            <a:ext cx="2738120" cy="583565"/>
          </a:xfrm>
          <a:prstGeom prst="rect">
            <a:avLst/>
          </a:prstGeom>
          <a:noFill/>
        </p:spPr>
        <p:txBody>
          <a:bodyPr wrap="square" rtlCol="0">
            <a:spAutoFit/>
          </a:bodyPr>
          <a:lstStyle/>
          <a:p>
            <a:pPr algn="ctr"/>
            <a:r>
              <a:rPr lang="en-US" altLang="zh-CN" sz="3200" b="1">
                <a:solidFill>
                  <a:srgbClr val="FF0000"/>
                </a:solidFill>
                <a:latin typeface="Times New Roman" panose="02020603050405020304" charset="0"/>
                <a:ea typeface="楷体" panose="02010609060101010101" charset="-122"/>
                <a:cs typeface="Times New Roman" panose="02020603050405020304" charset="0"/>
              </a:rPr>
              <a:t>2</a:t>
            </a:r>
            <a:r>
              <a:rPr lang="en-US" altLang="zh-CN" sz="2000" b="1">
                <a:solidFill>
                  <a:srgbClr val="FF0000"/>
                </a:solidFill>
                <a:latin typeface="Times New Roman" panose="02020603050405020304" charset="0"/>
                <a:ea typeface="楷体" panose="02010609060101010101" charset="-122"/>
                <a:cs typeface="Times New Roman" panose="02020603050405020304" charset="0"/>
              </a:rPr>
              <a:t> </a:t>
            </a:r>
            <a:r>
              <a:rPr lang="en-US" altLang="zh-CN" sz="3200" b="1">
                <a:solidFill>
                  <a:srgbClr val="FF0000"/>
                </a:solidFill>
                <a:latin typeface="Times New Roman" panose="02020603050405020304" charset="0"/>
                <a:ea typeface="楷体" panose="02010609060101010101" charset="-122"/>
                <a:cs typeface="Times New Roman" panose="02020603050405020304" charset="0"/>
              </a:rPr>
              <a:t>500</a:t>
            </a:r>
            <a:endParaRPr lang="en-US" altLang="zh-CN" sz="3200" b="1">
              <a:solidFill>
                <a:srgbClr val="FF0000"/>
              </a:solidFill>
              <a:latin typeface="Times New Roman" panose="02020603050405020304" charset="0"/>
              <a:ea typeface="楷体" panose="02010609060101010101" charset="-122"/>
              <a:cs typeface="Times New Roman" panose="02020603050405020304" charset="0"/>
            </a:endParaRPr>
          </a:p>
        </p:txBody>
      </p:sp>
      <p:sp>
        <p:nvSpPr>
          <p:cNvPr id="9" name="文本框 8"/>
          <p:cNvSpPr txBox="1"/>
          <p:nvPr>
            <p:custDataLst>
              <p:tags r:id="rId7"/>
            </p:custDataLst>
          </p:nvPr>
        </p:nvSpPr>
        <p:spPr>
          <a:xfrm>
            <a:off x="1271905" y="3726000"/>
            <a:ext cx="2738120" cy="583565"/>
          </a:xfrm>
          <a:prstGeom prst="rect">
            <a:avLst/>
          </a:prstGeom>
          <a:noFill/>
        </p:spPr>
        <p:txBody>
          <a:bodyPr wrap="square" rtlCol="0">
            <a:spAutoFit/>
          </a:bodyPr>
          <a:lstStyle/>
          <a:p>
            <a:pPr algn="ctr"/>
            <a:r>
              <a:rPr lang="zh-CN" altLang="en-US" sz="3200" b="1">
                <a:solidFill>
                  <a:srgbClr val="FF0000"/>
                </a:solidFill>
                <a:latin typeface="Times New Roman" panose="02020603050405020304" charset="0"/>
                <a:ea typeface="楷体" panose="02010609060101010101" charset="-122"/>
                <a:cs typeface="Times New Roman" panose="02020603050405020304" charset="0"/>
              </a:rPr>
              <a:t>不是</a:t>
            </a:r>
            <a:endParaRPr lang="zh-CN" altLang="en-US" sz="3200" b="1">
              <a:solidFill>
                <a:srgbClr val="FF0000"/>
              </a:solidFill>
              <a:latin typeface="Times New Roman" panose="02020603050405020304" charset="0"/>
              <a:ea typeface="楷体" panose="02010609060101010101"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500"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500"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3" presetClass="entr" presetSubtype="1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1199515" y="1196340"/>
            <a:ext cx="8173720" cy="5274310"/>
          </a:xfrm>
          <a:prstGeom prst="rect">
            <a:avLst/>
          </a:prstGeom>
        </p:spPr>
      </p:pic>
      <p:sp>
        <p:nvSpPr>
          <p:cNvPr id="3" name="文本框 2"/>
          <p:cNvSpPr txBox="1"/>
          <p:nvPr>
            <p:custDataLst>
              <p:tags r:id="rId3"/>
            </p:custDataLst>
          </p:nvPr>
        </p:nvSpPr>
        <p:spPr>
          <a:xfrm>
            <a:off x="360000" y="360000"/>
            <a:ext cx="2689860" cy="706755"/>
          </a:xfrm>
          <a:prstGeom prst="rect">
            <a:avLst/>
          </a:prstGeom>
          <a:noFill/>
        </p:spPr>
        <p:txBody>
          <a:bodyPr wrap="square" rtlCol="0" anchor="t">
            <a:spAutoFit/>
          </a:bodyPr>
          <a:lstStyle/>
          <a:p>
            <a:pPr algn="l"/>
            <a:r>
              <a:rPr lang="zh-CN" altLang="en-US" sz="4000" b="1">
                <a:solidFill>
                  <a:srgbClr val="FF0000"/>
                </a:solidFill>
                <a:latin typeface="楷体" panose="02010609060101010101" charset="-122"/>
                <a:ea typeface="楷体" panose="02010609060101010101" charset="-122"/>
                <a:sym typeface="+mn-ea"/>
              </a:rPr>
              <a:t>随堂练习</a:t>
            </a:r>
            <a:r>
              <a:rPr lang="en-US" altLang="zh-CN" sz="4000" b="1">
                <a:solidFill>
                  <a:srgbClr val="FF0000"/>
                </a:solidFill>
                <a:latin typeface="Times New Roman" panose="02020603050405020304" charset="0"/>
                <a:ea typeface="楷体" panose="02010609060101010101" charset="-122"/>
                <a:cs typeface="Times New Roman" panose="02020603050405020304" charset="0"/>
                <a:sym typeface="+mn-ea"/>
              </a:rPr>
              <a:t>2</a:t>
            </a:r>
            <a:endParaRPr lang="en-US" altLang="zh-CN" sz="4000" b="1">
              <a:solidFill>
                <a:srgbClr val="FF0000"/>
              </a:solidFill>
              <a:latin typeface="Times New Roman" panose="02020603050405020304" charset="0"/>
              <a:ea typeface="楷体" panose="02010609060101010101" charset="-122"/>
              <a:cs typeface="Times New Roman" panose="02020603050405020304" charset="0"/>
              <a:sym typeface="+mn-ea"/>
            </a:endParaRPr>
          </a:p>
        </p:txBody>
      </p:sp>
      <p:sp>
        <p:nvSpPr>
          <p:cNvPr id="6" name="下弧形箭头 5">
            <a:hlinkClick r:id="rId4" action="ppaction://hlinksldjump"/>
          </p:cNvPr>
          <p:cNvSpPr/>
          <p:nvPr>
            <p:custDataLst>
              <p:tags r:id="rId5"/>
            </p:custDataLst>
          </p:nvPr>
        </p:nvSpPr>
        <p:spPr>
          <a:xfrm rot="18060000">
            <a:off x="10329545" y="5695950"/>
            <a:ext cx="1080135" cy="575945"/>
          </a:xfrm>
          <a:prstGeom prst="curvedUp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schemeClr val="tx1"/>
              </a:solidFill>
            </a:endParaRPr>
          </a:p>
        </p:txBody>
      </p:sp>
      <p:sp>
        <p:nvSpPr>
          <p:cNvPr id="9" name="文本框 8"/>
          <p:cNvSpPr txBox="1"/>
          <p:nvPr>
            <p:custDataLst>
              <p:tags r:id="rId6"/>
            </p:custDataLst>
          </p:nvPr>
        </p:nvSpPr>
        <p:spPr>
          <a:xfrm>
            <a:off x="7086600" y="2880000"/>
            <a:ext cx="2738120" cy="583565"/>
          </a:xfrm>
          <a:prstGeom prst="rect">
            <a:avLst/>
          </a:prstGeom>
          <a:noFill/>
        </p:spPr>
        <p:txBody>
          <a:bodyPr wrap="square" rtlCol="0">
            <a:spAutoFit/>
          </a:bodyPr>
          <a:lstStyle/>
          <a:p>
            <a:pPr algn="ctr"/>
            <a:r>
              <a:rPr lang="en-US" altLang="zh-CN" sz="3200" b="1">
                <a:solidFill>
                  <a:srgbClr val="FF0000"/>
                </a:solidFill>
                <a:latin typeface="Times New Roman" panose="02020603050405020304" charset="0"/>
                <a:ea typeface="楷体" panose="02010609060101010101" charset="-122"/>
                <a:cs typeface="Times New Roman" panose="02020603050405020304" charset="0"/>
              </a:rPr>
              <a:t>D</a:t>
            </a:r>
            <a:endParaRPr lang="en-US" altLang="zh-CN" sz="3200" b="1">
              <a:solidFill>
                <a:srgbClr val="FF0000"/>
              </a:solidFill>
              <a:latin typeface="Times New Roman" panose="02020603050405020304" charset="0"/>
              <a:ea typeface="楷体" panose="02010609060101010101"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500"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3"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5015865" y="1556385"/>
            <a:ext cx="1788795" cy="2978150"/>
          </a:xfrm>
          <a:prstGeom prst="rect">
            <a:avLst/>
          </a:prstGeom>
        </p:spPr>
      </p:pic>
      <p:pic>
        <p:nvPicPr>
          <p:cNvPr id="3" name="图片 2"/>
          <p:cNvPicPr>
            <a:picLocks noChangeAspect="1"/>
          </p:cNvPicPr>
          <p:nvPr>
            <p:custDataLst>
              <p:tags r:id="rId3"/>
            </p:custDataLst>
          </p:nvPr>
        </p:nvPicPr>
        <p:blipFill>
          <a:blip r:embed="rId4"/>
          <a:stretch>
            <a:fillRect/>
          </a:stretch>
        </p:blipFill>
        <p:spPr>
          <a:xfrm>
            <a:off x="422910" y="2060575"/>
            <a:ext cx="1701165" cy="2271395"/>
          </a:xfrm>
          <a:prstGeom prst="rect">
            <a:avLst/>
          </a:prstGeom>
        </p:spPr>
      </p:pic>
      <p:pic>
        <p:nvPicPr>
          <p:cNvPr id="4" name="图片 3"/>
          <p:cNvPicPr>
            <a:picLocks noChangeAspect="1"/>
          </p:cNvPicPr>
          <p:nvPr>
            <p:custDataLst>
              <p:tags r:id="rId5"/>
            </p:custDataLst>
          </p:nvPr>
        </p:nvPicPr>
        <p:blipFill>
          <a:blip r:embed="rId6"/>
          <a:stretch>
            <a:fillRect/>
          </a:stretch>
        </p:blipFill>
        <p:spPr>
          <a:xfrm>
            <a:off x="9768840" y="1988820"/>
            <a:ext cx="1478280" cy="1338580"/>
          </a:xfrm>
          <a:prstGeom prst="rect">
            <a:avLst/>
          </a:prstGeom>
        </p:spPr>
      </p:pic>
      <p:sp>
        <p:nvSpPr>
          <p:cNvPr id="5" name="文本框 4"/>
          <p:cNvSpPr txBox="1"/>
          <p:nvPr>
            <p:custDataLst>
              <p:tags r:id="rId7"/>
            </p:custDataLst>
          </p:nvPr>
        </p:nvSpPr>
        <p:spPr>
          <a:xfrm>
            <a:off x="360000" y="360000"/>
            <a:ext cx="2348230" cy="706755"/>
          </a:xfrm>
          <a:prstGeom prst="rect">
            <a:avLst/>
          </a:prstGeom>
          <a:noFill/>
        </p:spPr>
        <p:txBody>
          <a:bodyPr wrap="square" rtlCol="0" anchor="t">
            <a:spAutoFit/>
          </a:bodyPr>
          <a:lstStyle/>
          <a:p>
            <a:pPr algn="l"/>
            <a:r>
              <a:rPr lang="zh-CN" altLang="en-US" sz="4000" b="1">
                <a:solidFill>
                  <a:srgbClr val="FF0000"/>
                </a:solidFill>
                <a:latin typeface="楷体" panose="02010609060101010101" charset="-122"/>
                <a:ea typeface="楷体" panose="02010609060101010101" charset="-122"/>
                <a:sym typeface="+mn-ea"/>
              </a:rPr>
              <a:t>新课引入</a:t>
            </a:r>
            <a:endParaRPr lang="zh-CN" altLang="en-US" sz="4000" b="1">
              <a:solidFill>
                <a:srgbClr val="FF0000"/>
              </a:solidFill>
              <a:latin typeface="楷体" panose="02010609060101010101" charset="-122"/>
              <a:ea typeface="楷体" panose="02010609060101010101" charset="-122"/>
              <a:sym typeface="+mn-ea"/>
            </a:endParaRPr>
          </a:p>
        </p:txBody>
      </p:sp>
      <p:pic>
        <p:nvPicPr>
          <p:cNvPr id="6" name="图片 5"/>
          <p:cNvPicPr>
            <a:picLocks noChangeAspect="1"/>
          </p:cNvPicPr>
          <p:nvPr>
            <p:custDataLst>
              <p:tags r:id="rId8"/>
            </p:custDataLst>
          </p:nvPr>
        </p:nvPicPr>
        <p:blipFill>
          <a:blip r:embed="rId9"/>
          <a:srcRect l="10872" r="9219"/>
          <a:stretch>
            <a:fillRect/>
          </a:stretch>
        </p:blipFill>
        <p:spPr>
          <a:xfrm>
            <a:off x="9696450" y="3357245"/>
            <a:ext cx="1709420" cy="1199515"/>
          </a:xfrm>
          <a:prstGeom prst="rect">
            <a:avLst/>
          </a:prstGeom>
        </p:spPr>
      </p:pic>
      <p:pic>
        <p:nvPicPr>
          <p:cNvPr id="7" name="图片 6"/>
          <p:cNvPicPr>
            <a:picLocks noChangeAspect="1"/>
          </p:cNvPicPr>
          <p:nvPr>
            <p:custDataLst>
              <p:tags r:id="rId10"/>
            </p:custDataLst>
          </p:nvPr>
        </p:nvPicPr>
        <p:blipFill>
          <a:blip r:embed="rId11"/>
          <a:srcRect l="40556" t="56296" r="9049" b="4852"/>
          <a:stretch>
            <a:fillRect/>
          </a:stretch>
        </p:blipFill>
        <p:spPr>
          <a:xfrm>
            <a:off x="1991995" y="2564765"/>
            <a:ext cx="2992120" cy="1730375"/>
          </a:xfrm>
          <a:prstGeom prst="rect">
            <a:avLst/>
          </a:prstGeom>
        </p:spPr>
      </p:pic>
      <p:pic>
        <p:nvPicPr>
          <p:cNvPr id="9" name="图片 8"/>
          <p:cNvPicPr>
            <a:picLocks noChangeAspect="1"/>
          </p:cNvPicPr>
          <p:nvPr>
            <p:custDataLst>
              <p:tags r:id="rId12"/>
            </p:custDataLst>
          </p:nvPr>
        </p:nvPicPr>
        <p:blipFill>
          <a:blip r:embed="rId13"/>
          <a:srcRect l="13003" t="15402" r="9017" b="5638"/>
          <a:stretch>
            <a:fillRect/>
          </a:stretch>
        </p:blipFill>
        <p:spPr>
          <a:xfrm>
            <a:off x="6240145" y="1682750"/>
            <a:ext cx="3888105" cy="2952750"/>
          </a:xfrm>
          <a:prstGeom prst="rect">
            <a:avLst/>
          </a:prstGeom>
        </p:spPr>
      </p:pic>
      <p:sp>
        <p:nvSpPr>
          <p:cNvPr id="10" name="圆角矩形 9"/>
          <p:cNvSpPr/>
          <p:nvPr>
            <p:custDataLst>
              <p:tags r:id="rId14"/>
            </p:custDataLst>
          </p:nvPr>
        </p:nvSpPr>
        <p:spPr>
          <a:xfrm>
            <a:off x="588010" y="4746625"/>
            <a:ext cx="1311910" cy="709930"/>
          </a:xfrm>
          <a:prstGeom prst="roundRect">
            <a:avLst/>
          </a:prstGeom>
          <a:ln>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zh-CN" altLang="en-US" sz="2800">
                <a:solidFill>
                  <a:schemeClr val="tx1"/>
                </a:solidFill>
                <a:uFillTx/>
                <a:latin typeface="Times New Roman" panose="02020603050405020304" charset="0"/>
                <a:ea typeface="楷体" panose="02010609060101010101" charset="-122"/>
              </a:rPr>
              <a:t>人体</a:t>
            </a:r>
            <a:endParaRPr lang="zh-CN" altLang="en-US" sz="2800">
              <a:solidFill>
                <a:schemeClr val="tx1"/>
              </a:solidFill>
              <a:uFillTx/>
              <a:latin typeface="Times New Roman" panose="02020603050405020304" charset="0"/>
              <a:ea typeface="楷体" panose="02010609060101010101" charset="-122"/>
            </a:endParaRPr>
          </a:p>
        </p:txBody>
      </p:sp>
      <p:grpSp>
        <p:nvGrpSpPr>
          <p:cNvPr id="23" name="组合 22"/>
          <p:cNvGrpSpPr/>
          <p:nvPr>
            <p:custDataLst>
              <p:tags r:id="rId15"/>
            </p:custDataLst>
          </p:nvPr>
        </p:nvGrpSpPr>
        <p:grpSpPr>
          <a:xfrm>
            <a:off x="1888490" y="4746625"/>
            <a:ext cx="2332990" cy="709930"/>
            <a:chOff x="2974" y="7475"/>
            <a:chExt cx="3674" cy="1118"/>
          </a:xfrm>
        </p:grpSpPr>
        <p:sp>
          <p:nvSpPr>
            <p:cNvPr id="13" name="圆角矩形 12"/>
            <p:cNvSpPr/>
            <p:nvPr>
              <p:custDataLst>
                <p:tags r:id="rId16"/>
              </p:custDataLst>
            </p:nvPr>
          </p:nvSpPr>
          <p:spPr>
            <a:xfrm>
              <a:off x="4582" y="7475"/>
              <a:ext cx="2066" cy="1118"/>
            </a:xfrm>
            <a:prstGeom prst="roundRect">
              <a:avLst/>
            </a:prstGeom>
            <a:ln>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zh-CN" altLang="en-US" sz="2800">
                  <a:solidFill>
                    <a:schemeClr val="tx1"/>
                  </a:solidFill>
                  <a:uFillTx/>
                  <a:latin typeface="Times New Roman" panose="02020603050405020304" charset="0"/>
                  <a:ea typeface="楷体" panose="02010609060101010101" charset="-122"/>
                </a:rPr>
                <a:t>系统</a:t>
              </a:r>
              <a:endParaRPr lang="zh-CN" altLang="en-US" sz="2800">
                <a:solidFill>
                  <a:schemeClr val="tx1"/>
                </a:solidFill>
                <a:uFillTx/>
                <a:latin typeface="Times New Roman" panose="02020603050405020304" charset="0"/>
                <a:ea typeface="楷体" panose="02010609060101010101" charset="-122"/>
              </a:endParaRPr>
            </a:p>
          </p:txBody>
        </p:sp>
        <p:cxnSp>
          <p:nvCxnSpPr>
            <p:cNvPr id="11" name="直接箭头连接符 10"/>
            <p:cNvCxnSpPr/>
            <p:nvPr>
              <p:custDataLst>
                <p:tags r:id="rId17"/>
              </p:custDataLst>
            </p:nvPr>
          </p:nvCxnSpPr>
          <p:spPr>
            <a:xfrm>
              <a:off x="2974" y="8037"/>
              <a:ext cx="1604" cy="8"/>
            </a:xfrm>
            <a:prstGeom prst="straightConnector1">
              <a:avLst/>
            </a:prstGeom>
            <a:ln>
              <a:solidFill>
                <a:srgbClr val="0000FF"/>
              </a:solidFill>
              <a:tailEnd type="arrow" w="med" len="med"/>
            </a:ln>
          </p:spPr>
          <p:style>
            <a:lnRef idx="2">
              <a:schemeClr val="accent3"/>
            </a:lnRef>
            <a:fillRef idx="0">
              <a:schemeClr val="accent3"/>
            </a:fillRef>
            <a:effectRef idx="1">
              <a:schemeClr val="accent3"/>
            </a:effectRef>
            <a:fontRef idx="minor">
              <a:schemeClr val="tx1"/>
            </a:fontRef>
          </p:style>
        </p:cxnSp>
      </p:grpSp>
      <p:grpSp>
        <p:nvGrpSpPr>
          <p:cNvPr id="24" name="组合 23"/>
          <p:cNvGrpSpPr/>
          <p:nvPr>
            <p:custDataLst>
              <p:tags r:id="rId18"/>
            </p:custDataLst>
          </p:nvPr>
        </p:nvGrpSpPr>
        <p:grpSpPr>
          <a:xfrm>
            <a:off x="4210050" y="4746625"/>
            <a:ext cx="2332990" cy="709930"/>
            <a:chOff x="6630" y="7475"/>
            <a:chExt cx="3674" cy="1118"/>
          </a:xfrm>
        </p:grpSpPr>
        <p:cxnSp>
          <p:nvCxnSpPr>
            <p:cNvPr id="32" name="直接箭头连接符 31"/>
            <p:cNvCxnSpPr/>
            <p:nvPr>
              <p:custDataLst>
                <p:tags r:id="rId19"/>
              </p:custDataLst>
            </p:nvPr>
          </p:nvCxnSpPr>
          <p:spPr>
            <a:xfrm>
              <a:off x="6630" y="8037"/>
              <a:ext cx="1604" cy="8"/>
            </a:xfrm>
            <a:prstGeom prst="straightConnector1">
              <a:avLst/>
            </a:prstGeom>
            <a:ln>
              <a:solidFill>
                <a:srgbClr val="0000FF"/>
              </a:solidFill>
              <a:tailEnd type="arrow" w="med" len="med"/>
            </a:ln>
          </p:spPr>
          <p:style>
            <a:lnRef idx="2">
              <a:schemeClr val="accent3"/>
            </a:lnRef>
            <a:fillRef idx="0">
              <a:schemeClr val="accent3"/>
            </a:fillRef>
            <a:effectRef idx="1">
              <a:schemeClr val="accent3"/>
            </a:effectRef>
            <a:fontRef idx="minor">
              <a:schemeClr val="tx1"/>
            </a:fontRef>
          </p:style>
        </p:cxnSp>
        <p:sp>
          <p:nvSpPr>
            <p:cNvPr id="14" name="圆角矩形 13"/>
            <p:cNvSpPr/>
            <p:nvPr>
              <p:custDataLst>
                <p:tags r:id="rId20"/>
              </p:custDataLst>
            </p:nvPr>
          </p:nvSpPr>
          <p:spPr>
            <a:xfrm>
              <a:off x="8238" y="7475"/>
              <a:ext cx="2066" cy="1118"/>
            </a:xfrm>
            <a:prstGeom prst="roundRect">
              <a:avLst/>
            </a:prstGeom>
            <a:ln>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zh-CN" altLang="en-US" sz="2800">
                  <a:solidFill>
                    <a:schemeClr val="tx1"/>
                  </a:solidFill>
                  <a:uFillTx/>
                  <a:latin typeface="Times New Roman" panose="02020603050405020304" charset="0"/>
                  <a:ea typeface="楷体" panose="02010609060101010101" charset="-122"/>
                </a:rPr>
                <a:t>器官</a:t>
              </a:r>
              <a:endParaRPr lang="zh-CN" altLang="en-US" sz="2800">
                <a:solidFill>
                  <a:schemeClr val="tx1"/>
                </a:solidFill>
                <a:uFillTx/>
                <a:latin typeface="Times New Roman" panose="02020603050405020304" charset="0"/>
                <a:ea typeface="楷体" panose="02010609060101010101" charset="-122"/>
              </a:endParaRPr>
            </a:p>
          </p:txBody>
        </p:sp>
      </p:grpSp>
      <p:grpSp>
        <p:nvGrpSpPr>
          <p:cNvPr id="25" name="组合 24"/>
          <p:cNvGrpSpPr/>
          <p:nvPr>
            <p:custDataLst>
              <p:tags r:id="rId21"/>
            </p:custDataLst>
          </p:nvPr>
        </p:nvGrpSpPr>
        <p:grpSpPr>
          <a:xfrm>
            <a:off x="6531610" y="4725035"/>
            <a:ext cx="2319020" cy="709930"/>
            <a:chOff x="10286" y="7441"/>
            <a:chExt cx="3652" cy="1118"/>
          </a:xfrm>
        </p:grpSpPr>
        <p:cxnSp>
          <p:nvCxnSpPr>
            <p:cNvPr id="15" name="直接箭头连接符 14"/>
            <p:cNvCxnSpPr/>
            <p:nvPr>
              <p:custDataLst>
                <p:tags r:id="rId22"/>
              </p:custDataLst>
            </p:nvPr>
          </p:nvCxnSpPr>
          <p:spPr>
            <a:xfrm>
              <a:off x="10286" y="8037"/>
              <a:ext cx="1604" cy="8"/>
            </a:xfrm>
            <a:prstGeom prst="straightConnector1">
              <a:avLst/>
            </a:prstGeom>
            <a:ln>
              <a:solidFill>
                <a:srgbClr val="0000FF"/>
              </a:solidFill>
              <a:tailEnd type="arrow" w="med" len="med"/>
            </a:ln>
          </p:spPr>
          <p:style>
            <a:lnRef idx="2">
              <a:schemeClr val="accent3"/>
            </a:lnRef>
            <a:fillRef idx="0">
              <a:schemeClr val="accent3"/>
            </a:fillRef>
            <a:effectRef idx="1">
              <a:schemeClr val="accent3"/>
            </a:effectRef>
            <a:fontRef idx="minor">
              <a:schemeClr val="tx1"/>
            </a:fontRef>
          </p:style>
        </p:cxnSp>
        <p:sp>
          <p:nvSpPr>
            <p:cNvPr id="17" name="圆角矩形 16"/>
            <p:cNvSpPr/>
            <p:nvPr>
              <p:custDataLst>
                <p:tags r:id="rId23"/>
              </p:custDataLst>
            </p:nvPr>
          </p:nvSpPr>
          <p:spPr>
            <a:xfrm>
              <a:off x="11872" y="7441"/>
              <a:ext cx="2066" cy="1118"/>
            </a:xfrm>
            <a:prstGeom prst="roundRect">
              <a:avLst/>
            </a:prstGeom>
            <a:ln>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zh-CN" altLang="en-US" sz="2800">
                  <a:solidFill>
                    <a:schemeClr val="tx1"/>
                  </a:solidFill>
                  <a:uFillTx/>
                  <a:latin typeface="Times New Roman" panose="02020603050405020304" charset="0"/>
                  <a:ea typeface="楷体" panose="02010609060101010101" charset="-122"/>
                </a:rPr>
                <a:t>组织</a:t>
              </a:r>
              <a:endParaRPr lang="zh-CN" altLang="en-US" sz="2800">
                <a:solidFill>
                  <a:schemeClr val="tx1"/>
                </a:solidFill>
                <a:uFillTx/>
                <a:latin typeface="Times New Roman" panose="02020603050405020304" charset="0"/>
                <a:ea typeface="楷体" panose="02010609060101010101" charset="-122"/>
              </a:endParaRPr>
            </a:p>
          </p:txBody>
        </p:sp>
      </p:grpSp>
      <p:grpSp>
        <p:nvGrpSpPr>
          <p:cNvPr id="26" name="组合 25"/>
          <p:cNvGrpSpPr/>
          <p:nvPr>
            <p:custDataLst>
              <p:tags r:id="rId24"/>
            </p:custDataLst>
          </p:nvPr>
        </p:nvGrpSpPr>
        <p:grpSpPr>
          <a:xfrm>
            <a:off x="8839200" y="4725035"/>
            <a:ext cx="2370455" cy="709930"/>
            <a:chOff x="13920" y="7441"/>
            <a:chExt cx="3733" cy="1118"/>
          </a:xfrm>
        </p:grpSpPr>
        <p:cxnSp>
          <p:nvCxnSpPr>
            <p:cNvPr id="19" name="直接箭头连接符 18"/>
            <p:cNvCxnSpPr/>
            <p:nvPr>
              <p:custDataLst>
                <p:tags r:id="rId25"/>
              </p:custDataLst>
            </p:nvPr>
          </p:nvCxnSpPr>
          <p:spPr>
            <a:xfrm>
              <a:off x="13920" y="8003"/>
              <a:ext cx="1604" cy="8"/>
            </a:xfrm>
            <a:prstGeom prst="straightConnector1">
              <a:avLst/>
            </a:prstGeom>
            <a:ln>
              <a:solidFill>
                <a:srgbClr val="0000FF"/>
              </a:solidFill>
              <a:tailEnd type="arrow" w="med" len="med"/>
            </a:ln>
          </p:spPr>
          <p:style>
            <a:lnRef idx="2">
              <a:schemeClr val="accent3"/>
            </a:lnRef>
            <a:fillRef idx="0">
              <a:schemeClr val="accent3"/>
            </a:fillRef>
            <a:effectRef idx="1">
              <a:schemeClr val="accent3"/>
            </a:effectRef>
            <a:fontRef idx="minor">
              <a:schemeClr val="tx1"/>
            </a:fontRef>
          </p:style>
        </p:cxnSp>
        <p:sp>
          <p:nvSpPr>
            <p:cNvPr id="21" name="圆角矩形 20"/>
            <p:cNvSpPr/>
            <p:nvPr>
              <p:custDataLst>
                <p:tags r:id="rId26"/>
              </p:custDataLst>
            </p:nvPr>
          </p:nvSpPr>
          <p:spPr>
            <a:xfrm>
              <a:off x="15587" y="7441"/>
              <a:ext cx="2066" cy="1118"/>
            </a:xfrm>
            <a:prstGeom prst="roundRect">
              <a:avLst/>
            </a:prstGeom>
            <a:ln>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zh-CN" altLang="en-US" sz="2800">
                  <a:solidFill>
                    <a:schemeClr val="tx1"/>
                  </a:solidFill>
                  <a:uFillTx/>
                  <a:latin typeface="Times New Roman" panose="02020603050405020304" charset="0"/>
                  <a:ea typeface="楷体" panose="02010609060101010101" charset="-122"/>
                </a:rPr>
                <a:t>细胞</a:t>
              </a:r>
              <a:endParaRPr lang="zh-CN" altLang="en-US" sz="2800">
                <a:solidFill>
                  <a:schemeClr val="tx1"/>
                </a:solidFill>
                <a:uFillTx/>
                <a:latin typeface="Times New Roman" panose="02020603050405020304" charset="0"/>
                <a:ea typeface="楷体" panose="02010609060101010101" charset="-122"/>
              </a:endParaRPr>
            </a:p>
          </p:txBody>
        </p:sp>
      </p:grpSp>
      <p:sp>
        <p:nvSpPr>
          <p:cNvPr id="27" name="文本框 26"/>
          <p:cNvSpPr txBox="1"/>
          <p:nvPr>
            <p:custDataLst>
              <p:tags r:id="rId27"/>
            </p:custDataLst>
          </p:nvPr>
        </p:nvSpPr>
        <p:spPr>
          <a:xfrm>
            <a:off x="962660" y="1799590"/>
            <a:ext cx="9848850" cy="953135"/>
          </a:xfrm>
          <a:prstGeom prst="rect">
            <a:avLst/>
          </a:prstGeom>
          <a:noFill/>
        </p:spPr>
        <p:txBody>
          <a:bodyPr wrap="square" rtlCol="0">
            <a:spAutoFit/>
          </a:bodyPr>
          <a:lstStyle/>
          <a:p>
            <a:r>
              <a:rPr lang="en-US" altLang="zh-CN" sz="2800" b="1"/>
              <a:t>        </a:t>
            </a:r>
            <a:r>
              <a:rPr lang="zh-CN" altLang="en-US" sz="2800" b="1"/>
              <a:t>随着生命科学的不断进步，我们对自身的了解逐渐系统深入，对人体结构划分得越来越条理，越来越精细。</a:t>
            </a:r>
            <a:endParaRPr lang="zh-CN" altLang="en-US" sz="2800" b="1"/>
          </a:p>
        </p:txBody>
      </p:sp>
      <p:sp>
        <p:nvSpPr>
          <p:cNvPr id="28" name="文本框 27"/>
          <p:cNvSpPr txBox="1"/>
          <p:nvPr>
            <p:custDataLst>
              <p:tags r:id="rId28"/>
            </p:custDataLst>
          </p:nvPr>
        </p:nvSpPr>
        <p:spPr>
          <a:xfrm>
            <a:off x="-30480" y="3161665"/>
            <a:ext cx="12222480" cy="768350"/>
          </a:xfrm>
          <a:prstGeom prst="rect">
            <a:avLst/>
          </a:prstGeom>
          <a:solidFill>
            <a:schemeClr val="tx1">
              <a:alpha val="67000"/>
            </a:schemeClr>
          </a:solidFill>
        </p:spPr>
        <p:txBody>
          <a:bodyPr wrap="square" rtlCol="0" anchor="t">
            <a:spAutoFit/>
            <a:scene3d>
              <a:camera prst="orthographicFront"/>
              <a:lightRig rig="threePt" dir="t"/>
            </a:scene3d>
          </a:bodyPr>
          <a:lstStyle/>
          <a:p>
            <a:pPr algn="ctr"/>
            <a:r>
              <a:rPr lang="zh-CN" altLang="en-US" sz="4400" b="1">
                <a:solidFill>
                  <a:srgbClr val="FF0000"/>
                </a:solidFill>
                <a:effectLst>
                  <a:outerShdw blurRad="38100" dist="25400" dir="5400000" algn="ctr" rotWithShape="0">
                    <a:srgbClr val="6E747A">
                      <a:alpha val="43000"/>
                    </a:srgbClr>
                  </a:outerShdw>
                </a:effectLst>
              </a:rPr>
              <a:t>对于物质结构，物理里面又是怎样的划分呢？</a:t>
            </a:r>
            <a:endParaRPr lang="zh-CN" altLang="en-US" sz="4400" b="1">
              <a:solidFill>
                <a:srgbClr val="FF0000"/>
              </a:solidFill>
              <a:effectLst>
                <a:outerShdw blurRad="38100" dist="25400" dir="5400000" algn="ctr" rotWithShape="0">
                  <a:srgbClr val="6E747A">
                    <a:alpha val="43000"/>
                  </a:srgbClr>
                </a:outerShdw>
              </a:effectLst>
            </a:endParaRPr>
          </a:p>
        </p:txBody>
      </p:sp>
      <p:sp>
        <p:nvSpPr>
          <p:cNvPr id="8" name="文本框 7"/>
          <p:cNvSpPr txBox="1"/>
          <p:nvPr>
            <p:custDataLst>
              <p:tags r:id="rId29"/>
            </p:custDataLst>
          </p:nvPr>
        </p:nvSpPr>
        <p:spPr>
          <a:xfrm>
            <a:off x="0" y="2273935"/>
            <a:ext cx="12222480" cy="768350"/>
          </a:xfrm>
          <a:prstGeom prst="rect">
            <a:avLst/>
          </a:prstGeom>
          <a:solidFill>
            <a:schemeClr val="tx1">
              <a:alpha val="67000"/>
            </a:schemeClr>
          </a:solidFill>
        </p:spPr>
        <p:txBody>
          <a:bodyPr wrap="square" rtlCol="0" anchor="t">
            <a:spAutoFit/>
            <a:scene3d>
              <a:camera prst="orthographicFront"/>
              <a:lightRig rig="threePt" dir="t"/>
            </a:scene3d>
          </a:bodyPr>
          <a:lstStyle/>
          <a:p>
            <a:pPr algn="ctr"/>
            <a:r>
              <a:rPr lang="zh-CN" altLang="en-US" sz="4400" b="1">
                <a:solidFill>
                  <a:srgbClr val="FF0000"/>
                </a:solidFill>
                <a:effectLst>
                  <a:outerShdw blurRad="38100" dist="25400" dir="5400000" algn="ctr" rotWithShape="0">
                    <a:srgbClr val="6E747A">
                      <a:alpha val="43000"/>
                    </a:srgbClr>
                  </a:outerShdw>
                </a:effectLst>
              </a:rPr>
              <a:t>对于人体的结构，我们是怎样划分的？</a:t>
            </a:r>
            <a:endParaRPr lang="zh-CN" altLang="en-US" sz="4400" b="1">
              <a:solidFill>
                <a:srgbClr val="FF0000"/>
              </a:solidFill>
              <a:effectLst>
                <a:outerShdw blurRad="38100" dist="25400" dir="5400000" algn="ctr" rotWithShape="0">
                  <a:srgbClr val="6E747A">
                    <a:alpha val="43000"/>
                  </a:srgbClr>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xit" presetSubtype="10" fill="hold" grpId="1" nodeType="clickEffect">
                                  <p:stCondLst>
                                    <p:cond delay="0"/>
                                  </p:stCondLst>
                                  <p:childTnLst>
                                    <p:animEffect transition="out" filter="blinds(horizontal)">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3" presetClass="entr" presetSubtype="1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linds(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nodeType="clickEffect">
                                  <p:stCondLst>
                                    <p:cond delay="0"/>
                                  </p:stCondLst>
                                  <p:childTnLst>
                                    <p:animEffect transition="out" filter="blinds(horizontal)">
                                      <p:cBhvr>
                                        <p:cTn id="30" dur="500"/>
                                        <p:tgtEl>
                                          <p:spTgt spid="3"/>
                                        </p:tgtEl>
                                      </p:cBhvr>
                                    </p:animEffect>
                                    <p:set>
                                      <p:cBhvr>
                                        <p:cTn id="31" dur="1" fill="hold">
                                          <p:stCondLst>
                                            <p:cond delay="499"/>
                                          </p:stCondLst>
                                        </p:cTn>
                                        <p:tgtEl>
                                          <p:spTgt spid="3"/>
                                        </p:tgtEl>
                                        <p:attrNameLst>
                                          <p:attrName>style.visibility</p:attrName>
                                        </p:attrNameLst>
                                      </p:cBhvr>
                                      <p:to>
                                        <p:strVal val="hidden"/>
                                      </p:to>
                                    </p:se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wipe(left)">
                                      <p:cBhvr>
                                        <p:cTn id="35" dur="500"/>
                                        <p:tgtEl>
                                          <p:spTgt spid="23"/>
                                        </p:tgtEl>
                                      </p:cBhvr>
                                    </p:animEffect>
                                  </p:childTnLst>
                                </p:cTn>
                              </p:par>
                              <p:par>
                                <p:cTn id="36" presetID="3" presetClass="entr" presetSubtype="1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linds(horizont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nodeType="clickEffect">
                                  <p:stCondLst>
                                    <p:cond delay="0"/>
                                  </p:stCondLst>
                                  <p:childTnLst>
                                    <p:animEffect transition="out" filter="blinds(horizontal)">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childTnLst>
                          </p:cTn>
                        </p:par>
                        <p:par>
                          <p:cTn id="44" fill="hold">
                            <p:stCondLst>
                              <p:cond delay="500"/>
                            </p:stCondLst>
                            <p:childTnLst>
                              <p:par>
                                <p:cTn id="45" presetID="22" presetClass="entr" presetSubtype="8" fill="hold" nodeType="after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par>
                                <p:cTn id="48" presetID="3" presetClass="entr" presetSubtype="10"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blinds(horizontal)">
                                      <p:cBhvr>
                                        <p:cTn id="50" dur="500"/>
                                        <p:tgtEl>
                                          <p:spTgt spid="2"/>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xit" presetSubtype="10" fill="hold" nodeType="clickEffect">
                                  <p:stCondLst>
                                    <p:cond delay="0"/>
                                  </p:stCondLst>
                                  <p:childTnLst>
                                    <p:animEffect transition="out" filter="blinds(horizontal)">
                                      <p:cBhvr>
                                        <p:cTn id="54" dur="500"/>
                                        <p:tgtEl>
                                          <p:spTgt spid="2"/>
                                        </p:tgtEl>
                                      </p:cBhvr>
                                    </p:animEffect>
                                    <p:set>
                                      <p:cBhvr>
                                        <p:cTn id="55" dur="1" fill="hold">
                                          <p:stCondLst>
                                            <p:cond delay="499"/>
                                          </p:stCondLst>
                                        </p:cTn>
                                        <p:tgtEl>
                                          <p:spTgt spid="2"/>
                                        </p:tgtEl>
                                        <p:attrNameLst>
                                          <p:attrName>style.visibility</p:attrName>
                                        </p:attrNameLst>
                                      </p:cBhvr>
                                      <p:to>
                                        <p:strVal val="hidden"/>
                                      </p:to>
                                    </p:set>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wipe(left)">
                                      <p:cBhvr>
                                        <p:cTn id="59" dur="500"/>
                                        <p:tgtEl>
                                          <p:spTgt spid="25"/>
                                        </p:tgtEl>
                                      </p:cBhvr>
                                    </p:animEffect>
                                  </p:childTnLst>
                                </p:cTn>
                              </p:par>
                              <p:par>
                                <p:cTn id="60" presetID="3" presetClass="entr" presetSubtype="10" fill="hold" nodeType="with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linds(horizontal)">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xit" presetSubtype="10" fill="hold" nodeType="clickEffect">
                                  <p:stCondLst>
                                    <p:cond delay="0"/>
                                  </p:stCondLst>
                                  <p:childTnLst>
                                    <p:animEffect transition="out" filter="blinds(horizontal)">
                                      <p:cBhvr>
                                        <p:cTn id="66" dur="500"/>
                                        <p:tgtEl>
                                          <p:spTgt spid="9"/>
                                        </p:tgtEl>
                                      </p:cBhvr>
                                    </p:animEffect>
                                    <p:set>
                                      <p:cBhvr>
                                        <p:cTn id="67" dur="1" fill="hold">
                                          <p:stCondLst>
                                            <p:cond delay="499"/>
                                          </p:stCondLst>
                                        </p:cTn>
                                        <p:tgtEl>
                                          <p:spTgt spid="9"/>
                                        </p:tgtEl>
                                        <p:attrNameLst>
                                          <p:attrName>style.visibility</p:attrName>
                                        </p:attrNameLst>
                                      </p:cBhvr>
                                      <p:to>
                                        <p:strVal val="hidden"/>
                                      </p:to>
                                    </p:se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wipe(left)">
                                      <p:cBhvr>
                                        <p:cTn id="71" dur="500"/>
                                        <p:tgtEl>
                                          <p:spTgt spid="26"/>
                                        </p:tgtEl>
                                      </p:cBhvr>
                                    </p:animEffect>
                                  </p:childTnLst>
                                </p:cTn>
                              </p:par>
                              <p:par>
                                <p:cTn id="72" presetID="3" presetClass="entr" presetSubtype="10" fill="hold" nodeType="withEffect">
                                  <p:stCondLst>
                                    <p:cond delay="0"/>
                                  </p:stCondLst>
                                  <p:childTnLst>
                                    <p:set>
                                      <p:cBhvr>
                                        <p:cTn id="73" dur="1" fill="hold">
                                          <p:stCondLst>
                                            <p:cond delay="0"/>
                                          </p:stCondLst>
                                        </p:cTn>
                                        <p:tgtEl>
                                          <p:spTgt spid="6"/>
                                        </p:tgtEl>
                                        <p:attrNameLst>
                                          <p:attrName>style.visibility</p:attrName>
                                        </p:attrNameLst>
                                      </p:cBhvr>
                                      <p:to>
                                        <p:strVal val="visible"/>
                                      </p:to>
                                    </p:set>
                                    <p:animEffect transition="in" filter="blinds(horizontal)">
                                      <p:cBhvr>
                                        <p:cTn id="74" dur="500"/>
                                        <p:tgtEl>
                                          <p:spTgt spid="6"/>
                                        </p:tgtEl>
                                      </p:cBhvr>
                                    </p:animEffect>
                                  </p:childTnLst>
                                </p:cTn>
                              </p:par>
                              <p:par>
                                <p:cTn id="75" presetID="3" presetClass="entr" presetSubtype="10" fill="hold"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blinds(horizontal)">
                                      <p:cBhvr>
                                        <p:cTn id="77" dur="500"/>
                                        <p:tgtEl>
                                          <p:spTgt spid="4"/>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xit" presetSubtype="10" fill="hold" nodeType="clickEffect">
                                  <p:stCondLst>
                                    <p:cond delay="0"/>
                                  </p:stCondLst>
                                  <p:childTnLst>
                                    <p:animEffect transition="out" filter="blinds(horizontal)">
                                      <p:cBhvr>
                                        <p:cTn id="81" dur="500"/>
                                        <p:tgtEl>
                                          <p:spTgt spid="4"/>
                                        </p:tgtEl>
                                      </p:cBhvr>
                                    </p:animEffect>
                                    <p:set>
                                      <p:cBhvr>
                                        <p:cTn id="82" dur="1" fill="hold">
                                          <p:stCondLst>
                                            <p:cond delay="499"/>
                                          </p:stCondLst>
                                        </p:cTn>
                                        <p:tgtEl>
                                          <p:spTgt spid="4"/>
                                        </p:tgtEl>
                                        <p:attrNameLst>
                                          <p:attrName>style.visibility</p:attrName>
                                        </p:attrNameLst>
                                      </p:cBhvr>
                                      <p:to>
                                        <p:strVal val="hidden"/>
                                      </p:to>
                                    </p:set>
                                  </p:childTnLst>
                                </p:cTn>
                              </p:par>
                              <p:par>
                                <p:cTn id="83" presetID="3" presetClass="exit" presetSubtype="10" fill="hold" nodeType="withEffect">
                                  <p:stCondLst>
                                    <p:cond delay="0"/>
                                  </p:stCondLst>
                                  <p:childTnLst>
                                    <p:animEffect transition="out" filter="blinds(horizontal)">
                                      <p:cBhvr>
                                        <p:cTn id="84" dur="500"/>
                                        <p:tgtEl>
                                          <p:spTgt spid="6"/>
                                        </p:tgtEl>
                                      </p:cBhvr>
                                    </p:animEffect>
                                    <p:set>
                                      <p:cBhvr>
                                        <p:cTn id="85" dur="1" fill="hold">
                                          <p:stCondLst>
                                            <p:cond delay="499"/>
                                          </p:stCondLst>
                                        </p:cTn>
                                        <p:tgtEl>
                                          <p:spTgt spid="6"/>
                                        </p:tgtEl>
                                        <p:attrNameLst>
                                          <p:attrName>style.visibility</p:attrName>
                                        </p:attrNameLst>
                                      </p:cBhvr>
                                      <p:to>
                                        <p:strVal val="hidden"/>
                                      </p:to>
                                    </p:set>
                                  </p:childTnLst>
                                </p:cTn>
                              </p:par>
                            </p:childTnLst>
                          </p:cTn>
                        </p:par>
                        <p:par>
                          <p:cTn id="86" fill="hold">
                            <p:stCondLst>
                              <p:cond delay="500"/>
                            </p:stCondLst>
                            <p:childTnLst>
                              <p:par>
                                <p:cTn id="87" presetID="16" presetClass="entr" presetSubtype="21" fill="hold" grpId="0" nodeType="afterEffect">
                                  <p:stCondLst>
                                    <p:cond delay="0"/>
                                  </p:stCondLst>
                                  <p:childTnLst>
                                    <p:set>
                                      <p:cBhvr>
                                        <p:cTn id="88" dur="1000" fill="hold">
                                          <p:stCondLst>
                                            <p:cond delay="0"/>
                                          </p:stCondLst>
                                        </p:cTn>
                                        <p:tgtEl>
                                          <p:spTgt spid="27"/>
                                        </p:tgtEl>
                                        <p:attrNameLst>
                                          <p:attrName>style.visibility</p:attrName>
                                        </p:attrNameLst>
                                      </p:cBhvr>
                                      <p:to>
                                        <p:strVal val="visible"/>
                                      </p:to>
                                    </p:set>
                                    <p:animEffect transition="in" filter="barn(inVertical)">
                                      <p:cBhvr>
                                        <p:cTn id="89" dur="1000"/>
                                        <p:tgtEl>
                                          <p:spTgt spid="27"/>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fade">
                                      <p:cBhvr>
                                        <p:cTn id="94" dur="1000"/>
                                        <p:tgtEl>
                                          <p:spTgt spid="28"/>
                                        </p:tgtEl>
                                      </p:cBhvr>
                                    </p:animEffect>
                                    <p:anim calcmode="lin" valueType="num">
                                      <p:cBhvr>
                                        <p:cTn id="95" dur="1000" fill="hold"/>
                                        <p:tgtEl>
                                          <p:spTgt spid="28"/>
                                        </p:tgtEl>
                                        <p:attrNameLst>
                                          <p:attrName>ppt_x</p:attrName>
                                        </p:attrNameLst>
                                      </p:cBhvr>
                                      <p:tavLst>
                                        <p:tav tm="0">
                                          <p:val>
                                            <p:strVal val="#ppt_x"/>
                                          </p:val>
                                        </p:tav>
                                        <p:tav tm="100000">
                                          <p:val>
                                            <p:strVal val="#ppt_x"/>
                                          </p:val>
                                        </p:tav>
                                      </p:tavLst>
                                    </p:anim>
                                    <p:anim calcmode="lin" valueType="num">
                                      <p:cBhvr>
                                        <p:cTn id="9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28" grpId="0" animBg="1"/>
      <p:bldP spid="27" grpId="0"/>
      <p:bldP spid="8" grpId="0" animBg="1"/>
      <p:bldP spid="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1271905" y="1844675"/>
            <a:ext cx="9650095" cy="3353435"/>
          </a:xfrm>
          <a:prstGeom prst="rect">
            <a:avLst/>
          </a:prstGeom>
        </p:spPr>
      </p:pic>
      <p:sp>
        <p:nvSpPr>
          <p:cNvPr id="3" name="文本框 2"/>
          <p:cNvSpPr txBox="1"/>
          <p:nvPr>
            <p:custDataLst>
              <p:tags r:id="rId3"/>
            </p:custDataLst>
          </p:nvPr>
        </p:nvSpPr>
        <p:spPr>
          <a:xfrm>
            <a:off x="360000" y="360000"/>
            <a:ext cx="2689860" cy="706755"/>
          </a:xfrm>
          <a:prstGeom prst="rect">
            <a:avLst/>
          </a:prstGeom>
          <a:noFill/>
        </p:spPr>
        <p:txBody>
          <a:bodyPr wrap="square" rtlCol="0" anchor="t">
            <a:spAutoFit/>
          </a:bodyPr>
          <a:lstStyle/>
          <a:p>
            <a:pPr algn="l"/>
            <a:r>
              <a:rPr lang="zh-CN" altLang="en-US" sz="4000" b="1">
                <a:solidFill>
                  <a:srgbClr val="FF0000"/>
                </a:solidFill>
                <a:latin typeface="楷体" panose="02010609060101010101" charset="-122"/>
                <a:ea typeface="楷体" panose="02010609060101010101" charset="-122"/>
                <a:sym typeface="+mn-ea"/>
              </a:rPr>
              <a:t>随堂练习</a:t>
            </a:r>
            <a:r>
              <a:rPr lang="en-US" altLang="zh-CN" sz="4000" b="1">
                <a:solidFill>
                  <a:srgbClr val="FF0000"/>
                </a:solidFill>
                <a:latin typeface="Times New Roman" panose="02020603050405020304" charset="0"/>
                <a:ea typeface="楷体" panose="02010609060101010101" charset="-122"/>
                <a:cs typeface="Times New Roman" panose="02020603050405020304" charset="0"/>
                <a:sym typeface="+mn-ea"/>
              </a:rPr>
              <a:t>3</a:t>
            </a:r>
            <a:endParaRPr lang="en-US" altLang="zh-CN" sz="4000" b="1">
              <a:solidFill>
                <a:srgbClr val="FF0000"/>
              </a:solidFill>
              <a:latin typeface="Times New Roman" panose="02020603050405020304" charset="0"/>
              <a:ea typeface="楷体" panose="02010609060101010101" charset="-122"/>
              <a:cs typeface="Times New Roman" panose="02020603050405020304" charset="0"/>
              <a:sym typeface="+mn-ea"/>
            </a:endParaRPr>
          </a:p>
        </p:txBody>
      </p:sp>
      <p:sp>
        <p:nvSpPr>
          <p:cNvPr id="6" name="下弧形箭头 5">
            <a:hlinkClick r:id="rId4" action="ppaction://hlinksldjump"/>
          </p:cNvPr>
          <p:cNvSpPr/>
          <p:nvPr>
            <p:custDataLst>
              <p:tags r:id="rId5"/>
            </p:custDataLst>
          </p:nvPr>
        </p:nvSpPr>
        <p:spPr>
          <a:xfrm rot="18060000">
            <a:off x="10329545" y="5695950"/>
            <a:ext cx="1080135" cy="575945"/>
          </a:xfrm>
          <a:prstGeom prst="curvedUp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schemeClr val="tx1"/>
              </a:solidFill>
            </a:endParaRPr>
          </a:p>
        </p:txBody>
      </p:sp>
      <p:sp>
        <p:nvSpPr>
          <p:cNvPr id="9" name="文本框 8"/>
          <p:cNvSpPr txBox="1"/>
          <p:nvPr>
            <p:custDataLst>
              <p:tags r:id="rId6"/>
            </p:custDataLst>
          </p:nvPr>
        </p:nvSpPr>
        <p:spPr>
          <a:xfrm>
            <a:off x="6816725" y="4004765"/>
            <a:ext cx="2738120" cy="583565"/>
          </a:xfrm>
          <a:prstGeom prst="rect">
            <a:avLst/>
          </a:prstGeom>
          <a:noFill/>
        </p:spPr>
        <p:txBody>
          <a:bodyPr wrap="square" rtlCol="0">
            <a:spAutoFit/>
          </a:bodyPr>
          <a:lstStyle/>
          <a:p>
            <a:pPr algn="ctr"/>
            <a:r>
              <a:rPr lang="en-US" altLang="zh-CN" sz="3200" b="1">
                <a:solidFill>
                  <a:srgbClr val="FF0000"/>
                </a:solidFill>
                <a:latin typeface="Times New Roman" panose="02020603050405020304" charset="0"/>
                <a:ea typeface="楷体" panose="02010609060101010101" charset="-122"/>
                <a:cs typeface="Times New Roman" panose="02020603050405020304" charset="0"/>
              </a:rPr>
              <a:t>C</a:t>
            </a:r>
            <a:endParaRPr lang="en-US" altLang="zh-CN" sz="3200" b="1">
              <a:solidFill>
                <a:srgbClr val="FF0000"/>
              </a:solidFill>
              <a:latin typeface="Times New Roman" panose="02020603050405020304" charset="0"/>
              <a:ea typeface="楷体" panose="02010609060101010101"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500"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3"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1847850" y="1340485"/>
            <a:ext cx="7228840" cy="4297045"/>
          </a:xfrm>
          <a:prstGeom prst="rect">
            <a:avLst/>
          </a:prstGeom>
        </p:spPr>
      </p:pic>
      <p:sp>
        <p:nvSpPr>
          <p:cNvPr id="3" name="文本框 2"/>
          <p:cNvSpPr txBox="1"/>
          <p:nvPr>
            <p:custDataLst>
              <p:tags r:id="rId3"/>
            </p:custDataLst>
          </p:nvPr>
        </p:nvSpPr>
        <p:spPr>
          <a:xfrm>
            <a:off x="360000" y="360000"/>
            <a:ext cx="2689860" cy="706755"/>
          </a:xfrm>
          <a:prstGeom prst="rect">
            <a:avLst/>
          </a:prstGeom>
          <a:noFill/>
        </p:spPr>
        <p:txBody>
          <a:bodyPr wrap="square" rtlCol="0" anchor="t">
            <a:spAutoFit/>
          </a:bodyPr>
          <a:lstStyle/>
          <a:p>
            <a:pPr algn="l"/>
            <a:r>
              <a:rPr lang="zh-CN" altLang="en-US" sz="4000" b="1">
                <a:solidFill>
                  <a:srgbClr val="FF0000"/>
                </a:solidFill>
                <a:latin typeface="楷体" panose="02010609060101010101" charset="-122"/>
                <a:ea typeface="楷体" panose="02010609060101010101" charset="-122"/>
                <a:sym typeface="+mn-ea"/>
              </a:rPr>
              <a:t>随堂练习</a:t>
            </a:r>
            <a:r>
              <a:rPr lang="en-US" altLang="zh-CN" sz="4000" b="1">
                <a:solidFill>
                  <a:srgbClr val="FF0000"/>
                </a:solidFill>
                <a:latin typeface="Times New Roman" panose="02020603050405020304" charset="0"/>
                <a:ea typeface="楷体" panose="02010609060101010101" charset="-122"/>
                <a:cs typeface="Times New Roman" panose="02020603050405020304" charset="0"/>
                <a:sym typeface="+mn-ea"/>
              </a:rPr>
              <a:t>4</a:t>
            </a:r>
            <a:endParaRPr lang="en-US" altLang="zh-CN" sz="4000" b="1">
              <a:solidFill>
                <a:srgbClr val="FF0000"/>
              </a:solidFill>
              <a:latin typeface="Times New Roman" panose="02020603050405020304" charset="0"/>
              <a:ea typeface="楷体" panose="02010609060101010101" charset="-122"/>
              <a:cs typeface="Times New Roman" panose="02020603050405020304" charset="0"/>
              <a:sym typeface="+mn-ea"/>
            </a:endParaRPr>
          </a:p>
        </p:txBody>
      </p:sp>
      <p:sp>
        <p:nvSpPr>
          <p:cNvPr id="6" name="下弧形箭头 5">
            <a:hlinkClick r:id="rId4" action="ppaction://hlinksldjump"/>
          </p:cNvPr>
          <p:cNvSpPr/>
          <p:nvPr>
            <p:custDataLst>
              <p:tags r:id="rId5"/>
            </p:custDataLst>
          </p:nvPr>
        </p:nvSpPr>
        <p:spPr>
          <a:xfrm rot="18060000">
            <a:off x="10329545" y="5695950"/>
            <a:ext cx="1080135" cy="575945"/>
          </a:xfrm>
          <a:prstGeom prst="curvedUp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solidFill>
                <a:schemeClr val="tx1"/>
              </a:solidFill>
            </a:endParaRPr>
          </a:p>
        </p:txBody>
      </p:sp>
      <p:sp>
        <p:nvSpPr>
          <p:cNvPr id="9" name="文本框 8"/>
          <p:cNvSpPr txBox="1"/>
          <p:nvPr>
            <p:custDataLst>
              <p:tags r:id="rId6"/>
            </p:custDataLst>
          </p:nvPr>
        </p:nvSpPr>
        <p:spPr>
          <a:xfrm>
            <a:off x="7104380" y="2564585"/>
            <a:ext cx="2738120" cy="583565"/>
          </a:xfrm>
          <a:prstGeom prst="rect">
            <a:avLst/>
          </a:prstGeom>
          <a:noFill/>
        </p:spPr>
        <p:txBody>
          <a:bodyPr wrap="square" rtlCol="0">
            <a:spAutoFit/>
          </a:bodyPr>
          <a:lstStyle/>
          <a:p>
            <a:pPr algn="ctr"/>
            <a:r>
              <a:rPr lang="en-US" altLang="zh-CN" sz="3200" b="1">
                <a:solidFill>
                  <a:srgbClr val="FF0000"/>
                </a:solidFill>
                <a:latin typeface="Times New Roman" panose="02020603050405020304" charset="0"/>
                <a:ea typeface="楷体" panose="02010609060101010101" charset="-122"/>
                <a:cs typeface="Times New Roman" panose="02020603050405020304" charset="0"/>
              </a:rPr>
              <a:t>C</a:t>
            </a:r>
            <a:endParaRPr lang="en-US" altLang="zh-CN" sz="3200" b="1">
              <a:solidFill>
                <a:srgbClr val="FF0000"/>
              </a:solidFill>
              <a:latin typeface="Times New Roman" panose="02020603050405020304" charset="0"/>
              <a:ea typeface="楷体" panose="02010609060101010101"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500"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par>
                                <p:cTn id="18" presetID="3"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linds(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35280" y="260985"/>
            <a:ext cx="2348230" cy="706755"/>
          </a:xfrm>
          <a:prstGeom prst="rect">
            <a:avLst/>
          </a:prstGeom>
          <a:noFill/>
        </p:spPr>
        <p:txBody>
          <a:bodyPr wrap="square" rtlCol="0" anchor="t">
            <a:spAutoFit/>
          </a:bodyPr>
          <a:lstStyle/>
          <a:p>
            <a:pPr algn="l"/>
            <a:r>
              <a:rPr lang="zh-CN" altLang="en-US" sz="4000" b="1">
                <a:solidFill>
                  <a:srgbClr val="FF0000"/>
                </a:solidFill>
                <a:latin typeface="楷体" panose="02010609060101010101" charset="-122"/>
                <a:ea typeface="楷体" panose="02010609060101010101" charset="-122"/>
                <a:sym typeface="+mn-ea"/>
              </a:rPr>
              <a:t>新课讲授</a:t>
            </a:r>
            <a:endParaRPr lang="zh-CN" altLang="en-US" sz="4000" b="1">
              <a:solidFill>
                <a:srgbClr val="FF0000"/>
              </a:solidFill>
              <a:latin typeface="楷体" panose="02010609060101010101" charset="-122"/>
              <a:ea typeface="楷体" panose="02010609060101010101" charset="-122"/>
              <a:sym typeface="+mn-ea"/>
            </a:endParaRPr>
          </a:p>
        </p:txBody>
      </p:sp>
      <p:grpSp>
        <p:nvGrpSpPr>
          <p:cNvPr id="14" name="组合 13"/>
          <p:cNvGrpSpPr/>
          <p:nvPr>
            <p:custDataLst>
              <p:tags r:id="rId2"/>
            </p:custDataLst>
          </p:nvPr>
        </p:nvGrpSpPr>
        <p:grpSpPr>
          <a:xfrm>
            <a:off x="407035" y="927735"/>
            <a:ext cx="7608570" cy="826770"/>
            <a:chOff x="641" y="3269"/>
            <a:chExt cx="11982" cy="1302"/>
          </a:xfrm>
        </p:grpSpPr>
        <p:sp>
          <p:nvSpPr>
            <p:cNvPr id="15" name="对角圆角矩形 14"/>
            <p:cNvSpPr/>
            <p:nvPr>
              <p:custDataLst>
                <p:tags r:id="rId3"/>
              </p:custDataLst>
            </p:nvPr>
          </p:nvSpPr>
          <p:spPr>
            <a:xfrm>
              <a:off x="641" y="3427"/>
              <a:ext cx="2795" cy="986"/>
            </a:xfrm>
            <a:prstGeom prst="round2DiagRect">
              <a:avLst>
                <a:gd name="adj1" fmla="val 43095"/>
                <a:gd name="adj2" fmla="val 0"/>
              </a:avLst>
            </a:prstGeom>
            <a:solidFill>
              <a:srgbClr val="F9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latin typeface="宋体" panose="02010600030101010101" pitchFamily="2" charset="-122"/>
                  <a:ea typeface="宋体" panose="02010600030101010101" pitchFamily="2" charset="-122"/>
                  <a:sym typeface="+mn-ea"/>
                </a:rPr>
                <a:t>知识点</a:t>
              </a:r>
              <a:endParaRPr lang="zh-CN" altLang="en-US" sz="3200" b="1">
                <a:solidFill>
                  <a:schemeClr val="tx1"/>
                </a:solidFill>
                <a:latin typeface="宋体" panose="02010600030101010101" pitchFamily="2" charset="-122"/>
                <a:ea typeface="宋体" panose="02010600030101010101" pitchFamily="2" charset="-122"/>
                <a:sym typeface="+mn-ea"/>
              </a:endParaRPr>
            </a:p>
          </p:txBody>
        </p:sp>
        <p:sp>
          <p:nvSpPr>
            <p:cNvPr id="16" name="菱形 15"/>
            <p:cNvSpPr/>
            <p:nvPr>
              <p:custDataLst>
                <p:tags r:id="rId4"/>
              </p:custDataLst>
            </p:nvPr>
          </p:nvSpPr>
          <p:spPr>
            <a:xfrm>
              <a:off x="3022" y="3269"/>
              <a:ext cx="1302" cy="1302"/>
            </a:xfrm>
            <a:prstGeom prst="diamond">
              <a:avLst/>
            </a:prstGeom>
            <a:solidFill>
              <a:srgbClr val="F9BE0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latin typeface="Times New Roman" panose="02020603050405020304" charset="0"/>
                  <a:cs typeface="Times New Roman" panose="02020603050405020304" charset="0"/>
                </a:rPr>
                <a:t>一</a:t>
              </a:r>
              <a:endParaRPr lang="zh-CN" altLang="en-US" sz="3200" b="1">
                <a:solidFill>
                  <a:schemeClr val="tx1"/>
                </a:solidFill>
                <a:latin typeface="Times New Roman" panose="02020603050405020304" charset="0"/>
                <a:cs typeface="Times New Roman" panose="02020603050405020304" charset="0"/>
              </a:endParaRPr>
            </a:p>
          </p:txBody>
        </p:sp>
        <p:sp>
          <p:nvSpPr>
            <p:cNvPr id="17" name="文本框 16"/>
            <p:cNvSpPr txBox="1"/>
            <p:nvPr>
              <p:custDataLst>
                <p:tags r:id="rId5"/>
              </p:custDataLst>
            </p:nvPr>
          </p:nvSpPr>
          <p:spPr>
            <a:xfrm>
              <a:off x="4383" y="3383"/>
              <a:ext cx="8240" cy="1074"/>
            </a:xfrm>
            <a:prstGeom prst="rect">
              <a:avLst/>
            </a:prstGeom>
            <a:noFill/>
          </p:spPr>
          <p:txBody>
            <a:bodyPr wrap="square" rtlCol="0">
              <a:spAutoFit/>
            </a:bodyPr>
            <a:lstStyle/>
            <a:p>
              <a:pPr>
                <a:lnSpc>
                  <a:spcPct val="120000"/>
                </a:lnSpc>
              </a:pPr>
              <a:r>
                <a:rPr lang="zh-CN" altLang="en-US" sz="3200" b="1">
                  <a:effectLst>
                    <a:outerShdw blurRad="38100" dist="19050" dir="2700000" algn="tl" rotWithShape="0">
                      <a:schemeClr val="dk1">
                        <a:alpha val="40000"/>
                      </a:schemeClr>
                    </a:outerShdw>
                  </a:effectLst>
                  <a:uFillTx/>
                  <a:latin typeface="Times New Roman" panose="02020603050405020304" charset="0"/>
                  <a:sym typeface="+mn-ea"/>
                </a:rPr>
                <a:t>关于物质结构的猜想</a:t>
              </a:r>
              <a:endParaRPr lang="zh-CN" altLang="en-US" sz="3200" b="1">
                <a:effectLst>
                  <a:outerShdw blurRad="38100" dist="19050" dir="2700000" algn="tl" rotWithShape="0">
                    <a:schemeClr val="dk1">
                      <a:alpha val="40000"/>
                    </a:schemeClr>
                  </a:outerShdw>
                </a:effectLst>
                <a:uFillTx/>
                <a:latin typeface="Times New Roman" panose="02020603050405020304" charset="0"/>
                <a:sym typeface="+mn-ea"/>
              </a:endParaRPr>
            </a:p>
          </p:txBody>
        </p:sp>
      </p:grpSp>
      <p:grpSp>
        <p:nvGrpSpPr>
          <p:cNvPr id="28" name="组合 27"/>
          <p:cNvGrpSpPr/>
          <p:nvPr>
            <p:custDataLst>
              <p:tags r:id="rId6"/>
            </p:custDataLst>
          </p:nvPr>
        </p:nvGrpSpPr>
        <p:grpSpPr>
          <a:xfrm>
            <a:off x="909320" y="1845945"/>
            <a:ext cx="9763125" cy="4502150"/>
            <a:chOff x="980" y="2568"/>
            <a:chExt cx="15375" cy="7090"/>
          </a:xfrm>
        </p:grpSpPr>
        <p:sp>
          <p:nvSpPr>
            <p:cNvPr id="4" name="文本框 3"/>
            <p:cNvSpPr txBox="1"/>
            <p:nvPr>
              <p:custDataLst>
                <p:tags r:id="rId7"/>
              </p:custDataLst>
            </p:nvPr>
          </p:nvSpPr>
          <p:spPr>
            <a:xfrm>
              <a:off x="2683" y="2682"/>
              <a:ext cx="2137" cy="1025"/>
            </a:xfrm>
            <a:prstGeom prst="rect">
              <a:avLst/>
            </a:prstGeom>
            <a:noFill/>
            <a:effectLst>
              <a:outerShdw blurRad="50800" dist="38100" dir="18900000" algn="bl" rotWithShape="0">
                <a:prstClr val="black">
                  <a:alpha val="40000"/>
                </a:prstClr>
              </a:outerShdw>
            </a:effectLst>
          </p:spPr>
          <p:txBody>
            <a:bodyPr wrap="square" rtlCol="0">
              <a:spAutoFit/>
            </a:bodyPr>
            <a:lstStyle/>
            <a:p>
              <a:pPr>
                <a:lnSpc>
                  <a:spcPct val="130000"/>
                </a:lnSpc>
              </a:pPr>
              <a:r>
                <a:rPr lang="zh-CN" altLang="en-US" sz="2800" b="1">
                  <a:solidFill>
                    <a:srgbClr val="0070C0"/>
                  </a:solidFill>
                  <a:effectLst>
                    <a:outerShdw blurRad="38100" dist="25400" dir="5400000" algn="ctr" rotWithShape="0">
                      <a:srgbClr val="6E747A">
                        <a:alpha val="43000"/>
                      </a:srgbClr>
                    </a:outerShdw>
                  </a:effectLst>
                  <a:uFillTx/>
                  <a:latin typeface="Times New Roman" panose="02020603050405020304" charset="0"/>
                </a:rPr>
                <a:t>信息窗</a:t>
              </a:r>
              <a:endParaRPr lang="zh-CN" altLang="en-US" sz="2800" b="1">
                <a:solidFill>
                  <a:srgbClr val="0070C0"/>
                </a:solidFill>
                <a:effectLst>
                  <a:outerShdw blurRad="38100" dist="25400" dir="5400000" algn="ctr" rotWithShape="0">
                    <a:srgbClr val="6E747A">
                      <a:alpha val="43000"/>
                    </a:srgbClr>
                  </a:outerShdw>
                </a:effectLst>
                <a:uFillTx/>
                <a:latin typeface="Times New Roman" panose="02020603050405020304" charset="0"/>
              </a:endParaRPr>
            </a:p>
          </p:txBody>
        </p:sp>
        <p:sp>
          <p:nvSpPr>
            <p:cNvPr id="5" name="矩形 4"/>
            <p:cNvSpPr/>
            <p:nvPr>
              <p:custDataLst>
                <p:tags r:id="rId8"/>
              </p:custDataLst>
            </p:nvPr>
          </p:nvSpPr>
          <p:spPr>
            <a:xfrm>
              <a:off x="1775" y="2568"/>
              <a:ext cx="14581" cy="7090"/>
            </a:xfrm>
            <a:prstGeom prst="rect">
              <a:avLst/>
            </a:prstGeom>
            <a:noFill/>
            <a:ln w="38100" cap="rnd">
              <a:gradFill>
                <a:gsLst>
                  <a:gs pos="0">
                    <a:schemeClr val="bg1">
                      <a:alpha val="100000"/>
                    </a:schemeClr>
                  </a:gs>
                  <a:gs pos="90000">
                    <a:schemeClr val="bg1">
                      <a:lumMod val="75000"/>
                    </a:schemeClr>
                  </a:gs>
                </a:gsLst>
                <a:lin ang="2700000" scaled="1"/>
              </a:gradFill>
            </a:ln>
            <a:effectLst>
              <a:outerShdw blurRad="50800" dist="38100" dir="13500000" algn="br"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custDataLst>
                <p:tags r:id="rId9"/>
              </p:custDataLst>
            </p:nvPr>
          </p:nvGrpSpPr>
          <p:grpSpPr>
            <a:xfrm>
              <a:off x="980" y="3077"/>
              <a:ext cx="1428" cy="1000"/>
              <a:chOff x="2681" y="3868"/>
              <a:chExt cx="1428" cy="1000"/>
            </a:xfrm>
          </p:grpSpPr>
          <p:sp>
            <p:nvSpPr>
              <p:cNvPr id="8" name="椭圆 7"/>
              <p:cNvSpPr/>
              <p:nvPr>
                <p:custDataLst>
                  <p:tags r:id="rId10"/>
                </p:custDataLst>
              </p:nvPr>
            </p:nvSpPr>
            <p:spPr>
              <a:xfrm>
                <a:off x="3655" y="4218"/>
                <a:ext cx="454" cy="226"/>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7" name="空心弧 6"/>
              <p:cNvSpPr/>
              <p:nvPr>
                <p:custDataLst>
                  <p:tags r:id="rId11"/>
                </p:custDataLst>
              </p:nvPr>
            </p:nvSpPr>
            <p:spPr>
              <a:xfrm>
                <a:off x="2681" y="3868"/>
                <a:ext cx="1248" cy="1000"/>
              </a:xfrm>
              <a:prstGeom prst="blockArc">
                <a:avLst>
                  <a:gd name="adj1" fmla="val 10800000"/>
                  <a:gd name="adj2" fmla="val 114549"/>
                  <a:gd name="adj3" fmla="val 8631"/>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2" name="组合 11"/>
            <p:cNvGrpSpPr/>
            <p:nvPr>
              <p:custDataLst>
                <p:tags r:id="rId12"/>
              </p:custDataLst>
            </p:nvPr>
          </p:nvGrpSpPr>
          <p:grpSpPr>
            <a:xfrm>
              <a:off x="980" y="3611"/>
              <a:ext cx="1428" cy="1000"/>
              <a:chOff x="2681" y="3868"/>
              <a:chExt cx="1428" cy="1000"/>
            </a:xfrm>
          </p:grpSpPr>
          <p:sp>
            <p:nvSpPr>
              <p:cNvPr id="13" name="椭圆 12"/>
              <p:cNvSpPr/>
              <p:nvPr>
                <p:custDataLst>
                  <p:tags r:id="rId13"/>
                </p:custDataLst>
              </p:nvPr>
            </p:nvSpPr>
            <p:spPr>
              <a:xfrm>
                <a:off x="3655" y="4218"/>
                <a:ext cx="454" cy="226"/>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3" name="空心弧 2"/>
              <p:cNvSpPr/>
              <p:nvPr>
                <p:custDataLst>
                  <p:tags r:id="rId14"/>
                </p:custDataLst>
              </p:nvPr>
            </p:nvSpPr>
            <p:spPr>
              <a:xfrm>
                <a:off x="2681" y="3868"/>
                <a:ext cx="1248" cy="1000"/>
              </a:xfrm>
              <a:prstGeom prst="blockArc">
                <a:avLst>
                  <a:gd name="adj1" fmla="val 10800000"/>
                  <a:gd name="adj2" fmla="val 114549"/>
                  <a:gd name="adj3" fmla="val 8631"/>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8" name="组合 17"/>
            <p:cNvGrpSpPr/>
            <p:nvPr>
              <p:custDataLst>
                <p:tags r:id="rId15"/>
              </p:custDataLst>
            </p:nvPr>
          </p:nvGrpSpPr>
          <p:grpSpPr>
            <a:xfrm>
              <a:off x="980" y="4145"/>
              <a:ext cx="1428" cy="1000"/>
              <a:chOff x="2681" y="3868"/>
              <a:chExt cx="1428" cy="1000"/>
            </a:xfrm>
          </p:grpSpPr>
          <p:sp>
            <p:nvSpPr>
              <p:cNvPr id="19" name="椭圆 18"/>
              <p:cNvSpPr/>
              <p:nvPr>
                <p:custDataLst>
                  <p:tags r:id="rId16"/>
                </p:custDataLst>
              </p:nvPr>
            </p:nvSpPr>
            <p:spPr>
              <a:xfrm>
                <a:off x="3655" y="4218"/>
                <a:ext cx="454" cy="226"/>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0" name="空心弧 19"/>
              <p:cNvSpPr/>
              <p:nvPr>
                <p:custDataLst>
                  <p:tags r:id="rId17"/>
                </p:custDataLst>
              </p:nvPr>
            </p:nvSpPr>
            <p:spPr>
              <a:xfrm>
                <a:off x="2681" y="3868"/>
                <a:ext cx="1248" cy="1000"/>
              </a:xfrm>
              <a:prstGeom prst="blockArc">
                <a:avLst>
                  <a:gd name="adj1" fmla="val 10800000"/>
                  <a:gd name="adj2" fmla="val 114549"/>
                  <a:gd name="adj3" fmla="val 8631"/>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1" name="组合 20"/>
            <p:cNvGrpSpPr/>
            <p:nvPr>
              <p:custDataLst>
                <p:tags r:id="rId18"/>
              </p:custDataLst>
            </p:nvPr>
          </p:nvGrpSpPr>
          <p:grpSpPr>
            <a:xfrm>
              <a:off x="980" y="4679"/>
              <a:ext cx="1428" cy="1000"/>
              <a:chOff x="2681" y="3868"/>
              <a:chExt cx="1428" cy="1000"/>
            </a:xfrm>
          </p:grpSpPr>
          <p:sp>
            <p:nvSpPr>
              <p:cNvPr id="22" name="椭圆 21"/>
              <p:cNvSpPr/>
              <p:nvPr>
                <p:custDataLst>
                  <p:tags r:id="rId19"/>
                </p:custDataLst>
              </p:nvPr>
            </p:nvSpPr>
            <p:spPr>
              <a:xfrm>
                <a:off x="3655" y="4218"/>
                <a:ext cx="454" cy="226"/>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3" name="空心弧 22"/>
              <p:cNvSpPr/>
              <p:nvPr>
                <p:custDataLst>
                  <p:tags r:id="rId20"/>
                </p:custDataLst>
              </p:nvPr>
            </p:nvSpPr>
            <p:spPr>
              <a:xfrm>
                <a:off x="2681" y="3868"/>
                <a:ext cx="1248" cy="1000"/>
              </a:xfrm>
              <a:prstGeom prst="blockArc">
                <a:avLst>
                  <a:gd name="adj1" fmla="val 10800000"/>
                  <a:gd name="adj2" fmla="val 114549"/>
                  <a:gd name="adj3" fmla="val 8631"/>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pic>
        <p:nvPicPr>
          <p:cNvPr id="34" name="图片 33"/>
          <p:cNvPicPr>
            <a:picLocks noChangeAspect="1"/>
          </p:cNvPicPr>
          <p:nvPr>
            <p:custDataLst>
              <p:tags r:id="rId21"/>
            </p:custDataLst>
          </p:nvPr>
        </p:nvPicPr>
        <p:blipFill>
          <a:blip r:embed="rId22">
            <a:extLst>
              <a:ext uri="{28A0092B-C50C-407E-A947-70E740481C1C}">
                <a14:useLocalDpi xmlns:a14="http://schemas.microsoft.com/office/drawing/2010/main" val="0"/>
              </a:ext>
            </a:extLst>
          </a:blip>
          <a:stretch>
            <a:fillRect/>
          </a:stretch>
        </p:blipFill>
        <p:spPr>
          <a:xfrm>
            <a:off x="1888490" y="2534920"/>
            <a:ext cx="3911600" cy="2196465"/>
          </a:xfrm>
          <a:prstGeom prst="rect">
            <a:avLst/>
          </a:prstGeom>
        </p:spPr>
      </p:pic>
      <p:sp>
        <p:nvSpPr>
          <p:cNvPr id="52" name="Rectangle 16"/>
          <p:cNvSpPr>
            <a:spLocks noChangeArrowheads="1"/>
          </p:cNvSpPr>
          <p:nvPr>
            <p:custDataLst>
              <p:tags r:id="rId23"/>
            </p:custDataLst>
          </p:nvPr>
        </p:nvSpPr>
        <p:spPr bwMode="auto">
          <a:xfrm>
            <a:off x="1630680" y="4868545"/>
            <a:ext cx="4466590" cy="1292860"/>
          </a:xfrm>
          <a:prstGeom prst="rect">
            <a:avLst/>
          </a:prstGeom>
        </p:spPr>
        <p:txBody>
          <a:bodyPr wrap="square">
            <a:noAutofit/>
          </a:bodyPr>
          <a:lstStyle/>
          <a:p>
            <a:pPr algn="l" fontAlgn="ctr">
              <a:lnSpc>
                <a:spcPct val="120000"/>
              </a:lnSpc>
            </a:pPr>
            <a:r>
              <a:rPr lang="en-US" altLang="zh-CN" sz="2400" smtClean="0">
                <a:latin typeface="楷体" panose="02010609060101010101" charset="-122"/>
                <a:ea typeface="楷体" panose="02010609060101010101" charset="-122"/>
              </a:rPr>
              <a:t>    </a:t>
            </a:r>
            <a:r>
              <a:rPr lang="zh-CN" altLang="en-US" sz="2400" smtClean="0">
                <a:latin typeface="楷体" panose="02010609060101010101" charset="-122"/>
                <a:ea typeface="楷体" panose="02010609060101010101" charset="-122"/>
              </a:rPr>
              <a:t>我国古代认为自然界由金、木、水、火、土五种基本物质组成，称为“</a:t>
            </a:r>
            <a:r>
              <a:rPr lang="zh-CN" altLang="en-US" sz="2400" smtClean="0">
                <a:solidFill>
                  <a:srgbClr val="C00000"/>
                </a:solidFill>
                <a:latin typeface="楷体" panose="02010609060101010101" charset="-122"/>
                <a:ea typeface="楷体" panose="02010609060101010101" charset="-122"/>
              </a:rPr>
              <a:t>五行说</a:t>
            </a:r>
            <a:r>
              <a:rPr lang="zh-CN" altLang="en-US" sz="2400" smtClean="0">
                <a:latin typeface="楷体" panose="02010609060101010101" charset="-122"/>
                <a:ea typeface="楷体" panose="02010609060101010101" charset="-122"/>
              </a:rPr>
              <a:t>”。</a:t>
            </a:r>
            <a:endParaRPr lang="zh-CN" altLang="en-US" sz="2400" smtClean="0">
              <a:latin typeface="楷体" panose="02010609060101010101" charset="-122"/>
              <a:ea typeface="楷体" panose="02010609060101010101" charset="-122"/>
            </a:endParaRPr>
          </a:p>
        </p:txBody>
      </p:sp>
      <p:pic>
        <p:nvPicPr>
          <p:cNvPr id="33" name="图片 32"/>
          <p:cNvPicPr>
            <a:picLocks noChangeAspect="1"/>
          </p:cNvPicPr>
          <p:nvPr>
            <p:custDataLst>
              <p:tags r:id="rId24"/>
            </p:custDataLst>
          </p:nvPr>
        </p:nvPicPr>
        <p:blipFill>
          <a:blip r:embed="rId25">
            <a:extLst>
              <a:ext uri="{28A0092B-C50C-407E-A947-70E740481C1C}">
                <a14:useLocalDpi xmlns:a14="http://schemas.microsoft.com/office/drawing/2010/main" val="0"/>
              </a:ext>
            </a:extLst>
          </a:blip>
          <a:stretch>
            <a:fillRect/>
          </a:stretch>
        </p:blipFill>
        <p:spPr>
          <a:xfrm>
            <a:off x="6310630" y="2534920"/>
            <a:ext cx="3905250" cy="2196465"/>
          </a:xfrm>
          <a:prstGeom prst="rect">
            <a:avLst/>
          </a:prstGeom>
        </p:spPr>
      </p:pic>
      <p:sp>
        <p:nvSpPr>
          <p:cNvPr id="50" name="Rectangle 16"/>
          <p:cNvSpPr>
            <a:spLocks noChangeArrowheads="1"/>
          </p:cNvSpPr>
          <p:nvPr>
            <p:custDataLst>
              <p:tags r:id="rId26"/>
            </p:custDataLst>
          </p:nvPr>
        </p:nvSpPr>
        <p:spPr bwMode="auto">
          <a:xfrm>
            <a:off x="6238875" y="4868545"/>
            <a:ext cx="4281170" cy="1325880"/>
          </a:xfrm>
          <a:prstGeom prst="rect">
            <a:avLst/>
          </a:prstGeom>
        </p:spPr>
        <p:txBody>
          <a:bodyPr wrap="square">
            <a:noAutofit/>
          </a:bodyPr>
          <a:lstStyle/>
          <a:p>
            <a:pPr algn="l" fontAlgn="ctr">
              <a:lnSpc>
                <a:spcPct val="120000"/>
              </a:lnSpc>
            </a:pPr>
            <a:r>
              <a:rPr lang="en-US" altLang="zh-CN" sz="2400" smtClean="0">
                <a:latin typeface="楷体" panose="02010609060101010101" charset="-122"/>
                <a:ea typeface="楷体" panose="02010609060101010101" charset="-122"/>
              </a:rPr>
              <a:t>    </a:t>
            </a:r>
            <a:r>
              <a:rPr lang="zh-CN" altLang="en-US" sz="2400" smtClean="0">
                <a:latin typeface="楷体" panose="02010609060101010101" charset="-122"/>
                <a:ea typeface="楷体" panose="02010609060101010101" charset="-122"/>
              </a:rPr>
              <a:t>古希腊人认为宇宙万物由水、火、土、气组成，称为“</a:t>
            </a:r>
            <a:r>
              <a:rPr lang="zh-CN" altLang="en-US" sz="2400" smtClean="0">
                <a:solidFill>
                  <a:srgbClr val="C00000"/>
                </a:solidFill>
                <a:latin typeface="楷体" panose="02010609060101010101" charset="-122"/>
                <a:ea typeface="楷体" panose="02010609060101010101" charset="-122"/>
              </a:rPr>
              <a:t>四元素说</a:t>
            </a:r>
            <a:r>
              <a:rPr lang="zh-CN" altLang="en-US" sz="2400" smtClean="0">
                <a:latin typeface="楷体" panose="02010609060101010101" charset="-122"/>
                <a:ea typeface="楷体" panose="02010609060101010101" charset="-122"/>
              </a:rPr>
              <a:t>”。</a:t>
            </a:r>
            <a:endParaRPr lang="zh-CN" altLang="en-US" sz="2400" smtClean="0">
              <a:latin typeface="楷体" panose="02010609060101010101" charset="-122"/>
              <a:ea typeface="楷体" panose="02010609060101010101" charset="-122"/>
            </a:endParaRPr>
          </a:p>
        </p:txBody>
      </p:sp>
      <p:sp>
        <p:nvSpPr>
          <p:cNvPr id="6" name="文本框 5"/>
          <p:cNvSpPr txBox="1"/>
          <p:nvPr>
            <p:custDataLst>
              <p:tags r:id="rId27"/>
            </p:custDataLst>
          </p:nvPr>
        </p:nvSpPr>
        <p:spPr>
          <a:xfrm>
            <a:off x="4006850" y="1976120"/>
            <a:ext cx="4064000" cy="460375"/>
          </a:xfrm>
          <a:prstGeom prst="rect">
            <a:avLst/>
          </a:prstGeom>
          <a:noFill/>
        </p:spPr>
        <p:txBody>
          <a:bodyPr wrap="square" rtlCol="0">
            <a:spAutoFit/>
          </a:bodyPr>
          <a:lstStyle/>
          <a:p>
            <a:pPr algn="ctr"/>
            <a:r>
              <a:rPr lang="zh-CN" altLang="en-US" sz="2400" b="1">
                <a:latin typeface="楷体" panose="02010609060101010101" charset="-122"/>
                <a:ea typeface="楷体" panose="02010609060101010101" charset="-122"/>
              </a:rPr>
              <a:t>古代思想家眼中的物质结构</a:t>
            </a:r>
            <a:endParaRPr lang="zh-CN" altLang="en-US" sz="2400" b="1">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nodeType="withEffect">
                                  <p:stCondLst>
                                    <p:cond delay="0"/>
                                  </p:stCondLst>
                                  <p:childTnLst>
                                    <p:set>
                                      <p:cBhvr>
                                        <p:cTn id="9" dur="1000" fill="hold">
                                          <p:stCondLst>
                                            <p:cond delay="0"/>
                                          </p:stCondLst>
                                        </p:cTn>
                                        <p:tgtEl>
                                          <p:spTgt spid="14"/>
                                        </p:tgtEl>
                                        <p:attrNameLst>
                                          <p:attrName>style.visibility</p:attrName>
                                        </p:attrNameLst>
                                      </p:cBhvr>
                                      <p:to>
                                        <p:strVal val="visible"/>
                                      </p:to>
                                    </p:set>
                                    <p:animEffect transition="in" filter="wipe(left)">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3" presetClass="entr" presetSubtype="10"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linds(horizont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500"/>
                                        <p:tgtEl>
                                          <p:spTgt spid="3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barn(inVertical)">
                                      <p:cBhvr>
                                        <p:cTn id="26" dur="50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barn(inVertical)">
                                      <p:cBhvr>
                                        <p:cTn id="3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2" grpId="0"/>
      <p:bldP spid="50"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127810" y="1771945"/>
            <a:ext cx="8933476" cy="2676525"/>
          </a:xfrm>
          <a:prstGeom prst="rect">
            <a:avLst/>
          </a:prstGeom>
          <a:noFill/>
        </p:spPr>
        <p:txBody>
          <a:bodyPr wrap="square" rtlCol="0">
            <a:spAutoFit/>
          </a:bodyPr>
          <a:lstStyle/>
          <a:p>
            <a:pPr algn="just">
              <a:lnSpc>
                <a:spcPct val="150000"/>
              </a:lnSpc>
            </a:pPr>
            <a:r>
              <a:rPr lang="zh-CN" altLang="en-US" sz="2800" smtClean="0">
                <a:latin typeface="楷体" panose="02010609060101010101" charset="-122"/>
                <a:ea typeface="楷体" panose="02010609060101010101" charset="-122"/>
                <a:cs typeface="楷体" panose="02010609060101010101" charset="-122"/>
              </a:rPr>
              <a:t>    大约在</a:t>
            </a:r>
            <a:r>
              <a:rPr lang="en-US" altLang="zh-CN" sz="2800" smtClean="0">
                <a:latin typeface="Times New Roman" panose="02020603050405020304" charset="0"/>
                <a:ea typeface="楷体" panose="02010609060101010101" charset="-122"/>
                <a:cs typeface="Times New Roman" panose="02020603050405020304" charset="0"/>
              </a:rPr>
              <a:t>2</a:t>
            </a:r>
            <a:r>
              <a:rPr lang="en-US" altLang="zh-CN" smtClean="0">
                <a:latin typeface="Times New Roman" panose="02020603050405020304" charset="0"/>
                <a:ea typeface="楷体" panose="02010609060101010101" charset="-122"/>
                <a:cs typeface="Times New Roman" panose="02020603050405020304" charset="0"/>
              </a:rPr>
              <a:t> </a:t>
            </a:r>
            <a:r>
              <a:rPr lang="en-US" altLang="zh-CN" sz="2800" smtClean="0">
                <a:latin typeface="Times New Roman" panose="02020603050405020304" charset="0"/>
                <a:ea typeface="楷体" panose="02010609060101010101" charset="-122"/>
                <a:cs typeface="Times New Roman" panose="02020603050405020304" charset="0"/>
              </a:rPr>
              <a:t>400</a:t>
            </a:r>
            <a:r>
              <a:rPr lang="zh-CN" altLang="en-US" sz="2800" smtClean="0">
                <a:latin typeface="楷体" panose="02010609060101010101" charset="-122"/>
                <a:ea typeface="楷体" panose="02010609060101010101" charset="-122"/>
                <a:cs typeface="楷体" panose="02010609060101010101" charset="-122"/>
              </a:rPr>
              <a:t>年前，古希腊哲学家</a:t>
            </a:r>
            <a:r>
              <a:rPr lang="zh-CN" altLang="en-US" sz="2800" smtClean="0">
                <a:solidFill>
                  <a:srgbClr val="FF0000"/>
                </a:solidFill>
                <a:latin typeface="楷体" panose="02010609060101010101" charset="-122"/>
                <a:ea typeface="楷体" panose="02010609060101010101" charset="-122"/>
                <a:cs typeface="楷体" panose="02010609060101010101" charset="-122"/>
              </a:rPr>
              <a:t>德谟克里特</a:t>
            </a:r>
            <a:r>
              <a:rPr lang="zh-CN" altLang="en-US" sz="2800" smtClean="0">
                <a:latin typeface="楷体" panose="02010609060101010101" charset="-122"/>
                <a:ea typeface="楷体" panose="02010609060101010101" charset="-122"/>
                <a:cs typeface="楷体" panose="02010609060101010101" charset="-122"/>
              </a:rPr>
              <a:t>经过长期的观察后提出：石块、铁铲、铜像的手、花粉</a:t>
            </a:r>
            <a:r>
              <a:rPr lang="en-US" altLang="zh-CN" sz="2800" smtClean="0">
                <a:latin typeface="楷体" panose="02010609060101010101" charset="-122"/>
                <a:ea typeface="楷体" panose="02010609060101010101" charset="-122"/>
                <a:cs typeface="楷体" panose="02010609060101010101" charset="-122"/>
              </a:rPr>
              <a:t>……</a:t>
            </a:r>
            <a:r>
              <a:rPr lang="zh-CN" altLang="en-US" sz="2800" smtClean="0">
                <a:latin typeface="楷体" panose="02010609060101010101" charset="-122"/>
                <a:ea typeface="楷体" panose="02010609060101010101" charset="-122"/>
                <a:cs typeface="楷体" panose="02010609060101010101" charset="-122"/>
              </a:rPr>
              <a:t>它们是很微小地一点一点散失的。因此他猜想，大块物体是由极小的物质粒子组成的。</a:t>
            </a:r>
            <a:endParaRPr lang="zh-CN" altLang="en-US" sz="2800" smtClean="0">
              <a:latin typeface="楷体" panose="02010609060101010101" charset="-122"/>
              <a:ea typeface="楷体" panose="02010609060101010101" charset="-122"/>
              <a:cs typeface="楷体" panose="02010609060101010101" charset="-122"/>
            </a:endParaRPr>
          </a:p>
        </p:txBody>
      </p:sp>
      <p:sp>
        <p:nvSpPr>
          <p:cNvPr id="2" name="文本框 1"/>
          <p:cNvSpPr txBox="1"/>
          <p:nvPr>
            <p:custDataLst>
              <p:tags r:id="rId2"/>
            </p:custDataLst>
          </p:nvPr>
        </p:nvSpPr>
        <p:spPr>
          <a:xfrm>
            <a:off x="1184275" y="1195070"/>
            <a:ext cx="4064000" cy="521970"/>
          </a:xfrm>
          <a:prstGeom prst="rect">
            <a:avLst/>
          </a:prstGeom>
          <a:noFill/>
        </p:spPr>
        <p:txBody>
          <a:bodyPr wrap="square" rtlCol="0">
            <a:spAutoFit/>
          </a:bodyPr>
          <a:lstStyle/>
          <a:p>
            <a:r>
              <a:rPr lang="en-US" altLang="zh-CN" sz="2800" b="1">
                <a:latin typeface="Times New Roman" panose="02020603050405020304" charset="0"/>
                <a:cs typeface="Times New Roman" panose="02020603050405020304" charset="0"/>
              </a:rPr>
              <a:t>1.</a:t>
            </a:r>
            <a:r>
              <a:rPr lang="zh-CN" altLang="en-US" sz="2800" b="1">
                <a:latin typeface="+mn-ea"/>
                <a:cs typeface="+mn-ea"/>
              </a:rPr>
              <a:t>德谟克里特的猜想</a:t>
            </a:r>
            <a:endParaRPr lang="zh-CN" altLang="en-US" sz="2800" b="1">
              <a:latin typeface="+mn-ea"/>
              <a:cs typeface="+mn-ea"/>
            </a:endParaRPr>
          </a:p>
        </p:txBody>
      </p:sp>
      <p:sp>
        <p:nvSpPr>
          <p:cNvPr id="7" name="文本框 6"/>
          <p:cNvSpPr txBox="1"/>
          <p:nvPr>
            <p:custDataLst>
              <p:tags r:id="rId3"/>
            </p:custDataLst>
          </p:nvPr>
        </p:nvSpPr>
        <p:spPr>
          <a:xfrm>
            <a:off x="1254810" y="4646590"/>
            <a:ext cx="8933476" cy="1383665"/>
          </a:xfrm>
          <a:prstGeom prst="rect">
            <a:avLst/>
          </a:prstGeom>
          <a:noFill/>
        </p:spPr>
        <p:txBody>
          <a:bodyPr wrap="square" rtlCol="0">
            <a:spAutoFit/>
          </a:bodyPr>
          <a:lstStyle/>
          <a:p>
            <a:pPr algn="just">
              <a:lnSpc>
                <a:spcPct val="150000"/>
              </a:lnSpc>
            </a:pPr>
            <a:r>
              <a:rPr lang="zh-CN" altLang="en-US" sz="2800" smtClean="0">
                <a:latin typeface="楷体" panose="02010609060101010101" charset="-122"/>
                <a:ea typeface="楷体" panose="02010609060101010101" charset="-122"/>
                <a:cs typeface="楷体" panose="02010609060101010101" charset="-122"/>
              </a:rPr>
              <a:t>  德谟克里特把这种物质</a:t>
            </a:r>
            <a:r>
              <a:rPr lang="zh-CN" altLang="en-US" sz="2800" smtClean="0">
                <a:latin typeface="楷体" panose="02010609060101010101" charset="-122"/>
                <a:ea typeface="楷体" panose="02010609060101010101" charset="-122"/>
                <a:cs typeface="楷体" panose="02010609060101010101" charset="-122"/>
                <a:sym typeface="+mn-ea"/>
              </a:rPr>
              <a:t>微粒</a:t>
            </a:r>
            <a:r>
              <a:rPr lang="zh-CN" altLang="en-US" sz="2800" smtClean="0">
                <a:latin typeface="楷体" panose="02010609060101010101" charset="-122"/>
                <a:ea typeface="楷体" panose="02010609060101010101" charset="-122"/>
                <a:cs typeface="楷体" panose="02010609060101010101" charset="-122"/>
              </a:rPr>
              <a:t>叫做</a:t>
            </a:r>
            <a:r>
              <a:rPr lang="en-US" altLang="zh-CN" sz="2800" smtClean="0">
                <a:latin typeface="楷体" panose="02010609060101010101" charset="-122"/>
                <a:ea typeface="楷体" panose="02010609060101010101" charset="-122"/>
                <a:cs typeface="楷体" panose="02010609060101010101" charset="-122"/>
              </a:rPr>
              <a:t>“</a:t>
            </a:r>
            <a:r>
              <a:rPr lang="zh-CN" altLang="en-US" sz="2800" smtClean="0">
                <a:solidFill>
                  <a:srgbClr val="FF0000"/>
                </a:solidFill>
                <a:latin typeface="楷体" panose="02010609060101010101" charset="-122"/>
                <a:ea typeface="楷体" panose="02010609060101010101" charset="-122"/>
                <a:cs typeface="楷体" panose="02010609060101010101" charset="-122"/>
              </a:rPr>
              <a:t>原子</a:t>
            </a:r>
            <a:r>
              <a:rPr lang="en-US" altLang="zh-CN" sz="2800" smtClean="0">
                <a:latin typeface="楷体" panose="02010609060101010101" charset="-122"/>
                <a:ea typeface="楷体" panose="02010609060101010101" charset="-122"/>
                <a:cs typeface="楷体" panose="02010609060101010101" charset="-122"/>
              </a:rPr>
              <a:t>”</a:t>
            </a:r>
            <a:r>
              <a:rPr lang="zh-CN" altLang="en-US" sz="2800" smtClean="0">
                <a:latin typeface="楷体" panose="02010609060101010101" charset="-122"/>
                <a:ea typeface="楷体" panose="02010609060101010101" charset="-122"/>
                <a:cs typeface="楷体" panose="02010609060101010101" charset="-122"/>
              </a:rPr>
              <a:t>，这个词的意思是</a:t>
            </a:r>
            <a:r>
              <a:rPr lang="en-US" altLang="zh-CN" sz="2800" smtClean="0">
                <a:latin typeface="楷体" panose="02010609060101010101" charset="-122"/>
                <a:ea typeface="楷体" panose="02010609060101010101" charset="-122"/>
                <a:cs typeface="楷体" panose="02010609060101010101" charset="-122"/>
              </a:rPr>
              <a:t>“</a:t>
            </a:r>
            <a:r>
              <a:rPr lang="zh-CN" altLang="en-US" sz="2800" smtClean="0">
                <a:solidFill>
                  <a:srgbClr val="FF0000"/>
                </a:solidFill>
                <a:latin typeface="楷体" panose="02010609060101010101" charset="-122"/>
                <a:ea typeface="楷体" panose="02010609060101010101" charset="-122"/>
                <a:cs typeface="楷体" panose="02010609060101010101" charset="-122"/>
              </a:rPr>
              <a:t>不可再分割的颗粒</a:t>
            </a:r>
            <a:r>
              <a:rPr lang="en-US" altLang="zh-CN" sz="2800" smtClean="0">
                <a:latin typeface="楷体" panose="02010609060101010101" charset="-122"/>
                <a:ea typeface="楷体" panose="02010609060101010101" charset="-122"/>
                <a:cs typeface="楷体" panose="02010609060101010101" charset="-122"/>
              </a:rPr>
              <a:t>”</a:t>
            </a:r>
            <a:r>
              <a:rPr lang="zh-CN" altLang="en-US" sz="2800" smtClean="0">
                <a:latin typeface="楷体" panose="02010609060101010101" charset="-122"/>
                <a:ea typeface="楷体" panose="02010609060101010101" charset="-122"/>
                <a:cs typeface="楷体" panose="02010609060101010101" charset="-122"/>
              </a:rPr>
              <a:t>。</a:t>
            </a:r>
            <a:endParaRPr lang="en-US" altLang="zh-CN" sz="2800" smtClean="0">
              <a:latin typeface="楷体" panose="02010609060101010101" charset="-122"/>
              <a:ea typeface="楷体" panose="02010609060101010101" charset="-122"/>
              <a:cs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500"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1127760" y="1826895"/>
            <a:ext cx="2257425" cy="2015490"/>
            <a:chOff x="1776" y="2877"/>
            <a:chExt cx="3555" cy="3174"/>
          </a:xfrm>
        </p:grpSpPr>
        <p:pic>
          <p:nvPicPr>
            <p:cNvPr id="10" name="图片 9"/>
            <p:cNvPicPr>
              <a:picLocks noChangeAspect="1"/>
            </p:cNvPicPr>
            <p:nvPr>
              <p:custDataLst>
                <p:tags r:id="rId2"/>
              </p:custDataLst>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76" y="2877"/>
              <a:ext cx="3403" cy="3175"/>
            </a:xfrm>
            <a:prstGeom prst="rect">
              <a:avLst/>
            </a:prstGeom>
          </p:spPr>
        </p:pic>
        <p:sp>
          <p:nvSpPr>
            <p:cNvPr id="5" name="文本框 4"/>
            <p:cNvSpPr txBox="1"/>
            <p:nvPr>
              <p:custDataLst>
                <p:tags r:id="rId4"/>
              </p:custDataLst>
            </p:nvPr>
          </p:nvSpPr>
          <p:spPr>
            <a:xfrm>
              <a:off x="4287" y="2894"/>
              <a:ext cx="1045" cy="727"/>
            </a:xfrm>
            <a:prstGeom prst="rect">
              <a:avLst/>
            </a:prstGeom>
            <a:noFill/>
          </p:spPr>
          <p:txBody>
            <a:bodyPr wrap="square" rtlCol="0">
              <a:spAutoFit/>
            </a:bodyPr>
            <a:lstStyle/>
            <a:p>
              <a:r>
                <a:rPr lang="zh-CN" altLang="en-US" sz="2400" b="1" smtClean="0">
                  <a:latin typeface="楷体" panose="02010609060101010101" charset="-122"/>
                  <a:ea typeface="楷体" panose="02010609060101010101" charset="-122"/>
                </a:rPr>
                <a:t>嘿！</a:t>
              </a:r>
              <a:endParaRPr lang="zh-CN" altLang="en-US" sz="2400" b="1">
                <a:latin typeface="楷体" panose="02010609060101010101" charset="-122"/>
                <a:ea typeface="楷体" panose="02010609060101010101" charset="-122"/>
              </a:endParaRPr>
            </a:p>
          </p:txBody>
        </p:sp>
      </p:grpSp>
      <p:grpSp>
        <p:nvGrpSpPr>
          <p:cNvPr id="4" name="组合 3"/>
          <p:cNvGrpSpPr/>
          <p:nvPr>
            <p:custDataLst>
              <p:tags r:id="rId5"/>
            </p:custDataLst>
          </p:nvPr>
        </p:nvGrpSpPr>
        <p:grpSpPr>
          <a:xfrm>
            <a:off x="3242310" y="1801495"/>
            <a:ext cx="2772410" cy="2040890"/>
            <a:chOff x="5106" y="2837"/>
            <a:chExt cx="4366" cy="3214"/>
          </a:xfrm>
        </p:grpSpPr>
        <p:pic>
          <p:nvPicPr>
            <p:cNvPr id="3" name="图片 2"/>
            <p:cNvPicPr>
              <a:picLocks noChangeAspect="1"/>
            </p:cNvPicPr>
            <p:nvPr>
              <p:custDataLst>
                <p:tags r:id="rId6"/>
              </p:custDataLst>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06" y="2837"/>
              <a:ext cx="4366" cy="3215"/>
            </a:xfrm>
            <a:prstGeom prst="rect">
              <a:avLst/>
            </a:prstGeom>
          </p:spPr>
        </p:pic>
        <p:sp>
          <p:nvSpPr>
            <p:cNvPr id="79" name="文本框 78"/>
            <p:cNvSpPr txBox="1"/>
            <p:nvPr>
              <p:custDataLst>
                <p:tags r:id="rId8"/>
              </p:custDataLst>
            </p:nvPr>
          </p:nvSpPr>
          <p:spPr>
            <a:xfrm>
              <a:off x="8428" y="2894"/>
              <a:ext cx="1045" cy="727"/>
            </a:xfrm>
            <a:prstGeom prst="rect">
              <a:avLst/>
            </a:prstGeom>
            <a:noFill/>
          </p:spPr>
          <p:txBody>
            <a:bodyPr wrap="square" rtlCol="0">
              <a:spAutoFit/>
            </a:bodyPr>
            <a:lstStyle/>
            <a:p>
              <a:r>
                <a:rPr lang="zh-CN" altLang="en-US" sz="2400" b="1">
                  <a:latin typeface="楷体" panose="02010609060101010101" charset="-122"/>
                  <a:ea typeface="楷体" panose="02010609060101010101" charset="-122"/>
                </a:rPr>
                <a:t>哈</a:t>
              </a:r>
              <a:r>
                <a:rPr lang="zh-CN" altLang="en-US" sz="2400" b="1" smtClean="0">
                  <a:latin typeface="楷体" panose="02010609060101010101" charset="-122"/>
                  <a:ea typeface="楷体" panose="02010609060101010101" charset="-122"/>
                </a:rPr>
                <a:t>！</a:t>
              </a:r>
              <a:endParaRPr lang="zh-CN" altLang="en-US" sz="2400" b="1">
                <a:latin typeface="楷体" panose="02010609060101010101" charset="-122"/>
                <a:ea typeface="楷体" panose="02010609060101010101" charset="-122"/>
              </a:endParaRPr>
            </a:p>
          </p:txBody>
        </p:sp>
      </p:grpSp>
      <p:grpSp>
        <p:nvGrpSpPr>
          <p:cNvPr id="7" name="组合 6"/>
          <p:cNvGrpSpPr/>
          <p:nvPr>
            <p:custDataLst>
              <p:tags r:id="rId9"/>
            </p:custDataLst>
          </p:nvPr>
        </p:nvGrpSpPr>
        <p:grpSpPr>
          <a:xfrm>
            <a:off x="5805170" y="1826895"/>
            <a:ext cx="2939415" cy="2011680"/>
            <a:chOff x="9142" y="2877"/>
            <a:chExt cx="4629" cy="3168"/>
          </a:xfrm>
        </p:grpSpPr>
        <p:pic>
          <p:nvPicPr>
            <p:cNvPr id="8" name="图片 7"/>
            <p:cNvPicPr>
              <a:picLocks noChangeAspect="1"/>
            </p:cNvPicPr>
            <p:nvPr>
              <p:custDataLst>
                <p:tags r:id="rId10"/>
              </p:custDataLst>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42" y="3123"/>
              <a:ext cx="3360" cy="2923"/>
            </a:xfrm>
            <a:prstGeom prst="rect">
              <a:avLst/>
            </a:prstGeom>
          </p:spPr>
        </p:pic>
        <p:sp>
          <p:nvSpPr>
            <p:cNvPr id="80" name="文本框 79"/>
            <p:cNvSpPr txBox="1"/>
            <p:nvPr>
              <p:custDataLst>
                <p:tags r:id="rId12"/>
              </p:custDataLst>
            </p:nvPr>
          </p:nvSpPr>
          <p:spPr>
            <a:xfrm>
              <a:off x="11231" y="2877"/>
              <a:ext cx="2541" cy="727"/>
            </a:xfrm>
            <a:prstGeom prst="rect">
              <a:avLst/>
            </a:prstGeom>
            <a:noFill/>
          </p:spPr>
          <p:txBody>
            <a:bodyPr wrap="square" rtlCol="0">
              <a:spAutoFit/>
            </a:bodyPr>
            <a:lstStyle/>
            <a:p>
              <a:r>
                <a:rPr lang="zh-CN" altLang="en-US" sz="2400" b="1" smtClean="0">
                  <a:latin typeface="楷体" panose="02010609060101010101" charset="-122"/>
                  <a:ea typeface="楷体" panose="02010609060101010101" charset="-122"/>
                </a:rPr>
                <a:t>嘿嘿哈嘿！</a:t>
              </a:r>
              <a:endParaRPr lang="zh-CN" altLang="en-US" sz="2400" b="1">
                <a:latin typeface="楷体" panose="02010609060101010101" charset="-122"/>
                <a:ea typeface="楷体" panose="02010609060101010101" charset="-122"/>
              </a:endParaRPr>
            </a:p>
          </p:txBody>
        </p:sp>
      </p:grpSp>
      <p:grpSp>
        <p:nvGrpSpPr>
          <p:cNvPr id="11" name="组合 10"/>
          <p:cNvGrpSpPr/>
          <p:nvPr>
            <p:custDataLst>
              <p:tags r:id="rId13"/>
            </p:custDataLst>
          </p:nvPr>
        </p:nvGrpSpPr>
        <p:grpSpPr>
          <a:xfrm>
            <a:off x="8008620" y="2225675"/>
            <a:ext cx="2119630" cy="1737360"/>
            <a:chOff x="12612" y="3505"/>
            <a:chExt cx="3338" cy="2736"/>
          </a:xfrm>
        </p:grpSpPr>
        <p:pic>
          <p:nvPicPr>
            <p:cNvPr id="9" name="图片 8"/>
            <p:cNvPicPr>
              <a:picLocks noChangeAspect="1"/>
            </p:cNvPicPr>
            <p:nvPr>
              <p:custDataLst>
                <p:tags r:id="rId14"/>
              </p:custDataLst>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722" y="3505"/>
              <a:ext cx="3229" cy="2737"/>
            </a:xfrm>
            <a:prstGeom prst="rect">
              <a:avLst/>
            </a:prstGeom>
          </p:spPr>
        </p:pic>
        <p:sp>
          <p:nvSpPr>
            <p:cNvPr id="81" name="文本框 80"/>
            <p:cNvSpPr txBox="1"/>
            <p:nvPr>
              <p:custDataLst>
                <p:tags r:id="rId16"/>
              </p:custDataLst>
            </p:nvPr>
          </p:nvSpPr>
          <p:spPr>
            <a:xfrm>
              <a:off x="12612" y="3695"/>
              <a:ext cx="1341" cy="727"/>
            </a:xfrm>
            <a:prstGeom prst="rect">
              <a:avLst/>
            </a:prstGeom>
            <a:noFill/>
          </p:spPr>
          <p:txBody>
            <a:bodyPr wrap="square" rtlCol="0">
              <a:spAutoFit/>
            </a:bodyPr>
            <a:lstStyle/>
            <a:p>
              <a:pPr algn="ctr"/>
              <a:r>
                <a:rPr lang="zh-CN" altLang="en-US" sz="2400" b="1">
                  <a:solidFill>
                    <a:srgbClr val="C00000"/>
                  </a:solidFill>
                  <a:latin typeface="楷体" panose="02010609060101010101" charset="-122"/>
                  <a:ea typeface="楷体" panose="02010609060101010101" charset="-122"/>
                </a:rPr>
                <a:t>原子</a:t>
              </a:r>
              <a:endParaRPr lang="zh-CN" altLang="en-US" sz="2400" b="1">
                <a:solidFill>
                  <a:srgbClr val="C00000"/>
                </a:solidFill>
                <a:latin typeface="楷体" panose="02010609060101010101" charset="-122"/>
                <a:ea typeface="楷体" panose="02010609060101010101" charset="-122"/>
              </a:endParaRPr>
            </a:p>
          </p:txBody>
        </p:sp>
      </p:grpSp>
      <p:sp>
        <p:nvSpPr>
          <p:cNvPr id="85" name="文本框 84"/>
          <p:cNvSpPr txBox="1"/>
          <p:nvPr>
            <p:custDataLst>
              <p:tags r:id="rId17"/>
            </p:custDataLst>
          </p:nvPr>
        </p:nvSpPr>
        <p:spPr>
          <a:xfrm>
            <a:off x="1184275" y="3994785"/>
            <a:ext cx="9641205" cy="1641475"/>
          </a:xfrm>
          <a:prstGeom prst="rect">
            <a:avLst/>
          </a:prstGeom>
          <a:noFill/>
        </p:spPr>
        <p:txBody>
          <a:bodyPr wrap="square" rtlCol="0">
            <a:spAutoFit/>
          </a:bodyPr>
          <a:lstStyle/>
          <a:p>
            <a:pPr algn="just">
              <a:lnSpc>
                <a:spcPct val="120000"/>
              </a:lnSpc>
            </a:pPr>
            <a:r>
              <a:rPr lang="zh-CN" altLang="en-US" sz="2800" smtClean="0">
                <a:latin typeface="楷体" panose="02010609060101010101" charset="-122"/>
                <a:ea typeface="楷体" panose="02010609060101010101" charset="-122"/>
              </a:rPr>
              <a:t>    在德谟克里特看来，随便一个什么东西，都是可以切的，切到最后，不能再切了的就是</a:t>
            </a:r>
            <a:r>
              <a:rPr lang="zh-CN" altLang="en-US" sz="2800" smtClean="0">
                <a:solidFill>
                  <a:srgbClr val="C00000"/>
                </a:solidFill>
                <a:latin typeface="楷体" panose="02010609060101010101" charset="-122"/>
                <a:ea typeface="楷体" panose="02010609060101010101" charset="-122"/>
              </a:rPr>
              <a:t>原子</a:t>
            </a:r>
            <a:r>
              <a:rPr lang="zh-CN" altLang="en-US" sz="2800" smtClean="0">
                <a:latin typeface="楷体" panose="02010609060101010101" charset="-122"/>
                <a:ea typeface="楷体" panose="02010609060101010101" charset="-122"/>
              </a:rPr>
              <a:t>。所以，他认为原子是不可再分的，它们在虚空中运动着，一起构成了万物。</a:t>
            </a:r>
            <a:endParaRPr lang="zh-CN" altLang="en-US" sz="2800" smtClean="0">
              <a:latin typeface="楷体" panose="02010609060101010101" charset="-122"/>
              <a:ea typeface="楷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blinds(horizontal)">
                                      <p:cBhvr>
                                        <p:cTn id="2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1127125" y="1772920"/>
            <a:ext cx="3320415" cy="521970"/>
          </a:xfrm>
          <a:prstGeom prst="rect">
            <a:avLst/>
          </a:prstGeom>
          <a:noFill/>
        </p:spPr>
        <p:txBody>
          <a:bodyPr wrap="square" rtlCol="0">
            <a:spAutoFit/>
          </a:bodyPr>
          <a:lstStyle/>
          <a:p>
            <a:r>
              <a:rPr lang="en-US" altLang="zh-CN" sz="2800" b="1">
                <a:latin typeface="Times New Roman" panose="02020603050405020304" charset="0"/>
                <a:cs typeface="Times New Roman" panose="02020603050405020304" charset="0"/>
              </a:rPr>
              <a:t>1.</a:t>
            </a:r>
            <a:r>
              <a:rPr lang="zh-CN" altLang="en-US" sz="2800" b="1">
                <a:latin typeface="+mn-ea"/>
                <a:cs typeface="+mn-ea"/>
              </a:rPr>
              <a:t>分子</a:t>
            </a:r>
            <a:endParaRPr lang="zh-CN" altLang="en-US" sz="2800" b="1">
              <a:latin typeface="+mn-ea"/>
              <a:cs typeface="+mn-ea"/>
            </a:endParaRPr>
          </a:p>
        </p:txBody>
      </p:sp>
      <p:sp>
        <p:nvSpPr>
          <p:cNvPr id="4" name="文本框 3"/>
          <p:cNvSpPr txBox="1"/>
          <p:nvPr>
            <p:custDataLst>
              <p:tags r:id="rId2"/>
            </p:custDataLst>
          </p:nvPr>
        </p:nvSpPr>
        <p:spPr>
          <a:xfrm>
            <a:off x="1127810" y="2202475"/>
            <a:ext cx="8933476" cy="2030095"/>
          </a:xfrm>
          <a:prstGeom prst="rect">
            <a:avLst/>
          </a:prstGeom>
          <a:noFill/>
        </p:spPr>
        <p:txBody>
          <a:bodyPr wrap="square" rtlCol="0">
            <a:spAutoFit/>
          </a:bodyPr>
          <a:lstStyle/>
          <a:p>
            <a:pPr algn="just">
              <a:lnSpc>
                <a:spcPct val="150000"/>
              </a:lnSpc>
            </a:pPr>
            <a:r>
              <a:rPr lang="zh-CN" altLang="en-US" sz="2800" smtClean="0">
                <a:latin typeface="Times New Roman" panose="02020603050405020304" charset="0"/>
              </a:rPr>
              <a:t>（</a:t>
            </a:r>
            <a:r>
              <a:rPr lang="en-US" altLang="zh-CN" sz="2800" smtClean="0">
                <a:latin typeface="Times New Roman" panose="02020603050405020304" charset="0"/>
              </a:rPr>
              <a:t>1</a:t>
            </a:r>
            <a:r>
              <a:rPr lang="zh-CN" altLang="en-US" sz="2800" smtClean="0">
                <a:latin typeface="Times New Roman" panose="02020603050405020304" charset="0"/>
              </a:rPr>
              <a:t>）</a:t>
            </a:r>
            <a:r>
              <a:rPr lang="zh-CN" altLang="en-US" sz="2800">
                <a:latin typeface="+mn-ea"/>
                <a:cs typeface="+mn-ea"/>
                <a:sym typeface="+mn-ea"/>
              </a:rPr>
              <a:t>概念的提出</a:t>
            </a:r>
            <a:endParaRPr lang="zh-CN" altLang="en-US" sz="2800" b="1">
              <a:latin typeface="+mn-ea"/>
              <a:cs typeface="+mn-ea"/>
            </a:endParaRPr>
          </a:p>
          <a:p>
            <a:pPr algn="just">
              <a:lnSpc>
                <a:spcPct val="150000"/>
              </a:lnSpc>
            </a:pPr>
            <a:r>
              <a:rPr lang="en-US" altLang="zh-CN" sz="2800" smtClean="0">
                <a:latin typeface="Times New Roman" panose="02020603050405020304" charset="0"/>
              </a:rPr>
              <a:t>         1811</a:t>
            </a:r>
            <a:r>
              <a:rPr lang="zh-CN" altLang="en-US" sz="2800" smtClean="0">
                <a:latin typeface="Times New Roman" panose="02020603050405020304" charset="0"/>
              </a:rPr>
              <a:t>年，意大利物理学家阿伏伽德罗把</a:t>
            </a:r>
            <a:r>
              <a:rPr lang="zh-CN" altLang="en-US" sz="2800" smtClean="0">
                <a:solidFill>
                  <a:srgbClr val="FF0000"/>
                </a:solidFill>
                <a:latin typeface="Times New Roman" panose="02020603050405020304" charset="0"/>
              </a:rPr>
              <a:t>能保持物质化学性质不变的最小微粒</a:t>
            </a:r>
            <a:r>
              <a:rPr lang="zh-CN" altLang="en-US" sz="2800" smtClean="0">
                <a:latin typeface="Times New Roman" panose="02020603050405020304" charset="0"/>
              </a:rPr>
              <a:t>叫做分子。</a:t>
            </a:r>
            <a:endParaRPr lang="zh-CN" altLang="en-US" sz="2800" smtClean="0">
              <a:latin typeface="Times New Roman" panose="02020603050405020304" charset="0"/>
            </a:endParaRPr>
          </a:p>
        </p:txBody>
      </p:sp>
      <p:sp>
        <p:nvSpPr>
          <p:cNvPr id="3" name="文本框 2"/>
          <p:cNvSpPr txBox="1"/>
          <p:nvPr>
            <p:custDataLst>
              <p:tags r:id="rId3"/>
            </p:custDataLst>
          </p:nvPr>
        </p:nvSpPr>
        <p:spPr>
          <a:xfrm>
            <a:off x="1199515" y="4721860"/>
            <a:ext cx="9025890" cy="1198880"/>
          </a:xfrm>
          <a:prstGeom prst="rect">
            <a:avLst/>
          </a:prstGeom>
          <a:noFill/>
        </p:spPr>
        <p:txBody>
          <a:bodyPr wrap="square" rtlCol="0">
            <a:spAutoFit/>
          </a:bodyPr>
          <a:lstStyle/>
          <a:p>
            <a:pPr algn="just">
              <a:lnSpc>
                <a:spcPct val="150000"/>
              </a:lnSpc>
            </a:pPr>
            <a:r>
              <a:rPr lang="en-US" altLang="zh-CN" sz="2400" smtClean="0">
                <a:latin typeface="楷体" panose="02010609060101010101" charset="-122"/>
                <a:ea typeface="楷体" panose="02010609060101010101" charset="-122"/>
                <a:cs typeface="楷体" panose="02010609060101010101" charset="-122"/>
              </a:rPr>
              <a:t>    </a:t>
            </a:r>
            <a:r>
              <a:rPr lang="zh-CN" sz="2400" smtClean="0">
                <a:latin typeface="楷体" panose="02010609060101010101" charset="-122"/>
                <a:ea typeface="楷体" panose="02010609060101010101" charset="-122"/>
                <a:cs typeface="楷体" panose="02010609060101010101" charset="-122"/>
              </a:rPr>
              <a:t>物理学表述中，自然界的常见物质是由分子组成的，像铁的组成微粒（铁原子）我们可以认为是单原子分子。</a:t>
            </a:r>
            <a:endParaRPr lang="zh-CN" sz="2400" smtClean="0">
              <a:latin typeface="楷体" panose="02010609060101010101" charset="-122"/>
              <a:ea typeface="楷体" panose="02010609060101010101" charset="-122"/>
              <a:cs typeface="楷体" panose="02010609060101010101" charset="-122"/>
            </a:endParaRPr>
          </a:p>
        </p:txBody>
      </p:sp>
      <p:grpSp>
        <p:nvGrpSpPr>
          <p:cNvPr id="14" name="组合 13"/>
          <p:cNvGrpSpPr/>
          <p:nvPr>
            <p:custDataLst>
              <p:tags r:id="rId4"/>
            </p:custDataLst>
          </p:nvPr>
        </p:nvGrpSpPr>
        <p:grpSpPr>
          <a:xfrm>
            <a:off x="360000" y="360000"/>
            <a:ext cx="7608570" cy="826770"/>
            <a:chOff x="641" y="3269"/>
            <a:chExt cx="11982" cy="1302"/>
          </a:xfrm>
        </p:grpSpPr>
        <p:sp>
          <p:nvSpPr>
            <p:cNvPr id="15" name="对角圆角矩形 14"/>
            <p:cNvSpPr/>
            <p:nvPr>
              <p:custDataLst>
                <p:tags r:id="rId5"/>
              </p:custDataLst>
            </p:nvPr>
          </p:nvSpPr>
          <p:spPr>
            <a:xfrm>
              <a:off x="641" y="3427"/>
              <a:ext cx="2795" cy="986"/>
            </a:xfrm>
            <a:prstGeom prst="round2DiagRect">
              <a:avLst>
                <a:gd name="adj1" fmla="val 43095"/>
                <a:gd name="adj2" fmla="val 0"/>
              </a:avLst>
            </a:prstGeom>
            <a:solidFill>
              <a:srgbClr val="F9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latin typeface="宋体" panose="02010600030101010101" pitchFamily="2" charset="-122"/>
                  <a:ea typeface="宋体" panose="02010600030101010101" pitchFamily="2" charset="-122"/>
                  <a:sym typeface="+mn-ea"/>
                </a:rPr>
                <a:t>知识点</a:t>
              </a:r>
              <a:endParaRPr lang="zh-CN" altLang="en-US" sz="3200" b="1">
                <a:solidFill>
                  <a:schemeClr val="tx1"/>
                </a:solidFill>
                <a:latin typeface="宋体" panose="02010600030101010101" pitchFamily="2" charset="-122"/>
                <a:ea typeface="宋体" panose="02010600030101010101" pitchFamily="2" charset="-122"/>
                <a:sym typeface="+mn-ea"/>
              </a:endParaRPr>
            </a:p>
          </p:txBody>
        </p:sp>
        <p:sp>
          <p:nvSpPr>
            <p:cNvPr id="16" name="菱形 15"/>
            <p:cNvSpPr/>
            <p:nvPr>
              <p:custDataLst>
                <p:tags r:id="rId6"/>
              </p:custDataLst>
            </p:nvPr>
          </p:nvSpPr>
          <p:spPr>
            <a:xfrm>
              <a:off x="3022" y="3269"/>
              <a:ext cx="1302" cy="1302"/>
            </a:xfrm>
            <a:prstGeom prst="diamond">
              <a:avLst/>
            </a:prstGeom>
            <a:solidFill>
              <a:srgbClr val="F9BE0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latin typeface="Times New Roman" panose="02020603050405020304" charset="0"/>
                  <a:cs typeface="Times New Roman" panose="02020603050405020304" charset="0"/>
                </a:rPr>
                <a:t>二</a:t>
              </a:r>
              <a:endParaRPr lang="zh-CN" altLang="en-US" sz="3200" b="1">
                <a:solidFill>
                  <a:schemeClr val="tx1"/>
                </a:solidFill>
                <a:latin typeface="Times New Roman" panose="02020603050405020304" charset="0"/>
                <a:cs typeface="Times New Roman" panose="02020603050405020304" charset="0"/>
              </a:endParaRPr>
            </a:p>
          </p:txBody>
        </p:sp>
        <p:sp>
          <p:nvSpPr>
            <p:cNvPr id="17" name="文本框 16"/>
            <p:cNvSpPr txBox="1"/>
            <p:nvPr>
              <p:custDataLst>
                <p:tags r:id="rId7"/>
              </p:custDataLst>
            </p:nvPr>
          </p:nvSpPr>
          <p:spPr>
            <a:xfrm>
              <a:off x="4383" y="3383"/>
              <a:ext cx="8240" cy="1074"/>
            </a:xfrm>
            <a:prstGeom prst="rect">
              <a:avLst/>
            </a:prstGeom>
            <a:noFill/>
          </p:spPr>
          <p:txBody>
            <a:bodyPr wrap="square" rtlCol="0">
              <a:spAutoFit/>
            </a:bodyPr>
            <a:lstStyle/>
            <a:p>
              <a:pPr>
                <a:lnSpc>
                  <a:spcPct val="120000"/>
                </a:lnSpc>
              </a:pPr>
              <a:r>
                <a:rPr lang="zh-CN" altLang="en-US" sz="3200" b="1">
                  <a:effectLst>
                    <a:outerShdw blurRad="38100" dist="19050" dir="2700000" algn="tl" rotWithShape="0">
                      <a:schemeClr val="dk1">
                        <a:alpha val="40000"/>
                      </a:schemeClr>
                    </a:outerShdw>
                  </a:effectLst>
                  <a:uFillTx/>
                  <a:latin typeface="Times New Roman" panose="02020603050405020304" charset="0"/>
                  <a:sym typeface="+mn-ea"/>
                </a:rPr>
                <a:t>物质是由分子和原子构成的</a:t>
              </a:r>
              <a:endParaRPr lang="zh-CN" altLang="en-US" sz="3200" b="1">
                <a:effectLst>
                  <a:outerShdw blurRad="38100" dist="19050" dir="2700000" algn="tl" rotWithShape="0">
                    <a:schemeClr val="dk1">
                      <a:alpha val="40000"/>
                    </a:schemeClr>
                  </a:outerShdw>
                </a:effectLst>
                <a:uFillTx/>
                <a:latin typeface="Times New Roman" panose="02020603050405020304" charset="0"/>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000"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000" fill="hold">
                                          <p:stCondLst>
                                            <p:cond delay="0"/>
                                          </p:stCondLst>
                                        </p:cTn>
                                        <p:tgtEl>
                                          <p:spTgt spid="3"/>
                                        </p:tgtEl>
                                        <p:attrNameLst>
                                          <p:attrName>style.visibility</p:attrName>
                                        </p:attrNameLst>
                                      </p:cBhvr>
                                      <p:to>
                                        <p:strVal val="visible"/>
                                      </p:to>
                                    </p:set>
                                    <p:animEffect transition="in" filter="strips(downLeft)">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custDataLst>
              <p:tags r:id="rId1"/>
            </p:custDataLst>
          </p:nvPr>
        </p:nvSpPr>
        <p:spPr>
          <a:xfrm>
            <a:off x="839470" y="1412875"/>
            <a:ext cx="10647045" cy="1092200"/>
          </a:xfrm>
          <a:prstGeom prst="rect">
            <a:avLst/>
          </a:prstGeom>
          <a:noFill/>
        </p:spPr>
        <p:txBody>
          <a:bodyPr wrap="square" rtlCol="0">
            <a:noAutofit/>
          </a:bodyPr>
          <a:lstStyle/>
          <a:p>
            <a:pPr algn="just">
              <a:lnSpc>
                <a:spcPct val="120000"/>
              </a:lnSpc>
            </a:pPr>
            <a:r>
              <a:rPr lang="zh-CN" altLang="en-US" sz="2800" smtClean="0">
                <a:latin typeface="Times New Roman" panose="02020603050405020304" charset="0"/>
                <a:cs typeface="Times New Roman" panose="02020603050405020304" charset="0"/>
                <a:sym typeface="+mn-ea"/>
              </a:rPr>
              <a:t>（</a:t>
            </a:r>
            <a:r>
              <a:rPr lang="en-US" altLang="zh-CN" sz="2800" smtClean="0">
                <a:latin typeface="Times New Roman" panose="02020603050405020304" charset="0"/>
                <a:cs typeface="Times New Roman" panose="02020603050405020304" charset="0"/>
                <a:sym typeface="+mn-ea"/>
              </a:rPr>
              <a:t>2</a:t>
            </a:r>
            <a:r>
              <a:rPr lang="zh-CN" altLang="en-US" sz="2800" smtClean="0">
                <a:latin typeface="Times New Roman" panose="02020603050405020304" charset="0"/>
                <a:cs typeface="Times New Roman" panose="02020603050405020304" charset="0"/>
                <a:sym typeface="+mn-ea"/>
              </a:rPr>
              <a:t>）</a:t>
            </a:r>
            <a:r>
              <a:rPr lang="zh-CN" sz="2800" smtClean="0">
                <a:latin typeface="+mn-ea"/>
                <a:cs typeface="+mn-ea"/>
                <a:sym typeface="+mn-ea"/>
              </a:rPr>
              <a:t>观察分子</a:t>
            </a:r>
            <a:r>
              <a:rPr lang="zh-CN" altLang="en-US" sz="2800" smtClean="0">
                <a:latin typeface="+mn-ea"/>
                <a:cs typeface="+mn-ea"/>
                <a:sym typeface="+mn-ea"/>
              </a:rPr>
              <a:t>：</a:t>
            </a:r>
            <a:r>
              <a:rPr lang="zh-CN" sz="2800" smtClean="0">
                <a:latin typeface="+mn-ea"/>
                <a:cs typeface="+mn-ea"/>
                <a:sym typeface="+mn-ea"/>
              </a:rPr>
              <a:t>分子很小，用普通显微镜无法看到，需要用电子显微镜进行观察</a:t>
            </a:r>
            <a:r>
              <a:rPr lang="zh-CN" altLang="en-US" sz="2800" smtClean="0">
                <a:latin typeface="+mn-ea"/>
                <a:cs typeface="+mn-ea"/>
                <a:sym typeface="+mn-ea"/>
              </a:rPr>
              <a:t>。</a:t>
            </a:r>
            <a:endParaRPr lang="zh-CN" altLang="en-US" sz="2800" b="1">
              <a:solidFill>
                <a:srgbClr val="FF0000"/>
              </a:solidFill>
              <a:uFillTx/>
              <a:latin typeface="+mn-ea"/>
              <a:cs typeface="+mn-ea"/>
            </a:endParaRPr>
          </a:p>
        </p:txBody>
      </p:sp>
      <p:grpSp>
        <p:nvGrpSpPr>
          <p:cNvPr id="16" name="组合 15"/>
          <p:cNvGrpSpPr/>
          <p:nvPr>
            <p:custDataLst>
              <p:tags r:id="rId2"/>
            </p:custDataLst>
          </p:nvPr>
        </p:nvGrpSpPr>
        <p:grpSpPr>
          <a:xfrm>
            <a:off x="1703705" y="2708275"/>
            <a:ext cx="4064000" cy="3063240"/>
            <a:chOff x="2683" y="4265"/>
            <a:chExt cx="6400" cy="4824"/>
          </a:xfrm>
        </p:grpSpPr>
        <p:pic>
          <p:nvPicPr>
            <p:cNvPr id="7" name="图片 6"/>
            <p:cNvPicPr>
              <a:picLocks noChangeAspect="1"/>
            </p:cNvPicPr>
            <p:nvPr>
              <p:custDataLst>
                <p:tags r:id="rId3"/>
              </p:custDataLst>
            </p:nvPr>
          </p:nvPicPr>
          <p:blipFill>
            <a:blip r:embed="rId4"/>
            <a:stretch>
              <a:fillRect/>
            </a:stretch>
          </p:blipFill>
          <p:spPr>
            <a:xfrm>
              <a:off x="2910" y="4265"/>
              <a:ext cx="6013" cy="3900"/>
            </a:xfrm>
            <a:prstGeom prst="roundRect">
              <a:avLst/>
            </a:prstGeom>
          </p:spPr>
        </p:pic>
        <p:sp>
          <p:nvSpPr>
            <p:cNvPr id="11" name="文本框 10"/>
            <p:cNvSpPr txBox="1"/>
            <p:nvPr>
              <p:custDataLst>
                <p:tags r:id="rId5"/>
              </p:custDataLst>
            </p:nvPr>
          </p:nvSpPr>
          <p:spPr>
            <a:xfrm>
              <a:off x="2683" y="8509"/>
              <a:ext cx="6400" cy="580"/>
            </a:xfrm>
            <a:prstGeom prst="rect">
              <a:avLst/>
            </a:prstGeom>
            <a:noFill/>
          </p:spPr>
          <p:txBody>
            <a:bodyPr wrap="square" rtlCol="0">
              <a:spAutoFit/>
            </a:bodyPr>
            <a:lstStyle/>
            <a:p>
              <a:pPr lvl="0" algn="ctr">
                <a:buClrTx/>
                <a:buSzTx/>
                <a:buFontTx/>
              </a:pPr>
              <a:r>
                <a:rPr lang="zh-CN" altLang="en-US" sz="2000" b="1">
                  <a:latin typeface="楷体" panose="02010609060101010101" charset="-122"/>
                  <a:ea typeface="楷体" panose="02010609060101010101" charset="-122"/>
                  <a:sym typeface="+mn-ea"/>
                </a:rPr>
                <a:t>扫描隧道显微镜下的硅原子</a:t>
              </a:r>
              <a:endParaRPr lang="zh-CN" altLang="en-US" sz="2000" b="1">
                <a:latin typeface="楷体" panose="02010609060101010101" charset="-122"/>
                <a:ea typeface="楷体" panose="02010609060101010101" charset="-122"/>
                <a:sym typeface="+mn-ea"/>
              </a:endParaRPr>
            </a:p>
          </p:txBody>
        </p:sp>
      </p:grpSp>
      <p:grpSp>
        <p:nvGrpSpPr>
          <p:cNvPr id="18" name="组合 17"/>
          <p:cNvGrpSpPr/>
          <p:nvPr>
            <p:custDataLst>
              <p:tags r:id="rId6"/>
            </p:custDataLst>
          </p:nvPr>
        </p:nvGrpSpPr>
        <p:grpSpPr>
          <a:xfrm>
            <a:off x="6192520" y="2648585"/>
            <a:ext cx="5057140" cy="3122930"/>
            <a:chOff x="9752" y="4171"/>
            <a:chExt cx="7964" cy="4918"/>
          </a:xfrm>
        </p:grpSpPr>
        <p:pic>
          <p:nvPicPr>
            <p:cNvPr id="12" name="图片 11"/>
            <p:cNvPicPr>
              <a:picLocks noChangeAspect="1"/>
            </p:cNvPicPr>
            <p:nvPr>
              <p:custDataLst>
                <p:tags r:id="rId7"/>
              </p:custDataLst>
            </p:nvPr>
          </p:nvPicPr>
          <p:blipFill>
            <a:blip r:embed="rId8"/>
            <a:stretch>
              <a:fillRect/>
            </a:stretch>
          </p:blipFill>
          <p:spPr>
            <a:xfrm>
              <a:off x="9752" y="4171"/>
              <a:ext cx="7965" cy="3994"/>
            </a:xfrm>
            <a:prstGeom prst="roundRect">
              <a:avLst/>
            </a:prstGeom>
          </p:spPr>
        </p:pic>
        <p:sp>
          <p:nvSpPr>
            <p:cNvPr id="13" name="文本框 12"/>
            <p:cNvSpPr txBox="1"/>
            <p:nvPr>
              <p:custDataLst>
                <p:tags r:id="rId9"/>
              </p:custDataLst>
            </p:nvPr>
          </p:nvSpPr>
          <p:spPr>
            <a:xfrm>
              <a:off x="10516" y="8461"/>
              <a:ext cx="6400" cy="628"/>
            </a:xfrm>
            <a:prstGeom prst="rect">
              <a:avLst/>
            </a:prstGeom>
            <a:noFill/>
          </p:spPr>
          <p:txBody>
            <a:bodyPr wrap="square" rtlCol="0">
              <a:spAutoFit/>
            </a:bodyPr>
            <a:lstStyle/>
            <a:p>
              <a:pPr algn="ctr"/>
              <a:r>
                <a:rPr lang="zh-CN" altLang="en-US" sz="2000" b="1">
                  <a:latin typeface="楷体" panose="02010609060101010101" charset="-122"/>
                  <a:ea typeface="楷体" panose="02010609060101010101" charset="-122"/>
                </a:rPr>
                <a:t>扫描隧道显微镜下的镍新烯分子</a:t>
              </a:r>
              <a:endParaRPr lang="zh-CN" altLang="en-US" sz="2000" b="1">
                <a:latin typeface="楷体" panose="02010609060101010101" charset="-122"/>
                <a:ea typeface="楷体" panose="02010609060101010101" charset="-122"/>
              </a:endParaRPr>
            </a:p>
          </p:txBody>
        </p:sp>
      </p:grpSp>
      <p:grpSp>
        <p:nvGrpSpPr>
          <p:cNvPr id="3" name="组合 2"/>
          <p:cNvGrpSpPr/>
          <p:nvPr>
            <p:custDataLst>
              <p:tags r:id="rId10"/>
            </p:custDataLst>
          </p:nvPr>
        </p:nvGrpSpPr>
        <p:grpSpPr>
          <a:xfrm>
            <a:off x="360000" y="360000"/>
            <a:ext cx="7608570" cy="826770"/>
            <a:chOff x="641" y="3269"/>
            <a:chExt cx="11982" cy="1302"/>
          </a:xfrm>
        </p:grpSpPr>
        <p:sp>
          <p:nvSpPr>
            <p:cNvPr id="4" name="对角圆角矩形 3"/>
            <p:cNvSpPr/>
            <p:nvPr>
              <p:custDataLst>
                <p:tags r:id="rId11"/>
              </p:custDataLst>
            </p:nvPr>
          </p:nvSpPr>
          <p:spPr>
            <a:xfrm>
              <a:off x="641" y="3427"/>
              <a:ext cx="2795" cy="986"/>
            </a:xfrm>
            <a:prstGeom prst="round2DiagRect">
              <a:avLst>
                <a:gd name="adj1" fmla="val 43095"/>
                <a:gd name="adj2" fmla="val 0"/>
              </a:avLst>
            </a:prstGeom>
            <a:solidFill>
              <a:srgbClr val="F9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latin typeface="宋体" panose="02010600030101010101" pitchFamily="2" charset="-122"/>
                  <a:ea typeface="宋体" panose="02010600030101010101" pitchFamily="2" charset="-122"/>
                  <a:sym typeface="+mn-ea"/>
                </a:rPr>
                <a:t>知识点</a:t>
              </a:r>
              <a:endParaRPr lang="zh-CN" altLang="en-US" sz="3200" b="1">
                <a:solidFill>
                  <a:schemeClr val="tx1"/>
                </a:solidFill>
                <a:latin typeface="宋体" panose="02010600030101010101" pitchFamily="2" charset="-122"/>
                <a:ea typeface="宋体" panose="02010600030101010101" pitchFamily="2" charset="-122"/>
                <a:sym typeface="+mn-ea"/>
              </a:endParaRPr>
            </a:p>
          </p:txBody>
        </p:sp>
        <p:sp>
          <p:nvSpPr>
            <p:cNvPr id="5" name="菱形 4"/>
            <p:cNvSpPr/>
            <p:nvPr>
              <p:custDataLst>
                <p:tags r:id="rId12"/>
              </p:custDataLst>
            </p:nvPr>
          </p:nvSpPr>
          <p:spPr>
            <a:xfrm>
              <a:off x="3022" y="3269"/>
              <a:ext cx="1302" cy="1302"/>
            </a:xfrm>
            <a:prstGeom prst="diamond">
              <a:avLst/>
            </a:prstGeom>
            <a:solidFill>
              <a:srgbClr val="F9BE0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latin typeface="Times New Roman" panose="02020603050405020304" charset="0"/>
                  <a:cs typeface="Times New Roman" panose="02020603050405020304" charset="0"/>
                </a:rPr>
                <a:t>二</a:t>
              </a:r>
              <a:endParaRPr lang="zh-CN" altLang="en-US" sz="3200" b="1">
                <a:solidFill>
                  <a:schemeClr val="tx1"/>
                </a:solidFill>
                <a:latin typeface="Times New Roman" panose="02020603050405020304" charset="0"/>
                <a:cs typeface="Times New Roman" panose="02020603050405020304" charset="0"/>
              </a:endParaRPr>
            </a:p>
          </p:txBody>
        </p:sp>
        <p:sp>
          <p:nvSpPr>
            <p:cNvPr id="6" name="文本框 5"/>
            <p:cNvSpPr txBox="1"/>
            <p:nvPr>
              <p:custDataLst>
                <p:tags r:id="rId13"/>
              </p:custDataLst>
            </p:nvPr>
          </p:nvSpPr>
          <p:spPr>
            <a:xfrm>
              <a:off x="4383" y="3383"/>
              <a:ext cx="8240" cy="1074"/>
            </a:xfrm>
            <a:prstGeom prst="rect">
              <a:avLst/>
            </a:prstGeom>
            <a:noFill/>
          </p:spPr>
          <p:txBody>
            <a:bodyPr wrap="square" rtlCol="0">
              <a:spAutoFit/>
            </a:bodyPr>
            <a:lstStyle/>
            <a:p>
              <a:pPr>
                <a:lnSpc>
                  <a:spcPct val="120000"/>
                </a:lnSpc>
              </a:pPr>
              <a:r>
                <a:rPr lang="zh-CN" altLang="en-US" sz="3200" b="1">
                  <a:effectLst>
                    <a:outerShdw blurRad="38100" dist="19050" dir="2700000" algn="tl" rotWithShape="0">
                      <a:schemeClr val="dk1">
                        <a:alpha val="40000"/>
                      </a:schemeClr>
                    </a:outerShdw>
                  </a:effectLst>
                  <a:uFillTx/>
                  <a:latin typeface="Times New Roman" panose="02020603050405020304" charset="0"/>
                  <a:sym typeface="+mn-ea"/>
                </a:rPr>
                <a:t>物质是由分子和原子构成的</a:t>
              </a:r>
              <a:endParaRPr lang="zh-CN" altLang="en-US" sz="3200" b="1">
                <a:effectLst>
                  <a:outerShdw blurRad="38100" dist="19050" dir="2700000" algn="tl" rotWithShape="0">
                    <a:schemeClr val="dk1">
                      <a:alpha val="40000"/>
                    </a:schemeClr>
                  </a:outerShdw>
                </a:effectLst>
                <a:uFillTx/>
                <a:latin typeface="Times New Roman" panose="02020603050405020304" charset="0"/>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animEffect transition="in" filter="barn(inVertical)">
                                      <p:cBhvr>
                                        <p:cTn id="7" dur="500"/>
                                        <p:tgtEl>
                                          <p:spTgt spid="3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圆角矩形 30">
            <a:hlinkClick r:id="rId1" action="ppaction://hlinksldjump"/>
          </p:cNvPr>
          <p:cNvSpPr/>
          <p:nvPr>
            <p:custDataLst>
              <p:tags r:id="rId2"/>
            </p:custDataLst>
          </p:nvPr>
        </p:nvSpPr>
        <p:spPr>
          <a:xfrm>
            <a:off x="10343943" y="6093460"/>
            <a:ext cx="1151890" cy="504190"/>
          </a:xfrm>
          <a:prstGeom prst="roundRect">
            <a:avLst>
              <a:gd name="adj" fmla="val 34760"/>
            </a:avLst>
          </a:prstGeom>
          <a:solidFill>
            <a:srgbClr val="3AA1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a:t>典例</a:t>
            </a:r>
            <a:endParaRPr lang="zh-CN" altLang="en-US" sz="2800"/>
          </a:p>
        </p:txBody>
      </p:sp>
      <p:sp>
        <p:nvSpPr>
          <p:cNvPr id="33" name="文本框 32"/>
          <p:cNvSpPr txBox="1"/>
          <p:nvPr>
            <p:custDataLst>
              <p:tags r:id="rId3"/>
            </p:custDataLst>
          </p:nvPr>
        </p:nvSpPr>
        <p:spPr>
          <a:xfrm>
            <a:off x="911860" y="1556385"/>
            <a:ext cx="9505315" cy="1092200"/>
          </a:xfrm>
          <a:prstGeom prst="rect">
            <a:avLst/>
          </a:prstGeom>
          <a:noFill/>
        </p:spPr>
        <p:txBody>
          <a:bodyPr wrap="square" rtlCol="0">
            <a:noAutofit/>
          </a:bodyPr>
          <a:lstStyle/>
          <a:p>
            <a:pPr algn="just">
              <a:lnSpc>
                <a:spcPct val="120000"/>
              </a:lnSpc>
            </a:pPr>
            <a:r>
              <a:rPr lang="zh-CN" altLang="en-US" sz="2800" smtClean="0">
                <a:latin typeface="Times New Roman" panose="02020603050405020304" charset="0"/>
                <a:cs typeface="Times New Roman" panose="02020603050405020304" charset="0"/>
                <a:sym typeface="+mn-ea"/>
              </a:rPr>
              <a:t>（</a:t>
            </a:r>
            <a:r>
              <a:rPr lang="en-US" altLang="zh-CN" sz="2800" smtClean="0">
                <a:latin typeface="Times New Roman" panose="02020603050405020304" charset="0"/>
                <a:cs typeface="Times New Roman" panose="02020603050405020304" charset="0"/>
                <a:sym typeface="+mn-ea"/>
              </a:rPr>
              <a:t>3</a:t>
            </a:r>
            <a:r>
              <a:rPr lang="zh-CN" altLang="en-US" sz="2800" smtClean="0">
                <a:latin typeface="Times New Roman" panose="02020603050405020304" charset="0"/>
                <a:cs typeface="Times New Roman" panose="02020603050405020304" charset="0"/>
                <a:sym typeface="+mn-ea"/>
              </a:rPr>
              <a:t>）</a:t>
            </a:r>
            <a:r>
              <a:rPr lang="zh-CN" sz="2800" smtClean="0">
                <a:latin typeface="+mn-ea"/>
                <a:cs typeface="+mn-ea"/>
                <a:sym typeface="+mn-ea"/>
              </a:rPr>
              <a:t>分子的大小</a:t>
            </a:r>
            <a:r>
              <a:rPr lang="zh-CN" altLang="en-US" sz="2800" smtClean="0">
                <a:latin typeface="+mn-ea"/>
                <a:cs typeface="+mn-ea"/>
                <a:sym typeface="+mn-ea"/>
              </a:rPr>
              <a:t>：</a:t>
            </a:r>
            <a:r>
              <a:rPr lang="zh-CN" sz="2800" smtClean="0">
                <a:latin typeface="+mn-ea"/>
                <a:cs typeface="+mn-ea"/>
                <a:sym typeface="+mn-ea"/>
              </a:rPr>
              <a:t>研究指出，大多数分子直径的尺度，其数量级为</a:t>
            </a:r>
            <a:r>
              <a:rPr lang="en-US" altLang="zh-CN" sz="2800" smtClean="0">
                <a:latin typeface="Times New Roman" panose="02020603050405020304" charset="0"/>
                <a:cs typeface="Times New Roman" panose="02020603050405020304" charset="0"/>
                <a:sym typeface="+mn-ea"/>
              </a:rPr>
              <a:t>10</a:t>
            </a:r>
            <a:r>
              <a:rPr lang="en-US" altLang="zh-CN" sz="2800" baseline="30000" smtClean="0">
                <a:latin typeface="Times New Roman" panose="02020603050405020304" charset="0"/>
                <a:cs typeface="Times New Roman" panose="02020603050405020304" charset="0"/>
                <a:sym typeface="+mn-ea"/>
              </a:rPr>
              <a:t>-10 </a:t>
            </a:r>
            <a:r>
              <a:rPr lang="en-US" altLang="zh-CN" sz="2800" smtClean="0">
                <a:latin typeface="Times New Roman" panose="02020603050405020304" charset="0"/>
                <a:cs typeface="Times New Roman" panose="02020603050405020304" charset="0"/>
                <a:sym typeface="+mn-ea"/>
              </a:rPr>
              <a:t>m</a:t>
            </a:r>
            <a:r>
              <a:rPr lang="zh-CN" altLang="en-US" sz="2800" smtClean="0">
                <a:latin typeface="Times New Roman" panose="02020603050405020304" charset="0"/>
                <a:cs typeface="Times New Roman" panose="02020603050405020304" charset="0"/>
                <a:sym typeface="+mn-ea"/>
              </a:rPr>
              <a:t>（</a:t>
            </a:r>
            <a:r>
              <a:rPr lang="en-US" altLang="zh-CN" sz="2800" smtClean="0">
                <a:latin typeface="Times New Roman" panose="02020603050405020304" charset="0"/>
                <a:cs typeface="Times New Roman" panose="02020603050405020304" charset="0"/>
                <a:sym typeface="+mn-ea"/>
              </a:rPr>
              <a:t>0.1 nm</a:t>
            </a:r>
            <a:r>
              <a:rPr lang="zh-CN" altLang="en-US" sz="2800" smtClean="0">
                <a:latin typeface="Times New Roman" panose="02020603050405020304" charset="0"/>
                <a:cs typeface="Times New Roman" panose="02020603050405020304" charset="0"/>
                <a:sym typeface="+mn-ea"/>
              </a:rPr>
              <a:t>）</a:t>
            </a:r>
            <a:r>
              <a:rPr lang="zh-CN" altLang="en-US" sz="2800" smtClean="0">
                <a:latin typeface="+mn-ea"/>
                <a:cs typeface="+mn-ea"/>
                <a:sym typeface="+mn-ea"/>
              </a:rPr>
              <a:t>。</a:t>
            </a:r>
            <a:endParaRPr lang="zh-CN" altLang="en-US" sz="2800" b="1">
              <a:solidFill>
                <a:srgbClr val="FF0000"/>
              </a:solidFill>
              <a:uFillTx/>
              <a:latin typeface="+mn-ea"/>
              <a:cs typeface="+mn-ea"/>
            </a:endParaRPr>
          </a:p>
        </p:txBody>
      </p:sp>
      <p:sp>
        <p:nvSpPr>
          <p:cNvPr id="2" name="文本框 1"/>
          <p:cNvSpPr txBox="1"/>
          <p:nvPr>
            <p:custDataLst>
              <p:tags r:id="rId4"/>
            </p:custDataLst>
          </p:nvPr>
        </p:nvSpPr>
        <p:spPr>
          <a:xfrm>
            <a:off x="966470" y="3428365"/>
            <a:ext cx="9505315" cy="1092200"/>
          </a:xfrm>
          <a:prstGeom prst="rect">
            <a:avLst/>
          </a:prstGeom>
          <a:noFill/>
        </p:spPr>
        <p:txBody>
          <a:bodyPr wrap="square" rtlCol="0">
            <a:noAutofit/>
          </a:bodyPr>
          <a:lstStyle/>
          <a:p>
            <a:pPr algn="just">
              <a:lnSpc>
                <a:spcPct val="120000"/>
              </a:lnSpc>
            </a:pPr>
            <a:r>
              <a:rPr lang="zh-CN" altLang="en-US" sz="2800" smtClean="0">
                <a:latin typeface="Times New Roman" panose="02020603050405020304" charset="0"/>
                <a:cs typeface="Times New Roman" panose="02020603050405020304" charset="0"/>
                <a:sym typeface="+mn-ea"/>
              </a:rPr>
              <a:t>（</a:t>
            </a:r>
            <a:r>
              <a:rPr lang="en-US" altLang="zh-CN" sz="2800" smtClean="0">
                <a:latin typeface="Times New Roman" panose="02020603050405020304" charset="0"/>
                <a:cs typeface="Times New Roman" panose="02020603050405020304" charset="0"/>
                <a:sym typeface="+mn-ea"/>
              </a:rPr>
              <a:t>4</a:t>
            </a:r>
            <a:r>
              <a:rPr lang="zh-CN" altLang="en-US" sz="2800" smtClean="0">
                <a:latin typeface="Times New Roman" panose="02020603050405020304" charset="0"/>
                <a:cs typeface="Times New Roman" panose="02020603050405020304" charset="0"/>
                <a:sym typeface="+mn-ea"/>
              </a:rPr>
              <a:t>）</a:t>
            </a:r>
            <a:r>
              <a:rPr lang="zh-CN" sz="2800" smtClean="0">
                <a:latin typeface="+mn-ea"/>
                <a:cs typeface="+mn-ea"/>
                <a:sym typeface="+mn-ea"/>
              </a:rPr>
              <a:t>分子的质量</a:t>
            </a:r>
            <a:r>
              <a:rPr lang="zh-CN" altLang="en-US" sz="2800" smtClean="0">
                <a:latin typeface="+mn-ea"/>
                <a:cs typeface="+mn-ea"/>
                <a:sym typeface="+mn-ea"/>
              </a:rPr>
              <a:t>：</a:t>
            </a:r>
            <a:r>
              <a:rPr lang="zh-CN" sz="2800" smtClean="0">
                <a:latin typeface="+mn-ea"/>
                <a:cs typeface="+mn-ea"/>
                <a:sym typeface="+mn-ea"/>
              </a:rPr>
              <a:t>分子的质量也很小</a:t>
            </a:r>
            <a:r>
              <a:rPr lang="zh-CN" altLang="en-US" sz="2800" smtClean="0">
                <a:latin typeface="+mn-ea"/>
                <a:cs typeface="+mn-ea"/>
                <a:sym typeface="+mn-ea"/>
              </a:rPr>
              <a:t>。例如，一个水分子的质量约为</a:t>
            </a:r>
            <a:r>
              <a:rPr lang="en-US" altLang="zh-CN" sz="2800" smtClean="0">
                <a:latin typeface="Times New Roman" panose="02020603050405020304" charset="0"/>
                <a:cs typeface="Times New Roman" panose="02020603050405020304" charset="0"/>
                <a:sym typeface="+mn-ea"/>
              </a:rPr>
              <a:t>3</a:t>
            </a:r>
            <a:r>
              <a:rPr lang="zh-CN" altLang="en-US" sz="2800" smtClean="0">
                <a:latin typeface="Times New Roman" panose="02020603050405020304" charset="0"/>
                <a:cs typeface="Times New Roman" panose="02020603050405020304" charset="0"/>
                <a:sym typeface="+mn-ea"/>
              </a:rPr>
              <a:t>×</a:t>
            </a:r>
            <a:r>
              <a:rPr lang="en-US" altLang="zh-CN" sz="2800" smtClean="0">
                <a:latin typeface="Times New Roman" panose="02020603050405020304" charset="0"/>
                <a:cs typeface="Times New Roman" panose="02020603050405020304" charset="0"/>
                <a:sym typeface="+mn-ea"/>
              </a:rPr>
              <a:t>10</a:t>
            </a:r>
            <a:r>
              <a:rPr lang="en-US" altLang="zh-CN" sz="2800" baseline="30000" smtClean="0">
                <a:latin typeface="Times New Roman" panose="02020603050405020304" charset="0"/>
                <a:cs typeface="Times New Roman" panose="02020603050405020304" charset="0"/>
                <a:sym typeface="+mn-ea"/>
              </a:rPr>
              <a:t>-26 </a:t>
            </a:r>
            <a:r>
              <a:rPr lang="en-US" altLang="zh-CN" sz="2800" smtClean="0">
                <a:latin typeface="Times New Roman" panose="02020603050405020304" charset="0"/>
                <a:cs typeface="Times New Roman" panose="02020603050405020304" charset="0"/>
                <a:sym typeface="+mn-ea"/>
              </a:rPr>
              <a:t>kg</a:t>
            </a:r>
            <a:r>
              <a:rPr lang="zh-CN" altLang="en-US" sz="2800" smtClean="0">
                <a:latin typeface="+mn-ea"/>
                <a:cs typeface="+mn-ea"/>
                <a:sym typeface="+mn-ea"/>
              </a:rPr>
              <a:t>。</a:t>
            </a:r>
            <a:endParaRPr lang="zh-CN" altLang="en-US" sz="2800" b="1" smtClean="0">
              <a:solidFill>
                <a:srgbClr val="FF0000"/>
              </a:solidFill>
              <a:uFillTx/>
              <a:latin typeface="+mn-ea"/>
              <a:cs typeface="+mn-ea"/>
              <a:sym typeface="+mn-ea"/>
            </a:endParaRPr>
          </a:p>
        </p:txBody>
      </p:sp>
      <p:grpSp>
        <p:nvGrpSpPr>
          <p:cNvPr id="14" name="组合 13"/>
          <p:cNvGrpSpPr/>
          <p:nvPr>
            <p:custDataLst>
              <p:tags r:id="rId5"/>
            </p:custDataLst>
          </p:nvPr>
        </p:nvGrpSpPr>
        <p:grpSpPr>
          <a:xfrm>
            <a:off x="360000" y="360000"/>
            <a:ext cx="7608570" cy="826770"/>
            <a:chOff x="641" y="3269"/>
            <a:chExt cx="11982" cy="1302"/>
          </a:xfrm>
        </p:grpSpPr>
        <p:sp>
          <p:nvSpPr>
            <p:cNvPr id="15" name="对角圆角矩形 14"/>
            <p:cNvSpPr/>
            <p:nvPr>
              <p:custDataLst>
                <p:tags r:id="rId6"/>
              </p:custDataLst>
            </p:nvPr>
          </p:nvSpPr>
          <p:spPr>
            <a:xfrm>
              <a:off x="641" y="3427"/>
              <a:ext cx="2795" cy="986"/>
            </a:xfrm>
            <a:prstGeom prst="round2DiagRect">
              <a:avLst>
                <a:gd name="adj1" fmla="val 43095"/>
                <a:gd name="adj2" fmla="val 0"/>
              </a:avLst>
            </a:prstGeom>
            <a:solidFill>
              <a:srgbClr val="F9B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latin typeface="宋体" panose="02010600030101010101" pitchFamily="2" charset="-122"/>
                  <a:ea typeface="宋体" panose="02010600030101010101" pitchFamily="2" charset="-122"/>
                  <a:sym typeface="+mn-ea"/>
                </a:rPr>
                <a:t>知识点</a:t>
              </a:r>
              <a:endParaRPr lang="zh-CN" altLang="en-US" sz="3200" b="1">
                <a:solidFill>
                  <a:schemeClr val="tx1"/>
                </a:solidFill>
                <a:latin typeface="宋体" panose="02010600030101010101" pitchFamily="2" charset="-122"/>
                <a:ea typeface="宋体" panose="02010600030101010101" pitchFamily="2" charset="-122"/>
                <a:sym typeface="+mn-ea"/>
              </a:endParaRPr>
            </a:p>
          </p:txBody>
        </p:sp>
        <p:sp>
          <p:nvSpPr>
            <p:cNvPr id="16" name="菱形 15"/>
            <p:cNvSpPr/>
            <p:nvPr>
              <p:custDataLst>
                <p:tags r:id="rId7"/>
              </p:custDataLst>
            </p:nvPr>
          </p:nvSpPr>
          <p:spPr>
            <a:xfrm>
              <a:off x="3022" y="3269"/>
              <a:ext cx="1302" cy="1302"/>
            </a:xfrm>
            <a:prstGeom prst="diamond">
              <a:avLst/>
            </a:prstGeom>
            <a:solidFill>
              <a:srgbClr val="F9BE00"/>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chemeClr val="tx1"/>
                  </a:solidFill>
                  <a:latin typeface="Times New Roman" panose="02020603050405020304" charset="0"/>
                  <a:cs typeface="Times New Roman" panose="02020603050405020304" charset="0"/>
                </a:rPr>
                <a:t>二</a:t>
              </a:r>
              <a:endParaRPr lang="zh-CN" altLang="en-US" sz="3200" b="1">
                <a:solidFill>
                  <a:schemeClr val="tx1"/>
                </a:solidFill>
                <a:latin typeface="Times New Roman" panose="02020603050405020304" charset="0"/>
                <a:cs typeface="Times New Roman" panose="02020603050405020304" charset="0"/>
              </a:endParaRPr>
            </a:p>
          </p:txBody>
        </p:sp>
        <p:sp>
          <p:nvSpPr>
            <p:cNvPr id="17" name="文本框 16"/>
            <p:cNvSpPr txBox="1"/>
            <p:nvPr>
              <p:custDataLst>
                <p:tags r:id="rId8"/>
              </p:custDataLst>
            </p:nvPr>
          </p:nvSpPr>
          <p:spPr>
            <a:xfrm>
              <a:off x="4383" y="3383"/>
              <a:ext cx="8240" cy="1074"/>
            </a:xfrm>
            <a:prstGeom prst="rect">
              <a:avLst/>
            </a:prstGeom>
            <a:noFill/>
          </p:spPr>
          <p:txBody>
            <a:bodyPr wrap="square" rtlCol="0">
              <a:spAutoFit/>
            </a:bodyPr>
            <a:lstStyle/>
            <a:p>
              <a:pPr>
                <a:lnSpc>
                  <a:spcPct val="120000"/>
                </a:lnSpc>
              </a:pPr>
              <a:r>
                <a:rPr lang="zh-CN" altLang="en-US" sz="3200" b="1">
                  <a:effectLst>
                    <a:outerShdw blurRad="38100" dist="19050" dir="2700000" algn="tl" rotWithShape="0">
                      <a:schemeClr val="dk1">
                        <a:alpha val="40000"/>
                      </a:schemeClr>
                    </a:outerShdw>
                  </a:effectLst>
                  <a:uFillTx/>
                  <a:latin typeface="Times New Roman" panose="02020603050405020304" charset="0"/>
                  <a:sym typeface="+mn-ea"/>
                </a:rPr>
                <a:t>物质是由分子和原子构成的</a:t>
              </a:r>
              <a:endParaRPr lang="zh-CN" altLang="en-US" sz="3200" b="1">
                <a:effectLst>
                  <a:outerShdw blurRad="38100" dist="19050" dir="2700000" algn="tl" rotWithShape="0">
                    <a:schemeClr val="dk1">
                      <a:alpha val="40000"/>
                    </a:schemeClr>
                  </a:outerShdw>
                </a:effectLst>
                <a:uFillTx/>
                <a:latin typeface="Times New Roman" panose="02020603050405020304" charset="0"/>
                <a:sym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linds(horizontal)">
                                      <p:cBhvr>
                                        <p:cTn id="1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custDataLst>
              <p:tags r:id="rId1"/>
            </p:custDataLst>
          </p:nvPr>
        </p:nvSpPr>
        <p:spPr>
          <a:xfrm>
            <a:off x="2000250" y="1869440"/>
            <a:ext cx="7969885" cy="3479800"/>
          </a:xfrm>
          <a:prstGeom prst="rect">
            <a:avLst/>
          </a:prstGeom>
          <a:noFill/>
        </p:spPr>
        <p:txBody>
          <a:bodyPr wrap="square" rtlCol="0">
            <a:noAutofit/>
          </a:bodyPr>
          <a:lstStyle/>
          <a:p>
            <a:pPr algn="just">
              <a:lnSpc>
                <a:spcPct val="120000"/>
              </a:lnSpc>
            </a:pPr>
            <a:r>
              <a:rPr lang="zh-CN" altLang="en-US" sz="2800" b="1" smtClean="0">
                <a:latin typeface="Times New Roman" panose="02020603050405020304" charset="0"/>
                <a:ea typeface="楷体" panose="02010609060101010101" charset="-122"/>
                <a:cs typeface="Times New Roman" panose="02020603050405020304" charset="0"/>
                <a:sym typeface="+mn-ea"/>
              </a:rPr>
              <a:t>（</a:t>
            </a:r>
            <a:r>
              <a:rPr lang="en-US" altLang="zh-CN" sz="2800" b="1" smtClean="0">
                <a:latin typeface="Times New Roman" panose="02020603050405020304" charset="0"/>
                <a:ea typeface="楷体" panose="02010609060101010101" charset="-122"/>
                <a:cs typeface="Times New Roman" panose="02020603050405020304" charset="0"/>
                <a:sym typeface="+mn-ea"/>
              </a:rPr>
              <a:t>1</a:t>
            </a:r>
            <a:r>
              <a:rPr lang="zh-CN" altLang="en-US" sz="2800" b="1" smtClean="0">
                <a:latin typeface="Times New Roman" panose="02020603050405020304" charset="0"/>
                <a:ea typeface="楷体" panose="02010609060101010101" charset="-122"/>
                <a:cs typeface="Times New Roman" panose="02020603050405020304" charset="0"/>
                <a:sym typeface="+mn-ea"/>
              </a:rPr>
              <a:t>）</a:t>
            </a:r>
            <a:r>
              <a:rPr lang="zh-CN" altLang="en-US" sz="2800" b="1" smtClean="0">
                <a:latin typeface="Times New Roman" panose="02020603050405020304" charset="0"/>
                <a:ea typeface="楷体" panose="02010609060101010101" charset="-122"/>
                <a:sym typeface="+mn-ea"/>
              </a:rPr>
              <a:t>分子</a:t>
            </a:r>
            <a:r>
              <a:rPr lang="en-US" altLang="zh-CN" sz="2800" b="1" smtClean="0">
                <a:latin typeface="Times New Roman" panose="02020603050405020304" charset="0"/>
                <a:ea typeface="楷体" panose="02010609060101010101" charset="-122"/>
                <a:sym typeface="+mn-ea"/>
              </a:rPr>
              <a:t>“</a:t>
            </a:r>
            <a:r>
              <a:rPr lang="zh-CN" altLang="en-US" sz="2800" b="1" smtClean="0">
                <a:latin typeface="Times New Roman" panose="02020603050405020304" charset="0"/>
                <a:ea typeface="楷体" panose="02010609060101010101" charset="-122"/>
                <a:sym typeface="+mn-ea"/>
              </a:rPr>
              <a:t>很小</a:t>
            </a:r>
            <a:r>
              <a:rPr lang="en-US" altLang="zh-CN" sz="2800" b="1" smtClean="0">
                <a:latin typeface="Times New Roman" panose="02020603050405020304" charset="0"/>
                <a:ea typeface="楷体" panose="02010609060101010101" charset="-122"/>
                <a:sym typeface="+mn-ea"/>
              </a:rPr>
              <a:t>”</a:t>
            </a:r>
            <a:r>
              <a:rPr lang="zh-CN" altLang="en-US" sz="2800" b="1" smtClean="0">
                <a:latin typeface="Times New Roman" panose="02020603050405020304" charset="0"/>
                <a:ea typeface="楷体" panose="02010609060101010101" charset="-122"/>
                <a:sym typeface="+mn-ea"/>
              </a:rPr>
              <a:t>：</a:t>
            </a:r>
            <a:r>
              <a:rPr lang="zh-CN" altLang="en-US" sz="2800" smtClean="0">
                <a:latin typeface="Times New Roman" panose="02020603050405020304" charset="0"/>
                <a:ea typeface="楷体" panose="02010609060101010101" charset="-122"/>
                <a:sym typeface="+mn-ea"/>
              </a:rPr>
              <a:t>氢分子是自然界中最小的分子，其尺度相当于一根头发丝直径的十万分之一，质量只有</a:t>
            </a:r>
            <a:r>
              <a:rPr lang="en-US" altLang="zh-CN" sz="2800" smtClean="0">
                <a:latin typeface="Times New Roman" panose="02020603050405020304" charset="0"/>
                <a:ea typeface="楷体" panose="02010609060101010101" charset="-122"/>
                <a:cs typeface="Times New Roman" panose="02020603050405020304" charset="0"/>
                <a:sym typeface="+mn-ea"/>
              </a:rPr>
              <a:t>10</a:t>
            </a:r>
            <a:r>
              <a:rPr lang="en-US" altLang="zh-CN" sz="2800" baseline="30000" smtClean="0">
                <a:latin typeface="Times New Roman" panose="02020603050405020304" charset="0"/>
                <a:ea typeface="楷体" panose="02010609060101010101" charset="-122"/>
                <a:cs typeface="Times New Roman" panose="02020603050405020304" charset="0"/>
                <a:sym typeface="+mn-ea"/>
              </a:rPr>
              <a:t>-27 </a:t>
            </a:r>
            <a:r>
              <a:rPr lang="en-US" altLang="zh-CN" sz="2800" smtClean="0">
                <a:latin typeface="Times New Roman" panose="02020603050405020304" charset="0"/>
                <a:ea typeface="楷体" panose="02010609060101010101" charset="-122"/>
                <a:cs typeface="Times New Roman" panose="02020603050405020304" charset="0"/>
                <a:sym typeface="+mn-ea"/>
              </a:rPr>
              <a:t>kg</a:t>
            </a:r>
            <a:r>
              <a:rPr lang="zh-CN" altLang="en-US" sz="2800" smtClean="0">
                <a:latin typeface="Times New Roman" panose="02020603050405020304" charset="0"/>
                <a:ea typeface="楷体" panose="02010609060101010101" charset="-122"/>
                <a:sym typeface="+mn-ea"/>
              </a:rPr>
              <a:t>左右。</a:t>
            </a:r>
            <a:endParaRPr lang="zh-CN" altLang="en-US" sz="2800" smtClean="0">
              <a:latin typeface="Times New Roman" panose="02020603050405020304" charset="0"/>
              <a:ea typeface="楷体" panose="02010609060101010101" charset="-122"/>
              <a:sym typeface="+mn-ea"/>
            </a:endParaRPr>
          </a:p>
          <a:p>
            <a:pPr algn="just">
              <a:lnSpc>
                <a:spcPct val="120000"/>
              </a:lnSpc>
            </a:pPr>
            <a:endParaRPr lang="en-US" altLang="zh-CN" sz="2800" smtClean="0">
              <a:latin typeface="Times New Roman" panose="02020603050405020304" charset="0"/>
              <a:ea typeface="楷体" panose="02010609060101010101" charset="-122"/>
            </a:endParaRPr>
          </a:p>
          <a:p>
            <a:pPr algn="just">
              <a:lnSpc>
                <a:spcPct val="120000"/>
              </a:lnSpc>
            </a:pPr>
            <a:r>
              <a:rPr lang="zh-CN" altLang="en-US" sz="2800" b="1" smtClean="0">
                <a:latin typeface="Times New Roman" panose="02020603050405020304" charset="0"/>
                <a:ea typeface="楷体" panose="02010609060101010101" charset="-122"/>
                <a:cs typeface="Times New Roman" panose="02020603050405020304" charset="0"/>
                <a:sym typeface="+mn-ea"/>
              </a:rPr>
              <a:t>（</a:t>
            </a:r>
            <a:r>
              <a:rPr lang="en-US" altLang="zh-CN" sz="2800" b="1" smtClean="0">
                <a:latin typeface="Times New Roman" panose="02020603050405020304" charset="0"/>
                <a:ea typeface="楷体" panose="02010609060101010101" charset="-122"/>
                <a:cs typeface="Times New Roman" panose="02020603050405020304" charset="0"/>
                <a:sym typeface="+mn-ea"/>
              </a:rPr>
              <a:t>2</a:t>
            </a:r>
            <a:r>
              <a:rPr lang="zh-CN" altLang="en-US" sz="2800" b="1" smtClean="0">
                <a:latin typeface="Times New Roman" panose="02020603050405020304" charset="0"/>
                <a:ea typeface="楷体" panose="02010609060101010101" charset="-122"/>
                <a:cs typeface="Times New Roman" panose="02020603050405020304" charset="0"/>
                <a:sym typeface="+mn-ea"/>
              </a:rPr>
              <a:t>）</a:t>
            </a:r>
            <a:r>
              <a:rPr lang="zh-CN" altLang="en-US" sz="2800" b="1" smtClean="0">
                <a:latin typeface="Times New Roman" panose="02020603050405020304" charset="0"/>
                <a:ea typeface="楷体" panose="02010609060101010101" charset="-122"/>
                <a:sym typeface="+mn-ea"/>
              </a:rPr>
              <a:t>分子</a:t>
            </a:r>
            <a:r>
              <a:rPr lang="en-US" altLang="zh-CN" sz="2800" b="1" smtClean="0">
                <a:latin typeface="Times New Roman" panose="02020603050405020304" charset="0"/>
                <a:ea typeface="楷体" panose="02010609060101010101" charset="-122"/>
                <a:sym typeface="+mn-ea"/>
              </a:rPr>
              <a:t>“</a:t>
            </a:r>
            <a:r>
              <a:rPr lang="zh-CN" altLang="en-US" sz="2800" b="1" smtClean="0">
                <a:latin typeface="Times New Roman" panose="02020603050405020304" charset="0"/>
                <a:ea typeface="楷体" panose="02010609060101010101" charset="-122"/>
                <a:sym typeface="+mn-ea"/>
              </a:rPr>
              <a:t>很多</a:t>
            </a:r>
            <a:r>
              <a:rPr lang="en-US" altLang="zh-CN" sz="2800" b="1" smtClean="0">
                <a:latin typeface="Times New Roman" panose="02020603050405020304" charset="0"/>
                <a:ea typeface="楷体" panose="02010609060101010101" charset="-122"/>
                <a:sym typeface="+mn-ea"/>
              </a:rPr>
              <a:t>”</a:t>
            </a:r>
            <a:r>
              <a:rPr lang="zh-CN" altLang="en-US" sz="2800" b="1" smtClean="0">
                <a:latin typeface="Times New Roman" panose="02020603050405020304" charset="0"/>
                <a:ea typeface="楷体" panose="02010609060101010101" charset="-122"/>
                <a:sym typeface="+mn-ea"/>
              </a:rPr>
              <a:t>：</a:t>
            </a:r>
            <a:r>
              <a:rPr lang="en-US" altLang="zh-CN" sz="2800" smtClean="0">
                <a:latin typeface="Times New Roman" panose="02020603050405020304" charset="0"/>
                <a:ea typeface="楷体" panose="02010609060101010101" charset="-122"/>
                <a:cs typeface="Times New Roman" panose="02020603050405020304" charset="0"/>
                <a:sym typeface="+mn-ea"/>
              </a:rPr>
              <a:t>1 cm</a:t>
            </a:r>
            <a:r>
              <a:rPr lang="en-US" altLang="zh-CN" sz="2800" baseline="30000" smtClean="0">
                <a:latin typeface="Times New Roman" panose="02020603050405020304" charset="0"/>
                <a:ea typeface="楷体" panose="02010609060101010101" charset="-122"/>
                <a:cs typeface="Times New Roman" panose="02020603050405020304" charset="0"/>
                <a:sym typeface="+mn-ea"/>
              </a:rPr>
              <a:t>3</a:t>
            </a:r>
            <a:r>
              <a:rPr lang="zh-CN" altLang="en-US" sz="2800" smtClean="0">
                <a:latin typeface="Times New Roman" panose="02020603050405020304" charset="0"/>
                <a:ea typeface="楷体" panose="02010609060101010101" charset="-122"/>
                <a:sym typeface="+mn-ea"/>
              </a:rPr>
              <a:t>的水中约含有</a:t>
            </a:r>
            <a:r>
              <a:rPr lang="en-US" altLang="zh-CN" sz="2800" smtClean="0">
                <a:latin typeface="Times New Roman" panose="02020603050405020304" charset="0"/>
                <a:ea typeface="楷体" panose="02010609060101010101" charset="-122"/>
                <a:cs typeface="Times New Roman" panose="02020603050405020304" charset="0"/>
                <a:sym typeface="+mn-ea"/>
              </a:rPr>
              <a:t>3.35</a:t>
            </a:r>
            <a:r>
              <a:rPr lang="en-US" altLang="zh-CN" sz="2800" smtClean="0">
                <a:solidFill>
                  <a:prstClr val="black"/>
                </a:solidFill>
                <a:latin typeface="Times New Roman" panose="02020603050405020304" charset="0"/>
                <a:ea typeface="楷体" panose="02010609060101010101" charset="-122"/>
                <a:cs typeface="Times New Roman" panose="02020603050405020304" charset="0"/>
                <a:sym typeface="+mn-ea"/>
              </a:rPr>
              <a:t>×10</a:t>
            </a:r>
            <a:r>
              <a:rPr lang="en-US" altLang="zh-CN" sz="2800" baseline="30000" smtClean="0">
                <a:solidFill>
                  <a:prstClr val="black"/>
                </a:solidFill>
                <a:latin typeface="Times New Roman" panose="02020603050405020304" charset="0"/>
                <a:ea typeface="楷体" panose="02010609060101010101" charset="-122"/>
                <a:cs typeface="Times New Roman" panose="02020603050405020304" charset="0"/>
                <a:sym typeface="+mn-ea"/>
              </a:rPr>
              <a:t>22</a:t>
            </a:r>
            <a:r>
              <a:rPr lang="zh-CN" altLang="en-US" sz="2800" smtClean="0">
                <a:solidFill>
                  <a:prstClr val="black"/>
                </a:solidFill>
                <a:latin typeface="Times New Roman" panose="02020603050405020304" charset="0"/>
                <a:ea typeface="楷体" panose="02010609060101010101" charset="-122"/>
                <a:cs typeface="Times New Roman" panose="02020603050405020304" charset="0"/>
                <a:sym typeface="+mn-ea"/>
              </a:rPr>
              <a:t>个水分子；一个水分子的质量约为</a:t>
            </a:r>
            <a:r>
              <a:rPr lang="en-US" altLang="zh-CN" sz="2800" smtClean="0">
                <a:solidFill>
                  <a:prstClr val="black"/>
                </a:solidFill>
                <a:latin typeface="Times New Roman" panose="02020603050405020304" charset="0"/>
                <a:ea typeface="楷体" panose="02010609060101010101" charset="-122"/>
                <a:cs typeface="Times New Roman" panose="02020603050405020304" charset="0"/>
                <a:sym typeface="+mn-ea"/>
              </a:rPr>
              <a:t>3×10</a:t>
            </a:r>
            <a:r>
              <a:rPr lang="en-US" altLang="zh-CN" sz="2800" baseline="30000" smtClean="0">
                <a:solidFill>
                  <a:prstClr val="black"/>
                </a:solidFill>
                <a:latin typeface="Times New Roman" panose="02020603050405020304" charset="0"/>
                <a:ea typeface="楷体" panose="02010609060101010101" charset="-122"/>
                <a:cs typeface="Times New Roman" panose="02020603050405020304" charset="0"/>
                <a:sym typeface="+mn-ea"/>
              </a:rPr>
              <a:t>-26 </a:t>
            </a:r>
            <a:r>
              <a:rPr lang="en-US" altLang="zh-CN" sz="2800" smtClean="0">
                <a:solidFill>
                  <a:prstClr val="black"/>
                </a:solidFill>
                <a:latin typeface="Times New Roman" panose="02020603050405020304" charset="0"/>
                <a:ea typeface="楷体" panose="02010609060101010101" charset="-122"/>
                <a:cs typeface="Times New Roman" panose="02020603050405020304" charset="0"/>
                <a:sym typeface="+mn-ea"/>
              </a:rPr>
              <a:t>kg</a:t>
            </a:r>
            <a:r>
              <a:rPr lang="zh-CN" altLang="en-US" sz="2800" smtClean="0">
                <a:solidFill>
                  <a:prstClr val="black"/>
                </a:solidFill>
                <a:latin typeface="Times New Roman" panose="02020603050405020304" charset="0"/>
                <a:ea typeface="楷体" panose="02010609060101010101" charset="-122"/>
                <a:cs typeface="Times New Roman" panose="02020603050405020304" charset="0"/>
                <a:sym typeface="+mn-ea"/>
              </a:rPr>
              <a:t>。</a:t>
            </a:r>
            <a:endParaRPr lang="zh-CN" altLang="en-US" sz="2800" b="1">
              <a:solidFill>
                <a:srgbClr val="FF0000"/>
              </a:solidFill>
              <a:uFillTx/>
              <a:latin typeface="Times New Roman" panose="02020603050405020304" charset="0"/>
              <a:ea typeface="楷体" panose="02010609060101010101" charset="-122"/>
            </a:endParaRPr>
          </a:p>
        </p:txBody>
      </p:sp>
      <p:grpSp>
        <p:nvGrpSpPr>
          <p:cNvPr id="35" name="组合 34"/>
          <p:cNvGrpSpPr/>
          <p:nvPr>
            <p:custDataLst>
              <p:tags r:id="rId2"/>
            </p:custDataLst>
          </p:nvPr>
        </p:nvGrpSpPr>
        <p:grpSpPr>
          <a:xfrm>
            <a:off x="630555" y="984885"/>
            <a:ext cx="9763760" cy="4854575"/>
            <a:chOff x="980" y="2568"/>
            <a:chExt cx="15376" cy="7645"/>
          </a:xfrm>
        </p:grpSpPr>
        <p:sp>
          <p:nvSpPr>
            <p:cNvPr id="36" name="文本框 35"/>
            <p:cNvSpPr txBox="1"/>
            <p:nvPr>
              <p:custDataLst>
                <p:tags r:id="rId3"/>
              </p:custDataLst>
            </p:nvPr>
          </p:nvSpPr>
          <p:spPr>
            <a:xfrm>
              <a:off x="2683" y="2682"/>
              <a:ext cx="2137" cy="1025"/>
            </a:xfrm>
            <a:prstGeom prst="rect">
              <a:avLst/>
            </a:prstGeom>
            <a:noFill/>
            <a:effectLst>
              <a:outerShdw blurRad="50800" dist="38100" dir="18900000" algn="bl" rotWithShape="0">
                <a:prstClr val="black">
                  <a:alpha val="40000"/>
                </a:prstClr>
              </a:outerShdw>
            </a:effectLst>
          </p:spPr>
          <p:txBody>
            <a:bodyPr wrap="square" rtlCol="0">
              <a:spAutoFit/>
            </a:bodyPr>
            <a:lstStyle/>
            <a:p>
              <a:pPr>
                <a:lnSpc>
                  <a:spcPct val="130000"/>
                </a:lnSpc>
              </a:pPr>
              <a:r>
                <a:rPr lang="zh-CN" altLang="en-US" sz="2800" b="1">
                  <a:solidFill>
                    <a:srgbClr val="0070C0"/>
                  </a:solidFill>
                  <a:effectLst>
                    <a:outerShdw blurRad="38100" dist="25400" dir="5400000" algn="ctr" rotWithShape="0">
                      <a:srgbClr val="6E747A">
                        <a:alpha val="43000"/>
                      </a:srgbClr>
                    </a:outerShdw>
                  </a:effectLst>
                  <a:uFillTx/>
                  <a:latin typeface="Times New Roman" panose="02020603050405020304" charset="0"/>
                </a:rPr>
                <a:t>信息窗</a:t>
              </a:r>
              <a:endParaRPr lang="zh-CN" altLang="en-US" sz="2800" b="1">
                <a:solidFill>
                  <a:srgbClr val="0070C0"/>
                </a:solidFill>
                <a:effectLst>
                  <a:outerShdw blurRad="38100" dist="25400" dir="5400000" algn="ctr" rotWithShape="0">
                    <a:srgbClr val="6E747A">
                      <a:alpha val="43000"/>
                    </a:srgbClr>
                  </a:outerShdw>
                </a:effectLst>
                <a:uFillTx/>
                <a:latin typeface="Times New Roman" panose="02020603050405020304" charset="0"/>
              </a:endParaRPr>
            </a:p>
          </p:txBody>
        </p:sp>
        <p:sp>
          <p:nvSpPr>
            <p:cNvPr id="37" name="矩形 36"/>
            <p:cNvSpPr/>
            <p:nvPr>
              <p:custDataLst>
                <p:tags r:id="rId4"/>
              </p:custDataLst>
            </p:nvPr>
          </p:nvSpPr>
          <p:spPr>
            <a:xfrm>
              <a:off x="1775" y="2568"/>
              <a:ext cx="14581" cy="7645"/>
            </a:xfrm>
            <a:prstGeom prst="rect">
              <a:avLst/>
            </a:prstGeom>
            <a:noFill/>
            <a:ln w="38100" cap="rnd">
              <a:gradFill>
                <a:gsLst>
                  <a:gs pos="0">
                    <a:schemeClr val="bg1">
                      <a:alpha val="100000"/>
                    </a:schemeClr>
                  </a:gs>
                  <a:gs pos="90000">
                    <a:schemeClr val="bg1">
                      <a:lumMod val="75000"/>
                    </a:schemeClr>
                  </a:gs>
                </a:gsLst>
                <a:lin ang="2700000" scaled="1"/>
              </a:gradFill>
            </a:ln>
            <a:effectLst>
              <a:outerShdw blurRad="50800" dist="38100" dir="13500000" algn="br" rotWithShape="0">
                <a:prstClr val="black">
                  <a:alpha val="10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8" name="组合 37"/>
            <p:cNvGrpSpPr/>
            <p:nvPr>
              <p:custDataLst>
                <p:tags r:id="rId5"/>
              </p:custDataLst>
            </p:nvPr>
          </p:nvGrpSpPr>
          <p:grpSpPr>
            <a:xfrm>
              <a:off x="980" y="3077"/>
              <a:ext cx="1428" cy="1000"/>
              <a:chOff x="2681" y="3868"/>
              <a:chExt cx="1428" cy="1000"/>
            </a:xfrm>
          </p:grpSpPr>
          <p:sp>
            <p:nvSpPr>
              <p:cNvPr id="39" name="椭圆 38"/>
              <p:cNvSpPr/>
              <p:nvPr>
                <p:custDataLst>
                  <p:tags r:id="rId6"/>
                </p:custDataLst>
              </p:nvPr>
            </p:nvSpPr>
            <p:spPr>
              <a:xfrm>
                <a:off x="3655" y="4218"/>
                <a:ext cx="454" cy="226"/>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0" name="空心弧 39"/>
              <p:cNvSpPr/>
              <p:nvPr>
                <p:custDataLst>
                  <p:tags r:id="rId7"/>
                </p:custDataLst>
              </p:nvPr>
            </p:nvSpPr>
            <p:spPr>
              <a:xfrm>
                <a:off x="2681" y="3868"/>
                <a:ext cx="1248" cy="1000"/>
              </a:xfrm>
              <a:prstGeom prst="blockArc">
                <a:avLst>
                  <a:gd name="adj1" fmla="val 10800000"/>
                  <a:gd name="adj2" fmla="val 114549"/>
                  <a:gd name="adj3" fmla="val 8631"/>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1" name="组合 40"/>
            <p:cNvGrpSpPr/>
            <p:nvPr>
              <p:custDataLst>
                <p:tags r:id="rId8"/>
              </p:custDataLst>
            </p:nvPr>
          </p:nvGrpSpPr>
          <p:grpSpPr>
            <a:xfrm>
              <a:off x="980" y="3611"/>
              <a:ext cx="1428" cy="1000"/>
              <a:chOff x="2681" y="3868"/>
              <a:chExt cx="1428" cy="1000"/>
            </a:xfrm>
          </p:grpSpPr>
          <p:sp>
            <p:nvSpPr>
              <p:cNvPr id="42" name="椭圆 41"/>
              <p:cNvSpPr/>
              <p:nvPr>
                <p:custDataLst>
                  <p:tags r:id="rId9"/>
                </p:custDataLst>
              </p:nvPr>
            </p:nvSpPr>
            <p:spPr>
              <a:xfrm>
                <a:off x="3655" y="4218"/>
                <a:ext cx="454" cy="226"/>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3" name="空心弧 42"/>
              <p:cNvSpPr/>
              <p:nvPr>
                <p:custDataLst>
                  <p:tags r:id="rId10"/>
                </p:custDataLst>
              </p:nvPr>
            </p:nvSpPr>
            <p:spPr>
              <a:xfrm>
                <a:off x="2681" y="3868"/>
                <a:ext cx="1248" cy="1000"/>
              </a:xfrm>
              <a:prstGeom prst="blockArc">
                <a:avLst>
                  <a:gd name="adj1" fmla="val 10800000"/>
                  <a:gd name="adj2" fmla="val 114549"/>
                  <a:gd name="adj3" fmla="val 8631"/>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4" name="组合 43"/>
            <p:cNvGrpSpPr/>
            <p:nvPr>
              <p:custDataLst>
                <p:tags r:id="rId11"/>
              </p:custDataLst>
            </p:nvPr>
          </p:nvGrpSpPr>
          <p:grpSpPr>
            <a:xfrm>
              <a:off x="980" y="4145"/>
              <a:ext cx="1428" cy="1000"/>
              <a:chOff x="2681" y="3868"/>
              <a:chExt cx="1428" cy="1000"/>
            </a:xfrm>
          </p:grpSpPr>
          <p:sp>
            <p:nvSpPr>
              <p:cNvPr id="45" name="椭圆 44"/>
              <p:cNvSpPr/>
              <p:nvPr>
                <p:custDataLst>
                  <p:tags r:id="rId12"/>
                </p:custDataLst>
              </p:nvPr>
            </p:nvSpPr>
            <p:spPr>
              <a:xfrm>
                <a:off x="3655" y="4218"/>
                <a:ext cx="454" cy="226"/>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6" name="空心弧 45"/>
              <p:cNvSpPr/>
              <p:nvPr>
                <p:custDataLst>
                  <p:tags r:id="rId13"/>
                </p:custDataLst>
              </p:nvPr>
            </p:nvSpPr>
            <p:spPr>
              <a:xfrm>
                <a:off x="2681" y="3868"/>
                <a:ext cx="1248" cy="1000"/>
              </a:xfrm>
              <a:prstGeom prst="blockArc">
                <a:avLst>
                  <a:gd name="adj1" fmla="val 10800000"/>
                  <a:gd name="adj2" fmla="val 114549"/>
                  <a:gd name="adj3" fmla="val 8631"/>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47" name="组合 46"/>
            <p:cNvGrpSpPr/>
            <p:nvPr>
              <p:custDataLst>
                <p:tags r:id="rId14"/>
              </p:custDataLst>
            </p:nvPr>
          </p:nvGrpSpPr>
          <p:grpSpPr>
            <a:xfrm>
              <a:off x="980" y="4679"/>
              <a:ext cx="1428" cy="1000"/>
              <a:chOff x="2681" y="3868"/>
              <a:chExt cx="1428" cy="1000"/>
            </a:xfrm>
          </p:grpSpPr>
          <p:sp>
            <p:nvSpPr>
              <p:cNvPr id="48" name="椭圆 47"/>
              <p:cNvSpPr/>
              <p:nvPr>
                <p:custDataLst>
                  <p:tags r:id="rId15"/>
                </p:custDataLst>
              </p:nvPr>
            </p:nvSpPr>
            <p:spPr>
              <a:xfrm>
                <a:off x="3655" y="4218"/>
                <a:ext cx="454" cy="226"/>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49" name="空心弧 48"/>
              <p:cNvSpPr/>
              <p:nvPr>
                <p:custDataLst>
                  <p:tags r:id="rId16"/>
                </p:custDataLst>
              </p:nvPr>
            </p:nvSpPr>
            <p:spPr>
              <a:xfrm>
                <a:off x="2681" y="3868"/>
                <a:ext cx="1248" cy="1000"/>
              </a:xfrm>
              <a:prstGeom prst="blockArc">
                <a:avLst>
                  <a:gd name="adj1" fmla="val 10800000"/>
                  <a:gd name="adj2" fmla="val 114549"/>
                  <a:gd name="adj3" fmla="val 8631"/>
                </a:avLst>
              </a:prstGeom>
              <a:solidFill>
                <a:schemeClr val="bg1">
                  <a:lumMod val="5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linds(horizontal)">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000" fill="hold">
                                          <p:stCondLst>
                                            <p:cond delay="0"/>
                                          </p:stCondLst>
                                        </p:cTn>
                                        <p:tgtEl>
                                          <p:spTgt spid="33">
                                            <p:txEl>
                                              <p:pRg st="0" end="0"/>
                                            </p:txEl>
                                          </p:spTgt>
                                        </p:tgtEl>
                                        <p:attrNameLst>
                                          <p:attrName>style.visibility</p:attrName>
                                        </p:attrNameLst>
                                      </p:cBhvr>
                                      <p:to>
                                        <p:strVal val="visible"/>
                                      </p:to>
                                    </p:set>
                                    <p:animEffect transition="in" filter="barn(inVertical)">
                                      <p:cBhvr>
                                        <p:cTn id="12" dur="1000"/>
                                        <p:tgtEl>
                                          <p:spTgt spid="3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000" fill="hold">
                                          <p:stCondLst>
                                            <p:cond delay="0"/>
                                          </p:stCondLst>
                                        </p:cTn>
                                        <p:tgtEl>
                                          <p:spTgt spid="33">
                                            <p:txEl>
                                              <p:pRg st="2" end="2"/>
                                            </p:txEl>
                                          </p:spTgt>
                                        </p:tgtEl>
                                        <p:attrNameLst>
                                          <p:attrName>style.visibility</p:attrName>
                                        </p:attrNameLst>
                                      </p:cBhvr>
                                      <p:to>
                                        <p:strVal val="visible"/>
                                      </p:to>
                                    </p:set>
                                    <p:animEffect transition="in" filter="barn(inVertical)">
                                      <p:cBhvr>
                                        <p:cTn id="17" dur="1000"/>
                                        <p:tgtEl>
                                          <p:spTgt spid="3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AS_UNIQUEID" val="267"/>
</p:tagLst>
</file>

<file path=ppt/tags/tag10.xml><?xml version="1.0" encoding="utf-8"?>
<p:tagLst xmlns:p="http://schemas.openxmlformats.org/presentationml/2006/main">
  <p:tag name="AS_UNIQUEID" val="278"/>
</p:tagLst>
</file>

<file path=ppt/tags/tag100.xml><?xml version="1.0" encoding="utf-8"?>
<p:tagLst xmlns:p="http://schemas.openxmlformats.org/presentationml/2006/main">
  <p:tag name="AS_UNIQUEID" val="389"/>
  <p:tag name="KSO_WM_BEAUTIFY_FLAG" val=""/>
</p:tagLst>
</file>

<file path=ppt/tags/tag101.xml><?xml version="1.0" encoding="utf-8"?>
<p:tagLst xmlns:p="http://schemas.openxmlformats.org/presentationml/2006/main">
  <p:tag name="AS_UNIQUEID" val="390"/>
</p:tagLst>
</file>

<file path=ppt/tags/tag102.xml><?xml version="1.0" encoding="utf-8"?>
<p:tagLst xmlns:p="http://schemas.openxmlformats.org/presentationml/2006/main">
  <p:tag name="AS_UNIQUEID" val="391"/>
  <p:tag name="KSO_WM_BEAUTIFY_FLAG" val=""/>
</p:tagLst>
</file>

<file path=ppt/tags/tag103.xml><?xml version="1.0" encoding="utf-8"?>
<p:tagLst xmlns:p="http://schemas.openxmlformats.org/presentationml/2006/main">
  <p:tag name="AS_UNIQUEID" val="392"/>
  <p:tag name="KSO_WM_BEAUTIFY_FLAG" val=""/>
</p:tagLst>
</file>

<file path=ppt/tags/tag104.xml><?xml version="1.0" encoding="utf-8"?>
<p:tagLst xmlns:p="http://schemas.openxmlformats.org/presentationml/2006/main">
  <p:tag name="AS_UNIQUEID" val="393"/>
  <p:tag name="KSO_WM_BEAUTIFY_FLAG" val=""/>
</p:tagLst>
</file>

<file path=ppt/tags/tag105.xml><?xml version="1.0" encoding="utf-8"?>
<p:tagLst xmlns:p="http://schemas.openxmlformats.org/presentationml/2006/main">
  <p:tag name="AS_UNIQUEID" val="395"/>
</p:tagLst>
</file>

<file path=ppt/tags/tag106.xml><?xml version="1.0" encoding="utf-8"?>
<p:tagLst xmlns:p="http://schemas.openxmlformats.org/presentationml/2006/main">
  <p:tag name="AS_UNIQUEID" val="396"/>
</p:tagLst>
</file>

<file path=ppt/tags/tag107.xml><?xml version="1.0" encoding="utf-8"?>
<p:tagLst xmlns:p="http://schemas.openxmlformats.org/presentationml/2006/main">
  <p:tag name="AS_UNIQUEID" val="397"/>
</p:tagLst>
</file>

<file path=ppt/tags/tag108.xml><?xml version="1.0" encoding="utf-8"?>
<p:tagLst xmlns:p="http://schemas.openxmlformats.org/presentationml/2006/main">
  <p:tag name="AS_UNIQUEID" val="398"/>
</p:tagLst>
</file>

<file path=ppt/tags/tag109.xml><?xml version="1.0" encoding="utf-8"?>
<p:tagLst xmlns:p="http://schemas.openxmlformats.org/presentationml/2006/main">
  <p:tag name="AS_UNIQUEID" val="399"/>
  <p:tag name="KSO_WM_BEAUTIFY_FLAG" val=""/>
</p:tagLst>
</file>

<file path=ppt/tags/tag11.xml><?xml version="1.0" encoding="utf-8"?>
<p:tagLst xmlns:p="http://schemas.openxmlformats.org/presentationml/2006/main">
  <p:tag name="AS_UNIQUEID" val="279"/>
</p:tagLst>
</file>

<file path=ppt/tags/tag110.xml><?xml version="1.0" encoding="utf-8"?>
<p:tagLst xmlns:p="http://schemas.openxmlformats.org/presentationml/2006/main">
  <p:tag name="AS_UNIQUEID" val="400"/>
  <p:tag name="KSO_WM_BEAUTIFY_FLAG" val=""/>
</p:tagLst>
</file>

<file path=ppt/tags/tag111.xml><?xml version="1.0" encoding="utf-8"?>
<p:tagLst xmlns:p="http://schemas.openxmlformats.org/presentationml/2006/main">
  <p:tag name="AS_UNIQUEID" val="401"/>
  <p:tag name="KSO_WM_BEAUTIFY_FLAG" val=""/>
</p:tagLst>
</file>

<file path=ppt/tags/tag112.xml><?xml version="1.0" encoding="utf-8"?>
<p:tagLst xmlns:p="http://schemas.openxmlformats.org/presentationml/2006/main">
  <p:tag name="AS_UNIQUEID" val="403"/>
  <p:tag name="KSO_WM_BEAUTIFY_FLAG" val=""/>
</p:tagLst>
</file>

<file path=ppt/tags/tag113.xml><?xml version="1.0" encoding="utf-8"?>
<p:tagLst xmlns:p="http://schemas.openxmlformats.org/presentationml/2006/main">
  <p:tag name="AS_UNIQUEID" val="404"/>
</p:tagLst>
</file>

<file path=ppt/tags/tag114.xml><?xml version="1.0" encoding="utf-8"?>
<p:tagLst xmlns:p="http://schemas.openxmlformats.org/presentationml/2006/main">
  <p:tag name="AS_UNIQUEID" val="405"/>
  <p:tag name="KSO_WM_BEAUTIFY_FLAG" val=""/>
</p:tagLst>
</file>

<file path=ppt/tags/tag115.xml><?xml version="1.0" encoding="utf-8"?>
<p:tagLst xmlns:p="http://schemas.openxmlformats.org/presentationml/2006/main">
  <p:tag name="AS_UNIQUEID" val="406"/>
  <p:tag name="KSO_WM_BEAUTIFY_FLAG" val=""/>
</p:tagLst>
</file>

<file path=ppt/tags/tag116.xml><?xml version="1.0" encoding="utf-8"?>
<p:tagLst xmlns:p="http://schemas.openxmlformats.org/presentationml/2006/main">
  <p:tag name="AS_UNIQUEID" val="407"/>
</p:tagLst>
</file>

<file path=ppt/tags/tag117.xml><?xml version="1.0" encoding="utf-8"?>
<p:tagLst xmlns:p="http://schemas.openxmlformats.org/presentationml/2006/main">
  <p:tag name="AS_UNIQUEID" val="408"/>
  <p:tag name="KSO_WM_BEAUTIFY_FLAG" val=""/>
</p:tagLst>
</file>

<file path=ppt/tags/tag118.xml><?xml version="1.0" encoding="utf-8"?>
<p:tagLst xmlns:p="http://schemas.openxmlformats.org/presentationml/2006/main">
  <p:tag name="AS_UNIQUEID" val="409"/>
  <p:tag name="KSO_WM_BEAUTIFY_FLAG" val=""/>
</p:tagLst>
</file>

<file path=ppt/tags/tag119.xml><?xml version="1.0" encoding="utf-8"?>
<p:tagLst xmlns:p="http://schemas.openxmlformats.org/presentationml/2006/main">
  <p:tag name="AS_UNIQUEID" val="410"/>
</p:tagLst>
</file>

<file path=ppt/tags/tag12.xml><?xml version="1.0" encoding="utf-8"?>
<p:tagLst xmlns:p="http://schemas.openxmlformats.org/presentationml/2006/main">
  <p:tag name="AS_UNIQUEID" val="280"/>
</p:tagLst>
</file>

<file path=ppt/tags/tag120.xml><?xml version="1.0" encoding="utf-8"?>
<p:tagLst xmlns:p="http://schemas.openxmlformats.org/presentationml/2006/main">
  <p:tag name="AS_UNIQUEID" val="411"/>
  <p:tag name="KSO_WM_BEAUTIFY_FLAG" val=""/>
</p:tagLst>
</file>

<file path=ppt/tags/tag121.xml><?xml version="1.0" encoding="utf-8"?>
<p:tagLst xmlns:p="http://schemas.openxmlformats.org/presentationml/2006/main">
  <p:tag name="AS_UNIQUEID" val="412"/>
  <p:tag name="KSO_WM_BEAUTIFY_FLAG" val=""/>
</p:tagLst>
</file>

<file path=ppt/tags/tag122.xml><?xml version="1.0" encoding="utf-8"?>
<p:tagLst xmlns:p="http://schemas.openxmlformats.org/presentationml/2006/main">
  <p:tag name="AS_UNIQUEID" val="413"/>
</p:tagLst>
</file>

<file path=ppt/tags/tag123.xml><?xml version="1.0" encoding="utf-8"?>
<p:tagLst xmlns:p="http://schemas.openxmlformats.org/presentationml/2006/main">
  <p:tag name="AS_UNIQUEID" val="414"/>
  <p:tag name="KSO_WM_BEAUTIFY_FLAG" val=""/>
</p:tagLst>
</file>

<file path=ppt/tags/tag124.xml><?xml version="1.0" encoding="utf-8"?>
<p:tagLst xmlns:p="http://schemas.openxmlformats.org/presentationml/2006/main">
  <p:tag name="AS_UNIQUEID" val="415"/>
  <p:tag name="KSO_WM_BEAUTIFY_FLAG" val=""/>
</p:tagLst>
</file>

<file path=ppt/tags/tag125.xml><?xml version="1.0" encoding="utf-8"?>
<p:tagLst xmlns:p="http://schemas.openxmlformats.org/presentationml/2006/main">
  <p:tag name="AS_UNIQUEID" val="416"/>
</p:tagLst>
</file>

<file path=ppt/tags/tag126.xml><?xml version="1.0" encoding="utf-8"?>
<p:tagLst xmlns:p="http://schemas.openxmlformats.org/presentationml/2006/main">
  <p:tag name="AS_UNIQUEID" val="417"/>
  <p:tag name="KSO_WM_BEAUTIFY_FLAG" val=""/>
</p:tagLst>
</file>

<file path=ppt/tags/tag127.xml><?xml version="1.0" encoding="utf-8"?>
<p:tagLst xmlns:p="http://schemas.openxmlformats.org/presentationml/2006/main">
  <p:tag name="AS_UNIQUEID" val="418"/>
  <p:tag name="KSO_WM_BEAUTIFY_FLAG" val=""/>
</p:tagLst>
</file>

<file path=ppt/tags/tag128.xml><?xml version="1.0" encoding="utf-8"?>
<p:tagLst xmlns:p="http://schemas.openxmlformats.org/presentationml/2006/main">
  <p:tag name="AS_UNIQUEID" val="420"/>
</p:tagLst>
</file>

<file path=ppt/tags/tag129.xml><?xml version="1.0" encoding="utf-8"?>
<p:tagLst xmlns:p="http://schemas.openxmlformats.org/presentationml/2006/main">
  <p:tag name="AS_UNIQUEID" val="421"/>
</p:tagLst>
</file>

<file path=ppt/tags/tag13.xml><?xml version="1.0" encoding="utf-8"?>
<p:tagLst xmlns:p="http://schemas.openxmlformats.org/presentationml/2006/main">
  <p:tag name="AS_UNIQUEID" val="281"/>
</p:tagLst>
</file>

<file path=ppt/tags/tag130.xml><?xml version="1.0" encoding="utf-8"?>
<p:tagLst xmlns:p="http://schemas.openxmlformats.org/presentationml/2006/main">
  <p:tag name="AS_UNIQUEID" val="422"/>
</p:tagLst>
</file>

<file path=ppt/tags/tag131.xml><?xml version="1.0" encoding="utf-8"?>
<p:tagLst xmlns:p="http://schemas.openxmlformats.org/presentationml/2006/main">
  <p:tag name="AS_UNIQUEID" val="423"/>
  <p:tag name="KSO_WM_BEAUTIFY_FLAG" val=""/>
</p:tagLst>
</file>

<file path=ppt/tags/tag132.xml><?xml version="1.0" encoding="utf-8"?>
<p:tagLst xmlns:p="http://schemas.openxmlformats.org/presentationml/2006/main">
  <p:tag name="AS_UNIQUEID" val="424"/>
  <p:tag name="KSO_WM_BEAUTIFY_FLAG" val=""/>
</p:tagLst>
</file>

<file path=ppt/tags/tag133.xml><?xml version="1.0" encoding="utf-8"?>
<p:tagLst xmlns:p="http://schemas.openxmlformats.org/presentationml/2006/main">
  <p:tag name="AS_UNIQUEID" val="425"/>
  <p:tag name="KSO_WM_BEAUTIFY_FLAG" val=""/>
</p:tagLst>
</file>

<file path=ppt/tags/tag134.xml><?xml version="1.0" encoding="utf-8"?>
<p:tagLst xmlns:p="http://schemas.openxmlformats.org/presentationml/2006/main">
  <p:tag name="AS_UNIQUEID" val="426"/>
</p:tagLst>
</file>

<file path=ppt/tags/tag135.xml><?xml version="1.0" encoding="utf-8"?>
<p:tagLst xmlns:p="http://schemas.openxmlformats.org/presentationml/2006/main">
  <p:tag name="AS_UNIQUEID" val="428"/>
</p:tagLst>
</file>

<file path=ppt/tags/tag136.xml><?xml version="1.0" encoding="utf-8"?>
<p:tagLst xmlns:p="http://schemas.openxmlformats.org/presentationml/2006/main">
  <p:tag name="AS_UNIQUEID" val="429"/>
</p:tagLst>
</file>

<file path=ppt/tags/tag137.xml><?xml version="1.0" encoding="utf-8"?>
<p:tagLst xmlns:p="http://schemas.openxmlformats.org/presentationml/2006/main">
  <p:tag name="AS_UNIQUEID" val="430"/>
</p:tagLst>
</file>

<file path=ppt/tags/tag138.xml><?xml version="1.0" encoding="utf-8"?>
<p:tagLst xmlns:p="http://schemas.openxmlformats.org/presentationml/2006/main">
  <p:tag name="AS_UNIQUEID" val="431"/>
</p:tagLst>
</file>

<file path=ppt/tags/tag139.xml><?xml version="1.0" encoding="utf-8"?>
<p:tagLst xmlns:p="http://schemas.openxmlformats.org/presentationml/2006/main">
  <p:tag name="AS_UNIQUEID" val="432"/>
</p:tagLst>
</file>

<file path=ppt/tags/tag14.xml><?xml version="1.0" encoding="utf-8"?>
<p:tagLst xmlns:p="http://schemas.openxmlformats.org/presentationml/2006/main">
  <p:tag name="AS_UNIQUEID" val="636"/>
</p:tagLst>
</file>

<file path=ppt/tags/tag140.xml><?xml version="1.0" encoding="utf-8"?>
<p:tagLst xmlns:p="http://schemas.openxmlformats.org/presentationml/2006/main">
  <p:tag name="AS_UNIQUEID" val="433"/>
</p:tagLst>
</file>

<file path=ppt/tags/tag141.xml><?xml version="1.0" encoding="utf-8"?>
<p:tagLst xmlns:p="http://schemas.openxmlformats.org/presentationml/2006/main">
  <p:tag name="AS_UNIQUEID" val="434"/>
  <p:tag name="KSO_WM_BEAUTIFY_FLAG" val=""/>
</p:tagLst>
</file>

<file path=ppt/tags/tag142.xml><?xml version="1.0" encoding="utf-8"?>
<p:tagLst xmlns:p="http://schemas.openxmlformats.org/presentationml/2006/main">
  <p:tag name="AS_UNIQUEID" val="435"/>
</p:tagLst>
</file>

<file path=ppt/tags/tag143.xml><?xml version="1.0" encoding="utf-8"?>
<p:tagLst xmlns:p="http://schemas.openxmlformats.org/presentationml/2006/main">
  <p:tag name="AS_UNIQUEID" val="436"/>
</p:tagLst>
</file>

<file path=ppt/tags/tag144.xml><?xml version="1.0" encoding="utf-8"?>
<p:tagLst xmlns:p="http://schemas.openxmlformats.org/presentationml/2006/main">
  <p:tag name="AS_UNIQUEID" val="437"/>
  <p:tag name="KSO_WM_BEAUTIFY_FLAG" val=""/>
</p:tagLst>
</file>

<file path=ppt/tags/tag145.xml><?xml version="1.0" encoding="utf-8"?>
<p:tagLst xmlns:p="http://schemas.openxmlformats.org/presentationml/2006/main">
  <p:tag name="AS_UNIQUEID" val="438"/>
</p:tagLst>
</file>

<file path=ppt/tags/tag146.xml><?xml version="1.0" encoding="utf-8"?>
<p:tagLst xmlns:p="http://schemas.openxmlformats.org/presentationml/2006/main">
  <p:tag name="AS_UNIQUEID" val="439"/>
  <p:tag name="KSO_WM_BEAUTIFY_FLAG" val=""/>
</p:tagLst>
</file>

<file path=ppt/tags/tag147.xml><?xml version="1.0" encoding="utf-8"?>
<p:tagLst xmlns:p="http://schemas.openxmlformats.org/presentationml/2006/main">
  <p:tag name="AS_UNIQUEID" val="440"/>
  <p:tag name="KSO_WM_BEAUTIFY_FLAG" val=""/>
</p:tagLst>
</file>

<file path=ppt/tags/tag148.xml><?xml version="1.0" encoding="utf-8"?>
<p:tagLst xmlns:p="http://schemas.openxmlformats.org/presentationml/2006/main">
  <p:tag name="AS_UNIQUEID" val="441"/>
</p:tagLst>
</file>

<file path=ppt/tags/tag149.xml><?xml version="1.0" encoding="utf-8"?>
<p:tagLst xmlns:p="http://schemas.openxmlformats.org/presentationml/2006/main">
  <p:tag name="AS_UNIQUEID" val="442"/>
  <p:tag name="KSO_WM_BEAUTIFY_FLAG" val=""/>
</p:tagLst>
</file>

<file path=ppt/tags/tag15.xml><?xml version="1.0" encoding="utf-8"?>
<p:tagLst xmlns:p="http://schemas.openxmlformats.org/presentationml/2006/main">
  <p:tag name="AS_UNIQUEID" val="300"/>
</p:tagLst>
</file>

<file path=ppt/tags/tag150.xml><?xml version="1.0" encoding="utf-8"?>
<p:tagLst xmlns:p="http://schemas.openxmlformats.org/presentationml/2006/main">
  <p:tag name="AS_UNIQUEID" val="443"/>
  <p:tag name="KSO_WM_BEAUTIFY_FLAG" val=""/>
</p:tagLst>
</file>

<file path=ppt/tags/tag151.xml><?xml version="1.0" encoding="utf-8"?>
<p:tagLst xmlns:p="http://schemas.openxmlformats.org/presentationml/2006/main">
  <p:tag name="AS_UNIQUEID" val="444"/>
</p:tagLst>
</file>

<file path=ppt/tags/tag152.xml><?xml version="1.0" encoding="utf-8"?>
<p:tagLst xmlns:p="http://schemas.openxmlformats.org/presentationml/2006/main">
  <p:tag name="AS_UNIQUEID" val="445"/>
  <p:tag name="KSO_WM_BEAUTIFY_FLAG" val=""/>
</p:tagLst>
</file>

<file path=ppt/tags/tag153.xml><?xml version="1.0" encoding="utf-8"?>
<p:tagLst xmlns:p="http://schemas.openxmlformats.org/presentationml/2006/main">
  <p:tag name="AS_UNIQUEID" val="446"/>
  <p:tag name="KSO_WM_BEAUTIFY_FLAG" val=""/>
</p:tagLst>
</file>

<file path=ppt/tags/tag154.xml><?xml version="1.0" encoding="utf-8"?>
<p:tagLst xmlns:p="http://schemas.openxmlformats.org/presentationml/2006/main">
  <p:tag name="AS_UNIQUEID" val="447"/>
</p:tagLst>
</file>

<file path=ppt/tags/tag155.xml><?xml version="1.0" encoding="utf-8"?>
<p:tagLst xmlns:p="http://schemas.openxmlformats.org/presentationml/2006/main">
  <p:tag name="AS_UNIQUEID" val="448"/>
  <p:tag name="KSO_WM_BEAUTIFY_FLAG" val=""/>
</p:tagLst>
</file>

<file path=ppt/tags/tag156.xml><?xml version="1.0" encoding="utf-8"?>
<p:tagLst xmlns:p="http://schemas.openxmlformats.org/presentationml/2006/main">
  <p:tag name="AS_UNIQUEID" val="449"/>
  <p:tag name="KSO_WM_BEAUTIFY_FLAG" val=""/>
</p:tagLst>
</file>

<file path=ppt/tags/tag157.xml><?xml version="1.0" encoding="utf-8"?>
<p:tagLst xmlns:p="http://schemas.openxmlformats.org/presentationml/2006/main">
  <p:tag name="AS_UNIQUEID" val="450"/>
</p:tagLst>
</file>

<file path=ppt/tags/tag158.xml><?xml version="1.0" encoding="utf-8"?>
<p:tagLst xmlns:p="http://schemas.openxmlformats.org/presentationml/2006/main">
  <p:tag name="AS_UNIQUEID" val="451"/>
  <p:tag name="KSO_WM_BEAUTIFY_FLAG" val=""/>
</p:tagLst>
</file>

<file path=ppt/tags/tag159.xml><?xml version="1.0" encoding="utf-8"?>
<p:tagLst xmlns:p="http://schemas.openxmlformats.org/presentationml/2006/main">
  <p:tag name="AS_UNIQUEID" val="452"/>
  <p:tag name="KSO_WM_BEAUTIFY_FLAG" val=""/>
</p:tagLst>
</file>

<file path=ppt/tags/tag16.xml><?xml version="1.0" encoding="utf-8"?>
<p:tagLst xmlns:p="http://schemas.openxmlformats.org/presentationml/2006/main">
  <p:tag name="AS_UNIQUEID" val="301"/>
</p:tagLst>
</file>

<file path=ppt/tags/tag160.xml><?xml version="1.0" encoding="utf-8"?>
<p:tagLst xmlns:p="http://schemas.openxmlformats.org/presentationml/2006/main">
  <p:tag name="AS_UNIQUEID" val="454"/>
  <p:tag name="KSO_WM_BEAUTIFY_FLAG" val=""/>
</p:tagLst>
</file>

<file path=ppt/tags/tag161.xml><?xml version="1.0" encoding="utf-8"?>
<p:tagLst xmlns:p="http://schemas.openxmlformats.org/presentationml/2006/main">
  <p:tag name="AS_UNIQUEID" val="455"/>
  <p:tag name="KSO_WM_BEAUTIFY_FLAG" val=""/>
</p:tagLst>
</file>

<file path=ppt/tags/tag162.xml><?xml version="1.0" encoding="utf-8"?>
<p:tagLst xmlns:p="http://schemas.openxmlformats.org/presentationml/2006/main">
  <p:tag name="AS_UNIQUEID" val="456"/>
</p:tagLst>
</file>

<file path=ppt/tags/tag163.xml><?xml version="1.0" encoding="utf-8"?>
<p:tagLst xmlns:p="http://schemas.openxmlformats.org/presentationml/2006/main">
  <p:tag name="AS_UNIQUEID" val="457"/>
  <p:tag name="KSO_WM_BEAUTIFY_FLAG" val=""/>
</p:tagLst>
</file>

<file path=ppt/tags/tag164.xml><?xml version="1.0" encoding="utf-8"?>
<p:tagLst xmlns:p="http://schemas.openxmlformats.org/presentationml/2006/main">
  <p:tag name="AS_UNIQUEID" val="458"/>
  <p:tag name="KSO_WM_BEAUTIFY_FLAG" val=""/>
</p:tagLst>
</file>

<file path=ppt/tags/tag165.xml><?xml version="1.0" encoding="utf-8"?>
<p:tagLst xmlns:p="http://schemas.openxmlformats.org/presentationml/2006/main">
  <p:tag name="AS_UNIQUEID" val="459"/>
  <p:tag name="KSO_WM_BEAUTIFY_FLAG" val=""/>
</p:tagLst>
</file>

<file path=ppt/tags/tag166.xml><?xml version="1.0" encoding="utf-8"?>
<p:tagLst xmlns:p="http://schemas.openxmlformats.org/presentationml/2006/main">
  <p:tag name="AS_UNIQUEID" val="461"/>
</p:tagLst>
</file>

<file path=ppt/tags/tag167.xml><?xml version="1.0" encoding="utf-8"?>
<p:tagLst xmlns:p="http://schemas.openxmlformats.org/presentationml/2006/main">
  <p:tag name="AS_UNIQUEID" val="462"/>
  <p:tag name="KSO_WM_BEAUTIFY_FLAG" val=""/>
</p:tagLst>
</file>

<file path=ppt/tags/tag168.xml><?xml version="1.0" encoding="utf-8"?>
<p:tagLst xmlns:p="http://schemas.openxmlformats.org/presentationml/2006/main">
  <p:tag name="AS_UNIQUEID" val="463"/>
  <p:tag name="KSO_WM_BEAUTIFY_FLAG" val=""/>
</p:tagLst>
</file>

<file path=ppt/tags/tag169.xml><?xml version="1.0" encoding="utf-8"?>
<p:tagLst xmlns:p="http://schemas.openxmlformats.org/presentationml/2006/main">
  <p:tag name="AS_UNIQUEID" val="464"/>
  <p:tag name="KSO_WM_BEAUTIFY_FLAG" val=""/>
</p:tagLst>
</file>

<file path=ppt/tags/tag17.xml><?xml version="1.0" encoding="utf-8"?>
<p:tagLst xmlns:p="http://schemas.openxmlformats.org/presentationml/2006/main">
  <p:tag name="AS_UNIQUEID" val="302"/>
</p:tagLst>
</file>

<file path=ppt/tags/tag170.xml><?xml version="1.0" encoding="utf-8"?>
<p:tagLst xmlns:p="http://schemas.openxmlformats.org/presentationml/2006/main">
  <p:tag name="AS_UNIQUEID" val="465"/>
</p:tagLst>
</file>

<file path=ppt/tags/tag171.xml><?xml version="1.0" encoding="utf-8"?>
<p:tagLst xmlns:p="http://schemas.openxmlformats.org/presentationml/2006/main">
  <p:tag name="AS_UNIQUEID" val="466"/>
</p:tagLst>
</file>

<file path=ppt/tags/tag172.xml><?xml version="1.0" encoding="utf-8"?>
<p:tagLst xmlns:p="http://schemas.openxmlformats.org/presentationml/2006/main">
  <p:tag name="AS_UNIQUEID" val="467"/>
</p:tagLst>
</file>

<file path=ppt/tags/tag173.xml><?xml version="1.0" encoding="utf-8"?>
<p:tagLst xmlns:p="http://schemas.openxmlformats.org/presentationml/2006/main">
  <p:tag name="AS_UNIQUEID" val="637"/>
</p:tagLst>
</file>

<file path=ppt/tags/tag174.xml><?xml version="1.0" encoding="utf-8"?>
<p:tagLst xmlns:p="http://schemas.openxmlformats.org/presentationml/2006/main">
  <p:tag name="AS_UNIQUEID" val="469"/>
</p:tagLst>
</file>

<file path=ppt/tags/tag175.xml><?xml version="1.0" encoding="utf-8"?>
<p:tagLst xmlns:p="http://schemas.openxmlformats.org/presentationml/2006/main">
  <p:tag name="AS_UNIQUEID" val="470"/>
</p:tagLst>
</file>

<file path=ppt/tags/tag176.xml><?xml version="1.0" encoding="utf-8"?>
<p:tagLst xmlns:p="http://schemas.openxmlformats.org/presentationml/2006/main">
  <p:tag name="AS_UNIQUEID" val="471"/>
</p:tagLst>
</file>

<file path=ppt/tags/tag177.xml><?xml version="1.0" encoding="utf-8"?>
<p:tagLst xmlns:p="http://schemas.openxmlformats.org/presentationml/2006/main">
  <p:tag name="AS_UNIQUEID" val="472"/>
  <p:tag name="KSO_WM_BEAUTIFY_FLAG" val=""/>
</p:tagLst>
</file>

<file path=ppt/tags/tag178.xml><?xml version="1.0" encoding="utf-8"?>
<p:tagLst xmlns:p="http://schemas.openxmlformats.org/presentationml/2006/main">
  <p:tag name="AS_UNIQUEID" val="473"/>
</p:tagLst>
</file>

<file path=ppt/tags/tag179.xml><?xml version="1.0" encoding="utf-8"?>
<p:tagLst xmlns:p="http://schemas.openxmlformats.org/presentationml/2006/main">
  <p:tag name="AS_UNIQUEID" val="474"/>
  <p:tag name="KSO_WM_BEAUTIFY_FLAG" val=""/>
</p:tagLst>
</file>

<file path=ppt/tags/tag18.xml><?xml version="1.0" encoding="utf-8"?>
<p:tagLst xmlns:p="http://schemas.openxmlformats.org/presentationml/2006/main">
  <p:tag name="AS_UNIQUEID" val="303"/>
</p:tagLst>
</file>

<file path=ppt/tags/tag180.xml><?xml version="1.0" encoding="utf-8"?>
<p:tagLst xmlns:p="http://schemas.openxmlformats.org/presentationml/2006/main">
  <p:tag name="AS_UNIQUEID" val="475"/>
  <p:tag name="KSO_WM_BEAUTIFY_FLAG" val=""/>
</p:tagLst>
</file>

<file path=ppt/tags/tag181.xml><?xml version="1.0" encoding="utf-8"?>
<p:tagLst xmlns:p="http://schemas.openxmlformats.org/presentationml/2006/main">
  <p:tag name="AS_UNIQUEID" val="476"/>
  <p:tag name="KSO_WM_BEAUTIFY_FLAG" val=""/>
</p:tagLst>
</file>

<file path=ppt/tags/tag182.xml><?xml version="1.0" encoding="utf-8"?>
<p:tagLst xmlns:p="http://schemas.openxmlformats.org/presentationml/2006/main">
  <p:tag name="AS_UNIQUEID" val="478"/>
</p:tagLst>
</file>

<file path=ppt/tags/tag183.xml><?xml version="1.0" encoding="utf-8"?>
<p:tagLst xmlns:p="http://schemas.openxmlformats.org/presentationml/2006/main">
  <p:tag name="AS_UNIQUEID" val="479"/>
  <p:tag name="KSO_WM_BEAUTIFY_FLAG" val=""/>
</p:tagLst>
</file>

<file path=ppt/tags/tag184.xml><?xml version="1.0" encoding="utf-8"?>
<p:tagLst xmlns:p="http://schemas.openxmlformats.org/presentationml/2006/main">
  <p:tag name="AS_UNIQUEID" val="480"/>
  <p:tag name="KSO_WM_BEAUTIFY_FLAG" val=""/>
</p:tagLst>
</file>

<file path=ppt/tags/tag185.xml><?xml version="1.0" encoding="utf-8"?>
<p:tagLst xmlns:p="http://schemas.openxmlformats.org/presentationml/2006/main">
  <p:tag name="AS_UNIQUEID" val="481"/>
  <p:tag name="KSO_WM_BEAUTIFY_FLAG" val=""/>
</p:tagLst>
</file>

<file path=ppt/tags/tag186.xml><?xml version="1.0" encoding="utf-8"?>
<p:tagLst xmlns:p="http://schemas.openxmlformats.org/presentationml/2006/main">
  <p:tag name="AS_UNIQUEID" val="482"/>
</p:tagLst>
</file>

<file path=ppt/tags/tag187.xml><?xml version="1.0" encoding="utf-8"?>
<p:tagLst xmlns:p="http://schemas.openxmlformats.org/presentationml/2006/main">
  <p:tag name="AS_UNIQUEID" val="483"/>
  <p:tag name="KSO_WM_BEAUTIFY_FLAG" val=""/>
</p:tagLst>
</file>

<file path=ppt/tags/tag188.xml><?xml version="1.0" encoding="utf-8"?>
<p:tagLst xmlns:p="http://schemas.openxmlformats.org/presentationml/2006/main">
  <p:tag name="AS_UNIQUEID" val="484"/>
</p:tagLst>
</file>

<file path=ppt/tags/tag189.xml><?xml version="1.0" encoding="utf-8"?>
<p:tagLst xmlns:p="http://schemas.openxmlformats.org/presentationml/2006/main">
  <p:tag name="AS_UNIQUEID" val="485"/>
</p:tagLst>
</file>

<file path=ppt/tags/tag19.xml><?xml version="1.0" encoding="utf-8"?>
<p:tagLst xmlns:p="http://schemas.openxmlformats.org/presentationml/2006/main">
  <p:tag name="AS_UNIQUEID" val="304"/>
</p:tagLst>
</file>

<file path=ppt/tags/tag190.xml><?xml version="1.0" encoding="utf-8"?>
<p:tagLst xmlns:p="http://schemas.openxmlformats.org/presentationml/2006/main">
  <p:tag name="AS_UNIQUEID" val="486"/>
</p:tagLst>
</file>

<file path=ppt/tags/tag191.xml><?xml version="1.0" encoding="utf-8"?>
<p:tagLst xmlns:p="http://schemas.openxmlformats.org/presentationml/2006/main">
  <p:tag name="AS_UNIQUEID" val="487"/>
</p:tagLst>
</file>

<file path=ppt/tags/tag192.xml><?xml version="1.0" encoding="utf-8"?>
<p:tagLst xmlns:p="http://schemas.openxmlformats.org/presentationml/2006/main">
  <p:tag name="AS_UNIQUEID" val="488"/>
</p:tagLst>
</file>

<file path=ppt/tags/tag193.xml><?xml version="1.0" encoding="utf-8"?>
<p:tagLst xmlns:p="http://schemas.openxmlformats.org/presentationml/2006/main">
  <p:tag name="AS_UNIQUEID" val="489"/>
</p:tagLst>
</file>

<file path=ppt/tags/tag194.xml><?xml version="1.0" encoding="utf-8"?>
<p:tagLst xmlns:p="http://schemas.openxmlformats.org/presentationml/2006/main">
  <p:tag name="AS_UNIQUEID" val="490"/>
</p:tagLst>
</file>

<file path=ppt/tags/tag195.xml><?xml version="1.0" encoding="utf-8"?>
<p:tagLst xmlns:p="http://schemas.openxmlformats.org/presentationml/2006/main">
  <p:tag name="AS_UNIQUEID" val="491"/>
</p:tagLst>
</file>

<file path=ppt/tags/tag196.xml><?xml version="1.0" encoding="utf-8"?>
<p:tagLst xmlns:p="http://schemas.openxmlformats.org/presentationml/2006/main">
  <p:tag name="AS_UNIQUEID" val="492"/>
</p:tagLst>
</file>

<file path=ppt/tags/tag197.xml><?xml version="1.0" encoding="utf-8"?>
<p:tagLst xmlns:p="http://schemas.openxmlformats.org/presentationml/2006/main">
  <p:tag name="AS_UNIQUEID" val="497"/>
  <p:tag name="KSO_WM_BEAUTIFY_FLAG" val=""/>
</p:tagLst>
</file>

<file path=ppt/tags/tag198.xml><?xml version="1.0" encoding="utf-8"?>
<p:tagLst xmlns:p="http://schemas.openxmlformats.org/presentationml/2006/main">
  <p:tag name="AS_UNIQUEID" val="498"/>
</p:tagLst>
</file>

<file path=ppt/tags/tag199.xml><?xml version="1.0" encoding="utf-8"?>
<p:tagLst xmlns:p="http://schemas.openxmlformats.org/presentationml/2006/main">
  <p:tag name="AS_UNIQUEID" val="499"/>
</p:tagLst>
</file>

<file path=ppt/tags/tag2.xml><?xml version="1.0" encoding="utf-8"?>
<p:tagLst xmlns:p="http://schemas.openxmlformats.org/presentationml/2006/main">
  <p:tag name="AS_UNIQUEID" val="268"/>
</p:tagLst>
</file>

<file path=ppt/tags/tag20.xml><?xml version="1.0" encoding="utf-8"?>
<p:tagLst xmlns:p="http://schemas.openxmlformats.org/presentationml/2006/main">
  <p:tag name="AS_UNIQUEID" val="305"/>
</p:tagLst>
</file>

<file path=ppt/tags/tag200.xml><?xml version="1.0" encoding="utf-8"?>
<p:tagLst xmlns:p="http://schemas.openxmlformats.org/presentationml/2006/main">
  <p:tag name="AS_UNIQUEID" val="500"/>
</p:tagLst>
</file>

<file path=ppt/tags/tag201.xml><?xml version="1.0" encoding="utf-8"?>
<p:tagLst xmlns:p="http://schemas.openxmlformats.org/presentationml/2006/main">
  <p:tag name="AS_UNIQUEID" val="501"/>
  <p:tag name="KSO_WM_BEAUTIFY_FLAG" val=""/>
</p:tagLst>
</file>

<file path=ppt/tags/tag202.xml><?xml version="1.0" encoding="utf-8"?>
<p:tagLst xmlns:p="http://schemas.openxmlformats.org/presentationml/2006/main">
  <p:tag name="AS_UNIQUEID" val="502"/>
  <p:tag name="KSO_WM_BEAUTIFY_FLAG" val=""/>
</p:tagLst>
</file>

<file path=ppt/tags/tag203.xml><?xml version="1.0" encoding="utf-8"?>
<p:tagLst xmlns:p="http://schemas.openxmlformats.org/presentationml/2006/main">
  <p:tag name="AS_UNIQUEID" val="503"/>
  <p:tag name="KSO_WM_BEAUTIFY_FLAG" val=""/>
</p:tagLst>
</file>

<file path=ppt/tags/tag204.xml><?xml version="1.0" encoding="utf-8"?>
<p:tagLst xmlns:p="http://schemas.openxmlformats.org/presentationml/2006/main">
  <p:tag name="AS_UNIQUEID" val="504"/>
  <p:tag name="KSO_WM_BEAUTIFY_FLAG" val=""/>
</p:tagLst>
</file>

<file path=ppt/tags/tag205.xml><?xml version="1.0" encoding="utf-8"?>
<p:tagLst xmlns:p="http://schemas.openxmlformats.org/presentationml/2006/main">
  <p:tag name="AS_UNIQUEID" val="505"/>
  <p:tag name="KSO_WM_BEAUTIFY_FLAG" val=""/>
</p:tagLst>
</file>

<file path=ppt/tags/tag206.xml><?xml version="1.0" encoding="utf-8"?>
<p:tagLst xmlns:p="http://schemas.openxmlformats.org/presentationml/2006/main">
  <p:tag name="AS_UNIQUEID" val="506"/>
  <p:tag name="KSO_WM_BEAUTIFY_FLAG" val=""/>
</p:tagLst>
</file>

<file path=ppt/tags/tag207.xml><?xml version="1.0" encoding="utf-8"?>
<p:tagLst xmlns:p="http://schemas.openxmlformats.org/presentationml/2006/main">
  <p:tag name="AS_UNIQUEID" val="507"/>
  <p:tag name="KSO_WM_BEAUTIFY_FLAG" val=""/>
</p:tagLst>
</file>

<file path=ppt/tags/tag208.xml><?xml version="1.0" encoding="utf-8"?>
<p:tagLst xmlns:p="http://schemas.openxmlformats.org/presentationml/2006/main">
  <p:tag name="AS_UNIQUEID" val="508"/>
  <p:tag name="KSO_WM_BEAUTIFY_FLAG" val=""/>
</p:tagLst>
</file>

<file path=ppt/tags/tag209.xml><?xml version="1.0" encoding="utf-8"?>
<p:tagLst xmlns:p="http://schemas.openxmlformats.org/presentationml/2006/main">
  <p:tag name="AS_UNIQUEID" val="509"/>
  <p:tag name="KSO_WM_BEAUTIFY_FLAG" val=""/>
</p:tagLst>
</file>

<file path=ppt/tags/tag21.xml><?xml version="1.0" encoding="utf-8"?>
<p:tagLst xmlns:p="http://schemas.openxmlformats.org/presentationml/2006/main">
  <p:tag name="AS_UNIQUEID" val="297"/>
</p:tagLst>
</file>

<file path=ppt/tags/tag210.xml><?xml version="1.0" encoding="utf-8"?>
<p:tagLst xmlns:p="http://schemas.openxmlformats.org/presentationml/2006/main">
  <p:tag name="AS_UNIQUEID" val="510"/>
  <p:tag name="KSO_WM_BEAUTIFY_FLAG" val=""/>
</p:tagLst>
</file>

<file path=ppt/tags/tag211.xml><?xml version="1.0" encoding="utf-8"?>
<p:tagLst xmlns:p="http://schemas.openxmlformats.org/presentationml/2006/main">
  <p:tag name="AS_UNIQUEID" val="511"/>
  <p:tag name="KSO_WM_BEAUTIFY_FLAG" val=""/>
</p:tagLst>
</file>

<file path=ppt/tags/tag212.xml><?xml version="1.0" encoding="utf-8"?>
<p:tagLst xmlns:p="http://schemas.openxmlformats.org/presentationml/2006/main">
  <p:tag name="AS_UNIQUEID" val="512"/>
  <p:tag name="KSO_WM_BEAUTIFY_FLAG" val=""/>
</p:tagLst>
</file>

<file path=ppt/tags/tag213.xml><?xml version="1.0" encoding="utf-8"?>
<p:tagLst xmlns:p="http://schemas.openxmlformats.org/presentationml/2006/main">
  <p:tag name="AS_UNIQUEID" val="513"/>
  <p:tag name="KSO_WM_BEAUTIFY_FLAG" val=""/>
</p:tagLst>
</file>

<file path=ppt/tags/tag214.xml><?xml version="1.0" encoding="utf-8"?>
<p:tagLst xmlns:p="http://schemas.openxmlformats.org/presentationml/2006/main">
  <p:tag name="AS_UNIQUEID" val="514"/>
  <p:tag name="KSO_WM_BEAUTIFY_FLAG" val=""/>
</p:tagLst>
</file>

<file path=ppt/tags/tag215.xml><?xml version="1.0" encoding="utf-8"?>
<p:tagLst xmlns:p="http://schemas.openxmlformats.org/presentationml/2006/main">
  <p:tag name="AS_UNIQUEID" val="515"/>
  <p:tag name="KSO_WM_BEAUTIFY_FLAG" val=""/>
</p:tagLst>
</file>

<file path=ppt/tags/tag216.xml><?xml version="1.0" encoding="utf-8"?>
<p:tagLst xmlns:p="http://schemas.openxmlformats.org/presentationml/2006/main">
  <p:tag name="AS_UNIQUEID" val="516"/>
  <p:tag name="KSO_WM_BEAUTIFY_FLAG" val=""/>
</p:tagLst>
</file>

<file path=ppt/tags/tag217.xml><?xml version="1.0" encoding="utf-8"?>
<p:tagLst xmlns:p="http://schemas.openxmlformats.org/presentationml/2006/main">
  <p:tag name="AS_UNIQUEID" val="517"/>
  <p:tag name="KSO_WM_BEAUTIFY_FLAG" val=""/>
</p:tagLst>
</file>

<file path=ppt/tags/tag218.xml><?xml version="1.0" encoding="utf-8"?>
<p:tagLst xmlns:p="http://schemas.openxmlformats.org/presentationml/2006/main">
  <p:tag name="AS_UNIQUEID" val="518"/>
  <p:tag name="KSO_WM_BEAUTIFY_FLAG" val=""/>
</p:tagLst>
</file>

<file path=ppt/tags/tag219.xml><?xml version="1.0" encoding="utf-8"?>
<p:tagLst xmlns:p="http://schemas.openxmlformats.org/presentationml/2006/main">
  <p:tag name="AS_UNIQUEID" val="519"/>
  <p:tag name="KSO_WM_BEAUTIFY_FLAG" val=""/>
</p:tagLst>
</file>

<file path=ppt/tags/tag22.xml><?xml version="1.0" encoding="utf-8"?>
<p:tagLst xmlns:p="http://schemas.openxmlformats.org/presentationml/2006/main">
  <p:tag name="AS_UNIQUEID" val="298"/>
</p:tagLst>
</file>

<file path=ppt/tags/tag220.xml><?xml version="1.0" encoding="utf-8"?>
<p:tagLst xmlns:p="http://schemas.openxmlformats.org/presentationml/2006/main">
  <p:tag name="AS_UNIQUEID" val="520"/>
  <p:tag name="KSO_WM_BEAUTIFY_FLAG" val=""/>
</p:tagLst>
</file>

<file path=ppt/tags/tag221.xml><?xml version="1.0" encoding="utf-8"?>
<p:tagLst xmlns:p="http://schemas.openxmlformats.org/presentationml/2006/main">
  <p:tag name="AS_UNIQUEID" val="521"/>
  <p:tag name="KSO_WM_BEAUTIFY_FLAG" val=""/>
</p:tagLst>
</file>

<file path=ppt/tags/tag222.xml><?xml version="1.0" encoding="utf-8"?>
<p:tagLst xmlns:p="http://schemas.openxmlformats.org/presentationml/2006/main">
  <p:tag name="AS_UNIQUEID" val="522"/>
  <p:tag name="KSO_WM_BEAUTIFY_FLAG" val=""/>
</p:tagLst>
</file>

<file path=ppt/tags/tag223.xml><?xml version="1.0" encoding="utf-8"?>
<p:tagLst xmlns:p="http://schemas.openxmlformats.org/presentationml/2006/main">
  <p:tag name="AS_UNIQUEID" val="523"/>
  <p:tag name="KSO_WM_BEAUTIFY_FLAG" val=""/>
</p:tagLst>
</file>

<file path=ppt/tags/tag224.xml><?xml version="1.0" encoding="utf-8"?>
<p:tagLst xmlns:p="http://schemas.openxmlformats.org/presentationml/2006/main">
  <p:tag name="AS_UNIQUEID" val="524"/>
</p:tagLst>
</file>

<file path=ppt/tags/tag225.xml><?xml version="1.0" encoding="utf-8"?>
<p:tagLst xmlns:p="http://schemas.openxmlformats.org/presentationml/2006/main">
  <p:tag name="AS_UNIQUEID" val="525"/>
</p:tagLst>
</file>

<file path=ppt/tags/tag226.xml><?xml version="1.0" encoding="utf-8"?>
<p:tagLst xmlns:p="http://schemas.openxmlformats.org/presentationml/2006/main">
  <p:tag name="AS_UNIQUEID" val="526"/>
  <p:tag name="KSO_WM_BEAUTIFY_FLAG" val=""/>
</p:tagLst>
</file>

<file path=ppt/tags/tag227.xml><?xml version="1.0" encoding="utf-8"?>
<p:tagLst xmlns:p="http://schemas.openxmlformats.org/presentationml/2006/main">
  <p:tag name="AS_UNIQUEID" val="527"/>
  <p:tag name="KSO_WM_BEAUTIFY_FLAG" val=""/>
</p:tagLst>
</file>

<file path=ppt/tags/tag228.xml><?xml version="1.0" encoding="utf-8"?>
<p:tagLst xmlns:p="http://schemas.openxmlformats.org/presentationml/2006/main">
  <p:tag name="AS_UNIQUEID" val="528"/>
  <p:tag name="KSO_WM_BEAUTIFY_FLAG" val=""/>
</p:tagLst>
</file>

<file path=ppt/tags/tag229.xml><?xml version="1.0" encoding="utf-8"?>
<p:tagLst xmlns:p="http://schemas.openxmlformats.org/presentationml/2006/main">
  <p:tag name="AS_UNIQUEID" val="529"/>
  <p:tag name="KSO_WM_BEAUTIFY_FLAG" val=""/>
</p:tagLst>
</file>

<file path=ppt/tags/tag23.xml><?xml version="1.0" encoding="utf-8"?>
<p:tagLst xmlns:p="http://schemas.openxmlformats.org/presentationml/2006/main">
  <p:tag name="AS_UNIQUEID" val="307"/>
</p:tagLst>
</file>

<file path=ppt/tags/tag230.xml><?xml version="1.0" encoding="utf-8"?>
<p:tagLst xmlns:p="http://schemas.openxmlformats.org/presentationml/2006/main">
  <p:tag name="AS_UNIQUEID" val="530"/>
</p:tagLst>
</file>

<file path=ppt/tags/tag231.xml><?xml version="1.0" encoding="utf-8"?>
<p:tagLst xmlns:p="http://schemas.openxmlformats.org/presentationml/2006/main">
  <p:tag name="AS_UNIQUEID" val="531"/>
  <p:tag name="KSO_WM_BEAUTIFY_FLAG" val=""/>
</p:tagLst>
</file>

<file path=ppt/tags/tag232.xml><?xml version="1.0" encoding="utf-8"?>
<p:tagLst xmlns:p="http://schemas.openxmlformats.org/presentationml/2006/main">
  <p:tag name="AS_UNIQUEID" val="532"/>
  <p:tag name="KSO_WM_BEAUTIFY_FLAG" val=""/>
</p:tagLst>
</file>

<file path=ppt/tags/tag233.xml><?xml version="1.0" encoding="utf-8"?>
<p:tagLst xmlns:p="http://schemas.openxmlformats.org/presentationml/2006/main">
  <p:tag name="AS_UNIQUEID" val="533"/>
  <p:tag name="KSO_WM_BEAUTIFY_FLAG" val=""/>
</p:tagLst>
</file>

<file path=ppt/tags/tag234.xml><?xml version="1.0" encoding="utf-8"?>
<p:tagLst xmlns:p="http://schemas.openxmlformats.org/presentationml/2006/main">
  <p:tag name="AS_UNIQUEID" val="534"/>
  <p:tag name="KSO_WM_BEAUTIFY_FLAG" val=""/>
</p:tagLst>
</file>

<file path=ppt/tags/tag235.xml><?xml version="1.0" encoding="utf-8"?>
<p:tagLst xmlns:p="http://schemas.openxmlformats.org/presentationml/2006/main">
  <p:tag name="AS_UNIQUEID" val="535"/>
  <p:tag name="KSO_WM_BEAUTIFY_FLAG" val=""/>
</p:tagLst>
</file>

<file path=ppt/tags/tag236.xml><?xml version="1.0" encoding="utf-8"?>
<p:tagLst xmlns:p="http://schemas.openxmlformats.org/presentationml/2006/main">
  <p:tag name="AS_UNIQUEID" val="536"/>
  <p:tag name="KSO_WM_BEAUTIFY_FLAG" val=""/>
</p:tagLst>
</file>

<file path=ppt/tags/tag237.xml><?xml version="1.0" encoding="utf-8"?>
<p:tagLst xmlns:p="http://schemas.openxmlformats.org/presentationml/2006/main">
  <p:tag name="AS_UNIQUEID" val="537"/>
  <p:tag name="KSO_WM_BEAUTIFY_FLAG" val=""/>
</p:tagLst>
</file>

<file path=ppt/tags/tag238.xml><?xml version="1.0" encoding="utf-8"?>
<p:tagLst xmlns:p="http://schemas.openxmlformats.org/presentationml/2006/main">
  <p:tag name="AS_UNIQUEID" val="538"/>
  <p:tag name="KSO_WM_BEAUTIFY_FLAG" val=""/>
</p:tagLst>
</file>

<file path=ppt/tags/tag239.xml><?xml version="1.0" encoding="utf-8"?>
<p:tagLst xmlns:p="http://schemas.openxmlformats.org/presentationml/2006/main">
  <p:tag name="AS_UNIQUEID" val="539"/>
  <p:tag name="KSO_WM_BEAUTIFY_FLAG" val=""/>
</p:tagLst>
</file>

<file path=ppt/tags/tag24.xml><?xml version="1.0" encoding="utf-8"?>
<p:tagLst xmlns:p="http://schemas.openxmlformats.org/presentationml/2006/main">
  <p:tag name="AS_UNIQUEID" val="308"/>
</p:tagLst>
</file>

<file path=ppt/tags/tag240.xml><?xml version="1.0" encoding="utf-8"?>
<p:tagLst xmlns:p="http://schemas.openxmlformats.org/presentationml/2006/main">
  <p:tag name="AS_UNIQUEID" val="540"/>
  <p:tag name="KSO_WM_BEAUTIFY_FLAG" val=""/>
</p:tagLst>
</file>

<file path=ppt/tags/tag241.xml><?xml version="1.0" encoding="utf-8"?>
<p:tagLst xmlns:p="http://schemas.openxmlformats.org/presentationml/2006/main">
  <p:tag name="AS_UNIQUEID" val="541"/>
  <p:tag name="KSO_WM_BEAUTIFY_FLAG" val=""/>
</p:tagLst>
</file>

<file path=ppt/tags/tag242.xml><?xml version="1.0" encoding="utf-8"?>
<p:tagLst xmlns:p="http://schemas.openxmlformats.org/presentationml/2006/main">
  <p:tag name="AS_UNIQUEID" val="542"/>
  <p:tag name="KSO_WM_BEAUTIFY_FLAG" val=""/>
</p:tagLst>
</file>

<file path=ppt/tags/tag243.xml><?xml version="1.0" encoding="utf-8"?>
<p:tagLst xmlns:p="http://schemas.openxmlformats.org/presentationml/2006/main">
  <p:tag name="AS_UNIQUEID" val="543"/>
  <p:tag name="KSO_WM_BEAUTIFY_FLAG" val=""/>
</p:tagLst>
</file>

<file path=ppt/tags/tag244.xml><?xml version="1.0" encoding="utf-8"?>
<p:tagLst xmlns:p="http://schemas.openxmlformats.org/presentationml/2006/main">
  <p:tag name="AS_UNIQUEID" val="544"/>
  <p:tag name="KSO_WM_BEAUTIFY_FLAG" val=""/>
</p:tagLst>
</file>

<file path=ppt/tags/tag245.xml><?xml version="1.0" encoding="utf-8"?>
<p:tagLst xmlns:p="http://schemas.openxmlformats.org/presentationml/2006/main">
  <p:tag name="AS_UNIQUEID" val="545"/>
  <p:tag name="KSO_WM_BEAUTIFY_FLAG" val=""/>
</p:tagLst>
</file>

<file path=ppt/tags/tag246.xml><?xml version="1.0" encoding="utf-8"?>
<p:tagLst xmlns:p="http://schemas.openxmlformats.org/presentationml/2006/main">
  <p:tag name="AS_UNIQUEID" val="546"/>
  <p:tag name="KSO_WM_BEAUTIFY_FLAG" val=""/>
</p:tagLst>
</file>

<file path=ppt/tags/tag247.xml><?xml version="1.0" encoding="utf-8"?>
<p:tagLst xmlns:p="http://schemas.openxmlformats.org/presentationml/2006/main">
  <p:tag name="AS_UNIQUEID" val="547"/>
  <p:tag name="KSO_WM_BEAUTIFY_FLAG" val=""/>
</p:tagLst>
</file>

<file path=ppt/tags/tag248.xml><?xml version="1.0" encoding="utf-8"?>
<p:tagLst xmlns:p="http://schemas.openxmlformats.org/presentationml/2006/main">
  <p:tag name="AS_UNIQUEID" val="548"/>
  <p:tag name="KSO_WM_BEAUTIFY_FLAG" val=""/>
</p:tagLst>
</file>

<file path=ppt/tags/tag249.xml><?xml version="1.0" encoding="utf-8"?>
<p:tagLst xmlns:p="http://schemas.openxmlformats.org/presentationml/2006/main">
  <p:tag name="AS_UNIQUEID" val="549"/>
  <p:tag name="KSO_WM_BEAUTIFY_FLAG" val=""/>
</p:tagLst>
</file>

<file path=ppt/tags/tag25.xml><?xml version="1.0" encoding="utf-8"?>
<p:tagLst xmlns:p="http://schemas.openxmlformats.org/presentationml/2006/main">
  <p:tag name="AS_UNIQUEID" val="309"/>
</p:tagLst>
</file>

<file path=ppt/tags/tag250.xml><?xml version="1.0" encoding="utf-8"?>
<p:tagLst xmlns:p="http://schemas.openxmlformats.org/presentationml/2006/main">
  <p:tag name="AS_UNIQUEID" val="550"/>
  <p:tag name="KSO_WM_BEAUTIFY_FLAG" val=""/>
</p:tagLst>
</file>

<file path=ppt/tags/tag251.xml><?xml version="1.0" encoding="utf-8"?>
<p:tagLst xmlns:p="http://schemas.openxmlformats.org/presentationml/2006/main">
  <p:tag name="AS_UNIQUEID" val="551"/>
  <p:tag name="KSO_WM_BEAUTIFY_FLAG" val=""/>
</p:tagLst>
</file>

<file path=ppt/tags/tag252.xml><?xml version="1.0" encoding="utf-8"?>
<p:tagLst xmlns:p="http://schemas.openxmlformats.org/presentationml/2006/main">
  <p:tag name="AS_UNIQUEID" val="552"/>
  <p:tag name="KSO_WM_BEAUTIFY_FLAG" val=""/>
</p:tagLst>
</file>

<file path=ppt/tags/tag253.xml><?xml version="1.0" encoding="utf-8"?>
<p:tagLst xmlns:p="http://schemas.openxmlformats.org/presentationml/2006/main">
  <p:tag name="AS_UNIQUEID" val="553"/>
  <p:tag name="KSO_WM_BEAUTIFY_FLAG" val=""/>
</p:tagLst>
</file>

<file path=ppt/tags/tag254.xml><?xml version="1.0" encoding="utf-8"?>
<p:tagLst xmlns:p="http://schemas.openxmlformats.org/presentationml/2006/main">
  <p:tag name="AS_UNIQUEID" val="554"/>
  <p:tag name="KSO_WM_BEAUTIFY_FLAG" val=""/>
</p:tagLst>
</file>

<file path=ppt/tags/tag255.xml><?xml version="1.0" encoding="utf-8"?>
<p:tagLst xmlns:p="http://schemas.openxmlformats.org/presentationml/2006/main">
  <p:tag name="AS_UNIQUEID" val="555"/>
  <p:tag name="KSO_WM_BEAUTIFY_FLAG" val=""/>
</p:tagLst>
</file>

<file path=ppt/tags/tag256.xml><?xml version="1.0" encoding="utf-8"?>
<p:tagLst xmlns:p="http://schemas.openxmlformats.org/presentationml/2006/main">
  <p:tag name="AS_UNIQUEID" val="556"/>
  <p:tag name="KSO_WM_BEAUTIFY_FLAG" val=""/>
</p:tagLst>
</file>

<file path=ppt/tags/tag257.xml><?xml version="1.0" encoding="utf-8"?>
<p:tagLst xmlns:p="http://schemas.openxmlformats.org/presentationml/2006/main">
  <p:tag name="AS_UNIQUEID" val="557"/>
  <p:tag name="KSO_WM_BEAUTIFY_FLAG" val=""/>
</p:tagLst>
</file>

<file path=ppt/tags/tag258.xml><?xml version="1.0" encoding="utf-8"?>
<p:tagLst xmlns:p="http://schemas.openxmlformats.org/presentationml/2006/main">
  <p:tag name="AS_UNIQUEID" val="558"/>
  <p:tag name="KSO_WM_BEAUTIFY_FLAG" val=""/>
</p:tagLst>
</file>

<file path=ppt/tags/tag259.xml><?xml version="1.0" encoding="utf-8"?>
<p:tagLst xmlns:p="http://schemas.openxmlformats.org/presentationml/2006/main">
  <p:tag name="AS_UNIQUEID" val="559"/>
  <p:tag name="KSO_WM_BEAUTIFY_FLAG" val=""/>
</p:tagLst>
</file>

<file path=ppt/tags/tag26.xml><?xml version="1.0" encoding="utf-8"?>
<p:tagLst xmlns:p="http://schemas.openxmlformats.org/presentationml/2006/main">
  <p:tag name="AS_UNIQUEID" val="310"/>
  <p:tag name="KSO_WM_BEAUTIFY_FLAG" val=""/>
</p:tagLst>
</file>

<file path=ppt/tags/tag260.xml><?xml version="1.0" encoding="utf-8"?>
<p:tagLst xmlns:p="http://schemas.openxmlformats.org/presentationml/2006/main">
  <p:tag name="AS_UNIQUEID" val="560"/>
  <p:tag name="KSO_WM_BEAUTIFY_FLAG" val=""/>
</p:tagLst>
</file>

<file path=ppt/tags/tag261.xml><?xml version="1.0" encoding="utf-8"?>
<p:tagLst xmlns:p="http://schemas.openxmlformats.org/presentationml/2006/main">
  <p:tag name="AS_UNIQUEID" val="561"/>
</p:tagLst>
</file>

<file path=ppt/tags/tag262.xml><?xml version="1.0" encoding="utf-8"?>
<p:tagLst xmlns:p="http://schemas.openxmlformats.org/presentationml/2006/main">
  <p:tag name="AS_UNIQUEID" val="562"/>
  <p:tag name="KSO_WM_BEAUTIFY_FLAG" val=""/>
</p:tagLst>
</file>

<file path=ppt/tags/tag263.xml><?xml version="1.0" encoding="utf-8"?>
<p:tagLst xmlns:p="http://schemas.openxmlformats.org/presentationml/2006/main">
  <p:tag name="AS_UNIQUEID" val="563"/>
  <p:tag name="KSO_WM_BEAUTIFY_FLAG" val=""/>
</p:tagLst>
</file>

<file path=ppt/tags/tag264.xml><?xml version="1.0" encoding="utf-8"?>
<p:tagLst xmlns:p="http://schemas.openxmlformats.org/presentationml/2006/main">
  <p:tag name="AS_UNIQUEID" val="564"/>
  <p:tag name="KSO_WM_BEAUTIFY_FLAG" val=""/>
</p:tagLst>
</file>

<file path=ppt/tags/tag265.xml><?xml version="1.0" encoding="utf-8"?>
<p:tagLst xmlns:p="http://schemas.openxmlformats.org/presentationml/2006/main">
  <p:tag name="AS_UNIQUEID" val="565"/>
  <p:tag name="KSO_WM_BEAUTIFY_FLAG" val=""/>
</p:tagLst>
</file>

<file path=ppt/tags/tag266.xml><?xml version="1.0" encoding="utf-8"?>
<p:tagLst xmlns:p="http://schemas.openxmlformats.org/presentationml/2006/main">
  <p:tag name="AS_UNIQUEID" val="566"/>
</p:tagLst>
</file>

<file path=ppt/tags/tag267.xml><?xml version="1.0" encoding="utf-8"?>
<p:tagLst xmlns:p="http://schemas.openxmlformats.org/presentationml/2006/main">
  <p:tag name="AS_UNIQUEID" val="567"/>
  <p:tag name="KSO_WM_BEAUTIFY_FLAG" val=""/>
</p:tagLst>
</file>

<file path=ppt/tags/tag268.xml><?xml version="1.0" encoding="utf-8"?>
<p:tagLst xmlns:p="http://schemas.openxmlformats.org/presentationml/2006/main">
  <p:tag name="AS_UNIQUEID" val="568"/>
  <p:tag name="KSO_WM_BEAUTIFY_FLAG" val=""/>
</p:tagLst>
</file>

<file path=ppt/tags/tag269.xml><?xml version="1.0" encoding="utf-8"?>
<p:tagLst xmlns:p="http://schemas.openxmlformats.org/presentationml/2006/main">
  <p:tag name="AS_UNIQUEID" val="569"/>
  <p:tag name="KSO_WM_BEAUTIFY_FLAG" val=""/>
</p:tagLst>
</file>

<file path=ppt/tags/tag27.xml><?xml version="1.0" encoding="utf-8"?>
<p:tagLst xmlns:p="http://schemas.openxmlformats.org/presentationml/2006/main">
  <p:tag name="AS_UNIQUEID" val="311"/>
</p:tagLst>
</file>

<file path=ppt/tags/tag270.xml><?xml version="1.0" encoding="utf-8"?>
<p:tagLst xmlns:p="http://schemas.openxmlformats.org/presentationml/2006/main">
  <p:tag name="AS_UNIQUEID" val="570"/>
  <p:tag name="KSO_WM_BEAUTIFY_FLAG" val=""/>
</p:tagLst>
</file>

<file path=ppt/tags/tag271.xml><?xml version="1.0" encoding="utf-8"?>
<p:tagLst xmlns:p="http://schemas.openxmlformats.org/presentationml/2006/main">
  <p:tag name="AS_UNIQUEID" val="571"/>
</p:tagLst>
</file>

<file path=ppt/tags/tag272.xml><?xml version="1.0" encoding="utf-8"?>
<p:tagLst xmlns:p="http://schemas.openxmlformats.org/presentationml/2006/main">
  <p:tag name="AS_UNIQUEID" val="572"/>
  <p:tag name="KSO_WM_BEAUTIFY_FLAG" val=""/>
</p:tagLst>
</file>

<file path=ppt/tags/tag273.xml><?xml version="1.0" encoding="utf-8"?>
<p:tagLst xmlns:p="http://schemas.openxmlformats.org/presentationml/2006/main">
  <p:tag name="AS_UNIQUEID" val="573"/>
  <p:tag name="KSO_WM_BEAUTIFY_FLAG" val=""/>
</p:tagLst>
</file>

<file path=ppt/tags/tag274.xml><?xml version="1.0" encoding="utf-8"?>
<p:tagLst xmlns:p="http://schemas.openxmlformats.org/presentationml/2006/main">
  <p:tag name="AS_UNIQUEID" val="574"/>
  <p:tag name="KSO_WM_BEAUTIFY_FLAG" val=""/>
</p:tagLst>
</file>

<file path=ppt/tags/tag275.xml><?xml version="1.0" encoding="utf-8"?>
<p:tagLst xmlns:p="http://schemas.openxmlformats.org/presentationml/2006/main">
  <p:tag name="AS_UNIQUEID" val="575"/>
  <p:tag name="KSO_WM_BEAUTIFY_FLAG" val=""/>
</p:tagLst>
</file>

<file path=ppt/tags/tag276.xml><?xml version="1.0" encoding="utf-8"?>
<p:tagLst xmlns:p="http://schemas.openxmlformats.org/presentationml/2006/main">
  <p:tag name="AS_UNIQUEID" val="576"/>
</p:tagLst>
</file>

<file path=ppt/tags/tag277.xml><?xml version="1.0" encoding="utf-8"?>
<p:tagLst xmlns:p="http://schemas.openxmlformats.org/presentationml/2006/main">
  <p:tag name="AS_UNIQUEID" val="577"/>
  <p:tag name="KSO_WM_BEAUTIFY_FLAG" val=""/>
</p:tagLst>
</file>

<file path=ppt/tags/tag278.xml><?xml version="1.0" encoding="utf-8"?>
<p:tagLst xmlns:p="http://schemas.openxmlformats.org/presentationml/2006/main">
  <p:tag name="AS_UNIQUEID" val="578"/>
  <p:tag name="KSO_WM_BEAUTIFY_FLAG" val=""/>
</p:tagLst>
</file>

<file path=ppt/tags/tag279.xml><?xml version="1.0" encoding="utf-8"?>
<p:tagLst xmlns:p="http://schemas.openxmlformats.org/presentationml/2006/main">
  <p:tag name="AS_UNIQUEID" val="579"/>
  <p:tag name="KSO_WM_BEAUTIFY_FLAG" val=""/>
</p:tagLst>
</file>

<file path=ppt/tags/tag28.xml><?xml version="1.0" encoding="utf-8"?>
<p:tagLst xmlns:p="http://schemas.openxmlformats.org/presentationml/2006/main">
  <p:tag name="AS_UNIQUEID" val="312"/>
</p:tagLst>
</file>

<file path=ppt/tags/tag280.xml><?xml version="1.0" encoding="utf-8"?>
<p:tagLst xmlns:p="http://schemas.openxmlformats.org/presentationml/2006/main">
  <p:tag name="AS_UNIQUEID" val="580"/>
  <p:tag name="KSO_WM_BEAUTIFY_FLAG" val=""/>
</p:tagLst>
</file>

<file path=ppt/tags/tag281.xml><?xml version="1.0" encoding="utf-8"?>
<p:tagLst xmlns:p="http://schemas.openxmlformats.org/presentationml/2006/main">
  <p:tag name="AS_UNIQUEID" val="581"/>
</p:tagLst>
</file>

<file path=ppt/tags/tag282.xml><?xml version="1.0" encoding="utf-8"?>
<p:tagLst xmlns:p="http://schemas.openxmlformats.org/presentationml/2006/main">
  <p:tag name="AS_UNIQUEID" val="582"/>
  <p:tag name="KSO_WM_BEAUTIFY_FLAG" val=""/>
</p:tagLst>
</file>

<file path=ppt/tags/tag283.xml><?xml version="1.0" encoding="utf-8"?>
<p:tagLst xmlns:p="http://schemas.openxmlformats.org/presentationml/2006/main">
  <p:tag name="AS_UNIQUEID" val="583"/>
  <p:tag name="KSO_WM_BEAUTIFY_FLAG" val=""/>
</p:tagLst>
</file>

<file path=ppt/tags/tag284.xml><?xml version="1.0" encoding="utf-8"?>
<p:tagLst xmlns:p="http://schemas.openxmlformats.org/presentationml/2006/main">
  <p:tag name="AS_UNIQUEID" val="584"/>
  <p:tag name="KSO_WM_BEAUTIFY_FLAG" val=""/>
</p:tagLst>
</file>

<file path=ppt/tags/tag285.xml><?xml version="1.0" encoding="utf-8"?>
<p:tagLst xmlns:p="http://schemas.openxmlformats.org/presentationml/2006/main">
  <p:tag name="AS_UNIQUEID" val="585"/>
  <p:tag name="KSO_WM_BEAUTIFY_FLAG" val=""/>
</p:tagLst>
</file>

<file path=ppt/tags/tag286.xml><?xml version="1.0" encoding="utf-8"?>
<p:tagLst xmlns:p="http://schemas.openxmlformats.org/presentationml/2006/main">
  <p:tag name="AS_UNIQUEID" val="586"/>
  <p:tag name="KSO_WM_BEAUTIFY_FLAG" val=""/>
</p:tagLst>
</file>

<file path=ppt/tags/tag287.xml><?xml version="1.0" encoding="utf-8"?>
<p:tagLst xmlns:p="http://schemas.openxmlformats.org/presentationml/2006/main">
  <p:tag name="AS_UNIQUEID" val="587"/>
  <p:tag name="KSO_WM_BEAUTIFY_FLAG" val=""/>
</p:tagLst>
</file>

<file path=ppt/tags/tag288.xml><?xml version="1.0" encoding="utf-8"?>
<p:tagLst xmlns:p="http://schemas.openxmlformats.org/presentationml/2006/main">
  <p:tag name="AS_UNIQUEID" val="588"/>
</p:tagLst>
</file>

<file path=ppt/tags/tag289.xml><?xml version="1.0" encoding="utf-8"?>
<p:tagLst xmlns:p="http://schemas.openxmlformats.org/presentationml/2006/main">
  <p:tag name="AS_UNIQUEID" val="589"/>
  <p:tag name="KSO_WM_BEAUTIFY_FLAG" val=""/>
</p:tagLst>
</file>

<file path=ppt/tags/tag29.xml><?xml version="1.0" encoding="utf-8"?>
<p:tagLst xmlns:p="http://schemas.openxmlformats.org/presentationml/2006/main">
  <p:tag name="AS_UNIQUEID" val="313"/>
</p:tagLst>
</file>

<file path=ppt/tags/tag290.xml><?xml version="1.0" encoding="utf-8"?>
<p:tagLst xmlns:p="http://schemas.openxmlformats.org/presentationml/2006/main">
  <p:tag name="AS_UNIQUEID" val="590"/>
  <p:tag name="KSO_WM_BEAUTIFY_FLAG" val=""/>
</p:tagLst>
</file>

<file path=ppt/tags/tag291.xml><?xml version="1.0" encoding="utf-8"?>
<p:tagLst xmlns:p="http://schemas.openxmlformats.org/presentationml/2006/main">
  <p:tag name="AS_UNIQUEID" val="591"/>
</p:tagLst>
</file>

<file path=ppt/tags/tag292.xml><?xml version="1.0" encoding="utf-8"?>
<p:tagLst xmlns:p="http://schemas.openxmlformats.org/presentationml/2006/main">
  <p:tag name="AS_UNIQUEID" val="592"/>
  <p:tag name="KSO_WM_BEAUTIFY_FLAG" val=""/>
</p:tagLst>
</file>

<file path=ppt/tags/tag293.xml><?xml version="1.0" encoding="utf-8"?>
<p:tagLst xmlns:p="http://schemas.openxmlformats.org/presentationml/2006/main">
  <p:tag name="AS_UNIQUEID" val="593"/>
  <p:tag name="KSO_WM_BEAUTIFY_FLAG" val=""/>
</p:tagLst>
</file>

<file path=ppt/tags/tag294.xml><?xml version="1.0" encoding="utf-8"?>
<p:tagLst xmlns:p="http://schemas.openxmlformats.org/presentationml/2006/main">
  <p:tag name="AS_UNIQUEID" val="594"/>
</p:tagLst>
</file>

<file path=ppt/tags/tag295.xml><?xml version="1.0" encoding="utf-8"?>
<p:tagLst xmlns:p="http://schemas.openxmlformats.org/presentationml/2006/main">
  <p:tag name="AS_UNIQUEID" val="595"/>
  <p:tag name="KSO_WM_BEAUTIFY_FLAG" val=""/>
</p:tagLst>
</file>

<file path=ppt/tags/tag296.xml><?xml version="1.0" encoding="utf-8"?>
<p:tagLst xmlns:p="http://schemas.openxmlformats.org/presentationml/2006/main">
  <p:tag name="AS_UNIQUEID" val="596"/>
  <p:tag name="KSO_WM_BEAUTIFY_FLAG" val=""/>
</p:tagLst>
</file>

<file path=ppt/tags/tag297.xml><?xml version="1.0" encoding="utf-8"?>
<p:tagLst xmlns:p="http://schemas.openxmlformats.org/presentationml/2006/main">
  <p:tag name="AS_UNIQUEID" val="597"/>
</p:tagLst>
</file>

<file path=ppt/tags/tag298.xml><?xml version="1.0" encoding="utf-8"?>
<p:tagLst xmlns:p="http://schemas.openxmlformats.org/presentationml/2006/main">
  <p:tag name="AS_UNIQUEID" val="598"/>
  <p:tag name="KSO_WM_BEAUTIFY_FLAG" val=""/>
</p:tagLst>
</file>

<file path=ppt/tags/tag299.xml><?xml version="1.0" encoding="utf-8"?>
<p:tagLst xmlns:p="http://schemas.openxmlformats.org/presentationml/2006/main">
  <p:tag name="AS_UNIQUEID" val="599"/>
  <p:tag name="KSO_WM_BEAUTIFY_FLAG" val=""/>
</p:tagLst>
</file>

<file path=ppt/tags/tag3.xml><?xml version="1.0" encoding="utf-8"?>
<p:tagLst xmlns:p="http://schemas.openxmlformats.org/presentationml/2006/main">
  <p:tag name="AS_UNIQUEID" val="269"/>
</p:tagLst>
</file>

<file path=ppt/tags/tag30.xml><?xml version="1.0" encoding="utf-8"?>
<p:tagLst xmlns:p="http://schemas.openxmlformats.org/presentationml/2006/main">
  <p:tag name="AS_UNIQUEID" val="314"/>
</p:tagLst>
</file>

<file path=ppt/tags/tag300.xml><?xml version="1.0" encoding="utf-8"?>
<p:tagLst xmlns:p="http://schemas.openxmlformats.org/presentationml/2006/main">
  <p:tag name="AS_UNIQUEID" val="600"/>
</p:tagLst>
</file>

<file path=ppt/tags/tag301.xml><?xml version="1.0" encoding="utf-8"?>
<p:tagLst xmlns:p="http://schemas.openxmlformats.org/presentationml/2006/main">
  <p:tag name="AS_UNIQUEID" val="601"/>
  <p:tag name="KSO_WM_BEAUTIFY_FLAG" val=""/>
</p:tagLst>
</file>

<file path=ppt/tags/tag302.xml><?xml version="1.0" encoding="utf-8"?>
<p:tagLst xmlns:p="http://schemas.openxmlformats.org/presentationml/2006/main">
  <p:tag name="AS_UNIQUEID" val="602"/>
  <p:tag name="KSO_WM_BEAUTIFY_FLAG" val=""/>
</p:tagLst>
</file>

<file path=ppt/tags/tag303.xml><?xml version="1.0" encoding="utf-8"?>
<p:tagLst xmlns:p="http://schemas.openxmlformats.org/presentationml/2006/main">
  <p:tag name="AS_UNIQUEID" val="603"/>
  <p:tag name="KSO_WM_BEAUTIFY_FLAG" val=""/>
</p:tagLst>
</file>

<file path=ppt/tags/tag304.xml><?xml version="1.0" encoding="utf-8"?>
<p:tagLst xmlns:p="http://schemas.openxmlformats.org/presentationml/2006/main">
  <p:tag name="AS_UNIQUEID" val="494"/>
</p:tagLst>
</file>

<file path=ppt/tags/tag305.xml><?xml version="1.0" encoding="utf-8"?>
<p:tagLst xmlns:p="http://schemas.openxmlformats.org/presentationml/2006/main">
  <p:tag name="AS_UNIQUEID" val="495"/>
</p:tagLst>
</file>

<file path=ppt/tags/tag306.xml><?xml version="1.0" encoding="utf-8"?>
<p:tagLst xmlns:p="http://schemas.openxmlformats.org/presentationml/2006/main">
  <p:tag name="AS_UNIQUEID" val="605"/>
</p:tagLst>
</file>

<file path=ppt/tags/tag307.xml><?xml version="1.0" encoding="utf-8"?>
<p:tagLst xmlns:p="http://schemas.openxmlformats.org/presentationml/2006/main">
  <p:tag name="AS_UNIQUEID" val="606"/>
</p:tagLst>
</file>

<file path=ppt/tags/tag308.xml><?xml version="1.0" encoding="utf-8"?>
<p:tagLst xmlns:p="http://schemas.openxmlformats.org/presentationml/2006/main">
  <p:tag name="AS_UNIQUEID" val="607"/>
</p:tagLst>
</file>

<file path=ppt/tags/tag309.xml><?xml version="1.0" encoding="utf-8"?>
<p:tagLst xmlns:p="http://schemas.openxmlformats.org/presentationml/2006/main">
  <p:tag name="AS_UNIQUEID" val="608"/>
</p:tagLst>
</file>

<file path=ppt/tags/tag31.xml><?xml version="1.0" encoding="utf-8"?>
<p:tagLst xmlns:p="http://schemas.openxmlformats.org/presentationml/2006/main">
  <p:tag name="AS_UNIQUEID" val="315"/>
</p:tagLst>
</file>

<file path=ppt/tags/tag310.xml><?xml version="1.0" encoding="utf-8"?>
<p:tagLst xmlns:p="http://schemas.openxmlformats.org/presentationml/2006/main">
  <p:tag name="AS_UNIQUEID" val="263"/>
  <p:tag name="KSO_WM_BEAUTIFY_FLAG" val=""/>
</p:tagLst>
</file>

<file path=ppt/tags/tag311.xml><?xml version="1.0" encoding="utf-8"?>
<p:tagLst xmlns:p="http://schemas.openxmlformats.org/presentationml/2006/main">
  <p:tag name="AS_UNIQUEID" val="609"/>
</p:tagLst>
</file>

<file path=ppt/tags/tag312.xml><?xml version="1.0" encoding="utf-8"?>
<p:tagLst xmlns:p="http://schemas.openxmlformats.org/presentationml/2006/main">
  <p:tag name="AS_UNIQUEID" val="610"/>
</p:tagLst>
</file>

<file path=ppt/tags/tag313.xml><?xml version="1.0" encoding="utf-8"?>
<p:tagLst xmlns:p="http://schemas.openxmlformats.org/presentationml/2006/main">
  <p:tag name="AS_UNIQUEID" val="611"/>
</p:tagLst>
</file>

<file path=ppt/tags/tag314.xml><?xml version="1.0" encoding="utf-8"?>
<p:tagLst xmlns:p="http://schemas.openxmlformats.org/presentationml/2006/main">
  <p:tag name="AS_UNIQUEID" val="612"/>
</p:tagLst>
</file>

<file path=ppt/tags/tag315.xml><?xml version="1.0" encoding="utf-8"?>
<p:tagLst xmlns:p="http://schemas.openxmlformats.org/presentationml/2006/main">
  <p:tag name="AS_UNIQUEID" val="613"/>
</p:tagLst>
</file>

<file path=ppt/tags/tag316.xml><?xml version="1.0" encoding="utf-8"?>
<p:tagLst xmlns:p="http://schemas.openxmlformats.org/presentationml/2006/main">
  <p:tag name="AS_UNIQUEID" val="614"/>
</p:tagLst>
</file>

<file path=ppt/tags/tag317.xml><?xml version="1.0" encoding="utf-8"?>
<p:tagLst xmlns:p="http://schemas.openxmlformats.org/presentationml/2006/main">
  <p:tag name="AS_UNIQUEID" val="263"/>
  <p:tag name="KSO_WM_BEAUTIFY_FLAG" val=""/>
</p:tagLst>
</file>

<file path=ppt/tags/tag318.xml><?xml version="1.0" encoding="utf-8"?>
<p:tagLst xmlns:p="http://schemas.openxmlformats.org/presentationml/2006/main">
  <p:tag name="AS_UNIQUEID" val="616"/>
</p:tagLst>
</file>

<file path=ppt/tags/tag319.xml><?xml version="1.0" encoding="utf-8"?>
<p:tagLst xmlns:p="http://schemas.openxmlformats.org/presentationml/2006/main">
  <p:tag name="AS_UNIQUEID" val="617"/>
</p:tagLst>
</file>

<file path=ppt/tags/tag32.xml><?xml version="1.0" encoding="utf-8"?>
<p:tagLst xmlns:p="http://schemas.openxmlformats.org/presentationml/2006/main">
  <p:tag name="AS_UNIQUEID" val="316"/>
  <p:tag name="KSO_WM_BEAUTIFY_FLAG" val=""/>
</p:tagLst>
</file>

<file path=ppt/tags/tag320.xml><?xml version="1.0" encoding="utf-8"?>
<p:tagLst xmlns:p="http://schemas.openxmlformats.org/presentationml/2006/main">
  <p:tag name="AS_UNIQUEID" val="618"/>
  <p:tag name="KSO_WM_BEAUTIFY_FLAG" val=""/>
</p:tagLst>
</file>

<file path=ppt/tags/tag321.xml><?xml version="1.0" encoding="utf-8"?>
<p:tagLst xmlns:p="http://schemas.openxmlformats.org/presentationml/2006/main">
  <p:tag name="AS_UNIQUEID" val="619"/>
  <p:tag name="KSO_WM_BEAUTIFY_FLAG" val=""/>
</p:tagLst>
</file>

<file path=ppt/tags/tag322.xml><?xml version="1.0" encoding="utf-8"?>
<p:tagLst xmlns:p="http://schemas.openxmlformats.org/presentationml/2006/main">
  <p:tag name="AS_UNIQUEID" val="620"/>
  <p:tag name="KSO_WM_BEAUTIFY_FLAG" val=""/>
</p:tagLst>
</file>

<file path=ppt/tags/tag323.xml><?xml version="1.0" encoding="utf-8"?>
<p:tagLst xmlns:p="http://schemas.openxmlformats.org/presentationml/2006/main">
  <p:tag name="AS_UNIQUEID" val="622"/>
</p:tagLst>
</file>

<file path=ppt/tags/tag324.xml><?xml version="1.0" encoding="utf-8"?>
<p:tagLst xmlns:p="http://schemas.openxmlformats.org/presentationml/2006/main">
  <p:tag name="AS_UNIQUEID" val="623"/>
</p:tagLst>
</file>

<file path=ppt/tags/tag325.xml><?xml version="1.0" encoding="utf-8"?>
<p:tagLst xmlns:p="http://schemas.openxmlformats.org/presentationml/2006/main">
  <p:tag name="AS_UNIQUEID" val="624"/>
  <p:tag name="KSO_WM_BEAUTIFY_FLAG" val=""/>
</p:tagLst>
</file>

<file path=ppt/tags/tag326.xml><?xml version="1.0" encoding="utf-8"?>
<p:tagLst xmlns:p="http://schemas.openxmlformats.org/presentationml/2006/main">
  <p:tag name="AS_UNIQUEID" val="625"/>
  <p:tag name="KSO_WM_BEAUTIFY_FLAG" val=""/>
</p:tagLst>
</file>

<file path=ppt/tags/tag327.xml><?xml version="1.0" encoding="utf-8"?>
<p:tagLst xmlns:p="http://schemas.openxmlformats.org/presentationml/2006/main">
  <p:tag name="AS_UNIQUEID" val="627"/>
</p:tagLst>
</file>

<file path=ppt/tags/tag328.xml><?xml version="1.0" encoding="utf-8"?>
<p:tagLst xmlns:p="http://schemas.openxmlformats.org/presentationml/2006/main">
  <p:tag name="AS_UNIQUEID" val="628"/>
</p:tagLst>
</file>

<file path=ppt/tags/tag329.xml><?xml version="1.0" encoding="utf-8"?>
<p:tagLst xmlns:p="http://schemas.openxmlformats.org/presentationml/2006/main">
  <p:tag name="AS_UNIQUEID" val="629"/>
  <p:tag name="KSO_WM_BEAUTIFY_FLAG" val=""/>
</p:tagLst>
</file>

<file path=ppt/tags/tag33.xml><?xml version="1.0" encoding="utf-8"?>
<p:tagLst xmlns:p="http://schemas.openxmlformats.org/presentationml/2006/main">
  <p:tag name="AS_UNIQUEID" val="317"/>
  <p:tag name="KSO_WM_BEAUTIFY_FLAG" val=""/>
</p:tagLst>
</file>

<file path=ppt/tags/tag330.xml><?xml version="1.0" encoding="utf-8"?>
<p:tagLst xmlns:p="http://schemas.openxmlformats.org/presentationml/2006/main">
  <p:tag name="AS_UNIQUEID" val="630"/>
  <p:tag name="KSO_WM_BEAUTIFY_FLAG" val=""/>
</p:tagLst>
</file>

<file path=ppt/tags/tag331.xml><?xml version="1.0" encoding="utf-8"?>
<p:tagLst xmlns:p="http://schemas.openxmlformats.org/presentationml/2006/main">
  <p:tag name="AS_UNIQUEID" val="632"/>
</p:tagLst>
</file>

<file path=ppt/tags/tag332.xml><?xml version="1.0" encoding="utf-8"?>
<p:tagLst xmlns:p="http://schemas.openxmlformats.org/presentationml/2006/main">
  <p:tag name="AS_UNIQUEID" val="633"/>
</p:tagLst>
</file>

<file path=ppt/tags/tag333.xml><?xml version="1.0" encoding="utf-8"?>
<p:tagLst xmlns:p="http://schemas.openxmlformats.org/presentationml/2006/main">
  <p:tag name="AS_UNIQUEID" val="634"/>
  <p:tag name="KSO_WM_BEAUTIFY_FLAG" val=""/>
</p:tagLst>
</file>

<file path=ppt/tags/tag334.xml><?xml version="1.0" encoding="utf-8"?>
<p:tagLst xmlns:p="http://schemas.openxmlformats.org/presentationml/2006/main">
  <p:tag name="AS_UNIQUEID" val="635"/>
  <p:tag name="KSO_WM_BEAUTIFY_FLAG" val=""/>
</p:tagLst>
</file>

<file path=ppt/tags/tag335.xml><?xml version="1.0" encoding="utf-8"?>
<p:tagLst xmlns:p="http://schemas.openxmlformats.org/presentationml/2006/main">
  <p:tag name="AS_UNIQUEID" val="285"/>
</p:tagLst>
</file>

<file path=ppt/tags/tag336.xml><?xml version="1.0" encoding="utf-8"?>
<p:tagLst xmlns:p="http://schemas.openxmlformats.org/presentationml/2006/main">
  <p:tag name="AS_UNIQUEID" val="286"/>
</p:tagLst>
</file>

<file path=ppt/tags/tag337.xml><?xml version="1.0" encoding="utf-8"?>
<p:tagLst xmlns:p="http://schemas.openxmlformats.org/presentationml/2006/main">
  <p:tag name="AS_UNIQUEID" val="287"/>
</p:tagLst>
</file>

<file path=ppt/tags/tag338.xml><?xml version="1.0" encoding="utf-8"?>
<p:tagLst xmlns:p="http://schemas.openxmlformats.org/presentationml/2006/main">
  <p:tag name="AS_UNIQUEID" val="288"/>
</p:tagLst>
</file>

<file path=ppt/tags/tag339.xml><?xml version="1.0" encoding="utf-8"?>
<p:tagLst xmlns:p="http://schemas.openxmlformats.org/presentationml/2006/main">
  <p:tag name="AS_UNIQUEID" val="289"/>
</p:tagLst>
</file>

<file path=ppt/tags/tag34.xml><?xml version="1.0" encoding="utf-8"?>
<p:tagLst xmlns:p="http://schemas.openxmlformats.org/presentationml/2006/main">
  <p:tag name="AS_UNIQUEID" val="318"/>
</p:tagLst>
</file>

<file path=ppt/tags/tag340.xml><?xml version="1.0" encoding="utf-8"?>
<p:tagLst xmlns:p="http://schemas.openxmlformats.org/presentationml/2006/main">
  <p:tag name="AS_UNIQUEID" val="290"/>
</p:tagLst>
</file>

<file path=ppt/tags/tag341.xml><?xml version="1.0" encoding="utf-8"?>
<p:tagLst xmlns:p="http://schemas.openxmlformats.org/presentationml/2006/main">
  <p:tag name="AS_UNIQUEID" val="292"/>
</p:tagLst>
</file>

<file path=ppt/tags/tag342.xml><?xml version="1.0" encoding="utf-8"?>
<p:tagLst xmlns:p="http://schemas.openxmlformats.org/presentationml/2006/main">
  <p:tag name="AS_UNIQUEID" val="293"/>
</p:tagLst>
</file>

<file path=ppt/tags/tag343.xml><?xml version="1.0" encoding="utf-8"?>
<p:tagLst xmlns:p="http://schemas.openxmlformats.org/presentationml/2006/main">
  <p:tag name="AS_UNIQUEID" val="294"/>
</p:tagLst>
</file>

<file path=ppt/tags/tag344.xml><?xml version="1.0" encoding="utf-8"?>
<p:tagLst xmlns:p="http://schemas.openxmlformats.org/presentationml/2006/main">
  <p:tag name="AS_UNIQUEID" val="295"/>
</p:tagLst>
</file>

<file path=ppt/tags/tag345.xml><?xml version="1.0" encoding="utf-8"?>
<p:tagLst xmlns:p="http://schemas.openxmlformats.org/presentationml/2006/main">
  <p:tag name="AS_NET" val="4.0.30319.42000"/>
  <p:tag name="AS_OS" val="Unix 3.10 unknown"/>
  <p:tag name="AS_RELEASE_DATE" val="2023.03.31"/>
  <p:tag name="AS_TITLE" val="Aspose.Slides for Java"/>
  <p:tag name="AS_VERSION" val="23.3"/>
  <p:tag name="COMMONDATA" val="eyJoZGlkIjoiMzM4ZjhhZmE4OGY5ZmUwMzNlMDQ2MDBkMDZlNWQwNDMifQ=="/>
  <p:tag name="KSO_WPP_MARK_KEY" val="19d68bc4-5032-4ab0-ab3e-0b3d5fa0cd71"/>
</p:tagLst>
</file>

<file path=ppt/tags/tag35.xml><?xml version="1.0" encoding="utf-8"?>
<p:tagLst xmlns:p="http://schemas.openxmlformats.org/presentationml/2006/main">
  <p:tag name="AS_UNIQUEID" val="319"/>
  <p:tag name="KSO_WM_BEAUTIFY_FLAG" val=""/>
</p:tagLst>
</file>

<file path=ppt/tags/tag36.xml><?xml version="1.0" encoding="utf-8"?>
<p:tagLst xmlns:p="http://schemas.openxmlformats.org/presentationml/2006/main">
  <p:tag name="AS_UNIQUEID" val="320"/>
  <p:tag name="KSO_WM_BEAUTIFY_FLAG" val=""/>
</p:tagLst>
</file>

<file path=ppt/tags/tag37.xml><?xml version="1.0" encoding="utf-8"?>
<p:tagLst xmlns:p="http://schemas.openxmlformats.org/presentationml/2006/main">
  <p:tag name="AS_UNIQUEID" val="321"/>
</p:tagLst>
</file>

<file path=ppt/tags/tag38.xml><?xml version="1.0" encoding="utf-8"?>
<p:tagLst xmlns:p="http://schemas.openxmlformats.org/presentationml/2006/main">
  <p:tag name="AS_UNIQUEID" val="322"/>
  <p:tag name="KSO_WM_BEAUTIFY_FLAG" val=""/>
</p:tagLst>
</file>

<file path=ppt/tags/tag39.xml><?xml version="1.0" encoding="utf-8"?>
<p:tagLst xmlns:p="http://schemas.openxmlformats.org/presentationml/2006/main">
  <p:tag name="AS_UNIQUEID" val="323"/>
  <p:tag name="KSO_WM_BEAUTIFY_FLAG" val=""/>
</p:tagLst>
</file>

<file path=ppt/tags/tag4.xml><?xml version="1.0" encoding="utf-8"?>
<p:tagLst xmlns:p="http://schemas.openxmlformats.org/presentationml/2006/main">
  <p:tag name="AS_UNIQUEID" val="271"/>
</p:tagLst>
</file>

<file path=ppt/tags/tag40.xml><?xml version="1.0" encoding="utf-8"?>
<p:tagLst xmlns:p="http://schemas.openxmlformats.org/presentationml/2006/main">
  <p:tag name="AS_UNIQUEID" val="324"/>
</p:tagLst>
</file>

<file path=ppt/tags/tag41.xml><?xml version="1.0" encoding="utf-8"?>
<p:tagLst xmlns:p="http://schemas.openxmlformats.org/presentationml/2006/main">
  <p:tag name="AS_UNIQUEID" val="325"/>
  <p:tag name="KSO_WM_BEAUTIFY_FLAG" val=""/>
</p:tagLst>
</file>

<file path=ppt/tags/tag42.xml><?xml version="1.0" encoding="utf-8"?>
<p:tagLst xmlns:p="http://schemas.openxmlformats.org/presentationml/2006/main">
  <p:tag name="AS_UNIQUEID" val="326"/>
  <p:tag name="KSO_WM_BEAUTIFY_FLAG" val=""/>
</p:tagLst>
</file>

<file path=ppt/tags/tag43.xml><?xml version="1.0" encoding="utf-8"?>
<p:tagLst xmlns:p="http://schemas.openxmlformats.org/presentationml/2006/main">
  <p:tag name="AS_UNIQUEID" val="327"/>
</p:tagLst>
</file>

<file path=ppt/tags/tag44.xml><?xml version="1.0" encoding="utf-8"?>
<p:tagLst xmlns:p="http://schemas.openxmlformats.org/presentationml/2006/main">
  <p:tag name="AS_UNIQUEID" val="328"/>
  <p:tag name="KSO_WM_BEAUTIFY_FLAG" val=""/>
</p:tagLst>
</file>

<file path=ppt/tags/tag45.xml><?xml version="1.0" encoding="utf-8"?>
<p:tagLst xmlns:p="http://schemas.openxmlformats.org/presentationml/2006/main">
  <p:tag name="AS_UNIQUEID" val="329"/>
</p:tagLst>
</file>

<file path=ppt/tags/tag46.xml><?xml version="1.0" encoding="utf-8"?>
<p:tagLst xmlns:p="http://schemas.openxmlformats.org/presentationml/2006/main">
  <p:tag name="AS_UNIQUEID" val="331"/>
</p:tagLst>
</file>

<file path=ppt/tags/tag47.xml><?xml version="1.0" encoding="utf-8"?>
<p:tagLst xmlns:p="http://schemas.openxmlformats.org/presentationml/2006/main">
  <p:tag name="AS_UNIQUEID" val="332"/>
</p:tagLst>
</file>

<file path=ppt/tags/tag48.xml><?xml version="1.0" encoding="utf-8"?>
<p:tagLst xmlns:p="http://schemas.openxmlformats.org/presentationml/2006/main">
  <p:tag name="AS_UNIQUEID" val="333"/>
  <p:tag name="KSO_WM_BEAUTIFY_FLAG" val=""/>
</p:tagLst>
</file>

<file path=ppt/tags/tag49.xml><?xml version="1.0" encoding="utf-8"?>
<p:tagLst xmlns:p="http://schemas.openxmlformats.org/presentationml/2006/main">
  <p:tag name="AS_UNIQUEID" val="334"/>
  <p:tag name="KSO_WM_BEAUTIFY_FLAG" val=""/>
</p:tagLst>
</file>

<file path=ppt/tags/tag5.xml><?xml version="1.0" encoding="utf-8"?>
<p:tagLst xmlns:p="http://schemas.openxmlformats.org/presentationml/2006/main">
  <p:tag name="AS_UNIQUEID" val="272"/>
</p:tagLst>
</file>

<file path=ppt/tags/tag50.xml><?xml version="1.0" encoding="utf-8"?>
<p:tagLst xmlns:p="http://schemas.openxmlformats.org/presentationml/2006/main">
  <p:tag name="AS_UNIQUEID" val="335"/>
  <p:tag name="KSO_WM_BEAUTIFY_FLAG" val=""/>
</p:tagLst>
</file>

<file path=ppt/tags/tag51.xml><?xml version="1.0" encoding="utf-8"?>
<p:tagLst xmlns:p="http://schemas.openxmlformats.org/presentationml/2006/main">
  <p:tag name="AS_UNIQUEID" val="336"/>
</p:tagLst>
</file>

<file path=ppt/tags/tag52.xml><?xml version="1.0" encoding="utf-8"?>
<p:tagLst xmlns:p="http://schemas.openxmlformats.org/presentationml/2006/main">
  <p:tag name="AS_UNIQUEID" val="337"/>
  <p:tag name="KSO_WM_BEAUTIFY_FLAG" val=""/>
</p:tagLst>
</file>

<file path=ppt/tags/tag53.xml><?xml version="1.0" encoding="utf-8"?>
<p:tagLst xmlns:p="http://schemas.openxmlformats.org/presentationml/2006/main">
  <p:tag name="AS_UNIQUEID" val="338"/>
  <p:tag name="KSO_WM_BEAUTIFY_FLAG" val=""/>
</p:tagLst>
</file>

<file path=ppt/tags/tag54.xml><?xml version="1.0" encoding="utf-8"?>
<p:tagLst xmlns:p="http://schemas.openxmlformats.org/presentationml/2006/main">
  <p:tag name="AS_UNIQUEID" val="339"/>
</p:tagLst>
</file>

<file path=ppt/tags/tag55.xml><?xml version="1.0" encoding="utf-8"?>
<p:tagLst xmlns:p="http://schemas.openxmlformats.org/presentationml/2006/main">
  <p:tag name="AS_UNIQUEID" val="340"/>
  <p:tag name="KSO_WM_BEAUTIFY_FLAG" val=""/>
</p:tagLst>
</file>

<file path=ppt/tags/tag56.xml><?xml version="1.0" encoding="utf-8"?>
<p:tagLst xmlns:p="http://schemas.openxmlformats.org/presentationml/2006/main">
  <p:tag name="AS_UNIQUEID" val="341"/>
  <p:tag name="KSO_WM_BEAUTIFY_FLAG" val=""/>
</p:tagLst>
</file>

<file path=ppt/tags/tag57.xml><?xml version="1.0" encoding="utf-8"?>
<p:tagLst xmlns:p="http://schemas.openxmlformats.org/presentationml/2006/main">
  <p:tag name="AS_UNIQUEID" val="342"/>
</p:tagLst>
</file>

<file path=ppt/tags/tag58.xml><?xml version="1.0" encoding="utf-8"?>
<p:tagLst xmlns:p="http://schemas.openxmlformats.org/presentationml/2006/main">
  <p:tag name="AS_UNIQUEID" val="343"/>
  <p:tag name="KSO_WM_BEAUTIFY_FLAG" val=""/>
</p:tagLst>
</file>

<file path=ppt/tags/tag59.xml><?xml version="1.0" encoding="utf-8"?>
<p:tagLst xmlns:p="http://schemas.openxmlformats.org/presentationml/2006/main">
  <p:tag name="AS_UNIQUEID" val="344"/>
  <p:tag name="KSO_WM_BEAUTIFY_FLAG" val=""/>
</p:tagLst>
</file>

<file path=ppt/tags/tag6.xml><?xml version="1.0" encoding="utf-8"?>
<p:tagLst xmlns:p="http://schemas.openxmlformats.org/presentationml/2006/main">
  <p:tag name="AS_UNIQUEID" val="273"/>
</p:tagLst>
</file>

<file path=ppt/tags/tag60.xml><?xml version="1.0" encoding="utf-8"?>
<p:tagLst xmlns:p="http://schemas.openxmlformats.org/presentationml/2006/main">
  <p:tag name="AS_UNIQUEID" val="345"/>
</p:tagLst>
</file>

<file path=ppt/tags/tag61.xml><?xml version="1.0" encoding="utf-8"?>
<p:tagLst xmlns:p="http://schemas.openxmlformats.org/presentationml/2006/main">
  <p:tag name="AS_UNIQUEID" val="346"/>
  <p:tag name="KSO_WM_BEAUTIFY_FLAG" val=""/>
</p:tagLst>
</file>

<file path=ppt/tags/tag62.xml><?xml version="1.0" encoding="utf-8"?>
<p:tagLst xmlns:p="http://schemas.openxmlformats.org/presentationml/2006/main">
  <p:tag name="AS_UNIQUEID" val="347"/>
  <p:tag name="KSO_WM_BEAUTIFY_FLAG" val=""/>
</p:tagLst>
</file>

<file path=ppt/tags/tag63.xml><?xml version="1.0" encoding="utf-8"?>
<p:tagLst xmlns:p="http://schemas.openxmlformats.org/presentationml/2006/main">
  <p:tag name="AS_UNIQUEID" val="348"/>
</p:tagLst>
</file>

<file path=ppt/tags/tag64.xml><?xml version="1.0" encoding="utf-8"?>
<p:tagLst xmlns:p="http://schemas.openxmlformats.org/presentationml/2006/main">
  <p:tag name="AS_UNIQUEID" val="349"/>
  <p:tag name="KSO_WM_BEAUTIFY_FLAG" val=""/>
</p:tagLst>
</file>

<file path=ppt/tags/tag65.xml><?xml version="1.0" encoding="utf-8"?>
<p:tagLst xmlns:p="http://schemas.openxmlformats.org/presentationml/2006/main">
  <p:tag name="AS_UNIQUEID" val="350"/>
  <p:tag name="KSO_WM_BEAUTIFY_FLAG" val=""/>
</p:tagLst>
</file>

<file path=ppt/tags/tag66.xml><?xml version="1.0" encoding="utf-8"?>
<p:tagLst xmlns:p="http://schemas.openxmlformats.org/presentationml/2006/main">
  <p:tag name="AS_UNIQUEID" val="351"/>
</p:tagLst>
</file>

<file path=ppt/tags/tag67.xml><?xml version="1.0" encoding="utf-8"?>
<p:tagLst xmlns:p="http://schemas.openxmlformats.org/presentationml/2006/main">
  <p:tag name="AS_UNIQUEID" val="352"/>
  <p:tag name="KSO_WM_BEAUTIFY_FLAG" val=""/>
</p:tagLst>
</file>

<file path=ppt/tags/tag68.xml><?xml version="1.0" encoding="utf-8"?>
<p:tagLst xmlns:p="http://schemas.openxmlformats.org/presentationml/2006/main">
  <p:tag name="AS_UNIQUEID" val="353"/>
  <p:tag name="KSO_WM_BEAUTIFY_FLAG" val=""/>
</p:tagLst>
</file>

<file path=ppt/tags/tag69.xml><?xml version="1.0" encoding="utf-8"?>
<p:tagLst xmlns:p="http://schemas.openxmlformats.org/presentationml/2006/main">
  <p:tag name="AS_UNIQUEID" val="354"/>
  <p:tag name="KSO_WM_BEAUTIFY_FLAG" val=""/>
</p:tagLst>
</file>

<file path=ppt/tags/tag7.xml><?xml version="1.0" encoding="utf-8"?>
<p:tagLst xmlns:p="http://schemas.openxmlformats.org/presentationml/2006/main">
  <p:tag name="AS_UNIQUEID" val="274"/>
</p:tagLst>
</file>

<file path=ppt/tags/tag70.xml><?xml version="1.0" encoding="utf-8"?>
<p:tagLst xmlns:p="http://schemas.openxmlformats.org/presentationml/2006/main">
  <p:tag name="AS_UNIQUEID" val="355"/>
</p:tagLst>
</file>

<file path=ppt/tags/tag71.xml><?xml version="1.0" encoding="utf-8"?>
<p:tagLst xmlns:p="http://schemas.openxmlformats.org/presentationml/2006/main">
  <p:tag name="AS_UNIQUEID" val="357"/>
</p:tagLst>
</file>

<file path=ppt/tags/tag72.xml><?xml version="1.0" encoding="utf-8"?>
<p:tagLst xmlns:p="http://schemas.openxmlformats.org/presentationml/2006/main">
  <p:tag name="AS_UNIQUEID" val="358"/>
</p:tagLst>
</file>

<file path=ppt/tags/tag73.xml><?xml version="1.0" encoding="utf-8"?>
<p:tagLst xmlns:p="http://schemas.openxmlformats.org/presentationml/2006/main">
  <p:tag name="AS_UNIQUEID" val="359"/>
</p:tagLst>
</file>

<file path=ppt/tags/tag74.xml><?xml version="1.0" encoding="utf-8"?>
<p:tagLst xmlns:p="http://schemas.openxmlformats.org/presentationml/2006/main">
  <p:tag name="AS_UNIQUEID" val="361"/>
</p:tagLst>
</file>

<file path=ppt/tags/tag75.xml><?xml version="1.0" encoding="utf-8"?>
<p:tagLst xmlns:p="http://schemas.openxmlformats.org/presentationml/2006/main">
  <p:tag name="AS_UNIQUEID" val="362"/>
</p:tagLst>
</file>

<file path=ppt/tags/tag76.xml><?xml version="1.0" encoding="utf-8"?>
<p:tagLst xmlns:p="http://schemas.openxmlformats.org/presentationml/2006/main">
  <p:tag name="AS_UNIQUEID" val="363"/>
  <p:tag name="KSO_WM_BEAUTIFY_FLAG" val=""/>
</p:tagLst>
</file>

<file path=ppt/tags/tag77.xml><?xml version="1.0" encoding="utf-8"?>
<p:tagLst xmlns:p="http://schemas.openxmlformats.org/presentationml/2006/main">
  <p:tag name="AS_UNIQUEID" val="364"/>
</p:tagLst>
</file>

<file path=ppt/tags/tag78.xml><?xml version="1.0" encoding="utf-8"?>
<p:tagLst xmlns:p="http://schemas.openxmlformats.org/presentationml/2006/main">
  <p:tag name="AS_UNIQUEID" val="365"/>
  <p:tag name="KSO_WM_BEAUTIFY_FLAG" val=""/>
</p:tagLst>
</file>

<file path=ppt/tags/tag79.xml><?xml version="1.0" encoding="utf-8"?>
<p:tagLst xmlns:p="http://schemas.openxmlformats.org/presentationml/2006/main">
  <p:tag name="AS_UNIQUEID" val="366"/>
  <p:tag name="KSO_WM_BEAUTIFY_FLAG" val=""/>
</p:tagLst>
</file>

<file path=ppt/tags/tag8.xml><?xml version="1.0" encoding="utf-8"?>
<p:tagLst xmlns:p="http://schemas.openxmlformats.org/presentationml/2006/main">
  <p:tag name="AS_UNIQUEID" val="275"/>
</p:tagLst>
</file>

<file path=ppt/tags/tag80.xml><?xml version="1.0" encoding="utf-8"?>
<p:tagLst xmlns:p="http://schemas.openxmlformats.org/presentationml/2006/main">
  <p:tag name="AS_UNIQUEID" val="367"/>
</p:tagLst>
</file>

<file path=ppt/tags/tag81.xml><?xml version="1.0" encoding="utf-8"?>
<p:tagLst xmlns:p="http://schemas.openxmlformats.org/presentationml/2006/main">
  <p:tag name="AS_UNIQUEID" val="368"/>
  <p:tag name="KSO_WM_BEAUTIFY_FLAG" val=""/>
</p:tagLst>
</file>

<file path=ppt/tags/tag82.xml><?xml version="1.0" encoding="utf-8"?>
<p:tagLst xmlns:p="http://schemas.openxmlformats.org/presentationml/2006/main">
  <p:tag name="AS_UNIQUEID" val="369"/>
  <p:tag name="KSO_WM_BEAUTIFY_FLAG" val=""/>
</p:tagLst>
</file>

<file path=ppt/tags/tag83.xml><?xml version="1.0" encoding="utf-8"?>
<p:tagLst xmlns:p="http://schemas.openxmlformats.org/presentationml/2006/main">
  <p:tag name="AS_UNIQUEID" val="370"/>
</p:tagLst>
</file>

<file path=ppt/tags/tag84.xml><?xml version="1.0" encoding="utf-8"?>
<p:tagLst xmlns:p="http://schemas.openxmlformats.org/presentationml/2006/main">
  <p:tag name="AS_UNIQUEID" val="371"/>
  <p:tag name="KSO_WM_BEAUTIFY_FLAG" val=""/>
</p:tagLst>
</file>

<file path=ppt/tags/tag85.xml><?xml version="1.0" encoding="utf-8"?>
<p:tagLst xmlns:p="http://schemas.openxmlformats.org/presentationml/2006/main">
  <p:tag name="AS_UNIQUEID" val="372"/>
  <p:tag name="KSO_WM_BEAUTIFY_FLAG" val=""/>
</p:tagLst>
</file>

<file path=ppt/tags/tag86.xml><?xml version="1.0" encoding="utf-8"?>
<p:tagLst xmlns:p="http://schemas.openxmlformats.org/presentationml/2006/main">
  <p:tag name="AS_UNIQUEID" val="373"/>
</p:tagLst>
</file>

<file path=ppt/tags/tag87.xml><?xml version="1.0" encoding="utf-8"?>
<p:tagLst xmlns:p="http://schemas.openxmlformats.org/presentationml/2006/main">
  <p:tag name="AS_UNIQUEID" val="375"/>
</p:tagLst>
</file>

<file path=ppt/tags/tag88.xml><?xml version="1.0" encoding="utf-8"?>
<p:tagLst xmlns:p="http://schemas.openxmlformats.org/presentationml/2006/main">
  <p:tag name="AS_UNIQUEID" val="376"/>
</p:tagLst>
</file>

<file path=ppt/tags/tag89.xml><?xml version="1.0" encoding="utf-8"?>
<p:tagLst xmlns:p="http://schemas.openxmlformats.org/presentationml/2006/main">
  <p:tag name="AS_UNIQUEID" val="377"/>
</p:tagLst>
</file>

<file path=ppt/tags/tag9.xml><?xml version="1.0" encoding="utf-8"?>
<p:tagLst xmlns:p="http://schemas.openxmlformats.org/presentationml/2006/main">
  <p:tag name="AS_UNIQUEID" val="277"/>
</p:tagLst>
</file>

<file path=ppt/tags/tag90.xml><?xml version="1.0" encoding="utf-8"?>
<p:tagLst xmlns:p="http://schemas.openxmlformats.org/presentationml/2006/main">
  <p:tag name="AS_UNIQUEID" val="378"/>
</p:tagLst>
</file>

<file path=ppt/tags/tag91.xml><?xml version="1.0" encoding="utf-8"?>
<p:tagLst xmlns:p="http://schemas.openxmlformats.org/presentationml/2006/main">
  <p:tag name="AS_UNIQUEID" val="379"/>
  <p:tag name="KSO_WM_BEAUTIFY_FLAG" val=""/>
</p:tagLst>
</file>

<file path=ppt/tags/tag92.xml><?xml version="1.0" encoding="utf-8"?>
<p:tagLst xmlns:p="http://schemas.openxmlformats.org/presentationml/2006/main">
  <p:tag name="AS_UNIQUEID" val="380"/>
  <p:tag name="KSO_WM_BEAUTIFY_FLAG" val=""/>
</p:tagLst>
</file>

<file path=ppt/tags/tag93.xml><?xml version="1.0" encoding="utf-8"?>
<p:tagLst xmlns:p="http://schemas.openxmlformats.org/presentationml/2006/main">
  <p:tag name="AS_UNIQUEID" val="381"/>
  <p:tag name="KSO_WM_BEAUTIFY_FLAG" val=""/>
</p:tagLst>
</file>

<file path=ppt/tags/tag94.xml><?xml version="1.0" encoding="utf-8"?>
<p:tagLst xmlns:p="http://schemas.openxmlformats.org/presentationml/2006/main">
  <p:tag name="AS_UNIQUEID" val="383"/>
</p:tagLst>
</file>

<file path=ppt/tags/tag95.xml><?xml version="1.0" encoding="utf-8"?>
<p:tagLst xmlns:p="http://schemas.openxmlformats.org/presentationml/2006/main">
  <p:tag name="AS_UNIQUEID" val="384"/>
</p:tagLst>
</file>

<file path=ppt/tags/tag96.xml><?xml version="1.0" encoding="utf-8"?>
<p:tagLst xmlns:p="http://schemas.openxmlformats.org/presentationml/2006/main">
  <p:tag name="AS_UNIQUEID" val="385"/>
  <p:tag name="KSO_WM_BEAUTIFY_FLAG" val=""/>
</p:tagLst>
</file>

<file path=ppt/tags/tag97.xml><?xml version="1.0" encoding="utf-8"?>
<p:tagLst xmlns:p="http://schemas.openxmlformats.org/presentationml/2006/main">
  <p:tag name="AS_UNIQUEID" val="386"/>
</p:tagLst>
</file>

<file path=ppt/tags/tag98.xml><?xml version="1.0" encoding="utf-8"?>
<p:tagLst xmlns:p="http://schemas.openxmlformats.org/presentationml/2006/main">
  <p:tag name="AS_UNIQUEID" val="387"/>
</p:tagLst>
</file>

<file path=ppt/tags/tag99.xml><?xml version="1.0" encoding="utf-8"?>
<p:tagLst xmlns:p="http://schemas.openxmlformats.org/presentationml/2006/main">
  <p:tag name="AS_UNIQUEID" val="388"/>
  <p:tag name="KSO_WM_BEAUTIFY_FLAG" val=""/>
</p:tagLst>
</file>

<file path=ppt/theme/theme1.xml><?xml version="1.0" encoding="utf-8"?>
<a:theme xmlns:a="http://schemas.openxmlformats.org/drawingml/2006/main" name="1_1">
  <a:themeElements>
    <a:clrScheme name="">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009900"/>
      </a:hlink>
      <a:folHlink>
        <a:srgbClr val="FFA94A"/>
      </a:folHlink>
    </a:clrScheme>
    <a:fontScheme name="Office">
      <a:majorFont>
        <a:latin typeface="Calibri"/>
        <a:ea typeface="宋体"/>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宋体"/>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2048</Words>
  <PresentationFormat/>
  <Paragraphs>260</Paragraphs>
  <Slides>21</Slides>
  <Notes>2</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21</vt:i4>
      </vt:variant>
    </vt:vector>
  </HeadingPairs>
  <TitlesOfParts>
    <vt:vector size="32" baseType="lpstr">
      <vt:lpstr>Arial</vt:lpstr>
      <vt:lpstr>宋体</vt:lpstr>
      <vt:lpstr>Wingdings</vt:lpstr>
      <vt:lpstr>楷体</vt:lpstr>
      <vt:lpstr>Times New Roman</vt:lpstr>
      <vt:lpstr>Calibri</vt:lpstr>
      <vt:lpstr>微软雅黑</vt:lpstr>
      <vt:lpstr>Arial Unicode MS</vt:lpstr>
      <vt:lpstr>黑体</vt:lpstr>
      <vt:lpstr>隶书</vt:lpstr>
      <vt:lpstr>1_1</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Printed>2024-12-25T17:36:00Z</cp:lastPrinted>
  <dcterms:created xsi:type="dcterms:W3CDTF">2024-12-25T17:36:00Z</dcterms:created>
  <dcterms:modified xsi:type="dcterms:W3CDTF">2025-05-19T03:52:49Z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FF26E7ED24234A339674558501D12F99_12</vt:lpwstr>
  </property>
  <property fmtid="{D5CDD505-2E9C-101B-9397-08002B2CF9AE}" pid="7" name="KSOProductBuildVer">
    <vt:lpwstr>2052-12.1.0.20784</vt:lpwstr>
  </property>
</Properties>
</file>