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2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440" r:id="rId2"/>
    <p:sldId id="473" r:id="rId3"/>
    <p:sldId id="455" r:id="rId4"/>
    <p:sldId id="405" r:id="rId5"/>
    <p:sldId id="456" r:id="rId6"/>
    <p:sldId id="478" r:id="rId7"/>
    <p:sldId id="474" r:id="rId8"/>
    <p:sldId id="458" r:id="rId9"/>
    <p:sldId id="475" r:id="rId10"/>
    <p:sldId id="479" r:id="rId11"/>
    <p:sldId id="457" r:id="rId12"/>
    <p:sldId id="480" r:id="rId13"/>
    <p:sldId id="459" r:id="rId14"/>
    <p:sldId id="460" r:id="rId15"/>
    <p:sldId id="493" r:id="rId16"/>
    <p:sldId id="461" r:id="rId17"/>
    <p:sldId id="471" r:id="rId18"/>
    <p:sldId id="472" r:id="rId19"/>
    <p:sldId id="498" r:id="rId20"/>
  </p:sldIdLst>
  <p:sldSz cx="11837988" cy="6656388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26B62"/>
    <a:srgbClr val="4F81BD"/>
    <a:srgbClr val="F8B56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47" autoAdjust="0"/>
    <p:restoredTop sz="97168" autoAdjust="0"/>
  </p:normalViewPr>
  <p:slideViewPr>
    <p:cSldViewPr>
      <p:cViewPr>
        <p:scale>
          <a:sx n="75" d="100"/>
          <a:sy n="75" d="100"/>
        </p:scale>
        <p:origin x="-2034" y="-918"/>
      </p:cViewPr>
      <p:guideLst>
        <p:guide orient="horz" pos="2084"/>
        <p:guide pos="3728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2" Type="http://schemas.openxmlformats.org/officeDocument/2006/relationships/tags" Target="../tags/tag10.xml"/><Relationship Id="rId1" Type="http://schemas.openxmlformats.org/officeDocument/2006/relationships/theme" Target="../theme/theme2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44CBB3-7F08-4A85-B973-D4E625D1AF95}" type="datetimeFigureOut">
              <a:rPr lang="zh-CN" altLang="en-US" smtClean="0"/>
              <a:t>2021/9/1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CFC83-A116-4AB3-92B2-74A99445C8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485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8.xml"/><Relationship Id="rId7" Type="http://schemas.openxmlformats.org/officeDocument/2006/relationships/image" Target="../media/image2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.jpe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占位符 6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5918201" y="3328194"/>
            <a:ext cx="4858577" cy="715167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algn="ctr">
              <a:buNone/>
              <a:defRPr sz="35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lvl="0"/>
            <a:r>
              <a:rPr lang="zh-CN" altLang="en-US" smtClean="0"/>
              <a:t>教师会议副标题输入处</a:t>
            </a:r>
            <a:endParaRPr lang="zh-CN" altLang="en-US"/>
          </a:p>
        </p:txBody>
      </p:sp>
      <p:sp>
        <p:nvSpPr>
          <p:cNvPr id="17" name="文本占位符 6"/>
          <p:cNvSpPr>
            <a:spLocks noGrp="1"/>
          </p:cNvSpPr>
          <p:nvPr>
            <p:ph type="body" sz="quarter" idx="11" hasCustomPrompt="1"/>
            <p:custDataLst>
              <p:tags r:id="rId2"/>
            </p:custDataLst>
          </p:nvPr>
        </p:nvSpPr>
        <p:spPr>
          <a:xfrm>
            <a:off x="7276317" y="4471202"/>
            <a:ext cx="2357453" cy="715167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algn="ctr">
              <a:buNone/>
              <a:defRPr sz="21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lvl="0"/>
            <a:r>
              <a:rPr lang="zh-CN" altLang="en-US" smtClean="0">
                <a:solidFill>
                  <a:schemeClr val="tx1"/>
                </a:solidFill>
              </a:rPr>
              <a:t>主讲人：某某某</a:t>
            </a:r>
            <a:endParaRPr lang="zh-CN" altLang="en-US"/>
          </a:p>
        </p:txBody>
      </p:sp>
      <p:sp>
        <p:nvSpPr>
          <p:cNvPr id="18" name="文本占位符 6"/>
          <p:cNvSpPr>
            <a:spLocks noGrp="1"/>
          </p:cNvSpPr>
          <p:nvPr>
            <p:ph type="body" sz="quarter" idx="12" hasCustomPrompt="1"/>
            <p:custDataLst>
              <p:tags r:id="rId3"/>
            </p:custDataLst>
          </p:nvPr>
        </p:nvSpPr>
        <p:spPr>
          <a:xfrm>
            <a:off x="5133176" y="2185186"/>
            <a:ext cx="6357982" cy="1000132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lvl="0"/>
            <a:r>
              <a:rPr lang="zh-CN" altLang="en-US" smtClean="0"/>
              <a:t>华二黄中教师会议主题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591900" y="1553158"/>
            <a:ext cx="10654189" cy="43929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" descr="gic19414229"/>
          <p:cNvPicPr>
            <a:picLocks noChangeAspect="1" noChangeArrowheads="1"/>
          </p:cNvPicPr>
          <p:nvPr userDrawn="1">
            <p:custDataLst>
              <p:tags r:id="rId1"/>
            </p:custDataLst>
          </p:nvPr>
        </p:nvPicPr>
        <p:blipFill>
          <a:blip r:embed="rId6"/>
          <a:srcRect b="23492"/>
          <a:stretch>
            <a:fillRect/>
          </a:stretch>
        </p:blipFill>
        <p:spPr bwMode="auto">
          <a:xfrm>
            <a:off x="-3175" y="1473200"/>
            <a:ext cx="3298825" cy="3937000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2" name="平行四边形 11"/>
          <p:cNvSpPr/>
          <p:nvPr userDrawn="1">
            <p:custDataLst>
              <p:tags r:id="rId2"/>
            </p:custDataLst>
          </p:nvPr>
        </p:nvSpPr>
        <p:spPr>
          <a:xfrm>
            <a:off x="1989138" y="1412875"/>
            <a:ext cx="3937000" cy="4013200"/>
          </a:xfrm>
          <a:prstGeom prst="parallelogram">
            <a:avLst>
              <a:gd name="adj" fmla="val 33549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1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charset="0"/>
              <a:ea typeface="宋体" pitchFamily="2" charset="-122"/>
              <a:cs typeface="+mn-cs"/>
            </a:endParaRPr>
          </a:p>
        </p:txBody>
      </p:sp>
      <p:pic>
        <p:nvPicPr>
          <p:cNvPr id="13" name="图片 1" descr="未标题-1(1)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 bwMode="auto">
          <a:xfrm>
            <a:off x="8102600" y="539750"/>
            <a:ext cx="3536950" cy="6096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4" name="图片 1" descr="2121"/>
          <p:cNvPicPr>
            <a:picLocks noChangeAspect="1" noChangeArrowheads="1"/>
          </p:cNvPicPr>
          <p:nvPr userDrawn="1">
            <p:custDataLst>
              <p:tags r:id="rId4"/>
            </p:custDataLst>
          </p:nvPr>
        </p:nvPicPr>
        <p:blipFill>
          <a:blip r:embed="rId8"/>
          <a:srcRect l="23013" t="21156" b="3807"/>
          <a:stretch>
            <a:fillRect/>
          </a:stretch>
        </p:blipFill>
        <p:spPr bwMode="auto">
          <a:xfrm>
            <a:off x="2719388" y="1395413"/>
            <a:ext cx="9109075" cy="4992687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17" Type="http://schemas.openxmlformats.org/officeDocument/2006/relationships/tags" Target="../tags/tag312.xml"/><Relationship Id="rId299" Type="http://schemas.openxmlformats.org/officeDocument/2006/relationships/tags" Target="../tags/tag494.xml"/><Relationship Id="rId303" Type="http://schemas.openxmlformats.org/officeDocument/2006/relationships/tags" Target="../tags/tag498.xml"/><Relationship Id="rId21" Type="http://schemas.openxmlformats.org/officeDocument/2006/relationships/tags" Target="../tags/tag216.xml"/><Relationship Id="rId42" Type="http://schemas.openxmlformats.org/officeDocument/2006/relationships/tags" Target="../tags/tag237.xml"/><Relationship Id="rId63" Type="http://schemas.openxmlformats.org/officeDocument/2006/relationships/tags" Target="../tags/tag258.xml"/><Relationship Id="rId84" Type="http://schemas.openxmlformats.org/officeDocument/2006/relationships/tags" Target="../tags/tag279.xml"/><Relationship Id="rId138" Type="http://schemas.openxmlformats.org/officeDocument/2006/relationships/tags" Target="../tags/tag333.xml"/><Relationship Id="rId159" Type="http://schemas.openxmlformats.org/officeDocument/2006/relationships/tags" Target="../tags/tag354.xml"/><Relationship Id="rId324" Type="http://schemas.openxmlformats.org/officeDocument/2006/relationships/tags" Target="../tags/tag519.xml"/><Relationship Id="rId345" Type="http://schemas.openxmlformats.org/officeDocument/2006/relationships/tags" Target="../tags/tag540.xml"/><Relationship Id="rId170" Type="http://schemas.openxmlformats.org/officeDocument/2006/relationships/tags" Target="../tags/tag365.xml"/><Relationship Id="rId191" Type="http://schemas.openxmlformats.org/officeDocument/2006/relationships/tags" Target="../tags/tag386.xml"/><Relationship Id="rId205" Type="http://schemas.openxmlformats.org/officeDocument/2006/relationships/tags" Target="../tags/tag400.xml"/><Relationship Id="rId226" Type="http://schemas.openxmlformats.org/officeDocument/2006/relationships/tags" Target="../tags/tag421.xml"/><Relationship Id="rId247" Type="http://schemas.openxmlformats.org/officeDocument/2006/relationships/tags" Target="../tags/tag442.xml"/><Relationship Id="rId107" Type="http://schemas.openxmlformats.org/officeDocument/2006/relationships/tags" Target="../tags/tag302.xml"/><Relationship Id="rId268" Type="http://schemas.openxmlformats.org/officeDocument/2006/relationships/tags" Target="../tags/tag463.xml"/><Relationship Id="rId289" Type="http://schemas.openxmlformats.org/officeDocument/2006/relationships/tags" Target="../tags/tag484.xml"/><Relationship Id="rId11" Type="http://schemas.openxmlformats.org/officeDocument/2006/relationships/tags" Target="../tags/tag206.xml"/><Relationship Id="rId32" Type="http://schemas.openxmlformats.org/officeDocument/2006/relationships/tags" Target="../tags/tag227.xml"/><Relationship Id="rId53" Type="http://schemas.openxmlformats.org/officeDocument/2006/relationships/tags" Target="../tags/tag248.xml"/><Relationship Id="rId74" Type="http://schemas.openxmlformats.org/officeDocument/2006/relationships/tags" Target="../tags/tag269.xml"/><Relationship Id="rId128" Type="http://schemas.openxmlformats.org/officeDocument/2006/relationships/tags" Target="../tags/tag323.xml"/><Relationship Id="rId149" Type="http://schemas.openxmlformats.org/officeDocument/2006/relationships/tags" Target="../tags/tag344.xml"/><Relationship Id="rId314" Type="http://schemas.openxmlformats.org/officeDocument/2006/relationships/tags" Target="../tags/tag509.xml"/><Relationship Id="rId335" Type="http://schemas.openxmlformats.org/officeDocument/2006/relationships/tags" Target="../tags/tag530.xml"/><Relationship Id="rId356" Type="http://schemas.openxmlformats.org/officeDocument/2006/relationships/tags" Target="../tags/tag551.xml"/><Relationship Id="rId5" Type="http://schemas.openxmlformats.org/officeDocument/2006/relationships/tags" Target="../tags/tag200.xml"/><Relationship Id="rId95" Type="http://schemas.openxmlformats.org/officeDocument/2006/relationships/tags" Target="../tags/tag290.xml"/><Relationship Id="rId160" Type="http://schemas.openxmlformats.org/officeDocument/2006/relationships/tags" Target="../tags/tag355.xml"/><Relationship Id="rId181" Type="http://schemas.openxmlformats.org/officeDocument/2006/relationships/tags" Target="../tags/tag376.xml"/><Relationship Id="rId216" Type="http://schemas.openxmlformats.org/officeDocument/2006/relationships/tags" Target="../tags/tag411.xml"/><Relationship Id="rId237" Type="http://schemas.openxmlformats.org/officeDocument/2006/relationships/tags" Target="../tags/tag432.xml"/><Relationship Id="rId258" Type="http://schemas.openxmlformats.org/officeDocument/2006/relationships/tags" Target="../tags/tag453.xml"/><Relationship Id="rId279" Type="http://schemas.openxmlformats.org/officeDocument/2006/relationships/tags" Target="../tags/tag474.xml"/><Relationship Id="rId22" Type="http://schemas.openxmlformats.org/officeDocument/2006/relationships/tags" Target="../tags/tag217.xml"/><Relationship Id="rId43" Type="http://schemas.openxmlformats.org/officeDocument/2006/relationships/tags" Target="../tags/tag238.xml"/><Relationship Id="rId64" Type="http://schemas.openxmlformats.org/officeDocument/2006/relationships/tags" Target="../tags/tag259.xml"/><Relationship Id="rId118" Type="http://schemas.openxmlformats.org/officeDocument/2006/relationships/tags" Target="../tags/tag313.xml"/><Relationship Id="rId139" Type="http://schemas.openxmlformats.org/officeDocument/2006/relationships/tags" Target="../tags/tag334.xml"/><Relationship Id="rId290" Type="http://schemas.openxmlformats.org/officeDocument/2006/relationships/tags" Target="../tags/tag485.xml"/><Relationship Id="rId304" Type="http://schemas.openxmlformats.org/officeDocument/2006/relationships/tags" Target="../tags/tag499.xml"/><Relationship Id="rId325" Type="http://schemas.openxmlformats.org/officeDocument/2006/relationships/tags" Target="../tags/tag520.xml"/><Relationship Id="rId346" Type="http://schemas.openxmlformats.org/officeDocument/2006/relationships/tags" Target="../tags/tag541.xml"/><Relationship Id="rId85" Type="http://schemas.openxmlformats.org/officeDocument/2006/relationships/tags" Target="../tags/tag280.xml"/><Relationship Id="rId150" Type="http://schemas.openxmlformats.org/officeDocument/2006/relationships/tags" Target="../tags/tag345.xml"/><Relationship Id="rId171" Type="http://schemas.openxmlformats.org/officeDocument/2006/relationships/tags" Target="../tags/tag366.xml"/><Relationship Id="rId192" Type="http://schemas.openxmlformats.org/officeDocument/2006/relationships/tags" Target="../tags/tag387.xml"/><Relationship Id="rId206" Type="http://schemas.openxmlformats.org/officeDocument/2006/relationships/tags" Target="../tags/tag401.xml"/><Relationship Id="rId227" Type="http://schemas.openxmlformats.org/officeDocument/2006/relationships/tags" Target="../tags/tag422.xml"/><Relationship Id="rId248" Type="http://schemas.openxmlformats.org/officeDocument/2006/relationships/tags" Target="../tags/tag443.xml"/><Relationship Id="rId269" Type="http://schemas.openxmlformats.org/officeDocument/2006/relationships/tags" Target="../tags/tag464.xml"/><Relationship Id="rId12" Type="http://schemas.openxmlformats.org/officeDocument/2006/relationships/tags" Target="../tags/tag207.xml"/><Relationship Id="rId33" Type="http://schemas.openxmlformats.org/officeDocument/2006/relationships/tags" Target="../tags/tag228.xml"/><Relationship Id="rId108" Type="http://schemas.openxmlformats.org/officeDocument/2006/relationships/tags" Target="../tags/tag303.xml"/><Relationship Id="rId129" Type="http://schemas.openxmlformats.org/officeDocument/2006/relationships/tags" Target="../tags/tag324.xml"/><Relationship Id="rId280" Type="http://schemas.openxmlformats.org/officeDocument/2006/relationships/tags" Target="../tags/tag475.xml"/><Relationship Id="rId315" Type="http://schemas.openxmlformats.org/officeDocument/2006/relationships/tags" Target="../tags/tag510.xml"/><Relationship Id="rId336" Type="http://schemas.openxmlformats.org/officeDocument/2006/relationships/tags" Target="../tags/tag531.xml"/><Relationship Id="rId357" Type="http://schemas.openxmlformats.org/officeDocument/2006/relationships/slideLayout" Target="../slideLayouts/slideLayout2.xml"/><Relationship Id="rId54" Type="http://schemas.openxmlformats.org/officeDocument/2006/relationships/tags" Target="../tags/tag249.xml"/><Relationship Id="rId75" Type="http://schemas.openxmlformats.org/officeDocument/2006/relationships/tags" Target="../tags/tag270.xml"/><Relationship Id="rId96" Type="http://schemas.openxmlformats.org/officeDocument/2006/relationships/tags" Target="../tags/tag291.xml"/><Relationship Id="rId140" Type="http://schemas.openxmlformats.org/officeDocument/2006/relationships/tags" Target="../tags/tag335.xml"/><Relationship Id="rId161" Type="http://schemas.openxmlformats.org/officeDocument/2006/relationships/tags" Target="../tags/tag356.xml"/><Relationship Id="rId182" Type="http://schemas.openxmlformats.org/officeDocument/2006/relationships/tags" Target="../tags/tag377.xml"/><Relationship Id="rId217" Type="http://schemas.openxmlformats.org/officeDocument/2006/relationships/tags" Target="../tags/tag412.xml"/><Relationship Id="rId6" Type="http://schemas.openxmlformats.org/officeDocument/2006/relationships/tags" Target="../tags/tag201.xml"/><Relationship Id="rId238" Type="http://schemas.openxmlformats.org/officeDocument/2006/relationships/tags" Target="../tags/tag433.xml"/><Relationship Id="rId259" Type="http://schemas.openxmlformats.org/officeDocument/2006/relationships/tags" Target="../tags/tag454.xml"/><Relationship Id="rId23" Type="http://schemas.openxmlformats.org/officeDocument/2006/relationships/tags" Target="../tags/tag218.xml"/><Relationship Id="rId119" Type="http://schemas.openxmlformats.org/officeDocument/2006/relationships/tags" Target="../tags/tag314.xml"/><Relationship Id="rId270" Type="http://schemas.openxmlformats.org/officeDocument/2006/relationships/tags" Target="../tags/tag465.xml"/><Relationship Id="rId291" Type="http://schemas.openxmlformats.org/officeDocument/2006/relationships/tags" Target="../tags/tag486.xml"/><Relationship Id="rId305" Type="http://schemas.openxmlformats.org/officeDocument/2006/relationships/tags" Target="../tags/tag500.xml"/><Relationship Id="rId326" Type="http://schemas.openxmlformats.org/officeDocument/2006/relationships/tags" Target="../tags/tag521.xml"/><Relationship Id="rId347" Type="http://schemas.openxmlformats.org/officeDocument/2006/relationships/tags" Target="../tags/tag542.xml"/><Relationship Id="rId44" Type="http://schemas.openxmlformats.org/officeDocument/2006/relationships/tags" Target="../tags/tag239.xml"/><Relationship Id="rId65" Type="http://schemas.openxmlformats.org/officeDocument/2006/relationships/tags" Target="../tags/tag260.xml"/><Relationship Id="rId86" Type="http://schemas.openxmlformats.org/officeDocument/2006/relationships/tags" Target="../tags/tag281.xml"/><Relationship Id="rId130" Type="http://schemas.openxmlformats.org/officeDocument/2006/relationships/tags" Target="../tags/tag325.xml"/><Relationship Id="rId151" Type="http://schemas.openxmlformats.org/officeDocument/2006/relationships/tags" Target="../tags/tag346.xml"/><Relationship Id="rId172" Type="http://schemas.openxmlformats.org/officeDocument/2006/relationships/tags" Target="../tags/tag367.xml"/><Relationship Id="rId193" Type="http://schemas.openxmlformats.org/officeDocument/2006/relationships/tags" Target="../tags/tag388.xml"/><Relationship Id="rId207" Type="http://schemas.openxmlformats.org/officeDocument/2006/relationships/tags" Target="../tags/tag402.xml"/><Relationship Id="rId228" Type="http://schemas.openxmlformats.org/officeDocument/2006/relationships/tags" Target="../tags/tag423.xml"/><Relationship Id="rId249" Type="http://schemas.openxmlformats.org/officeDocument/2006/relationships/tags" Target="../tags/tag444.xml"/><Relationship Id="rId13" Type="http://schemas.openxmlformats.org/officeDocument/2006/relationships/tags" Target="../tags/tag208.xml"/><Relationship Id="rId109" Type="http://schemas.openxmlformats.org/officeDocument/2006/relationships/tags" Target="../tags/tag304.xml"/><Relationship Id="rId260" Type="http://schemas.openxmlformats.org/officeDocument/2006/relationships/tags" Target="../tags/tag455.xml"/><Relationship Id="rId281" Type="http://schemas.openxmlformats.org/officeDocument/2006/relationships/tags" Target="../tags/tag476.xml"/><Relationship Id="rId316" Type="http://schemas.openxmlformats.org/officeDocument/2006/relationships/tags" Target="../tags/tag511.xml"/><Relationship Id="rId337" Type="http://schemas.openxmlformats.org/officeDocument/2006/relationships/tags" Target="../tags/tag532.xml"/><Relationship Id="rId34" Type="http://schemas.openxmlformats.org/officeDocument/2006/relationships/tags" Target="../tags/tag229.xml"/><Relationship Id="rId55" Type="http://schemas.openxmlformats.org/officeDocument/2006/relationships/tags" Target="../tags/tag250.xml"/><Relationship Id="rId76" Type="http://schemas.openxmlformats.org/officeDocument/2006/relationships/tags" Target="../tags/tag271.xml"/><Relationship Id="rId97" Type="http://schemas.openxmlformats.org/officeDocument/2006/relationships/tags" Target="../tags/tag292.xml"/><Relationship Id="rId120" Type="http://schemas.openxmlformats.org/officeDocument/2006/relationships/tags" Target="../tags/tag315.xml"/><Relationship Id="rId141" Type="http://schemas.openxmlformats.org/officeDocument/2006/relationships/tags" Target="../tags/tag336.xml"/><Relationship Id="rId7" Type="http://schemas.openxmlformats.org/officeDocument/2006/relationships/tags" Target="../tags/tag202.xml"/><Relationship Id="rId162" Type="http://schemas.openxmlformats.org/officeDocument/2006/relationships/tags" Target="../tags/tag357.xml"/><Relationship Id="rId183" Type="http://schemas.openxmlformats.org/officeDocument/2006/relationships/tags" Target="../tags/tag378.xml"/><Relationship Id="rId218" Type="http://schemas.openxmlformats.org/officeDocument/2006/relationships/tags" Target="../tags/tag413.xml"/><Relationship Id="rId239" Type="http://schemas.openxmlformats.org/officeDocument/2006/relationships/tags" Target="../tags/tag434.xml"/><Relationship Id="rId250" Type="http://schemas.openxmlformats.org/officeDocument/2006/relationships/tags" Target="../tags/tag445.xml"/><Relationship Id="rId271" Type="http://schemas.openxmlformats.org/officeDocument/2006/relationships/tags" Target="../tags/tag466.xml"/><Relationship Id="rId292" Type="http://schemas.openxmlformats.org/officeDocument/2006/relationships/tags" Target="../tags/tag487.xml"/><Relationship Id="rId306" Type="http://schemas.openxmlformats.org/officeDocument/2006/relationships/tags" Target="../tags/tag501.xml"/><Relationship Id="rId24" Type="http://schemas.openxmlformats.org/officeDocument/2006/relationships/tags" Target="../tags/tag219.xml"/><Relationship Id="rId45" Type="http://schemas.openxmlformats.org/officeDocument/2006/relationships/tags" Target="../tags/tag240.xml"/><Relationship Id="rId66" Type="http://schemas.openxmlformats.org/officeDocument/2006/relationships/tags" Target="../tags/tag261.xml"/><Relationship Id="rId87" Type="http://schemas.openxmlformats.org/officeDocument/2006/relationships/tags" Target="../tags/tag282.xml"/><Relationship Id="rId110" Type="http://schemas.openxmlformats.org/officeDocument/2006/relationships/tags" Target="../tags/tag305.xml"/><Relationship Id="rId131" Type="http://schemas.openxmlformats.org/officeDocument/2006/relationships/tags" Target="../tags/tag326.xml"/><Relationship Id="rId327" Type="http://schemas.openxmlformats.org/officeDocument/2006/relationships/tags" Target="../tags/tag522.xml"/><Relationship Id="rId348" Type="http://schemas.openxmlformats.org/officeDocument/2006/relationships/tags" Target="../tags/tag543.xml"/><Relationship Id="rId152" Type="http://schemas.openxmlformats.org/officeDocument/2006/relationships/tags" Target="../tags/tag347.xml"/><Relationship Id="rId173" Type="http://schemas.openxmlformats.org/officeDocument/2006/relationships/tags" Target="../tags/tag368.xml"/><Relationship Id="rId194" Type="http://schemas.openxmlformats.org/officeDocument/2006/relationships/tags" Target="../tags/tag389.xml"/><Relationship Id="rId208" Type="http://schemas.openxmlformats.org/officeDocument/2006/relationships/tags" Target="../tags/tag403.xml"/><Relationship Id="rId229" Type="http://schemas.openxmlformats.org/officeDocument/2006/relationships/tags" Target="../tags/tag424.xml"/><Relationship Id="rId240" Type="http://schemas.openxmlformats.org/officeDocument/2006/relationships/tags" Target="../tags/tag435.xml"/><Relationship Id="rId261" Type="http://schemas.openxmlformats.org/officeDocument/2006/relationships/tags" Target="../tags/tag456.xml"/><Relationship Id="rId14" Type="http://schemas.openxmlformats.org/officeDocument/2006/relationships/tags" Target="../tags/tag209.xml"/><Relationship Id="rId35" Type="http://schemas.openxmlformats.org/officeDocument/2006/relationships/tags" Target="../tags/tag230.xml"/><Relationship Id="rId56" Type="http://schemas.openxmlformats.org/officeDocument/2006/relationships/tags" Target="../tags/tag251.xml"/><Relationship Id="rId77" Type="http://schemas.openxmlformats.org/officeDocument/2006/relationships/tags" Target="../tags/tag272.xml"/><Relationship Id="rId100" Type="http://schemas.openxmlformats.org/officeDocument/2006/relationships/tags" Target="../tags/tag295.xml"/><Relationship Id="rId282" Type="http://schemas.openxmlformats.org/officeDocument/2006/relationships/tags" Target="../tags/tag477.xml"/><Relationship Id="rId317" Type="http://schemas.openxmlformats.org/officeDocument/2006/relationships/tags" Target="../tags/tag512.xml"/><Relationship Id="rId338" Type="http://schemas.openxmlformats.org/officeDocument/2006/relationships/tags" Target="../tags/tag533.xml"/><Relationship Id="rId8" Type="http://schemas.openxmlformats.org/officeDocument/2006/relationships/tags" Target="../tags/tag203.xml"/><Relationship Id="rId98" Type="http://schemas.openxmlformats.org/officeDocument/2006/relationships/tags" Target="../tags/tag293.xml"/><Relationship Id="rId121" Type="http://schemas.openxmlformats.org/officeDocument/2006/relationships/tags" Target="../tags/tag316.xml"/><Relationship Id="rId142" Type="http://schemas.openxmlformats.org/officeDocument/2006/relationships/tags" Target="../tags/tag337.xml"/><Relationship Id="rId163" Type="http://schemas.openxmlformats.org/officeDocument/2006/relationships/tags" Target="../tags/tag358.xml"/><Relationship Id="rId184" Type="http://schemas.openxmlformats.org/officeDocument/2006/relationships/tags" Target="../tags/tag379.xml"/><Relationship Id="rId219" Type="http://schemas.openxmlformats.org/officeDocument/2006/relationships/tags" Target="../tags/tag414.xml"/><Relationship Id="rId230" Type="http://schemas.openxmlformats.org/officeDocument/2006/relationships/tags" Target="../tags/tag425.xml"/><Relationship Id="rId251" Type="http://schemas.openxmlformats.org/officeDocument/2006/relationships/tags" Target="../tags/tag446.xml"/><Relationship Id="rId25" Type="http://schemas.openxmlformats.org/officeDocument/2006/relationships/tags" Target="../tags/tag220.xml"/><Relationship Id="rId46" Type="http://schemas.openxmlformats.org/officeDocument/2006/relationships/tags" Target="../tags/tag241.xml"/><Relationship Id="rId67" Type="http://schemas.openxmlformats.org/officeDocument/2006/relationships/tags" Target="../tags/tag262.xml"/><Relationship Id="rId272" Type="http://schemas.openxmlformats.org/officeDocument/2006/relationships/tags" Target="../tags/tag467.xml"/><Relationship Id="rId293" Type="http://schemas.openxmlformats.org/officeDocument/2006/relationships/tags" Target="../tags/tag488.xml"/><Relationship Id="rId307" Type="http://schemas.openxmlformats.org/officeDocument/2006/relationships/tags" Target="../tags/tag502.xml"/><Relationship Id="rId328" Type="http://schemas.openxmlformats.org/officeDocument/2006/relationships/tags" Target="../tags/tag523.xml"/><Relationship Id="rId349" Type="http://schemas.openxmlformats.org/officeDocument/2006/relationships/tags" Target="../tags/tag544.xml"/><Relationship Id="rId88" Type="http://schemas.openxmlformats.org/officeDocument/2006/relationships/tags" Target="../tags/tag283.xml"/><Relationship Id="rId111" Type="http://schemas.openxmlformats.org/officeDocument/2006/relationships/tags" Target="../tags/tag306.xml"/><Relationship Id="rId132" Type="http://schemas.openxmlformats.org/officeDocument/2006/relationships/tags" Target="../tags/tag327.xml"/><Relationship Id="rId153" Type="http://schemas.openxmlformats.org/officeDocument/2006/relationships/tags" Target="../tags/tag348.xml"/><Relationship Id="rId174" Type="http://schemas.openxmlformats.org/officeDocument/2006/relationships/tags" Target="../tags/tag369.xml"/><Relationship Id="rId195" Type="http://schemas.openxmlformats.org/officeDocument/2006/relationships/tags" Target="../tags/tag390.xml"/><Relationship Id="rId209" Type="http://schemas.openxmlformats.org/officeDocument/2006/relationships/tags" Target="../tags/tag404.xml"/><Relationship Id="rId190" Type="http://schemas.openxmlformats.org/officeDocument/2006/relationships/tags" Target="../tags/tag385.xml"/><Relationship Id="rId204" Type="http://schemas.openxmlformats.org/officeDocument/2006/relationships/tags" Target="../tags/tag399.xml"/><Relationship Id="rId220" Type="http://schemas.openxmlformats.org/officeDocument/2006/relationships/tags" Target="../tags/tag415.xml"/><Relationship Id="rId225" Type="http://schemas.openxmlformats.org/officeDocument/2006/relationships/tags" Target="../tags/tag420.xml"/><Relationship Id="rId241" Type="http://schemas.openxmlformats.org/officeDocument/2006/relationships/tags" Target="../tags/tag436.xml"/><Relationship Id="rId246" Type="http://schemas.openxmlformats.org/officeDocument/2006/relationships/tags" Target="../tags/tag441.xml"/><Relationship Id="rId267" Type="http://schemas.openxmlformats.org/officeDocument/2006/relationships/tags" Target="../tags/tag462.xml"/><Relationship Id="rId288" Type="http://schemas.openxmlformats.org/officeDocument/2006/relationships/tags" Target="../tags/tag483.xml"/><Relationship Id="rId15" Type="http://schemas.openxmlformats.org/officeDocument/2006/relationships/tags" Target="../tags/tag210.xml"/><Relationship Id="rId36" Type="http://schemas.openxmlformats.org/officeDocument/2006/relationships/tags" Target="../tags/tag231.xml"/><Relationship Id="rId57" Type="http://schemas.openxmlformats.org/officeDocument/2006/relationships/tags" Target="../tags/tag252.xml"/><Relationship Id="rId106" Type="http://schemas.openxmlformats.org/officeDocument/2006/relationships/tags" Target="../tags/tag301.xml"/><Relationship Id="rId127" Type="http://schemas.openxmlformats.org/officeDocument/2006/relationships/tags" Target="../tags/tag322.xml"/><Relationship Id="rId262" Type="http://schemas.openxmlformats.org/officeDocument/2006/relationships/tags" Target="../tags/tag457.xml"/><Relationship Id="rId283" Type="http://schemas.openxmlformats.org/officeDocument/2006/relationships/tags" Target="../tags/tag478.xml"/><Relationship Id="rId313" Type="http://schemas.openxmlformats.org/officeDocument/2006/relationships/tags" Target="../tags/tag508.xml"/><Relationship Id="rId318" Type="http://schemas.openxmlformats.org/officeDocument/2006/relationships/tags" Target="../tags/tag513.xml"/><Relationship Id="rId339" Type="http://schemas.openxmlformats.org/officeDocument/2006/relationships/tags" Target="../tags/tag534.xml"/><Relationship Id="rId10" Type="http://schemas.openxmlformats.org/officeDocument/2006/relationships/tags" Target="../tags/tag205.xml"/><Relationship Id="rId31" Type="http://schemas.openxmlformats.org/officeDocument/2006/relationships/tags" Target="../tags/tag226.xml"/><Relationship Id="rId52" Type="http://schemas.openxmlformats.org/officeDocument/2006/relationships/tags" Target="../tags/tag247.xml"/><Relationship Id="rId73" Type="http://schemas.openxmlformats.org/officeDocument/2006/relationships/tags" Target="../tags/tag268.xml"/><Relationship Id="rId78" Type="http://schemas.openxmlformats.org/officeDocument/2006/relationships/tags" Target="../tags/tag273.xml"/><Relationship Id="rId94" Type="http://schemas.openxmlformats.org/officeDocument/2006/relationships/tags" Target="../tags/tag289.xml"/><Relationship Id="rId99" Type="http://schemas.openxmlformats.org/officeDocument/2006/relationships/tags" Target="../tags/tag294.xml"/><Relationship Id="rId101" Type="http://schemas.openxmlformats.org/officeDocument/2006/relationships/tags" Target="../tags/tag296.xml"/><Relationship Id="rId122" Type="http://schemas.openxmlformats.org/officeDocument/2006/relationships/tags" Target="../tags/tag317.xml"/><Relationship Id="rId143" Type="http://schemas.openxmlformats.org/officeDocument/2006/relationships/tags" Target="../tags/tag338.xml"/><Relationship Id="rId148" Type="http://schemas.openxmlformats.org/officeDocument/2006/relationships/tags" Target="../tags/tag343.xml"/><Relationship Id="rId164" Type="http://schemas.openxmlformats.org/officeDocument/2006/relationships/tags" Target="../tags/tag359.xml"/><Relationship Id="rId169" Type="http://schemas.openxmlformats.org/officeDocument/2006/relationships/tags" Target="../tags/tag364.xml"/><Relationship Id="rId185" Type="http://schemas.openxmlformats.org/officeDocument/2006/relationships/tags" Target="../tags/tag380.xml"/><Relationship Id="rId334" Type="http://schemas.openxmlformats.org/officeDocument/2006/relationships/tags" Target="../tags/tag529.xml"/><Relationship Id="rId350" Type="http://schemas.openxmlformats.org/officeDocument/2006/relationships/tags" Target="../tags/tag545.xml"/><Relationship Id="rId355" Type="http://schemas.openxmlformats.org/officeDocument/2006/relationships/tags" Target="../tags/tag550.xml"/><Relationship Id="rId4" Type="http://schemas.openxmlformats.org/officeDocument/2006/relationships/tags" Target="../tags/tag199.xml"/><Relationship Id="rId9" Type="http://schemas.openxmlformats.org/officeDocument/2006/relationships/tags" Target="../tags/tag204.xml"/><Relationship Id="rId180" Type="http://schemas.openxmlformats.org/officeDocument/2006/relationships/tags" Target="../tags/tag375.xml"/><Relationship Id="rId210" Type="http://schemas.openxmlformats.org/officeDocument/2006/relationships/tags" Target="../tags/tag405.xml"/><Relationship Id="rId215" Type="http://schemas.openxmlformats.org/officeDocument/2006/relationships/tags" Target="../tags/tag410.xml"/><Relationship Id="rId236" Type="http://schemas.openxmlformats.org/officeDocument/2006/relationships/tags" Target="../tags/tag431.xml"/><Relationship Id="rId257" Type="http://schemas.openxmlformats.org/officeDocument/2006/relationships/tags" Target="../tags/tag452.xml"/><Relationship Id="rId278" Type="http://schemas.openxmlformats.org/officeDocument/2006/relationships/tags" Target="../tags/tag473.xml"/><Relationship Id="rId26" Type="http://schemas.openxmlformats.org/officeDocument/2006/relationships/tags" Target="../tags/tag221.xml"/><Relationship Id="rId231" Type="http://schemas.openxmlformats.org/officeDocument/2006/relationships/tags" Target="../tags/tag426.xml"/><Relationship Id="rId252" Type="http://schemas.openxmlformats.org/officeDocument/2006/relationships/tags" Target="../tags/tag447.xml"/><Relationship Id="rId273" Type="http://schemas.openxmlformats.org/officeDocument/2006/relationships/tags" Target="../tags/tag468.xml"/><Relationship Id="rId294" Type="http://schemas.openxmlformats.org/officeDocument/2006/relationships/tags" Target="../tags/tag489.xml"/><Relationship Id="rId308" Type="http://schemas.openxmlformats.org/officeDocument/2006/relationships/tags" Target="../tags/tag503.xml"/><Relationship Id="rId329" Type="http://schemas.openxmlformats.org/officeDocument/2006/relationships/tags" Target="../tags/tag524.xml"/><Relationship Id="rId47" Type="http://schemas.openxmlformats.org/officeDocument/2006/relationships/tags" Target="../tags/tag242.xml"/><Relationship Id="rId68" Type="http://schemas.openxmlformats.org/officeDocument/2006/relationships/tags" Target="../tags/tag263.xml"/><Relationship Id="rId89" Type="http://schemas.openxmlformats.org/officeDocument/2006/relationships/tags" Target="../tags/tag284.xml"/><Relationship Id="rId112" Type="http://schemas.openxmlformats.org/officeDocument/2006/relationships/tags" Target="../tags/tag307.xml"/><Relationship Id="rId133" Type="http://schemas.openxmlformats.org/officeDocument/2006/relationships/tags" Target="../tags/tag328.xml"/><Relationship Id="rId154" Type="http://schemas.openxmlformats.org/officeDocument/2006/relationships/tags" Target="../tags/tag349.xml"/><Relationship Id="rId175" Type="http://schemas.openxmlformats.org/officeDocument/2006/relationships/tags" Target="../tags/tag370.xml"/><Relationship Id="rId340" Type="http://schemas.openxmlformats.org/officeDocument/2006/relationships/tags" Target="../tags/tag535.xml"/><Relationship Id="rId196" Type="http://schemas.openxmlformats.org/officeDocument/2006/relationships/tags" Target="../tags/tag391.xml"/><Relationship Id="rId200" Type="http://schemas.openxmlformats.org/officeDocument/2006/relationships/tags" Target="../tags/tag395.xml"/><Relationship Id="rId16" Type="http://schemas.openxmlformats.org/officeDocument/2006/relationships/tags" Target="../tags/tag211.xml"/><Relationship Id="rId221" Type="http://schemas.openxmlformats.org/officeDocument/2006/relationships/tags" Target="../tags/tag416.xml"/><Relationship Id="rId242" Type="http://schemas.openxmlformats.org/officeDocument/2006/relationships/tags" Target="../tags/tag437.xml"/><Relationship Id="rId263" Type="http://schemas.openxmlformats.org/officeDocument/2006/relationships/tags" Target="../tags/tag458.xml"/><Relationship Id="rId284" Type="http://schemas.openxmlformats.org/officeDocument/2006/relationships/tags" Target="../tags/tag479.xml"/><Relationship Id="rId319" Type="http://schemas.openxmlformats.org/officeDocument/2006/relationships/tags" Target="../tags/tag514.xml"/><Relationship Id="rId37" Type="http://schemas.openxmlformats.org/officeDocument/2006/relationships/tags" Target="../tags/tag232.xml"/><Relationship Id="rId58" Type="http://schemas.openxmlformats.org/officeDocument/2006/relationships/tags" Target="../tags/tag253.xml"/><Relationship Id="rId79" Type="http://schemas.openxmlformats.org/officeDocument/2006/relationships/tags" Target="../tags/tag274.xml"/><Relationship Id="rId102" Type="http://schemas.openxmlformats.org/officeDocument/2006/relationships/tags" Target="../tags/tag297.xml"/><Relationship Id="rId123" Type="http://schemas.openxmlformats.org/officeDocument/2006/relationships/tags" Target="../tags/tag318.xml"/><Relationship Id="rId144" Type="http://schemas.openxmlformats.org/officeDocument/2006/relationships/tags" Target="../tags/tag339.xml"/><Relationship Id="rId330" Type="http://schemas.openxmlformats.org/officeDocument/2006/relationships/tags" Target="../tags/tag525.xml"/><Relationship Id="rId90" Type="http://schemas.openxmlformats.org/officeDocument/2006/relationships/tags" Target="../tags/tag285.xml"/><Relationship Id="rId165" Type="http://schemas.openxmlformats.org/officeDocument/2006/relationships/tags" Target="../tags/tag360.xml"/><Relationship Id="rId186" Type="http://schemas.openxmlformats.org/officeDocument/2006/relationships/tags" Target="../tags/tag381.xml"/><Relationship Id="rId351" Type="http://schemas.openxmlformats.org/officeDocument/2006/relationships/tags" Target="../tags/tag546.xml"/><Relationship Id="rId211" Type="http://schemas.openxmlformats.org/officeDocument/2006/relationships/tags" Target="../tags/tag406.xml"/><Relationship Id="rId232" Type="http://schemas.openxmlformats.org/officeDocument/2006/relationships/tags" Target="../tags/tag427.xml"/><Relationship Id="rId253" Type="http://schemas.openxmlformats.org/officeDocument/2006/relationships/tags" Target="../tags/tag448.xml"/><Relationship Id="rId274" Type="http://schemas.openxmlformats.org/officeDocument/2006/relationships/tags" Target="../tags/tag469.xml"/><Relationship Id="rId295" Type="http://schemas.openxmlformats.org/officeDocument/2006/relationships/tags" Target="../tags/tag490.xml"/><Relationship Id="rId309" Type="http://schemas.openxmlformats.org/officeDocument/2006/relationships/tags" Target="../tags/tag504.xml"/><Relationship Id="rId27" Type="http://schemas.openxmlformats.org/officeDocument/2006/relationships/tags" Target="../tags/tag222.xml"/><Relationship Id="rId48" Type="http://schemas.openxmlformats.org/officeDocument/2006/relationships/tags" Target="../tags/tag243.xml"/><Relationship Id="rId69" Type="http://schemas.openxmlformats.org/officeDocument/2006/relationships/tags" Target="../tags/tag264.xml"/><Relationship Id="rId113" Type="http://schemas.openxmlformats.org/officeDocument/2006/relationships/tags" Target="../tags/tag308.xml"/><Relationship Id="rId134" Type="http://schemas.openxmlformats.org/officeDocument/2006/relationships/tags" Target="../tags/tag329.xml"/><Relationship Id="rId320" Type="http://schemas.openxmlformats.org/officeDocument/2006/relationships/tags" Target="../tags/tag515.xml"/><Relationship Id="rId80" Type="http://schemas.openxmlformats.org/officeDocument/2006/relationships/tags" Target="../tags/tag275.xml"/><Relationship Id="rId155" Type="http://schemas.openxmlformats.org/officeDocument/2006/relationships/tags" Target="../tags/tag350.xml"/><Relationship Id="rId176" Type="http://schemas.openxmlformats.org/officeDocument/2006/relationships/tags" Target="../tags/tag371.xml"/><Relationship Id="rId197" Type="http://schemas.openxmlformats.org/officeDocument/2006/relationships/tags" Target="../tags/tag392.xml"/><Relationship Id="rId341" Type="http://schemas.openxmlformats.org/officeDocument/2006/relationships/tags" Target="../tags/tag536.xml"/><Relationship Id="rId201" Type="http://schemas.openxmlformats.org/officeDocument/2006/relationships/tags" Target="../tags/tag396.xml"/><Relationship Id="rId222" Type="http://schemas.openxmlformats.org/officeDocument/2006/relationships/tags" Target="../tags/tag417.xml"/><Relationship Id="rId243" Type="http://schemas.openxmlformats.org/officeDocument/2006/relationships/tags" Target="../tags/tag438.xml"/><Relationship Id="rId264" Type="http://schemas.openxmlformats.org/officeDocument/2006/relationships/tags" Target="../tags/tag459.xml"/><Relationship Id="rId285" Type="http://schemas.openxmlformats.org/officeDocument/2006/relationships/tags" Target="../tags/tag480.xml"/><Relationship Id="rId17" Type="http://schemas.openxmlformats.org/officeDocument/2006/relationships/tags" Target="../tags/tag212.xml"/><Relationship Id="rId38" Type="http://schemas.openxmlformats.org/officeDocument/2006/relationships/tags" Target="../tags/tag233.xml"/><Relationship Id="rId59" Type="http://schemas.openxmlformats.org/officeDocument/2006/relationships/tags" Target="../tags/tag254.xml"/><Relationship Id="rId103" Type="http://schemas.openxmlformats.org/officeDocument/2006/relationships/tags" Target="../tags/tag298.xml"/><Relationship Id="rId124" Type="http://schemas.openxmlformats.org/officeDocument/2006/relationships/tags" Target="../tags/tag319.xml"/><Relationship Id="rId310" Type="http://schemas.openxmlformats.org/officeDocument/2006/relationships/tags" Target="../tags/tag505.xml"/><Relationship Id="rId70" Type="http://schemas.openxmlformats.org/officeDocument/2006/relationships/tags" Target="../tags/tag265.xml"/><Relationship Id="rId91" Type="http://schemas.openxmlformats.org/officeDocument/2006/relationships/tags" Target="../tags/tag286.xml"/><Relationship Id="rId145" Type="http://schemas.openxmlformats.org/officeDocument/2006/relationships/tags" Target="../tags/tag340.xml"/><Relationship Id="rId166" Type="http://schemas.openxmlformats.org/officeDocument/2006/relationships/tags" Target="../tags/tag361.xml"/><Relationship Id="rId187" Type="http://schemas.openxmlformats.org/officeDocument/2006/relationships/tags" Target="../tags/tag382.xml"/><Relationship Id="rId331" Type="http://schemas.openxmlformats.org/officeDocument/2006/relationships/tags" Target="../tags/tag526.xml"/><Relationship Id="rId352" Type="http://schemas.openxmlformats.org/officeDocument/2006/relationships/tags" Target="../tags/tag547.xml"/><Relationship Id="rId1" Type="http://schemas.openxmlformats.org/officeDocument/2006/relationships/tags" Target="../tags/tag196.xml"/><Relationship Id="rId212" Type="http://schemas.openxmlformats.org/officeDocument/2006/relationships/tags" Target="../tags/tag407.xml"/><Relationship Id="rId233" Type="http://schemas.openxmlformats.org/officeDocument/2006/relationships/tags" Target="../tags/tag428.xml"/><Relationship Id="rId254" Type="http://schemas.openxmlformats.org/officeDocument/2006/relationships/tags" Target="../tags/tag449.xml"/><Relationship Id="rId28" Type="http://schemas.openxmlformats.org/officeDocument/2006/relationships/tags" Target="../tags/tag223.xml"/><Relationship Id="rId49" Type="http://schemas.openxmlformats.org/officeDocument/2006/relationships/tags" Target="../tags/tag244.xml"/><Relationship Id="rId114" Type="http://schemas.openxmlformats.org/officeDocument/2006/relationships/tags" Target="../tags/tag309.xml"/><Relationship Id="rId275" Type="http://schemas.openxmlformats.org/officeDocument/2006/relationships/tags" Target="../tags/tag470.xml"/><Relationship Id="rId296" Type="http://schemas.openxmlformats.org/officeDocument/2006/relationships/tags" Target="../tags/tag491.xml"/><Relationship Id="rId300" Type="http://schemas.openxmlformats.org/officeDocument/2006/relationships/tags" Target="../tags/tag495.xml"/><Relationship Id="rId60" Type="http://schemas.openxmlformats.org/officeDocument/2006/relationships/tags" Target="../tags/tag255.xml"/><Relationship Id="rId81" Type="http://schemas.openxmlformats.org/officeDocument/2006/relationships/tags" Target="../tags/tag276.xml"/><Relationship Id="rId135" Type="http://schemas.openxmlformats.org/officeDocument/2006/relationships/tags" Target="../tags/tag330.xml"/><Relationship Id="rId156" Type="http://schemas.openxmlformats.org/officeDocument/2006/relationships/tags" Target="../tags/tag351.xml"/><Relationship Id="rId177" Type="http://schemas.openxmlformats.org/officeDocument/2006/relationships/tags" Target="../tags/tag372.xml"/><Relationship Id="rId198" Type="http://schemas.openxmlformats.org/officeDocument/2006/relationships/tags" Target="../tags/tag393.xml"/><Relationship Id="rId321" Type="http://schemas.openxmlformats.org/officeDocument/2006/relationships/tags" Target="../tags/tag516.xml"/><Relationship Id="rId342" Type="http://schemas.openxmlformats.org/officeDocument/2006/relationships/tags" Target="../tags/tag537.xml"/><Relationship Id="rId202" Type="http://schemas.openxmlformats.org/officeDocument/2006/relationships/tags" Target="../tags/tag397.xml"/><Relationship Id="rId223" Type="http://schemas.openxmlformats.org/officeDocument/2006/relationships/tags" Target="../tags/tag418.xml"/><Relationship Id="rId244" Type="http://schemas.openxmlformats.org/officeDocument/2006/relationships/tags" Target="../tags/tag439.xml"/><Relationship Id="rId18" Type="http://schemas.openxmlformats.org/officeDocument/2006/relationships/tags" Target="../tags/tag213.xml"/><Relationship Id="rId39" Type="http://schemas.openxmlformats.org/officeDocument/2006/relationships/tags" Target="../tags/tag234.xml"/><Relationship Id="rId265" Type="http://schemas.openxmlformats.org/officeDocument/2006/relationships/tags" Target="../tags/tag460.xml"/><Relationship Id="rId286" Type="http://schemas.openxmlformats.org/officeDocument/2006/relationships/tags" Target="../tags/tag481.xml"/><Relationship Id="rId50" Type="http://schemas.openxmlformats.org/officeDocument/2006/relationships/tags" Target="../tags/tag245.xml"/><Relationship Id="rId104" Type="http://schemas.openxmlformats.org/officeDocument/2006/relationships/tags" Target="../tags/tag299.xml"/><Relationship Id="rId125" Type="http://schemas.openxmlformats.org/officeDocument/2006/relationships/tags" Target="../tags/tag320.xml"/><Relationship Id="rId146" Type="http://schemas.openxmlformats.org/officeDocument/2006/relationships/tags" Target="../tags/tag341.xml"/><Relationship Id="rId167" Type="http://schemas.openxmlformats.org/officeDocument/2006/relationships/tags" Target="../tags/tag362.xml"/><Relationship Id="rId188" Type="http://schemas.openxmlformats.org/officeDocument/2006/relationships/tags" Target="../tags/tag383.xml"/><Relationship Id="rId311" Type="http://schemas.openxmlformats.org/officeDocument/2006/relationships/tags" Target="../tags/tag506.xml"/><Relationship Id="rId332" Type="http://schemas.openxmlformats.org/officeDocument/2006/relationships/tags" Target="../tags/tag527.xml"/><Relationship Id="rId353" Type="http://schemas.openxmlformats.org/officeDocument/2006/relationships/tags" Target="../tags/tag548.xml"/><Relationship Id="rId71" Type="http://schemas.openxmlformats.org/officeDocument/2006/relationships/tags" Target="../tags/tag266.xml"/><Relationship Id="rId92" Type="http://schemas.openxmlformats.org/officeDocument/2006/relationships/tags" Target="../tags/tag287.xml"/><Relationship Id="rId213" Type="http://schemas.openxmlformats.org/officeDocument/2006/relationships/tags" Target="../tags/tag408.xml"/><Relationship Id="rId234" Type="http://schemas.openxmlformats.org/officeDocument/2006/relationships/tags" Target="../tags/tag429.xml"/><Relationship Id="rId2" Type="http://schemas.openxmlformats.org/officeDocument/2006/relationships/tags" Target="../tags/tag197.xml"/><Relationship Id="rId29" Type="http://schemas.openxmlformats.org/officeDocument/2006/relationships/tags" Target="../tags/tag224.xml"/><Relationship Id="rId255" Type="http://schemas.openxmlformats.org/officeDocument/2006/relationships/tags" Target="../tags/tag450.xml"/><Relationship Id="rId276" Type="http://schemas.openxmlformats.org/officeDocument/2006/relationships/tags" Target="../tags/tag471.xml"/><Relationship Id="rId297" Type="http://schemas.openxmlformats.org/officeDocument/2006/relationships/tags" Target="../tags/tag492.xml"/><Relationship Id="rId40" Type="http://schemas.openxmlformats.org/officeDocument/2006/relationships/tags" Target="../tags/tag235.xml"/><Relationship Id="rId115" Type="http://schemas.openxmlformats.org/officeDocument/2006/relationships/tags" Target="../tags/tag310.xml"/><Relationship Id="rId136" Type="http://schemas.openxmlformats.org/officeDocument/2006/relationships/tags" Target="../tags/tag331.xml"/><Relationship Id="rId157" Type="http://schemas.openxmlformats.org/officeDocument/2006/relationships/tags" Target="../tags/tag352.xml"/><Relationship Id="rId178" Type="http://schemas.openxmlformats.org/officeDocument/2006/relationships/tags" Target="../tags/tag373.xml"/><Relationship Id="rId301" Type="http://schemas.openxmlformats.org/officeDocument/2006/relationships/tags" Target="../tags/tag496.xml"/><Relationship Id="rId322" Type="http://schemas.openxmlformats.org/officeDocument/2006/relationships/tags" Target="../tags/tag517.xml"/><Relationship Id="rId343" Type="http://schemas.openxmlformats.org/officeDocument/2006/relationships/tags" Target="../tags/tag538.xml"/><Relationship Id="rId61" Type="http://schemas.openxmlformats.org/officeDocument/2006/relationships/tags" Target="../tags/tag256.xml"/><Relationship Id="rId82" Type="http://schemas.openxmlformats.org/officeDocument/2006/relationships/tags" Target="../tags/tag277.xml"/><Relationship Id="rId199" Type="http://schemas.openxmlformats.org/officeDocument/2006/relationships/tags" Target="../tags/tag394.xml"/><Relationship Id="rId203" Type="http://schemas.openxmlformats.org/officeDocument/2006/relationships/tags" Target="../tags/tag398.xml"/><Relationship Id="rId19" Type="http://schemas.openxmlformats.org/officeDocument/2006/relationships/tags" Target="../tags/tag214.xml"/><Relationship Id="rId224" Type="http://schemas.openxmlformats.org/officeDocument/2006/relationships/tags" Target="../tags/tag419.xml"/><Relationship Id="rId245" Type="http://schemas.openxmlformats.org/officeDocument/2006/relationships/tags" Target="../tags/tag440.xml"/><Relationship Id="rId266" Type="http://schemas.openxmlformats.org/officeDocument/2006/relationships/tags" Target="../tags/tag461.xml"/><Relationship Id="rId287" Type="http://schemas.openxmlformats.org/officeDocument/2006/relationships/tags" Target="../tags/tag482.xml"/><Relationship Id="rId30" Type="http://schemas.openxmlformats.org/officeDocument/2006/relationships/tags" Target="../tags/tag225.xml"/><Relationship Id="rId105" Type="http://schemas.openxmlformats.org/officeDocument/2006/relationships/tags" Target="../tags/tag300.xml"/><Relationship Id="rId126" Type="http://schemas.openxmlformats.org/officeDocument/2006/relationships/tags" Target="../tags/tag321.xml"/><Relationship Id="rId147" Type="http://schemas.openxmlformats.org/officeDocument/2006/relationships/tags" Target="../tags/tag342.xml"/><Relationship Id="rId168" Type="http://schemas.openxmlformats.org/officeDocument/2006/relationships/tags" Target="../tags/tag363.xml"/><Relationship Id="rId312" Type="http://schemas.openxmlformats.org/officeDocument/2006/relationships/tags" Target="../tags/tag507.xml"/><Relationship Id="rId333" Type="http://schemas.openxmlformats.org/officeDocument/2006/relationships/tags" Target="../tags/tag528.xml"/><Relationship Id="rId354" Type="http://schemas.openxmlformats.org/officeDocument/2006/relationships/tags" Target="../tags/tag549.xml"/><Relationship Id="rId51" Type="http://schemas.openxmlformats.org/officeDocument/2006/relationships/tags" Target="../tags/tag246.xml"/><Relationship Id="rId72" Type="http://schemas.openxmlformats.org/officeDocument/2006/relationships/tags" Target="../tags/tag267.xml"/><Relationship Id="rId93" Type="http://schemas.openxmlformats.org/officeDocument/2006/relationships/tags" Target="../tags/tag288.xml"/><Relationship Id="rId189" Type="http://schemas.openxmlformats.org/officeDocument/2006/relationships/tags" Target="../tags/tag384.xml"/><Relationship Id="rId3" Type="http://schemas.openxmlformats.org/officeDocument/2006/relationships/tags" Target="../tags/tag198.xml"/><Relationship Id="rId214" Type="http://schemas.openxmlformats.org/officeDocument/2006/relationships/tags" Target="../tags/tag409.xml"/><Relationship Id="rId235" Type="http://schemas.openxmlformats.org/officeDocument/2006/relationships/tags" Target="../tags/tag430.xml"/><Relationship Id="rId256" Type="http://schemas.openxmlformats.org/officeDocument/2006/relationships/tags" Target="../tags/tag451.xml"/><Relationship Id="rId277" Type="http://schemas.openxmlformats.org/officeDocument/2006/relationships/tags" Target="../tags/tag472.xml"/><Relationship Id="rId298" Type="http://schemas.openxmlformats.org/officeDocument/2006/relationships/tags" Target="../tags/tag493.xml"/><Relationship Id="rId116" Type="http://schemas.openxmlformats.org/officeDocument/2006/relationships/tags" Target="../tags/tag311.xml"/><Relationship Id="rId137" Type="http://schemas.openxmlformats.org/officeDocument/2006/relationships/tags" Target="../tags/tag332.xml"/><Relationship Id="rId158" Type="http://schemas.openxmlformats.org/officeDocument/2006/relationships/tags" Target="../tags/tag353.xml"/><Relationship Id="rId302" Type="http://schemas.openxmlformats.org/officeDocument/2006/relationships/tags" Target="../tags/tag497.xml"/><Relationship Id="rId323" Type="http://schemas.openxmlformats.org/officeDocument/2006/relationships/tags" Target="../tags/tag518.xml"/><Relationship Id="rId344" Type="http://schemas.openxmlformats.org/officeDocument/2006/relationships/tags" Target="../tags/tag539.xml"/><Relationship Id="rId20" Type="http://schemas.openxmlformats.org/officeDocument/2006/relationships/tags" Target="../tags/tag215.xml"/><Relationship Id="rId41" Type="http://schemas.openxmlformats.org/officeDocument/2006/relationships/tags" Target="../tags/tag236.xml"/><Relationship Id="rId62" Type="http://schemas.openxmlformats.org/officeDocument/2006/relationships/tags" Target="../tags/tag257.xml"/><Relationship Id="rId83" Type="http://schemas.openxmlformats.org/officeDocument/2006/relationships/tags" Target="../tags/tag278.xml"/><Relationship Id="rId179" Type="http://schemas.openxmlformats.org/officeDocument/2006/relationships/tags" Target="../tags/tag37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554.xml"/><Relationship Id="rId7" Type="http://schemas.openxmlformats.org/officeDocument/2006/relationships/tags" Target="../tags/tag558.xml"/><Relationship Id="rId2" Type="http://schemas.openxmlformats.org/officeDocument/2006/relationships/tags" Target="../tags/tag553.xml"/><Relationship Id="rId1" Type="http://schemas.openxmlformats.org/officeDocument/2006/relationships/tags" Target="../tags/tag552.xml"/><Relationship Id="rId6" Type="http://schemas.openxmlformats.org/officeDocument/2006/relationships/tags" Target="../tags/tag557.xml"/><Relationship Id="rId5" Type="http://schemas.openxmlformats.org/officeDocument/2006/relationships/tags" Target="../tags/tag556.xml"/><Relationship Id="rId4" Type="http://schemas.openxmlformats.org/officeDocument/2006/relationships/tags" Target="../tags/tag555.xml"/><Relationship Id="rId9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561.xml"/><Relationship Id="rId7" Type="http://schemas.openxmlformats.org/officeDocument/2006/relationships/tags" Target="../tags/tag565.xml"/><Relationship Id="rId2" Type="http://schemas.openxmlformats.org/officeDocument/2006/relationships/tags" Target="../tags/tag560.xml"/><Relationship Id="rId1" Type="http://schemas.openxmlformats.org/officeDocument/2006/relationships/tags" Target="../tags/tag559.xml"/><Relationship Id="rId6" Type="http://schemas.openxmlformats.org/officeDocument/2006/relationships/tags" Target="../tags/tag564.xml"/><Relationship Id="rId5" Type="http://schemas.openxmlformats.org/officeDocument/2006/relationships/tags" Target="../tags/tag563.xml"/><Relationship Id="rId4" Type="http://schemas.openxmlformats.org/officeDocument/2006/relationships/tags" Target="../tags/tag562.xml"/><Relationship Id="rId9" Type="http://schemas.openxmlformats.org/officeDocument/2006/relationships/hyperlink" Target="&#28369;&#21160;&#21464;&#38459;&#22120;&#30340;&#25509;&#32447;&#26041;&#27861;.flv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568.xml"/><Relationship Id="rId7" Type="http://schemas.openxmlformats.org/officeDocument/2006/relationships/image" Target="../media/image19.png"/><Relationship Id="rId2" Type="http://schemas.openxmlformats.org/officeDocument/2006/relationships/tags" Target="../tags/tag567.xml"/><Relationship Id="rId1" Type="http://schemas.openxmlformats.org/officeDocument/2006/relationships/tags" Target="../tags/tag566.xml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6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577.xml"/><Relationship Id="rId3" Type="http://schemas.openxmlformats.org/officeDocument/2006/relationships/tags" Target="../tags/tag572.xml"/><Relationship Id="rId7" Type="http://schemas.openxmlformats.org/officeDocument/2006/relationships/tags" Target="../tags/tag576.xml"/><Relationship Id="rId12" Type="http://schemas.openxmlformats.org/officeDocument/2006/relationships/image" Target="../media/image22.png"/><Relationship Id="rId2" Type="http://schemas.openxmlformats.org/officeDocument/2006/relationships/tags" Target="../tags/tag571.xml"/><Relationship Id="rId1" Type="http://schemas.openxmlformats.org/officeDocument/2006/relationships/tags" Target="../tags/tag570.xml"/><Relationship Id="rId6" Type="http://schemas.openxmlformats.org/officeDocument/2006/relationships/tags" Target="../tags/tag575.xml"/><Relationship Id="rId11" Type="http://schemas.openxmlformats.org/officeDocument/2006/relationships/image" Target="../media/image21.jpeg"/><Relationship Id="rId5" Type="http://schemas.openxmlformats.org/officeDocument/2006/relationships/tags" Target="../tags/tag574.xml"/><Relationship Id="rId10" Type="http://schemas.openxmlformats.org/officeDocument/2006/relationships/image" Target="../media/image20.jpeg"/><Relationship Id="rId4" Type="http://schemas.openxmlformats.org/officeDocument/2006/relationships/tags" Target="../tags/tag573.xml"/><Relationship Id="rId9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79.xml"/><Relationship Id="rId1" Type="http://schemas.openxmlformats.org/officeDocument/2006/relationships/tags" Target="../tags/tag578.xml"/><Relationship Id="rId4" Type="http://schemas.openxmlformats.org/officeDocument/2006/relationships/image" Target="../media/image23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582.xml"/><Relationship Id="rId7" Type="http://schemas.openxmlformats.org/officeDocument/2006/relationships/tags" Target="../tags/tag586.xml"/><Relationship Id="rId2" Type="http://schemas.openxmlformats.org/officeDocument/2006/relationships/tags" Target="../tags/tag581.xml"/><Relationship Id="rId1" Type="http://schemas.openxmlformats.org/officeDocument/2006/relationships/tags" Target="../tags/tag580.xml"/><Relationship Id="rId6" Type="http://schemas.openxmlformats.org/officeDocument/2006/relationships/tags" Target="../tags/tag585.xml"/><Relationship Id="rId5" Type="http://schemas.openxmlformats.org/officeDocument/2006/relationships/tags" Target="../tags/tag584.xml"/><Relationship Id="rId4" Type="http://schemas.openxmlformats.org/officeDocument/2006/relationships/tags" Target="../tags/tag583.xml"/><Relationship Id="rId9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589.xml"/><Relationship Id="rId2" Type="http://schemas.openxmlformats.org/officeDocument/2006/relationships/tags" Target="../tags/tag588.xml"/><Relationship Id="rId1" Type="http://schemas.openxmlformats.org/officeDocument/2006/relationships/tags" Target="../tags/tag587.xml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9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598.xml"/><Relationship Id="rId3" Type="http://schemas.openxmlformats.org/officeDocument/2006/relationships/tags" Target="../tags/tag593.xml"/><Relationship Id="rId7" Type="http://schemas.openxmlformats.org/officeDocument/2006/relationships/tags" Target="../tags/tag597.xml"/><Relationship Id="rId2" Type="http://schemas.openxmlformats.org/officeDocument/2006/relationships/tags" Target="../tags/tag592.xml"/><Relationship Id="rId1" Type="http://schemas.openxmlformats.org/officeDocument/2006/relationships/tags" Target="../tags/tag591.xml"/><Relationship Id="rId6" Type="http://schemas.openxmlformats.org/officeDocument/2006/relationships/tags" Target="../tags/tag596.xml"/><Relationship Id="rId11" Type="http://schemas.openxmlformats.org/officeDocument/2006/relationships/image" Target="../media/image26.jpeg"/><Relationship Id="rId5" Type="http://schemas.openxmlformats.org/officeDocument/2006/relationships/tags" Target="../tags/tag595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594.xml"/><Relationship Id="rId9" Type="http://schemas.openxmlformats.org/officeDocument/2006/relationships/tags" Target="../tags/tag59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602.xml"/><Relationship Id="rId7" Type="http://schemas.openxmlformats.org/officeDocument/2006/relationships/image" Target="../media/image27.png"/><Relationship Id="rId2" Type="http://schemas.openxmlformats.org/officeDocument/2006/relationships/tags" Target="../tags/tag601.xml"/><Relationship Id="rId1" Type="http://schemas.openxmlformats.org/officeDocument/2006/relationships/tags" Target="../tags/tag600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604.xml"/><Relationship Id="rId4" Type="http://schemas.openxmlformats.org/officeDocument/2006/relationships/tags" Target="../tags/tag603.xml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13" Type="http://schemas.openxmlformats.org/officeDocument/2006/relationships/oleObject" Target="../embeddings/oleObject1.bin"/><Relationship Id="rId3" Type="http://schemas.openxmlformats.org/officeDocument/2006/relationships/tags" Target="../tags/tag20.xml"/><Relationship Id="rId7" Type="http://schemas.openxmlformats.org/officeDocument/2006/relationships/tags" Target="../tags/tag24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.vml"/><Relationship Id="rId6" Type="http://schemas.openxmlformats.org/officeDocument/2006/relationships/tags" Target="../tags/tag23.xml"/><Relationship Id="rId11" Type="http://schemas.openxmlformats.org/officeDocument/2006/relationships/tags" Target="../tags/tag28.xml"/><Relationship Id="rId5" Type="http://schemas.openxmlformats.org/officeDocument/2006/relationships/tags" Target="../tags/tag22.xml"/><Relationship Id="rId15" Type="http://schemas.openxmlformats.org/officeDocument/2006/relationships/image" Target="../media/image6.png"/><Relationship Id="rId10" Type="http://schemas.openxmlformats.org/officeDocument/2006/relationships/tags" Target="../tags/tag27.xml"/><Relationship Id="rId4" Type="http://schemas.openxmlformats.org/officeDocument/2006/relationships/tags" Target="../tags/tag21.xml"/><Relationship Id="rId9" Type="http://schemas.openxmlformats.org/officeDocument/2006/relationships/tags" Target="../tags/tag26.xml"/><Relationship Id="rId14" Type="http://schemas.openxmlformats.org/officeDocument/2006/relationships/image" Target="../media/image5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33.xml"/><Relationship Id="rId10" Type="http://schemas.openxmlformats.org/officeDocument/2006/relationships/tags" Target="../tags/tag38.xml"/><Relationship Id="rId4" Type="http://schemas.openxmlformats.org/officeDocument/2006/relationships/tags" Target="../tags/tag32.xml"/><Relationship Id="rId9" Type="http://schemas.openxmlformats.org/officeDocument/2006/relationships/tags" Target="../tags/tag3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45.xml"/><Relationship Id="rId13" Type="http://schemas.openxmlformats.org/officeDocument/2006/relationships/image" Target="../media/image7.jpeg"/><Relationship Id="rId3" Type="http://schemas.openxmlformats.org/officeDocument/2006/relationships/tags" Target="../tags/tag42.xml"/><Relationship Id="rId7" Type="http://schemas.openxmlformats.org/officeDocument/2006/relationships/tags" Target="../tags/tag44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41.xml"/><Relationship Id="rId16" Type="http://schemas.openxmlformats.org/officeDocument/2006/relationships/image" Target="../media/image10.jpeg"/><Relationship Id="rId1" Type="http://schemas.openxmlformats.org/officeDocument/2006/relationships/tags" Target="../tags/tag40.xml"/><Relationship Id="rId6" Type="http://schemas.openxmlformats.org/officeDocument/2006/relationships/tags" Target="../tags/tag43.xml"/><Relationship Id="rId11" Type="http://schemas.openxmlformats.org/officeDocument/2006/relationships/tags" Target="../tags/tag48.xml"/><Relationship Id="rId5" Type="http://schemas.openxmlformats.org/officeDocument/2006/relationships/video" Target="../media/media1.mp4"/><Relationship Id="rId15" Type="http://schemas.openxmlformats.org/officeDocument/2006/relationships/image" Target="../media/image9.jpeg"/><Relationship Id="rId10" Type="http://schemas.openxmlformats.org/officeDocument/2006/relationships/tags" Target="../tags/tag47.xml"/><Relationship Id="rId4" Type="http://schemas.microsoft.com/office/2007/relationships/media" Target="../media/media1.mp4"/><Relationship Id="rId9" Type="http://schemas.openxmlformats.org/officeDocument/2006/relationships/tags" Target="../tags/tag46.xml"/><Relationship Id="rId1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61.xml"/><Relationship Id="rId18" Type="http://schemas.openxmlformats.org/officeDocument/2006/relationships/tags" Target="../tags/tag66.xml"/><Relationship Id="rId26" Type="http://schemas.openxmlformats.org/officeDocument/2006/relationships/tags" Target="../tags/tag74.xml"/><Relationship Id="rId39" Type="http://schemas.openxmlformats.org/officeDocument/2006/relationships/tags" Target="../tags/tag87.xml"/><Relationship Id="rId21" Type="http://schemas.openxmlformats.org/officeDocument/2006/relationships/tags" Target="../tags/tag69.xml"/><Relationship Id="rId34" Type="http://schemas.openxmlformats.org/officeDocument/2006/relationships/tags" Target="../tags/tag82.xml"/><Relationship Id="rId42" Type="http://schemas.openxmlformats.org/officeDocument/2006/relationships/tags" Target="../tags/tag90.xml"/><Relationship Id="rId47" Type="http://schemas.openxmlformats.org/officeDocument/2006/relationships/tags" Target="../tags/tag95.xml"/><Relationship Id="rId50" Type="http://schemas.openxmlformats.org/officeDocument/2006/relationships/tags" Target="../tags/tag98.xml"/><Relationship Id="rId55" Type="http://schemas.openxmlformats.org/officeDocument/2006/relationships/tags" Target="../tags/tag103.xml"/><Relationship Id="rId63" Type="http://schemas.openxmlformats.org/officeDocument/2006/relationships/tags" Target="../tags/tag111.xml"/><Relationship Id="rId68" Type="http://schemas.openxmlformats.org/officeDocument/2006/relationships/tags" Target="../tags/tag116.xml"/><Relationship Id="rId76" Type="http://schemas.openxmlformats.org/officeDocument/2006/relationships/tags" Target="../tags/tag124.xml"/><Relationship Id="rId7" Type="http://schemas.openxmlformats.org/officeDocument/2006/relationships/tags" Target="../tags/tag55.xml"/><Relationship Id="rId71" Type="http://schemas.openxmlformats.org/officeDocument/2006/relationships/tags" Target="../tags/tag119.xml"/><Relationship Id="rId2" Type="http://schemas.openxmlformats.org/officeDocument/2006/relationships/tags" Target="../tags/tag50.xml"/><Relationship Id="rId16" Type="http://schemas.openxmlformats.org/officeDocument/2006/relationships/tags" Target="../tags/tag64.xml"/><Relationship Id="rId29" Type="http://schemas.openxmlformats.org/officeDocument/2006/relationships/tags" Target="../tags/tag77.xml"/><Relationship Id="rId11" Type="http://schemas.openxmlformats.org/officeDocument/2006/relationships/tags" Target="../tags/tag59.xml"/><Relationship Id="rId24" Type="http://schemas.openxmlformats.org/officeDocument/2006/relationships/tags" Target="../tags/tag72.xml"/><Relationship Id="rId32" Type="http://schemas.openxmlformats.org/officeDocument/2006/relationships/tags" Target="../tags/tag80.xml"/><Relationship Id="rId37" Type="http://schemas.openxmlformats.org/officeDocument/2006/relationships/tags" Target="../tags/tag85.xml"/><Relationship Id="rId40" Type="http://schemas.openxmlformats.org/officeDocument/2006/relationships/tags" Target="../tags/tag88.xml"/><Relationship Id="rId45" Type="http://schemas.openxmlformats.org/officeDocument/2006/relationships/tags" Target="../tags/tag93.xml"/><Relationship Id="rId53" Type="http://schemas.openxmlformats.org/officeDocument/2006/relationships/tags" Target="../tags/tag101.xml"/><Relationship Id="rId58" Type="http://schemas.openxmlformats.org/officeDocument/2006/relationships/tags" Target="../tags/tag106.xml"/><Relationship Id="rId66" Type="http://schemas.openxmlformats.org/officeDocument/2006/relationships/tags" Target="../tags/tag114.xml"/><Relationship Id="rId74" Type="http://schemas.openxmlformats.org/officeDocument/2006/relationships/tags" Target="../tags/tag122.xml"/><Relationship Id="rId79" Type="http://schemas.openxmlformats.org/officeDocument/2006/relationships/tags" Target="../tags/tag127.xml"/><Relationship Id="rId5" Type="http://schemas.openxmlformats.org/officeDocument/2006/relationships/tags" Target="../tags/tag53.xml"/><Relationship Id="rId61" Type="http://schemas.openxmlformats.org/officeDocument/2006/relationships/tags" Target="../tags/tag109.xml"/><Relationship Id="rId82" Type="http://schemas.openxmlformats.org/officeDocument/2006/relationships/image" Target="../media/image11.png"/><Relationship Id="rId10" Type="http://schemas.openxmlformats.org/officeDocument/2006/relationships/tags" Target="../tags/tag58.xml"/><Relationship Id="rId19" Type="http://schemas.openxmlformats.org/officeDocument/2006/relationships/tags" Target="../tags/tag67.xml"/><Relationship Id="rId31" Type="http://schemas.openxmlformats.org/officeDocument/2006/relationships/tags" Target="../tags/tag79.xml"/><Relationship Id="rId44" Type="http://schemas.openxmlformats.org/officeDocument/2006/relationships/tags" Target="../tags/tag92.xml"/><Relationship Id="rId52" Type="http://schemas.openxmlformats.org/officeDocument/2006/relationships/tags" Target="../tags/tag100.xml"/><Relationship Id="rId60" Type="http://schemas.openxmlformats.org/officeDocument/2006/relationships/tags" Target="../tags/tag108.xml"/><Relationship Id="rId65" Type="http://schemas.openxmlformats.org/officeDocument/2006/relationships/tags" Target="../tags/tag113.xml"/><Relationship Id="rId73" Type="http://schemas.openxmlformats.org/officeDocument/2006/relationships/tags" Target="../tags/tag121.xml"/><Relationship Id="rId78" Type="http://schemas.openxmlformats.org/officeDocument/2006/relationships/tags" Target="../tags/tag126.xml"/><Relationship Id="rId81" Type="http://schemas.openxmlformats.org/officeDocument/2006/relationships/slideLayout" Target="../slideLayouts/slideLayout2.xml"/><Relationship Id="rId4" Type="http://schemas.openxmlformats.org/officeDocument/2006/relationships/tags" Target="../tags/tag52.xml"/><Relationship Id="rId9" Type="http://schemas.openxmlformats.org/officeDocument/2006/relationships/tags" Target="../tags/tag57.xml"/><Relationship Id="rId14" Type="http://schemas.openxmlformats.org/officeDocument/2006/relationships/tags" Target="../tags/tag62.xml"/><Relationship Id="rId22" Type="http://schemas.openxmlformats.org/officeDocument/2006/relationships/tags" Target="../tags/tag70.xml"/><Relationship Id="rId27" Type="http://schemas.openxmlformats.org/officeDocument/2006/relationships/tags" Target="../tags/tag75.xml"/><Relationship Id="rId30" Type="http://schemas.openxmlformats.org/officeDocument/2006/relationships/tags" Target="../tags/tag78.xml"/><Relationship Id="rId35" Type="http://schemas.openxmlformats.org/officeDocument/2006/relationships/tags" Target="../tags/tag83.xml"/><Relationship Id="rId43" Type="http://schemas.openxmlformats.org/officeDocument/2006/relationships/tags" Target="../tags/tag91.xml"/><Relationship Id="rId48" Type="http://schemas.openxmlformats.org/officeDocument/2006/relationships/tags" Target="../tags/tag96.xml"/><Relationship Id="rId56" Type="http://schemas.openxmlformats.org/officeDocument/2006/relationships/tags" Target="../tags/tag104.xml"/><Relationship Id="rId64" Type="http://schemas.openxmlformats.org/officeDocument/2006/relationships/tags" Target="../tags/tag112.xml"/><Relationship Id="rId69" Type="http://schemas.openxmlformats.org/officeDocument/2006/relationships/tags" Target="../tags/tag117.xml"/><Relationship Id="rId77" Type="http://schemas.openxmlformats.org/officeDocument/2006/relationships/tags" Target="../tags/tag125.xml"/><Relationship Id="rId8" Type="http://schemas.openxmlformats.org/officeDocument/2006/relationships/tags" Target="../tags/tag56.xml"/><Relationship Id="rId51" Type="http://schemas.openxmlformats.org/officeDocument/2006/relationships/tags" Target="../tags/tag99.xml"/><Relationship Id="rId72" Type="http://schemas.openxmlformats.org/officeDocument/2006/relationships/tags" Target="../tags/tag120.xml"/><Relationship Id="rId80" Type="http://schemas.openxmlformats.org/officeDocument/2006/relationships/tags" Target="../tags/tag128.xml"/><Relationship Id="rId3" Type="http://schemas.openxmlformats.org/officeDocument/2006/relationships/tags" Target="../tags/tag51.xml"/><Relationship Id="rId12" Type="http://schemas.openxmlformats.org/officeDocument/2006/relationships/tags" Target="../tags/tag60.xml"/><Relationship Id="rId17" Type="http://schemas.openxmlformats.org/officeDocument/2006/relationships/tags" Target="../tags/tag65.xml"/><Relationship Id="rId25" Type="http://schemas.openxmlformats.org/officeDocument/2006/relationships/tags" Target="../tags/tag73.xml"/><Relationship Id="rId33" Type="http://schemas.openxmlformats.org/officeDocument/2006/relationships/tags" Target="../tags/tag81.xml"/><Relationship Id="rId38" Type="http://schemas.openxmlformats.org/officeDocument/2006/relationships/tags" Target="../tags/tag86.xml"/><Relationship Id="rId46" Type="http://schemas.openxmlformats.org/officeDocument/2006/relationships/tags" Target="../tags/tag94.xml"/><Relationship Id="rId59" Type="http://schemas.openxmlformats.org/officeDocument/2006/relationships/tags" Target="../tags/tag107.xml"/><Relationship Id="rId67" Type="http://schemas.openxmlformats.org/officeDocument/2006/relationships/tags" Target="../tags/tag115.xml"/><Relationship Id="rId20" Type="http://schemas.openxmlformats.org/officeDocument/2006/relationships/tags" Target="../tags/tag68.xml"/><Relationship Id="rId41" Type="http://schemas.openxmlformats.org/officeDocument/2006/relationships/tags" Target="../tags/tag89.xml"/><Relationship Id="rId54" Type="http://schemas.openxmlformats.org/officeDocument/2006/relationships/tags" Target="../tags/tag102.xml"/><Relationship Id="rId62" Type="http://schemas.openxmlformats.org/officeDocument/2006/relationships/tags" Target="../tags/tag110.xml"/><Relationship Id="rId70" Type="http://schemas.openxmlformats.org/officeDocument/2006/relationships/tags" Target="../tags/tag118.xml"/><Relationship Id="rId75" Type="http://schemas.openxmlformats.org/officeDocument/2006/relationships/tags" Target="../tags/tag123.xml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5" Type="http://schemas.openxmlformats.org/officeDocument/2006/relationships/tags" Target="../tags/tag63.xml"/><Relationship Id="rId23" Type="http://schemas.openxmlformats.org/officeDocument/2006/relationships/tags" Target="../tags/tag71.xml"/><Relationship Id="rId28" Type="http://schemas.openxmlformats.org/officeDocument/2006/relationships/tags" Target="../tags/tag76.xml"/><Relationship Id="rId36" Type="http://schemas.openxmlformats.org/officeDocument/2006/relationships/tags" Target="../tags/tag84.xml"/><Relationship Id="rId49" Type="http://schemas.openxmlformats.org/officeDocument/2006/relationships/tags" Target="../tags/tag97.xml"/><Relationship Id="rId57" Type="http://schemas.openxmlformats.org/officeDocument/2006/relationships/tags" Target="../tags/tag10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36.xml"/><Relationship Id="rId13" Type="http://schemas.openxmlformats.org/officeDocument/2006/relationships/image" Target="../media/image12.png"/><Relationship Id="rId3" Type="http://schemas.openxmlformats.org/officeDocument/2006/relationships/tags" Target="../tags/tag131.xml"/><Relationship Id="rId7" Type="http://schemas.openxmlformats.org/officeDocument/2006/relationships/tags" Target="../tags/tag135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tags" Target="../tags/tag134.xml"/><Relationship Id="rId11" Type="http://schemas.openxmlformats.org/officeDocument/2006/relationships/tags" Target="../tags/tag139.xml"/><Relationship Id="rId5" Type="http://schemas.openxmlformats.org/officeDocument/2006/relationships/tags" Target="../tags/tag133.xml"/><Relationship Id="rId10" Type="http://schemas.openxmlformats.org/officeDocument/2006/relationships/tags" Target="../tags/tag138.xml"/><Relationship Id="rId4" Type="http://schemas.openxmlformats.org/officeDocument/2006/relationships/tags" Target="../tags/tag132.xml"/><Relationship Id="rId9" Type="http://schemas.openxmlformats.org/officeDocument/2006/relationships/tags" Target="../tags/tag137.xml"/><Relationship Id="rId1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47.xml"/><Relationship Id="rId13" Type="http://schemas.openxmlformats.org/officeDocument/2006/relationships/tags" Target="../tags/tag152.xml"/><Relationship Id="rId18" Type="http://schemas.openxmlformats.org/officeDocument/2006/relationships/tags" Target="../tags/tag157.xml"/><Relationship Id="rId26" Type="http://schemas.openxmlformats.org/officeDocument/2006/relationships/tags" Target="../tags/tag165.xml"/><Relationship Id="rId3" Type="http://schemas.openxmlformats.org/officeDocument/2006/relationships/tags" Target="../tags/tag142.xml"/><Relationship Id="rId21" Type="http://schemas.openxmlformats.org/officeDocument/2006/relationships/tags" Target="../tags/tag160.xml"/><Relationship Id="rId34" Type="http://schemas.openxmlformats.org/officeDocument/2006/relationships/tags" Target="../tags/tag173.xml"/><Relationship Id="rId7" Type="http://schemas.openxmlformats.org/officeDocument/2006/relationships/tags" Target="../tags/tag146.xml"/><Relationship Id="rId12" Type="http://schemas.openxmlformats.org/officeDocument/2006/relationships/tags" Target="../tags/tag151.xml"/><Relationship Id="rId17" Type="http://schemas.openxmlformats.org/officeDocument/2006/relationships/tags" Target="../tags/tag156.xml"/><Relationship Id="rId25" Type="http://schemas.openxmlformats.org/officeDocument/2006/relationships/tags" Target="../tags/tag164.xml"/><Relationship Id="rId33" Type="http://schemas.openxmlformats.org/officeDocument/2006/relationships/tags" Target="../tags/tag172.xml"/><Relationship Id="rId38" Type="http://schemas.openxmlformats.org/officeDocument/2006/relationships/image" Target="../media/image15.png"/><Relationship Id="rId2" Type="http://schemas.openxmlformats.org/officeDocument/2006/relationships/tags" Target="../tags/tag141.xml"/><Relationship Id="rId16" Type="http://schemas.openxmlformats.org/officeDocument/2006/relationships/tags" Target="../tags/tag155.xml"/><Relationship Id="rId20" Type="http://schemas.openxmlformats.org/officeDocument/2006/relationships/tags" Target="../tags/tag159.xml"/><Relationship Id="rId29" Type="http://schemas.openxmlformats.org/officeDocument/2006/relationships/tags" Target="../tags/tag168.xml"/><Relationship Id="rId1" Type="http://schemas.openxmlformats.org/officeDocument/2006/relationships/tags" Target="../tags/tag140.xml"/><Relationship Id="rId6" Type="http://schemas.openxmlformats.org/officeDocument/2006/relationships/tags" Target="../tags/tag145.xml"/><Relationship Id="rId11" Type="http://schemas.openxmlformats.org/officeDocument/2006/relationships/tags" Target="../tags/tag150.xml"/><Relationship Id="rId24" Type="http://schemas.openxmlformats.org/officeDocument/2006/relationships/tags" Target="../tags/tag163.xml"/><Relationship Id="rId32" Type="http://schemas.openxmlformats.org/officeDocument/2006/relationships/tags" Target="../tags/tag171.xml"/><Relationship Id="rId37" Type="http://schemas.openxmlformats.org/officeDocument/2006/relationships/image" Target="../media/image14.jpeg"/><Relationship Id="rId5" Type="http://schemas.openxmlformats.org/officeDocument/2006/relationships/tags" Target="../tags/tag144.xml"/><Relationship Id="rId15" Type="http://schemas.openxmlformats.org/officeDocument/2006/relationships/tags" Target="../tags/tag154.xml"/><Relationship Id="rId23" Type="http://schemas.openxmlformats.org/officeDocument/2006/relationships/tags" Target="../tags/tag162.xml"/><Relationship Id="rId28" Type="http://schemas.openxmlformats.org/officeDocument/2006/relationships/tags" Target="../tags/tag167.xml"/><Relationship Id="rId36" Type="http://schemas.openxmlformats.org/officeDocument/2006/relationships/slideLayout" Target="../slideLayouts/slideLayout2.xml"/><Relationship Id="rId10" Type="http://schemas.openxmlformats.org/officeDocument/2006/relationships/tags" Target="../tags/tag149.xml"/><Relationship Id="rId19" Type="http://schemas.openxmlformats.org/officeDocument/2006/relationships/tags" Target="../tags/tag158.xml"/><Relationship Id="rId31" Type="http://schemas.openxmlformats.org/officeDocument/2006/relationships/tags" Target="../tags/tag170.xml"/><Relationship Id="rId4" Type="http://schemas.openxmlformats.org/officeDocument/2006/relationships/tags" Target="../tags/tag143.xml"/><Relationship Id="rId9" Type="http://schemas.openxmlformats.org/officeDocument/2006/relationships/tags" Target="../tags/tag148.xml"/><Relationship Id="rId14" Type="http://schemas.openxmlformats.org/officeDocument/2006/relationships/tags" Target="../tags/tag153.xml"/><Relationship Id="rId22" Type="http://schemas.openxmlformats.org/officeDocument/2006/relationships/tags" Target="../tags/tag161.xml"/><Relationship Id="rId27" Type="http://schemas.openxmlformats.org/officeDocument/2006/relationships/tags" Target="../tags/tag166.xml"/><Relationship Id="rId30" Type="http://schemas.openxmlformats.org/officeDocument/2006/relationships/tags" Target="../tags/tag169.xml"/><Relationship Id="rId35" Type="http://schemas.openxmlformats.org/officeDocument/2006/relationships/tags" Target="../tags/tag17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81.xml"/><Relationship Id="rId13" Type="http://schemas.openxmlformats.org/officeDocument/2006/relationships/tags" Target="../tags/tag186.xml"/><Relationship Id="rId18" Type="http://schemas.openxmlformats.org/officeDocument/2006/relationships/tags" Target="../tags/tag191.xml"/><Relationship Id="rId26" Type="http://schemas.openxmlformats.org/officeDocument/2006/relationships/image" Target="../media/image5.wmf"/><Relationship Id="rId3" Type="http://schemas.openxmlformats.org/officeDocument/2006/relationships/tags" Target="../tags/tag176.xml"/><Relationship Id="rId21" Type="http://schemas.openxmlformats.org/officeDocument/2006/relationships/tags" Target="../tags/tag194.xml"/><Relationship Id="rId7" Type="http://schemas.openxmlformats.org/officeDocument/2006/relationships/tags" Target="../tags/tag180.xml"/><Relationship Id="rId12" Type="http://schemas.openxmlformats.org/officeDocument/2006/relationships/tags" Target="../tags/tag185.xml"/><Relationship Id="rId17" Type="http://schemas.openxmlformats.org/officeDocument/2006/relationships/tags" Target="../tags/tag190.xml"/><Relationship Id="rId25" Type="http://schemas.openxmlformats.org/officeDocument/2006/relationships/oleObject" Target="../embeddings/oleObject2.bin"/><Relationship Id="rId2" Type="http://schemas.openxmlformats.org/officeDocument/2006/relationships/tags" Target="../tags/tag175.xml"/><Relationship Id="rId16" Type="http://schemas.openxmlformats.org/officeDocument/2006/relationships/tags" Target="../tags/tag189.xml"/><Relationship Id="rId20" Type="http://schemas.openxmlformats.org/officeDocument/2006/relationships/tags" Target="../tags/tag193.xml"/><Relationship Id="rId1" Type="http://schemas.openxmlformats.org/officeDocument/2006/relationships/vmlDrawing" Target="../drawings/vmlDrawing2.vml"/><Relationship Id="rId6" Type="http://schemas.openxmlformats.org/officeDocument/2006/relationships/tags" Target="../tags/tag179.xml"/><Relationship Id="rId11" Type="http://schemas.openxmlformats.org/officeDocument/2006/relationships/tags" Target="../tags/tag184.xml"/><Relationship Id="rId24" Type="http://schemas.openxmlformats.org/officeDocument/2006/relationships/image" Target="../media/image16.png"/><Relationship Id="rId5" Type="http://schemas.openxmlformats.org/officeDocument/2006/relationships/tags" Target="../tags/tag178.xml"/><Relationship Id="rId15" Type="http://schemas.openxmlformats.org/officeDocument/2006/relationships/tags" Target="../tags/tag188.xml"/><Relationship Id="rId23" Type="http://schemas.openxmlformats.org/officeDocument/2006/relationships/slideLayout" Target="../slideLayouts/slideLayout2.xml"/><Relationship Id="rId28" Type="http://schemas.openxmlformats.org/officeDocument/2006/relationships/hyperlink" Target="&#28369;&#21160;&#21464;&#38459;&#22120;.swf" TargetMode="External"/><Relationship Id="rId10" Type="http://schemas.openxmlformats.org/officeDocument/2006/relationships/tags" Target="../tags/tag183.xml"/><Relationship Id="rId19" Type="http://schemas.openxmlformats.org/officeDocument/2006/relationships/tags" Target="../tags/tag192.xml"/><Relationship Id="rId4" Type="http://schemas.openxmlformats.org/officeDocument/2006/relationships/tags" Target="../tags/tag177.xml"/><Relationship Id="rId9" Type="http://schemas.openxmlformats.org/officeDocument/2006/relationships/tags" Target="../tags/tag182.xml"/><Relationship Id="rId14" Type="http://schemas.openxmlformats.org/officeDocument/2006/relationships/tags" Target="../tags/tag187.xml"/><Relationship Id="rId22" Type="http://schemas.openxmlformats.org/officeDocument/2006/relationships/tags" Target="../tags/tag195.xml"/><Relationship Id="rId27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02640" y="469900"/>
            <a:ext cx="3251200" cy="829310"/>
          </a:xfrm>
        </p:spPr>
        <p:txBody>
          <a:bodyPr lIns="88770" tIns="44385" rIns="88770" bIns="44385"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4000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课前一分钟：</a:t>
            </a:r>
          </a:p>
        </p:txBody>
      </p:sp>
      <p:sp>
        <p:nvSpPr>
          <p:cNvPr id="6" name="Rectangle 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644640" y="2320082"/>
            <a:ext cx="4297045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>
              <a:lnSpc>
                <a:spcPct val="150000"/>
              </a:lnSpc>
            </a:pPr>
            <a:r>
              <a:rPr lang="zh-CN" altLang="en-US" sz="2800" smtClean="0">
                <a:solidFill>
                  <a:srgbClr val="0070C0"/>
                </a:solidFill>
                <a:latin typeface="+mj-ea"/>
                <a:ea typeface="+mj-ea"/>
              </a:rPr>
              <a:t>提问：</a:t>
            </a:r>
            <a:endParaRPr lang="en-US" altLang="zh-CN" sz="2800" smtClean="0">
              <a:solidFill>
                <a:srgbClr val="4F81BD"/>
              </a:solidFill>
              <a:latin typeface="+mj-ea"/>
              <a:ea typeface="+mj-ea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2800" smtClean="0">
                <a:solidFill>
                  <a:schemeClr val="tx1">
                    <a:lumMod val="90000"/>
                    <a:lumOff val="10000"/>
                  </a:schemeClr>
                </a:solidFill>
                <a:latin typeface="+mj-ea"/>
                <a:ea typeface="+mj-ea"/>
              </a:rPr>
              <a:t>怎样设计一个能改变小灯泡亮度的电路？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3" r="4411" b="5882"/>
          <a:stretch>
            <a:fillRect/>
          </a:stretch>
        </p:blipFill>
        <p:spPr bwMode="auto">
          <a:xfrm>
            <a:off x="611725" y="1563680"/>
            <a:ext cx="5586182" cy="378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</p:cTn>
                        </p:par>
                        <p:par>
                          <p:cTn id="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467451" y="1134299"/>
          <a:ext cx="8784610" cy="51677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2055"/>
                <a:gridCol w="1368095"/>
                <a:gridCol w="3168220"/>
                <a:gridCol w="2088145"/>
                <a:gridCol w="1368095"/>
              </a:tblGrid>
              <a:tr h="365532">
                <a:tc rowSpan="2">
                  <a:txBody>
                    <a:bodyPr/>
                    <a:lstStyle/>
                    <a:p>
                      <a:pPr algn="ctr"/>
                      <a:endParaRPr lang="en-US" altLang="zh-CN" sz="2000" b="1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  <a:cs typeface="Times New Roman" panose="02020603050405020304" charset="0"/>
                      </a:endParaRPr>
                    </a:p>
                    <a:p>
                      <a:pPr algn="ctr"/>
                      <a:r>
                        <a:rPr lang="zh-CN" altLang="en-US" sz="2000" b="1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anose="02020603050405020304" charset="0"/>
                        </a:rPr>
                        <a:t>实验</a:t>
                      </a:r>
                      <a:endParaRPr lang="zh-CN" altLang="en-US" sz="2000" b="1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  <a:cs typeface="Times New Roman" panose="02020603050405020304" charset="0"/>
                      </a:endParaRPr>
                    </a:p>
                  </a:txBody>
                  <a:tcPr marT="45730" marB="4573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2000" b="1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anose="02020603050405020304" charset="0"/>
                        </a:rPr>
                        <a:t>连入电路的接线柱</a:t>
                      </a:r>
                    </a:p>
                  </a:txBody>
                  <a:tcPr marT="45730" marB="4573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altLang="zh-CN" sz="2000" b="1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  <a:cs typeface="Times New Roman" panose="02020603050405020304" charset="0"/>
                      </a:endParaRPr>
                    </a:p>
                    <a:p>
                      <a:pPr algn="ctr"/>
                      <a:r>
                        <a:rPr lang="zh-CN" altLang="en-US" sz="2000" b="1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anose="02020603050405020304" charset="0"/>
                        </a:rPr>
                        <a:t>接入电路的电阻丝</a:t>
                      </a:r>
                      <a:endParaRPr lang="zh-CN" altLang="en-US" sz="2000" b="1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  <a:cs typeface="Times New Roman" panose="02020603050405020304" charset="0"/>
                      </a:endParaRPr>
                    </a:p>
                  </a:txBody>
                  <a:tcPr marT="45730" marB="4573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2000" b="1" i="0" kern="12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anose="02020603050405020304" charset="0"/>
                        </a:rPr>
                        <a:t>滑片向左滑</a:t>
                      </a:r>
                    </a:p>
                  </a:txBody>
                  <a:tcPr marT="45730" marB="4573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1358"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i="0" kern="12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anose="02020603050405020304" charset="0"/>
                        </a:rPr>
                        <a:t>接入电路的电阻丝及其变化</a:t>
                      </a:r>
                    </a:p>
                  </a:txBody>
                  <a:tcPr marT="45730" marB="4573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i="0" kern="12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anose="02020603050405020304" charset="0"/>
                        </a:rPr>
                        <a:t>灯的亮度变化</a:t>
                      </a:r>
                    </a:p>
                  </a:txBody>
                  <a:tcPr marT="45730" marB="4573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14048"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2000" b="1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anose="02020603050405020304" charset="0"/>
                        </a:rPr>
                        <a:t>1</a:t>
                      </a:r>
                    </a:p>
                  </a:txBody>
                  <a:tcPr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1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微软雅黑" panose="020B0503020204020204" pitchFamily="34" charset="-122"/>
                        </a:rPr>
                        <a:t>A</a:t>
                      </a:r>
                      <a:r>
                        <a:rPr lang="zh-CN" altLang="en-US" sz="2000" b="1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2000" b="1" i="0" kern="12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微软雅黑" panose="020B0503020204020204" pitchFamily="34" charset="-122"/>
                        </a:rPr>
                        <a:t>C</a:t>
                      </a:r>
                    </a:p>
                  </a:txBody>
                  <a:tcPr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000" b="1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  <a:cs typeface="Times New Roman" panose="02020603050405020304" charset="0"/>
                      </a:endParaRPr>
                    </a:p>
                  </a:txBody>
                  <a:tcPr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i="0" kern="12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微软雅黑" panose="020B0503020204020204" pitchFamily="34" charset="-122"/>
                        </a:rPr>
                        <a:t>AP</a:t>
                      </a:r>
                      <a:r>
                        <a:rPr lang="zh-CN" altLang="en-US" sz="2000" b="1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微软雅黑" panose="020B0503020204020204" pitchFamily="34" charset="-122"/>
                        </a:rPr>
                        <a:t>、变小</a:t>
                      </a:r>
                      <a:endParaRPr lang="zh-CN" altLang="en-US" sz="2000" b="1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  <a:cs typeface="微软雅黑" panose="020B0503020204020204" pitchFamily="34" charset="-122"/>
                      </a:endParaRPr>
                    </a:p>
                  </a:txBody>
                  <a:tcPr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anose="02020603050405020304" charset="0"/>
                        </a:rPr>
                        <a:t>变亮</a:t>
                      </a:r>
                    </a:p>
                  </a:txBody>
                  <a:tcPr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30976"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2000" b="1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anose="02020603050405020304" charset="0"/>
                        </a:rPr>
                        <a:t>2</a:t>
                      </a:r>
                    </a:p>
                  </a:txBody>
                  <a:tcPr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1" i="0" kern="12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微软雅黑" panose="020B0503020204020204" pitchFamily="34" charset="-122"/>
                        </a:rPr>
                        <a:t>A</a:t>
                      </a:r>
                      <a:r>
                        <a:rPr lang="zh-CN" altLang="en-US" sz="2000" b="1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2000" b="1" i="0" kern="12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微软雅黑" panose="020B0503020204020204" pitchFamily="34" charset="-122"/>
                        </a:rPr>
                        <a:t>D</a:t>
                      </a:r>
                    </a:p>
                  </a:txBody>
                  <a:tcPr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000" b="1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  <a:cs typeface="Times New Roman" panose="02020603050405020304" charset="0"/>
                      </a:endParaRPr>
                    </a:p>
                  </a:txBody>
                  <a:tcPr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i="0" kern="12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微软雅黑" panose="020B0503020204020204" pitchFamily="34" charset="-122"/>
                        </a:rPr>
                        <a:t>AP</a:t>
                      </a:r>
                      <a:r>
                        <a:rPr lang="zh-CN" altLang="en-US" sz="2000" b="1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微软雅黑" panose="020B0503020204020204" pitchFamily="34" charset="-122"/>
                        </a:rPr>
                        <a:t>、变小</a:t>
                      </a:r>
                      <a:endParaRPr lang="zh-CN" altLang="en-US" sz="2000" b="1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  <a:cs typeface="微软雅黑" panose="020B0503020204020204" pitchFamily="34" charset="-122"/>
                      </a:endParaRPr>
                    </a:p>
                  </a:txBody>
                  <a:tcPr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anose="02020603050405020304" charset="0"/>
                        </a:rPr>
                        <a:t>变亮</a:t>
                      </a:r>
                    </a:p>
                  </a:txBody>
                  <a:tcPr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81222"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2000" b="1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anose="02020603050405020304" charset="0"/>
                        </a:rPr>
                        <a:t>3</a:t>
                      </a:r>
                    </a:p>
                  </a:txBody>
                  <a:tcPr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1" i="0" kern="12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微软雅黑" panose="020B0503020204020204" pitchFamily="34" charset="-122"/>
                        </a:rPr>
                        <a:t>B</a:t>
                      </a:r>
                      <a:r>
                        <a:rPr lang="zh-CN" altLang="en-US" sz="2000" b="1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2000" b="1" i="0" kern="12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微软雅黑" panose="020B0503020204020204" pitchFamily="34" charset="-122"/>
                        </a:rPr>
                        <a:t>C</a:t>
                      </a:r>
                    </a:p>
                  </a:txBody>
                  <a:tcPr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000" b="1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  <a:cs typeface="Times New Roman" panose="02020603050405020304" charset="0"/>
                      </a:endParaRPr>
                    </a:p>
                  </a:txBody>
                  <a:tcPr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i="0" kern="12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微软雅黑" panose="020B0503020204020204" pitchFamily="34" charset="-122"/>
                        </a:rPr>
                        <a:t>BP</a:t>
                      </a:r>
                      <a:r>
                        <a:rPr lang="zh-CN" altLang="en-US" sz="2000" b="1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微软雅黑" panose="020B0503020204020204" pitchFamily="34" charset="-122"/>
                        </a:rPr>
                        <a:t>、变大</a:t>
                      </a:r>
                      <a:endParaRPr lang="zh-CN" altLang="en-US" sz="2000" b="1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  <a:cs typeface="微软雅黑" panose="020B0503020204020204" pitchFamily="34" charset="-122"/>
                      </a:endParaRPr>
                    </a:p>
                  </a:txBody>
                  <a:tcPr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anose="02020603050405020304" charset="0"/>
                        </a:rPr>
                        <a:t>变暗</a:t>
                      </a:r>
                    </a:p>
                  </a:txBody>
                  <a:tcPr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64564"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2000" b="1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anose="02020603050405020304" charset="0"/>
                        </a:rPr>
                        <a:t>4</a:t>
                      </a:r>
                    </a:p>
                  </a:txBody>
                  <a:tcPr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1" i="0" kern="12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微软雅黑" panose="020B0503020204020204" pitchFamily="34" charset="-122"/>
                        </a:rPr>
                        <a:t>B</a:t>
                      </a:r>
                      <a:r>
                        <a:rPr lang="zh-CN" altLang="en-US" sz="2000" b="1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2000" b="1" i="0" kern="12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微软雅黑" panose="020B0503020204020204" pitchFamily="34" charset="-122"/>
                        </a:rPr>
                        <a:t>D</a:t>
                      </a:r>
                    </a:p>
                  </a:txBody>
                  <a:tcPr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000" b="1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  <a:cs typeface="Times New Roman" panose="02020603050405020304" charset="0"/>
                      </a:endParaRPr>
                    </a:p>
                  </a:txBody>
                  <a:tcPr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i="0" kern="12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微软雅黑" panose="020B0503020204020204" pitchFamily="34" charset="-122"/>
                        </a:rPr>
                        <a:t>BP</a:t>
                      </a:r>
                      <a:r>
                        <a:rPr lang="zh-CN" altLang="en-US" sz="2000" b="1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微软雅黑" panose="020B0503020204020204" pitchFamily="34" charset="-122"/>
                        </a:rPr>
                        <a:t>、变大</a:t>
                      </a:r>
                      <a:endParaRPr lang="zh-CN" altLang="en-US" sz="2000" b="1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  <a:cs typeface="微软雅黑" panose="020B0503020204020204" pitchFamily="34" charset="-122"/>
                      </a:endParaRPr>
                    </a:p>
                  </a:txBody>
                  <a:tcPr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anose="02020603050405020304" charset="0"/>
                        </a:rPr>
                        <a:t>变暗</a:t>
                      </a:r>
                    </a:p>
                  </a:txBody>
                  <a:tcPr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9810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anose="02020603050405020304" charset="0"/>
                        </a:rPr>
                        <a:t>5</a:t>
                      </a:r>
                    </a:p>
                  </a:txBody>
                  <a:tcPr marT="45730" marB="4573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i="0" kern="12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微软雅黑" panose="020B0503020204020204" pitchFamily="34" charset="-122"/>
                        </a:rPr>
                        <a:t>A</a:t>
                      </a:r>
                      <a:r>
                        <a:rPr lang="zh-CN" altLang="en-US" sz="2000" b="1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2000" b="1" i="0" kern="12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微软雅黑" panose="020B0503020204020204" pitchFamily="34" charset="-122"/>
                        </a:rPr>
                        <a:t>B</a:t>
                      </a:r>
                      <a:endParaRPr lang="zh-CN" altLang="en-US" sz="2000" b="1" i="0" kern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  <a:cs typeface="微软雅黑" panose="020B0503020204020204" pitchFamily="34" charset="-122"/>
                      </a:endParaRPr>
                    </a:p>
                  </a:txBody>
                  <a:tcPr marT="45730" marB="4573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b="1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  <a:cs typeface="Times New Roman" panose="02020603050405020304" charset="0"/>
                      </a:endParaRPr>
                    </a:p>
                  </a:txBody>
                  <a:tcPr marT="45730" marB="4573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i="0" kern="1200" smtClean="0">
                          <a:solidFill>
                            <a:srgbClr val="D26B62"/>
                          </a:solidFill>
                          <a:latin typeface="微软雅黑" pitchFamily="34" charset="-122"/>
                          <a:ea typeface="微软雅黑" pitchFamily="34" charset="-122"/>
                          <a:cs typeface="微软雅黑" panose="020B0503020204020204" pitchFamily="34" charset="-122"/>
                        </a:rPr>
                        <a:t>AB</a:t>
                      </a:r>
                      <a:r>
                        <a:rPr lang="zh-CN" altLang="en-US" sz="2000" b="1" i="0" smtClean="0">
                          <a:solidFill>
                            <a:srgbClr val="D26B62"/>
                          </a:solidFill>
                          <a:latin typeface="微软雅黑" pitchFamily="34" charset="-122"/>
                          <a:ea typeface="微软雅黑" pitchFamily="34" charset="-122"/>
                          <a:cs typeface="微软雅黑" panose="020B0503020204020204" pitchFamily="34" charset="-122"/>
                        </a:rPr>
                        <a:t>、不变</a:t>
                      </a:r>
                      <a:endParaRPr lang="zh-CN" altLang="en-US" sz="2000" b="1" i="0">
                        <a:solidFill>
                          <a:srgbClr val="D26B62"/>
                        </a:solidFill>
                        <a:latin typeface="微软雅黑" pitchFamily="34" charset="-122"/>
                        <a:ea typeface="微软雅黑" pitchFamily="34" charset="-122"/>
                        <a:cs typeface="微软雅黑" panose="020B0503020204020204" pitchFamily="34" charset="-122"/>
                      </a:endParaRPr>
                    </a:p>
                  </a:txBody>
                  <a:tcPr marT="45730" marB="4573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i="0" smtClean="0">
                          <a:solidFill>
                            <a:srgbClr val="D26B62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anose="02020603050405020304" charset="0"/>
                        </a:rPr>
                        <a:t>不变</a:t>
                      </a:r>
                    </a:p>
                  </a:txBody>
                  <a:tcPr marT="45730" marB="4573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8149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anose="02020603050405020304" charset="0"/>
                        </a:rPr>
                        <a:t>6</a:t>
                      </a:r>
                    </a:p>
                  </a:txBody>
                  <a:tcPr marT="45730" marB="4573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i="0" kern="12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微软雅黑" panose="020B0503020204020204" pitchFamily="34" charset="-122"/>
                        </a:rPr>
                        <a:t>C</a:t>
                      </a:r>
                      <a:r>
                        <a:rPr lang="zh-CN" altLang="en-US" sz="2000" b="1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2000" b="1" i="0" kern="120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itchFamily="34" charset="-122"/>
                          <a:ea typeface="微软雅黑" pitchFamily="34" charset="-122"/>
                          <a:cs typeface="微软雅黑" panose="020B0503020204020204" pitchFamily="34" charset="-122"/>
                        </a:rPr>
                        <a:t>D</a:t>
                      </a:r>
                      <a:endParaRPr lang="zh-CN" altLang="en-US" sz="2000" b="1" i="0" kern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  <a:cs typeface="微软雅黑" panose="020B0503020204020204" pitchFamily="34" charset="-122"/>
                      </a:endParaRPr>
                    </a:p>
                  </a:txBody>
                  <a:tcPr marT="45730" marB="4573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b="1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itchFamily="34" charset="-122"/>
                        <a:ea typeface="微软雅黑" pitchFamily="34" charset="-122"/>
                        <a:cs typeface="Times New Roman" panose="02020603050405020304" charset="0"/>
                      </a:endParaRPr>
                    </a:p>
                  </a:txBody>
                  <a:tcPr marT="45730" marB="4573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i="0" kern="1200" smtClean="0">
                          <a:solidFill>
                            <a:srgbClr val="D26B62"/>
                          </a:solidFill>
                          <a:latin typeface="微软雅黑" pitchFamily="34" charset="-122"/>
                          <a:ea typeface="微软雅黑" pitchFamily="34" charset="-122"/>
                          <a:cs typeface="微软雅黑" panose="020B0503020204020204" pitchFamily="34" charset="-122"/>
                        </a:rPr>
                        <a:t>CD</a:t>
                      </a:r>
                      <a:r>
                        <a:rPr lang="zh-CN" altLang="en-US" sz="2000" b="1" i="0" smtClean="0">
                          <a:solidFill>
                            <a:srgbClr val="D26B62"/>
                          </a:solidFill>
                          <a:latin typeface="微软雅黑" pitchFamily="34" charset="-122"/>
                          <a:ea typeface="微软雅黑" pitchFamily="34" charset="-122"/>
                          <a:cs typeface="微软雅黑" panose="020B0503020204020204" pitchFamily="34" charset="-122"/>
                        </a:rPr>
                        <a:t>、不变</a:t>
                      </a:r>
                      <a:endParaRPr lang="zh-CN" altLang="en-US" sz="2000" b="1" i="0">
                        <a:solidFill>
                          <a:srgbClr val="D26B62"/>
                        </a:solidFill>
                        <a:latin typeface="微软雅黑" pitchFamily="34" charset="-122"/>
                        <a:ea typeface="微软雅黑" pitchFamily="34" charset="-122"/>
                        <a:cs typeface="微软雅黑" panose="020B0503020204020204" pitchFamily="34" charset="-122"/>
                      </a:endParaRPr>
                    </a:p>
                  </a:txBody>
                  <a:tcPr marT="45730" marB="4573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i="0" smtClean="0">
                          <a:solidFill>
                            <a:srgbClr val="D26B62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 panose="02020603050405020304" charset="0"/>
                        </a:rPr>
                        <a:t>不变</a:t>
                      </a:r>
                    </a:p>
                  </a:txBody>
                  <a:tcPr marT="45730" marB="4573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5" name="组 348"/>
          <p:cNvGrpSpPr/>
          <p:nvPr>
            <p:custDataLst>
              <p:tags r:id="rId2"/>
            </p:custDataLst>
          </p:nvPr>
        </p:nvGrpSpPr>
        <p:grpSpPr>
          <a:xfrm>
            <a:off x="4275647" y="2287314"/>
            <a:ext cx="1897337" cy="766583"/>
            <a:chOff x="1882140" y="1392868"/>
            <a:chExt cx="1827563" cy="1003351"/>
          </a:xfrm>
        </p:grpSpPr>
        <p:grpSp>
          <p:nvGrpSpPr>
            <p:cNvPr id="6" name="组 224"/>
            <p:cNvGrpSpPr/>
            <p:nvPr>
              <p:custDataLst>
                <p:tags r:id="rId296"/>
              </p:custDataLst>
            </p:nvPr>
          </p:nvGrpSpPr>
          <p:grpSpPr>
            <a:xfrm>
              <a:off x="1904373" y="1428750"/>
              <a:ext cx="1805330" cy="967469"/>
              <a:chOff x="2056773" y="1504950"/>
              <a:chExt cx="1805330" cy="967469"/>
            </a:xfrm>
          </p:grpSpPr>
          <p:grpSp>
            <p:nvGrpSpPr>
              <p:cNvPr id="9" name="组 2"/>
              <p:cNvGrpSpPr/>
              <p:nvPr>
                <p:custDataLst>
                  <p:tags r:id="rId299"/>
                </p:custDataLst>
              </p:nvPr>
            </p:nvGrpSpPr>
            <p:grpSpPr>
              <a:xfrm>
                <a:off x="2056773" y="1504950"/>
                <a:ext cx="1805330" cy="967469"/>
                <a:chOff x="151055" y="209549"/>
                <a:chExt cx="3870530" cy="1823378"/>
              </a:xfrm>
            </p:grpSpPr>
            <p:grpSp>
              <p:nvGrpSpPr>
                <p:cNvPr id="21" name="组 3"/>
                <p:cNvGrpSpPr/>
                <p:nvPr>
                  <p:custDataLst>
                    <p:tags r:id="rId311"/>
                  </p:custDataLst>
                </p:nvPr>
              </p:nvGrpSpPr>
              <p:grpSpPr>
                <a:xfrm>
                  <a:off x="151055" y="209549"/>
                  <a:ext cx="3870530" cy="1594780"/>
                  <a:chOff x="151055" y="209550"/>
                  <a:chExt cx="3870530" cy="1594780"/>
                </a:xfrm>
              </p:grpSpPr>
              <p:cxnSp>
                <p:nvCxnSpPr>
                  <p:cNvPr id="23" name="直线箭头连接符 5"/>
                  <p:cNvCxnSpPr/>
                  <p:nvPr>
                    <p:custDataLst>
                      <p:tags r:id="rId313"/>
                    </p:custDataLst>
                  </p:nvPr>
                </p:nvCxnSpPr>
                <p:spPr>
                  <a:xfrm flipH="1">
                    <a:off x="1897719" y="515622"/>
                    <a:ext cx="6810" cy="615853"/>
                  </a:xfrm>
                  <a:prstGeom prst="straightConnector1">
                    <a:avLst/>
                  </a:prstGeom>
                  <a:ln w="12700" cmpd="sng">
                    <a:solidFill>
                      <a:srgbClr val="C74444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4" name="组 6"/>
                  <p:cNvGrpSpPr/>
                  <p:nvPr>
                    <p:custDataLst>
                      <p:tags r:id="rId314"/>
                    </p:custDataLst>
                  </p:nvPr>
                </p:nvGrpSpPr>
                <p:grpSpPr>
                  <a:xfrm>
                    <a:off x="609601" y="438150"/>
                    <a:ext cx="2667001" cy="152400"/>
                    <a:chOff x="609600" y="438150"/>
                    <a:chExt cx="2667000" cy="152400"/>
                  </a:xfrm>
                </p:grpSpPr>
                <p:cxnSp>
                  <p:nvCxnSpPr>
                    <p:cNvPr id="63" name="直线连接符 45"/>
                    <p:cNvCxnSpPr/>
                    <p:nvPr>
                      <p:custDataLst>
                        <p:tags r:id="rId353"/>
                      </p:custDataLst>
                    </p:nvPr>
                  </p:nvCxnSpPr>
                  <p:spPr bwMode="auto">
                    <a:xfrm>
                      <a:off x="736681" y="515623"/>
                      <a:ext cx="1242751" cy="0"/>
                    </a:xfrm>
                    <a:prstGeom prst="line">
                      <a:avLst/>
                    </a:prstGeom>
                    <a:ln w="12700" cmpd="sng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4" name="直线连接符 46"/>
                    <p:cNvCxnSpPr/>
                    <p:nvPr>
                      <p:custDataLst>
                        <p:tags r:id="rId354"/>
                      </p:custDataLst>
                    </p:nvPr>
                  </p:nvCxnSpPr>
                  <p:spPr>
                    <a:xfrm>
                      <a:off x="1904527" y="515623"/>
                      <a:ext cx="1218917" cy="0"/>
                    </a:xfrm>
                    <a:prstGeom prst="line">
                      <a:avLst/>
                    </a:prstGeom>
                    <a:ln w="12700" cmpd="sng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5" name="Oval 151"/>
                    <p:cNvSpPr>
                      <a:spLocks noChangeArrowheads="1"/>
                    </p:cNvSpPr>
                    <p:nvPr>
                      <p:custDataLst>
                        <p:tags r:id="rId355"/>
                      </p:custDataLst>
                    </p:nvPr>
                  </p:nvSpPr>
                  <p:spPr bwMode="auto">
                    <a:xfrm>
                      <a:off x="3123443" y="437894"/>
                      <a:ext cx="153215" cy="15246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2700" cmpd="sng">
                      <a:solidFill>
                        <a:schemeClr val="tx1"/>
                      </a:solidFill>
                      <a:rou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zh-CN" altLang="en-US" b="1">
                        <a:latin typeface="微软雅黑" pitchFamily="34" charset="-122"/>
                        <a:ea typeface="微软雅黑" pitchFamily="34" charset="-122"/>
                      </a:endParaRPr>
                    </a:p>
                  </p:txBody>
                </p:sp>
                <p:sp>
                  <p:nvSpPr>
                    <p:cNvPr id="66" name="Oval 151"/>
                    <p:cNvSpPr>
                      <a:spLocks noChangeArrowheads="1"/>
                    </p:cNvSpPr>
                    <p:nvPr>
                      <p:custDataLst>
                        <p:tags r:id="rId356"/>
                      </p:custDataLst>
                    </p:nvPr>
                  </p:nvSpPr>
                  <p:spPr bwMode="auto">
                    <a:xfrm>
                      <a:off x="583466" y="437894"/>
                      <a:ext cx="153215" cy="15246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2700" cmpd="sng">
                      <a:solidFill>
                        <a:srgbClr val="C74444"/>
                      </a:solidFill>
                      <a:rou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zh-CN" altLang="en-US" b="1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p:txBody>
                </p:sp>
              </p:grpSp>
              <p:sp>
                <p:nvSpPr>
                  <p:cNvPr id="25" name="矩形 7"/>
                  <p:cNvSpPr>
                    <a:spLocks noChangeArrowheads="1"/>
                  </p:cNvSpPr>
                  <p:nvPr>
                    <p:custDataLst>
                      <p:tags r:id="rId315"/>
                    </p:custDataLst>
                  </p:nvPr>
                </p:nvSpPr>
                <p:spPr bwMode="auto">
                  <a:xfrm>
                    <a:off x="3352802" y="1047751"/>
                    <a:ext cx="628132" cy="75657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kumimoji="1" lang="en-US" altLang="zh-CN" sz="1400" b="1" i="1">
                        <a:latin typeface="微软雅黑" pitchFamily="34" charset="-122"/>
                        <a:ea typeface="微软雅黑" pitchFamily="34" charset="-122"/>
                        <a:cs typeface="Times New Roman" panose="02020603050405020304" charset="0"/>
                      </a:rPr>
                      <a:t>B</a:t>
                    </a:r>
                  </a:p>
                </p:txBody>
              </p:sp>
              <p:sp>
                <p:nvSpPr>
                  <p:cNvPr id="26" name="矩形 8"/>
                  <p:cNvSpPr>
                    <a:spLocks noChangeArrowheads="1"/>
                  </p:cNvSpPr>
                  <p:nvPr>
                    <p:custDataLst>
                      <p:tags r:id="rId316"/>
                    </p:custDataLst>
                  </p:nvPr>
                </p:nvSpPr>
                <p:spPr bwMode="auto">
                  <a:xfrm>
                    <a:off x="152401" y="1047751"/>
                    <a:ext cx="654359" cy="75657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kumimoji="1" lang="en-US" altLang="zh-CN" sz="1400" b="1" i="1">
                        <a:latin typeface="微软雅黑" pitchFamily="34" charset="-122"/>
                        <a:ea typeface="微软雅黑" pitchFamily="34" charset="-122"/>
                        <a:cs typeface="Times New Roman" panose="02020603050405020304" charset="0"/>
                      </a:rPr>
                      <a:t>A</a:t>
                    </a:r>
                  </a:p>
                </p:txBody>
              </p:sp>
              <p:sp>
                <p:nvSpPr>
                  <p:cNvPr id="27" name="Text Box 158"/>
                  <p:cNvSpPr txBox="1">
                    <a:spLocks noChangeArrowheads="1"/>
                  </p:cNvSpPr>
                  <p:nvPr>
                    <p:custDataLst>
                      <p:tags r:id="rId317"/>
                    </p:custDataLst>
                  </p:nvPr>
                </p:nvSpPr>
                <p:spPr bwMode="auto">
                  <a:xfrm>
                    <a:off x="151055" y="210683"/>
                    <a:ext cx="268980" cy="75532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</a:ln>
                  <a:effectLst/>
                </p:spPr>
                <p:txBody>
                  <a:bodyPr>
                    <a:spAutoFit/>
                  </a:bodyPr>
                  <a:lstStyle>
                    <a:lvl1pPr eaLnBrk="0" hangingPunct="0">
                      <a:defRPr sz="2800" b="1">
                        <a:solidFill>
                          <a:schemeClr val="tx1"/>
                        </a:solidFill>
                        <a:latin typeface="Times New Roman"/>
                        <a:ea typeface="宋体" pitchFamily="2" charset="-122"/>
                        <a:cs typeface="宋体" panose="02010600030101010101" pitchFamily="2" charset="-122"/>
                      </a:defRPr>
                    </a:lvl1pPr>
                    <a:lvl2pPr marL="742950" indent="-285750" eaLnBrk="0" hangingPunct="0">
                      <a:defRPr sz="2800" b="1">
                        <a:solidFill>
                          <a:schemeClr val="tx1"/>
                        </a:solidFill>
                        <a:latin typeface="Times New Roman"/>
                        <a:ea typeface="宋体" pitchFamily="2" charset="-122"/>
                      </a:defRPr>
                    </a:lvl2pPr>
                    <a:lvl3pPr marL="1143000" indent="-228600" eaLnBrk="0" hangingPunct="0">
                      <a:defRPr sz="2800" b="1">
                        <a:solidFill>
                          <a:schemeClr val="tx1"/>
                        </a:solidFill>
                        <a:latin typeface="Times New Roman"/>
                        <a:ea typeface="宋体" pitchFamily="2" charset="-122"/>
                      </a:defRPr>
                    </a:lvl3pPr>
                    <a:lvl4pPr marL="1600200" indent="-228600" eaLnBrk="0" hangingPunct="0">
                      <a:defRPr sz="2800" b="1">
                        <a:solidFill>
                          <a:schemeClr val="tx1"/>
                        </a:solidFill>
                        <a:latin typeface="Times New Roman"/>
                        <a:ea typeface="宋体" pitchFamily="2" charset="-122"/>
                      </a:defRPr>
                    </a:lvl4pPr>
                    <a:lvl5pPr marL="2057400" indent="-228600" eaLnBrk="0" hangingPunct="0">
                      <a:defRPr sz="2800" b="1">
                        <a:solidFill>
                          <a:schemeClr val="tx1"/>
                        </a:solidFill>
                        <a:latin typeface="Times New Roman"/>
                        <a:ea typeface="宋体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 b="1">
                        <a:solidFill>
                          <a:schemeClr val="tx1"/>
                        </a:solidFill>
                        <a:latin typeface="Times New Roman"/>
                        <a:ea typeface="宋体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 b="1">
                        <a:solidFill>
                          <a:schemeClr val="tx1"/>
                        </a:solidFill>
                        <a:latin typeface="Times New Roman"/>
                        <a:ea typeface="宋体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 b="1">
                        <a:solidFill>
                          <a:schemeClr val="tx1"/>
                        </a:solidFill>
                        <a:latin typeface="Times New Roman"/>
                        <a:ea typeface="宋体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 b="1">
                        <a:solidFill>
                          <a:schemeClr val="tx1"/>
                        </a:solidFill>
                        <a:latin typeface="Times New Roman"/>
                        <a:ea typeface="宋体" pitchFamily="2" charset="-122"/>
                      </a:defRPr>
                    </a:lvl9pPr>
                  </a:lstStyle>
                  <a:p>
                    <a:pPr>
                      <a:defRPr/>
                    </a:pPr>
                    <a:r>
                      <a:rPr kumimoji="1" lang="en-US" altLang="zh-CN" sz="1400" i="1">
                        <a:latin typeface="微软雅黑" pitchFamily="34" charset="-122"/>
                        <a:ea typeface="微软雅黑" pitchFamily="34" charset="-122"/>
                        <a:cs typeface="Times New Roman" panose="02020603050405020304" charset="0"/>
                      </a:rPr>
                      <a:t>C</a:t>
                    </a:r>
                  </a:p>
                </p:txBody>
              </p:sp>
              <p:sp>
                <p:nvSpPr>
                  <p:cNvPr id="28" name="矩形 10"/>
                  <p:cNvSpPr>
                    <a:spLocks noChangeArrowheads="1"/>
                  </p:cNvSpPr>
                  <p:nvPr>
                    <p:custDataLst>
                      <p:tags r:id="rId318"/>
                    </p:custDataLst>
                  </p:nvPr>
                </p:nvSpPr>
                <p:spPr bwMode="auto">
                  <a:xfrm>
                    <a:off x="3352802" y="209550"/>
                    <a:ext cx="668783" cy="75532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kumimoji="1" lang="en-US" altLang="zh-CN" sz="1400" b="1" i="1">
                        <a:latin typeface="微软雅黑" pitchFamily="34" charset="-122"/>
                        <a:ea typeface="微软雅黑" pitchFamily="34" charset="-122"/>
                        <a:cs typeface="Times New Roman" panose="02020603050405020304" charset="0"/>
                      </a:rPr>
                      <a:t>D</a:t>
                    </a:r>
                  </a:p>
                </p:txBody>
              </p:sp>
              <p:grpSp>
                <p:nvGrpSpPr>
                  <p:cNvPr id="29" name="组 11"/>
                  <p:cNvGrpSpPr/>
                  <p:nvPr>
                    <p:custDataLst>
                      <p:tags r:id="rId319"/>
                    </p:custDataLst>
                  </p:nvPr>
                </p:nvGrpSpPr>
                <p:grpSpPr>
                  <a:xfrm>
                    <a:off x="533401" y="1047750"/>
                    <a:ext cx="2743201" cy="380999"/>
                    <a:chOff x="533400" y="1047750"/>
                    <a:chExt cx="2743200" cy="381000"/>
                  </a:xfrm>
                </p:grpSpPr>
                <p:grpSp>
                  <p:nvGrpSpPr>
                    <p:cNvPr id="30" name="Group 116"/>
                    <p:cNvGrpSpPr/>
                    <p:nvPr>
                      <p:custDataLst>
                        <p:tags r:id="rId320"/>
                      </p:custDataLst>
                    </p:nvPr>
                  </p:nvGrpSpPr>
                  <p:grpSpPr>
                    <a:xfrm rot="10800000">
                      <a:off x="609600" y="1047750"/>
                      <a:ext cx="2590800" cy="381000"/>
                      <a:chOff x="1248" y="2064"/>
                      <a:chExt cx="2880" cy="144"/>
                    </a:xfrm>
                  </p:grpSpPr>
                  <p:grpSp>
                    <p:nvGrpSpPr>
                      <p:cNvPr id="33" name="Group 117"/>
                      <p:cNvGrpSpPr/>
                      <p:nvPr>
                        <p:custDataLst>
                          <p:tags r:id="rId323"/>
                        </p:custDataLst>
                      </p:nvPr>
                    </p:nvGrpSpPr>
                    <p:grpSpPr>
                      <a:xfrm>
                        <a:off x="1248" y="2064"/>
                        <a:ext cx="288" cy="144"/>
                        <a:chOff x="1488" y="3696"/>
                        <a:chExt cx="288" cy="144"/>
                      </a:xfrm>
                    </p:grpSpPr>
                    <p:sp>
                      <p:nvSpPr>
                        <p:cNvPr id="61" name="Line 118"/>
                        <p:cNvSpPr>
                          <a:spLocks noChangeShapeType="1"/>
                        </p:cNvSpPr>
                        <p:nvPr>
                          <p:custDataLst>
                            <p:tags r:id="rId351"/>
                          </p:custDataLst>
                        </p:nvPr>
                      </p:nvSpPr>
                      <p:spPr bwMode="auto">
                        <a:xfrm flipV="1">
                          <a:off x="1543" y="3712"/>
                          <a:ext cx="144" cy="150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  <p:sp>
                      <p:nvSpPr>
                        <p:cNvPr id="62" name="Line 119"/>
                        <p:cNvSpPr>
                          <a:spLocks noChangeShapeType="1"/>
                        </p:cNvSpPr>
                        <p:nvPr>
                          <p:custDataLst>
                            <p:tags r:id="rId352"/>
                          </p:custDataLst>
                        </p:nvPr>
                      </p:nvSpPr>
                      <p:spPr bwMode="auto">
                        <a:xfrm rot="5231853" flipV="1">
                          <a:off x="1680" y="3717"/>
                          <a:ext cx="150" cy="144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34" name="Group 120"/>
                      <p:cNvGrpSpPr/>
                      <p:nvPr>
                        <p:custDataLst>
                          <p:tags r:id="rId324"/>
                        </p:custDataLst>
                      </p:nvPr>
                    </p:nvGrpSpPr>
                    <p:grpSpPr>
                      <a:xfrm>
                        <a:off x="1536" y="2064"/>
                        <a:ext cx="288" cy="144"/>
                        <a:chOff x="1488" y="3696"/>
                        <a:chExt cx="288" cy="144"/>
                      </a:xfrm>
                    </p:grpSpPr>
                    <p:sp>
                      <p:nvSpPr>
                        <p:cNvPr id="59" name="Line 121"/>
                        <p:cNvSpPr>
                          <a:spLocks noChangeShapeType="1"/>
                        </p:cNvSpPr>
                        <p:nvPr>
                          <p:custDataLst>
                            <p:tags r:id="rId349"/>
                          </p:custDataLst>
                        </p:nvPr>
                      </p:nvSpPr>
                      <p:spPr bwMode="auto">
                        <a:xfrm flipV="1">
                          <a:off x="1532" y="3712"/>
                          <a:ext cx="144" cy="150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  <p:sp>
                      <p:nvSpPr>
                        <p:cNvPr id="60" name="Line 122"/>
                        <p:cNvSpPr>
                          <a:spLocks noChangeShapeType="1"/>
                        </p:cNvSpPr>
                        <p:nvPr>
                          <p:custDataLst>
                            <p:tags r:id="rId350"/>
                          </p:custDataLst>
                        </p:nvPr>
                      </p:nvSpPr>
                      <p:spPr bwMode="auto">
                        <a:xfrm rot="5231853" flipV="1">
                          <a:off x="1672" y="3717"/>
                          <a:ext cx="150" cy="144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35" name="Group 123"/>
                      <p:cNvGrpSpPr/>
                      <p:nvPr>
                        <p:custDataLst>
                          <p:tags r:id="rId325"/>
                        </p:custDataLst>
                      </p:nvPr>
                    </p:nvGrpSpPr>
                    <p:grpSpPr>
                      <a:xfrm>
                        <a:off x="1824" y="2064"/>
                        <a:ext cx="288" cy="144"/>
                        <a:chOff x="1488" y="3696"/>
                        <a:chExt cx="288" cy="144"/>
                      </a:xfrm>
                    </p:grpSpPr>
                    <p:sp>
                      <p:nvSpPr>
                        <p:cNvPr id="57" name="Line 124"/>
                        <p:cNvSpPr>
                          <a:spLocks noChangeShapeType="1"/>
                        </p:cNvSpPr>
                        <p:nvPr>
                          <p:custDataLst>
                            <p:tags r:id="rId347"/>
                          </p:custDataLst>
                        </p:nvPr>
                      </p:nvSpPr>
                      <p:spPr bwMode="auto">
                        <a:xfrm flipV="1">
                          <a:off x="1550" y="3712"/>
                          <a:ext cx="159" cy="150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  <p:sp>
                      <p:nvSpPr>
                        <p:cNvPr id="58" name="Line 125"/>
                        <p:cNvSpPr>
                          <a:spLocks noChangeShapeType="1"/>
                        </p:cNvSpPr>
                        <p:nvPr>
                          <p:custDataLst>
                            <p:tags r:id="rId348"/>
                          </p:custDataLst>
                        </p:nvPr>
                      </p:nvSpPr>
                      <p:spPr bwMode="auto">
                        <a:xfrm rot="5231853" flipV="1">
                          <a:off x="1713" y="3709"/>
                          <a:ext cx="150" cy="159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36" name="Group 126"/>
                      <p:cNvGrpSpPr/>
                      <p:nvPr>
                        <p:custDataLst>
                          <p:tags r:id="rId326"/>
                        </p:custDataLst>
                      </p:nvPr>
                    </p:nvGrpSpPr>
                    <p:grpSpPr>
                      <a:xfrm>
                        <a:off x="3552" y="2064"/>
                        <a:ext cx="288" cy="144"/>
                        <a:chOff x="1488" y="3696"/>
                        <a:chExt cx="288" cy="144"/>
                      </a:xfrm>
                    </p:grpSpPr>
                    <p:sp>
                      <p:nvSpPr>
                        <p:cNvPr id="55" name="Line 127"/>
                        <p:cNvSpPr>
                          <a:spLocks noChangeShapeType="1"/>
                        </p:cNvSpPr>
                        <p:nvPr>
                          <p:custDataLst>
                            <p:tags r:id="rId345"/>
                          </p:custDataLst>
                        </p:nvPr>
                      </p:nvSpPr>
                      <p:spPr bwMode="auto">
                        <a:xfrm flipV="1">
                          <a:off x="1578" y="3712"/>
                          <a:ext cx="144" cy="150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  <p:sp>
                      <p:nvSpPr>
                        <p:cNvPr id="56" name="Line 128"/>
                        <p:cNvSpPr>
                          <a:spLocks noChangeShapeType="1"/>
                        </p:cNvSpPr>
                        <p:nvPr>
                          <p:custDataLst>
                            <p:tags r:id="rId346"/>
                          </p:custDataLst>
                        </p:nvPr>
                      </p:nvSpPr>
                      <p:spPr bwMode="auto">
                        <a:xfrm rot="5231853" flipV="1">
                          <a:off x="1719" y="3717"/>
                          <a:ext cx="150" cy="144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37" name="Group 129"/>
                      <p:cNvGrpSpPr/>
                      <p:nvPr>
                        <p:custDataLst>
                          <p:tags r:id="rId327"/>
                        </p:custDataLst>
                      </p:nvPr>
                    </p:nvGrpSpPr>
                    <p:grpSpPr>
                      <a:xfrm>
                        <a:off x="2400" y="2064"/>
                        <a:ext cx="288" cy="144"/>
                        <a:chOff x="1488" y="3696"/>
                        <a:chExt cx="288" cy="144"/>
                      </a:xfrm>
                    </p:grpSpPr>
                    <p:sp>
                      <p:nvSpPr>
                        <p:cNvPr id="53" name="Line 130"/>
                        <p:cNvSpPr>
                          <a:spLocks noChangeShapeType="1"/>
                        </p:cNvSpPr>
                        <p:nvPr>
                          <p:custDataLst>
                            <p:tags r:id="rId343"/>
                          </p:custDataLst>
                        </p:nvPr>
                      </p:nvSpPr>
                      <p:spPr bwMode="auto">
                        <a:xfrm flipV="1">
                          <a:off x="1549" y="3712"/>
                          <a:ext cx="144" cy="150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  <p:sp>
                      <p:nvSpPr>
                        <p:cNvPr id="54" name="Line 131"/>
                        <p:cNvSpPr>
                          <a:spLocks noChangeShapeType="1"/>
                        </p:cNvSpPr>
                        <p:nvPr>
                          <p:custDataLst>
                            <p:tags r:id="rId344"/>
                          </p:custDataLst>
                        </p:nvPr>
                      </p:nvSpPr>
                      <p:spPr bwMode="auto">
                        <a:xfrm rot="5231853" flipV="1">
                          <a:off x="1690" y="3717"/>
                          <a:ext cx="150" cy="144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38" name="Group 132"/>
                      <p:cNvGrpSpPr/>
                      <p:nvPr>
                        <p:custDataLst>
                          <p:tags r:id="rId328"/>
                        </p:custDataLst>
                      </p:nvPr>
                    </p:nvGrpSpPr>
                    <p:grpSpPr>
                      <a:xfrm>
                        <a:off x="2112" y="2064"/>
                        <a:ext cx="288" cy="144"/>
                        <a:chOff x="1488" y="3696"/>
                        <a:chExt cx="288" cy="144"/>
                      </a:xfrm>
                    </p:grpSpPr>
                    <p:sp>
                      <p:nvSpPr>
                        <p:cNvPr id="51" name="Line 133"/>
                        <p:cNvSpPr>
                          <a:spLocks noChangeShapeType="1"/>
                        </p:cNvSpPr>
                        <p:nvPr>
                          <p:custDataLst>
                            <p:tags r:id="rId341"/>
                          </p:custDataLst>
                        </p:nvPr>
                      </p:nvSpPr>
                      <p:spPr bwMode="auto">
                        <a:xfrm flipV="1">
                          <a:off x="1550" y="3712"/>
                          <a:ext cx="144" cy="150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  <p:sp>
                      <p:nvSpPr>
                        <p:cNvPr id="52" name="Line 134"/>
                        <p:cNvSpPr>
                          <a:spLocks noChangeShapeType="1"/>
                        </p:cNvSpPr>
                        <p:nvPr>
                          <p:custDataLst>
                            <p:tags r:id="rId342"/>
                          </p:custDataLst>
                        </p:nvPr>
                      </p:nvSpPr>
                      <p:spPr bwMode="auto">
                        <a:xfrm rot="5231853" flipV="1">
                          <a:off x="1690" y="3717"/>
                          <a:ext cx="150" cy="144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39" name="Group 135"/>
                      <p:cNvGrpSpPr/>
                      <p:nvPr>
                        <p:custDataLst>
                          <p:tags r:id="rId329"/>
                        </p:custDataLst>
                      </p:nvPr>
                    </p:nvGrpSpPr>
                    <p:grpSpPr>
                      <a:xfrm>
                        <a:off x="2976" y="2064"/>
                        <a:ext cx="288" cy="144"/>
                        <a:chOff x="1488" y="3696"/>
                        <a:chExt cx="288" cy="144"/>
                      </a:xfrm>
                    </p:grpSpPr>
                    <p:sp>
                      <p:nvSpPr>
                        <p:cNvPr id="49" name="Line 136"/>
                        <p:cNvSpPr>
                          <a:spLocks noChangeShapeType="1"/>
                        </p:cNvSpPr>
                        <p:nvPr>
                          <p:custDataLst>
                            <p:tags r:id="rId339"/>
                          </p:custDataLst>
                        </p:nvPr>
                      </p:nvSpPr>
                      <p:spPr bwMode="auto">
                        <a:xfrm flipV="1">
                          <a:off x="1549" y="3712"/>
                          <a:ext cx="144" cy="150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  <p:sp>
                      <p:nvSpPr>
                        <p:cNvPr id="50" name="Line 137"/>
                        <p:cNvSpPr>
                          <a:spLocks noChangeShapeType="1"/>
                        </p:cNvSpPr>
                        <p:nvPr>
                          <p:custDataLst>
                            <p:tags r:id="rId340"/>
                          </p:custDataLst>
                        </p:nvPr>
                      </p:nvSpPr>
                      <p:spPr bwMode="auto">
                        <a:xfrm rot="5231853" flipV="1">
                          <a:off x="1689" y="3717"/>
                          <a:ext cx="150" cy="144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40" name="Group 138"/>
                      <p:cNvGrpSpPr/>
                      <p:nvPr>
                        <p:custDataLst>
                          <p:tags r:id="rId330"/>
                        </p:custDataLst>
                      </p:nvPr>
                    </p:nvGrpSpPr>
                    <p:grpSpPr>
                      <a:xfrm>
                        <a:off x="3264" y="2064"/>
                        <a:ext cx="288" cy="144"/>
                        <a:chOff x="1488" y="3696"/>
                        <a:chExt cx="288" cy="144"/>
                      </a:xfrm>
                    </p:grpSpPr>
                    <p:sp>
                      <p:nvSpPr>
                        <p:cNvPr id="47" name="Line 139"/>
                        <p:cNvSpPr>
                          <a:spLocks noChangeShapeType="1"/>
                        </p:cNvSpPr>
                        <p:nvPr>
                          <p:custDataLst>
                            <p:tags r:id="rId337"/>
                          </p:custDataLst>
                        </p:nvPr>
                      </p:nvSpPr>
                      <p:spPr bwMode="auto">
                        <a:xfrm flipV="1">
                          <a:off x="1556" y="3712"/>
                          <a:ext cx="155" cy="150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  <p:sp>
                      <p:nvSpPr>
                        <p:cNvPr id="48" name="Line 140"/>
                        <p:cNvSpPr>
                          <a:spLocks noChangeShapeType="1"/>
                        </p:cNvSpPr>
                        <p:nvPr>
                          <p:custDataLst>
                            <p:tags r:id="rId338"/>
                          </p:custDataLst>
                        </p:nvPr>
                      </p:nvSpPr>
                      <p:spPr bwMode="auto">
                        <a:xfrm rot="5231853" flipV="1">
                          <a:off x="1740" y="3715"/>
                          <a:ext cx="150" cy="148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41" name="Group 141"/>
                      <p:cNvGrpSpPr/>
                      <p:nvPr>
                        <p:custDataLst>
                          <p:tags r:id="rId331"/>
                        </p:custDataLst>
                      </p:nvPr>
                    </p:nvGrpSpPr>
                    <p:grpSpPr>
                      <a:xfrm>
                        <a:off x="2688" y="2064"/>
                        <a:ext cx="288" cy="144"/>
                        <a:chOff x="1488" y="3696"/>
                        <a:chExt cx="288" cy="144"/>
                      </a:xfrm>
                    </p:grpSpPr>
                    <p:sp>
                      <p:nvSpPr>
                        <p:cNvPr id="45" name="Line 142"/>
                        <p:cNvSpPr>
                          <a:spLocks noChangeShapeType="1"/>
                        </p:cNvSpPr>
                        <p:nvPr>
                          <p:custDataLst>
                            <p:tags r:id="rId335"/>
                          </p:custDataLst>
                        </p:nvPr>
                      </p:nvSpPr>
                      <p:spPr bwMode="auto">
                        <a:xfrm flipV="1">
                          <a:off x="1549" y="3712"/>
                          <a:ext cx="144" cy="150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  <p:sp>
                      <p:nvSpPr>
                        <p:cNvPr id="46" name="Line 143"/>
                        <p:cNvSpPr>
                          <a:spLocks noChangeShapeType="1"/>
                        </p:cNvSpPr>
                        <p:nvPr>
                          <p:custDataLst>
                            <p:tags r:id="rId336"/>
                          </p:custDataLst>
                        </p:nvPr>
                      </p:nvSpPr>
                      <p:spPr bwMode="auto">
                        <a:xfrm rot="5231853" flipV="1">
                          <a:off x="1690" y="3717"/>
                          <a:ext cx="150" cy="144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42" name="Group 144"/>
                      <p:cNvGrpSpPr/>
                      <p:nvPr>
                        <p:custDataLst>
                          <p:tags r:id="rId332"/>
                        </p:custDataLst>
                      </p:nvPr>
                    </p:nvGrpSpPr>
                    <p:grpSpPr>
                      <a:xfrm>
                        <a:off x="3840" y="2064"/>
                        <a:ext cx="288" cy="144"/>
                        <a:chOff x="1488" y="3696"/>
                        <a:chExt cx="288" cy="144"/>
                      </a:xfrm>
                    </p:grpSpPr>
                    <p:sp>
                      <p:nvSpPr>
                        <p:cNvPr id="43" name="Line 145"/>
                        <p:cNvSpPr>
                          <a:spLocks noChangeShapeType="1"/>
                        </p:cNvSpPr>
                        <p:nvPr>
                          <p:custDataLst>
                            <p:tags r:id="rId333"/>
                          </p:custDataLst>
                        </p:nvPr>
                      </p:nvSpPr>
                      <p:spPr bwMode="auto">
                        <a:xfrm flipV="1">
                          <a:off x="1578" y="3712"/>
                          <a:ext cx="144" cy="150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  <p:sp>
                      <p:nvSpPr>
                        <p:cNvPr id="44" name="Line 146"/>
                        <p:cNvSpPr>
                          <a:spLocks noChangeShapeType="1"/>
                        </p:cNvSpPr>
                        <p:nvPr>
                          <p:custDataLst>
                            <p:tags r:id="rId334"/>
                          </p:custDataLst>
                        </p:nvPr>
                      </p:nvSpPr>
                      <p:spPr bwMode="auto">
                        <a:xfrm rot="5231853" flipV="1">
                          <a:off x="1719" y="3717"/>
                          <a:ext cx="150" cy="144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</p:grpSp>
                </p:grpSp>
                <p:sp>
                  <p:nvSpPr>
                    <p:cNvPr id="31" name="Oval 151"/>
                    <p:cNvSpPr>
                      <a:spLocks noChangeArrowheads="1"/>
                    </p:cNvSpPr>
                    <p:nvPr>
                      <p:custDataLst>
                        <p:tags r:id="rId321"/>
                      </p:custDataLst>
                    </p:nvPr>
                  </p:nvSpPr>
                  <p:spPr bwMode="auto">
                    <a:xfrm>
                      <a:off x="3123443" y="1047767"/>
                      <a:ext cx="153215" cy="15246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2700" cmpd="sng">
                      <a:solidFill>
                        <a:schemeClr val="tx1"/>
                      </a:solidFill>
                      <a:rou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zh-CN" altLang="en-US" b="1">
                        <a:latin typeface="微软雅黑" pitchFamily="34" charset="-122"/>
                        <a:ea typeface="微软雅黑" pitchFamily="34" charset="-122"/>
                      </a:endParaRPr>
                    </a:p>
                  </p:txBody>
                </p:sp>
                <p:sp>
                  <p:nvSpPr>
                    <p:cNvPr id="32" name="Oval 151"/>
                    <p:cNvSpPr>
                      <a:spLocks noChangeArrowheads="1"/>
                    </p:cNvSpPr>
                    <p:nvPr>
                      <p:custDataLst>
                        <p:tags r:id="rId322"/>
                      </p:custDataLst>
                    </p:nvPr>
                  </p:nvSpPr>
                  <p:spPr bwMode="auto">
                    <a:xfrm>
                      <a:off x="532394" y="1047767"/>
                      <a:ext cx="153217" cy="15246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2700" cmpd="sng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rou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zh-CN" altLang="en-US" b="1">
                        <a:latin typeface="微软雅黑" pitchFamily="34" charset="-122"/>
                        <a:ea typeface="微软雅黑" pitchFamily="34" charset="-122"/>
                      </a:endParaRPr>
                    </a:p>
                  </p:txBody>
                </p:sp>
              </p:grpSp>
            </p:grpSp>
            <p:sp>
              <p:nvSpPr>
                <p:cNvPr id="22" name="文本框 4"/>
                <p:cNvSpPr txBox="1">
                  <a:spLocks noChangeArrowheads="1"/>
                </p:cNvSpPr>
                <p:nvPr>
                  <p:custDataLst>
                    <p:tags r:id="rId312"/>
                  </p:custDataLst>
                </p:nvPr>
              </p:nvSpPr>
              <p:spPr bwMode="auto">
                <a:xfrm>
                  <a:off x="1752601" y="1276348"/>
                  <a:ext cx="618953" cy="75657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>
                  <a:spAutoFit/>
                </a:bodyPr>
                <a:lstStyle>
                  <a:lvl1pPr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  <a:cs typeface="宋体" panose="02010600030101010101" pitchFamily="2" charset="-122"/>
                    </a:defRPr>
                  </a:lvl1pPr>
                  <a:lvl2pPr marL="742950" indent="-285750"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2pPr>
                  <a:lvl3pPr marL="1143000" indent="-228600"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3pPr>
                  <a:lvl4pPr marL="1600200" indent="-228600"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4pPr>
                  <a:lvl5pPr marL="2057400" indent="-228600"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9pPr>
                </a:lstStyle>
                <a:p>
                  <a:r>
                    <a:rPr lang="en-US" altLang="zh-CN" sz="1400" b="1" i="1">
                      <a:latin typeface="微软雅黑" pitchFamily="34" charset="-122"/>
                      <a:ea typeface="微软雅黑" pitchFamily="34" charset="-122"/>
                      <a:cs typeface="Times New Roman" panose="02020603050405020304" charset="0"/>
                    </a:rPr>
                    <a:t>P</a:t>
                  </a:r>
                </a:p>
              </p:txBody>
            </p:sp>
          </p:grpSp>
          <p:grpSp>
            <p:nvGrpSpPr>
              <p:cNvPr id="10" name="组 212"/>
              <p:cNvGrpSpPr/>
              <p:nvPr>
                <p:custDataLst>
                  <p:tags r:id="rId300"/>
                </p:custDataLst>
              </p:nvPr>
            </p:nvGrpSpPr>
            <p:grpSpPr>
              <a:xfrm>
                <a:off x="2277231" y="1951929"/>
                <a:ext cx="592969" cy="197211"/>
                <a:chOff x="685800" y="3269218"/>
                <a:chExt cx="1295400" cy="381000"/>
              </a:xfrm>
            </p:grpSpPr>
            <p:sp>
              <p:nvSpPr>
                <p:cNvPr id="11" name="Line 127"/>
                <p:cNvSpPr>
                  <a:spLocks noChangeShapeType="1"/>
                </p:cNvSpPr>
                <p:nvPr>
                  <p:custDataLst>
                    <p:tags r:id="rId301"/>
                  </p:custDataLst>
                </p:nvPr>
              </p:nvSpPr>
              <p:spPr bwMode="auto">
                <a:xfrm rot="10800000" flipV="1">
                  <a:off x="1047245" y="3292493"/>
                  <a:ext cx="131836" cy="358551"/>
                </a:xfrm>
                <a:prstGeom prst="line">
                  <a:avLst/>
                </a:prstGeom>
                <a:noFill/>
                <a:ln w="12700" cmpd="sng">
                  <a:solidFill>
                    <a:srgbClr val="C74444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2" name="Line 128"/>
                <p:cNvSpPr>
                  <a:spLocks noChangeShapeType="1"/>
                </p:cNvSpPr>
                <p:nvPr>
                  <p:custDataLst>
                    <p:tags r:id="rId302"/>
                  </p:custDataLst>
                </p:nvPr>
              </p:nvSpPr>
              <p:spPr bwMode="auto">
                <a:xfrm rot="16031852" flipV="1">
                  <a:off x="803785" y="3407585"/>
                  <a:ext cx="358551" cy="128367"/>
                </a:xfrm>
                <a:prstGeom prst="line">
                  <a:avLst/>
                </a:prstGeom>
                <a:noFill/>
                <a:ln w="12700" cmpd="sng">
                  <a:solidFill>
                    <a:srgbClr val="C74444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3" name="Line 136"/>
                <p:cNvSpPr>
                  <a:spLocks noChangeShapeType="1"/>
                </p:cNvSpPr>
                <p:nvPr>
                  <p:custDataLst>
                    <p:tags r:id="rId303"/>
                  </p:custDataLst>
                </p:nvPr>
              </p:nvSpPr>
              <p:spPr bwMode="auto">
                <a:xfrm rot="10800000" flipV="1">
                  <a:off x="1591933" y="3292493"/>
                  <a:ext cx="128367" cy="358551"/>
                </a:xfrm>
                <a:prstGeom prst="line">
                  <a:avLst/>
                </a:prstGeom>
                <a:noFill/>
                <a:ln w="12700" cmpd="sng">
                  <a:solidFill>
                    <a:srgbClr val="C74444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4" name="Line 137"/>
                <p:cNvSpPr>
                  <a:spLocks noChangeShapeType="1"/>
                </p:cNvSpPr>
                <p:nvPr>
                  <p:custDataLst>
                    <p:tags r:id="rId304"/>
                  </p:custDataLst>
                </p:nvPr>
              </p:nvSpPr>
              <p:spPr bwMode="auto">
                <a:xfrm rot="16031852" flipV="1">
                  <a:off x="1346740" y="3405850"/>
                  <a:ext cx="358551" cy="131836"/>
                </a:xfrm>
                <a:prstGeom prst="line">
                  <a:avLst/>
                </a:prstGeom>
                <a:noFill/>
                <a:ln w="12700" cmpd="sng">
                  <a:solidFill>
                    <a:srgbClr val="C74444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5" name="Line 139"/>
                <p:cNvSpPr>
                  <a:spLocks noChangeShapeType="1"/>
                </p:cNvSpPr>
                <p:nvPr>
                  <p:custDataLst>
                    <p:tags r:id="rId305"/>
                  </p:custDataLst>
                </p:nvPr>
              </p:nvSpPr>
              <p:spPr bwMode="auto">
                <a:xfrm rot="10800000" flipV="1">
                  <a:off x="1307445" y="3292493"/>
                  <a:ext cx="152652" cy="358551"/>
                </a:xfrm>
                <a:prstGeom prst="line">
                  <a:avLst/>
                </a:prstGeom>
                <a:noFill/>
                <a:ln w="12700" cmpd="sng">
                  <a:solidFill>
                    <a:srgbClr val="C74444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6" name="Line 140"/>
                <p:cNvSpPr>
                  <a:spLocks noChangeShapeType="1"/>
                </p:cNvSpPr>
                <p:nvPr>
                  <p:custDataLst>
                    <p:tags r:id="rId306"/>
                  </p:custDataLst>
                </p:nvPr>
              </p:nvSpPr>
              <p:spPr bwMode="auto">
                <a:xfrm rot="16031852" flipV="1">
                  <a:off x="1063988" y="3407585"/>
                  <a:ext cx="358551" cy="128365"/>
                </a:xfrm>
                <a:prstGeom prst="line">
                  <a:avLst/>
                </a:prstGeom>
                <a:noFill/>
                <a:ln w="12700" cmpd="sng">
                  <a:solidFill>
                    <a:srgbClr val="C74444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7" name="Line 142"/>
                <p:cNvSpPr>
                  <a:spLocks noChangeShapeType="1"/>
                </p:cNvSpPr>
                <p:nvPr>
                  <p:custDataLst>
                    <p:tags r:id="rId307"/>
                  </p:custDataLst>
                </p:nvPr>
              </p:nvSpPr>
              <p:spPr bwMode="auto">
                <a:xfrm rot="10800000" flipV="1">
                  <a:off x="1852136" y="3292493"/>
                  <a:ext cx="128365" cy="358551"/>
                </a:xfrm>
                <a:prstGeom prst="line">
                  <a:avLst/>
                </a:prstGeom>
                <a:noFill/>
                <a:ln w="12700" cmpd="sng">
                  <a:solidFill>
                    <a:srgbClr val="C74444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8" name="Line 143"/>
                <p:cNvSpPr>
                  <a:spLocks noChangeShapeType="1"/>
                </p:cNvSpPr>
                <p:nvPr>
                  <p:custDataLst>
                    <p:tags r:id="rId308"/>
                  </p:custDataLst>
                </p:nvPr>
              </p:nvSpPr>
              <p:spPr bwMode="auto">
                <a:xfrm rot="16031852" flipV="1">
                  <a:off x="1606943" y="3405850"/>
                  <a:ext cx="358551" cy="131836"/>
                </a:xfrm>
                <a:prstGeom prst="line">
                  <a:avLst/>
                </a:prstGeom>
                <a:noFill/>
                <a:ln w="12700" cmpd="sng">
                  <a:solidFill>
                    <a:srgbClr val="C74444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9" name="Line 145"/>
                <p:cNvSpPr>
                  <a:spLocks noChangeShapeType="1"/>
                </p:cNvSpPr>
                <p:nvPr>
                  <p:custDataLst>
                    <p:tags r:id="rId309"/>
                  </p:custDataLst>
                </p:nvPr>
              </p:nvSpPr>
              <p:spPr bwMode="auto">
                <a:xfrm rot="10800000" flipV="1">
                  <a:off x="787042" y="3292493"/>
                  <a:ext cx="131836" cy="358551"/>
                </a:xfrm>
                <a:prstGeom prst="line">
                  <a:avLst/>
                </a:prstGeom>
                <a:noFill/>
                <a:ln w="12700" cmpd="sng">
                  <a:solidFill>
                    <a:srgbClr val="C74444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0" name="Line 146"/>
                <p:cNvSpPr>
                  <a:spLocks noChangeShapeType="1"/>
                </p:cNvSpPr>
                <p:nvPr>
                  <p:custDataLst>
                    <p:tags r:id="rId310"/>
                  </p:custDataLst>
                </p:nvPr>
              </p:nvSpPr>
              <p:spPr bwMode="auto">
                <a:xfrm rot="16031852" flipV="1">
                  <a:off x="543585" y="3407585"/>
                  <a:ext cx="358551" cy="128365"/>
                </a:xfrm>
                <a:prstGeom prst="line">
                  <a:avLst/>
                </a:prstGeom>
                <a:noFill/>
                <a:ln w="12700" cmpd="sng">
                  <a:solidFill>
                    <a:srgbClr val="C74444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</p:grpSp>
        </p:grpSp>
        <p:sp>
          <p:nvSpPr>
            <p:cNvPr id="7" name="Freeform 108"/>
            <p:cNvSpPr/>
            <p:nvPr>
              <p:custDataLst>
                <p:tags r:id="rId297"/>
              </p:custDataLst>
            </p:nvPr>
          </p:nvSpPr>
          <p:spPr bwMode="auto">
            <a:xfrm flipH="1">
              <a:off x="1904373" y="1392868"/>
              <a:ext cx="252508" cy="188764"/>
            </a:xfrm>
            <a:custGeom>
              <a:avLst/>
              <a:gdLst>
                <a:gd name="T0" fmla="*/ 1 w 439"/>
                <a:gd name="T1" fmla="*/ 0 h 476"/>
                <a:gd name="T2" fmla="*/ 1 w 439"/>
                <a:gd name="T3" fmla="*/ 1 h 476"/>
                <a:gd name="T4" fmla="*/ 1 w 439"/>
                <a:gd name="T5" fmla="*/ 1 h 476"/>
                <a:gd name="T6" fmla="*/ 1 w 439"/>
                <a:gd name="T7" fmla="*/ 1 h 476"/>
                <a:gd name="T8" fmla="*/ 1 w 439"/>
                <a:gd name="T9" fmla="*/ 1 h 476"/>
                <a:gd name="T10" fmla="*/ 1 w 439"/>
                <a:gd name="T11" fmla="*/ 1 h 476"/>
                <a:gd name="T12" fmla="*/ 1 w 439"/>
                <a:gd name="T13" fmla="*/ 1 h 476"/>
                <a:gd name="T14" fmla="*/ 1 w 439"/>
                <a:gd name="T15" fmla="*/ 1 h 476"/>
                <a:gd name="T16" fmla="*/ 1 w 439"/>
                <a:gd name="T17" fmla="*/ 1 h 476"/>
                <a:gd name="T18" fmla="*/ 1 w 439"/>
                <a:gd name="T19" fmla="*/ 1 h 476"/>
                <a:gd name="T20" fmla="*/ 1 w 439"/>
                <a:gd name="T21" fmla="*/ 1 h 476"/>
                <a:gd name="T22" fmla="*/ 1 w 439"/>
                <a:gd name="T23" fmla="*/ 1 h 476"/>
                <a:gd name="T24" fmla="*/ 1 w 439"/>
                <a:gd name="T25" fmla="*/ 1 h 476"/>
                <a:gd name="T26" fmla="*/ 1 w 439"/>
                <a:gd name="T27" fmla="*/ 1 h 476"/>
                <a:gd name="T28" fmla="*/ 1 w 439"/>
                <a:gd name="T29" fmla="*/ 1 h 476"/>
                <a:gd name="T30" fmla="*/ 0 w 439"/>
                <a:gd name="T31" fmla="*/ 1 h 4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9"/>
                <a:gd name="T49" fmla="*/ 0 h 476"/>
                <a:gd name="T50" fmla="*/ 439 w 439"/>
                <a:gd name="T51" fmla="*/ 476 h 4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9" h="476">
                  <a:moveTo>
                    <a:pt x="439" y="0"/>
                  </a:moveTo>
                  <a:cubicBezTo>
                    <a:pt x="373" y="22"/>
                    <a:pt x="359" y="52"/>
                    <a:pt x="311" y="92"/>
                  </a:cubicBezTo>
                  <a:cubicBezTo>
                    <a:pt x="288" y="111"/>
                    <a:pt x="268" y="125"/>
                    <a:pt x="247" y="147"/>
                  </a:cubicBezTo>
                  <a:cubicBezTo>
                    <a:pt x="256" y="201"/>
                    <a:pt x="252" y="212"/>
                    <a:pt x="302" y="229"/>
                  </a:cubicBezTo>
                  <a:cubicBezTo>
                    <a:pt x="323" y="226"/>
                    <a:pt x="349" y="234"/>
                    <a:pt x="366" y="220"/>
                  </a:cubicBezTo>
                  <a:cubicBezTo>
                    <a:pt x="375" y="213"/>
                    <a:pt x="357" y="199"/>
                    <a:pt x="348" y="192"/>
                  </a:cubicBezTo>
                  <a:cubicBezTo>
                    <a:pt x="340" y="186"/>
                    <a:pt x="329" y="186"/>
                    <a:pt x="320" y="183"/>
                  </a:cubicBezTo>
                  <a:cubicBezTo>
                    <a:pt x="302" y="189"/>
                    <a:pt x="283" y="195"/>
                    <a:pt x="265" y="201"/>
                  </a:cubicBezTo>
                  <a:cubicBezTo>
                    <a:pt x="247" y="207"/>
                    <a:pt x="211" y="220"/>
                    <a:pt x="211" y="220"/>
                  </a:cubicBezTo>
                  <a:cubicBezTo>
                    <a:pt x="185" y="245"/>
                    <a:pt x="168" y="285"/>
                    <a:pt x="156" y="320"/>
                  </a:cubicBezTo>
                  <a:cubicBezTo>
                    <a:pt x="166" y="362"/>
                    <a:pt x="169" y="380"/>
                    <a:pt x="211" y="393"/>
                  </a:cubicBezTo>
                  <a:cubicBezTo>
                    <a:pt x="221" y="390"/>
                    <a:pt x="261" y="384"/>
                    <a:pt x="247" y="357"/>
                  </a:cubicBezTo>
                  <a:cubicBezTo>
                    <a:pt x="243" y="349"/>
                    <a:pt x="229" y="351"/>
                    <a:pt x="220" y="348"/>
                  </a:cubicBezTo>
                  <a:cubicBezTo>
                    <a:pt x="171" y="352"/>
                    <a:pt x="112" y="336"/>
                    <a:pt x="73" y="366"/>
                  </a:cubicBezTo>
                  <a:cubicBezTo>
                    <a:pt x="9" y="416"/>
                    <a:pt x="101" y="376"/>
                    <a:pt x="28" y="403"/>
                  </a:cubicBezTo>
                  <a:cubicBezTo>
                    <a:pt x="20" y="427"/>
                    <a:pt x="18" y="458"/>
                    <a:pt x="0" y="476"/>
                  </a:cubicBezTo>
                </a:path>
              </a:pathLst>
            </a:custGeom>
            <a:noFill/>
            <a:ln w="19050" cmpd="sng">
              <a:solidFill>
                <a:srgbClr val="FF6600"/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b="1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" name="Freeform 106"/>
            <p:cNvSpPr/>
            <p:nvPr>
              <p:custDataLst>
                <p:tags r:id="rId298"/>
              </p:custDataLst>
            </p:nvPr>
          </p:nvSpPr>
          <p:spPr bwMode="auto">
            <a:xfrm>
              <a:off x="1882140" y="1885950"/>
              <a:ext cx="251460" cy="188282"/>
            </a:xfrm>
            <a:custGeom>
              <a:avLst/>
              <a:gdLst>
                <a:gd name="T0" fmla="*/ 2147483647 w 439"/>
                <a:gd name="T1" fmla="*/ 0 h 476"/>
                <a:gd name="T2" fmla="*/ 2147483647 w 439"/>
                <a:gd name="T3" fmla="*/ 2147483647 h 476"/>
                <a:gd name="T4" fmla="*/ 2147483647 w 439"/>
                <a:gd name="T5" fmla="*/ 2147483647 h 476"/>
                <a:gd name="T6" fmla="*/ 2147483647 w 439"/>
                <a:gd name="T7" fmla="*/ 2147483647 h 476"/>
                <a:gd name="T8" fmla="*/ 2147483647 w 439"/>
                <a:gd name="T9" fmla="*/ 2147483647 h 476"/>
                <a:gd name="T10" fmla="*/ 2147483647 w 439"/>
                <a:gd name="T11" fmla="*/ 2147483647 h 476"/>
                <a:gd name="T12" fmla="*/ 2147483647 w 439"/>
                <a:gd name="T13" fmla="*/ 2147483647 h 476"/>
                <a:gd name="T14" fmla="*/ 2147483647 w 439"/>
                <a:gd name="T15" fmla="*/ 2147483647 h 476"/>
                <a:gd name="T16" fmla="*/ 2147483647 w 439"/>
                <a:gd name="T17" fmla="*/ 2147483647 h 476"/>
                <a:gd name="T18" fmla="*/ 2147483647 w 439"/>
                <a:gd name="T19" fmla="*/ 2147483647 h 476"/>
                <a:gd name="T20" fmla="*/ 2147483647 w 439"/>
                <a:gd name="T21" fmla="*/ 2147483647 h 476"/>
                <a:gd name="T22" fmla="*/ 2147483647 w 439"/>
                <a:gd name="T23" fmla="*/ 2147483647 h 476"/>
                <a:gd name="T24" fmla="*/ 2147483647 w 439"/>
                <a:gd name="T25" fmla="*/ 2147483647 h 476"/>
                <a:gd name="T26" fmla="*/ 2147483647 w 439"/>
                <a:gd name="T27" fmla="*/ 2147483647 h 476"/>
                <a:gd name="T28" fmla="*/ 2147483647 w 439"/>
                <a:gd name="T29" fmla="*/ 2147483647 h 476"/>
                <a:gd name="T30" fmla="*/ 0 w 439"/>
                <a:gd name="T31" fmla="*/ 2147483647 h 4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9"/>
                <a:gd name="T49" fmla="*/ 0 h 476"/>
                <a:gd name="T50" fmla="*/ 439 w 439"/>
                <a:gd name="T51" fmla="*/ 476 h 4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9" h="476">
                  <a:moveTo>
                    <a:pt x="439" y="0"/>
                  </a:moveTo>
                  <a:cubicBezTo>
                    <a:pt x="373" y="22"/>
                    <a:pt x="359" y="52"/>
                    <a:pt x="311" y="92"/>
                  </a:cubicBezTo>
                  <a:cubicBezTo>
                    <a:pt x="288" y="111"/>
                    <a:pt x="268" y="125"/>
                    <a:pt x="247" y="147"/>
                  </a:cubicBezTo>
                  <a:cubicBezTo>
                    <a:pt x="256" y="201"/>
                    <a:pt x="252" y="212"/>
                    <a:pt x="302" y="229"/>
                  </a:cubicBezTo>
                  <a:cubicBezTo>
                    <a:pt x="323" y="226"/>
                    <a:pt x="349" y="234"/>
                    <a:pt x="366" y="220"/>
                  </a:cubicBezTo>
                  <a:cubicBezTo>
                    <a:pt x="375" y="213"/>
                    <a:pt x="357" y="199"/>
                    <a:pt x="348" y="192"/>
                  </a:cubicBezTo>
                  <a:cubicBezTo>
                    <a:pt x="340" y="186"/>
                    <a:pt x="329" y="186"/>
                    <a:pt x="320" y="183"/>
                  </a:cubicBezTo>
                  <a:cubicBezTo>
                    <a:pt x="302" y="189"/>
                    <a:pt x="283" y="195"/>
                    <a:pt x="265" y="201"/>
                  </a:cubicBezTo>
                  <a:cubicBezTo>
                    <a:pt x="247" y="207"/>
                    <a:pt x="211" y="220"/>
                    <a:pt x="211" y="220"/>
                  </a:cubicBezTo>
                  <a:cubicBezTo>
                    <a:pt x="185" y="245"/>
                    <a:pt x="168" y="285"/>
                    <a:pt x="156" y="320"/>
                  </a:cubicBezTo>
                  <a:cubicBezTo>
                    <a:pt x="166" y="362"/>
                    <a:pt x="169" y="380"/>
                    <a:pt x="211" y="393"/>
                  </a:cubicBezTo>
                  <a:cubicBezTo>
                    <a:pt x="221" y="390"/>
                    <a:pt x="261" y="384"/>
                    <a:pt x="247" y="357"/>
                  </a:cubicBezTo>
                  <a:cubicBezTo>
                    <a:pt x="243" y="349"/>
                    <a:pt x="229" y="351"/>
                    <a:pt x="220" y="348"/>
                  </a:cubicBezTo>
                  <a:cubicBezTo>
                    <a:pt x="171" y="352"/>
                    <a:pt x="112" y="336"/>
                    <a:pt x="73" y="366"/>
                  </a:cubicBezTo>
                  <a:cubicBezTo>
                    <a:pt x="9" y="416"/>
                    <a:pt x="101" y="376"/>
                    <a:pt x="28" y="403"/>
                  </a:cubicBezTo>
                  <a:cubicBezTo>
                    <a:pt x="20" y="427"/>
                    <a:pt x="18" y="458"/>
                    <a:pt x="0" y="476"/>
                  </a:cubicBezTo>
                </a:path>
              </a:pathLst>
            </a:custGeom>
            <a:noFill/>
            <a:ln w="19050" cmpd="sng">
              <a:solidFill>
                <a:srgbClr val="FF6600"/>
              </a:solidFill>
              <a:round/>
            </a:ln>
          </p:spPr>
          <p:txBody>
            <a:bodyPr/>
            <a:lstStyle/>
            <a:p>
              <a:endParaRPr lang="zh-CN" altLang="en-US" b="1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67" name="组 356"/>
          <p:cNvGrpSpPr/>
          <p:nvPr>
            <p:custDataLst>
              <p:tags r:id="rId3"/>
            </p:custDataLst>
          </p:nvPr>
        </p:nvGrpSpPr>
        <p:grpSpPr>
          <a:xfrm>
            <a:off x="4275646" y="3822783"/>
            <a:ext cx="1894878" cy="715400"/>
            <a:chOff x="1905000" y="3181351"/>
            <a:chExt cx="1800478" cy="1124198"/>
          </a:xfrm>
        </p:grpSpPr>
        <p:grpSp>
          <p:nvGrpSpPr>
            <p:cNvPr id="68" name="组 344"/>
            <p:cNvGrpSpPr/>
            <p:nvPr>
              <p:custDataLst>
                <p:tags r:id="rId235"/>
              </p:custDataLst>
            </p:nvPr>
          </p:nvGrpSpPr>
          <p:grpSpPr>
            <a:xfrm>
              <a:off x="1905000" y="3257553"/>
              <a:ext cx="1800478" cy="1047996"/>
              <a:chOff x="1905000" y="3257553"/>
              <a:chExt cx="1800478" cy="1047996"/>
            </a:xfrm>
          </p:grpSpPr>
          <p:grpSp>
            <p:nvGrpSpPr>
              <p:cNvPr id="71" name="组 286"/>
              <p:cNvGrpSpPr/>
              <p:nvPr>
                <p:custDataLst>
                  <p:tags r:id="rId238"/>
                </p:custDataLst>
              </p:nvPr>
            </p:nvGrpSpPr>
            <p:grpSpPr>
              <a:xfrm>
                <a:off x="1905000" y="3257553"/>
                <a:ext cx="1800478" cy="1047996"/>
                <a:chOff x="152400" y="209555"/>
                <a:chExt cx="3860128" cy="1975148"/>
              </a:xfrm>
            </p:grpSpPr>
            <p:grpSp>
              <p:nvGrpSpPr>
                <p:cNvPr id="83" name="组 298"/>
                <p:cNvGrpSpPr/>
                <p:nvPr>
                  <p:custDataLst>
                    <p:tags r:id="rId250"/>
                  </p:custDataLst>
                </p:nvPr>
              </p:nvGrpSpPr>
              <p:grpSpPr>
                <a:xfrm>
                  <a:off x="152400" y="209555"/>
                  <a:ext cx="3860128" cy="1746554"/>
                  <a:chOff x="152400" y="209556"/>
                  <a:chExt cx="3860128" cy="1746554"/>
                </a:xfrm>
              </p:grpSpPr>
              <p:cxnSp>
                <p:nvCxnSpPr>
                  <p:cNvPr id="85" name="直线箭头连接符 300"/>
                  <p:cNvCxnSpPr/>
                  <p:nvPr>
                    <p:custDataLst>
                      <p:tags r:id="rId252"/>
                    </p:custDataLst>
                  </p:nvPr>
                </p:nvCxnSpPr>
                <p:spPr>
                  <a:xfrm flipH="1">
                    <a:off x="1898405" y="514730"/>
                    <a:ext cx="6807" cy="616339"/>
                  </a:xfrm>
                  <a:prstGeom prst="straightConnector1">
                    <a:avLst/>
                  </a:prstGeom>
                  <a:ln w="12700" cmpd="sng">
                    <a:solidFill>
                      <a:srgbClr val="C74444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86" name="组 301"/>
                  <p:cNvGrpSpPr/>
                  <p:nvPr>
                    <p:custDataLst>
                      <p:tags r:id="rId253"/>
                    </p:custDataLst>
                  </p:nvPr>
                </p:nvGrpSpPr>
                <p:grpSpPr>
                  <a:xfrm>
                    <a:off x="609601" y="438150"/>
                    <a:ext cx="2667001" cy="152400"/>
                    <a:chOff x="609600" y="438150"/>
                    <a:chExt cx="2667000" cy="152400"/>
                  </a:xfrm>
                </p:grpSpPr>
                <p:cxnSp>
                  <p:nvCxnSpPr>
                    <p:cNvPr id="125" name="直线连接符 340"/>
                    <p:cNvCxnSpPr/>
                    <p:nvPr>
                      <p:custDataLst>
                        <p:tags r:id="rId292"/>
                      </p:custDataLst>
                    </p:nvPr>
                  </p:nvCxnSpPr>
                  <p:spPr bwMode="auto">
                    <a:xfrm>
                      <a:off x="761629" y="514731"/>
                      <a:ext cx="1218458" cy="0"/>
                    </a:xfrm>
                    <a:prstGeom prst="line">
                      <a:avLst/>
                    </a:prstGeom>
                    <a:ln w="12700" cmpd="sng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6" name="直线连接符 341"/>
                    <p:cNvCxnSpPr/>
                    <p:nvPr>
                      <p:custDataLst>
                        <p:tags r:id="rId293"/>
                      </p:custDataLst>
                    </p:nvPr>
                  </p:nvCxnSpPr>
                  <p:spPr>
                    <a:xfrm>
                      <a:off x="1905210" y="514731"/>
                      <a:ext cx="1218458" cy="0"/>
                    </a:xfrm>
                    <a:prstGeom prst="line">
                      <a:avLst/>
                    </a:prstGeom>
                    <a:ln w="12700" cmpd="sng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27" name="Oval 151"/>
                    <p:cNvSpPr>
                      <a:spLocks noChangeArrowheads="1"/>
                    </p:cNvSpPr>
                    <p:nvPr>
                      <p:custDataLst>
                        <p:tags r:id="rId294"/>
                      </p:custDataLst>
                    </p:nvPr>
                  </p:nvSpPr>
                  <p:spPr bwMode="auto">
                    <a:xfrm>
                      <a:off x="3123668" y="436940"/>
                      <a:ext cx="153157" cy="15259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2700" cmpd="sng">
                      <a:solidFill>
                        <a:schemeClr val="tx1"/>
                      </a:solidFill>
                      <a:rou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zh-CN" altLang="en-US" b="1">
                        <a:latin typeface="微软雅黑" pitchFamily="34" charset="-122"/>
                        <a:ea typeface="微软雅黑" pitchFamily="34" charset="-122"/>
                      </a:endParaRPr>
                    </a:p>
                  </p:txBody>
                </p:sp>
                <p:sp>
                  <p:nvSpPr>
                    <p:cNvPr id="128" name="Oval 151"/>
                    <p:cNvSpPr>
                      <a:spLocks noChangeArrowheads="1"/>
                    </p:cNvSpPr>
                    <p:nvPr>
                      <p:custDataLst>
                        <p:tags r:id="rId295"/>
                      </p:custDataLst>
                    </p:nvPr>
                  </p:nvSpPr>
                  <p:spPr bwMode="auto">
                    <a:xfrm>
                      <a:off x="608470" y="436940"/>
                      <a:ext cx="153159" cy="15259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2700" cmpd="sng">
                      <a:solidFill>
                        <a:srgbClr val="C74444"/>
                      </a:solidFill>
                      <a:rou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zh-CN" altLang="en-US" b="1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p:txBody>
                </p:sp>
              </p:grpSp>
              <p:sp>
                <p:nvSpPr>
                  <p:cNvPr id="87" name="矩形 302"/>
                  <p:cNvSpPr>
                    <a:spLocks noChangeArrowheads="1"/>
                  </p:cNvSpPr>
                  <p:nvPr>
                    <p:custDataLst>
                      <p:tags r:id="rId254"/>
                    </p:custDataLst>
                  </p:nvPr>
                </p:nvSpPr>
                <p:spPr bwMode="auto">
                  <a:xfrm>
                    <a:off x="3352801" y="1047756"/>
                    <a:ext cx="619626" cy="90835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kumimoji="1" lang="en-US" altLang="zh-CN" sz="1400" b="1" i="1">
                        <a:latin typeface="微软雅黑" pitchFamily="34" charset="-122"/>
                        <a:ea typeface="微软雅黑" pitchFamily="34" charset="-122"/>
                        <a:cs typeface="Times New Roman" panose="02020603050405020304" charset="0"/>
                      </a:rPr>
                      <a:t>B</a:t>
                    </a:r>
                  </a:p>
                </p:txBody>
              </p:sp>
              <p:sp>
                <p:nvSpPr>
                  <p:cNvPr id="88" name="矩形 303"/>
                  <p:cNvSpPr>
                    <a:spLocks noChangeArrowheads="1"/>
                  </p:cNvSpPr>
                  <p:nvPr>
                    <p:custDataLst>
                      <p:tags r:id="rId255"/>
                    </p:custDataLst>
                  </p:nvPr>
                </p:nvSpPr>
                <p:spPr bwMode="auto">
                  <a:xfrm>
                    <a:off x="152400" y="1047745"/>
                    <a:ext cx="645498" cy="9083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kumimoji="1" lang="en-US" altLang="zh-CN" sz="1400" b="1" i="1">
                        <a:latin typeface="微软雅黑" pitchFamily="34" charset="-122"/>
                        <a:ea typeface="微软雅黑" pitchFamily="34" charset="-122"/>
                        <a:cs typeface="Times New Roman" panose="02020603050405020304" charset="0"/>
                      </a:rPr>
                      <a:t>A</a:t>
                    </a:r>
                  </a:p>
                </p:txBody>
              </p:sp>
              <p:sp>
                <p:nvSpPr>
                  <p:cNvPr id="89" name="Text Box 158"/>
                  <p:cNvSpPr txBox="1">
                    <a:spLocks noChangeArrowheads="1"/>
                  </p:cNvSpPr>
                  <p:nvPr>
                    <p:custDataLst>
                      <p:tags r:id="rId256"/>
                    </p:custDataLst>
                  </p:nvPr>
                </p:nvSpPr>
                <p:spPr bwMode="auto">
                  <a:xfrm>
                    <a:off x="152400" y="209559"/>
                    <a:ext cx="268880" cy="90670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</a:ln>
                  <a:effectLst/>
                </p:spPr>
                <p:txBody>
                  <a:bodyPr>
                    <a:spAutoFit/>
                  </a:bodyPr>
                  <a:lstStyle>
                    <a:lvl1pPr eaLnBrk="0" hangingPunct="0">
                      <a:defRPr sz="2800" b="1">
                        <a:solidFill>
                          <a:schemeClr val="tx1"/>
                        </a:solidFill>
                        <a:latin typeface="Times New Roman"/>
                        <a:ea typeface="宋体" pitchFamily="2" charset="-122"/>
                        <a:cs typeface="宋体" panose="02010600030101010101" pitchFamily="2" charset="-122"/>
                      </a:defRPr>
                    </a:lvl1pPr>
                    <a:lvl2pPr marL="742950" indent="-285750" eaLnBrk="0" hangingPunct="0">
                      <a:defRPr sz="2800" b="1">
                        <a:solidFill>
                          <a:schemeClr val="tx1"/>
                        </a:solidFill>
                        <a:latin typeface="Times New Roman"/>
                        <a:ea typeface="宋体" pitchFamily="2" charset="-122"/>
                      </a:defRPr>
                    </a:lvl2pPr>
                    <a:lvl3pPr marL="1143000" indent="-228600" eaLnBrk="0" hangingPunct="0">
                      <a:defRPr sz="2800" b="1">
                        <a:solidFill>
                          <a:schemeClr val="tx1"/>
                        </a:solidFill>
                        <a:latin typeface="Times New Roman"/>
                        <a:ea typeface="宋体" pitchFamily="2" charset="-122"/>
                      </a:defRPr>
                    </a:lvl3pPr>
                    <a:lvl4pPr marL="1600200" indent="-228600" eaLnBrk="0" hangingPunct="0">
                      <a:defRPr sz="2800" b="1">
                        <a:solidFill>
                          <a:schemeClr val="tx1"/>
                        </a:solidFill>
                        <a:latin typeface="Times New Roman"/>
                        <a:ea typeface="宋体" pitchFamily="2" charset="-122"/>
                      </a:defRPr>
                    </a:lvl4pPr>
                    <a:lvl5pPr marL="2057400" indent="-228600" eaLnBrk="0" hangingPunct="0">
                      <a:defRPr sz="2800" b="1">
                        <a:solidFill>
                          <a:schemeClr val="tx1"/>
                        </a:solidFill>
                        <a:latin typeface="Times New Roman"/>
                        <a:ea typeface="宋体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 b="1">
                        <a:solidFill>
                          <a:schemeClr val="tx1"/>
                        </a:solidFill>
                        <a:latin typeface="Times New Roman"/>
                        <a:ea typeface="宋体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 b="1">
                        <a:solidFill>
                          <a:schemeClr val="tx1"/>
                        </a:solidFill>
                        <a:latin typeface="Times New Roman"/>
                        <a:ea typeface="宋体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 b="1">
                        <a:solidFill>
                          <a:schemeClr val="tx1"/>
                        </a:solidFill>
                        <a:latin typeface="Times New Roman"/>
                        <a:ea typeface="宋体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 b="1">
                        <a:solidFill>
                          <a:schemeClr val="tx1"/>
                        </a:solidFill>
                        <a:latin typeface="Times New Roman"/>
                        <a:ea typeface="宋体" pitchFamily="2" charset="-122"/>
                      </a:defRPr>
                    </a:lvl9pPr>
                  </a:lstStyle>
                  <a:p>
                    <a:pPr>
                      <a:defRPr/>
                    </a:pPr>
                    <a:r>
                      <a:rPr kumimoji="1" lang="en-US" altLang="zh-CN" sz="1400" i="1">
                        <a:latin typeface="微软雅黑" pitchFamily="34" charset="-122"/>
                        <a:ea typeface="微软雅黑" pitchFamily="34" charset="-122"/>
                        <a:cs typeface="Times New Roman" panose="02020603050405020304" charset="0"/>
                      </a:rPr>
                      <a:t>C</a:t>
                    </a:r>
                  </a:p>
                </p:txBody>
              </p:sp>
              <p:sp>
                <p:nvSpPr>
                  <p:cNvPr id="90" name="矩形 305"/>
                  <p:cNvSpPr>
                    <a:spLocks noChangeArrowheads="1"/>
                  </p:cNvSpPr>
                  <p:nvPr>
                    <p:custDataLst>
                      <p:tags r:id="rId257"/>
                    </p:custDataLst>
                  </p:nvPr>
                </p:nvSpPr>
                <p:spPr bwMode="auto">
                  <a:xfrm>
                    <a:off x="3352801" y="209556"/>
                    <a:ext cx="659727" cy="90670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kumimoji="1" lang="en-US" altLang="zh-CN" sz="1400" b="1" i="1">
                        <a:latin typeface="微软雅黑" pitchFamily="34" charset="-122"/>
                        <a:ea typeface="微软雅黑" pitchFamily="34" charset="-122"/>
                        <a:cs typeface="Times New Roman" panose="02020603050405020304" charset="0"/>
                      </a:rPr>
                      <a:t>D</a:t>
                    </a:r>
                  </a:p>
                </p:txBody>
              </p:sp>
              <p:grpSp>
                <p:nvGrpSpPr>
                  <p:cNvPr id="91" name="组 306"/>
                  <p:cNvGrpSpPr/>
                  <p:nvPr>
                    <p:custDataLst>
                      <p:tags r:id="rId258"/>
                    </p:custDataLst>
                  </p:nvPr>
                </p:nvGrpSpPr>
                <p:grpSpPr>
                  <a:xfrm>
                    <a:off x="533401" y="1047750"/>
                    <a:ext cx="2743201" cy="380999"/>
                    <a:chOff x="533400" y="1047750"/>
                    <a:chExt cx="2743200" cy="381000"/>
                  </a:xfrm>
                </p:grpSpPr>
                <p:grpSp>
                  <p:nvGrpSpPr>
                    <p:cNvPr id="92" name="Group 116"/>
                    <p:cNvGrpSpPr/>
                    <p:nvPr>
                      <p:custDataLst>
                        <p:tags r:id="rId259"/>
                      </p:custDataLst>
                    </p:nvPr>
                  </p:nvGrpSpPr>
                  <p:grpSpPr>
                    <a:xfrm rot="10800000">
                      <a:off x="609600" y="1047750"/>
                      <a:ext cx="2590800" cy="381000"/>
                      <a:chOff x="1248" y="2064"/>
                      <a:chExt cx="2880" cy="144"/>
                    </a:xfrm>
                  </p:grpSpPr>
                  <p:grpSp>
                    <p:nvGrpSpPr>
                      <p:cNvPr id="95" name="Group 117"/>
                      <p:cNvGrpSpPr/>
                      <p:nvPr>
                        <p:custDataLst>
                          <p:tags r:id="rId262"/>
                        </p:custDataLst>
                      </p:nvPr>
                    </p:nvGrpSpPr>
                    <p:grpSpPr>
                      <a:xfrm>
                        <a:off x="1248" y="2064"/>
                        <a:ext cx="288" cy="144"/>
                        <a:chOff x="1488" y="3696"/>
                        <a:chExt cx="288" cy="144"/>
                      </a:xfrm>
                    </p:grpSpPr>
                    <p:sp>
                      <p:nvSpPr>
                        <p:cNvPr id="123" name="Line 118"/>
                        <p:cNvSpPr>
                          <a:spLocks noChangeShapeType="1"/>
                        </p:cNvSpPr>
                        <p:nvPr>
                          <p:custDataLst>
                            <p:tags r:id="rId290"/>
                          </p:custDataLst>
                        </p:nvPr>
                      </p:nvSpPr>
                      <p:spPr bwMode="auto">
                        <a:xfrm flipV="1">
                          <a:off x="1539" y="3712"/>
                          <a:ext cx="144" cy="150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  <p:sp>
                      <p:nvSpPr>
                        <p:cNvPr id="124" name="Line 119"/>
                        <p:cNvSpPr>
                          <a:spLocks noChangeShapeType="1"/>
                        </p:cNvSpPr>
                        <p:nvPr>
                          <p:custDataLst>
                            <p:tags r:id="rId291"/>
                          </p:custDataLst>
                        </p:nvPr>
                      </p:nvSpPr>
                      <p:spPr bwMode="auto">
                        <a:xfrm rot="5231853" flipV="1">
                          <a:off x="1672" y="3717"/>
                          <a:ext cx="150" cy="144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96" name="Group 120"/>
                      <p:cNvGrpSpPr/>
                      <p:nvPr>
                        <p:custDataLst>
                          <p:tags r:id="rId263"/>
                        </p:custDataLst>
                      </p:nvPr>
                    </p:nvGrpSpPr>
                    <p:grpSpPr>
                      <a:xfrm>
                        <a:off x="1536" y="2064"/>
                        <a:ext cx="288" cy="144"/>
                        <a:chOff x="1488" y="3696"/>
                        <a:chExt cx="288" cy="144"/>
                      </a:xfrm>
                    </p:grpSpPr>
                    <p:sp>
                      <p:nvSpPr>
                        <p:cNvPr id="121" name="Line 121"/>
                        <p:cNvSpPr>
                          <a:spLocks noChangeShapeType="1"/>
                        </p:cNvSpPr>
                        <p:nvPr>
                          <p:custDataLst>
                            <p:tags r:id="rId288"/>
                          </p:custDataLst>
                        </p:nvPr>
                      </p:nvSpPr>
                      <p:spPr bwMode="auto">
                        <a:xfrm flipV="1">
                          <a:off x="1524" y="3712"/>
                          <a:ext cx="144" cy="150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  <p:sp>
                      <p:nvSpPr>
                        <p:cNvPr id="122" name="Line 122"/>
                        <p:cNvSpPr>
                          <a:spLocks noChangeShapeType="1"/>
                        </p:cNvSpPr>
                        <p:nvPr>
                          <p:custDataLst>
                            <p:tags r:id="rId289"/>
                          </p:custDataLst>
                        </p:nvPr>
                      </p:nvSpPr>
                      <p:spPr bwMode="auto">
                        <a:xfrm rot="5231853" flipV="1">
                          <a:off x="1672" y="3717"/>
                          <a:ext cx="150" cy="144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97" name="Group 123"/>
                      <p:cNvGrpSpPr/>
                      <p:nvPr>
                        <p:custDataLst>
                          <p:tags r:id="rId264"/>
                        </p:custDataLst>
                      </p:nvPr>
                    </p:nvGrpSpPr>
                    <p:grpSpPr>
                      <a:xfrm>
                        <a:off x="1824" y="2064"/>
                        <a:ext cx="288" cy="144"/>
                        <a:chOff x="1488" y="3696"/>
                        <a:chExt cx="288" cy="144"/>
                      </a:xfrm>
                    </p:grpSpPr>
                    <p:sp>
                      <p:nvSpPr>
                        <p:cNvPr id="119" name="Line 124"/>
                        <p:cNvSpPr>
                          <a:spLocks noChangeShapeType="1"/>
                        </p:cNvSpPr>
                        <p:nvPr>
                          <p:custDataLst>
                            <p:tags r:id="rId286"/>
                          </p:custDataLst>
                        </p:nvPr>
                      </p:nvSpPr>
                      <p:spPr bwMode="auto">
                        <a:xfrm flipV="1">
                          <a:off x="1535" y="3712"/>
                          <a:ext cx="174" cy="150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  <p:sp>
                      <p:nvSpPr>
                        <p:cNvPr id="120" name="Line 125"/>
                        <p:cNvSpPr>
                          <a:spLocks noChangeShapeType="1"/>
                        </p:cNvSpPr>
                        <p:nvPr>
                          <p:custDataLst>
                            <p:tags r:id="rId287"/>
                          </p:custDataLst>
                        </p:nvPr>
                      </p:nvSpPr>
                      <p:spPr bwMode="auto">
                        <a:xfrm rot="5231853" flipV="1">
                          <a:off x="1701" y="3713"/>
                          <a:ext cx="150" cy="151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98" name="Group 126"/>
                      <p:cNvGrpSpPr/>
                      <p:nvPr>
                        <p:custDataLst>
                          <p:tags r:id="rId265"/>
                        </p:custDataLst>
                      </p:nvPr>
                    </p:nvGrpSpPr>
                    <p:grpSpPr>
                      <a:xfrm>
                        <a:off x="3552" y="2064"/>
                        <a:ext cx="288" cy="144"/>
                        <a:chOff x="1488" y="3696"/>
                        <a:chExt cx="288" cy="144"/>
                      </a:xfrm>
                    </p:grpSpPr>
                    <p:sp>
                      <p:nvSpPr>
                        <p:cNvPr id="117" name="Line 127"/>
                        <p:cNvSpPr>
                          <a:spLocks noChangeShapeType="1"/>
                        </p:cNvSpPr>
                        <p:nvPr>
                          <p:custDataLst>
                            <p:tags r:id="rId284"/>
                          </p:custDataLst>
                        </p:nvPr>
                      </p:nvSpPr>
                      <p:spPr bwMode="auto">
                        <a:xfrm flipV="1">
                          <a:off x="1566" y="3712"/>
                          <a:ext cx="144" cy="150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  <p:sp>
                      <p:nvSpPr>
                        <p:cNvPr id="118" name="Line 128"/>
                        <p:cNvSpPr>
                          <a:spLocks noChangeShapeType="1"/>
                        </p:cNvSpPr>
                        <p:nvPr>
                          <p:custDataLst>
                            <p:tags r:id="rId285"/>
                          </p:custDataLst>
                        </p:nvPr>
                      </p:nvSpPr>
                      <p:spPr bwMode="auto">
                        <a:xfrm rot="5231853" flipV="1">
                          <a:off x="1706" y="3717"/>
                          <a:ext cx="150" cy="144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99" name="Group 129"/>
                      <p:cNvGrpSpPr/>
                      <p:nvPr>
                        <p:custDataLst>
                          <p:tags r:id="rId266"/>
                        </p:custDataLst>
                      </p:nvPr>
                    </p:nvGrpSpPr>
                    <p:grpSpPr>
                      <a:xfrm>
                        <a:off x="2400" y="2064"/>
                        <a:ext cx="288" cy="144"/>
                        <a:chOff x="1488" y="3696"/>
                        <a:chExt cx="288" cy="144"/>
                      </a:xfrm>
                    </p:grpSpPr>
                    <p:sp>
                      <p:nvSpPr>
                        <p:cNvPr id="115" name="Line 130"/>
                        <p:cNvSpPr>
                          <a:spLocks noChangeShapeType="1"/>
                        </p:cNvSpPr>
                        <p:nvPr>
                          <p:custDataLst>
                            <p:tags r:id="rId282"/>
                          </p:custDataLst>
                        </p:nvPr>
                      </p:nvSpPr>
                      <p:spPr bwMode="auto">
                        <a:xfrm flipV="1">
                          <a:off x="1549" y="3712"/>
                          <a:ext cx="144" cy="150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  <p:sp>
                      <p:nvSpPr>
                        <p:cNvPr id="116" name="Line 131"/>
                        <p:cNvSpPr>
                          <a:spLocks noChangeShapeType="1"/>
                        </p:cNvSpPr>
                        <p:nvPr>
                          <p:custDataLst>
                            <p:tags r:id="rId283"/>
                          </p:custDataLst>
                        </p:nvPr>
                      </p:nvSpPr>
                      <p:spPr bwMode="auto">
                        <a:xfrm rot="5231853" flipV="1">
                          <a:off x="1689" y="3717"/>
                          <a:ext cx="150" cy="144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100" name="Group 132"/>
                      <p:cNvGrpSpPr/>
                      <p:nvPr>
                        <p:custDataLst>
                          <p:tags r:id="rId267"/>
                        </p:custDataLst>
                      </p:nvPr>
                    </p:nvGrpSpPr>
                    <p:grpSpPr>
                      <a:xfrm>
                        <a:off x="2112" y="2064"/>
                        <a:ext cx="288" cy="144"/>
                        <a:chOff x="1488" y="3696"/>
                        <a:chExt cx="288" cy="144"/>
                      </a:xfrm>
                    </p:grpSpPr>
                    <p:sp>
                      <p:nvSpPr>
                        <p:cNvPr id="113" name="Line 133"/>
                        <p:cNvSpPr>
                          <a:spLocks noChangeShapeType="1"/>
                        </p:cNvSpPr>
                        <p:nvPr>
                          <p:custDataLst>
                            <p:tags r:id="rId280"/>
                          </p:custDataLst>
                        </p:nvPr>
                      </p:nvSpPr>
                      <p:spPr bwMode="auto">
                        <a:xfrm flipV="1">
                          <a:off x="1549" y="3712"/>
                          <a:ext cx="144" cy="150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  <p:sp>
                      <p:nvSpPr>
                        <p:cNvPr id="114" name="Line 134"/>
                        <p:cNvSpPr>
                          <a:spLocks noChangeShapeType="1"/>
                        </p:cNvSpPr>
                        <p:nvPr>
                          <p:custDataLst>
                            <p:tags r:id="rId281"/>
                          </p:custDataLst>
                        </p:nvPr>
                      </p:nvSpPr>
                      <p:spPr bwMode="auto">
                        <a:xfrm rot="5231853" flipV="1">
                          <a:off x="1690" y="3717"/>
                          <a:ext cx="150" cy="144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101" name="Group 135"/>
                      <p:cNvGrpSpPr/>
                      <p:nvPr>
                        <p:custDataLst>
                          <p:tags r:id="rId268"/>
                        </p:custDataLst>
                      </p:nvPr>
                    </p:nvGrpSpPr>
                    <p:grpSpPr>
                      <a:xfrm>
                        <a:off x="2976" y="2064"/>
                        <a:ext cx="288" cy="144"/>
                        <a:chOff x="1488" y="3696"/>
                        <a:chExt cx="288" cy="144"/>
                      </a:xfrm>
                    </p:grpSpPr>
                    <p:sp>
                      <p:nvSpPr>
                        <p:cNvPr id="111" name="Line 136"/>
                        <p:cNvSpPr>
                          <a:spLocks noChangeShapeType="1"/>
                        </p:cNvSpPr>
                        <p:nvPr>
                          <p:custDataLst>
                            <p:tags r:id="rId278"/>
                          </p:custDataLst>
                        </p:nvPr>
                      </p:nvSpPr>
                      <p:spPr bwMode="auto">
                        <a:xfrm flipV="1">
                          <a:off x="1548" y="3712"/>
                          <a:ext cx="144" cy="150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  <p:sp>
                      <p:nvSpPr>
                        <p:cNvPr id="112" name="Line 137"/>
                        <p:cNvSpPr>
                          <a:spLocks noChangeShapeType="1"/>
                        </p:cNvSpPr>
                        <p:nvPr>
                          <p:custDataLst>
                            <p:tags r:id="rId279"/>
                          </p:custDataLst>
                        </p:nvPr>
                      </p:nvSpPr>
                      <p:spPr bwMode="auto">
                        <a:xfrm rot="5231853" flipV="1">
                          <a:off x="1688" y="3717"/>
                          <a:ext cx="150" cy="144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102" name="Group 138"/>
                      <p:cNvGrpSpPr/>
                      <p:nvPr>
                        <p:custDataLst>
                          <p:tags r:id="rId269"/>
                        </p:custDataLst>
                      </p:nvPr>
                    </p:nvGrpSpPr>
                    <p:grpSpPr>
                      <a:xfrm>
                        <a:off x="3264" y="2064"/>
                        <a:ext cx="288" cy="144"/>
                        <a:chOff x="1488" y="3696"/>
                        <a:chExt cx="288" cy="144"/>
                      </a:xfrm>
                    </p:grpSpPr>
                    <p:sp>
                      <p:nvSpPr>
                        <p:cNvPr id="109" name="Line 139"/>
                        <p:cNvSpPr>
                          <a:spLocks noChangeShapeType="1"/>
                        </p:cNvSpPr>
                        <p:nvPr>
                          <p:custDataLst>
                            <p:tags r:id="rId276"/>
                          </p:custDataLst>
                        </p:nvPr>
                      </p:nvSpPr>
                      <p:spPr bwMode="auto">
                        <a:xfrm flipV="1">
                          <a:off x="1566" y="3712"/>
                          <a:ext cx="151" cy="150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  <p:sp>
                      <p:nvSpPr>
                        <p:cNvPr id="110" name="Line 140"/>
                        <p:cNvSpPr>
                          <a:spLocks noChangeShapeType="1"/>
                        </p:cNvSpPr>
                        <p:nvPr>
                          <p:custDataLst>
                            <p:tags r:id="rId277"/>
                          </p:custDataLst>
                        </p:nvPr>
                      </p:nvSpPr>
                      <p:spPr bwMode="auto">
                        <a:xfrm rot="5231853" flipV="1">
                          <a:off x="1720" y="3708"/>
                          <a:ext cx="150" cy="170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103" name="Group 141"/>
                      <p:cNvGrpSpPr/>
                      <p:nvPr>
                        <p:custDataLst>
                          <p:tags r:id="rId270"/>
                        </p:custDataLst>
                      </p:nvPr>
                    </p:nvGrpSpPr>
                    <p:grpSpPr>
                      <a:xfrm>
                        <a:off x="2688" y="2064"/>
                        <a:ext cx="288" cy="144"/>
                        <a:chOff x="1488" y="3696"/>
                        <a:chExt cx="288" cy="144"/>
                      </a:xfrm>
                    </p:grpSpPr>
                    <p:sp>
                      <p:nvSpPr>
                        <p:cNvPr id="107" name="Line 142"/>
                        <p:cNvSpPr>
                          <a:spLocks noChangeShapeType="1"/>
                        </p:cNvSpPr>
                        <p:nvPr>
                          <p:custDataLst>
                            <p:tags r:id="rId274"/>
                          </p:custDataLst>
                        </p:nvPr>
                      </p:nvSpPr>
                      <p:spPr bwMode="auto">
                        <a:xfrm flipV="1">
                          <a:off x="1548" y="3712"/>
                          <a:ext cx="144" cy="150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  <p:sp>
                      <p:nvSpPr>
                        <p:cNvPr id="108" name="Line 143"/>
                        <p:cNvSpPr>
                          <a:spLocks noChangeShapeType="1"/>
                        </p:cNvSpPr>
                        <p:nvPr>
                          <p:custDataLst>
                            <p:tags r:id="rId275"/>
                          </p:custDataLst>
                        </p:nvPr>
                      </p:nvSpPr>
                      <p:spPr bwMode="auto">
                        <a:xfrm rot="5231853" flipV="1">
                          <a:off x="1689" y="3717"/>
                          <a:ext cx="150" cy="144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104" name="Group 144"/>
                      <p:cNvGrpSpPr/>
                      <p:nvPr>
                        <p:custDataLst>
                          <p:tags r:id="rId271"/>
                        </p:custDataLst>
                      </p:nvPr>
                    </p:nvGrpSpPr>
                    <p:grpSpPr>
                      <a:xfrm>
                        <a:off x="3840" y="2064"/>
                        <a:ext cx="288" cy="144"/>
                        <a:chOff x="1488" y="3696"/>
                        <a:chExt cx="288" cy="144"/>
                      </a:xfrm>
                    </p:grpSpPr>
                    <p:sp>
                      <p:nvSpPr>
                        <p:cNvPr id="105" name="Line 145"/>
                        <p:cNvSpPr>
                          <a:spLocks noChangeShapeType="1"/>
                        </p:cNvSpPr>
                        <p:nvPr>
                          <p:custDataLst>
                            <p:tags r:id="rId272"/>
                          </p:custDataLst>
                        </p:nvPr>
                      </p:nvSpPr>
                      <p:spPr bwMode="auto">
                        <a:xfrm flipV="1">
                          <a:off x="1554" y="3712"/>
                          <a:ext cx="144" cy="150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  <p:sp>
                      <p:nvSpPr>
                        <p:cNvPr id="106" name="Line 146"/>
                        <p:cNvSpPr>
                          <a:spLocks noChangeShapeType="1"/>
                        </p:cNvSpPr>
                        <p:nvPr>
                          <p:custDataLst>
                            <p:tags r:id="rId273"/>
                          </p:custDataLst>
                        </p:nvPr>
                      </p:nvSpPr>
                      <p:spPr bwMode="auto">
                        <a:xfrm rot="5231853" flipV="1">
                          <a:off x="1698" y="3717"/>
                          <a:ext cx="150" cy="144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</p:grpSp>
                </p:grpSp>
                <p:sp>
                  <p:nvSpPr>
                    <p:cNvPr id="93" name="Oval 151"/>
                    <p:cNvSpPr>
                      <a:spLocks noChangeArrowheads="1"/>
                    </p:cNvSpPr>
                    <p:nvPr>
                      <p:custDataLst>
                        <p:tags r:id="rId260"/>
                      </p:custDataLst>
                    </p:nvPr>
                  </p:nvSpPr>
                  <p:spPr bwMode="auto">
                    <a:xfrm>
                      <a:off x="3123668" y="1047294"/>
                      <a:ext cx="153157" cy="15259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2700" cmpd="sng">
                      <a:solidFill>
                        <a:schemeClr val="tx1"/>
                      </a:solidFill>
                      <a:rou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zh-CN" altLang="en-US" b="1">
                        <a:latin typeface="微软雅黑" pitchFamily="34" charset="-122"/>
                        <a:ea typeface="微软雅黑" pitchFamily="34" charset="-122"/>
                      </a:endParaRPr>
                    </a:p>
                  </p:txBody>
                </p:sp>
                <p:sp>
                  <p:nvSpPr>
                    <p:cNvPr id="94" name="Oval 151"/>
                    <p:cNvSpPr>
                      <a:spLocks noChangeArrowheads="1"/>
                    </p:cNvSpPr>
                    <p:nvPr>
                      <p:custDataLst>
                        <p:tags r:id="rId261"/>
                      </p:custDataLst>
                    </p:nvPr>
                  </p:nvSpPr>
                  <p:spPr bwMode="auto">
                    <a:xfrm>
                      <a:off x="533593" y="1047294"/>
                      <a:ext cx="153159" cy="15259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2700" cmpd="sng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rou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zh-CN" altLang="en-US" b="1">
                        <a:latin typeface="微软雅黑" pitchFamily="34" charset="-122"/>
                        <a:ea typeface="微软雅黑" pitchFamily="34" charset="-122"/>
                      </a:endParaRPr>
                    </a:p>
                  </p:txBody>
                </p:sp>
              </p:grpSp>
            </p:grpSp>
            <p:sp>
              <p:nvSpPr>
                <p:cNvPr id="84" name="文本框 299"/>
                <p:cNvSpPr txBox="1">
                  <a:spLocks noChangeArrowheads="1"/>
                </p:cNvSpPr>
                <p:nvPr>
                  <p:custDataLst>
                    <p:tags r:id="rId251"/>
                  </p:custDataLst>
                </p:nvPr>
              </p:nvSpPr>
              <p:spPr bwMode="auto">
                <a:xfrm>
                  <a:off x="1752601" y="1276349"/>
                  <a:ext cx="610571" cy="9083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>
                  <a:spAutoFit/>
                </a:bodyPr>
                <a:lstStyle>
                  <a:lvl1pPr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  <a:cs typeface="宋体" panose="02010600030101010101" pitchFamily="2" charset="-122"/>
                    </a:defRPr>
                  </a:lvl1pPr>
                  <a:lvl2pPr marL="742950" indent="-285750"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2pPr>
                  <a:lvl3pPr marL="1143000" indent="-228600"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3pPr>
                  <a:lvl4pPr marL="1600200" indent="-228600"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4pPr>
                  <a:lvl5pPr marL="2057400" indent="-228600"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9pPr>
                </a:lstStyle>
                <a:p>
                  <a:r>
                    <a:rPr lang="en-US" altLang="zh-CN" sz="1400" b="1" i="1">
                      <a:latin typeface="微软雅黑" pitchFamily="34" charset="-122"/>
                      <a:ea typeface="微软雅黑" pitchFamily="34" charset="-122"/>
                      <a:cs typeface="Times New Roman" panose="02020603050405020304" charset="0"/>
                    </a:rPr>
                    <a:t>P</a:t>
                  </a:r>
                </a:p>
              </p:txBody>
            </p:sp>
          </p:grpSp>
          <p:grpSp>
            <p:nvGrpSpPr>
              <p:cNvPr id="72" name="组 287"/>
              <p:cNvGrpSpPr/>
              <p:nvPr>
                <p:custDataLst>
                  <p:tags r:id="rId239"/>
                </p:custDataLst>
              </p:nvPr>
            </p:nvGrpSpPr>
            <p:grpSpPr>
              <a:xfrm>
                <a:off x="2725963" y="3704529"/>
                <a:ext cx="592969" cy="197211"/>
                <a:chOff x="685800" y="3269218"/>
                <a:chExt cx="1295400" cy="381000"/>
              </a:xfrm>
            </p:grpSpPr>
            <p:sp>
              <p:nvSpPr>
                <p:cNvPr id="73" name="Line 127"/>
                <p:cNvSpPr>
                  <a:spLocks noChangeShapeType="1"/>
                </p:cNvSpPr>
                <p:nvPr>
                  <p:custDataLst>
                    <p:tags r:id="rId240"/>
                  </p:custDataLst>
                </p:nvPr>
              </p:nvSpPr>
              <p:spPr bwMode="auto">
                <a:xfrm rot="10800000" flipV="1">
                  <a:off x="1073730" y="3270563"/>
                  <a:ext cx="131786" cy="380303"/>
                </a:xfrm>
                <a:prstGeom prst="line">
                  <a:avLst/>
                </a:prstGeom>
                <a:noFill/>
                <a:ln w="12700" cmpd="sng">
                  <a:solidFill>
                    <a:srgbClr val="C74444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74" name="Line 128"/>
                <p:cNvSpPr>
                  <a:spLocks noChangeShapeType="1"/>
                </p:cNvSpPr>
                <p:nvPr>
                  <p:custDataLst>
                    <p:tags r:id="rId241"/>
                  </p:custDataLst>
                </p:nvPr>
              </p:nvSpPr>
              <p:spPr bwMode="auto">
                <a:xfrm rot="16031852" flipV="1">
                  <a:off x="819420" y="3396554"/>
                  <a:ext cx="380303" cy="128319"/>
                </a:xfrm>
                <a:prstGeom prst="line">
                  <a:avLst/>
                </a:prstGeom>
                <a:noFill/>
                <a:ln w="12700" cmpd="sng">
                  <a:solidFill>
                    <a:srgbClr val="C74444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75" name="Line 136"/>
                <p:cNvSpPr>
                  <a:spLocks noChangeShapeType="1"/>
                </p:cNvSpPr>
                <p:nvPr>
                  <p:custDataLst>
                    <p:tags r:id="rId242"/>
                  </p:custDataLst>
                </p:nvPr>
              </p:nvSpPr>
              <p:spPr bwMode="auto">
                <a:xfrm rot="10800000" flipV="1">
                  <a:off x="1593938" y="3270563"/>
                  <a:ext cx="128317" cy="380303"/>
                </a:xfrm>
                <a:prstGeom prst="line">
                  <a:avLst/>
                </a:prstGeom>
                <a:noFill/>
                <a:ln w="12700" cmpd="sng">
                  <a:solidFill>
                    <a:srgbClr val="C74444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76" name="Line 137"/>
                <p:cNvSpPr>
                  <a:spLocks noChangeShapeType="1"/>
                </p:cNvSpPr>
                <p:nvPr>
                  <p:custDataLst>
                    <p:tags r:id="rId243"/>
                  </p:custDataLst>
                </p:nvPr>
              </p:nvSpPr>
              <p:spPr bwMode="auto">
                <a:xfrm rot="16031852" flipV="1">
                  <a:off x="1337895" y="3394820"/>
                  <a:ext cx="380303" cy="131786"/>
                </a:xfrm>
                <a:prstGeom prst="line">
                  <a:avLst/>
                </a:prstGeom>
                <a:noFill/>
                <a:ln w="12700" cmpd="sng">
                  <a:solidFill>
                    <a:srgbClr val="C74444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77" name="Line 139"/>
                <p:cNvSpPr>
                  <a:spLocks noChangeShapeType="1"/>
                </p:cNvSpPr>
                <p:nvPr>
                  <p:custDataLst>
                    <p:tags r:id="rId244"/>
                  </p:custDataLst>
                </p:nvPr>
              </p:nvSpPr>
              <p:spPr bwMode="auto">
                <a:xfrm rot="10800000" flipV="1">
                  <a:off x="1333833" y="3270563"/>
                  <a:ext cx="128319" cy="380303"/>
                </a:xfrm>
                <a:prstGeom prst="line">
                  <a:avLst/>
                </a:prstGeom>
                <a:noFill/>
                <a:ln w="12700" cmpd="sng">
                  <a:solidFill>
                    <a:srgbClr val="C74444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78" name="Line 140"/>
                <p:cNvSpPr>
                  <a:spLocks noChangeShapeType="1"/>
                </p:cNvSpPr>
                <p:nvPr>
                  <p:custDataLst>
                    <p:tags r:id="rId245"/>
                  </p:custDataLst>
                </p:nvPr>
              </p:nvSpPr>
              <p:spPr bwMode="auto">
                <a:xfrm rot="16031852" flipV="1">
                  <a:off x="1079525" y="3396555"/>
                  <a:ext cx="380303" cy="128317"/>
                </a:xfrm>
                <a:prstGeom prst="line">
                  <a:avLst/>
                </a:prstGeom>
                <a:noFill/>
                <a:ln w="12700" cmpd="sng">
                  <a:solidFill>
                    <a:srgbClr val="C74444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79" name="Line 142"/>
                <p:cNvSpPr>
                  <a:spLocks noChangeShapeType="1"/>
                </p:cNvSpPr>
                <p:nvPr>
                  <p:custDataLst>
                    <p:tags r:id="rId246"/>
                  </p:custDataLst>
                </p:nvPr>
              </p:nvSpPr>
              <p:spPr bwMode="auto">
                <a:xfrm rot="10800000" flipV="1">
                  <a:off x="1854041" y="3270563"/>
                  <a:ext cx="128319" cy="380303"/>
                </a:xfrm>
                <a:prstGeom prst="line">
                  <a:avLst/>
                </a:prstGeom>
                <a:noFill/>
                <a:ln w="12700" cmpd="sng">
                  <a:solidFill>
                    <a:srgbClr val="C74444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80" name="Line 143"/>
                <p:cNvSpPr>
                  <a:spLocks noChangeShapeType="1"/>
                </p:cNvSpPr>
                <p:nvPr>
                  <p:custDataLst>
                    <p:tags r:id="rId247"/>
                  </p:custDataLst>
                </p:nvPr>
              </p:nvSpPr>
              <p:spPr bwMode="auto">
                <a:xfrm rot="16031852" flipV="1">
                  <a:off x="1597998" y="3394820"/>
                  <a:ext cx="380303" cy="131786"/>
                </a:xfrm>
                <a:prstGeom prst="line">
                  <a:avLst/>
                </a:prstGeom>
                <a:noFill/>
                <a:ln w="12700" cmpd="sng">
                  <a:solidFill>
                    <a:srgbClr val="C74444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81" name="Line 145"/>
                <p:cNvSpPr>
                  <a:spLocks noChangeShapeType="1"/>
                </p:cNvSpPr>
                <p:nvPr>
                  <p:custDataLst>
                    <p:tags r:id="rId248"/>
                  </p:custDataLst>
                </p:nvPr>
              </p:nvSpPr>
              <p:spPr bwMode="auto">
                <a:xfrm rot="10800000" flipV="1">
                  <a:off x="813625" y="3270563"/>
                  <a:ext cx="131786" cy="380303"/>
                </a:xfrm>
                <a:prstGeom prst="line">
                  <a:avLst/>
                </a:prstGeom>
                <a:noFill/>
                <a:ln w="12700" cmpd="sng">
                  <a:solidFill>
                    <a:srgbClr val="C74444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82" name="Line 146"/>
                <p:cNvSpPr>
                  <a:spLocks noChangeShapeType="1"/>
                </p:cNvSpPr>
                <p:nvPr>
                  <p:custDataLst>
                    <p:tags r:id="rId249"/>
                  </p:custDataLst>
                </p:nvPr>
              </p:nvSpPr>
              <p:spPr bwMode="auto">
                <a:xfrm rot="16031852" flipV="1">
                  <a:off x="559317" y="3396555"/>
                  <a:ext cx="380303" cy="128317"/>
                </a:xfrm>
                <a:prstGeom prst="line">
                  <a:avLst/>
                </a:prstGeom>
                <a:noFill/>
                <a:ln w="12700" cmpd="sng">
                  <a:solidFill>
                    <a:srgbClr val="C74444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</p:grpSp>
        </p:grpSp>
        <p:sp>
          <p:nvSpPr>
            <p:cNvPr id="69" name="Freeform 106"/>
            <p:cNvSpPr/>
            <p:nvPr>
              <p:custDataLst>
                <p:tags r:id="rId236"/>
              </p:custDataLst>
            </p:nvPr>
          </p:nvSpPr>
          <p:spPr bwMode="auto">
            <a:xfrm rot="-5400000">
              <a:off x="3285329" y="3723479"/>
              <a:ext cx="251460" cy="188282"/>
            </a:xfrm>
            <a:custGeom>
              <a:avLst/>
              <a:gdLst>
                <a:gd name="T0" fmla="*/ 2147483647 w 439"/>
                <a:gd name="T1" fmla="*/ 0 h 476"/>
                <a:gd name="T2" fmla="*/ 2147483647 w 439"/>
                <a:gd name="T3" fmla="*/ 2147483647 h 476"/>
                <a:gd name="T4" fmla="*/ 2147483647 w 439"/>
                <a:gd name="T5" fmla="*/ 2147483647 h 476"/>
                <a:gd name="T6" fmla="*/ 2147483647 w 439"/>
                <a:gd name="T7" fmla="*/ 2147483647 h 476"/>
                <a:gd name="T8" fmla="*/ 2147483647 w 439"/>
                <a:gd name="T9" fmla="*/ 2147483647 h 476"/>
                <a:gd name="T10" fmla="*/ 2147483647 w 439"/>
                <a:gd name="T11" fmla="*/ 2147483647 h 476"/>
                <a:gd name="T12" fmla="*/ 2147483647 w 439"/>
                <a:gd name="T13" fmla="*/ 2147483647 h 476"/>
                <a:gd name="T14" fmla="*/ 2147483647 w 439"/>
                <a:gd name="T15" fmla="*/ 2147483647 h 476"/>
                <a:gd name="T16" fmla="*/ 2147483647 w 439"/>
                <a:gd name="T17" fmla="*/ 2147483647 h 476"/>
                <a:gd name="T18" fmla="*/ 2147483647 w 439"/>
                <a:gd name="T19" fmla="*/ 2147483647 h 476"/>
                <a:gd name="T20" fmla="*/ 2147483647 w 439"/>
                <a:gd name="T21" fmla="*/ 2147483647 h 476"/>
                <a:gd name="T22" fmla="*/ 2147483647 w 439"/>
                <a:gd name="T23" fmla="*/ 2147483647 h 476"/>
                <a:gd name="T24" fmla="*/ 2147483647 w 439"/>
                <a:gd name="T25" fmla="*/ 2147483647 h 476"/>
                <a:gd name="T26" fmla="*/ 2147483647 w 439"/>
                <a:gd name="T27" fmla="*/ 2147483647 h 476"/>
                <a:gd name="T28" fmla="*/ 2147483647 w 439"/>
                <a:gd name="T29" fmla="*/ 2147483647 h 476"/>
                <a:gd name="T30" fmla="*/ 0 w 439"/>
                <a:gd name="T31" fmla="*/ 2147483647 h 4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9"/>
                <a:gd name="T49" fmla="*/ 0 h 476"/>
                <a:gd name="T50" fmla="*/ 439 w 439"/>
                <a:gd name="T51" fmla="*/ 476 h 4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9" h="476">
                  <a:moveTo>
                    <a:pt x="439" y="0"/>
                  </a:moveTo>
                  <a:cubicBezTo>
                    <a:pt x="373" y="22"/>
                    <a:pt x="359" y="52"/>
                    <a:pt x="311" y="92"/>
                  </a:cubicBezTo>
                  <a:cubicBezTo>
                    <a:pt x="288" y="111"/>
                    <a:pt x="268" y="125"/>
                    <a:pt x="247" y="147"/>
                  </a:cubicBezTo>
                  <a:cubicBezTo>
                    <a:pt x="256" y="201"/>
                    <a:pt x="252" y="212"/>
                    <a:pt x="302" y="229"/>
                  </a:cubicBezTo>
                  <a:cubicBezTo>
                    <a:pt x="323" y="226"/>
                    <a:pt x="349" y="234"/>
                    <a:pt x="366" y="220"/>
                  </a:cubicBezTo>
                  <a:cubicBezTo>
                    <a:pt x="375" y="213"/>
                    <a:pt x="357" y="199"/>
                    <a:pt x="348" y="192"/>
                  </a:cubicBezTo>
                  <a:cubicBezTo>
                    <a:pt x="340" y="186"/>
                    <a:pt x="329" y="186"/>
                    <a:pt x="320" y="183"/>
                  </a:cubicBezTo>
                  <a:cubicBezTo>
                    <a:pt x="302" y="189"/>
                    <a:pt x="283" y="195"/>
                    <a:pt x="265" y="201"/>
                  </a:cubicBezTo>
                  <a:cubicBezTo>
                    <a:pt x="247" y="207"/>
                    <a:pt x="211" y="220"/>
                    <a:pt x="211" y="220"/>
                  </a:cubicBezTo>
                  <a:cubicBezTo>
                    <a:pt x="185" y="245"/>
                    <a:pt x="168" y="285"/>
                    <a:pt x="156" y="320"/>
                  </a:cubicBezTo>
                  <a:cubicBezTo>
                    <a:pt x="166" y="362"/>
                    <a:pt x="169" y="380"/>
                    <a:pt x="211" y="393"/>
                  </a:cubicBezTo>
                  <a:cubicBezTo>
                    <a:pt x="221" y="390"/>
                    <a:pt x="261" y="384"/>
                    <a:pt x="247" y="357"/>
                  </a:cubicBezTo>
                  <a:cubicBezTo>
                    <a:pt x="243" y="349"/>
                    <a:pt x="229" y="351"/>
                    <a:pt x="220" y="348"/>
                  </a:cubicBezTo>
                  <a:cubicBezTo>
                    <a:pt x="171" y="352"/>
                    <a:pt x="112" y="336"/>
                    <a:pt x="73" y="366"/>
                  </a:cubicBezTo>
                  <a:cubicBezTo>
                    <a:pt x="9" y="416"/>
                    <a:pt x="101" y="376"/>
                    <a:pt x="28" y="403"/>
                  </a:cubicBezTo>
                  <a:cubicBezTo>
                    <a:pt x="20" y="427"/>
                    <a:pt x="18" y="458"/>
                    <a:pt x="0" y="476"/>
                  </a:cubicBezTo>
                </a:path>
              </a:pathLst>
            </a:custGeom>
            <a:noFill/>
            <a:ln w="19050" cmpd="sng">
              <a:solidFill>
                <a:srgbClr val="FF6600"/>
              </a:solidFill>
              <a:round/>
            </a:ln>
          </p:spPr>
          <p:txBody>
            <a:bodyPr/>
            <a:lstStyle/>
            <a:p>
              <a:endParaRPr lang="zh-CN" altLang="en-US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0" name="Freeform 106"/>
            <p:cNvSpPr/>
            <p:nvPr>
              <p:custDataLst>
                <p:tags r:id="rId237"/>
              </p:custDataLst>
            </p:nvPr>
          </p:nvSpPr>
          <p:spPr bwMode="auto">
            <a:xfrm rot="-5400000">
              <a:off x="1949611" y="3212940"/>
              <a:ext cx="251460" cy="188282"/>
            </a:xfrm>
            <a:custGeom>
              <a:avLst/>
              <a:gdLst>
                <a:gd name="T0" fmla="*/ 2147483647 w 439"/>
                <a:gd name="T1" fmla="*/ 0 h 476"/>
                <a:gd name="T2" fmla="*/ 2147483647 w 439"/>
                <a:gd name="T3" fmla="*/ 2147483647 h 476"/>
                <a:gd name="T4" fmla="*/ 2147483647 w 439"/>
                <a:gd name="T5" fmla="*/ 2147483647 h 476"/>
                <a:gd name="T6" fmla="*/ 2147483647 w 439"/>
                <a:gd name="T7" fmla="*/ 2147483647 h 476"/>
                <a:gd name="T8" fmla="*/ 2147483647 w 439"/>
                <a:gd name="T9" fmla="*/ 2147483647 h 476"/>
                <a:gd name="T10" fmla="*/ 2147483647 w 439"/>
                <a:gd name="T11" fmla="*/ 2147483647 h 476"/>
                <a:gd name="T12" fmla="*/ 2147483647 w 439"/>
                <a:gd name="T13" fmla="*/ 2147483647 h 476"/>
                <a:gd name="T14" fmla="*/ 2147483647 w 439"/>
                <a:gd name="T15" fmla="*/ 2147483647 h 476"/>
                <a:gd name="T16" fmla="*/ 2147483647 w 439"/>
                <a:gd name="T17" fmla="*/ 2147483647 h 476"/>
                <a:gd name="T18" fmla="*/ 2147483647 w 439"/>
                <a:gd name="T19" fmla="*/ 2147483647 h 476"/>
                <a:gd name="T20" fmla="*/ 2147483647 w 439"/>
                <a:gd name="T21" fmla="*/ 2147483647 h 476"/>
                <a:gd name="T22" fmla="*/ 2147483647 w 439"/>
                <a:gd name="T23" fmla="*/ 2147483647 h 476"/>
                <a:gd name="T24" fmla="*/ 2147483647 w 439"/>
                <a:gd name="T25" fmla="*/ 2147483647 h 476"/>
                <a:gd name="T26" fmla="*/ 2147483647 w 439"/>
                <a:gd name="T27" fmla="*/ 2147483647 h 476"/>
                <a:gd name="T28" fmla="*/ 2147483647 w 439"/>
                <a:gd name="T29" fmla="*/ 2147483647 h 476"/>
                <a:gd name="T30" fmla="*/ 0 w 439"/>
                <a:gd name="T31" fmla="*/ 2147483647 h 4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9"/>
                <a:gd name="T49" fmla="*/ 0 h 476"/>
                <a:gd name="T50" fmla="*/ 439 w 439"/>
                <a:gd name="T51" fmla="*/ 476 h 4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9" h="476">
                  <a:moveTo>
                    <a:pt x="439" y="0"/>
                  </a:moveTo>
                  <a:cubicBezTo>
                    <a:pt x="373" y="22"/>
                    <a:pt x="359" y="52"/>
                    <a:pt x="311" y="92"/>
                  </a:cubicBezTo>
                  <a:cubicBezTo>
                    <a:pt x="288" y="111"/>
                    <a:pt x="268" y="125"/>
                    <a:pt x="247" y="147"/>
                  </a:cubicBezTo>
                  <a:cubicBezTo>
                    <a:pt x="256" y="201"/>
                    <a:pt x="252" y="212"/>
                    <a:pt x="302" y="229"/>
                  </a:cubicBezTo>
                  <a:cubicBezTo>
                    <a:pt x="323" y="226"/>
                    <a:pt x="349" y="234"/>
                    <a:pt x="366" y="220"/>
                  </a:cubicBezTo>
                  <a:cubicBezTo>
                    <a:pt x="375" y="213"/>
                    <a:pt x="357" y="199"/>
                    <a:pt x="348" y="192"/>
                  </a:cubicBezTo>
                  <a:cubicBezTo>
                    <a:pt x="340" y="186"/>
                    <a:pt x="329" y="186"/>
                    <a:pt x="320" y="183"/>
                  </a:cubicBezTo>
                  <a:cubicBezTo>
                    <a:pt x="302" y="189"/>
                    <a:pt x="283" y="195"/>
                    <a:pt x="265" y="201"/>
                  </a:cubicBezTo>
                  <a:cubicBezTo>
                    <a:pt x="247" y="207"/>
                    <a:pt x="211" y="220"/>
                    <a:pt x="211" y="220"/>
                  </a:cubicBezTo>
                  <a:cubicBezTo>
                    <a:pt x="185" y="245"/>
                    <a:pt x="168" y="285"/>
                    <a:pt x="156" y="320"/>
                  </a:cubicBezTo>
                  <a:cubicBezTo>
                    <a:pt x="166" y="362"/>
                    <a:pt x="169" y="380"/>
                    <a:pt x="211" y="393"/>
                  </a:cubicBezTo>
                  <a:cubicBezTo>
                    <a:pt x="221" y="390"/>
                    <a:pt x="261" y="384"/>
                    <a:pt x="247" y="357"/>
                  </a:cubicBezTo>
                  <a:cubicBezTo>
                    <a:pt x="243" y="349"/>
                    <a:pt x="229" y="351"/>
                    <a:pt x="220" y="348"/>
                  </a:cubicBezTo>
                  <a:cubicBezTo>
                    <a:pt x="171" y="352"/>
                    <a:pt x="112" y="336"/>
                    <a:pt x="73" y="366"/>
                  </a:cubicBezTo>
                  <a:cubicBezTo>
                    <a:pt x="9" y="416"/>
                    <a:pt x="101" y="376"/>
                    <a:pt x="28" y="403"/>
                  </a:cubicBezTo>
                  <a:cubicBezTo>
                    <a:pt x="20" y="427"/>
                    <a:pt x="18" y="458"/>
                    <a:pt x="0" y="476"/>
                  </a:cubicBezTo>
                </a:path>
              </a:pathLst>
            </a:custGeom>
            <a:noFill/>
            <a:ln w="19050" cmpd="sng">
              <a:solidFill>
                <a:srgbClr val="FF6600"/>
              </a:solidFill>
              <a:round/>
            </a:ln>
          </p:spPr>
          <p:txBody>
            <a:bodyPr/>
            <a:lstStyle/>
            <a:p>
              <a:endParaRPr lang="zh-CN" altLang="en-US" b="1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29" name="组 355"/>
          <p:cNvGrpSpPr/>
          <p:nvPr>
            <p:custDataLst>
              <p:tags r:id="rId4"/>
            </p:custDataLst>
          </p:nvPr>
        </p:nvGrpSpPr>
        <p:grpSpPr>
          <a:xfrm>
            <a:off x="4275646" y="3135361"/>
            <a:ext cx="1897180" cy="646327"/>
            <a:chOff x="1882140" y="2343150"/>
            <a:chExt cx="1827591" cy="1077212"/>
          </a:xfrm>
        </p:grpSpPr>
        <p:grpSp>
          <p:nvGrpSpPr>
            <p:cNvPr id="130" name="组 225"/>
            <p:cNvGrpSpPr/>
            <p:nvPr>
              <p:custDataLst>
                <p:tags r:id="rId174"/>
              </p:custDataLst>
            </p:nvPr>
          </p:nvGrpSpPr>
          <p:grpSpPr>
            <a:xfrm>
              <a:off x="1904376" y="2343150"/>
              <a:ext cx="1805355" cy="1077212"/>
              <a:chOff x="2056776" y="2343150"/>
              <a:chExt cx="1805355" cy="1077212"/>
            </a:xfrm>
          </p:grpSpPr>
          <p:grpSp>
            <p:nvGrpSpPr>
              <p:cNvPr id="133" name="组 61"/>
              <p:cNvGrpSpPr/>
              <p:nvPr>
                <p:custDataLst>
                  <p:tags r:id="rId177"/>
                </p:custDataLst>
              </p:nvPr>
            </p:nvGrpSpPr>
            <p:grpSpPr>
              <a:xfrm>
                <a:off x="2056776" y="2343150"/>
                <a:ext cx="1805355" cy="1077212"/>
                <a:chOff x="151062" y="209550"/>
                <a:chExt cx="3870584" cy="2030207"/>
              </a:xfrm>
            </p:grpSpPr>
            <p:grpSp>
              <p:nvGrpSpPr>
                <p:cNvPr id="145" name="组 62"/>
                <p:cNvGrpSpPr/>
                <p:nvPr>
                  <p:custDataLst>
                    <p:tags r:id="rId189"/>
                  </p:custDataLst>
                </p:nvPr>
              </p:nvGrpSpPr>
              <p:grpSpPr>
                <a:xfrm>
                  <a:off x="151062" y="209550"/>
                  <a:ext cx="3870584" cy="1801607"/>
                  <a:chOff x="151062" y="209550"/>
                  <a:chExt cx="3870584" cy="1801607"/>
                </a:xfrm>
              </p:grpSpPr>
              <p:cxnSp>
                <p:nvCxnSpPr>
                  <p:cNvPr id="147" name="直线箭头连接符 64"/>
                  <p:cNvCxnSpPr/>
                  <p:nvPr>
                    <p:custDataLst>
                      <p:tags r:id="rId191"/>
                    </p:custDataLst>
                  </p:nvPr>
                </p:nvCxnSpPr>
                <p:spPr>
                  <a:xfrm flipH="1">
                    <a:off x="1897894" y="514728"/>
                    <a:ext cx="6810" cy="616339"/>
                  </a:xfrm>
                  <a:prstGeom prst="straightConnector1">
                    <a:avLst/>
                  </a:prstGeom>
                  <a:ln w="12700" cmpd="sng">
                    <a:solidFill>
                      <a:srgbClr val="C74444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48" name="组 65"/>
                  <p:cNvGrpSpPr/>
                  <p:nvPr>
                    <p:custDataLst>
                      <p:tags r:id="rId192"/>
                    </p:custDataLst>
                  </p:nvPr>
                </p:nvGrpSpPr>
                <p:grpSpPr>
                  <a:xfrm>
                    <a:off x="609600" y="438150"/>
                    <a:ext cx="2667000" cy="152400"/>
                    <a:chOff x="609600" y="438150"/>
                    <a:chExt cx="2667000" cy="152400"/>
                  </a:xfrm>
                </p:grpSpPr>
                <p:cxnSp>
                  <p:nvCxnSpPr>
                    <p:cNvPr id="187" name="直线连接符 104"/>
                    <p:cNvCxnSpPr/>
                    <p:nvPr>
                      <p:custDataLst>
                        <p:tags r:id="rId231"/>
                      </p:custDataLst>
                    </p:nvPr>
                  </p:nvCxnSpPr>
                  <p:spPr bwMode="auto">
                    <a:xfrm>
                      <a:off x="736745" y="514729"/>
                      <a:ext cx="1242873" cy="0"/>
                    </a:xfrm>
                    <a:prstGeom prst="line">
                      <a:avLst/>
                    </a:prstGeom>
                    <a:ln w="12700" cmpd="sng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8" name="直线连接符 105"/>
                    <p:cNvCxnSpPr/>
                    <p:nvPr>
                      <p:custDataLst>
                        <p:tags r:id="rId232"/>
                      </p:custDataLst>
                    </p:nvPr>
                  </p:nvCxnSpPr>
                  <p:spPr>
                    <a:xfrm>
                      <a:off x="1904705" y="514729"/>
                      <a:ext cx="1219036" cy="0"/>
                    </a:xfrm>
                    <a:prstGeom prst="line">
                      <a:avLst/>
                    </a:prstGeom>
                    <a:ln w="12700" cmpd="sng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89" name="Oval 151"/>
                    <p:cNvSpPr>
                      <a:spLocks noChangeArrowheads="1"/>
                    </p:cNvSpPr>
                    <p:nvPr>
                      <p:custDataLst>
                        <p:tags r:id="rId233"/>
                      </p:custDataLst>
                    </p:nvPr>
                  </p:nvSpPr>
                  <p:spPr bwMode="auto">
                    <a:xfrm>
                      <a:off x="3123741" y="436938"/>
                      <a:ext cx="153230" cy="15259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2700" cmpd="sng">
                      <a:solidFill>
                        <a:srgbClr val="C74444"/>
                      </a:solidFill>
                      <a:rou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zh-CN" altLang="en-US" b="1">
                        <a:latin typeface="微软雅黑" pitchFamily="34" charset="-122"/>
                        <a:ea typeface="微软雅黑" pitchFamily="34" charset="-122"/>
                      </a:endParaRPr>
                    </a:p>
                  </p:txBody>
                </p:sp>
                <p:sp>
                  <p:nvSpPr>
                    <p:cNvPr id="190" name="Oval 151"/>
                    <p:cNvSpPr>
                      <a:spLocks noChangeArrowheads="1"/>
                    </p:cNvSpPr>
                    <p:nvPr>
                      <p:custDataLst>
                        <p:tags r:id="rId234"/>
                      </p:custDataLst>
                    </p:nvPr>
                  </p:nvSpPr>
                  <p:spPr bwMode="auto">
                    <a:xfrm>
                      <a:off x="583515" y="436938"/>
                      <a:ext cx="153230" cy="15259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2700" cmpd="sng">
                      <a:solidFill>
                        <a:schemeClr val="tx1"/>
                      </a:solidFill>
                      <a:rou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zh-CN" altLang="en-US" b="1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p:txBody>
                </p:sp>
              </p:grpSp>
              <p:sp>
                <p:nvSpPr>
                  <p:cNvPr id="149" name="矩形 66"/>
                  <p:cNvSpPr>
                    <a:spLocks noChangeArrowheads="1"/>
                  </p:cNvSpPr>
                  <p:nvPr>
                    <p:custDataLst>
                      <p:tags r:id="rId193"/>
                    </p:custDataLst>
                  </p:nvPr>
                </p:nvSpPr>
                <p:spPr bwMode="auto">
                  <a:xfrm>
                    <a:off x="3352797" y="1047752"/>
                    <a:ext cx="628194" cy="96340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kumimoji="1" lang="en-US" altLang="zh-CN" sz="1400" b="1" i="1">
                        <a:latin typeface="微软雅黑" pitchFamily="34" charset="-122"/>
                        <a:ea typeface="微软雅黑" pitchFamily="34" charset="-122"/>
                        <a:cs typeface="Times New Roman" panose="02020603050405020304" charset="0"/>
                      </a:rPr>
                      <a:t>B</a:t>
                    </a:r>
                  </a:p>
                </p:txBody>
              </p:sp>
              <p:sp>
                <p:nvSpPr>
                  <p:cNvPr id="150" name="矩形 67"/>
                  <p:cNvSpPr>
                    <a:spLocks noChangeArrowheads="1"/>
                  </p:cNvSpPr>
                  <p:nvPr>
                    <p:custDataLst>
                      <p:tags r:id="rId194"/>
                    </p:custDataLst>
                  </p:nvPr>
                </p:nvSpPr>
                <p:spPr bwMode="auto">
                  <a:xfrm>
                    <a:off x="152400" y="1047748"/>
                    <a:ext cx="654423" cy="96340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kumimoji="1" lang="en-US" altLang="zh-CN" sz="1400" b="1" i="1">
                        <a:latin typeface="微软雅黑" pitchFamily="34" charset="-122"/>
                        <a:ea typeface="微软雅黑" pitchFamily="34" charset="-122"/>
                        <a:cs typeface="Times New Roman" panose="02020603050405020304" charset="0"/>
                      </a:rPr>
                      <a:t>A</a:t>
                    </a:r>
                  </a:p>
                </p:txBody>
              </p:sp>
              <p:sp>
                <p:nvSpPr>
                  <p:cNvPr id="151" name="Text Box 158"/>
                  <p:cNvSpPr txBox="1">
                    <a:spLocks noChangeArrowheads="1"/>
                  </p:cNvSpPr>
                  <p:nvPr>
                    <p:custDataLst>
                      <p:tags r:id="rId195"/>
                    </p:custDataLst>
                  </p:nvPr>
                </p:nvSpPr>
                <p:spPr bwMode="auto">
                  <a:xfrm>
                    <a:off x="151062" y="209550"/>
                    <a:ext cx="269006" cy="961608"/>
                  </a:xfrm>
                  <a:prstGeom prst="rect">
                    <a:avLst/>
                  </a:prstGeom>
                  <a:noFill/>
                  <a:ln w="12700" cmpd="sng">
                    <a:noFill/>
                    <a:miter lim="800000"/>
                  </a:ln>
                  <a:effectLst/>
                </p:spPr>
                <p:txBody>
                  <a:bodyPr>
                    <a:spAutoFit/>
                  </a:bodyPr>
                  <a:lstStyle>
                    <a:lvl1pPr eaLnBrk="0" hangingPunct="0">
                      <a:defRPr sz="2800" b="1">
                        <a:solidFill>
                          <a:schemeClr val="tx1"/>
                        </a:solidFill>
                        <a:latin typeface="Times New Roman"/>
                        <a:ea typeface="宋体" pitchFamily="2" charset="-122"/>
                        <a:cs typeface="宋体" panose="02010600030101010101" pitchFamily="2" charset="-122"/>
                      </a:defRPr>
                    </a:lvl1pPr>
                    <a:lvl2pPr marL="742950" indent="-285750" eaLnBrk="0" hangingPunct="0">
                      <a:defRPr sz="2800" b="1">
                        <a:solidFill>
                          <a:schemeClr val="tx1"/>
                        </a:solidFill>
                        <a:latin typeface="Times New Roman"/>
                        <a:ea typeface="宋体" pitchFamily="2" charset="-122"/>
                      </a:defRPr>
                    </a:lvl2pPr>
                    <a:lvl3pPr marL="1143000" indent="-228600" eaLnBrk="0" hangingPunct="0">
                      <a:defRPr sz="2800" b="1">
                        <a:solidFill>
                          <a:schemeClr val="tx1"/>
                        </a:solidFill>
                        <a:latin typeface="Times New Roman"/>
                        <a:ea typeface="宋体" pitchFamily="2" charset="-122"/>
                      </a:defRPr>
                    </a:lvl3pPr>
                    <a:lvl4pPr marL="1600200" indent="-228600" eaLnBrk="0" hangingPunct="0">
                      <a:defRPr sz="2800" b="1">
                        <a:solidFill>
                          <a:schemeClr val="tx1"/>
                        </a:solidFill>
                        <a:latin typeface="Times New Roman"/>
                        <a:ea typeface="宋体" pitchFamily="2" charset="-122"/>
                      </a:defRPr>
                    </a:lvl4pPr>
                    <a:lvl5pPr marL="2057400" indent="-228600" eaLnBrk="0" hangingPunct="0">
                      <a:defRPr sz="2800" b="1">
                        <a:solidFill>
                          <a:schemeClr val="tx1"/>
                        </a:solidFill>
                        <a:latin typeface="Times New Roman"/>
                        <a:ea typeface="宋体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 b="1">
                        <a:solidFill>
                          <a:schemeClr val="tx1"/>
                        </a:solidFill>
                        <a:latin typeface="Times New Roman"/>
                        <a:ea typeface="宋体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 b="1">
                        <a:solidFill>
                          <a:schemeClr val="tx1"/>
                        </a:solidFill>
                        <a:latin typeface="Times New Roman"/>
                        <a:ea typeface="宋体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 b="1">
                        <a:solidFill>
                          <a:schemeClr val="tx1"/>
                        </a:solidFill>
                        <a:latin typeface="Times New Roman"/>
                        <a:ea typeface="宋体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 b="1">
                        <a:solidFill>
                          <a:schemeClr val="tx1"/>
                        </a:solidFill>
                        <a:latin typeface="Times New Roman"/>
                        <a:ea typeface="宋体" pitchFamily="2" charset="-122"/>
                      </a:defRPr>
                    </a:lvl9pPr>
                  </a:lstStyle>
                  <a:p>
                    <a:pPr>
                      <a:defRPr/>
                    </a:pPr>
                    <a:r>
                      <a:rPr kumimoji="1" lang="en-US" altLang="zh-CN" sz="1400" i="1">
                        <a:latin typeface="微软雅黑" pitchFamily="34" charset="-122"/>
                        <a:ea typeface="微软雅黑" pitchFamily="34" charset="-122"/>
                        <a:cs typeface="Times New Roman" panose="02020603050405020304" charset="0"/>
                      </a:rPr>
                      <a:t>C</a:t>
                    </a:r>
                  </a:p>
                </p:txBody>
              </p:sp>
              <p:sp>
                <p:nvSpPr>
                  <p:cNvPr id="152" name="矩形 69"/>
                  <p:cNvSpPr>
                    <a:spLocks noChangeArrowheads="1"/>
                  </p:cNvSpPr>
                  <p:nvPr>
                    <p:custDataLst>
                      <p:tags r:id="rId196"/>
                    </p:custDataLst>
                  </p:nvPr>
                </p:nvSpPr>
                <p:spPr bwMode="auto">
                  <a:xfrm>
                    <a:off x="3352797" y="209550"/>
                    <a:ext cx="668849" cy="96160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kumimoji="1" lang="en-US" altLang="zh-CN" sz="1400" b="1" i="1">
                        <a:latin typeface="微软雅黑" pitchFamily="34" charset="-122"/>
                        <a:ea typeface="微软雅黑" pitchFamily="34" charset="-122"/>
                        <a:cs typeface="Times New Roman" panose="02020603050405020304" charset="0"/>
                      </a:rPr>
                      <a:t>D</a:t>
                    </a:r>
                  </a:p>
                </p:txBody>
              </p:sp>
              <p:grpSp>
                <p:nvGrpSpPr>
                  <p:cNvPr id="153" name="组 70"/>
                  <p:cNvGrpSpPr/>
                  <p:nvPr>
                    <p:custDataLst>
                      <p:tags r:id="rId197"/>
                    </p:custDataLst>
                  </p:nvPr>
                </p:nvGrpSpPr>
                <p:grpSpPr>
                  <a:xfrm>
                    <a:off x="533400" y="1047750"/>
                    <a:ext cx="2743200" cy="381000"/>
                    <a:chOff x="533400" y="1047750"/>
                    <a:chExt cx="2743200" cy="381000"/>
                  </a:xfrm>
                </p:grpSpPr>
                <p:grpSp>
                  <p:nvGrpSpPr>
                    <p:cNvPr id="154" name="Group 116"/>
                    <p:cNvGrpSpPr/>
                    <p:nvPr>
                      <p:custDataLst>
                        <p:tags r:id="rId198"/>
                      </p:custDataLst>
                    </p:nvPr>
                  </p:nvGrpSpPr>
                  <p:grpSpPr>
                    <a:xfrm rot="10800000">
                      <a:off x="609600" y="1047750"/>
                      <a:ext cx="2590800" cy="381000"/>
                      <a:chOff x="1248" y="2064"/>
                      <a:chExt cx="2880" cy="144"/>
                    </a:xfrm>
                  </p:grpSpPr>
                  <p:grpSp>
                    <p:nvGrpSpPr>
                      <p:cNvPr id="157" name="Group 117"/>
                      <p:cNvGrpSpPr/>
                      <p:nvPr>
                        <p:custDataLst>
                          <p:tags r:id="rId201"/>
                        </p:custDataLst>
                      </p:nvPr>
                    </p:nvGrpSpPr>
                    <p:grpSpPr>
                      <a:xfrm>
                        <a:off x="1248" y="2064"/>
                        <a:ext cx="288" cy="144"/>
                        <a:chOff x="1488" y="3696"/>
                        <a:chExt cx="288" cy="144"/>
                      </a:xfrm>
                    </p:grpSpPr>
                    <p:sp>
                      <p:nvSpPr>
                        <p:cNvPr id="185" name="Line 118"/>
                        <p:cNvSpPr>
                          <a:spLocks noChangeShapeType="1"/>
                        </p:cNvSpPr>
                        <p:nvPr>
                          <p:custDataLst>
                            <p:tags r:id="rId229"/>
                          </p:custDataLst>
                        </p:nvPr>
                      </p:nvSpPr>
                      <p:spPr bwMode="auto">
                        <a:xfrm flipV="1">
                          <a:off x="1532" y="3712"/>
                          <a:ext cx="144" cy="150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  <p:sp>
                      <p:nvSpPr>
                        <p:cNvPr id="186" name="Line 119"/>
                        <p:cNvSpPr>
                          <a:spLocks noChangeShapeType="1"/>
                        </p:cNvSpPr>
                        <p:nvPr>
                          <p:custDataLst>
                            <p:tags r:id="rId230"/>
                          </p:custDataLst>
                        </p:nvPr>
                      </p:nvSpPr>
                      <p:spPr bwMode="auto">
                        <a:xfrm rot="5231853" flipV="1">
                          <a:off x="1672" y="3717"/>
                          <a:ext cx="150" cy="144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158" name="Group 120"/>
                      <p:cNvGrpSpPr/>
                      <p:nvPr>
                        <p:custDataLst>
                          <p:tags r:id="rId202"/>
                        </p:custDataLst>
                      </p:nvPr>
                    </p:nvGrpSpPr>
                    <p:grpSpPr>
                      <a:xfrm>
                        <a:off x="1536" y="2064"/>
                        <a:ext cx="288" cy="144"/>
                        <a:chOff x="1488" y="3696"/>
                        <a:chExt cx="288" cy="144"/>
                      </a:xfrm>
                    </p:grpSpPr>
                    <p:sp>
                      <p:nvSpPr>
                        <p:cNvPr id="183" name="Line 121"/>
                        <p:cNvSpPr>
                          <a:spLocks noChangeShapeType="1"/>
                        </p:cNvSpPr>
                        <p:nvPr>
                          <p:custDataLst>
                            <p:tags r:id="rId227"/>
                          </p:custDataLst>
                        </p:nvPr>
                      </p:nvSpPr>
                      <p:spPr bwMode="auto">
                        <a:xfrm flipV="1">
                          <a:off x="1524" y="3712"/>
                          <a:ext cx="144" cy="150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  <p:sp>
                      <p:nvSpPr>
                        <p:cNvPr id="184" name="Line 122"/>
                        <p:cNvSpPr>
                          <a:spLocks noChangeShapeType="1"/>
                        </p:cNvSpPr>
                        <p:nvPr>
                          <p:custDataLst>
                            <p:tags r:id="rId228"/>
                          </p:custDataLst>
                        </p:nvPr>
                      </p:nvSpPr>
                      <p:spPr bwMode="auto">
                        <a:xfrm rot="5231853" flipV="1">
                          <a:off x="1672" y="3717"/>
                          <a:ext cx="150" cy="144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159" name="Group 123"/>
                      <p:cNvGrpSpPr/>
                      <p:nvPr>
                        <p:custDataLst>
                          <p:tags r:id="rId203"/>
                        </p:custDataLst>
                      </p:nvPr>
                    </p:nvGrpSpPr>
                    <p:grpSpPr>
                      <a:xfrm>
                        <a:off x="1824" y="2064"/>
                        <a:ext cx="288" cy="144"/>
                        <a:chOff x="1488" y="3696"/>
                        <a:chExt cx="288" cy="144"/>
                      </a:xfrm>
                    </p:grpSpPr>
                    <p:sp>
                      <p:nvSpPr>
                        <p:cNvPr id="181" name="Line 124"/>
                        <p:cNvSpPr>
                          <a:spLocks noChangeShapeType="1"/>
                        </p:cNvSpPr>
                        <p:nvPr>
                          <p:custDataLst>
                            <p:tags r:id="rId225"/>
                          </p:custDataLst>
                        </p:nvPr>
                      </p:nvSpPr>
                      <p:spPr bwMode="auto">
                        <a:xfrm flipV="1">
                          <a:off x="1542" y="3712"/>
                          <a:ext cx="167" cy="150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  <p:sp>
                      <p:nvSpPr>
                        <p:cNvPr id="182" name="Line 125"/>
                        <p:cNvSpPr>
                          <a:spLocks noChangeShapeType="1"/>
                        </p:cNvSpPr>
                        <p:nvPr>
                          <p:custDataLst>
                            <p:tags r:id="rId226"/>
                          </p:custDataLst>
                        </p:nvPr>
                      </p:nvSpPr>
                      <p:spPr bwMode="auto">
                        <a:xfrm rot="5231853" flipV="1">
                          <a:off x="1698" y="3713"/>
                          <a:ext cx="150" cy="151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160" name="Group 126"/>
                      <p:cNvGrpSpPr/>
                      <p:nvPr>
                        <p:custDataLst>
                          <p:tags r:id="rId204"/>
                        </p:custDataLst>
                      </p:nvPr>
                    </p:nvGrpSpPr>
                    <p:grpSpPr>
                      <a:xfrm>
                        <a:off x="3552" y="2064"/>
                        <a:ext cx="288" cy="144"/>
                        <a:chOff x="1488" y="3696"/>
                        <a:chExt cx="288" cy="144"/>
                      </a:xfrm>
                    </p:grpSpPr>
                    <p:sp>
                      <p:nvSpPr>
                        <p:cNvPr id="179" name="Line 127"/>
                        <p:cNvSpPr>
                          <a:spLocks noChangeShapeType="1"/>
                        </p:cNvSpPr>
                        <p:nvPr>
                          <p:custDataLst>
                            <p:tags r:id="rId223"/>
                          </p:custDataLst>
                        </p:nvPr>
                      </p:nvSpPr>
                      <p:spPr bwMode="auto">
                        <a:xfrm flipV="1">
                          <a:off x="1578" y="3712"/>
                          <a:ext cx="144" cy="150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  <p:sp>
                      <p:nvSpPr>
                        <p:cNvPr id="180" name="Line 128"/>
                        <p:cNvSpPr>
                          <a:spLocks noChangeShapeType="1"/>
                        </p:cNvSpPr>
                        <p:nvPr>
                          <p:custDataLst>
                            <p:tags r:id="rId224"/>
                          </p:custDataLst>
                        </p:nvPr>
                      </p:nvSpPr>
                      <p:spPr bwMode="auto">
                        <a:xfrm rot="5231853" flipV="1">
                          <a:off x="1719" y="3717"/>
                          <a:ext cx="150" cy="144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161" name="Group 129"/>
                      <p:cNvGrpSpPr/>
                      <p:nvPr>
                        <p:custDataLst>
                          <p:tags r:id="rId205"/>
                        </p:custDataLst>
                      </p:nvPr>
                    </p:nvGrpSpPr>
                    <p:grpSpPr>
                      <a:xfrm>
                        <a:off x="2400" y="2064"/>
                        <a:ext cx="288" cy="144"/>
                        <a:chOff x="1488" y="3696"/>
                        <a:chExt cx="288" cy="144"/>
                      </a:xfrm>
                    </p:grpSpPr>
                    <p:sp>
                      <p:nvSpPr>
                        <p:cNvPr id="177" name="Line 130"/>
                        <p:cNvSpPr>
                          <a:spLocks noChangeShapeType="1"/>
                        </p:cNvSpPr>
                        <p:nvPr>
                          <p:custDataLst>
                            <p:tags r:id="rId221"/>
                          </p:custDataLst>
                        </p:nvPr>
                      </p:nvSpPr>
                      <p:spPr bwMode="auto">
                        <a:xfrm flipV="1">
                          <a:off x="1549" y="3712"/>
                          <a:ext cx="144" cy="150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  <p:sp>
                      <p:nvSpPr>
                        <p:cNvPr id="178" name="Line 131"/>
                        <p:cNvSpPr>
                          <a:spLocks noChangeShapeType="1"/>
                        </p:cNvSpPr>
                        <p:nvPr>
                          <p:custDataLst>
                            <p:tags r:id="rId222"/>
                          </p:custDataLst>
                        </p:nvPr>
                      </p:nvSpPr>
                      <p:spPr bwMode="auto">
                        <a:xfrm rot="5231853" flipV="1">
                          <a:off x="1690" y="3717"/>
                          <a:ext cx="150" cy="144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162" name="Group 132"/>
                      <p:cNvGrpSpPr/>
                      <p:nvPr>
                        <p:custDataLst>
                          <p:tags r:id="rId206"/>
                        </p:custDataLst>
                      </p:nvPr>
                    </p:nvGrpSpPr>
                    <p:grpSpPr>
                      <a:xfrm>
                        <a:off x="2112" y="2064"/>
                        <a:ext cx="288" cy="144"/>
                        <a:chOff x="1488" y="3696"/>
                        <a:chExt cx="288" cy="144"/>
                      </a:xfrm>
                    </p:grpSpPr>
                    <p:sp>
                      <p:nvSpPr>
                        <p:cNvPr id="175" name="Line 133"/>
                        <p:cNvSpPr>
                          <a:spLocks noChangeShapeType="1"/>
                        </p:cNvSpPr>
                        <p:nvPr>
                          <p:custDataLst>
                            <p:tags r:id="rId219"/>
                          </p:custDataLst>
                        </p:nvPr>
                      </p:nvSpPr>
                      <p:spPr bwMode="auto">
                        <a:xfrm flipV="1">
                          <a:off x="1550" y="3712"/>
                          <a:ext cx="144" cy="150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  <p:sp>
                      <p:nvSpPr>
                        <p:cNvPr id="176" name="Line 134"/>
                        <p:cNvSpPr>
                          <a:spLocks noChangeShapeType="1"/>
                        </p:cNvSpPr>
                        <p:nvPr>
                          <p:custDataLst>
                            <p:tags r:id="rId220"/>
                          </p:custDataLst>
                        </p:nvPr>
                      </p:nvSpPr>
                      <p:spPr bwMode="auto">
                        <a:xfrm rot="5231853" flipV="1">
                          <a:off x="1690" y="3717"/>
                          <a:ext cx="150" cy="144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163" name="Group 135"/>
                      <p:cNvGrpSpPr/>
                      <p:nvPr>
                        <p:custDataLst>
                          <p:tags r:id="rId207"/>
                        </p:custDataLst>
                      </p:nvPr>
                    </p:nvGrpSpPr>
                    <p:grpSpPr>
                      <a:xfrm>
                        <a:off x="2976" y="2064"/>
                        <a:ext cx="288" cy="144"/>
                        <a:chOff x="1488" y="3696"/>
                        <a:chExt cx="288" cy="144"/>
                      </a:xfrm>
                    </p:grpSpPr>
                    <p:sp>
                      <p:nvSpPr>
                        <p:cNvPr id="173" name="Line 136"/>
                        <p:cNvSpPr>
                          <a:spLocks noChangeShapeType="1"/>
                        </p:cNvSpPr>
                        <p:nvPr>
                          <p:custDataLst>
                            <p:tags r:id="rId217"/>
                          </p:custDataLst>
                        </p:nvPr>
                      </p:nvSpPr>
                      <p:spPr bwMode="auto">
                        <a:xfrm flipV="1">
                          <a:off x="1549" y="3712"/>
                          <a:ext cx="144" cy="150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  <p:sp>
                      <p:nvSpPr>
                        <p:cNvPr id="174" name="Line 137"/>
                        <p:cNvSpPr>
                          <a:spLocks noChangeShapeType="1"/>
                        </p:cNvSpPr>
                        <p:nvPr>
                          <p:custDataLst>
                            <p:tags r:id="rId218"/>
                          </p:custDataLst>
                        </p:nvPr>
                      </p:nvSpPr>
                      <p:spPr bwMode="auto">
                        <a:xfrm rot="5231853" flipV="1">
                          <a:off x="1689" y="3717"/>
                          <a:ext cx="150" cy="144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164" name="Group 138"/>
                      <p:cNvGrpSpPr/>
                      <p:nvPr>
                        <p:custDataLst>
                          <p:tags r:id="rId208"/>
                        </p:custDataLst>
                      </p:nvPr>
                    </p:nvGrpSpPr>
                    <p:grpSpPr>
                      <a:xfrm>
                        <a:off x="3264" y="2064"/>
                        <a:ext cx="288" cy="144"/>
                        <a:chOff x="1488" y="3696"/>
                        <a:chExt cx="288" cy="144"/>
                      </a:xfrm>
                    </p:grpSpPr>
                    <p:sp>
                      <p:nvSpPr>
                        <p:cNvPr id="171" name="Line 139"/>
                        <p:cNvSpPr>
                          <a:spLocks noChangeShapeType="1"/>
                        </p:cNvSpPr>
                        <p:nvPr>
                          <p:custDataLst>
                            <p:tags r:id="rId215"/>
                          </p:custDataLst>
                        </p:nvPr>
                      </p:nvSpPr>
                      <p:spPr bwMode="auto">
                        <a:xfrm flipV="1">
                          <a:off x="1552" y="3712"/>
                          <a:ext cx="151" cy="150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  <p:sp>
                      <p:nvSpPr>
                        <p:cNvPr id="172" name="Line 140"/>
                        <p:cNvSpPr>
                          <a:spLocks noChangeShapeType="1"/>
                        </p:cNvSpPr>
                        <p:nvPr>
                          <p:custDataLst>
                            <p:tags r:id="rId216"/>
                          </p:custDataLst>
                        </p:nvPr>
                      </p:nvSpPr>
                      <p:spPr bwMode="auto">
                        <a:xfrm rot="5231853" flipV="1">
                          <a:off x="1722" y="3709"/>
                          <a:ext cx="149" cy="163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165" name="Group 141"/>
                      <p:cNvGrpSpPr/>
                      <p:nvPr>
                        <p:custDataLst>
                          <p:tags r:id="rId209"/>
                        </p:custDataLst>
                      </p:nvPr>
                    </p:nvGrpSpPr>
                    <p:grpSpPr>
                      <a:xfrm>
                        <a:off x="2688" y="2064"/>
                        <a:ext cx="288" cy="144"/>
                        <a:chOff x="1488" y="3696"/>
                        <a:chExt cx="288" cy="144"/>
                      </a:xfrm>
                    </p:grpSpPr>
                    <p:sp>
                      <p:nvSpPr>
                        <p:cNvPr id="169" name="Line 142"/>
                        <p:cNvSpPr>
                          <a:spLocks noChangeShapeType="1"/>
                        </p:cNvSpPr>
                        <p:nvPr>
                          <p:custDataLst>
                            <p:tags r:id="rId213"/>
                          </p:custDataLst>
                        </p:nvPr>
                      </p:nvSpPr>
                      <p:spPr bwMode="auto">
                        <a:xfrm flipV="1">
                          <a:off x="1549" y="3712"/>
                          <a:ext cx="144" cy="150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  <p:sp>
                      <p:nvSpPr>
                        <p:cNvPr id="170" name="Line 143"/>
                        <p:cNvSpPr>
                          <a:spLocks noChangeShapeType="1"/>
                        </p:cNvSpPr>
                        <p:nvPr>
                          <p:custDataLst>
                            <p:tags r:id="rId214"/>
                          </p:custDataLst>
                        </p:nvPr>
                      </p:nvSpPr>
                      <p:spPr bwMode="auto">
                        <a:xfrm rot="5231853" flipV="1">
                          <a:off x="1689" y="3717"/>
                          <a:ext cx="150" cy="144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166" name="Group 144"/>
                      <p:cNvGrpSpPr/>
                      <p:nvPr>
                        <p:custDataLst>
                          <p:tags r:id="rId210"/>
                        </p:custDataLst>
                      </p:nvPr>
                    </p:nvGrpSpPr>
                    <p:grpSpPr>
                      <a:xfrm>
                        <a:off x="3840" y="2064"/>
                        <a:ext cx="288" cy="144"/>
                        <a:chOff x="1488" y="3696"/>
                        <a:chExt cx="288" cy="144"/>
                      </a:xfrm>
                    </p:grpSpPr>
                    <p:sp>
                      <p:nvSpPr>
                        <p:cNvPr id="167" name="Line 145"/>
                        <p:cNvSpPr>
                          <a:spLocks noChangeShapeType="1"/>
                        </p:cNvSpPr>
                        <p:nvPr>
                          <p:custDataLst>
                            <p:tags r:id="rId211"/>
                          </p:custDataLst>
                        </p:nvPr>
                      </p:nvSpPr>
                      <p:spPr bwMode="auto">
                        <a:xfrm flipV="1">
                          <a:off x="1578" y="3712"/>
                          <a:ext cx="144" cy="150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  <p:sp>
                      <p:nvSpPr>
                        <p:cNvPr id="168" name="Line 146"/>
                        <p:cNvSpPr>
                          <a:spLocks noChangeShapeType="1"/>
                        </p:cNvSpPr>
                        <p:nvPr>
                          <p:custDataLst>
                            <p:tags r:id="rId212"/>
                          </p:custDataLst>
                        </p:nvPr>
                      </p:nvSpPr>
                      <p:spPr bwMode="auto">
                        <a:xfrm rot="5231853" flipV="1">
                          <a:off x="1718" y="3717"/>
                          <a:ext cx="150" cy="144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</p:grpSp>
                </p:grpSp>
                <p:sp>
                  <p:nvSpPr>
                    <p:cNvPr id="155" name="Oval 151"/>
                    <p:cNvSpPr>
                      <a:spLocks noChangeArrowheads="1"/>
                    </p:cNvSpPr>
                    <p:nvPr>
                      <p:custDataLst>
                        <p:tags r:id="rId199"/>
                      </p:custDataLst>
                    </p:nvPr>
                  </p:nvSpPr>
                  <p:spPr bwMode="auto">
                    <a:xfrm>
                      <a:off x="3123741" y="1047292"/>
                      <a:ext cx="153230" cy="15259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2700" cmpd="sng">
                      <a:solidFill>
                        <a:schemeClr val="tx1"/>
                      </a:solidFill>
                      <a:rou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zh-CN" altLang="en-US" b="1">
                        <a:latin typeface="微软雅黑" pitchFamily="34" charset="-122"/>
                        <a:ea typeface="微软雅黑" pitchFamily="34" charset="-122"/>
                      </a:endParaRPr>
                    </a:p>
                  </p:txBody>
                </p:sp>
                <p:sp>
                  <p:nvSpPr>
                    <p:cNvPr id="156" name="Oval 151"/>
                    <p:cNvSpPr>
                      <a:spLocks noChangeArrowheads="1"/>
                    </p:cNvSpPr>
                    <p:nvPr>
                      <p:custDataLst>
                        <p:tags r:id="rId200"/>
                      </p:custDataLst>
                    </p:nvPr>
                  </p:nvSpPr>
                  <p:spPr bwMode="auto">
                    <a:xfrm>
                      <a:off x="532437" y="1047292"/>
                      <a:ext cx="153232" cy="15259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2700" cmpd="sng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rou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zh-CN" altLang="en-US" b="1">
                        <a:latin typeface="微软雅黑" pitchFamily="34" charset="-122"/>
                        <a:ea typeface="微软雅黑" pitchFamily="34" charset="-122"/>
                      </a:endParaRPr>
                    </a:p>
                  </p:txBody>
                </p:sp>
              </p:grpSp>
            </p:grpSp>
            <p:sp>
              <p:nvSpPr>
                <p:cNvPr id="146" name="文本框 63"/>
                <p:cNvSpPr txBox="1">
                  <a:spLocks noChangeArrowheads="1"/>
                </p:cNvSpPr>
                <p:nvPr>
                  <p:custDataLst>
                    <p:tags r:id="rId190"/>
                  </p:custDataLst>
                </p:nvPr>
              </p:nvSpPr>
              <p:spPr bwMode="auto">
                <a:xfrm>
                  <a:off x="1752601" y="1276352"/>
                  <a:ext cx="619014" cy="96340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>
                  <a:spAutoFit/>
                </a:bodyPr>
                <a:lstStyle>
                  <a:lvl1pPr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  <a:cs typeface="宋体" panose="02010600030101010101" pitchFamily="2" charset="-122"/>
                    </a:defRPr>
                  </a:lvl1pPr>
                  <a:lvl2pPr marL="742950" indent="-285750"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2pPr>
                  <a:lvl3pPr marL="1143000" indent="-228600"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3pPr>
                  <a:lvl4pPr marL="1600200" indent="-228600"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4pPr>
                  <a:lvl5pPr marL="2057400" indent="-228600"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9pPr>
                </a:lstStyle>
                <a:p>
                  <a:r>
                    <a:rPr lang="en-US" altLang="zh-CN" sz="1400" b="1" i="1">
                      <a:latin typeface="微软雅黑" pitchFamily="34" charset="-122"/>
                      <a:ea typeface="微软雅黑" pitchFamily="34" charset="-122"/>
                      <a:cs typeface="Times New Roman" panose="02020603050405020304" charset="0"/>
                    </a:rPr>
                    <a:t>P</a:t>
                  </a:r>
                </a:p>
              </p:txBody>
            </p:sp>
          </p:grpSp>
          <p:grpSp>
            <p:nvGrpSpPr>
              <p:cNvPr id="134" name="组 213"/>
              <p:cNvGrpSpPr/>
              <p:nvPr>
                <p:custDataLst>
                  <p:tags r:id="rId178"/>
                </p:custDataLst>
              </p:nvPr>
            </p:nvGrpSpPr>
            <p:grpSpPr>
              <a:xfrm>
                <a:off x="2277231" y="2793639"/>
                <a:ext cx="592969" cy="197211"/>
                <a:chOff x="685800" y="3269218"/>
                <a:chExt cx="1295400" cy="381000"/>
              </a:xfrm>
            </p:grpSpPr>
            <p:sp>
              <p:nvSpPr>
                <p:cNvPr id="135" name="Line 127"/>
                <p:cNvSpPr>
                  <a:spLocks noChangeShapeType="1"/>
                </p:cNvSpPr>
                <p:nvPr>
                  <p:custDataLst>
                    <p:tags r:id="rId179"/>
                  </p:custDataLst>
                </p:nvPr>
              </p:nvSpPr>
              <p:spPr bwMode="auto">
                <a:xfrm rot="10800000" flipV="1">
                  <a:off x="1047330" y="3269913"/>
                  <a:ext cx="131848" cy="380303"/>
                </a:xfrm>
                <a:prstGeom prst="line">
                  <a:avLst/>
                </a:prstGeom>
                <a:noFill/>
                <a:ln w="12700" cmpd="sng">
                  <a:solidFill>
                    <a:srgbClr val="C74444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36" name="Line 128"/>
                <p:cNvSpPr>
                  <a:spLocks noChangeShapeType="1"/>
                </p:cNvSpPr>
                <p:nvPr>
                  <p:custDataLst>
                    <p:tags r:id="rId180"/>
                  </p:custDataLst>
                </p:nvPr>
              </p:nvSpPr>
              <p:spPr bwMode="auto">
                <a:xfrm rot="16031852" flipV="1">
                  <a:off x="792989" y="3395875"/>
                  <a:ext cx="380303" cy="128380"/>
                </a:xfrm>
                <a:prstGeom prst="line">
                  <a:avLst/>
                </a:prstGeom>
                <a:noFill/>
                <a:ln w="12700" cmpd="sng">
                  <a:solidFill>
                    <a:srgbClr val="C74444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37" name="Line 136"/>
                <p:cNvSpPr>
                  <a:spLocks noChangeShapeType="1"/>
                </p:cNvSpPr>
                <p:nvPr>
                  <p:custDataLst>
                    <p:tags r:id="rId181"/>
                  </p:custDataLst>
                </p:nvPr>
              </p:nvSpPr>
              <p:spPr bwMode="auto">
                <a:xfrm rot="10800000" flipV="1">
                  <a:off x="1592072" y="3269913"/>
                  <a:ext cx="128380" cy="380303"/>
                </a:xfrm>
                <a:prstGeom prst="line">
                  <a:avLst/>
                </a:prstGeom>
                <a:noFill/>
                <a:ln w="12700" cmpd="sng">
                  <a:solidFill>
                    <a:srgbClr val="C74444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38" name="Line 137"/>
                <p:cNvSpPr>
                  <a:spLocks noChangeShapeType="1"/>
                </p:cNvSpPr>
                <p:nvPr>
                  <p:custDataLst>
                    <p:tags r:id="rId182"/>
                  </p:custDataLst>
                </p:nvPr>
              </p:nvSpPr>
              <p:spPr bwMode="auto">
                <a:xfrm rot="16031852" flipV="1">
                  <a:off x="1335997" y="3394140"/>
                  <a:ext cx="380303" cy="131848"/>
                </a:xfrm>
                <a:prstGeom prst="line">
                  <a:avLst/>
                </a:prstGeom>
                <a:noFill/>
                <a:ln w="12700" cmpd="sng">
                  <a:solidFill>
                    <a:srgbClr val="C74444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39" name="Line 139"/>
                <p:cNvSpPr>
                  <a:spLocks noChangeShapeType="1"/>
                </p:cNvSpPr>
                <p:nvPr>
                  <p:custDataLst>
                    <p:tags r:id="rId183"/>
                  </p:custDataLst>
                </p:nvPr>
              </p:nvSpPr>
              <p:spPr bwMode="auto">
                <a:xfrm rot="10800000" flipV="1">
                  <a:off x="1331845" y="3269913"/>
                  <a:ext cx="128378" cy="380303"/>
                </a:xfrm>
                <a:prstGeom prst="line">
                  <a:avLst/>
                </a:prstGeom>
                <a:noFill/>
                <a:ln w="12700" cmpd="sng">
                  <a:solidFill>
                    <a:srgbClr val="C74444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40" name="Line 140"/>
                <p:cNvSpPr>
                  <a:spLocks noChangeShapeType="1"/>
                </p:cNvSpPr>
                <p:nvPr>
                  <p:custDataLst>
                    <p:tags r:id="rId184"/>
                  </p:custDataLst>
                </p:nvPr>
              </p:nvSpPr>
              <p:spPr bwMode="auto">
                <a:xfrm rot="16031852" flipV="1">
                  <a:off x="1065361" y="3383731"/>
                  <a:ext cx="380303" cy="152667"/>
                </a:xfrm>
                <a:prstGeom prst="line">
                  <a:avLst/>
                </a:prstGeom>
                <a:noFill/>
                <a:ln w="12700" cmpd="sng">
                  <a:solidFill>
                    <a:srgbClr val="C74444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41" name="Line 142"/>
                <p:cNvSpPr>
                  <a:spLocks noChangeShapeType="1"/>
                </p:cNvSpPr>
                <p:nvPr>
                  <p:custDataLst>
                    <p:tags r:id="rId185"/>
                  </p:custDataLst>
                </p:nvPr>
              </p:nvSpPr>
              <p:spPr bwMode="auto">
                <a:xfrm rot="10800000" flipV="1">
                  <a:off x="1852300" y="3269913"/>
                  <a:ext cx="128378" cy="380303"/>
                </a:xfrm>
                <a:prstGeom prst="line">
                  <a:avLst/>
                </a:prstGeom>
                <a:noFill/>
                <a:ln w="12700" cmpd="sng">
                  <a:solidFill>
                    <a:srgbClr val="C74444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42" name="Line 143"/>
                <p:cNvSpPr>
                  <a:spLocks noChangeShapeType="1"/>
                </p:cNvSpPr>
                <p:nvPr>
                  <p:custDataLst>
                    <p:tags r:id="rId186"/>
                  </p:custDataLst>
                </p:nvPr>
              </p:nvSpPr>
              <p:spPr bwMode="auto">
                <a:xfrm rot="16031852" flipV="1">
                  <a:off x="1596226" y="3394140"/>
                  <a:ext cx="380303" cy="131848"/>
                </a:xfrm>
                <a:prstGeom prst="line">
                  <a:avLst/>
                </a:prstGeom>
                <a:noFill/>
                <a:ln w="12700" cmpd="sng">
                  <a:solidFill>
                    <a:srgbClr val="C74444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43" name="Line 145"/>
                <p:cNvSpPr>
                  <a:spLocks noChangeShapeType="1"/>
                </p:cNvSpPr>
                <p:nvPr>
                  <p:custDataLst>
                    <p:tags r:id="rId187"/>
                  </p:custDataLst>
                </p:nvPr>
              </p:nvSpPr>
              <p:spPr bwMode="auto">
                <a:xfrm rot="10800000" flipV="1">
                  <a:off x="787102" y="3269913"/>
                  <a:ext cx="131848" cy="380303"/>
                </a:xfrm>
                <a:prstGeom prst="line">
                  <a:avLst/>
                </a:prstGeom>
                <a:noFill/>
                <a:ln w="12700" cmpd="sng">
                  <a:solidFill>
                    <a:srgbClr val="C74444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44" name="Line 146"/>
                <p:cNvSpPr>
                  <a:spLocks noChangeShapeType="1"/>
                </p:cNvSpPr>
                <p:nvPr>
                  <p:custDataLst>
                    <p:tags r:id="rId188"/>
                  </p:custDataLst>
                </p:nvPr>
              </p:nvSpPr>
              <p:spPr bwMode="auto">
                <a:xfrm rot="16031852" flipV="1">
                  <a:off x="532763" y="3395875"/>
                  <a:ext cx="380303" cy="128378"/>
                </a:xfrm>
                <a:prstGeom prst="line">
                  <a:avLst/>
                </a:prstGeom>
                <a:noFill/>
                <a:ln w="12700" cmpd="sng">
                  <a:solidFill>
                    <a:srgbClr val="C74444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</p:grpSp>
        </p:grpSp>
        <p:sp>
          <p:nvSpPr>
            <p:cNvPr id="131" name="Freeform 106"/>
            <p:cNvSpPr/>
            <p:nvPr>
              <p:custDataLst>
                <p:tags r:id="rId175"/>
              </p:custDataLst>
            </p:nvPr>
          </p:nvSpPr>
          <p:spPr bwMode="auto">
            <a:xfrm>
              <a:off x="1882140" y="2840668"/>
              <a:ext cx="251460" cy="188282"/>
            </a:xfrm>
            <a:custGeom>
              <a:avLst/>
              <a:gdLst>
                <a:gd name="T0" fmla="*/ 2147483647 w 439"/>
                <a:gd name="T1" fmla="*/ 0 h 476"/>
                <a:gd name="T2" fmla="*/ 2147483647 w 439"/>
                <a:gd name="T3" fmla="*/ 2147483647 h 476"/>
                <a:gd name="T4" fmla="*/ 2147483647 w 439"/>
                <a:gd name="T5" fmla="*/ 2147483647 h 476"/>
                <a:gd name="T6" fmla="*/ 2147483647 w 439"/>
                <a:gd name="T7" fmla="*/ 2147483647 h 476"/>
                <a:gd name="T8" fmla="*/ 2147483647 w 439"/>
                <a:gd name="T9" fmla="*/ 2147483647 h 476"/>
                <a:gd name="T10" fmla="*/ 2147483647 w 439"/>
                <a:gd name="T11" fmla="*/ 2147483647 h 476"/>
                <a:gd name="T12" fmla="*/ 2147483647 w 439"/>
                <a:gd name="T13" fmla="*/ 2147483647 h 476"/>
                <a:gd name="T14" fmla="*/ 2147483647 w 439"/>
                <a:gd name="T15" fmla="*/ 2147483647 h 476"/>
                <a:gd name="T16" fmla="*/ 2147483647 w 439"/>
                <a:gd name="T17" fmla="*/ 2147483647 h 476"/>
                <a:gd name="T18" fmla="*/ 2147483647 w 439"/>
                <a:gd name="T19" fmla="*/ 2147483647 h 476"/>
                <a:gd name="T20" fmla="*/ 2147483647 w 439"/>
                <a:gd name="T21" fmla="*/ 2147483647 h 476"/>
                <a:gd name="T22" fmla="*/ 2147483647 w 439"/>
                <a:gd name="T23" fmla="*/ 2147483647 h 476"/>
                <a:gd name="T24" fmla="*/ 2147483647 w 439"/>
                <a:gd name="T25" fmla="*/ 2147483647 h 476"/>
                <a:gd name="T26" fmla="*/ 2147483647 w 439"/>
                <a:gd name="T27" fmla="*/ 2147483647 h 476"/>
                <a:gd name="T28" fmla="*/ 2147483647 w 439"/>
                <a:gd name="T29" fmla="*/ 2147483647 h 476"/>
                <a:gd name="T30" fmla="*/ 0 w 439"/>
                <a:gd name="T31" fmla="*/ 2147483647 h 4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9"/>
                <a:gd name="T49" fmla="*/ 0 h 476"/>
                <a:gd name="T50" fmla="*/ 439 w 439"/>
                <a:gd name="T51" fmla="*/ 476 h 4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9" h="476">
                  <a:moveTo>
                    <a:pt x="439" y="0"/>
                  </a:moveTo>
                  <a:cubicBezTo>
                    <a:pt x="373" y="22"/>
                    <a:pt x="359" y="52"/>
                    <a:pt x="311" y="92"/>
                  </a:cubicBezTo>
                  <a:cubicBezTo>
                    <a:pt x="288" y="111"/>
                    <a:pt x="268" y="125"/>
                    <a:pt x="247" y="147"/>
                  </a:cubicBezTo>
                  <a:cubicBezTo>
                    <a:pt x="256" y="201"/>
                    <a:pt x="252" y="212"/>
                    <a:pt x="302" y="229"/>
                  </a:cubicBezTo>
                  <a:cubicBezTo>
                    <a:pt x="323" y="226"/>
                    <a:pt x="349" y="234"/>
                    <a:pt x="366" y="220"/>
                  </a:cubicBezTo>
                  <a:cubicBezTo>
                    <a:pt x="375" y="213"/>
                    <a:pt x="357" y="199"/>
                    <a:pt x="348" y="192"/>
                  </a:cubicBezTo>
                  <a:cubicBezTo>
                    <a:pt x="340" y="186"/>
                    <a:pt x="329" y="186"/>
                    <a:pt x="320" y="183"/>
                  </a:cubicBezTo>
                  <a:cubicBezTo>
                    <a:pt x="302" y="189"/>
                    <a:pt x="283" y="195"/>
                    <a:pt x="265" y="201"/>
                  </a:cubicBezTo>
                  <a:cubicBezTo>
                    <a:pt x="247" y="207"/>
                    <a:pt x="211" y="220"/>
                    <a:pt x="211" y="220"/>
                  </a:cubicBezTo>
                  <a:cubicBezTo>
                    <a:pt x="185" y="245"/>
                    <a:pt x="168" y="285"/>
                    <a:pt x="156" y="320"/>
                  </a:cubicBezTo>
                  <a:cubicBezTo>
                    <a:pt x="166" y="362"/>
                    <a:pt x="169" y="380"/>
                    <a:pt x="211" y="393"/>
                  </a:cubicBezTo>
                  <a:cubicBezTo>
                    <a:pt x="221" y="390"/>
                    <a:pt x="261" y="384"/>
                    <a:pt x="247" y="357"/>
                  </a:cubicBezTo>
                  <a:cubicBezTo>
                    <a:pt x="243" y="349"/>
                    <a:pt x="229" y="351"/>
                    <a:pt x="220" y="348"/>
                  </a:cubicBezTo>
                  <a:cubicBezTo>
                    <a:pt x="171" y="352"/>
                    <a:pt x="112" y="336"/>
                    <a:pt x="73" y="366"/>
                  </a:cubicBezTo>
                  <a:cubicBezTo>
                    <a:pt x="9" y="416"/>
                    <a:pt x="101" y="376"/>
                    <a:pt x="28" y="403"/>
                  </a:cubicBezTo>
                  <a:cubicBezTo>
                    <a:pt x="20" y="427"/>
                    <a:pt x="18" y="458"/>
                    <a:pt x="0" y="476"/>
                  </a:cubicBezTo>
                </a:path>
              </a:pathLst>
            </a:custGeom>
            <a:noFill/>
            <a:ln w="19050" cmpd="sng">
              <a:solidFill>
                <a:srgbClr val="FF6600"/>
              </a:solidFill>
              <a:round/>
            </a:ln>
          </p:spPr>
          <p:txBody>
            <a:bodyPr/>
            <a:lstStyle/>
            <a:p>
              <a:endParaRPr lang="zh-CN" altLang="en-US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32" name="Freeform 106"/>
            <p:cNvSpPr/>
            <p:nvPr>
              <p:custDataLst>
                <p:tags r:id="rId176"/>
              </p:custDataLst>
            </p:nvPr>
          </p:nvSpPr>
          <p:spPr bwMode="auto">
            <a:xfrm rot="-438123">
              <a:off x="3318994" y="2358367"/>
              <a:ext cx="251460" cy="188282"/>
            </a:xfrm>
            <a:custGeom>
              <a:avLst/>
              <a:gdLst>
                <a:gd name="T0" fmla="*/ 2147483647 w 439"/>
                <a:gd name="T1" fmla="*/ 0 h 476"/>
                <a:gd name="T2" fmla="*/ 2147483647 w 439"/>
                <a:gd name="T3" fmla="*/ 2147483647 h 476"/>
                <a:gd name="T4" fmla="*/ 2147483647 w 439"/>
                <a:gd name="T5" fmla="*/ 2147483647 h 476"/>
                <a:gd name="T6" fmla="*/ 2147483647 w 439"/>
                <a:gd name="T7" fmla="*/ 2147483647 h 476"/>
                <a:gd name="T8" fmla="*/ 2147483647 w 439"/>
                <a:gd name="T9" fmla="*/ 2147483647 h 476"/>
                <a:gd name="T10" fmla="*/ 2147483647 w 439"/>
                <a:gd name="T11" fmla="*/ 2147483647 h 476"/>
                <a:gd name="T12" fmla="*/ 2147483647 w 439"/>
                <a:gd name="T13" fmla="*/ 2147483647 h 476"/>
                <a:gd name="T14" fmla="*/ 2147483647 w 439"/>
                <a:gd name="T15" fmla="*/ 2147483647 h 476"/>
                <a:gd name="T16" fmla="*/ 2147483647 w 439"/>
                <a:gd name="T17" fmla="*/ 2147483647 h 476"/>
                <a:gd name="T18" fmla="*/ 2147483647 w 439"/>
                <a:gd name="T19" fmla="*/ 2147483647 h 476"/>
                <a:gd name="T20" fmla="*/ 2147483647 w 439"/>
                <a:gd name="T21" fmla="*/ 2147483647 h 476"/>
                <a:gd name="T22" fmla="*/ 2147483647 w 439"/>
                <a:gd name="T23" fmla="*/ 2147483647 h 476"/>
                <a:gd name="T24" fmla="*/ 2147483647 w 439"/>
                <a:gd name="T25" fmla="*/ 2147483647 h 476"/>
                <a:gd name="T26" fmla="*/ 2147483647 w 439"/>
                <a:gd name="T27" fmla="*/ 2147483647 h 476"/>
                <a:gd name="T28" fmla="*/ 2147483647 w 439"/>
                <a:gd name="T29" fmla="*/ 2147483647 h 476"/>
                <a:gd name="T30" fmla="*/ 0 w 439"/>
                <a:gd name="T31" fmla="*/ 2147483647 h 4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9"/>
                <a:gd name="T49" fmla="*/ 0 h 476"/>
                <a:gd name="T50" fmla="*/ 439 w 439"/>
                <a:gd name="T51" fmla="*/ 476 h 4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9" h="476">
                  <a:moveTo>
                    <a:pt x="439" y="0"/>
                  </a:moveTo>
                  <a:cubicBezTo>
                    <a:pt x="373" y="22"/>
                    <a:pt x="359" y="52"/>
                    <a:pt x="311" y="92"/>
                  </a:cubicBezTo>
                  <a:cubicBezTo>
                    <a:pt x="288" y="111"/>
                    <a:pt x="268" y="125"/>
                    <a:pt x="247" y="147"/>
                  </a:cubicBezTo>
                  <a:cubicBezTo>
                    <a:pt x="256" y="201"/>
                    <a:pt x="252" y="212"/>
                    <a:pt x="302" y="229"/>
                  </a:cubicBezTo>
                  <a:cubicBezTo>
                    <a:pt x="323" y="226"/>
                    <a:pt x="349" y="234"/>
                    <a:pt x="366" y="220"/>
                  </a:cubicBezTo>
                  <a:cubicBezTo>
                    <a:pt x="375" y="213"/>
                    <a:pt x="357" y="199"/>
                    <a:pt x="348" y="192"/>
                  </a:cubicBezTo>
                  <a:cubicBezTo>
                    <a:pt x="340" y="186"/>
                    <a:pt x="329" y="186"/>
                    <a:pt x="320" y="183"/>
                  </a:cubicBezTo>
                  <a:cubicBezTo>
                    <a:pt x="302" y="189"/>
                    <a:pt x="283" y="195"/>
                    <a:pt x="265" y="201"/>
                  </a:cubicBezTo>
                  <a:cubicBezTo>
                    <a:pt x="247" y="207"/>
                    <a:pt x="211" y="220"/>
                    <a:pt x="211" y="220"/>
                  </a:cubicBezTo>
                  <a:cubicBezTo>
                    <a:pt x="185" y="245"/>
                    <a:pt x="168" y="285"/>
                    <a:pt x="156" y="320"/>
                  </a:cubicBezTo>
                  <a:cubicBezTo>
                    <a:pt x="166" y="362"/>
                    <a:pt x="169" y="380"/>
                    <a:pt x="211" y="393"/>
                  </a:cubicBezTo>
                  <a:cubicBezTo>
                    <a:pt x="221" y="390"/>
                    <a:pt x="261" y="384"/>
                    <a:pt x="247" y="357"/>
                  </a:cubicBezTo>
                  <a:cubicBezTo>
                    <a:pt x="243" y="349"/>
                    <a:pt x="229" y="351"/>
                    <a:pt x="220" y="348"/>
                  </a:cubicBezTo>
                  <a:cubicBezTo>
                    <a:pt x="171" y="352"/>
                    <a:pt x="112" y="336"/>
                    <a:pt x="73" y="366"/>
                  </a:cubicBezTo>
                  <a:cubicBezTo>
                    <a:pt x="9" y="416"/>
                    <a:pt x="101" y="376"/>
                    <a:pt x="28" y="403"/>
                  </a:cubicBezTo>
                  <a:cubicBezTo>
                    <a:pt x="20" y="427"/>
                    <a:pt x="18" y="458"/>
                    <a:pt x="0" y="476"/>
                  </a:cubicBezTo>
                </a:path>
              </a:pathLst>
            </a:custGeom>
            <a:noFill/>
            <a:ln w="19050" cmpd="sng">
              <a:solidFill>
                <a:srgbClr val="FF6600"/>
              </a:solidFill>
              <a:round/>
            </a:ln>
          </p:spPr>
          <p:txBody>
            <a:bodyPr/>
            <a:lstStyle/>
            <a:p>
              <a:endParaRPr lang="zh-CN" altLang="en-US" b="1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91" name="组 357"/>
          <p:cNvGrpSpPr/>
          <p:nvPr>
            <p:custDataLst>
              <p:tags r:id="rId5"/>
            </p:custDataLst>
          </p:nvPr>
        </p:nvGrpSpPr>
        <p:grpSpPr>
          <a:xfrm>
            <a:off x="4275646" y="4528041"/>
            <a:ext cx="1894877" cy="646326"/>
            <a:chOff x="1905000" y="4171952"/>
            <a:chExt cx="1800477" cy="1077210"/>
          </a:xfrm>
        </p:grpSpPr>
        <p:grpSp>
          <p:nvGrpSpPr>
            <p:cNvPr id="192" name="组 345"/>
            <p:cNvGrpSpPr/>
            <p:nvPr>
              <p:custDataLst>
                <p:tags r:id="rId113"/>
              </p:custDataLst>
            </p:nvPr>
          </p:nvGrpSpPr>
          <p:grpSpPr>
            <a:xfrm>
              <a:off x="1905000" y="4171952"/>
              <a:ext cx="1800477" cy="1077210"/>
              <a:chOff x="1905000" y="4171952"/>
              <a:chExt cx="1800477" cy="1077210"/>
            </a:xfrm>
          </p:grpSpPr>
          <p:grpSp>
            <p:nvGrpSpPr>
              <p:cNvPr id="195" name="组 227"/>
              <p:cNvGrpSpPr/>
              <p:nvPr>
                <p:custDataLst>
                  <p:tags r:id="rId116"/>
                </p:custDataLst>
              </p:nvPr>
            </p:nvGrpSpPr>
            <p:grpSpPr>
              <a:xfrm>
                <a:off x="1905000" y="4171952"/>
                <a:ext cx="1800477" cy="1077210"/>
                <a:chOff x="152400" y="209553"/>
                <a:chExt cx="3860125" cy="2030204"/>
              </a:xfrm>
            </p:grpSpPr>
            <p:grpSp>
              <p:nvGrpSpPr>
                <p:cNvPr id="207" name="组 239"/>
                <p:cNvGrpSpPr/>
                <p:nvPr>
                  <p:custDataLst>
                    <p:tags r:id="rId128"/>
                  </p:custDataLst>
                </p:nvPr>
              </p:nvGrpSpPr>
              <p:grpSpPr>
                <a:xfrm>
                  <a:off x="152400" y="209553"/>
                  <a:ext cx="3860125" cy="1801607"/>
                  <a:chOff x="152400" y="209553"/>
                  <a:chExt cx="3860125" cy="1801607"/>
                </a:xfrm>
              </p:grpSpPr>
              <p:cxnSp>
                <p:nvCxnSpPr>
                  <p:cNvPr id="209" name="直线箭头连接符 241"/>
                  <p:cNvCxnSpPr/>
                  <p:nvPr>
                    <p:custDataLst>
                      <p:tags r:id="rId130"/>
                    </p:custDataLst>
                  </p:nvPr>
                </p:nvCxnSpPr>
                <p:spPr>
                  <a:xfrm flipH="1">
                    <a:off x="1898404" y="514728"/>
                    <a:ext cx="6807" cy="616339"/>
                  </a:xfrm>
                  <a:prstGeom prst="straightConnector1">
                    <a:avLst/>
                  </a:prstGeom>
                  <a:ln w="12700" cmpd="sng">
                    <a:solidFill>
                      <a:srgbClr val="C74444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10" name="组 242"/>
                  <p:cNvGrpSpPr/>
                  <p:nvPr>
                    <p:custDataLst>
                      <p:tags r:id="rId131"/>
                    </p:custDataLst>
                  </p:nvPr>
                </p:nvGrpSpPr>
                <p:grpSpPr>
                  <a:xfrm>
                    <a:off x="609600" y="438150"/>
                    <a:ext cx="2667000" cy="152400"/>
                    <a:chOff x="609600" y="438150"/>
                    <a:chExt cx="2667000" cy="152400"/>
                  </a:xfrm>
                </p:grpSpPr>
                <p:cxnSp>
                  <p:nvCxnSpPr>
                    <p:cNvPr id="249" name="直线连接符 281"/>
                    <p:cNvCxnSpPr/>
                    <p:nvPr>
                      <p:custDataLst>
                        <p:tags r:id="rId170"/>
                      </p:custDataLst>
                    </p:nvPr>
                  </p:nvCxnSpPr>
                  <p:spPr bwMode="auto">
                    <a:xfrm>
                      <a:off x="761629" y="514729"/>
                      <a:ext cx="1218458" cy="0"/>
                    </a:xfrm>
                    <a:prstGeom prst="line">
                      <a:avLst/>
                    </a:prstGeom>
                    <a:ln w="12700" cmpd="sng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0" name="直线连接符 282"/>
                    <p:cNvCxnSpPr/>
                    <p:nvPr>
                      <p:custDataLst>
                        <p:tags r:id="rId171"/>
                      </p:custDataLst>
                    </p:nvPr>
                  </p:nvCxnSpPr>
                  <p:spPr>
                    <a:xfrm>
                      <a:off x="1905210" y="514729"/>
                      <a:ext cx="1218458" cy="0"/>
                    </a:xfrm>
                    <a:prstGeom prst="line">
                      <a:avLst/>
                    </a:prstGeom>
                    <a:ln w="12700" cmpd="sng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51" name="Oval 151"/>
                    <p:cNvSpPr>
                      <a:spLocks noChangeArrowheads="1"/>
                    </p:cNvSpPr>
                    <p:nvPr>
                      <p:custDataLst>
                        <p:tags r:id="rId172"/>
                      </p:custDataLst>
                    </p:nvPr>
                  </p:nvSpPr>
                  <p:spPr bwMode="auto">
                    <a:xfrm>
                      <a:off x="3123668" y="436938"/>
                      <a:ext cx="153157" cy="15259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2700" cmpd="sng">
                      <a:solidFill>
                        <a:srgbClr val="C74444"/>
                      </a:solidFill>
                      <a:rou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zh-CN" altLang="en-US" b="1">
                        <a:latin typeface="微软雅黑" pitchFamily="34" charset="-122"/>
                        <a:ea typeface="微软雅黑" pitchFamily="34" charset="-122"/>
                      </a:endParaRPr>
                    </a:p>
                  </p:txBody>
                </p:sp>
                <p:sp>
                  <p:nvSpPr>
                    <p:cNvPr id="252" name="Oval 151"/>
                    <p:cNvSpPr>
                      <a:spLocks noChangeArrowheads="1"/>
                    </p:cNvSpPr>
                    <p:nvPr>
                      <p:custDataLst>
                        <p:tags r:id="rId173"/>
                      </p:custDataLst>
                    </p:nvPr>
                  </p:nvSpPr>
                  <p:spPr bwMode="auto">
                    <a:xfrm>
                      <a:off x="608470" y="436938"/>
                      <a:ext cx="153159" cy="15259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2700" cmpd="sng">
                      <a:solidFill>
                        <a:schemeClr val="tx1"/>
                      </a:solidFill>
                      <a:rou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zh-CN" altLang="en-US" b="1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p:txBody>
                </p:sp>
              </p:grpSp>
              <p:sp>
                <p:nvSpPr>
                  <p:cNvPr id="211" name="矩形 243"/>
                  <p:cNvSpPr>
                    <a:spLocks noChangeArrowheads="1"/>
                  </p:cNvSpPr>
                  <p:nvPr>
                    <p:custDataLst>
                      <p:tags r:id="rId132"/>
                    </p:custDataLst>
                  </p:nvPr>
                </p:nvSpPr>
                <p:spPr bwMode="auto">
                  <a:xfrm>
                    <a:off x="3352798" y="1047755"/>
                    <a:ext cx="619626" cy="96340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kumimoji="1" lang="en-US" altLang="zh-CN" sz="1400" b="1" i="1">
                        <a:latin typeface="微软雅黑" pitchFamily="34" charset="-122"/>
                        <a:ea typeface="微软雅黑" pitchFamily="34" charset="-122"/>
                        <a:cs typeface="Times New Roman" panose="02020603050405020304" charset="0"/>
                      </a:rPr>
                      <a:t>B</a:t>
                    </a:r>
                  </a:p>
                </p:txBody>
              </p:sp>
              <p:sp>
                <p:nvSpPr>
                  <p:cNvPr id="212" name="矩形 244"/>
                  <p:cNvSpPr>
                    <a:spLocks noChangeArrowheads="1"/>
                  </p:cNvSpPr>
                  <p:nvPr>
                    <p:custDataLst>
                      <p:tags r:id="rId133"/>
                    </p:custDataLst>
                  </p:nvPr>
                </p:nvSpPr>
                <p:spPr bwMode="auto">
                  <a:xfrm>
                    <a:off x="152400" y="1047755"/>
                    <a:ext cx="645498" cy="96340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kumimoji="1" lang="en-US" altLang="zh-CN" sz="1400" b="1" i="1">
                        <a:latin typeface="微软雅黑" pitchFamily="34" charset="-122"/>
                        <a:ea typeface="微软雅黑" pitchFamily="34" charset="-122"/>
                        <a:cs typeface="Times New Roman" panose="02020603050405020304" charset="0"/>
                      </a:rPr>
                      <a:t>A</a:t>
                    </a:r>
                  </a:p>
                </p:txBody>
              </p:sp>
              <p:sp>
                <p:nvSpPr>
                  <p:cNvPr id="213" name="Text Box 158"/>
                  <p:cNvSpPr txBox="1">
                    <a:spLocks noChangeArrowheads="1"/>
                  </p:cNvSpPr>
                  <p:nvPr>
                    <p:custDataLst>
                      <p:tags r:id="rId134"/>
                    </p:custDataLst>
                  </p:nvPr>
                </p:nvSpPr>
                <p:spPr bwMode="auto">
                  <a:xfrm>
                    <a:off x="152400" y="209553"/>
                    <a:ext cx="268880" cy="961608"/>
                  </a:xfrm>
                  <a:prstGeom prst="rect">
                    <a:avLst/>
                  </a:prstGeom>
                  <a:noFill/>
                  <a:ln w="12700" cmpd="sng">
                    <a:noFill/>
                    <a:miter lim="800000"/>
                  </a:ln>
                  <a:effectLst/>
                </p:spPr>
                <p:txBody>
                  <a:bodyPr>
                    <a:spAutoFit/>
                  </a:bodyPr>
                  <a:lstStyle>
                    <a:lvl1pPr eaLnBrk="0" hangingPunct="0">
                      <a:defRPr sz="2800" b="1">
                        <a:solidFill>
                          <a:schemeClr val="tx1"/>
                        </a:solidFill>
                        <a:latin typeface="Times New Roman"/>
                        <a:ea typeface="宋体" pitchFamily="2" charset="-122"/>
                        <a:cs typeface="宋体" panose="02010600030101010101" pitchFamily="2" charset="-122"/>
                      </a:defRPr>
                    </a:lvl1pPr>
                    <a:lvl2pPr marL="742950" indent="-285750" eaLnBrk="0" hangingPunct="0">
                      <a:defRPr sz="2800" b="1">
                        <a:solidFill>
                          <a:schemeClr val="tx1"/>
                        </a:solidFill>
                        <a:latin typeface="Times New Roman"/>
                        <a:ea typeface="宋体" pitchFamily="2" charset="-122"/>
                      </a:defRPr>
                    </a:lvl2pPr>
                    <a:lvl3pPr marL="1143000" indent="-228600" eaLnBrk="0" hangingPunct="0">
                      <a:defRPr sz="2800" b="1">
                        <a:solidFill>
                          <a:schemeClr val="tx1"/>
                        </a:solidFill>
                        <a:latin typeface="Times New Roman"/>
                        <a:ea typeface="宋体" pitchFamily="2" charset="-122"/>
                      </a:defRPr>
                    </a:lvl3pPr>
                    <a:lvl4pPr marL="1600200" indent="-228600" eaLnBrk="0" hangingPunct="0">
                      <a:defRPr sz="2800" b="1">
                        <a:solidFill>
                          <a:schemeClr val="tx1"/>
                        </a:solidFill>
                        <a:latin typeface="Times New Roman"/>
                        <a:ea typeface="宋体" pitchFamily="2" charset="-122"/>
                      </a:defRPr>
                    </a:lvl4pPr>
                    <a:lvl5pPr marL="2057400" indent="-228600" eaLnBrk="0" hangingPunct="0">
                      <a:defRPr sz="2800" b="1">
                        <a:solidFill>
                          <a:schemeClr val="tx1"/>
                        </a:solidFill>
                        <a:latin typeface="Times New Roman"/>
                        <a:ea typeface="宋体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 b="1">
                        <a:solidFill>
                          <a:schemeClr val="tx1"/>
                        </a:solidFill>
                        <a:latin typeface="Times New Roman"/>
                        <a:ea typeface="宋体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 b="1">
                        <a:solidFill>
                          <a:schemeClr val="tx1"/>
                        </a:solidFill>
                        <a:latin typeface="Times New Roman"/>
                        <a:ea typeface="宋体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 b="1">
                        <a:solidFill>
                          <a:schemeClr val="tx1"/>
                        </a:solidFill>
                        <a:latin typeface="Times New Roman"/>
                        <a:ea typeface="宋体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 b="1">
                        <a:solidFill>
                          <a:schemeClr val="tx1"/>
                        </a:solidFill>
                        <a:latin typeface="Times New Roman"/>
                        <a:ea typeface="宋体" pitchFamily="2" charset="-122"/>
                      </a:defRPr>
                    </a:lvl9pPr>
                  </a:lstStyle>
                  <a:p>
                    <a:pPr>
                      <a:defRPr/>
                    </a:pPr>
                    <a:r>
                      <a:rPr kumimoji="1" lang="en-US" altLang="zh-CN" sz="1400" i="1">
                        <a:latin typeface="微软雅黑" pitchFamily="34" charset="-122"/>
                        <a:ea typeface="微软雅黑" pitchFamily="34" charset="-122"/>
                        <a:cs typeface="Times New Roman" panose="02020603050405020304" charset="0"/>
                      </a:rPr>
                      <a:t>C</a:t>
                    </a:r>
                  </a:p>
                </p:txBody>
              </p:sp>
              <p:sp>
                <p:nvSpPr>
                  <p:cNvPr id="214" name="矩形 246"/>
                  <p:cNvSpPr>
                    <a:spLocks noChangeArrowheads="1"/>
                  </p:cNvSpPr>
                  <p:nvPr>
                    <p:custDataLst>
                      <p:tags r:id="rId135"/>
                    </p:custDataLst>
                  </p:nvPr>
                </p:nvSpPr>
                <p:spPr bwMode="auto">
                  <a:xfrm>
                    <a:off x="3352798" y="209553"/>
                    <a:ext cx="659727" cy="96160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kumimoji="1" lang="en-US" altLang="zh-CN" sz="1400" b="1" i="1">
                        <a:latin typeface="微软雅黑" pitchFamily="34" charset="-122"/>
                        <a:ea typeface="微软雅黑" pitchFamily="34" charset="-122"/>
                        <a:cs typeface="Times New Roman" panose="02020603050405020304" charset="0"/>
                      </a:rPr>
                      <a:t>D</a:t>
                    </a:r>
                  </a:p>
                </p:txBody>
              </p:sp>
              <p:grpSp>
                <p:nvGrpSpPr>
                  <p:cNvPr id="215" name="组 247"/>
                  <p:cNvGrpSpPr/>
                  <p:nvPr>
                    <p:custDataLst>
                      <p:tags r:id="rId136"/>
                    </p:custDataLst>
                  </p:nvPr>
                </p:nvGrpSpPr>
                <p:grpSpPr>
                  <a:xfrm>
                    <a:off x="533400" y="1047750"/>
                    <a:ext cx="2743200" cy="381000"/>
                    <a:chOff x="533400" y="1047750"/>
                    <a:chExt cx="2743200" cy="381000"/>
                  </a:xfrm>
                </p:grpSpPr>
                <p:grpSp>
                  <p:nvGrpSpPr>
                    <p:cNvPr id="216" name="Group 116"/>
                    <p:cNvGrpSpPr/>
                    <p:nvPr>
                      <p:custDataLst>
                        <p:tags r:id="rId137"/>
                      </p:custDataLst>
                    </p:nvPr>
                  </p:nvGrpSpPr>
                  <p:grpSpPr>
                    <a:xfrm rot="10800000">
                      <a:off x="609600" y="1047750"/>
                      <a:ext cx="2590800" cy="381000"/>
                      <a:chOff x="1248" y="2064"/>
                      <a:chExt cx="2880" cy="144"/>
                    </a:xfrm>
                  </p:grpSpPr>
                  <p:grpSp>
                    <p:nvGrpSpPr>
                      <p:cNvPr id="219" name="Group 117"/>
                      <p:cNvGrpSpPr/>
                      <p:nvPr>
                        <p:custDataLst>
                          <p:tags r:id="rId140"/>
                        </p:custDataLst>
                      </p:nvPr>
                    </p:nvGrpSpPr>
                    <p:grpSpPr>
                      <a:xfrm>
                        <a:off x="1248" y="2064"/>
                        <a:ext cx="288" cy="144"/>
                        <a:chOff x="1488" y="3696"/>
                        <a:chExt cx="288" cy="144"/>
                      </a:xfrm>
                    </p:grpSpPr>
                    <p:sp>
                      <p:nvSpPr>
                        <p:cNvPr id="247" name="Line 118"/>
                        <p:cNvSpPr>
                          <a:spLocks noChangeShapeType="1"/>
                        </p:cNvSpPr>
                        <p:nvPr>
                          <p:custDataLst>
                            <p:tags r:id="rId168"/>
                          </p:custDataLst>
                        </p:nvPr>
                      </p:nvSpPr>
                      <p:spPr bwMode="auto">
                        <a:xfrm flipV="1">
                          <a:off x="1539" y="3712"/>
                          <a:ext cx="144" cy="150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  <p:sp>
                      <p:nvSpPr>
                        <p:cNvPr id="248" name="Line 119"/>
                        <p:cNvSpPr>
                          <a:spLocks noChangeShapeType="1"/>
                        </p:cNvSpPr>
                        <p:nvPr>
                          <p:custDataLst>
                            <p:tags r:id="rId169"/>
                          </p:custDataLst>
                        </p:nvPr>
                      </p:nvSpPr>
                      <p:spPr bwMode="auto">
                        <a:xfrm rot="5231853" flipV="1">
                          <a:off x="1672" y="3717"/>
                          <a:ext cx="150" cy="144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220" name="Group 120"/>
                      <p:cNvGrpSpPr/>
                      <p:nvPr>
                        <p:custDataLst>
                          <p:tags r:id="rId141"/>
                        </p:custDataLst>
                      </p:nvPr>
                    </p:nvGrpSpPr>
                    <p:grpSpPr>
                      <a:xfrm>
                        <a:off x="1536" y="2064"/>
                        <a:ext cx="288" cy="144"/>
                        <a:chOff x="1488" y="3696"/>
                        <a:chExt cx="288" cy="144"/>
                      </a:xfrm>
                    </p:grpSpPr>
                    <p:sp>
                      <p:nvSpPr>
                        <p:cNvPr id="245" name="Line 121"/>
                        <p:cNvSpPr>
                          <a:spLocks noChangeShapeType="1"/>
                        </p:cNvSpPr>
                        <p:nvPr>
                          <p:custDataLst>
                            <p:tags r:id="rId166"/>
                          </p:custDataLst>
                        </p:nvPr>
                      </p:nvSpPr>
                      <p:spPr bwMode="auto">
                        <a:xfrm flipV="1">
                          <a:off x="1524" y="3712"/>
                          <a:ext cx="144" cy="150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  <p:sp>
                      <p:nvSpPr>
                        <p:cNvPr id="246" name="Line 122"/>
                        <p:cNvSpPr>
                          <a:spLocks noChangeShapeType="1"/>
                        </p:cNvSpPr>
                        <p:nvPr>
                          <p:custDataLst>
                            <p:tags r:id="rId167"/>
                          </p:custDataLst>
                        </p:nvPr>
                      </p:nvSpPr>
                      <p:spPr bwMode="auto">
                        <a:xfrm rot="5231853" flipV="1">
                          <a:off x="1672" y="3717"/>
                          <a:ext cx="150" cy="144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221" name="Group 123"/>
                      <p:cNvGrpSpPr/>
                      <p:nvPr>
                        <p:custDataLst>
                          <p:tags r:id="rId142"/>
                        </p:custDataLst>
                      </p:nvPr>
                    </p:nvGrpSpPr>
                    <p:grpSpPr>
                      <a:xfrm>
                        <a:off x="1824" y="2064"/>
                        <a:ext cx="288" cy="144"/>
                        <a:chOff x="1488" y="3696"/>
                        <a:chExt cx="288" cy="144"/>
                      </a:xfrm>
                    </p:grpSpPr>
                    <p:sp>
                      <p:nvSpPr>
                        <p:cNvPr id="243" name="Line 124"/>
                        <p:cNvSpPr>
                          <a:spLocks noChangeShapeType="1"/>
                        </p:cNvSpPr>
                        <p:nvPr>
                          <p:custDataLst>
                            <p:tags r:id="rId164"/>
                          </p:custDataLst>
                        </p:nvPr>
                      </p:nvSpPr>
                      <p:spPr bwMode="auto">
                        <a:xfrm flipV="1">
                          <a:off x="1535" y="3712"/>
                          <a:ext cx="174" cy="150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  <p:sp>
                      <p:nvSpPr>
                        <p:cNvPr id="244" name="Line 125"/>
                        <p:cNvSpPr>
                          <a:spLocks noChangeShapeType="1"/>
                        </p:cNvSpPr>
                        <p:nvPr>
                          <p:custDataLst>
                            <p:tags r:id="rId165"/>
                          </p:custDataLst>
                        </p:nvPr>
                      </p:nvSpPr>
                      <p:spPr bwMode="auto">
                        <a:xfrm rot="5231853" flipV="1">
                          <a:off x="1701" y="3713"/>
                          <a:ext cx="150" cy="151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222" name="Group 126"/>
                      <p:cNvGrpSpPr/>
                      <p:nvPr>
                        <p:custDataLst>
                          <p:tags r:id="rId143"/>
                        </p:custDataLst>
                      </p:nvPr>
                    </p:nvGrpSpPr>
                    <p:grpSpPr>
                      <a:xfrm>
                        <a:off x="3552" y="2064"/>
                        <a:ext cx="288" cy="144"/>
                        <a:chOff x="1488" y="3696"/>
                        <a:chExt cx="288" cy="144"/>
                      </a:xfrm>
                    </p:grpSpPr>
                    <p:sp>
                      <p:nvSpPr>
                        <p:cNvPr id="241" name="Line 127"/>
                        <p:cNvSpPr>
                          <a:spLocks noChangeShapeType="1"/>
                        </p:cNvSpPr>
                        <p:nvPr>
                          <p:custDataLst>
                            <p:tags r:id="rId162"/>
                          </p:custDataLst>
                        </p:nvPr>
                      </p:nvSpPr>
                      <p:spPr bwMode="auto">
                        <a:xfrm flipV="1">
                          <a:off x="1566" y="3712"/>
                          <a:ext cx="144" cy="150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  <p:sp>
                      <p:nvSpPr>
                        <p:cNvPr id="242" name="Line 128"/>
                        <p:cNvSpPr>
                          <a:spLocks noChangeShapeType="1"/>
                        </p:cNvSpPr>
                        <p:nvPr>
                          <p:custDataLst>
                            <p:tags r:id="rId163"/>
                          </p:custDataLst>
                        </p:nvPr>
                      </p:nvSpPr>
                      <p:spPr bwMode="auto">
                        <a:xfrm rot="5231853" flipV="1">
                          <a:off x="1706" y="3717"/>
                          <a:ext cx="150" cy="144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223" name="Group 129"/>
                      <p:cNvGrpSpPr/>
                      <p:nvPr>
                        <p:custDataLst>
                          <p:tags r:id="rId144"/>
                        </p:custDataLst>
                      </p:nvPr>
                    </p:nvGrpSpPr>
                    <p:grpSpPr>
                      <a:xfrm>
                        <a:off x="2400" y="2064"/>
                        <a:ext cx="288" cy="144"/>
                        <a:chOff x="1488" y="3696"/>
                        <a:chExt cx="288" cy="144"/>
                      </a:xfrm>
                    </p:grpSpPr>
                    <p:sp>
                      <p:nvSpPr>
                        <p:cNvPr id="239" name="Line 130"/>
                        <p:cNvSpPr>
                          <a:spLocks noChangeShapeType="1"/>
                        </p:cNvSpPr>
                        <p:nvPr>
                          <p:custDataLst>
                            <p:tags r:id="rId160"/>
                          </p:custDataLst>
                        </p:nvPr>
                      </p:nvSpPr>
                      <p:spPr bwMode="auto">
                        <a:xfrm flipV="1">
                          <a:off x="1549" y="3712"/>
                          <a:ext cx="144" cy="150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  <p:sp>
                      <p:nvSpPr>
                        <p:cNvPr id="240" name="Line 131"/>
                        <p:cNvSpPr>
                          <a:spLocks noChangeShapeType="1"/>
                        </p:cNvSpPr>
                        <p:nvPr>
                          <p:custDataLst>
                            <p:tags r:id="rId161"/>
                          </p:custDataLst>
                        </p:nvPr>
                      </p:nvSpPr>
                      <p:spPr bwMode="auto">
                        <a:xfrm rot="5231853" flipV="1">
                          <a:off x="1689" y="3717"/>
                          <a:ext cx="150" cy="144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224" name="Group 132"/>
                      <p:cNvGrpSpPr/>
                      <p:nvPr>
                        <p:custDataLst>
                          <p:tags r:id="rId145"/>
                        </p:custDataLst>
                      </p:nvPr>
                    </p:nvGrpSpPr>
                    <p:grpSpPr>
                      <a:xfrm>
                        <a:off x="2112" y="2064"/>
                        <a:ext cx="288" cy="144"/>
                        <a:chOff x="1488" y="3696"/>
                        <a:chExt cx="288" cy="144"/>
                      </a:xfrm>
                    </p:grpSpPr>
                    <p:sp>
                      <p:nvSpPr>
                        <p:cNvPr id="237" name="Line 133"/>
                        <p:cNvSpPr>
                          <a:spLocks noChangeShapeType="1"/>
                        </p:cNvSpPr>
                        <p:nvPr>
                          <p:custDataLst>
                            <p:tags r:id="rId158"/>
                          </p:custDataLst>
                        </p:nvPr>
                      </p:nvSpPr>
                      <p:spPr bwMode="auto">
                        <a:xfrm flipV="1">
                          <a:off x="1549" y="3712"/>
                          <a:ext cx="144" cy="150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  <p:sp>
                      <p:nvSpPr>
                        <p:cNvPr id="238" name="Line 134"/>
                        <p:cNvSpPr>
                          <a:spLocks noChangeShapeType="1"/>
                        </p:cNvSpPr>
                        <p:nvPr>
                          <p:custDataLst>
                            <p:tags r:id="rId159"/>
                          </p:custDataLst>
                        </p:nvPr>
                      </p:nvSpPr>
                      <p:spPr bwMode="auto">
                        <a:xfrm rot="5231853" flipV="1">
                          <a:off x="1690" y="3717"/>
                          <a:ext cx="150" cy="144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225" name="Group 135"/>
                      <p:cNvGrpSpPr/>
                      <p:nvPr>
                        <p:custDataLst>
                          <p:tags r:id="rId146"/>
                        </p:custDataLst>
                      </p:nvPr>
                    </p:nvGrpSpPr>
                    <p:grpSpPr>
                      <a:xfrm>
                        <a:off x="2976" y="2064"/>
                        <a:ext cx="288" cy="144"/>
                        <a:chOff x="1488" y="3696"/>
                        <a:chExt cx="288" cy="144"/>
                      </a:xfrm>
                    </p:grpSpPr>
                    <p:sp>
                      <p:nvSpPr>
                        <p:cNvPr id="235" name="Line 136"/>
                        <p:cNvSpPr>
                          <a:spLocks noChangeShapeType="1"/>
                        </p:cNvSpPr>
                        <p:nvPr>
                          <p:custDataLst>
                            <p:tags r:id="rId156"/>
                          </p:custDataLst>
                        </p:nvPr>
                      </p:nvSpPr>
                      <p:spPr bwMode="auto">
                        <a:xfrm flipV="1">
                          <a:off x="1548" y="3712"/>
                          <a:ext cx="144" cy="150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  <p:sp>
                      <p:nvSpPr>
                        <p:cNvPr id="236" name="Line 137"/>
                        <p:cNvSpPr>
                          <a:spLocks noChangeShapeType="1"/>
                        </p:cNvSpPr>
                        <p:nvPr>
                          <p:custDataLst>
                            <p:tags r:id="rId157"/>
                          </p:custDataLst>
                        </p:nvPr>
                      </p:nvSpPr>
                      <p:spPr bwMode="auto">
                        <a:xfrm rot="5231853" flipV="1">
                          <a:off x="1688" y="3717"/>
                          <a:ext cx="150" cy="144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226" name="Group 138"/>
                      <p:cNvGrpSpPr/>
                      <p:nvPr>
                        <p:custDataLst>
                          <p:tags r:id="rId147"/>
                        </p:custDataLst>
                      </p:nvPr>
                    </p:nvGrpSpPr>
                    <p:grpSpPr>
                      <a:xfrm>
                        <a:off x="3264" y="2064"/>
                        <a:ext cx="288" cy="144"/>
                        <a:chOff x="1488" y="3696"/>
                        <a:chExt cx="288" cy="144"/>
                      </a:xfrm>
                    </p:grpSpPr>
                    <p:sp>
                      <p:nvSpPr>
                        <p:cNvPr id="233" name="Line 139"/>
                        <p:cNvSpPr>
                          <a:spLocks noChangeShapeType="1"/>
                        </p:cNvSpPr>
                        <p:nvPr>
                          <p:custDataLst>
                            <p:tags r:id="rId154"/>
                          </p:custDataLst>
                        </p:nvPr>
                      </p:nvSpPr>
                      <p:spPr bwMode="auto">
                        <a:xfrm flipV="1">
                          <a:off x="1566" y="3712"/>
                          <a:ext cx="151" cy="150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  <p:sp>
                      <p:nvSpPr>
                        <p:cNvPr id="234" name="Line 140"/>
                        <p:cNvSpPr>
                          <a:spLocks noChangeShapeType="1"/>
                        </p:cNvSpPr>
                        <p:nvPr>
                          <p:custDataLst>
                            <p:tags r:id="rId155"/>
                          </p:custDataLst>
                        </p:nvPr>
                      </p:nvSpPr>
                      <p:spPr bwMode="auto">
                        <a:xfrm rot="5231853" flipV="1">
                          <a:off x="1720" y="3708"/>
                          <a:ext cx="150" cy="170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227" name="Group 141"/>
                      <p:cNvGrpSpPr/>
                      <p:nvPr>
                        <p:custDataLst>
                          <p:tags r:id="rId148"/>
                        </p:custDataLst>
                      </p:nvPr>
                    </p:nvGrpSpPr>
                    <p:grpSpPr>
                      <a:xfrm>
                        <a:off x="2688" y="2064"/>
                        <a:ext cx="288" cy="144"/>
                        <a:chOff x="1488" y="3696"/>
                        <a:chExt cx="288" cy="144"/>
                      </a:xfrm>
                    </p:grpSpPr>
                    <p:sp>
                      <p:nvSpPr>
                        <p:cNvPr id="231" name="Line 142"/>
                        <p:cNvSpPr>
                          <a:spLocks noChangeShapeType="1"/>
                        </p:cNvSpPr>
                        <p:nvPr>
                          <p:custDataLst>
                            <p:tags r:id="rId152"/>
                          </p:custDataLst>
                        </p:nvPr>
                      </p:nvSpPr>
                      <p:spPr bwMode="auto">
                        <a:xfrm flipV="1">
                          <a:off x="1548" y="3712"/>
                          <a:ext cx="144" cy="150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  <p:sp>
                      <p:nvSpPr>
                        <p:cNvPr id="232" name="Line 143"/>
                        <p:cNvSpPr>
                          <a:spLocks noChangeShapeType="1"/>
                        </p:cNvSpPr>
                        <p:nvPr>
                          <p:custDataLst>
                            <p:tags r:id="rId153"/>
                          </p:custDataLst>
                        </p:nvPr>
                      </p:nvSpPr>
                      <p:spPr bwMode="auto">
                        <a:xfrm rot="5231853" flipV="1">
                          <a:off x="1689" y="3717"/>
                          <a:ext cx="150" cy="144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</p:grpSp>
                  <p:grpSp>
                    <p:nvGrpSpPr>
                      <p:cNvPr id="228" name="Group 144"/>
                      <p:cNvGrpSpPr/>
                      <p:nvPr>
                        <p:custDataLst>
                          <p:tags r:id="rId149"/>
                        </p:custDataLst>
                      </p:nvPr>
                    </p:nvGrpSpPr>
                    <p:grpSpPr>
                      <a:xfrm>
                        <a:off x="3840" y="2064"/>
                        <a:ext cx="288" cy="144"/>
                        <a:chOff x="1488" y="3696"/>
                        <a:chExt cx="288" cy="144"/>
                      </a:xfrm>
                    </p:grpSpPr>
                    <p:sp>
                      <p:nvSpPr>
                        <p:cNvPr id="229" name="Line 145"/>
                        <p:cNvSpPr>
                          <a:spLocks noChangeShapeType="1"/>
                        </p:cNvSpPr>
                        <p:nvPr>
                          <p:custDataLst>
                            <p:tags r:id="rId150"/>
                          </p:custDataLst>
                        </p:nvPr>
                      </p:nvSpPr>
                      <p:spPr bwMode="auto">
                        <a:xfrm flipV="1">
                          <a:off x="1554" y="3712"/>
                          <a:ext cx="144" cy="150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  <p:sp>
                      <p:nvSpPr>
                        <p:cNvPr id="230" name="Line 146"/>
                        <p:cNvSpPr>
                          <a:spLocks noChangeShapeType="1"/>
                        </p:cNvSpPr>
                        <p:nvPr>
                          <p:custDataLst>
                            <p:tags r:id="rId151"/>
                          </p:custDataLst>
                        </p:nvPr>
                      </p:nvSpPr>
                      <p:spPr bwMode="auto">
                        <a:xfrm rot="5231853" flipV="1">
                          <a:off x="1698" y="3717"/>
                          <a:ext cx="150" cy="144"/>
                        </a:xfrm>
                        <a:prstGeom prst="line">
                          <a:avLst/>
                        </a:prstGeom>
                        <a:noFill/>
                        <a:ln w="12700" cmpd="sng">
                          <a:solidFill>
                            <a:schemeClr val="tx1"/>
                          </a:solidFill>
                          <a:rou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zh-CN" altLang="en-US"/>
                        </a:p>
                      </p:txBody>
                    </p:sp>
                  </p:grpSp>
                </p:grpSp>
                <p:sp>
                  <p:nvSpPr>
                    <p:cNvPr id="217" name="Oval 151"/>
                    <p:cNvSpPr>
                      <a:spLocks noChangeArrowheads="1"/>
                    </p:cNvSpPr>
                    <p:nvPr>
                      <p:custDataLst>
                        <p:tags r:id="rId138"/>
                      </p:custDataLst>
                    </p:nvPr>
                  </p:nvSpPr>
                  <p:spPr bwMode="auto">
                    <a:xfrm>
                      <a:off x="3123668" y="1047292"/>
                      <a:ext cx="153157" cy="15259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2700" cmpd="sng">
                      <a:solidFill>
                        <a:schemeClr val="tx1"/>
                      </a:solidFill>
                      <a:rou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zh-CN" altLang="en-US" b="1">
                        <a:latin typeface="微软雅黑" pitchFamily="34" charset="-122"/>
                        <a:ea typeface="微软雅黑" pitchFamily="34" charset="-122"/>
                      </a:endParaRPr>
                    </a:p>
                  </p:txBody>
                </p:sp>
                <p:sp>
                  <p:nvSpPr>
                    <p:cNvPr id="218" name="Oval 151"/>
                    <p:cNvSpPr>
                      <a:spLocks noChangeArrowheads="1"/>
                    </p:cNvSpPr>
                    <p:nvPr>
                      <p:custDataLst>
                        <p:tags r:id="rId139"/>
                      </p:custDataLst>
                    </p:nvPr>
                  </p:nvSpPr>
                  <p:spPr bwMode="auto">
                    <a:xfrm>
                      <a:off x="533593" y="1047292"/>
                      <a:ext cx="153159" cy="15259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2700" cmpd="sng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rou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zh-CN" altLang="en-US" b="1">
                        <a:latin typeface="微软雅黑" pitchFamily="34" charset="-122"/>
                        <a:ea typeface="微软雅黑" pitchFamily="34" charset="-122"/>
                      </a:endParaRPr>
                    </a:p>
                  </p:txBody>
                </p:sp>
              </p:grpSp>
            </p:grpSp>
            <p:sp>
              <p:nvSpPr>
                <p:cNvPr id="208" name="文本框 240"/>
                <p:cNvSpPr txBox="1">
                  <a:spLocks noChangeArrowheads="1"/>
                </p:cNvSpPr>
                <p:nvPr>
                  <p:custDataLst>
                    <p:tags r:id="rId129"/>
                  </p:custDataLst>
                </p:nvPr>
              </p:nvSpPr>
              <p:spPr bwMode="auto">
                <a:xfrm>
                  <a:off x="1752600" y="1276352"/>
                  <a:ext cx="610571" cy="96340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>
                  <a:spAutoFit/>
                </a:bodyPr>
                <a:lstStyle>
                  <a:lvl1pPr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  <a:cs typeface="宋体" panose="02010600030101010101" pitchFamily="2" charset="-122"/>
                    </a:defRPr>
                  </a:lvl1pPr>
                  <a:lvl2pPr marL="742950" indent="-285750"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2pPr>
                  <a:lvl3pPr marL="1143000" indent="-228600"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3pPr>
                  <a:lvl4pPr marL="1600200" indent="-228600"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4pPr>
                  <a:lvl5pPr marL="2057400" indent="-228600"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宋体" pitchFamily="2" charset="-122"/>
                    </a:defRPr>
                  </a:lvl9pPr>
                </a:lstStyle>
                <a:p>
                  <a:r>
                    <a:rPr lang="en-US" altLang="zh-CN" sz="1400" b="1" i="1">
                      <a:latin typeface="微软雅黑" pitchFamily="34" charset="-122"/>
                      <a:ea typeface="微软雅黑" pitchFamily="34" charset="-122"/>
                      <a:cs typeface="Times New Roman" panose="02020603050405020304" charset="0"/>
                    </a:rPr>
                    <a:t>P</a:t>
                  </a:r>
                </a:p>
              </p:txBody>
            </p:sp>
          </p:grpSp>
          <p:grpSp>
            <p:nvGrpSpPr>
              <p:cNvPr id="196" name="组 228"/>
              <p:cNvGrpSpPr/>
              <p:nvPr>
                <p:custDataLst>
                  <p:tags r:id="rId117"/>
                </p:custDataLst>
              </p:nvPr>
            </p:nvGrpSpPr>
            <p:grpSpPr>
              <a:xfrm>
                <a:off x="2725963" y="4622439"/>
                <a:ext cx="592969" cy="197211"/>
                <a:chOff x="685800" y="3269218"/>
                <a:chExt cx="1295400" cy="381000"/>
              </a:xfrm>
            </p:grpSpPr>
            <p:sp>
              <p:nvSpPr>
                <p:cNvPr id="197" name="Line 127"/>
                <p:cNvSpPr>
                  <a:spLocks noChangeShapeType="1"/>
                </p:cNvSpPr>
                <p:nvPr>
                  <p:custDataLst>
                    <p:tags r:id="rId118"/>
                  </p:custDataLst>
                </p:nvPr>
              </p:nvSpPr>
              <p:spPr bwMode="auto">
                <a:xfrm rot="10800000" flipV="1">
                  <a:off x="1073730" y="3269913"/>
                  <a:ext cx="131786" cy="380303"/>
                </a:xfrm>
                <a:prstGeom prst="line">
                  <a:avLst/>
                </a:prstGeom>
                <a:noFill/>
                <a:ln w="12700" cmpd="sng">
                  <a:solidFill>
                    <a:srgbClr val="C74444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98" name="Line 128"/>
                <p:cNvSpPr>
                  <a:spLocks noChangeShapeType="1"/>
                </p:cNvSpPr>
                <p:nvPr>
                  <p:custDataLst>
                    <p:tags r:id="rId119"/>
                  </p:custDataLst>
                </p:nvPr>
              </p:nvSpPr>
              <p:spPr bwMode="auto">
                <a:xfrm rot="16031852" flipV="1">
                  <a:off x="819420" y="3395905"/>
                  <a:ext cx="380303" cy="128319"/>
                </a:xfrm>
                <a:prstGeom prst="line">
                  <a:avLst/>
                </a:prstGeom>
                <a:noFill/>
                <a:ln w="12700" cmpd="sng">
                  <a:solidFill>
                    <a:srgbClr val="C74444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99" name="Line 136"/>
                <p:cNvSpPr>
                  <a:spLocks noChangeShapeType="1"/>
                </p:cNvSpPr>
                <p:nvPr>
                  <p:custDataLst>
                    <p:tags r:id="rId120"/>
                  </p:custDataLst>
                </p:nvPr>
              </p:nvSpPr>
              <p:spPr bwMode="auto">
                <a:xfrm rot="10800000" flipV="1">
                  <a:off x="1593938" y="3269913"/>
                  <a:ext cx="128317" cy="380303"/>
                </a:xfrm>
                <a:prstGeom prst="line">
                  <a:avLst/>
                </a:prstGeom>
                <a:noFill/>
                <a:ln w="12700" cmpd="sng">
                  <a:solidFill>
                    <a:srgbClr val="C74444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00" name="Line 137"/>
                <p:cNvSpPr>
                  <a:spLocks noChangeShapeType="1"/>
                </p:cNvSpPr>
                <p:nvPr>
                  <p:custDataLst>
                    <p:tags r:id="rId121"/>
                  </p:custDataLst>
                </p:nvPr>
              </p:nvSpPr>
              <p:spPr bwMode="auto">
                <a:xfrm rot="16031852" flipV="1">
                  <a:off x="1337895" y="3394171"/>
                  <a:ext cx="380303" cy="131786"/>
                </a:xfrm>
                <a:prstGeom prst="line">
                  <a:avLst/>
                </a:prstGeom>
                <a:noFill/>
                <a:ln w="12700" cmpd="sng">
                  <a:solidFill>
                    <a:srgbClr val="C74444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01" name="Line 139"/>
                <p:cNvSpPr>
                  <a:spLocks noChangeShapeType="1"/>
                </p:cNvSpPr>
                <p:nvPr>
                  <p:custDataLst>
                    <p:tags r:id="rId122"/>
                  </p:custDataLst>
                </p:nvPr>
              </p:nvSpPr>
              <p:spPr bwMode="auto">
                <a:xfrm rot="10800000" flipV="1">
                  <a:off x="1333833" y="3269913"/>
                  <a:ext cx="128319" cy="380303"/>
                </a:xfrm>
                <a:prstGeom prst="line">
                  <a:avLst/>
                </a:prstGeom>
                <a:noFill/>
                <a:ln w="12700" cmpd="sng">
                  <a:solidFill>
                    <a:srgbClr val="C74444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02" name="Line 140"/>
                <p:cNvSpPr>
                  <a:spLocks noChangeShapeType="1"/>
                </p:cNvSpPr>
                <p:nvPr>
                  <p:custDataLst>
                    <p:tags r:id="rId123"/>
                  </p:custDataLst>
                </p:nvPr>
              </p:nvSpPr>
              <p:spPr bwMode="auto">
                <a:xfrm rot="16031852" flipV="1">
                  <a:off x="1079525" y="3395905"/>
                  <a:ext cx="380303" cy="128317"/>
                </a:xfrm>
                <a:prstGeom prst="line">
                  <a:avLst/>
                </a:prstGeom>
                <a:noFill/>
                <a:ln w="12700" cmpd="sng">
                  <a:solidFill>
                    <a:srgbClr val="C74444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03" name="Line 142"/>
                <p:cNvSpPr>
                  <a:spLocks noChangeShapeType="1"/>
                </p:cNvSpPr>
                <p:nvPr>
                  <p:custDataLst>
                    <p:tags r:id="rId124"/>
                  </p:custDataLst>
                </p:nvPr>
              </p:nvSpPr>
              <p:spPr bwMode="auto">
                <a:xfrm rot="10800000" flipV="1">
                  <a:off x="1854041" y="3269913"/>
                  <a:ext cx="128319" cy="380303"/>
                </a:xfrm>
                <a:prstGeom prst="line">
                  <a:avLst/>
                </a:prstGeom>
                <a:noFill/>
                <a:ln w="12700" cmpd="sng">
                  <a:solidFill>
                    <a:srgbClr val="C74444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04" name="Line 143"/>
                <p:cNvSpPr>
                  <a:spLocks noChangeShapeType="1"/>
                </p:cNvSpPr>
                <p:nvPr>
                  <p:custDataLst>
                    <p:tags r:id="rId125"/>
                  </p:custDataLst>
                </p:nvPr>
              </p:nvSpPr>
              <p:spPr bwMode="auto">
                <a:xfrm rot="16031852" flipV="1">
                  <a:off x="1597998" y="3394171"/>
                  <a:ext cx="380303" cy="131786"/>
                </a:xfrm>
                <a:prstGeom prst="line">
                  <a:avLst/>
                </a:prstGeom>
                <a:noFill/>
                <a:ln w="12700" cmpd="sng">
                  <a:solidFill>
                    <a:srgbClr val="C74444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05" name="Line 145"/>
                <p:cNvSpPr>
                  <a:spLocks noChangeShapeType="1"/>
                </p:cNvSpPr>
                <p:nvPr>
                  <p:custDataLst>
                    <p:tags r:id="rId126"/>
                  </p:custDataLst>
                </p:nvPr>
              </p:nvSpPr>
              <p:spPr bwMode="auto">
                <a:xfrm rot="10800000" flipV="1">
                  <a:off x="813625" y="3269913"/>
                  <a:ext cx="131786" cy="380303"/>
                </a:xfrm>
                <a:prstGeom prst="line">
                  <a:avLst/>
                </a:prstGeom>
                <a:noFill/>
                <a:ln w="12700" cmpd="sng">
                  <a:solidFill>
                    <a:srgbClr val="C74444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06" name="Line 146"/>
                <p:cNvSpPr>
                  <a:spLocks noChangeShapeType="1"/>
                </p:cNvSpPr>
                <p:nvPr>
                  <p:custDataLst>
                    <p:tags r:id="rId127"/>
                  </p:custDataLst>
                </p:nvPr>
              </p:nvSpPr>
              <p:spPr bwMode="auto">
                <a:xfrm rot="16031852" flipV="1">
                  <a:off x="559317" y="3395905"/>
                  <a:ext cx="380303" cy="128317"/>
                </a:xfrm>
                <a:prstGeom prst="line">
                  <a:avLst/>
                </a:prstGeom>
                <a:noFill/>
                <a:ln w="12700" cmpd="sng">
                  <a:solidFill>
                    <a:srgbClr val="C74444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</p:grpSp>
        </p:grpSp>
        <p:sp>
          <p:nvSpPr>
            <p:cNvPr id="193" name="Freeform 106"/>
            <p:cNvSpPr/>
            <p:nvPr>
              <p:custDataLst>
                <p:tags r:id="rId114"/>
              </p:custDataLst>
            </p:nvPr>
          </p:nvSpPr>
          <p:spPr bwMode="auto">
            <a:xfrm rot="-5400000">
              <a:off x="3285329" y="4637879"/>
              <a:ext cx="251460" cy="188282"/>
            </a:xfrm>
            <a:custGeom>
              <a:avLst/>
              <a:gdLst>
                <a:gd name="T0" fmla="*/ 2147483647 w 439"/>
                <a:gd name="T1" fmla="*/ 0 h 476"/>
                <a:gd name="T2" fmla="*/ 2147483647 w 439"/>
                <a:gd name="T3" fmla="*/ 2147483647 h 476"/>
                <a:gd name="T4" fmla="*/ 2147483647 w 439"/>
                <a:gd name="T5" fmla="*/ 2147483647 h 476"/>
                <a:gd name="T6" fmla="*/ 2147483647 w 439"/>
                <a:gd name="T7" fmla="*/ 2147483647 h 476"/>
                <a:gd name="T8" fmla="*/ 2147483647 w 439"/>
                <a:gd name="T9" fmla="*/ 2147483647 h 476"/>
                <a:gd name="T10" fmla="*/ 2147483647 w 439"/>
                <a:gd name="T11" fmla="*/ 2147483647 h 476"/>
                <a:gd name="T12" fmla="*/ 2147483647 w 439"/>
                <a:gd name="T13" fmla="*/ 2147483647 h 476"/>
                <a:gd name="T14" fmla="*/ 2147483647 w 439"/>
                <a:gd name="T15" fmla="*/ 2147483647 h 476"/>
                <a:gd name="T16" fmla="*/ 2147483647 w 439"/>
                <a:gd name="T17" fmla="*/ 2147483647 h 476"/>
                <a:gd name="T18" fmla="*/ 2147483647 w 439"/>
                <a:gd name="T19" fmla="*/ 2147483647 h 476"/>
                <a:gd name="T20" fmla="*/ 2147483647 w 439"/>
                <a:gd name="T21" fmla="*/ 2147483647 h 476"/>
                <a:gd name="T22" fmla="*/ 2147483647 w 439"/>
                <a:gd name="T23" fmla="*/ 2147483647 h 476"/>
                <a:gd name="T24" fmla="*/ 2147483647 w 439"/>
                <a:gd name="T25" fmla="*/ 2147483647 h 476"/>
                <a:gd name="T26" fmla="*/ 2147483647 w 439"/>
                <a:gd name="T27" fmla="*/ 2147483647 h 476"/>
                <a:gd name="T28" fmla="*/ 2147483647 w 439"/>
                <a:gd name="T29" fmla="*/ 2147483647 h 476"/>
                <a:gd name="T30" fmla="*/ 0 w 439"/>
                <a:gd name="T31" fmla="*/ 2147483647 h 4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9"/>
                <a:gd name="T49" fmla="*/ 0 h 476"/>
                <a:gd name="T50" fmla="*/ 439 w 439"/>
                <a:gd name="T51" fmla="*/ 476 h 4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9" h="476">
                  <a:moveTo>
                    <a:pt x="439" y="0"/>
                  </a:moveTo>
                  <a:cubicBezTo>
                    <a:pt x="373" y="22"/>
                    <a:pt x="359" y="52"/>
                    <a:pt x="311" y="92"/>
                  </a:cubicBezTo>
                  <a:cubicBezTo>
                    <a:pt x="288" y="111"/>
                    <a:pt x="268" y="125"/>
                    <a:pt x="247" y="147"/>
                  </a:cubicBezTo>
                  <a:cubicBezTo>
                    <a:pt x="256" y="201"/>
                    <a:pt x="252" y="212"/>
                    <a:pt x="302" y="229"/>
                  </a:cubicBezTo>
                  <a:cubicBezTo>
                    <a:pt x="323" y="226"/>
                    <a:pt x="349" y="234"/>
                    <a:pt x="366" y="220"/>
                  </a:cubicBezTo>
                  <a:cubicBezTo>
                    <a:pt x="375" y="213"/>
                    <a:pt x="357" y="199"/>
                    <a:pt x="348" y="192"/>
                  </a:cubicBezTo>
                  <a:cubicBezTo>
                    <a:pt x="340" y="186"/>
                    <a:pt x="329" y="186"/>
                    <a:pt x="320" y="183"/>
                  </a:cubicBezTo>
                  <a:cubicBezTo>
                    <a:pt x="302" y="189"/>
                    <a:pt x="283" y="195"/>
                    <a:pt x="265" y="201"/>
                  </a:cubicBezTo>
                  <a:cubicBezTo>
                    <a:pt x="247" y="207"/>
                    <a:pt x="211" y="220"/>
                    <a:pt x="211" y="220"/>
                  </a:cubicBezTo>
                  <a:cubicBezTo>
                    <a:pt x="185" y="245"/>
                    <a:pt x="168" y="285"/>
                    <a:pt x="156" y="320"/>
                  </a:cubicBezTo>
                  <a:cubicBezTo>
                    <a:pt x="166" y="362"/>
                    <a:pt x="169" y="380"/>
                    <a:pt x="211" y="393"/>
                  </a:cubicBezTo>
                  <a:cubicBezTo>
                    <a:pt x="221" y="390"/>
                    <a:pt x="261" y="384"/>
                    <a:pt x="247" y="357"/>
                  </a:cubicBezTo>
                  <a:cubicBezTo>
                    <a:pt x="243" y="349"/>
                    <a:pt x="229" y="351"/>
                    <a:pt x="220" y="348"/>
                  </a:cubicBezTo>
                  <a:cubicBezTo>
                    <a:pt x="171" y="352"/>
                    <a:pt x="112" y="336"/>
                    <a:pt x="73" y="366"/>
                  </a:cubicBezTo>
                  <a:cubicBezTo>
                    <a:pt x="9" y="416"/>
                    <a:pt x="101" y="376"/>
                    <a:pt x="28" y="403"/>
                  </a:cubicBezTo>
                  <a:cubicBezTo>
                    <a:pt x="20" y="427"/>
                    <a:pt x="18" y="458"/>
                    <a:pt x="0" y="476"/>
                  </a:cubicBezTo>
                </a:path>
              </a:pathLst>
            </a:custGeom>
            <a:noFill/>
            <a:ln w="19050" cmpd="sng">
              <a:solidFill>
                <a:srgbClr val="FF6600"/>
              </a:solidFill>
              <a:round/>
            </a:ln>
          </p:spPr>
          <p:txBody>
            <a:bodyPr/>
            <a:lstStyle/>
            <a:p>
              <a:endParaRPr lang="zh-CN" altLang="en-US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94" name="Freeform 106"/>
            <p:cNvSpPr/>
            <p:nvPr>
              <p:custDataLst>
                <p:tags r:id="rId115"/>
              </p:custDataLst>
            </p:nvPr>
          </p:nvSpPr>
          <p:spPr bwMode="auto">
            <a:xfrm rot="-438123">
              <a:off x="3287546" y="4187167"/>
              <a:ext cx="251460" cy="188282"/>
            </a:xfrm>
            <a:custGeom>
              <a:avLst/>
              <a:gdLst>
                <a:gd name="T0" fmla="*/ 2147483647 w 439"/>
                <a:gd name="T1" fmla="*/ 0 h 476"/>
                <a:gd name="T2" fmla="*/ 2147483647 w 439"/>
                <a:gd name="T3" fmla="*/ 2147483647 h 476"/>
                <a:gd name="T4" fmla="*/ 2147483647 w 439"/>
                <a:gd name="T5" fmla="*/ 2147483647 h 476"/>
                <a:gd name="T6" fmla="*/ 2147483647 w 439"/>
                <a:gd name="T7" fmla="*/ 2147483647 h 476"/>
                <a:gd name="T8" fmla="*/ 2147483647 w 439"/>
                <a:gd name="T9" fmla="*/ 2147483647 h 476"/>
                <a:gd name="T10" fmla="*/ 2147483647 w 439"/>
                <a:gd name="T11" fmla="*/ 2147483647 h 476"/>
                <a:gd name="T12" fmla="*/ 2147483647 w 439"/>
                <a:gd name="T13" fmla="*/ 2147483647 h 476"/>
                <a:gd name="T14" fmla="*/ 2147483647 w 439"/>
                <a:gd name="T15" fmla="*/ 2147483647 h 476"/>
                <a:gd name="T16" fmla="*/ 2147483647 w 439"/>
                <a:gd name="T17" fmla="*/ 2147483647 h 476"/>
                <a:gd name="T18" fmla="*/ 2147483647 w 439"/>
                <a:gd name="T19" fmla="*/ 2147483647 h 476"/>
                <a:gd name="T20" fmla="*/ 2147483647 w 439"/>
                <a:gd name="T21" fmla="*/ 2147483647 h 476"/>
                <a:gd name="T22" fmla="*/ 2147483647 w 439"/>
                <a:gd name="T23" fmla="*/ 2147483647 h 476"/>
                <a:gd name="T24" fmla="*/ 2147483647 w 439"/>
                <a:gd name="T25" fmla="*/ 2147483647 h 476"/>
                <a:gd name="T26" fmla="*/ 2147483647 w 439"/>
                <a:gd name="T27" fmla="*/ 2147483647 h 476"/>
                <a:gd name="T28" fmla="*/ 2147483647 w 439"/>
                <a:gd name="T29" fmla="*/ 2147483647 h 476"/>
                <a:gd name="T30" fmla="*/ 0 w 439"/>
                <a:gd name="T31" fmla="*/ 2147483647 h 4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9"/>
                <a:gd name="T49" fmla="*/ 0 h 476"/>
                <a:gd name="T50" fmla="*/ 439 w 439"/>
                <a:gd name="T51" fmla="*/ 476 h 4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9" h="476">
                  <a:moveTo>
                    <a:pt x="439" y="0"/>
                  </a:moveTo>
                  <a:cubicBezTo>
                    <a:pt x="373" y="22"/>
                    <a:pt x="359" y="52"/>
                    <a:pt x="311" y="92"/>
                  </a:cubicBezTo>
                  <a:cubicBezTo>
                    <a:pt x="288" y="111"/>
                    <a:pt x="268" y="125"/>
                    <a:pt x="247" y="147"/>
                  </a:cubicBezTo>
                  <a:cubicBezTo>
                    <a:pt x="256" y="201"/>
                    <a:pt x="252" y="212"/>
                    <a:pt x="302" y="229"/>
                  </a:cubicBezTo>
                  <a:cubicBezTo>
                    <a:pt x="323" y="226"/>
                    <a:pt x="349" y="234"/>
                    <a:pt x="366" y="220"/>
                  </a:cubicBezTo>
                  <a:cubicBezTo>
                    <a:pt x="375" y="213"/>
                    <a:pt x="357" y="199"/>
                    <a:pt x="348" y="192"/>
                  </a:cubicBezTo>
                  <a:cubicBezTo>
                    <a:pt x="340" y="186"/>
                    <a:pt x="329" y="186"/>
                    <a:pt x="320" y="183"/>
                  </a:cubicBezTo>
                  <a:cubicBezTo>
                    <a:pt x="302" y="189"/>
                    <a:pt x="283" y="195"/>
                    <a:pt x="265" y="201"/>
                  </a:cubicBezTo>
                  <a:cubicBezTo>
                    <a:pt x="247" y="207"/>
                    <a:pt x="211" y="220"/>
                    <a:pt x="211" y="220"/>
                  </a:cubicBezTo>
                  <a:cubicBezTo>
                    <a:pt x="185" y="245"/>
                    <a:pt x="168" y="285"/>
                    <a:pt x="156" y="320"/>
                  </a:cubicBezTo>
                  <a:cubicBezTo>
                    <a:pt x="166" y="362"/>
                    <a:pt x="169" y="380"/>
                    <a:pt x="211" y="393"/>
                  </a:cubicBezTo>
                  <a:cubicBezTo>
                    <a:pt x="221" y="390"/>
                    <a:pt x="261" y="384"/>
                    <a:pt x="247" y="357"/>
                  </a:cubicBezTo>
                  <a:cubicBezTo>
                    <a:pt x="243" y="349"/>
                    <a:pt x="229" y="351"/>
                    <a:pt x="220" y="348"/>
                  </a:cubicBezTo>
                  <a:cubicBezTo>
                    <a:pt x="171" y="352"/>
                    <a:pt x="112" y="336"/>
                    <a:pt x="73" y="366"/>
                  </a:cubicBezTo>
                  <a:cubicBezTo>
                    <a:pt x="9" y="416"/>
                    <a:pt x="101" y="376"/>
                    <a:pt x="28" y="403"/>
                  </a:cubicBezTo>
                  <a:cubicBezTo>
                    <a:pt x="20" y="427"/>
                    <a:pt x="18" y="458"/>
                    <a:pt x="0" y="476"/>
                  </a:cubicBezTo>
                </a:path>
              </a:pathLst>
            </a:custGeom>
            <a:noFill/>
            <a:ln w="19050" cmpd="sng">
              <a:solidFill>
                <a:srgbClr val="FF6600"/>
              </a:solidFill>
              <a:round/>
            </a:ln>
          </p:spPr>
          <p:txBody>
            <a:bodyPr/>
            <a:lstStyle/>
            <a:p>
              <a:endParaRPr lang="zh-CN" altLang="en-US" b="1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53" name="组合 418"/>
          <p:cNvGrpSpPr/>
          <p:nvPr>
            <p:custDataLst>
              <p:tags r:id="rId6"/>
            </p:custDataLst>
          </p:nvPr>
        </p:nvGrpSpPr>
        <p:grpSpPr>
          <a:xfrm>
            <a:off x="4203641" y="5684723"/>
            <a:ext cx="1836839" cy="508407"/>
            <a:chOff x="2843880" y="4511513"/>
            <a:chExt cx="1836839" cy="508407"/>
          </a:xfrm>
        </p:grpSpPr>
        <p:grpSp>
          <p:nvGrpSpPr>
            <p:cNvPr id="254" name="组合 379"/>
            <p:cNvGrpSpPr/>
            <p:nvPr>
              <p:custDataLst>
                <p:tags r:id="rId68"/>
              </p:custDataLst>
            </p:nvPr>
          </p:nvGrpSpPr>
          <p:grpSpPr>
            <a:xfrm>
              <a:off x="2843880" y="4563658"/>
              <a:ext cx="1836839" cy="456262"/>
              <a:chOff x="2843880" y="4563658"/>
              <a:chExt cx="1836839" cy="456262"/>
            </a:xfrm>
          </p:grpSpPr>
          <p:grpSp>
            <p:nvGrpSpPr>
              <p:cNvPr id="256" name="组 9"/>
              <p:cNvGrpSpPr/>
              <p:nvPr>
                <p:custDataLst>
                  <p:tags r:id="rId70"/>
                </p:custDataLst>
              </p:nvPr>
            </p:nvGrpSpPr>
            <p:grpSpPr>
              <a:xfrm>
                <a:off x="2843880" y="4567092"/>
                <a:ext cx="1600301" cy="452828"/>
                <a:chOff x="152400" y="209550"/>
                <a:chExt cx="3124200" cy="1219200"/>
              </a:xfrm>
            </p:grpSpPr>
            <p:cxnSp>
              <p:nvCxnSpPr>
                <p:cNvPr id="258" name="直线箭头连接符 374"/>
                <p:cNvCxnSpPr/>
                <p:nvPr>
                  <p:custDataLst>
                    <p:tags r:id="rId72"/>
                  </p:custDataLst>
                </p:nvPr>
              </p:nvCxnSpPr>
              <p:spPr>
                <a:xfrm flipH="1">
                  <a:off x="1899396" y="515153"/>
                  <a:ext cx="5868" cy="613202"/>
                </a:xfrm>
                <a:prstGeom prst="straightConnector1">
                  <a:avLst/>
                </a:prstGeom>
                <a:ln w="19050" cmpd="sng">
                  <a:solidFill>
                    <a:schemeClr val="accent6">
                      <a:lumMod val="60000"/>
                      <a:lumOff val="40000"/>
                    </a:schemeClr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59" name="组 11"/>
                <p:cNvGrpSpPr/>
                <p:nvPr>
                  <p:custDataLst>
                    <p:tags r:id="rId73"/>
                  </p:custDataLst>
                </p:nvPr>
              </p:nvGrpSpPr>
              <p:grpSpPr>
                <a:xfrm>
                  <a:off x="609600" y="438150"/>
                  <a:ext cx="2667000" cy="152400"/>
                  <a:chOff x="609600" y="438150"/>
                  <a:chExt cx="2667000" cy="152400"/>
                </a:xfrm>
              </p:grpSpPr>
              <p:cxnSp>
                <p:nvCxnSpPr>
                  <p:cNvPr id="295" name="直线连接符 414"/>
                  <p:cNvCxnSpPr/>
                  <p:nvPr>
                    <p:custDataLst>
                      <p:tags r:id="rId109"/>
                    </p:custDataLst>
                  </p:nvPr>
                </p:nvCxnSpPr>
                <p:spPr bwMode="auto">
                  <a:xfrm>
                    <a:off x="762772" y="513155"/>
                    <a:ext cx="1218789" cy="0"/>
                  </a:xfrm>
                  <a:prstGeom prst="line">
                    <a:avLst/>
                  </a:prstGeom>
                  <a:ln w="19050" cmpd="sng">
                    <a:solidFill>
                      <a:schemeClr val="accent5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6" name="直线连接符 415"/>
                  <p:cNvCxnSpPr/>
                  <p:nvPr>
                    <p:custDataLst>
                      <p:tags r:id="rId110"/>
                    </p:custDataLst>
                  </p:nvPr>
                </p:nvCxnSpPr>
                <p:spPr>
                  <a:xfrm>
                    <a:off x="1905264" y="513155"/>
                    <a:ext cx="1218789" cy="0"/>
                  </a:xfrm>
                  <a:prstGeom prst="line">
                    <a:avLst/>
                  </a:prstGeom>
                  <a:ln w="19050" cmpd="sng">
                    <a:solidFill>
                      <a:schemeClr val="accent5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97" name="Oval 151"/>
                  <p:cNvSpPr>
                    <a:spLocks noChangeArrowheads="1"/>
                  </p:cNvSpPr>
                  <p:nvPr>
                    <p:custDataLst>
                      <p:tags r:id="rId111"/>
                    </p:custDataLst>
                  </p:nvPr>
                </p:nvSpPr>
                <p:spPr bwMode="auto">
                  <a:xfrm>
                    <a:off x="3124054" y="437254"/>
                    <a:ext cx="152593" cy="1538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 cmpd="sng">
                    <a:solidFill>
                      <a:srgbClr val="C74444"/>
                    </a:solidFill>
                    <a:rou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zh-CN" altLang="en-US" b="1">
                      <a:latin typeface="微软雅黑" pitchFamily="34" charset="-122"/>
                      <a:ea typeface="微软雅黑" pitchFamily="34" charset="-122"/>
                    </a:endParaRPr>
                  </a:p>
                </p:txBody>
              </p:sp>
              <p:sp>
                <p:nvSpPr>
                  <p:cNvPr id="298" name="Oval 151"/>
                  <p:cNvSpPr>
                    <a:spLocks noChangeArrowheads="1"/>
                  </p:cNvSpPr>
                  <p:nvPr>
                    <p:custDataLst>
                      <p:tags r:id="rId112"/>
                    </p:custDataLst>
                  </p:nvPr>
                </p:nvSpPr>
                <p:spPr bwMode="auto">
                  <a:xfrm>
                    <a:off x="610179" y="437254"/>
                    <a:ext cx="152593" cy="1538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 cmpd="sng">
                    <a:solidFill>
                      <a:srgbClr val="C74444"/>
                    </a:solidFill>
                    <a:rou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zh-CN" altLang="en-US" b="1">
                      <a:solidFill>
                        <a:srgbClr val="FF0000"/>
                      </a:solidFill>
                      <a:latin typeface="微软雅黑" pitchFamily="34" charset="-122"/>
                      <a:ea typeface="微软雅黑" pitchFamily="34" charset="-122"/>
                    </a:endParaRPr>
                  </a:p>
                </p:txBody>
              </p:sp>
            </p:grpSp>
            <p:sp>
              <p:nvSpPr>
                <p:cNvPr id="260" name="Text Box 158"/>
                <p:cNvSpPr txBox="1">
                  <a:spLocks noChangeArrowheads="1"/>
                </p:cNvSpPr>
                <p:nvPr>
                  <p:custDataLst>
                    <p:tags r:id="rId74"/>
                  </p:custDataLst>
                </p:nvPr>
              </p:nvSpPr>
              <p:spPr bwMode="auto">
                <a:xfrm>
                  <a:off x="152400" y="209550"/>
                  <a:ext cx="269972" cy="1077261"/>
                </a:xfrm>
                <a:prstGeom prst="rect">
                  <a:avLst/>
                </a:prstGeom>
                <a:noFill/>
                <a:ln w="19050" cmpd="sng">
                  <a:noFill/>
                  <a:miter lim="800000"/>
                </a:ln>
                <a:effectLst/>
              </p:spPr>
              <p:txBody>
                <a:bodyPr>
                  <a:spAutoFit/>
                </a:bodyPr>
                <a:lstStyle>
                  <a:lvl1pPr eaLnBrk="0" hangingPunct="0">
                    <a:defRPr sz="2800" b="1">
                      <a:solidFill>
                        <a:schemeClr val="tx1"/>
                      </a:solidFill>
                      <a:latin typeface="Times New Roman"/>
                      <a:ea typeface="宋体" pitchFamily="2" charset="-122"/>
                      <a:cs typeface="宋体" panose="02010600030101010101" pitchFamily="2" charset="-122"/>
                    </a:defRPr>
                  </a:lvl1pPr>
                  <a:lvl2pPr marL="742950" indent="-285750" eaLnBrk="0" hangingPunct="0">
                    <a:defRPr sz="2800" b="1">
                      <a:solidFill>
                        <a:schemeClr val="tx1"/>
                      </a:solidFill>
                      <a:latin typeface="Times New Roman"/>
                      <a:ea typeface="宋体" pitchFamily="2" charset="-122"/>
                    </a:defRPr>
                  </a:lvl2pPr>
                  <a:lvl3pPr marL="1143000" indent="-228600" eaLnBrk="0" hangingPunct="0">
                    <a:defRPr sz="2800" b="1">
                      <a:solidFill>
                        <a:schemeClr val="tx1"/>
                      </a:solidFill>
                      <a:latin typeface="Times New Roman"/>
                      <a:ea typeface="宋体" pitchFamily="2" charset="-122"/>
                    </a:defRPr>
                  </a:lvl3pPr>
                  <a:lvl4pPr marL="1600200" indent="-228600" eaLnBrk="0" hangingPunct="0">
                    <a:defRPr sz="2800" b="1">
                      <a:solidFill>
                        <a:schemeClr val="tx1"/>
                      </a:solidFill>
                      <a:latin typeface="Times New Roman"/>
                      <a:ea typeface="宋体" pitchFamily="2" charset="-122"/>
                    </a:defRPr>
                  </a:lvl4pPr>
                  <a:lvl5pPr marL="2057400" indent="-228600" eaLnBrk="0" hangingPunct="0">
                    <a:defRPr sz="2800" b="1">
                      <a:solidFill>
                        <a:schemeClr val="tx1"/>
                      </a:solidFill>
                      <a:latin typeface="Times New Roman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b="1">
                      <a:solidFill>
                        <a:schemeClr val="tx1"/>
                      </a:solidFill>
                      <a:latin typeface="Times New Roman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b="1">
                      <a:solidFill>
                        <a:schemeClr val="tx1"/>
                      </a:solidFill>
                      <a:latin typeface="Times New Roman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b="1">
                      <a:solidFill>
                        <a:schemeClr val="tx1"/>
                      </a:solidFill>
                      <a:latin typeface="Times New Roman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b="1">
                      <a:solidFill>
                        <a:schemeClr val="tx1"/>
                      </a:solidFill>
                      <a:latin typeface="Times New Roman"/>
                      <a:ea typeface="宋体" pitchFamily="2" charset="-122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defRPr/>
                  </a:pPr>
                  <a:endParaRPr kumimoji="1" lang="en-US" altLang="zh-CN" sz="200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grpSp>
              <p:nvGrpSpPr>
                <p:cNvPr id="261" name="组 18"/>
                <p:cNvGrpSpPr/>
                <p:nvPr>
                  <p:custDataLst>
                    <p:tags r:id="rId75"/>
                  </p:custDataLst>
                </p:nvPr>
              </p:nvGrpSpPr>
              <p:grpSpPr>
                <a:xfrm>
                  <a:off x="533400" y="1047750"/>
                  <a:ext cx="2743200" cy="381000"/>
                  <a:chOff x="533400" y="1047750"/>
                  <a:chExt cx="2743200" cy="381000"/>
                </a:xfrm>
              </p:grpSpPr>
              <p:grpSp>
                <p:nvGrpSpPr>
                  <p:cNvPr id="262" name="Group 116"/>
                  <p:cNvGrpSpPr/>
                  <p:nvPr>
                    <p:custDataLst>
                      <p:tags r:id="rId76"/>
                    </p:custDataLst>
                  </p:nvPr>
                </p:nvGrpSpPr>
                <p:grpSpPr>
                  <a:xfrm rot="10800000">
                    <a:off x="609600" y="1047750"/>
                    <a:ext cx="2590800" cy="381000"/>
                    <a:chOff x="1248" y="2064"/>
                    <a:chExt cx="2880" cy="144"/>
                  </a:xfrm>
                </p:grpSpPr>
                <p:grpSp>
                  <p:nvGrpSpPr>
                    <p:cNvPr id="265" name="Group 117"/>
                    <p:cNvGrpSpPr/>
                    <p:nvPr>
                      <p:custDataLst>
                        <p:tags r:id="rId79"/>
                      </p:custDataLst>
                    </p:nvPr>
                  </p:nvGrpSpPr>
                  <p:grpSpPr>
                    <a:xfrm>
                      <a:off x="1248" y="2064"/>
                      <a:ext cx="288" cy="144"/>
                      <a:chOff x="1488" y="3696"/>
                      <a:chExt cx="288" cy="144"/>
                    </a:xfrm>
                  </p:grpSpPr>
                  <p:sp>
                    <p:nvSpPr>
                      <p:cNvPr id="293" name="Line 118"/>
                      <p:cNvSpPr>
                        <a:spLocks noChangeShapeType="1"/>
                      </p:cNvSpPr>
                      <p:nvPr>
                        <p:custDataLst>
                          <p:tags r:id="rId107"/>
                        </p:custDataLst>
                      </p:nvPr>
                    </p:nvSpPr>
                    <p:spPr bwMode="auto">
                      <a:xfrm flipV="1">
                        <a:off x="1534" y="3712"/>
                        <a:ext cx="146" cy="140"/>
                      </a:xfrm>
                      <a:prstGeom prst="line">
                        <a:avLst/>
                      </a:prstGeom>
                      <a:noFill/>
                      <a:ln w="19050" cmpd="sng">
                        <a:solidFill>
                          <a:schemeClr val="tx1"/>
                        </a:solidFill>
                        <a:rou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zh-CN" altLang="en-US"/>
                      </a:p>
                    </p:txBody>
                  </p:sp>
                  <p:sp>
                    <p:nvSpPr>
                      <p:cNvPr id="294" name="Line 119"/>
                      <p:cNvSpPr>
                        <a:spLocks noChangeShapeType="1"/>
                      </p:cNvSpPr>
                      <p:nvPr>
                        <p:custDataLst>
                          <p:tags r:id="rId108"/>
                        </p:custDataLst>
                      </p:nvPr>
                    </p:nvSpPr>
                    <p:spPr bwMode="auto">
                      <a:xfrm rot="5231853" flipV="1">
                        <a:off x="1665" y="3711"/>
                        <a:ext cx="141" cy="144"/>
                      </a:xfrm>
                      <a:prstGeom prst="line">
                        <a:avLst/>
                      </a:prstGeom>
                      <a:noFill/>
                      <a:ln w="19050" cmpd="sng">
                        <a:solidFill>
                          <a:schemeClr val="tx1"/>
                        </a:solidFill>
                        <a:rou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zh-CN" altLang="en-US"/>
                      </a:p>
                    </p:txBody>
                  </p:sp>
                </p:grpSp>
                <p:grpSp>
                  <p:nvGrpSpPr>
                    <p:cNvPr id="266" name="Group 120"/>
                    <p:cNvGrpSpPr/>
                    <p:nvPr>
                      <p:custDataLst>
                        <p:tags r:id="rId80"/>
                      </p:custDataLst>
                    </p:nvPr>
                  </p:nvGrpSpPr>
                  <p:grpSpPr>
                    <a:xfrm>
                      <a:off x="1536" y="2064"/>
                      <a:ext cx="288" cy="144"/>
                      <a:chOff x="1488" y="3696"/>
                      <a:chExt cx="288" cy="144"/>
                    </a:xfrm>
                  </p:grpSpPr>
                  <p:sp>
                    <p:nvSpPr>
                      <p:cNvPr id="291" name="Line 121"/>
                      <p:cNvSpPr>
                        <a:spLocks noChangeShapeType="1"/>
                      </p:cNvSpPr>
                      <p:nvPr>
                        <p:custDataLst>
                          <p:tags r:id="rId105"/>
                        </p:custDataLst>
                      </p:nvPr>
                    </p:nvSpPr>
                    <p:spPr bwMode="auto">
                      <a:xfrm flipV="1">
                        <a:off x="1533" y="3712"/>
                        <a:ext cx="146" cy="140"/>
                      </a:xfrm>
                      <a:prstGeom prst="line">
                        <a:avLst/>
                      </a:prstGeom>
                      <a:noFill/>
                      <a:ln w="19050" cmpd="sng">
                        <a:solidFill>
                          <a:schemeClr val="tx1"/>
                        </a:solidFill>
                        <a:rou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zh-CN" altLang="en-US"/>
                      </a:p>
                    </p:txBody>
                  </p:sp>
                  <p:sp>
                    <p:nvSpPr>
                      <p:cNvPr id="292" name="Line 122"/>
                      <p:cNvSpPr>
                        <a:spLocks noChangeShapeType="1"/>
                      </p:cNvSpPr>
                      <p:nvPr>
                        <p:custDataLst>
                          <p:tags r:id="rId106"/>
                        </p:custDataLst>
                      </p:nvPr>
                    </p:nvSpPr>
                    <p:spPr bwMode="auto">
                      <a:xfrm rot="5231853" flipV="1">
                        <a:off x="1679" y="3710"/>
                        <a:ext cx="141" cy="146"/>
                      </a:xfrm>
                      <a:prstGeom prst="line">
                        <a:avLst/>
                      </a:prstGeom>
                      <a:noFill/>
                      <a:ln w="19050" cmpd="sng">
                        <a:solidFill>
                          <a:schemeClr val="tx1"/>
                        </a:solidFill>
                        <a:rou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zh-CN" altLang="en-US"/>
                      </a:p>
                    </p:txBody>
                  </p:sp>
                </p:grpSp>
                <p:grpSp>
                  <p:nvGrpSpPr>
                    <p:cNvPr id="267" name="Group 123"/>
                    <p:cNvGrpSpPr/>
                    <p:nvPr>
                      <p:custDataLst>
                        <p:tags r:id="rId81"/>
                      </p:custDataLst>
                    </p:nvPr>
                  </p:nvGrpSpPr>
                  <p:grpSpPr>
                    <a:xfrm>
                      <a:off x="1824" y="2064"/>
                      <a:ext cx="288" cy="144"/>
                      <a:chOff x="1488" y="3696"/>
                      <a:chExt cx="288" cy="144"/>
                    </a:xfrm>
                  </p:grpSpPr>
                  <p:sp>
                    <p:nvSpPr>
                      <p:cNvPr id="289" name="Line 124"/>
                      <p:cNvSpPr>
                        <a:spLocks noChangeShapeType="1"/>
                      </p:cNvSpPr>
                      <p:nvPr>
                        <p:custDataLst>
                          <p:tags r:id="rId103"/>
                        </p:custDataLst>
                      </p:nvPr>
                    </p:nvSpPr>
                    <p:spPr bwMode="auto">
                      <a:xfrm flipV="1">
                        <a:off x="1521" y="3712"/>
                        <a:ext cx="144" cy="140"/>
                      </a:xfrm>
                      <a:prstGeom prst="line">
                        <a:avLst/>
                      </a:prstGeom>
                      <a:noFill/>
                      <a:ln w="19050" cmpd="sng">
                        <a:solidFill>
                          <a:schemeClr val="tx1"/>
                        </a:solidFill>
                        <a:rou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zh-CN" altLang="en-US"/>
                      </a:p>
                    </p:txBody>
                  </p:sp>
                  <p:sp>
                    <p:nvSpPr>
                      <p:cNvPr id="290" name="Line 125"/>
                      <p:cNvSpPr>
                        <a:spLocks noChangeShapeType="1"/>
                      </p:cNvSpPr>
                      <p:nvPr>
                        <p:custDataLst>
                          <p:tags r:id="rId104"/>
                        </p:custDataLst>
                      </p:nvPr>
                    </p:nvSpPr>
                    <p:spPr bwMode="auto">
                      <a:xfrm rot="5231853" flipV="1">
                        <a:off x="1666" y="3711"/>
                        <a:ext cx="141" cy="144"/>
                      </a:xfrm>
                      <a:prstGeom prst="line">
                        <a:avLst/>
                      </a:prstGeom>
                      <a:noFill/>
                      <a:ln w="19050" cmpd="sng">
                        <a:solidFill>
                          <a:schemeClr val="tx1"/>
                        </a:solidFill>
                        <a:rou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zh-CN" altLang="en-US"/>
                      </a:p>
                    </p:txBody>
                  </p:sp>
                </p:grpSp>
                <p:grpSp>
                  <p:nvGrpSpPr>
                    <p:cNvPr id="268" name="Group 126"/>
                    <p:cNvGrpSpPr/>
                    <p:nvPr>
                      <p:custDataLst>
                        <p:tags r:id="rId82"/>
                      </p:custDataLst>
                    </p:nvPr>
                  </p:nvGrpSpPr>
                  <p:grpSpPr>
                    <a:xfrm>
                      <a:off x="3552" y="2064"/>
                      <a:ext cx="288" cy="144"/>
                      <a:chOff x="1488" y="3696"/>
                      <a:chExt cx="288" cy="144"/>
                    </a:xfrm>
                  </p:grpSpPr>
                  <p:sp>
                    <p:nvSpPr>
                      <p:cNvPr id="287" name="Line 127"/>
                      <p:cNvSpPr>
                        <a:spLocks noChangeShapeType="1"/>
                      </p:cNvSpPr>
                      <p:nvPr>
                        <p:custDataLst>
                          <p:tags r:id="rId101"/>
                        </p:custDataLst>
                      </p:nvPr>
                    </p:nvSpPr>
                    <p:spPr bwMode="auto">
                      <a:xfrm flipV="1">
                        <a:off x="1522" y="3712"/>
                        <a:ext cx="152" cy="140"/>
                      </a:xfrm>
                      <a:prstGeom prst="line">
                        <a:avLst/>
                      </a:prstGeom>
                      <a:noFill/>
                      <a:ln w="19050" cmpd="sng">
                        <a:solidFill>
                          <a:schemeClr val="tx1"/>
                        </a:solidFill>
                        <a:rou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zh-CN" altLang="en-US"/>
                      </a:p>
                    </p:txBody>
                  </p:sp>
                  <p:sp>
                    <p:nvSpPr>
                      <p:cNvPr id="288" name="Line 128"/>
                      <p:cNvSpPr>
                        <a:spLocks noChangeShapeType="1"/>
                      </p:cNvSpPr>
                      <p:nvPr>
                        <p:custDataLst>
                          <p:tags r:id="rId102"/>
                        </p:custDataLst>
                      </p:nvPr>
                    </p:nvSpPr>
                    <p:spPr bwMode="auto">
                      <a:xfrm rot="5231853" flipV="1">
                        <a:off x="1681" y="3710"/>
                        <a:ext cx="141" cy="146"/>
                      </a:xfrm>
                      <a:prstGeom prst="line">
                        <a:avLst/>
                      </a:prstGeom>
                      <a:noFill/>
                      <a:ln w="19050" cmpd="sng">
                        <a:solidFill>
                          <a:schemeClr val="tx1"/>
                        </a:solidFill>
                        <a:rou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zh-CN" altLang="en-US"/>
                      </a:p>
                    </p:txBody>
                  </p:sp>
                </p:grpSp>
                <p:grpSp>
                  <p:nvGrpSpPr>
                    <p:cNvPr id="269" name="Group 129"/>
                    <p:cNvGrpSpPr/>
                    <p:nvPr>
                      <p:custDataLst>
                        <p:tags r:id="rId83"/>
                      </p:custDataLst>
                    </p:nvPr>
                  </p:nvGrpSpPr>
                  <p:grpSpPr>
                    <a:xfrm>
                      <a:off x="2400" y="2064"/>
                      <a:ext cx="288" cy="144"/>
                      <a:chOff x="1488" y="3696"/>
                      <a:chExt cx="288" cy="144"/>
                    </a:xfrm>
                  </p:grpSpPr>
                  <p:sp>
                    <p:nvSpPr>
                      <p:cNvPr id="285" name="Line 130"/>
                      <p:cNvSpPr>
                        <a:spLocks noChangeShapeType="1"/>
                      </p:cNvSpPr>
                      <p:nvPr>
                        <p:custDataLst>
                          <p:tags r:id="rId99"/>
                        </p:custDataLst>
                      </p:nvPr>
                    </p:nvSpPr>
                    <p:spPr bwMode="auto">
                      <a:xfrm flipV="1">
                        <a:off x="1534" y="3712"/>
                        <a:ext cx="146" cy="140"/>
                      </a:xfrm>
                      <a:prstGeom prst="line">
                        <a:avLst/>
                      </a:prstGeom>
                      <a:noFill/>
                      <a:ln w="19050" cmpd="sng">
                        <a:solidFill>
                          <a:schemeClr val="tx1"/>
                        </a:solidFill>
                        <a:rou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zh-CN" altLang="en-US"/>
                      </a:p>
                    </p:txBody>
                  </p:sp>
                  <p:sp>
                    <p:nvSpPr>
                      <p:cNvPr id="286" name="Line 131"/>
                      <p:cNvSpPr>
                        <a:spLocks noChangeShapeType="1"/>
                      </p:cNvSpPr>
                      <p:nvPr>
                        <p:custDataLst>
                          <p:tags r:id="rId100"/>
                        </p:custDataLst>
                      </p:nvPr>
                    </p:nvSpPr>
                    <p:spPr bwMode="auto">
                      <a:xfrm rot="5231853" flipV="1">
                        <a:off x="1670" y="3711"/>
                        <a:ext cx="141" cy="144"/>
                      </a:xfrm>
                      <a:prstGeom prst="line">
                        <a:avLst/>
                      </a:prstGeom>
                      <a:noFill/>
                      <a:ln w="19050" cmpd="sng">
                        <a:solidFill>
                          <a:schemeClr val="tx1"/>
                        </a:solidFill>
                        <a:rou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zh-CN" altLang="en-US"/>
                      </a:p>
                    </p:txBody>
                  </p:sp>
                </p:grpSp>
                <p:grpSp>
                  <p:nvGrpSpPr>
                    <p:cNvPr id="270" name="Group 132"/>
                    <p:cNvGrpSpPr/>
                    <p:nvPr>
                      <p:custDataLst>
                        <p:tags r:id="rId84"/>
                      </p:custDataLst>
                    </p:nvPr>
                  </p:nvGrpSpPr>
                  <p:grpSpPr>
                    <a:xfrm>
                      <a:off x="2112" y="2064"/>
                      <a:ext cx="288" cy="144"/>
                      <a:chOff x="1488" y="3696"/>
                      <a:chExt cx="288" cy="144"/>
                    </a:xfrm>
                  </p:grpSpPr>
                  <p:sp>
                    <p:nvSpPr>
                      <p:cNvPr id="283" name="Line 133"/>
                      <p:cNvSpPr>
                        <a:spLocks noChangeShapeType="1"/>
                      </p:cNvSpPr>
                      <p:nvPr>
                        <p:custDataLst>
                          <p:tags r:id="rId97"/>
                        </p:custDataLst>
                      </p:nvPr>
                    </p:nvSpPr>
                    <p:spPr bwMode="auto">
                      <a:xfrm flipV="1">
                        <a:off x="1535" y="3712"/>
                        <a:ext cx="146" cy="140"/>
                      </a:xfrm>
                      <a:prstGeom prst="line">
                        <a:avLst/>
                      </a:prstGeom>
                      <a:noFill/>
                      <a:ln w="19050" cmpd="sng">
                        <a:solidFill>
                          <a:schemeClr val="tx1"/>
                        </a:solidFill>
                        <a:rou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zh-CN" altLang="en-US"/>
                      </a:p>
                    </p:txBody>
                  </p:sp>
                  <p:sp>
                    <p:nvSpPr>
                      <p:cNvPr id="284" name="Line 134"/>
                      <p:cNvSpPr>
                        <a:spLocks noChangeShapeType="1"/>
                      </p:cNvSpPr>
                      <p:nvPr>
                        <p:custDataLst>
                          <p:tags r:id="rId98"/>
                        </p:custDataLst>
                      </p:nvPr>
                    </p:nvSpPr>
                    <p:spPr bwMode="auto">
                      <a:xfrm rot="5231853" flipV="1">
                        <a:off x="1678" y="3709"/>
                        <a:ext cx="141" cy="148"/>
                      </a:xfrm>
                      <a:prstGeom prst="line">
                        <a:avLst/>
                      </a:prstGeom>
                      <a:noFill/>
                      <a:ln w="19050" cmpd="sng">
                        <a:solidFill>
                          <a:schemeClr val="tx1"/>
                        </a:solidFill>
                        <a:rou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zh-CN" altLang="en-US"/>
                      </a:p>
                    </p:txBody>
                  </p:sp>
                </p:grpSp>
                <p:grpSp>
                  <p:nvGrpSpPr>
                    <p:cNvPr id="271" name="Group 135"/>
                    <p:cNvGrpSpPr/>
                    <p:nvPr>
                      <p:custDataLst>
                        <p:tags r:id="rId85"/>
                      </p:custDataLst>
                    </p:nvPr>
                  </p:nvGrpSpPr>
                  <p:grpSpPr>
                    <a:xfrm>
                      <a:off x="2976" y="2064"/>
                      <a:ext cx="288" cy="144"/>
                      <a:chOff x="1488" y="3696"/>
                      <a:chExt cx="288" cy="144"/>
                    </a:xfrm>
                  </p:grpSpPr>
                  <p:sp>
                    <p:nvSpPr>
                      <p:cNvPr id="281" name="Line 136"/>
                      <p:cNvSpPr>
                        <a:spLocks noChangeShapeType="1"/>
                      </p:cNvSpPr>
                      <p:nvPr>
                        <p:custDataLst>
                          <p:tags r:id="rId95"/>
                        </p:custDataLst>
                      </p:nvPr>
                    </p:nvSpPr>
                    <p:spPr bwMode="auto">
                      <a:xfrm flipV="1">
                        <a:off x="1522" y="3712"/>
                        <a:ext cx="150" cy="140"/>
                      </a:xfrm>
                      <a:prstGeom prst="line">
                        <a:avLst/>
                      </a:prstGeom>
                      <a:noFill/>
                      <a:ln w="19050" cmpd="sng">
                        <a:solidFill>
                          <a:schemeClr val="tx1"/>
                        </a:solidFill>
                        <a:rou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zh-CN" altLang="en-US"/>
                      </a:p>
                    </p:txBody>
                  </p:sp>
                  <p:sp>
                    <p:nvSpPr>
                      <p:cNvPr id="282" name="Line 137"/>
                      <p:cNvSpPr>
                        <a:spLocks noChangeShapeType="1"/>
                      </p:cNvSpPr>
                      <p:nvPr>
                        <p:custDataLst>
                          <p:tags r:id="rId96"/>
                        </p:custDataLst>
                      </p:nvPr>
                    </p:nvSpPr>
                    <p:spPr bwMode="auto">
                      <a:xfrm rot="5231853" flipV="1">
                        <a:off x="1668" y="3711"/>
                        <a:ext cx="141" cy="144"/>
                      </a:xfrm>
                      <a:prstGeom prst="line">
                        <a:avLst/>
                      </a:prstGeom>
                      <a:noFill/>
                      <a:ln w="19050" cmpd="sng">
                        <a:solidFill>
                          <a:schemeClr val="tx1"/>
                        </a:solidFill>
                        <a:rou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zh-CN" altLang="en-US"/>
                      </a:p>
                    </p:txBody>
                  </p:sp>
                </p:grpSp>
                <p:grpSp>
                  <p:nvGrpSpPr>
                    <p:cNvPr id="272" name="Group 138"/>
                    <p:cNvGrpSpPr/>
                    <p:nvPr>
                      <p:custDataLst>
                        <p:tags r:id="rId86"/>
                      </p:custDataLst>
                    </p:nvPr>
                  </p:nvGrpSpPr>
                  <p:grpSpPr>
                    <a:xfrm>
                      <a:off x="3264" y="2064"/>
                      <a:ext cx="288" cy="144"/>
                      <a:chOff x="1488" y="3696"/>
                      <a:chExt cx="288" cy="144"/>
                    </a:xfrm>
                  </p:grpSpPr>
                  <p:sp>
                    <p:nvSpPr>
                      <p:cNvPr id="279" name="Line 139"/>
                      <p:cNvSpPr>
                        <a:spLocks noChangeShapeType="1"/>
                      </p:cNvSpPr>
                      <p:nvPr>
                        <p:custDataLst>
                          <p:tags r:id="rId93"/>
                        </p:custDataLst>
                      </p:nvPr>
                    </p:nvSpPr>
                    <p:spPr bwMode="auto">
                      <a:xfrm flipV="1">
                        <a:off x="1521" y="3712"/>
                        <a:ext cx="144" cy="140"/>
                      </a:xfrm>
                      <a:prstGeom prst="line">
                        <a:avLst/>
                      </a:prstGeom>
                      <a:noFill/>
                      <a:ln w="19050" cmpd="sng">
                        <a:solidFill>
                          <a:schemeClr val="tx1"/>
                        </a:solidFill>
                        <a:rou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zh-CN" altLang="en-US"/>
                      </a:p>
                    </p:txBody>
                  </p:sp>
                  <p:sp>
                    <p:nvSpPr>
                      <p:cNvPr id="280" name="Line 140"/>
                      <p:cNvSpPr>
                        <a:spLocks noChangeShapeType="1"/>
                      </p:cNvSpPr>
                      <p:nvPr>
                        <p:custDataLst>
                          <p:tags r:id="rId94"/>
                        </p:custDataLst>
                      </p:nvPr>
                    </p:nvSpPr>
                    <p:spPr bwMode="auto">
                      <a:xfrm rot="5231853" flipV="1">
                        <a:off x="1665" y="3711"/>
                        <a:ext cx="141" cy="144"/>
                      </a:xfrm>
                      <a:prstGeom prst="line">
                        <a:avLst/>
                      </a:prstGeom>
                      <a:noFill/>
                      <a:ln w="19050" cmpd="sng">
                        <a:solidFill>
                          <a:schemeClr val="tx1"/>
                        </a:solidFill>
                        <a:rou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zh-CN" altLang="en-US"/>
                      </a:p>
                    </p:txBody>
                  </p:sp>
                </p:grpSp>
                <p:grpSp>
                  <p:nvGrpSpPr>
                    <p:cNvPr id="273" name="Group 141"/>
                    <p:cNvGrpSpPr/>
                    <p:nvPr>
                      <p:custDataLst>
                        <p:tags r:id="rId87"/>
                      </p:custDataLst>
                    </p:nvPr>
                  </p:nvGrpSpPr>
                  <p:grpSpPr>
                    <a:xfrm>
                      <a:off x="2688" y="2064"/>
                      <a:ext cx="288" cy="144"/>
                      <a:chOff x="1488" y="3696"/>
                      <a:chExt cx="288" cy="144"/>
                    </a:xfrm>
                  </p:grpSpPr>
                  <p:sp>
                    <p:nvSpPr>
                      <p:cNvPr id="277" name="Line 142"/>
                      <p:cNvSpPr>
                        <a:spLocks noChangeShapeType="1"/>
                      </p:cNvSpPr>
                      <p:nvPr>
                        <p:custDataLst>
                          <p:tags r:id="rId91"/>
                        </p:custDataLst>
                      </p:nvPr>
                    </p:nvSpPr>
                    <p:spPr bwMode="auto">
                      <a:xfrm flipV="1">
                        <a:off x="1533" y="3712"/>
                        <a:ext cx="146" cy="140"/>
                      </a:xfrm>
                      <a:prstGeom prst="line">
                        <a:avLst/>
                      </a:prstGeom>
                      <a:noFill/>
                      <a:ln w="19050" cmpd="sng">
                        <a:solidFill>
                          <a:schemeClr val="tx1"/>
                        </a:solidFill>
                        <a:rou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zh-CN" altLang="en-US"/>
                      </a:p>
                    </p:txBody>
                  </p:sp>
                  <p:sp>
                    <p:nvSpPr>
                      <p:cNvPr id="278" name="Line 143"/>
                      <p:cNvSpPr>
                        <a:spLocks noChangeShapeType="1"/>
                      </p:cNvSpPr>
                      <p:nvPr>
                        <p:custDataLst>
                          <p:tags r:id="rId92"/>
                        </p:custDataLst>
                      </p:nvPr>
                    </p:nvSpPr>
                    <p:spPr bwMode="auto">
                      <a:xfrm rot="5231853" flipV="1">
                        <a:off x="1665" y="3711"/>
                        <a:ext cx="141" cy="144"/>
                      </a:xfrm>
                      <a:prstGeom prst="line">
                        <a:avLst/>
                      </a:prstGeom>
                      <a:noFill/>
                      <a:ln w="19050" cmpd="sng">
                        <a:solidFill>
                          <a:schemeClr val="tx1"/>
                        </a:solidFill>
                        <a:rou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zh-CN" altLang="en-US"/>
                      </a:p>
                    </p:txBody>
                  </p:sp>
                </p:grpSp>
                <p:grpSp>
                  <p:nvGrpSpPr>
                    <p:cNvPr id="274" name="Group 144"/>
                    <p:cNvGrpSpPr/>
                    <p:nvPr>
                      <p:custDataLst>
                        <p:tags r:id="rId88"/>
                      </p:custDataLst>
                    </p:nvPr>
                  </p:nvGrpSpPr>
                  <p:grpSpPr>
                    <a:xfrm>
                      <a:off x="3840" y="2064"/>
                      <a:ext cx="288" cy="144"/>
                      <a:chOff x="1488" y="3696"/>
                      <a:chExt cx="288" cy="144"/>
                    </a:xfrm>
                  </p:grpSpPr>
                  <p:sp>
                    <p:nvSpPr>
                      <p:cNvPr id="275" name="Line 145"/>
                      <p:cNvSpPr>
                        <a:spLocks noChangeShapeType="1"/>
                      </p:cNvSpPr>
                      <p:nvPr>
                        <p:custDataLst>
                          <p:tags r:id="rId89"/>
                        </p:custDataLst>
                      </p:nvPr>
                    </p:nvSpPr>
                    <p:spPr bwMode="auto">
                      <a:xfrm flipV="1">
                        <a:off x="1534" y="3712"/>
                        <a:ext cx="146" cy="140"/>
                      </a:xfrm>
                      <a:prstGeom prst="line">
                        <a:avLst/>
                      </a:prstGeom>
                      <a:noFill/>
                      <a:ln w="19050" cmpd="sng">
                        <a:solidFill>
                          <a:schemeClr val="tx1"/>
                        </a:solidFill>
                        <a:rou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zh-CN" altLang="en-US"/>
                      </a:p>
                    </p:txBody>
                  </p:sp>
                  <p:sp>
                    <p:nvSpPr>
                      <p:cNvPr id="276" name="Line 146"/>
                      <p:cNvSpPr>
                        <a:spLocks noChangeShapeType="1"/>
                      </p:cNvSpPr>
                      <p:nvPr>
                        <p:custDataLst>
                          <p:tags r:id="rId90"/>
                        </p:custDataLst>
                      </p:nvPr>
                    </p:nvSpPr>
                    <p:spPr bwMode="auto">
                      <a:xfrm rot="5231853" flipV="1">
                        <a:off x="1670" y="3711"/>
                        <a:ext cx="141" cy="144"/>
                      </a:xfrm>
                      <a:prstGeom prst="line">
                        <a:avLst/>
                      </a:prstGeom>
                      <a:noFill/>
                      <a:ln w="19050" cmpd="sng">
                        <a:solidFill>
                          <a:schemeClr val="tx1"/>
                        </a:solidFill>
                        <a:rou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zh-CN" altLang="en-US"/>
                      </a:p>
                    </p:txBody>
                  </p:sp>
                </p:grpSp>
              </p:grpSp>
              <p:sp>
                <p:nvSpPr>
                  <p:cNvPr id="263" name="Oval 151"/>
                  <p:cNvSpPr>
                    <a:spLocks noChangeArrowheads="1"/>
                  </p:cNvSpPr>
                  <p:nvPr>
                    <p:custDataLst>
                      <p:tags r:id="rId77"/>
                    </p:custDataLst>
                  </p:nvPr>
                </p:nvSpPr>
                <p:spPr bwMode="auto">
                  <a:xfrm>
                    <a:off x="3124054" y="1048458"/>
                    <a:ext cx="152593" cy="151803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 cmpd="sng">
                    <a:solidFill>
                      <a:schemeClr val="tx1"/>
                    </a:solidFill>
                    <a:rou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zh-CN" altLang="en-US" b="1">
                      <a:latin typeface="微软雅黑" pitchFamily="34" charset="-122"/>
                      <a:ea typeface="微软雅黑" pitchFamily="34" charset="-122"/>
                    </a:endParaRPr>
                  </a:p>
                </p:txBody>
              </p:sp>
              <p:sp>
                <p:nvSpPr>
                  <p:cNvPr id="264" name="Oval 151"/>
                  <p:cNvSpPr>
                    <a:spLocks noChangeArrowheads="1"/>
                  </p:cNvSpPr>
                  <p:nvPr>
                    <p:custDataLst>
                      <p:tags r:id="rId78"/>
                    </p:custDataLst>
                  </p:nvPr>
                </p:nvSpPr>
                <p:spPr bwMode="auto">
                  <a:xfrm>
                    <a:off x="533883" y="1048458"/>
                    <a:ext cx="152593" cy="151803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 cmpd="sng">
                    <a:solidFill>
                      <a:schemeClr val="tx1"/>
                    </a:solidFill>
                    <a:rou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zh-CN" altLang="en-US" b="1">
                      <a:latin typeface="微软雅黑" pitchFamily="34" charset="-122"/>
                      <a:ea typeface="微软雅黑" pitchFamily="34" charset="-122"/>
                    </a:endParaRPr>
                  </a:p>
                </p:txBody>
              </p:sp>
            </p:grpSp>
          </p:grpSp>
          <p:sp>
            <p:nvSpPr>
              <p:cNvPr id="257" name="Freeform 106"/>
              <p:cNvSpPr/>
              <p:nvPr>
                <p:custDataLst>
                  <p:tags r:id="rId71"/>
                </p:custDataLst>
              </p:nvPr>
            </p:nvSpPr>
            <p:spPr bwMode="auto">
              <a:xfrm rot="21161876">
                <a:off x="4416075" y="4563658"/>
                <a:ext cx="264644" cy="112969"/>
              </a:xfrm>
              <a:custGeom>
                <a:avLst/>
                <a:gdLst>
                  <a:gd name="T0" fmla="*/ 2147483647 w 439"/>
                  <a:gd name="T1" fmla="*/ 0 h 476"/>
                  <a:gd name="T2" fmla="*/ 2147483647 w 439"/>
                  <a:gd name="T3" fmla="*/ 2147483647 h 476"/>
                  <a:gd name="T4" fmla="*/ 2147483647 w 439"/>
                  <a:gd name="T5" fmla="*/ 2147483647 h 476"/>
                  <a:gd name="T6" fmla="*/ 2147483647 w 439"/>
                  <a:gd name="T7" fmla="*/ 2147483647 h 476"/>
                  <a:gd name="T8" fmla="*/ 2147483647 w 439"/>
                  <a:gd name="T9" fmla="*/ 2147483647 h 476"/>
                  <a:gd name="T10" fmla="*/ 2147483647 w 439"/>
                  <a:gd name="T11" fmla="*/ 2147483647 h 476"/>
                  <a:gd name="T12" fmla="*/ 2147483647 w 439"/>
                  <a:gd name="T13" fmla="*/ 2147483647 h 476"/>
                  <a:gd name="T14" fmla="*/ 2147483647 w 439"/>
                  <a:gd name="T15" fmla="*/ 2147483647 h 476"/>
                  <a:gd name="T16" fmla="*/ 2147483647 w 439"/>
                  <a:gd name="T17" fmla="*/ 2147483647 h 476"/>
                  <a:gd name="T18" fmla="*/ 2147483647 w 439"/>
                  <a:gd name="T19" fmla="*/ 2147483647 h 476"/>
                  <a:gd name="T20" fmla="*/ 2147483647 w 439"/>
                  <a:gd name="T21" fmla="*/ 2147483647 h 476"/>
                  <a:gd name="T22" fmla="*/ 2147483647 w 439"/>
                  <a:gd name="T23" fmla="*/ 2147483647 h 476"/>
                  <a:gd name="T24" fmla="*/ 2147483647 w 439"/>
                  <a:gd name="T25" fmla="*/ 2147483647 h 476"/>
                  <a:gd name="T26" fmla="*/ 2147483647 w 439"/>
                  <a:gd name="T27" fmla="*/ 2147483647 h 476"/>
                  <a:gd name="T28" fmla="*/ 2147483647 w 439"/>
                  <a:gd name="T29" fmla="*/ 2147483647 h 476"/>
                  <a:gd name="T30" fmla="*/ 0 w 439"/>
                  <a:gd name="T31" fmla="*/ 2147483647 h 47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39"/>
                  <a:gd name="T49" fmla="*/ 0 h 476"/>
                  <a:gd name="T50" fmla="*/ 439 w 439"/>
                  <a:gd name="T51" fmla="*/ 476 h 47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39" h="476">
                    <a:moveTo>
                      <a:pt x="439" y="0"/>
                    </a:moveTo>
                    <a:cubicBezTo>
                      <a:pt x="373" y="22"/>
                      <a:pt x="359" y="52"/>
                      <a:pt x="311" y="92"/>
                    </a:cubicBezTo>
                    <a:cubicBezTo>
                      <a:pt x="288" y="111"/>
                      <a:pt x="268" y="125"/>
                      <a:pt x="247" y="147"/>
                    </a:cubicBezTo>
                    <a:cubicBezTo>
                      <a:pt x="256" y="201"/>
                      <a:pt x="252" y="212"/>
                      <a:pt x="302" y="229"/>
                    </a:cubicBezTo>
                    <a:cubicBezTo>
                      <a:pt x="323" y="226"/>
                      <a:pt x="349" y="234"/>
                      <a:pt x="366" y="220"/>
                    </a:cubicBezTo>
                    <a:cubicBezTo>
                      <a:pt x="375" y="213"/>
                      <a:pt x="357" y="199"/>
                      <a:pt x="348" y="192"/>
                    </a:cubicBezTo>
                    <a:cubicBezTo>
                      <a:pt x="340" y="186"/>
                      <a:pt x="329" y="186"/>
                      <a:pt x="320" y="183"/>
                    </a:cubicBezTo>
                    <a:cubicBezTo>
                      <a:pt x="302" y="189"/>
                      <a:pt x="283" y="195"/>
                      <a:pt x="265" y="201"/>
                    </a:cubicBezTo>
                    <a:cubicBezTo>
                      <a:pt x="247" y="207"/>
                      <a:pt x="211" y="220"/>
                      <a:pt x="211" y="220"/>
                    </a:cubicBezTo>
                    <a:cubicBezTo>
                      <a:pt x="185" y="245"/>
                      <a:pt x="168" y="285"/>
                      <a:pt x="156" y="320"/>
                    </a:cubicBezTo>
                    <a:cubicBezTo>
                      <a:pt x="166" y="362"/>
                      <a:pt x="169" y="380"/>
                      <a:pt x="211" y="393"/>
                    </a:cubicBezTo>
                    <a:cubicBezTo>
                      <a:pt x="221" y="390"/>
                      <a:pt x="261" y="384"/>
                      <a:pt x="247" y="357"/>
                    </a:cubicBezTo>
                    <a:cubicBezTo>
                      <a:pt x="243" y="349"/>
                      <a:pt x="229" y="351"/>
                      <a:pt x="220" y="348"/>
                    </a:cubicBezTo>
                    <a:cubicBezTo>
                      <a:pt x="171" y="352"/>
                      <a:pt x="112" y="336"/>
                      <a:pt x="73" y="366"/>
                    </a:cubicBezTo>
                    <a:cubicBezTo>
                      <a:pt x="9" y="416"/>
                      <a:pt x="101" y="376"/>
                      <a:pt x="28" y="403"/>
                    </a:cubicBezTo>
                    <a:cubicBezTo>
                      <a:pt x="20" y="427"/>
                      <a:pt x="18" y="458"/>
                      <a:pt x="0" y="476"/>
                    </a:cubicBezTo>
                  </a:path>
                </a:pathLst>
              </a:custGeom>
              <a:noFill/>
              <a:ln w="19050" cmpd="sng">
                <a:solidFill>
                  <a:srgbClr val="FF6600"/>
                </a:solidFill>
                <a:round/>
              </a:ln>
            </p:spPr>
            <p:txBody>
              <a:bodyPr/>
              <a:lstStyle/>
              <a:p>
                <a:endParaRPr lang="zh-CN" altLang="en-US" b="1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255" name="Freeform 106"/>
            <p:cNvSpPr/>
            <p:nvPr>
              <p:custDataLst>
                <p:tags r:id="rId69"/>
              </p:custDataLst>
            </p:nvPr>
          </p:nvSpPr>
          <p:spPr bwMode="auto">
            <a:xfrm rot="16200000">
              <a:off x="2934952" y="4492446"/>
              <a:ext cx="160020" cy="198154"/>
            </a:xfrm>
            <a:custGeom>
              <a:avLst/>
              <a:gdLst>
                <a:gd name="T0" fmla="*/ 2147483647 w 439"/>
                <a:gd name="T1" fmla="*/ 0 h 476"/>
                <a:gd name="T2" fmla="*/ 2147483647 w 439"/>
                <a:gd name="T3" fmla="*/ 2147483647 h 476"/>
                <a:gd name="T4" fmla="*/ 2147483647 w 439"/>
                <a:gd name="T5" fmla="*/ 2147483647 h 476"/>
                <a:gd name="T6" fmla="*/ 2147483647 w 439"/>
                <a:gd name="T7" fmla="*/ 2147483647 h 476"/>
                <a:gd name="T8" fmla="*/ 2147483647 w 439"/>
                <a:gd name="T9" fmla="*/ 2147483647 h 476"/>
                <a:gd name="T10" fmla="*/ 2147483647 w 439"/>
                <a:gd name="T11" fmla="*/ 2147483647 h 476"/>
                <a:gd name="T12" fmla="*/ 2147483647 w 439"/>
                <a:gd name="T13" fmla="*/ 2147483647 h 476"/>
                <a:gd name="T14" fmla="*/ 2147483647 w 439"/>
                <a:gd name="T15" fmla="*/ 2147483647 h 476"/>
                <a:gd name="T16" fmla="*/ 2147483647 w 439"/>
                <a:gd name="T17" fmla="*/ 2147483647 h 476"/>
                <a:gd name="T18" fmla="*/ 2147483647 w 439"/>
                <a:gd name="T19" fmla="*/ 2147483647 h 476"/>
                <a:gd name="T20" fmla="*/ 2147483647 w 439"/>
                <a:gd name="T21" fmla="*/ 2147483647 h 476"/>
                <a:gd name="T22" fmla="*/ 2147483647 w 439"/>
                <a:gd name="T23" fmla="*/ 2147483647 h 476"/>
                <a:gd name="T24" fmla="*/ 2147483647 w 439"/>
                <a:gd name="T25" fmla="*/ 2147483647 h 476"/>
                <a:gd name="T26" fmla="*/ 2147483647 w 439"/>
                <a:gd name="T27" fmla="*/ 2147483647 h 476"/>
                <a:gd name="T28" fmla="*/ 2147483647 w 439"/>
                <a:gd name="T29" fmla="*/ 2147483647 h 476"/>
                <a:gd name="T30" fmla="*/ 0 w 439"/>
                <a:gd name="T31" fmla="*/ 2147483647 h 4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9"/>
                <a:gd name="T49" fmla="*/ 0 h 476"/>
                <a:gd name="T50" fmla="*/ 439 w 439"/>
                <a:gd name="T51" fmla="*/ 476 h 4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9" h="476">
                  <a:moveTo>
                    <a:pt x="439" y="0"/>
                  </a:moveTo>
                  <a:cubicBezTo>
                    <a:pt x="373" y="22"/>
                    <a:pt x="359" y="52"/>
                    <a:pt x="311" y="92"/>
                  </a:cubicBezTo>
                  <a:cubicBezTo>
                    <a:pt x="288" y="111"/>
                    <a:pt x="268" y="125"/>
                    <a:pt x="247" y="147"/>
                  </a:cubicBezTo>
                  <a:cubicBezTo>
                    <a:pt x="256" y="201"/>
                    <a:pt x="252" y="212"/>
                    <a:pt x="302" y="229"/>
                  </a:cubicBezTo>
                  <a:cubicBezTo>
                    <a:pt x="323" y="226"/>
                    <a:pt x="349" y="234"/>
                    <a:pt x="366" y="220"/>
                  </a:cubicBezTo>
                  <a:cubicBezTo>
                    <a:pt x="375" y="213"/>
                    <a:pt x="357" y="199"/>
                    <a:pt x="348" y="192"/>
                  </a:cubicBezTo>
                  <a:cubicBezTo>
                    <a:pt x="340" y="186"/>
                    <a:pt x="329" y="186"/>
                    <a:pt x="320" y="183"/>
                  </a:cubicBezTo>
                  <a:cubicBezTo>
                    <a:pt x="302" y="189"/>
                    <a:pt x="283" y="195"/>
                    <a:pt x="265" y="201"/>
                  </a:cubicBezTo>
                  <a:cubicBezTo>
                    <a:pt x="247" y="207"/>
                    <a:pt x="211" y="220"/>
                    <a:pt x="211" y="220"/>
                  </a:cubicBezTo>
                  <a:cubicBezTo>
                    <a:pt x="185" y="245"/>
                    <a:pt x="168" y="285"/>
                    <a:pt x="156" y="320"/>
                  </a:cubicBezTo>
                  <a:cubicBezTo>
                    <a:pt x="166" y="362"/>
                    <a:pt x="169" y="380"/>
                    <a:pt x="211" y="393"/>
                  </a:cubicBezTo>
                  <a:cubicBezTo>
                    <a:pt x="221" y="390"/>
                    <a:pt x="261" y="384"/>
                    <a:pt x="247" y="357"/>
                  </a:cubicBezTo>
                  <a:cubicBezTo>
                    <a:pt x="243" y="349"/>
                    <a:pt x="229" y="351"/>
                    <a:pt x="220" y="348"/>
                  </a:cubicBezTo>
                  <a:cubicBezTo>
                    <a:pt x="171" y="352"/>
                    <a:pt x="112" y="336"/>
                    <a:pt x="73" y="366"/>
                  </a:cubicBezTo>
                  <a:cubicBezTo>
                    <a:pt x="9" y="416"/>
                    <a:pt x="101" y="376"/>
                    <a:pt x="28" y="403"/>
                  </a:cubicBezTo>
                  <a:cubicBezTo>
                    <a:pt x="20" y="427"/>
                    <a:pt x="18" y="458"/>
                    <a:pt x="0" y="476"/>
                  </a:cubicBezTo>
                </a:path>
              </a:pathLst>
            </a:custGeom>
            <a:noFill/>
            <a:ln w="19050" cmpd="sng">
              <a:solidFill>
                <a:srgbClr val="FF6600"/>
              </a:solidFill>
              <a:round/>
            </a:ln>
          </p:spPr>
          <p:txBody>
            <a:bodyPr/>
            <a:lstStyle/>
            <a:p>
              <a:endParaRPr lang="zh-CN" altLang="en-US" b="1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99" name="组合 422"/>
          <p:cNvGrpSpPr/>
          <p:nvPr>
            <p:custDataLst>
              <p:tags r:id="rId7"/>
            </p:custDataLst>
          </p:nvPr>
        </p:nvGrpSpPr>
        <p:grpSpPr>
          <a:xfrm>
            <a:off x="4275646" y="5190154"/>
            <a:ext cx="1648267" cy="442483"/>
            <a:chOff x="2915885" y="3857387"/>
            <a:chExt cx="1648267" cy="442483"/>
          </a:xfrm>
        </p:grpSpPr>
        <p:sp>
          <p:nvSpPr>
            <p:cNvPr id="300" name="Freeform 106"/>
            <p:cNvSpPr/>
            <p:nvPr>
              <p:custDataLst>
                <p:tags r:id="rId22"/>
              </p:custDataLst>
            </p:nvPr>
          </p:nvSpPr>
          <p:spPr bwMode="auto">
            <a:xfrm rot="16200000">
              <a:off x="4379624" y="4125355"/>
              <a:ext cx="150876" cy="198154"/>
            </a:xfrm>
            <a:custGeom>
              <a:avLst/>
              <a:gdLst>
                <a:gd name="T0" fmla="*/ 2147483647 w 439"/>
                <a:gd name="T1" fmla="*/ 0 h 476"/>
                <a:gd name="T2" fmla="*/ 2147483647 w 439"/>
                <a:gd name="T3" fmla="*/ 2147483647 h 476"/>
                <a:gd name="T4" fmla="*/ 2147483647 w 439"/>
                <a:gd name="T5" fmla="*/ 2147483647 h 476"/>
                <a:gd name="T6" fmla="*/ 2147483647 w 439"/>
                <a:gd name="T7" fmla="*/ 2147483647 h 476"/>
                <a:gd name="T8" fmla="*/ 2147483647 w 439"/>
                <a:gd name="T9" fmla="*/ 2147483647 h 476"/>
                <a:gd name="T10" fmla="*/ 2147483647 w 439"/>
                <a:gd name="T11" fmla="*/ 2147483647 h 476"/>
                <a:gd name="T12" fmla="*/ 2147483647 w 439"/>
                <a:gd name="T13" fmla="*/ 2147483647 h 476"/>
                <a:gd name="T14" fmla="*/ 2147483647 w 439"/>
                <a:gd name="T15" fmla="*/ 2147483647 h 476"/>
                <a:gd name="T16" fmla="*/ 2147483647 w 439"/>
                <a:gd name="T17" fmla="*/ 2147483647 h 476"/>
                <a:gd name="T18" fmla="*/ 2147483647 w 439"/>
                <a:gd name="T19" fmla="*/ 2147483647 h 476"/>
                <a:gd name="T20" fmla="*/ 2147483647 w 439"/>
                <a:gd name="T21" fmla="*/ 2147483647 h 476"/>
                <a:gd name="T22" fmla="*/ 2147483647 w 439"/>
                <a:gd name="T23" fmla="*/ 2147483647 h 476"/>
                <a:gd name="T24" fmla="*/ 2147483647 w 439"/>
                <a:gd name="T25" fmla="*/ 2147483647 h 476"/>
                <a:gd name="T26" fmla="*/ 2147483647 w 439"/>
                <a:gd name="T27" fmla="*/ 2147483647 h 476"/>
                <a:gd name="T28" fmla="*/ 2147483647 w 439"/>
                <a:gd name="T29" fmla="*/ 2147483647 h 476"/>
                <a:gd name="T30" fmla="*/ 0 w 439"/>
                <a:gd name="T31" fmla="*/ 2147483647 h 4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9"/>
                <a:gd name="T49" fmla="*/ 0 h 476"/>
                <a:gd name="T50" fmla="*/ 439 w 439"/>
                <a:gd name="T51" fmla="*/ 476 h 4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9" h="476">
                  <a:moveTo>
                    <a:pt x="439" y="0"/>
                  </a:moveTo>
                  <a:cubicBezTo>
                    <a:pt x="373" y="22"/>
                    <a:pt x="359" y="52"/>
                    <a:pt x="311" y="92"/>
                  </a:cubicBezTo>
                  <a:cubicBezTo>
                    <a:pt x="288" y="111"/>
                    <a:pt x="268" y="125"/>
                    <a:pt x="247" y="147"/>
                  </a:cubicBezTo>
                  <a:cubicBezTo>
                    <a:pt x="256" y="201"/>
                    <a:pt x="252" y="212"/>
                    <a:pt x="302" y="229"/>
                  </a:cubicBezTo>
                  <a:cubicBezTo>
                    <a:pt x="323" y="226"/>
                    <a:pt x="349" y="234"/>
                    <a:pt x="366" y="220"/>
                  </a:cubicBezTo>
                  <a:cubicBezTo>
                    <a:pt x="375" y="213"/>
                    <a:pt x="357" y="199"/>
                    <a:pt x="348" y="192"/>
                  </a:cubicBezTo>
                  <a:cubicBezTo>
                    <a:pt x="340" y="186"/>
                    <a:pt x="329" y="186"/>
                    <a:pt x="320" y="183"/>
                  </a:cubicBezTo>
                  <a:cubicBezTo>
                    <a:pt x="302" y="189"/>
                    <a:pt x="283" y="195"/>
                    <a:pt x="265" y="201"/>
                  </a:cubicBezTo>
                  <a:cubicBezTo>
                    <a:pt x="247" y="207"/>
                    <a:pt x="211" y="220"/>
                    <a:pt x="211" y="220"/>
                  </a:cubicBezTo>
                  <a:cubicBezTo>
                    <a:pt x="185" y="245"/>
                    <a:pt x="168" y="285"/>
                    <a:pt x="156" y="320"/>
                  </a:cubicBezTo>
                  <a:cubicBezTo>
                    <a:pt x="166" y="362"/>
                    <a:pt x="169" y="380"/>
                    <a:pt x="211" y="393"/>
                  </a:cubicBezTo>
                  <a:cubicBezTo>
                    <a:pt x="221" y="390"/>
                    <a:pt x="261" y="384"/>
                    <a:pt x="247" y="357"/>
                  </a:cubicBezTo>
                  <a:cubicBezTo>
                    <a:pt x="243" y="349"/>
                    <a:pt x="229" y="351"/>
                    <a:pt x="220" y="348"/>
                  </a:cubicBezTo>
                  <a:cubicBezTo>
                    <a:pt x="171" y="352"/>
                    <a:pt x="112" y="336"/>
                    <a:pt x="73" y="366"/>
                  </a:cubicBezTo>
                  <a:cubicBezTo>
                    <a:pt x="9" y="416"/>
                    <a:pt x="101" y="376"/>
                    <a:pt x="28" y="403"/>
                  </a:cubicBezTo>
                  <a:cubicBezTo>
                    <a:pt x="20" y="427"/>
                    <a:pt x="18" y="458"/>
                    <a:pt x="0" y="476"/>
                  </a:cubicBezTo>
                </a:path>
              </a:pathLst>
            </a:custGeom>
            <a:noFill/>
            <a:ln w="19050" cmpd="sng">
              <a:solidFill>
                <a:srgbClr val="FF6600"/>
              </a:solidFill>
              <a:round/>
            </a:ln>
          </p:spPr>
          <p:txBody>
            <a:bodyPr/>
            <a:lstStyle/>
            <a:p>
              <a:endParaRPr lang="zh-CN" altLang="en-US" b="1"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301" name="组合 421"/>
            <p:cNvGrpSpPr/>
            <p:nvPr>
              <p:custDataLst>
                <p:tags r:id="rId23"/>
              </p:custDataLst>
            </p:nvPr>
          </p:nvGrpSpPr>
          <p:grpSpPr>
            <a:xfrm>
              <a:off x="2915885" y="3857387"/>
              <a:ext cx="1648267" cy="423027"/>
              <a:chOff x="2915885" y="3857387"/>
              <a:chExt cx="1648267" cy="423027"/>
            </a:xfrm>
          </p:grpSpPr>
          <p:grpSp>
            <p:nvGrpSpPr>
              <p:cNvPr id="302" name="组 3"/>
              <p:cNvGrpSpPr/>
              <p:nvPr>
                <p:custDataLst>
                  <p:tags r:id="rId24"/>
                </p:custDataLst>
              </p:nvPr>
            </p:nvGrpSpPr>
            <p:grpSpPr>
              <a:xfrm>
                <a:off x="2945069" y="3857387"/>
                <a:ext cx="1619083" cy="400110"/>
                <a:chOff x="228600" y="2431018"/>
                <a:chExt cx="3612419" cy="1261182"/>
              </a:xfrm>
            </p:grpSpPr>
            <p:cxnSp>
              <p:nvCxnSpPr>
                <p:cNvPr id="304" name="直线箭头连接符 259"/>
                <p:cNvCxnSpPr/>
                <p:nvPr>
                  <p:custDataLst>
                    <p:tags r:id="rId26"/>
                  </p:custDataLst>
                </p:nvPr>
              </p:nvCxnSpPr>
              <p:spPr>
                <a:xfrm flipH="1">
                  <a:off x="1974667" y="2735303"/>
                  <a:ext cx="5719" cy="615486"/>
                </a:xfrm>
                <a:prstGeom prst="straightConnector1">
                  <a:avLst/>
                </a:prstGeom>
                <a:ln w="19050" cmpd="sng">
                  <a:solidFill>
                    <a:schemeClr val="accent6">
                      <a:lumMod val="60000"/>
                      <a:lumOff val="40000"/>
                    </a:schemeClr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05" name="组 60"/>
                <p:cNvGrpSpPr/>
                <p:nvPr>
                  <p:custDataLst>
                    <p:tags r:id="rId27"/>
                  </p:custDataLst>
                </p:nvPr>
              </p:nvGrpSpPr>
              <p:grpSpPr>
                <a:xfrm>
                  <a:off x="685800" y="2659618"/>
                  <a:ext cx="2667000" cy="152400"/>
                  <a:chOff x="609600" y="438150"/>
                  <a:chExt cx="2667000" cy="152400"/>
                </a:xfrm>
              </p:grpSpPr>
              <p:cxnSp>
                <p:nvCxnSpPr>
                  <p:cNvPr id="342" name="直线连接符 367"/>
                  <p:cNvCxnSpPr/>
                  <p:nvPr>
                    <p:custDataLst>
                      <p:tags r:id="rId64"/>
                    </p:custDataLst>
                  </p:nvPr>
                </p:nvCxnSpPr>
                <p:spPr bwMode="auto">
                  <a:xfrm>
                    <a:off x="762379" y="513835"/>
                    <a:ext cx="1218054" cy="0"/>
                  </a:xfrm>
                  <a:prstGeom prst="line">
                    <a:avLst/>
                  </a:prstGeom>
                  <a:ln w="19050" cmpd="sng">
                    <a:solidFill>
                      <a:schemeClr val="accent5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3" name="直线连接符 368"/>
                  <p:cNvCxnSpPr/>
                  <p:nvPr>
                    <p:custDataLst>
                      <p:tags r:id="rId65"/>
                    </p:custDataLst>
                  </p:nvPr>
                </p:nvCxnSpPr>
                <p:spPr>
                  <a:xfrm>
                    <a:off x="1906091" y="513835"/>
                    <a:ext cx="1218054" cy="0"/>
                  </a:xfrm>
                  <a:prstGeom prst="line">
                    <a:avLst/>
                  </a:prstGeom>
                  <a:ln w="19050" cmpd="sng">
                    <a:solidFill>
                      <a:schemeClr val="accent5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44" name="Oval 151"/>
                  <p:cNvSpPr>
                    <a:spLocks noChangeArrowheads="1"/>
                  </p:cNvSpPr>
                  <p:nvPr>
                    <p:custDataLst>
                      <p:tags r:id="rId66"/>
                    </p:custDataLst>
                  </p:nvPr>
                </p:nvSpPr>
                <p:spPr bwMode="auto">
                  <a:xfrm>
                    <a:off x="3124145" y="437764"/>
                    <a:ext cx="152495" cy="152143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 cmpd="sng">
                    <a:solidFill>
                      <a:schemeClr val="tx1"/>
                    </a:solidFill>
                    <a:rou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zh-CN" altLang="en-US" b="1">
                      <a:latin typeface="微软雅黑" pitchFamily="34" charset="-122"/>
                      <a:ea typeface="微软雅黑" pitchFamily="34" charset="-122"/>
                    </a:endParaRPr>
                  </a:p>
                </p:txBody>
              </p:sp>
              <p:sp>
                <p:nvSpPr>
                  <p:cNvPr id="345" name="Oval 151"/>
                  <p:cNvSpPr>
                    <a:spLocks noChangeArrowheads="1"/>
                  </p:cNvSpPr>
                  <p:nvPr>
                    <p:custDataLst>
                      <p:tags r:id="rId67"/>
                    </p:custDataLst>
                  </p:nvPr>
                </p:nvSpPr>
                <p:spPr bwMode="auto">
                  <a:xfrm>
                    <a:off x="609885" y="437764"/>
                    <a:ext cx="152495" cy="152143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 cmpd="sng">
                    <a:solidFill>
                      <a:schemeClr val="tx1"/>
                    </a:solidFill>
                    <a:rou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zh-CN" altLang="en-US" b="1">
                      <a:latin typeface="微软雅黑" pitchFamily="34" charset="-122"/>
                      <a:ea typeface="微软雅黑" pitchFamily="34" charset="-122"/>
                    </a:endParaRPr>
                  </a:p>
                </p:txBody>
              </p:sp>
            </p:grpSp>
            <p:sp>
              <p:nvSpPr>
                <p:cNvPr id="306" name="Text Box 158"/>
                <p:cNvSpPr txBox="1">
                  <a:spLocks noChangeArrowheads="1"/>
                </p:cNvSpPr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228600" y="2431018"/>
                  <a:ext cx="270679" cy="12611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  <a:effectLst/>
              </p:spPr>
              <p:txBody>
                <a:bodyPr>
                  <a:spAutoFit/>
                </a:bodyPr>
                <a:lstStyle>
                  <a:lvl1pPr eaLnBrk="0" hangingPunct="0">
                    <a:defRPr sz="2800" b="1">
                      <a:solidFill>
                        <a:schemeClr val="tx1"/>
                      </a:solidFill>
                      <a:latin typeface="Times New Roman"/>
                      <a:ea typeface="宋体" pitchFamily="2" charset="-122"/>
                      <a:cs typeface="宋体" panose="02010600030101010101" pitchFamily="2" charset="-122"/>
                    </a:defRPr>
                  </a:lvl1pPr>
                  <a:lvl2pPr marL="742950" indent="-285750" eaLnBrk="0" hangingPunct="0">
                    <a:defRPr sz="2800" b="1">
                      <a:solidFill>
                        <a:schemeClr val="tx1"/>
                      </a:solidFill>
                      <a:latin typeface="Times New Roman"/>
                      <a:ea typeface="宋体" pitchFamily="2" charset="-122"/>
                    </a:defRPr>
                  </a:lvl2pPr>
                  <a:lvl3pPr marL="1143000" indent="-228600" eaLnBrk="0" hangingPunct="0">
                    <a:defRPr sz="2800" b="1">
                      <a:solidFill>
                        <a:schemeClr val="tx1"/>
                      </a:solidFill>
                      <a:latin typeface="Times New Roman"/>
                      <a:ea typeface="宋体" pitchFamily="2" charset="-122"/>
                    </a:defRPr>
                  </a:lvl3pPr>
                  <a:lvl4pPr marL="1600200" indent="-228600" eaLnBrk="0" hangingPunct="0">
                    <a:defRPr sz="2800" b="1">
                      <a:solidFill>
                        <a:schemeClr val="tx1"/>
                      </a:solidFill>
                      <a:latin typeface="Times New Roman"/>
                      <a:ea typeface="宋体" pitchFamily="2" charset="-122"/>
                    </a:defRPr>
                  </a:lvl4pPr>
                  <a:lvl5pPr marL="2057400" indent="-228600" eaLnBrk="0" hangingPunct="0">
                    <a:defRPr sz="2800" b="1">
                      <a:solidFill>
                        <a:schemeClr val="tx1"/>
                      </a:solidFill>
                      <a:latin typeface="Times New Roman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b="1">
                      <a:solidFill>
                        <a:schemeClr val="tx1"/>
                      </a:solidFill>
                      <a:latin typeface="Times New Roman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b="1">
                      <a:solidFill>
                        <a:schemeClr val="tx1"/>
                      </a:solidFill>
                      <a:latin typeface="Times New Roman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b="1">
                      <a:solidFill>
                        <a:schemeClr val="tx1"/>
                      </a:solidFill>
                      <a:latin typeface="Times New Roman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b="1">
                      <a:solidFill>
                        <a:schemeClr val="tx1"/>
                      </a:solidFill>
                      <a:latin typeface="Times New Roman"/>
                      <a:ea typeface="宋体" pitchFamily="2" charset="-122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defRPr/>
                  </a:pPr>
                  <a:endParaRPr kumimoji="1" lang="en-US" altLang="zh-CN" sz="200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307" name="矩形 64"/>
                <p:cNvSpPr>
                  <a:spLocks noChangeArrowheads="1"/>
                </p:cNvSpPr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3429001" y="2431018"/>
                  <a:ext cx="412018" cy="12611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endParaRPr kumimoji="1" lang="en-US" altLang="zh-CN" sz="2000" b="1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grpSp>
              <p:nvGrpSpPr>
                <p:cNvPr id="308" name="组 65"/>
                <p:cNvGrpSpPr/>
                <p:nvPr>
                  <p:custDataLst>
                    <p:tags r:id="rId30"/>
                  </p:custDataLst>
                </p:nvPr>
              </p:nvGrpSpPr>
              <p:grpSpPr>
                <a:xfrm>
                  <a:off x="609600" y="3269218"/>
                  <a:ext cx="2743200" cy="381000"/>
                  <a:chOff x="533400" y="1047750"/>
                  <a:chExt cx="2743200" cy="381000"/>
                </a:xfrm>
              </p:grpSpPr>
              <p:grpSp>
                <p:nvGrpSpPr>
                  <p:cNvPr id="309" name="Group 116"/>
                  <p:cNvGrpSpPr/>
                  <p:nvPr>
                    <p:custDataLst>
                      <p:tags r:id="rId31"/>
                    </p:custDataLst>
                  </p:nvPr>
                </p:nvGrpSpPr>
                <p:grpSpPr>
                  <a:xfrm rot="10800000">
                    <a:off x="609600" y="1047750"/>
                    <a:ext cx="2590800" cy="381000"/>
                    <a:chOff x="1248" y="2064"/>
                    <a:chExt cx="2880" cy="144"/>
                  </a:xfrm>
                </p:grpSpPr>
                <p:grpSp>
                  <p:nvGrpSpPr>
                    <p:cNvPr id="312" name="Group 117"/>
                    <p:cNvGrpSpPr/>
                    <p:nvPr>
                      <p:custDataLst>
                        <p:tags r:id="rId34"/>
                      </p:custDataLst>
                    </p:nvPr>
                  </p:nvGrpSpPr>
                  <p:grpSpPr>
                    <a:xfrm>
                      <a:off x="1248" y="2064"/>
                      <a:ext cx="288" cy="144"/>
                      <a:chOff x="1488" y="3696"/>
                      <a:chExt cx="288" cy="144"/>
                    </a:xfrm>
                  </p:grpSpPr>
                  <p:sp>
                    <p:nvSpPr>
                      <p:cNvPr id="340" name="Line 118"/>
                      <p:cNvSpPr>
                        <a:spLocks noChangeShapeType="1"/>
                      </p:cNvSpPr>
                      <p:nvPr>
                        <p:custDataLst>
                          <p:tags r:id="rId62"/>
                        </p:custDataLst>
                      </p:nvPr>
                    </p:nvSpPr>
                    <p:spPr bwMode="auto">
                      <a:xfrm flipV="1">
                        <a:off x="1520" y="3707"/>
                        <a:ext cx="146" cy="144"/>
                      </a:xfrm>
                      <a:prstGeom prst="line">
                        <a:avLst/>
                      </a:prstGeom>
                      <a:noFill/>
                      <a:ln w="19050" cmpd="sng">
                        <a:solidFill>
                          <a:srgbClr val="C74444"/>
                        </a:solidFill>
                        <a:rou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zh-CN" altLang="en-US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  <p:sp>
                    <p:nvSpPr>
                      <p:cNvPr id="341" name="Line 119"/>
                      <p:cNvSpPr>
                        <a:spLocks noChangeShapeType="1"/>
                      </p:cNvSpPr>
                      <p:nvPr>
                        <p:custDataLst>
                          <p:tags r:id="rId63"/>
                        </p:custDataLst>
                      </p:nvPr>
                    </p:nvSpPr>
                    <p:spPr bwMode="auto">
                      <a:xfrm rot="5231853" flipV="1">
                        <a:off x="1653" y="3709"/>
                        <a:ext cx="144" cy="144"/>
                      </a:xfrm>
                      <a:prstGeom prst="line">
                        <a:avLst/>
                      </a:prstGeom>
                      <a:noFill/>
                      <a:ln w="19050" cmpd="sng">
                        <a:solidFill>
                          <a:srgbClr val="C74444"/>
                        </a:solidFill>
                        <a:rou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zh-CN" altLang="en-US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313" name="Group 120"/>
                    <p:cNvGrpSpPr/>
                    <p:nvPr>
                      <p:custDataLst>
                        <p:tags r:id="rId35"/>
                      </p:custDataLst>
                    </p:nvPr>
                  </p:nvGrpSpPr>
                  <p:grpSpPr>
                    <a:xfrm>
                      <a:off x="1536" y="2064"/>
                      <a:ext cx="288" cy="144"/>
                      <a:chOff x="1488" y="3696"/>
                      <a:chExt cx="288" cy="144"/>
                    </a:xfrm>
                  </p:grpSpPr>
                  <p:sp>
                    <p:nvSpPr>
                      <p:cNvPr id="338" name="Line 121"/>
                      <p:cNvSpPr>
                        <a:spLocks noChangeShapeType="1"/>
                      </p:cNvSpPr>
                      <p:nvPr>
                        <p:custDataLst>
                          <p:tags r:id="rId60"/>
                        </p:custDataLst>
                      </p:nvPr>
                    </p:nvSpPr>
                    <p:spPr bwMode="auto">
                      <a:xfrm flipV="1">
                        <a:off x="1520" y="3707"/>
                        <a:ext cx="146" cy="144"/>
                      </a:xfrm>
                      <a:prstGeom prst="line">
                        <a:avLst/>
                      </a:prstGeom>
                      <a:noFill/>
                      <a:ln w="19050" cmpd="sng">
                        <a:solidFill>
                          <a:srgbClr val="C74444"/>
                        </a:solidFill>
                        <a:rou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zh-CN" altLang="en-US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  <p:sp>
                    <p:nvSpPr>
                      <p:cNvPr id="339" name="Line 122"/>
                      <p:cNvSpPr>
                        <a:spLocks noChangeShapeType="1"/>
                      </p:cNvSpPr>
                      <p:nvPr>
                        <p:custDataLst>
                          <p:tags r:id="rId61"/>
                        </p:custDataLst>
                      </p:nvPr>
                    </p:nvSpPr>
                    <p:spPr bwMode="auto">
                      <a:xfrm rot="5231853" flipV="1">
                        <a:off x="1654" y="3709"/>
                        <a:ext cx="144" cy="144"/>
                      </a:xfrm>
                      <a:prstGeom prst="line">
                        <a:avLst/>
                      </a:prstGeom>
                      <a:noFill/>
                      <a:ln w="19050" cmpd="sng">
                        <a:solidFill>
                          <a:srgbClr val="C74444"/>
                        </a:solidFill>
                        <a:rou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zh-CN" altLang="en-US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314" name="Group 123"/>
                    <p:cNvGrpSpPr/>
                    <p:nvPr>
                      <p:custDataLst>
                        <p:tags r:id="rId36"/>
                      </p:custDataLst>
                    </p:nvPr>
                  </p:nvGrpSpPr>
                  <p:grpSpPr>
                    <a:xfrm>
                      <a:off x="1824" y="2064"/>
                      <a:ext cx="288" cy="144"/>
                      <a:chOff x="1488" y="3696"/>
                      <a:chExt cx="288" cy="144"/>
                    </a:xfrm>
                  </p:grpSpPr>
                  <p:sp>
                    <p:nvSpPr>
                      <p:cNvPr id="336" name="Line 124"/>
                      <p:cNvSpPr>
                        <a:spLocks noChangeShapeType="1"/>
                      </p:cNvSpPr>
                      <p:nvPr>
                        <p:custDataLst>
                          <p:tags r:id="rId58"/>
                        </p:custDataLst>
                      </p:nvPr>
                    </p:nvSpPr>
                    <p:spPr bwMode="auto">
                      <a:xfrm flipV="1">
                        <a:off x="1507" y="3707"/>
                        <a:ext cx="144" cy="144"/>
                      </a:xfrm>
                      <a:prstGeom prst="line">
                        <a:avLst/>
                      </a:prstGeom>
                      <a:noFill/>
                      <a:ln w="19050" cmpd="sng">
                        <a:solidFill>
                          <a:srgbClr val="C74444"/>
                        </a:solidFill>
                        <a:rou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zh-CN" altLang="en-US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  <p:sp>
                    <p:nvSpPr>
                      <p:cNvPr id="337" name="Line 125"/>
                      <p:cNvSpPr>
                        <a:spLocks noChangeShapeType="1"/>
                      </p:cNvSpPr>
                      <p:nvPr>
                        <p:custDataLst>
                          <p:tags r:id="rId59"/>
                        </p:custDataLst>
                      </p:nvPr>
                    </p:nvSpPr>
                    <p:spPr bwMode="auto">
                      <a:xfrm rot="5231853" flipV="1">
                        <a:off x="1654" y="3709"/>
                        <a:ext cx="144" cy="144"/>
                      </a:xfrm>
                      <a:prstGeom prst="line">
                        <a:avLst/>
                      </a:prstGeom>
                      <a:noFill/>
                      <a:ln w="19050" cmpd="sng">
                        <a:solidFill>
                          <a:srgbClr val="C74444"/>
                        </a:solidFill>
                        <a:rou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zh-CN" altLang="en-US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315" name="Group 126"/>
                    <p:cNvGrpSpPr/>
                    <p:nvPr>
                      <p:custDataLst>
                        <p:tags r:id="rId37"/>
                      </p:custDataLst>
                    </p:nvPr>
                  </p:nvGrpSpPr>
                  <p:grpSpPr>
                    <a:xfrm>
                      <a:off x="3552" y="2064"/>
                      <a:ext cx="288" cy="144"/>
                      <a:chOff x="1488" y="3696"/>
                      <a:chExt cx="288" cy="144"/>
                    </a:xfrm>
                  </p:grpSpPr>
                  <p:sp>
                    <p:nvSpPr>
                      <p:cNvPr id="334" name="Line 127"/>
                      <p:cNvSpPr>
                        <a:spLocks noChangeShapeType="1"/>
                      </p:cNvSpPr>
                      <p:nvPr>
                        <p:custDataLst>
                          <p:tags r:id="rId56"/>
                        </p:custDataLst>
                      </p:nvPr>
                    </p:nvSpPr>
                    <p:spPr bwMode="auto">
                      <a:xfrm flipV="1">
                        <a:off x="1509" y="3707"/>
                        <a:ext cx="144" cy="144"/>
                      </a:xfrm>
                      <a:prstGeom prst="line">
                        <a:avLst/>
                      </a:prstGeom>
                      <a:noFill/>
                      <a:ln w="19050" cmpd="sng">
                        <a:solidFill>
                          <a:srgbClr val="C74444"/>
                        </a:solidFill>
                        <a:rou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zh-CN" altLang="en-US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  <p:sp>
                    <p:nvSpPr>
                      <p:cNvPr id="335" name="Line 128"/>
                      <p:cNvSpPr>
                        <a:spLocks noChangeShapeType="1"/>
                      </p:cNvSpPr>
                      <p:nvPr>
                        <p:custDataLst>
                          <p:tags r:id="rId57"/>
                        </p:custDataLst>
                      </p:nvPr>
                    </p:nvSpPr>
                    <p:spPr bwMode="auto">
                      <a:xfrm rot="5231853" flipV="1">
                        <a:off x="1655" y="3709"/>
                        <a:ext cx="144" cy="144"/>
                      </a:xfrm>
                      <a:prstGeom prst="line">
                        <a:avLst/>
                      </a:prstGeom>
                      <a:noFill/>
                      <a:ln w="19050" cmpd="sng">
                        <a:solidFill>
                          <a:srgbClr val="C74444"/>
                        </a:solidFill>
                        <a:rou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zh-CN" altLang="en-US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316" name="Group 129"/>
                    <p:cNvGrpSpPr/>
                    <p:nvPr>
                      <p:custDataLst>
                        <p:tags r:id="rId38"/>
                      </p:custDataLst>
                    </p:nvPr>
                  </p:nvGrpSpPr>
                  <p:grpSpPr>
                    <a:xfrm>
                      <a:off x="2400" y="2064"/>
                      <a:ext cx="288" cy="144"/>
                      <a:chOff x="1488" y="3696"/>
                      <a:chExt cx="288" cy="144"/>
                    </a:xfrm>
                  </p:grpSpPr>
                  <p:sp>
                    <p:nvSpPr>
                      <p:cNvPr id="332" name="Line 130"/>
                      <p:cNvSpPr>
                        <a:spLocks noChangeShapeType="1"/>
                      </p:cNvSpPr>
                      <p:nvPr>
                        <p:custDataLst>
                          <p:tags r:id="rId54"/>
                        </p:custDataLst>
                      </p:nvPr>
                    </p:nvSpPr>
                    <p:spPr bwMode="auto">
                      <a:xfrm flipV="1">
                        <a:off x="1523" y="3707"/>
                        <a:ext cx="146" cy="144"/>
                      </a:xfrm>
                      <a:prstGeom prst="line">
                        <a:avLst/>
                      </a:prstGeom>
                      <a:noFill/>
                      <a:ln w="19050" cmpd="sng">
                        <a:solidFill>
                          <a:srgbClr val="C74444"/>
                        </a:solidFill>
                        <a:rou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zh-CN" altLang="en-US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  <p:sp>
                    <p:nvSpPr>
                      <p:cNvPr id="333" name="Line 131"/>
                      <p:cNvSpPr>
                        <a:spLocks noChangeShapeType="1"/>
                      </p:cNvSpPr>
                      <p:nvPr>
                        <p:custDataLst>
                          <p:tags r:id="rId55"/>
                        </p:custDataLst>
                      </p:nvPr>
                    </p:nvSpPr>
                    <p:spPr bwMode="auto">
                      <a:xfrm rot="5231853" flipV="1">
                        <a:off x="1661" y="3709"/>
                        <a:ext cx="144" cy="144"/>
                      </a:xfrm>
                      <a:prstGeom prst="line">
                        <a:avLst/>
                      </a:prstGeom>
                      <a:noFill/>
                      <a:ln w="19050" cmpd="sng">
                        <a:solidFill>
                          <a:srgbClr val="C74444"/>
                        </a:solidFill>
                        <a:rou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zh-CN" altLang="en-US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317" name="Group 132"/>
                    <p:cNvGrpSpPr/>
                    <p:nvPr>
                      <p:custDataLst>
                        <p:tags r:id="rId39"/>
                      </p:custDataLst>
                    </p:nvPr>
                  </p:nvGrpSpPr>
                  <p:grpSpPr>
                    <a:xfrm>
                      <a:off x="2112" y="2064"/>
                      <a:ext cx="288" cy="144"/>
                      <a:chOff x="1488" y="3696"/>
                      <a:chExt cx="288" cy="144"/>
                    </a:xfrm>
                  </p:grpSpPr>
                  <p:sp>
                    <p:nvSpPr>
                      <p:cNvPr id="330" name="Line 133"/>
                      <p:cNvSpPr>
                        <a:spLocks noChangeShapeType="1"/>
                      </p:cNvSpPr>
                      <p:nvPr>
                        <p:custDataLst>
                          <p:tags r:id="rId52"/>
                        </p:custDataLst>
                      </p:nvPr>
                    </p:nvSpPr>
                    <p:spPr bwMode="auto">
                      <a:xfrm flipV="1">
                        <a:off x="1510" y="3707"/>
                        <a:ext cx="144" cy="144"/>
                      </a:xfrm>
                      <a:prstGeom prst="line">
                        <a:avLst/>
                      </a:prstGeom>
                      <a:noFill/>
                      <a:ln w="19050" cmpd="sng">
                        <a:solidFill>
                          <a:srgbClr val="C74444"/>
                        </a:solidFill>
                        <a:rou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zh-CN" altLang="en-US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  <p:sp>
                    <p:nvSpPr>
                      <p:cNvPr id="331" name="Line 134"/>
                      <p:cNvSpPr>
                        <a:spLocks noChangeShapeType="1"/>
                      </p:cNvSpPr>
                      <p:nvPr>
                        <p:custDataLst>
                          <p:tags r:id="rId53"/>
                        </p:custDataLst>
                      </p:nvPr>
                    </p:nvSpPr>
                    <p:spPr bwMode="auto">
                      <a:xfrm rot="5231853" flipV="1">
                        <a:off x="1660" y="3709"/>
                        <a:ext cx="144" cy="144"/>
                      </a:xfrm>
                      <a:prstGeom prst="line">
                        <a:avLst/>
                      </a:prstGeom>
                      <a:noFill/>
                      <a:ln w="19050" cmpd="sng">
                        <a:solidFill>
                          <a:srgbClr val="C74444"/>
                        </a:solidFill>
                        <a:rou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zh-CN" altLang="en-US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318" name="Group 135"/>
                    <p:cNvGrpSpPr/>
                    <p:nvPr>
                      <p:custDataLst>
                        <p:tags r:id="rId40"/>
                      </p:custDataLst>
                    </p:nvPr>
                  </p:nvGrpSpPr>
                  <p:grpSpPr>
                    <a:xfrm>
                      <a:off x="2976" y="2064"/>
                      <a:ext cx="288" cy="144"/>
                      <a:chOff x="1488" y="3696"/>
                      <a:chExt cx="288" cy="144"/>
                    </a:xfrm>
                  </p:grpSpPr>
                  <p:sp>
                    <p:nvSpPr>
                      <p:cNvPr id="328" name="Line 136"/>
                      <p:cNvSpPr>
                        <a:spLocks noChangeShapeType="1"/>
                      </p:cNvSpPr>
                      <p:nvPr>
                        <p:custDataLst>
                          <p:tags r:id="rId50"/>
                        </p:custDataLst>
                      </p:nvPr>
                    </p:nvSpPr>
                    <p:spPr bwMode="auto">
                      <a:xfrm flipV="1">
                        <a:off x="1508" y="3707"/>
                        <a:ext cx="144" cy="144"/>
                      </a:xfrm>
                      <a:prstGeom prst="line">
                        <a:avLst/>
                      </a:prstGeom>
                      <a:noFill/>
                      <a:ln w="19050" cmpd="sng">
                        <a:solidFill>
                          <a:srgbClr val="C74444"/>
                        </a:solidFill>
                        <a:rou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zh-CN" altLang="en-US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  <p:sp>
                    <p:nvSpPr>
                      <p:cNvPr id="329" name="Line 137"/>
                      <p:cNvSpPr>
                        <a:spLocks noChangeShapeType="1"/>
                      </p:cNvSpPr>
                      <p:nvPr>
                        <p:custDataLst>
                          <p:tags r:id="rId51"/>
                        </p:custDataLst>
                      </p:nvPr>
                    </p:nvSpPr>
                    <p:spPr bwMode="auto">
                      <a:xfrm rot="5231853" flipV="1">
                        <a:off x="1652" y="3709"/>
                        <a:ext cx="144" cy="144"/>
                      </a:xfrm>
                      <a:prstGeom prst="line">
                        <a:avLst/>
                      </a:prstGeom>
                      <a:noFill/>
                      <a:ln w="19050" cmpd="sng">
                        <a:solidFill>
                          <a:srgbClr val="C74444"/>
                        </a:solidFill>
                        <a:rou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zh-CN" altLang="en-US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319" name="Group 138"/>
                    <p:cNvGrpSpPr/>
                    <p:nvPr>
                      <p:custDataLst>
                        <p:tags r:id="rId41"/>
                      </p:custDataLst>
                    </p:nvPr>
                  </p:nvGrpSpPr>
                  <p:grpSpPr>
                    <a:xfrm>
                      <a:off x="3264" y="2064"/>
                      <a:ext cx="288" cy="144"/>
                      <a:chOff x="1488" y="3696"/>
                      <a:chExt cx="288" cy="144"/>
                    </a:xfrm>
                  </p:grpSpPr>
                  <p:sp>
                    <p:nvSpPr>
                      <p:cNvPr id="326" name="Line 139"/>
                      <p:cNvSpPr>
                        <a:spLocks noChangeShapeType="1"/>
                      </p:cNvSpPr>
                      <p:nvPr>
                        <p:custDataLst>
                          <p:tags r:id="rId48"/>
                        </p:custDataLst>
                      </p:nvPr>
                    </p:nvSpPr>
                    <p:spPr bwMode="auto">
                      <a:xfrm flipV="1">
                        <a:off x="1506" y="3707"/>
                        <a:ext cx="144" cy="144"/>
                      </a:xfrm>
                      <a:prstGeom prst="line">
                        <a:avLst/>
                      </a:prstGeom>
                      <a:noFill/>
                      <a:ln w="19050" cmpd="sng">
                        <a:solidFill>
                          <a:srgbClr val="C74444"/>
                        </a:solidFill>
                        <a:rou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zh-CN" altLang="en-US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  <p:sp>
                    <p:nvSpPr>
                      <p:cNvPr id="327" name="Line 140"/>
                      <p:cNvSpPr>
                        <a:spLocks noChangeShapeType="1"/>
                      </p:cNvSpPr>
                      <p:nvPr>
                        <p:custDataLst>
                          <p:tags r:id="rId49"/>
                        </p:custDataLst>
                      </p:nvPr>
                    </p:nvSpPr>
                    <p:spPr bwMode="auto">
                      <a:xfrm rot="5231853" flipV="1">
                        <a:off x="1650" y="3709"/>
                        <a:ext cx="144" cy="144"/>
                      </a:xfrm>
                      <a:prstGeom prst="line">
                        <a:avLst/>
                      </a:prstGeom>
                      <a:noFill/>
                      <a:ln w="19050" cmpd="sng">
                        <a:solidFill>
                          <a:srgbClr val="C74444"/>
                        </a:solidFill>
                        <a:rou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zh-CN" altLang="en-US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320" name="Group 141"/>
                    <p:cNvGrpSpPr/>
                    <p:nvPr>
                      <p:custDataLst>
                        <p:tags r:id="rId42"/>
                      </p:custDataLst>
                    </p:nvPr>
                  </p:nvGrpSpPr>
                  <p:grpSpPr>
                    <a:xfrm>
                      <a:off x="2688" y="2064"/>
                      <a:ext cx="288" cy="144"/>
                      <a:chOff x="1488" y="3696"/>
                      <a:chExt cx="288" cy="144"/>
                    </a:xfrm>
                  </p:grpSpPr>
                  <p:sp>
                    <p:nvSpPr>
                      <p:cNvPr id="324" name="Line 142"/>
                      <p:cNvSpPr>
                        <a:spLocks noChangeShapeType="1"/>
                      </p:cNvSpPr>
                      <p:nvPr>
                        <p:custDataLst>
                          <p:tags r:id="rId46"/>
                        </p:custDataLst>
                      </p:nvPr>
                    </p:nvSpPr>
                    <p:spPr bwMode="auto">
                      <a:xfrm flipV="1">
                        <a:off x="1516" y="3707"/>
                        <a:ext cx="142" cy="144"/>
                      </a:xfrm>
                      <a:prstGeom prst="line">
                        <a:avLst/>
                      </a:prstGeom>
                      <a:noFill/>
                      <a:ln w="19050" cmpd="sng">
                        <a:solidFill>
                          <a:srgbClr val="C74444"/>
                        </a:solidFill>
                        <a:rou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zh-CN" altLang="en-US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  <p:sp>
                    <p:nvSpPr>
                      <p:cNvPr id="325" name="Line 143"/>
                      <p:cNvSpPr>
                        <a:spLocks noChangeShapeType="1"/>
                      </p:cNvSpPr>
                      <p:nvPr>
                        <p:custDataLst>
                          <p:tags r:id="rId47"/>
                        </p:custDataLst>
                      </p:nvPr>
                    </p:nvSpPr>
                    <p:spPr bwMode="auto">
                      <a:xfrm rot="5231853" flipV="1">
                        <a:off x="1662" y="3712"/>
                        <a:ext cx="144" cy="138"/>
                      </a:xfrm>
                      <a:prstGeom prst="line">
                        <a:avLst/>
                      </a:prstGeom>
                      <a:noFill/>
                      <a:ln w="19050" cmpd="sng">
                        <a:solidFill>
                          <a:srgbClr val="C74444"/>
                        </a:solidFill>
                        <a:rou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zh-CN" altLang="en-US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321" name="Group 144"/>
                    <p:cNvGrpSpPr/>
                    <p:nvPr>
                      <p:custDataLst>
                        <p:tags r:id="rId43"/>
                      </p:custDataLst>
                    </p:nvPr>
                  </p:nvGrpSpPr>
                  <p:grpSpPr>
                    <a:xfrm>
                      <a:off x="3840" y="2064"/>
                      <a:ext cx="288" cy="144"/>
                      <a:chOff x="1488" y="3696"/>
                      <a:chExt cx="288" cy="144"/>
                    </a:xfrm>
                  </p:grpSpPr>
                  <p:sp>
                    <p:nvSpPr>
                      <p:cNvPr id="322" name="Line 145"/>
                      <p:cNvSpPr>
                        <a:spLocks noChangeShapeType="1"/>
                      </p:cNvSpPr>
                      <p:nvPr>
                        <p:custDataLst>
                          <p:tags r:id="rId44"/>
                        </p:custDataLst>
                      </p:nvPr>
                    </p:nvSpPr>
                    <p:spPr bwMode="auto">
                      <a:xfrm flipV="1">
                        <a:off x="1519" y="3707"/>
                        <a:ext cx="146" cy="144"/>
                      </a:xfrm>
                      <a:prstGeom prst="line">
                        <a:avLst/>
                      </a:prstGeom>
                      <a:noFill/>
                      <a:ln w="19050" cmpd="sng">
                        <a:solidFill>
                          <a:srgbClr val="C74444"/>
                        </a:solidFill>
                        <a:rou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zh-CN" altLang="en-US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  <p:sp>
                    <p:nvSpPr>
                      <p:cNvPr id="323" name="Line 146"/>
                      <p:cNvSpPr>
                        <a:spLocks noChangeShapeType="1"/>
                      </p:cNvSpPr>
                      <p:nvPr>
                        <p:custDataLst>
                          <p:tags r:id="rId45"/>
                        </p:custDataLst>
                      </p:nvPr>
                    </p:nvSpPr>
                    <p:spPr bwMode="auto">
                      <a:xfrm rot="5231853" flipV="1">
                        <a:off x="1655" y="3709"/>
                        <a:ext cx="144" cy="144"/>
                      </a:xfrm>
                      <a:prstGeom prst="line">
                        <a:avLst/>
                      </a:prstGeom>
                      <a:noFill/>
                      <a:ln w="19050" cmpd="sng">
                        <a:solidFill>
                          <a:srgbClr val="C74444"/>
                        </a:solidFill>
                        <a:rou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zh-CN" altLang="en-US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310" name="Oval 151"/>
                  <p:cNvSpPr>
                    <a:spLocks noChangeArrowheads="1"/>
                  </p:cNvSpPr>
                  <p:nvPr>
                    <p:custDataLst>
                      <p:tags r:id="rId32"/>
                    </p:custDataLst>
                  </p:nvPr>
                </p:nvSpPr>
                <p:spPr bwMode="auto">
                  <a:xfrm>
                    <a:off x="3124146" y="1048637"/>
                    <a:ext cx="152495" cy="152142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 cmpd="sng">
                    <a:solidFill>
                      <a:srgbClr val="C74444"/>
                    </a:solidFill>
                    <a:rou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zh-CN" altLang="en-US" b="1">
                      <a:solidFill>
                        <a:srgbClr val="FF0000"/>
                      </a:solidFill>
                      <a:latin typeface="微软雅黑" pitchFamily="34" charset="-122"/>
                      <a:ea typeface="微软雅黑" pitchFamily="34" charset="-122"/>
                    </a:endParaRPr>
                  </a:p>
                </p:txBody>
              </p:sp>
              <p:sp>
                <p:nvSpPr>
                  <p:cNvPr id="311" name="Oval 151"/>
                  <p:cNvSpPr>
                    <a:spLocks noChangeArrowheads="1"/>
                  </p:cNvSpPr>
                  <p:nvPr>
                    <p:custDataLst>
                      <p:tags r:id="rId33"/>
                    </p:custDataLst>
                  </p:nvPr>
                </p:nvSpPr>
                <p:spPr bwMode="auto">
                  <a:xfrm>
                    <a:off x="533638" y="1048637"/>
                    <a:ext cx="152495" cy="152142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 cmpd="sng">
                    <a:solidFill>
                      <a:srgbClr val="C74444"/>
                    </a:solidFill>
                    <a:rou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zh-CN" altLang="en-US" b="1">
                      <a:solidFill>
                        <a:srgbClr val="FF0000"/>
                      </a:solidFill>
                      <a:latin typeface="微软雅黑" pitchFamily="34" charset="-122"/>
                      <a:ea typeface="微软雅黑" pitchFamily="34" charset="-122"/>
                    </a:endParaRPr>
                  </a:p>
                </p:txBody>
              </p:sp>
            </p:grpSp>
          </p:grpSp>
          <p:sp>
            <p:nvSpPr>
              <p:cNvPr id="303" name="Freeform 106"/>
              <p:cNvSpPr/>
              <p:nvPr>
                <p:custDataLst>
                  <p:tags r:id="rId25"/>
                </p:custDataLst>
              </p:nvPr>
            </p:nvSpPr>
            <p:spPr bwMode="auto">
              <a:xfrm>
                <a:off x="2915885" y="4167445"/>
                <a:ext cx="261035" cy="112969"/>
              </a:xfrm>
              <a:custGeom>
                <a:avLst/>
                <a:gdLst>
                  <a:gd name="T0" fmla="*/ 2147483647 w 439"/>
                  <a:gd name="T1" fmla="*/ 0 h 476"/>
                  <a:gd name="T2" fmla="*/ 2147483647 w 439"/>
                  <a:gd name="T3" fmla="*/ 2147483647 h 476"/>
                  <a:gd name="T4" fmla="*/ 2147483647 w 439"/>
                  <a:gd name="T5" fmla="*/ 2147483647 h 476"/>
                  <a:gd name="T6" fmla="*/ 2147483647 w 439"/>
                  <a:gd name="T7" fmla="*/ 2147483647 h 476"/>
                  <a:gd name="T8" fmla="*/ 2147483647 w 439"/>
                  <a:gd name="T9" fmla="*/ 2147483647 h 476"/>
                  <a:gd name="T10" fmla="*/ 2147483647 w 439"/>
                  <a:gd name="T11" fmla="*/ 2147483647 h 476"/>
                  <a:gd name="T12" fmla="*/ 2147483647 w 439"/>
                  <a:gd name="T13" fmla="*/ 2147483647 h 476"/>
                  <a:gd name="T14" fmla="*/ 2147483647 w 439"/>
                  <a:gd name="T15" fmla="*/ 2147483647 h 476"/>
                  <a:gd name="T16" fmla="*/ 2147483647 w 439"/>
                  <a:gd name="T17" fmla="*/ 2147483647 h 476"/>
                  <a:gd name="T18" fmla="*/ 2147483647 w 439"/>
                  <a:gd name="T19" fmla="*/ 2147483647 h 476"/>
                  <a:gd name="T20" fmla="*/ 2147483647 w 439"/>
                  <a:gd name="T21" fmla="*/ 2147483647 h 476"/>
                  <a:gd name="T22" fmla="*/ 2147483647 w 439"/>
                  <a:gd name="T23" fmla="*/ 2147483647 h 476"/>
                  <a:gd name="T24" fmla="*/ 2147483647 w 439"/>
                  <a:gd name="T25" fmla="*/ 2147483647 h 476"/>
                  <a:gd name="T26" fmla="*/ 2147483647 w 439"/>
                  <a:gd name="T27" fmla="*/ 2147483647 h 476"/>
                  <a:gd name="T28" fmla="*/ 2147483647 w 439"/>
                  <a:gd name="T29" fmla="*/ 2147483647 h 476"/>
                  <a:gd name="T30" fmla="*/ 0 w 439"/>
                  <a:gd name="T31" fmla="*/ 2147483647 h 47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39"/>
                  <a:gd name="T49" fmla="*/ 0 h 476"/>
                  <a:gd name="T50" fmla="*/ 439 w 439"/>
                  <a:gd name="T51" fmla="*/ 476 h 47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39" h="476">
                    <a:moveTo>
                      <a:pt x="439" y="0"/>
                    </a:moveTo>
                    <a:cubicBezTo>
                      <a:pt x="373" y="22"/>
                      <a:pt x="359" y="52"/>
                      <a:pt x="311" y="92"/>
                    </a:cubicBezTo>
                    <a:cubicBezTo>
                      <a:pt x="288" y="111"/>
                      <a:pt x="268" y="125"/>
                      <a:pt x="247" y="147"/>
                    </a:cubicBezTo>
                    <a:cubicBezTo>
                      <a:pt x="256" y="201"/>
                      <a:pt x="252" y="212"/>
                      <a:pt x="302" y="229"/>
                    </a:cubicBezTo>
                    <a:cubicBezTo>
                      <a:pt x="323" y="226"/>
                      <a:pt x="349" y="234"/>
                      <a:pt x="366" y="220"/>
                    </a:cubicBezTo>
                    <a:cubicBezTo>
                      <a:pt x="375" y="213"/>
                      <a:pt x="357" y="199"/>
                      <a:pt x="348" y="192"/>
                    </a:cubicBezTo>
                    <a:cubicBezTo>
                      <a:pt x="340" y="186"/>
                      <a:pt x="329" y="186"/>
                      <a:pt x="320" y="183"/>
                    </a:cubicBezTo>
                    <a:cubicBezTo>
                      <a:pt x="302" y="189"/>
                      <a:pt x="283" y="195"/>
                      <a:pt x="265" y="201"/>
                    </a:cubicBezTo>
                    <a:cubicBezTo>
                      <a:pt x="247" y="207"/>
                      <a:pt x="211" y="220"/>
                      <a:pt x="211" y="220"/>
                    </a:cubicBezTo>
                    <a:cubicBezTo>
                      <a:pt x="185" y="245"/>
                      <a:pt x="168" y="285"/>
                      <a:pt x="156" y="320"/>
                    </a:cubicBezTo>
                    <a:cubicBezTo>
                      <a:pt x="166" y="362"/>
                      <a:pt x="169" y="380"/>
                      <a:pt x="211" y="393"/>
                    </a:cubicBezTo>
                    <a:cubicBezTo>
                      <a:pt x="221" y="390"/>
                      <a:pt x="261" y="384"/>
                      <a:pt x="247" y="357"/>
                    </a:cubicBezTo>
                    <a:cubicBezTo>
                      <a:pt x="243" y="349"/>
                      <a:pt x="229" y="351"/>
                      <a:pt x="220" y="348"/>
                    </a:cubicBezTo>
                    <a:cubicBezTo>
                      <a:pt x="171" y="352"/>
                      <a:pt x="112" y="336"/>
                      <a:pt x="73" y="366"/>
                    </a:cubicBezTo>
                    <a:cubicBezTo>
                      <a:pt x="9" y="416"/>
                      <a:pt x="101" y="376"/>
                      <a:pt x="28" y="403"/>
                    </a:cubicBezTo>
                    <a:cubicBezTo>
                      <a:pt x="20" y="427"/>
                      <a:pt x="18" y="458"/>
                      <a:pt x="0" y="476"/>
                    </a:cubicBezTo>
                  </a:path>
                </a:pathLst>
              </a:custGeom>
              <a:noFill/>
              <a:ln w="19050" cmpd="sng">
                <a:solidFill>
                  <a:srgbClr val="FF6600"/>
                </a:solidFill>
                <a:round/>
              </a:ln>
            </p:spPr>
            <p:txBody>
              <a:bodyPr/>
              <a:lstStyle/>
              <a:p>
                <a:endParaRPr lang="zh-CN" altLang="en-US" b="1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sp>
        <p:nvSpPr>
          <p:cNvPr id="346" name="矩形 345"/>
          <p:cNvSpPr/>
          <p:nvPr>
            <p:custDataLst>
              <p:tags r:id="rId8"/>
            </p:custDataLst>
          </p:nvPr>
        </p:nvSpPr>
        <p:spPr>
          <a:xfrm>
            <a:off x="6999367" y="2320335"/>
            <a:ext cx="1584176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47" name="矩形 346"/>
          <p:cNvSpPr/>
          <p:nvPr>
            <p:custDataLst>
              <p:tags r:id="rId9"/>
            </p:custDataLst>
          </p:nvPr>
        </p:nvSpPr>
        <p:spPr>
          <a:xfrm>
            <a:off x="9015591" y="2320335"/>
            <a:ext cx="108012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48" name="矩形 347"/>
          <p:cNvSpPr/>
          <p:nvPr>
            <p:custDataLst>
              <p:tags r:id="rId10"/>
            </p:custDataLst>
          </p:nvPr>
        </p:nvSpPr>
        <p:spPr>
          <a:xfrm>
            <a:off x="6999367" y="3133631"/>
            <a:ext cx="1584176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49" name="矩形 348"/>
          <p:cNvSpPr/>
          <p:nvPr>
            <p:custDataLst>
              <p:tags r:id="rId11"/>
            </p:custDataLst>
          </p:nvPr>
        </p:nvSpPr>
        <p:spPr>
          <a:xfrm>
            <a:off x="9015591" y="3133631"/>
            <a:ext cx="108012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0" name="矩形 349"/>
          <p:cNvSpPr/>
          <p:nvPr>
            <p:custDataLst>
              <p:tags r:id="rId12"/>
            </p:custDataLst>
          </p:nvPr>
        </p:nvSpPr>
        <p:spPr>
          <a:xfrm>
            <a:off x="6999367" y="3828311"/>
            <a:ext cx="1584176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1" name="矩形 350"/>
          <p:cNvSpPr/>
          <p:nvPr>
            <p:custDataLst>
              <p:tags r:id="rId13"/>
            </p:custDataLst>
          </p:nvPr>
        </p:nvSpPr>
        <p:spPr>
          <a:xfrm>
            <a:off x="9015591" y="3828311"/>
            <a:ext cx="108012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2" name="矩形 351"/>
          <p:cNvSpPr/>
          <p:nvPr>
            <p:custDataLst>
              <p:tags r:id="rId14"/>
            </p:custDataLst>
          </p:nvPr>
        </p:nvSpPr>
        <p:spPr>
          <a:xfrm>
            <a:off x="6999367" y="4505975"/>
            <a:ext cx="1584176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3" name="矩形 352"/>
          <p:cNvSpPr/>
          <p:nvPr>
            <p:custDataLst>
              <p:tags r:id="rId15"/>
            </p:custDataLst>
          </p:nvPr>
        </p:nvSpPr>
        <p:spPr>
          <a:xfrm>
            <a:off x="9015591" y="4505975"/>
            <a:ext cx="108012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4" name="矩形 353"/>
          <p:cNvSpPr/>
          <p:nvPr>
            <p:custDataLst>
              <p:tags r:id="rId16"/>
            </p:custDataLst>
          </p:nvPr>
        </p:nvSpPr>
        <p:spPr>
          <a:xfrm>
            <a:off x="6999367" y="5141347"/>
            <a:ext cx="1584176" cy="563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5" name="矩形 354"/>
          <p:cNvSpPr/>
          <p:nvPr>
            <p:custDataLst>
              <p:tags r:id="rId17"/>
            </p:custDataLst>
          </p:nvPr>
        </p:nvSpPr>
        <p:spPr>
          <a:xfrm>
            <a:off x="9015591" y="5141347"/>
            <a:ext cx="1080120" cy="563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6" name="矩形 355"/>
          <p:cNvSpPr/>
          <p:nvPr>
            <p:custDataLst>
              <p:tags r:id="rId18"/>
            </p:custDataLst>
          </p:nvPr>
        </p:nvSpPr>
        <p:spPr>
          <a:xfrm>
            <a:off x="6999367" y="5747003"/>
            <a:ext cx="1584176" cy="461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7" name="矩形 356"/>
          <p:cNvSpPr/>
          <p:nvPr>
            <p:custDataLst>
              <p:tags r:id="rId19"/>
            </p:custDataLst>
          </p:nvPr>
        </p:nvSpPr>
        <p:spPr>
          <a:xfrm>
            <a:off x="9015591" y="5747003"/>
            <a:ext cx="1080120" cy="461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矩形 2"/>
          <p:cNvSpPr/>
          <p:nvPr>
            <p:custDataLst>
              <p:tags r:id="rId20"/>
            </p:custDataLst>
          </p:nvPr>
        </p:nvSpPr>
        <p:spPr>
          <a:xfrm>
            <a:off x="519153" y="236151"/>
            <a:ext cx="417639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3200" smtClean="0">
                <a:solidFill>
                  <a:schemeClr val="tx1"/>
                </a:solidFill>
                <a:latin typeface="+mn-ea"/>
                <a:cs typeface="Times New Roman" panose="02020603050405020304" charset="0"/>
                <a:sym typeface="微软雅黑" pitchFamily="34" charset="-122"/>
              </a:rPr>
              <a:t>1.</a:t>
            </a:r>
            <a:r>
              <a:rPr lang="zh-CN" altLang="en-US" sz="3200" smtClean="0">
                <a:solidFill>
                  <a:schemeClr val="tx1"/>
                </a:solidFill>
                <a:latin typeface="+mn-ea"/>
                <a:cs typeface="Times New Roman" panose="02020603050405020304" charset="0"/>
                <a:sym typeface="微软雅黑" pitchFamily="34" charset="-122"/>
              </a:rPr>
              <a:t>滑动变阻器的使用：</a:t>
            </a:r>
          </a:p>
        </p:txBody>
      </p:sp>
      <p:sp>
        <p:nvSpPr>
          <p:cNvPr id="358" name="矩形 357"/>
          <p:cNvSpPr/>
          <p:nvPr>
            <p:custDataLst>
              <p:tags r:id="rId21"/>
            </p:custDataLst>
          </p:nvPr>
        </p:nvSpPr>
        <p:spPr>
          <a:xfrm>
            <a:off x="4383128" y="236151"/>
            <a:ext cx="34340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zh-CN" sz="3200" b="1" smtClean="0">
                <a:solidFill>
                  <a:srgbClr val="C00000"/>
                </a:solidFill>
                <a:latin typeface="Calibri" pitchFamily="34" charset="0"/>
                <a:cs typeface="Times New Roman" panose="02020603050405020304" charset="0"/>
                <a:sym typeface="微软雅黑" pitchFamily="34" charset="-122"/>
              </a:rPr>
              <a:t>②一上、一下连接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6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7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7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" grpId="0" animBg="1"/>
      <p:bldP spid="347" grpId="1" animBg="1"/>
      <p:bldP spid="348" grpId="2" animBg="1"/>
      <p:bldP spid="349" grpId="3" animBg="1"/>
      <p:bldP spid="350" grpId="4" animBg="1"/>
      <p:bldP spid="351" grpId="5" animBg="1"/>
      <p:bldP spid="352" grpId="6" animBg="1"/>
      <p:bldP spid="353" grpId="7" animBg="1"/>
      <p:bldP spid="354" grpId="8" animBg="1"/>
      <p:bldP spid="355" grpId="9" animBg="1"/>
      <p:bldP spid="356" grpId="10" animBg="1"/>
      <p:bldP spid="357" grpId="11" animBg="1"/>
      <p:bldP spid="358" grpId="12"/>
      <p:bldP spid="358" grpId="1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roup 1"/>
          <p:cNvGrpSpPr/>
          <p:nvPr>
            <p:custDataLst>
              <p:tags r:id="rId1"/>
            </p:custDataLst>
          </p:nvPr>
        </p:nvGrpSpPr>
        <p:grpSpPr>
          <a:xfrm>
            <a:off x="520065" y="2105025"/>
            <a:ext cx="4086860" cy="3222625"/>
            <a:chOff x="4690" y="9330"/>
            <a:chExt cx="4190" cy="3246"/>
          </a:xfrm>
        </p:grpSpPr>
        <p:pic>
          <p:nvPicPr>
            <p:cNvPr id="114" name="Picture 2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90" y="9330"/>
              <a:ext cx="4190" cy="2970"/>
            </a:xfrm>
            <a:prstGeom prst="rect">
              <a:avLst/>
            </a:prstGeom>
            <a:noFill/>
          </p:spPr>
        </p:pic>
        <p:sp>
          <p:nvSpPr>
            <p:cNvPr id="122" name="Text Box 3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140" y="12237"/>
              <a:ext cx="1040" cy="339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/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1" lang="en-US" altLang="zh-CN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</p:grpSp>
      <p:sp>
        <p:nvSpPr>
          <p:cNvPr id="123" name="矩形 122"/>
          <p:cNvSpPr/>
          <p:nvPr>
            <p:custDataLst>
              <p:tags r:id="rId2"/>
            </p:custDataLst>
          </p:nvPr>
        </p:nvSpPr>
        <p:spPr>
          <a:xfrm>
            <a:off x="1519903" y="1267262"/>
            <a:ext cx="261048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微软雅黑" panose="020B0503020204020204" pitchFamily="34" charset="-122"/>
              </a:rPr>
              <a:t>2.</a:t>
            </a:r>
            <a:r>
              <a:rPr lang="zh-CN" altLang="en-US" sz="280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微软雅黑" panose="020B0503020204020204" pitchFamily="34" charset="-122"/>
              </a:rPr>
              <a:t>铭牌的含义：</a:t>
            </a:r>
          </a:p>
        </p:txBody>
      </p:sp>
      <p:sp>
        <p:nvSpPr>
          <p:cNvPr id="124" name="矩形 123"/>
          <p:cNvSpPr/>
          <p:nvPr>
            <p:custDataLst>
              <p:tags r:id="rId3"/>
            </p:custDataLst>
          </p:nvPr>
        </p:nvSpPr>
        <p:spPr>
          <a:xfrm>
            <a:off x="4838874" y="2033062"/>
            <a:ext cx="6408712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  <a:latin typeface="+mj-ea"/>
                <a:ea typeface="+mj-ea"/>
              </a:rPr>
              <a:t>“50Ω”</a:t>
            </a:r>
            <a:r>
              <a:rPr lang="zh-CN" altLang="zh-CN" sz="2400">
                <a:solidFill>
                  <a:schemeClr val="tx1"/>
                </a:solidFill>
                <a:latin typeface="+mj-ea"/>
                <a:ea typeface="+mj-ea"/>
              </a:rPr>
              <a:t>表示滑片移动时，这个</a:t>
            </a:r>
            <a:r>
              <a:rPr lang="zh-CN" altLang="zh-CN" sz="2400" b="1">
                <a:solidFill>
                  <a:srgbClr val="C00000"/>
                </a:solidFill>
                <a:latin typeface="+mj-ea"/>
                <a:ea typeface="+mj-ea"/>
              </a:rPr>
              <a:t>变阻器接入电路的最大阻值是</a:t>
            </a:r>
            <a:r>
              <a:rPr lang="en-US" altLang="zh-CN" sz="2400" b="1">
                <a:solidFill>
                  <a:srgbClr val="C00000"/>
                </a:solidFill>
                <a:latin typeface="+mj-ea"/>
                <a:ea typeface="+mj-ea"/>
              </a:rPr>
              <a:t>50Ω</a:t>
            </a:r>
            <a:r>
              <a:rPr lang="zh-CN" altLang="zh-CN" sz="2400">
                <a:solidFill>
                  <a:schemeClr val="tx1"/>
                </a:solidFill>
                <a:latin typeface="+mj-ea"/>
                <a:ea typeface="+mj-ea"/>
              </a:rPr>
              <a:t>，因此这个滑动变阻器的</a:t>
            </a:r>
            <a:r>
              <a:rPr lang="zh-CN" altLang="zh-CN" sz="2400" smtClean="0">
                <a:solidFill>
                  <a:schemeClr val="tx1"/>
                </a:solidFill>
                <a:latin typeface="+mj-ea"/>
                <a:ea typeface="+mj-ea"/>
              </a:rPr>
              <a:t>电</a:t>
            </a:r>
            <a:r>
              <a:rPr lang="zh-CN" altLang="en-US" sz="2400" smtClean="0">
                <a:solidFill>
                  <a:schemeClr val="tx1"/>
                </a:solidFill>
                <a:latin typeface="+mj-ea"/>
                <a:ea typeface="+mj-ea"/>
              </a:rPr>
              <a:t>阻值</a:t>
            </a:r>
            <a:r>
              <a:rPr lang="zh-CN" altLang="zh-CN" sz="2400" smtClean="0">
                <a:solidFill>
                  <a:schemeClr val="tx1"/>
                </a:solidFill>
                <a:latin typeface="+mj-ea"/>
                <a:ea typeface="+mj-ea"/>
              </a:rPr>
              <a:t>变化范围</a:t>
            </a:r>
            <a:r>
              <a:rPr lang="zh-CN" altLang="zh-CN" sz="2400">
                <a:solidFill>
                  <a:schemeClr val="tx1"/>
                </a:solidFill>
                <a:latin typeface="+mj-ea"/>
                <a:ea typeface="+mj-ea"/>
              </a:rPr>
              <a:t>是</a:t>
            </a:r>
            <a:r>
              <a:rPr lang="en-US" altLang="zh-CN" sz="2400">
                <a:solidFill>
                  <a:schemeClr val="tx1"/>
                </a:solidFill>
                <a:latin typeface="+mj-ea"/>
                <a:ea typeface="+mj-ea"/>
              </a:rPr>
              <a:t>0~50Ω</a:t>
            </a:r>
            <a:r>
              <a:rPr lang="zh-CN" altLang="zh-CN" sz="2400">
                <a:solidFill>
                  <a:schemeClr val="tx1"/>
                </a:solidFill>
                <a:latin typeface="+mj-ea"/>
                <a:ea typeface="+mj-ea"/>
              </a:rPr>
              <a:t>；</a:t>
            </a:r>
            <a:endParaRPr lang="zh-CN" altLang="zh-CN" sz="2400" smtClean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4838874" y="3971717"/>
            <a:ext cx="6408712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400">
                <a:solidFill>
                  <a:schemeClr val="tx1"/>
                </a:solidFill>
                <a:latin typeface="+mj-ea"/>
                <a:ea typeface="+mj-ea"/>
              </a:rPr>
              <a:t>“</a:t>
            </a:r>
            <a:r>
              <a:rPr lang="en-US" altLang="zh-CN" sz="2400">
                <a:solidFill>
                  <a:schemeClr val="tx1"/>
                </a:solidFill>
                <a:latin typeface="+mj-ea"/>
                <a:ea typeface="+mj-ea"/>
              </a:rPr>
              <a:t>1.2A</a:t>
            </a:r>
            <a:r>
              <a:rPr lang="zh-CN" altLang="zh-CN" sz="2400">
                <a:solidFill>
                  <a:schemeClr val="tx1"/>
                </a:solidFill>
                <a:latin typeface="+mj-ea"/>
                <a:ea typeface="+mj-ea"/>
              </a:rPr>
              <a:t>”表示这个滑动变阻器</a:t>
            </a:r>
            <a:r>
              <a:rPr lang="zh-CN" altLang="zh-CN" sz="2400" b="1">
                <a:solidFill>
                  <a:srgbClr val="C00000"/>
                </a:solidFill>
                <a:latin typeface="+mj-ea"/>
                <a:ea typeface="+mj-ea"/>
              </a:rPr>
              <a:t>允许通过的最大电流是</a:t>
            </a:r>
            <a:r>
              <a:rPr lang="en-US" altLang="zh-CN" sz="2400" b="1" smtClean="0">
                <a:solidFill>
                  <a:srgbClr val="C00000"/>
                </a:solidFill>
                <a:latin typeface="+mj-ea"/>
                <a:ea typeface="+mj-ea"/>
              </a:rPr>
              <a:t>1.2A</a:t>
            </a:r>
            <a:r>
              <a:rPr lang="zh-CN" altLang="en-US" sz="2400" b="1" smtClean="0">
                <a:solidFill>
                  <a:srgbClr val="C00000"/>
                </a:solidFill>
                <a:latin typeface="+mj-ea"/>
                <a:ea typeface="+mj-ea"/>
              </a:rPr>
              <a:t>，</a:t>
            </a:r>
            <a:r>
              <a:rPr lang="zh-CN" altLang="en-US" sz="2400" smtClean="0">
                <a:solidFill>
                  <a:schemeClr val="tx1"/>
                </a:solidFill>
                <a:latin typeface="+mj-ea"/>
                <a:ea typeface="+mj-ea"/>
              </a:rPr>
              <a:t>否则就可能因发热而烧毁</a:t>
            </a:r>
            <a:r>
              <a:rPr lang="zh-CN" altLang="zh-CN" sz="2400" smtClean="0">
                <a:solidFill>
                  <a:schemeClr val="tx1"/>
                </a:solidFill>
                <a:latin typeface="+mj-ea"/>
                <a:ea typeface="+mj-ea"/>
              </a:rPr>
              <a:t>。</a:t>
            </a:r>
          </a:p>
        </p:txBody>
      </p:sp>
      <p:sp>
        <p:nvSpPr>
          <p:cNvPr id="6" name="标题 9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57785" y="155575"/>
            <a:ext cx="6715760" cy="796290"/>
          </a:xfrm>
        </p:spPr>
        <p:txBody>
          <a:bodyPr lIns="88770" tIns="44385" rIns="88770" bIns="44385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mtClean="0"/>
              <a:t>二、滑动变阻器的使用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20954" y="970717"/>
            <a:ext cx="9793088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lIns="91430" tIns="45715" rIns="91430" bIns="45715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800" b="1" smtClean="0">
                <a:solidFill>
                  <a:srgbClr val="4F81BD"/>
                </a:solidFill>
                <a:latin typeface="+mn-ea"/>
              </a:rPr>
              <a:t>3.</a:t>
            </a:r>
            <a:r>
              <a:rPr lang="zh-CN" altLang="en-US" sz="2800" b="1" smtClean="0">
                <a:solidFill>
                  <a:srgbClr val="4F81BD"/>
                </a:solidFill>
                <a:latin typeface="+mn-ea"/>
              </a:rPr>
              <a:t>注意：</a:t>
            </a:r>
            <a:endParaRPr lang="en-US" altLang="zh-CN" sz="2800" smtClean="0">
              <a:solidFill>
                <a:srgbClr val="4F81BD"/>
              </a:solidFill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800" smtClean="0">
                <a:solidFill>
                  <a:schemeClr val="tx1"/>
                </a:solidFill>
                <a:latin typeface="+mn-ea"/>
              </a:rPr>
              <a:t>使用滑动变阻器做实验时，电路接通前必须使它处于</a:t>
            </a:r>
            <a:r>
              <a:rPr lang="zh-CN" altLang="en-US" sz="2800" b="1" smtClean="0">
                <a:solidFill>
                  <a:srgbClr val="C00000"/>
                </a:solidFill>
                <a:latin typeface="+mn-ea"/>
              </a:rPr>
              <a:t>最大电阻</a:t>
            </a:r>
            <a:r>
              <a:rPr lang="zh-CN" altLang="en-US" sz="28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，</a:t>
            </a:r>
            <a:r>
              <a:rPr lang="zh-CN" altLang="en-US" sz="2800" smtClean="0">
                <a:solidFill>
                  <a:schemeClr val="tx1"/>
                </a:solidFill>
                <a:latin typeface="+mn-ea"/>
              </a:rPr>
              <a:t>目的是为了保护电路</a:t>
            </a:r>
            <a:endParaRPr kumimoji="1" lang="zh-CN" altLang="en-US" sz="2800" i="1" smtClean="0">
              <a:solidFill>
                <a:schemeClr val="tx1"/>
              </a:solidFill>
              <a:latin typeface="+mn-ea"/>
              <a:cs typeface="Times New Roman" panose="02020603050405020304" charset="0"/>
            </a:endParaRPr>
          </a:p>
        </p:txBody>
      </p:sp>
      <p:sp>
        <p:nvSpPr>
          <p:cNvPr id="6" name="矩形 1">
            <a:hlinkClick r:id="rId9" action="ppaction://hlinkfile"/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20954" y="3203600"/>
            <a:ext cx="9793088" cy="735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lIns="91430" tIns="45715" rIns="91430" bIns="45715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b="1" smtClean="0">
                <a:solidFill>
                  <a:srgbClr val="4F81BD"/>
                </a:solidFill>
                <a:latin typeface="+mn-ea"/>
              </a:rPr>
              <a:t>最大电阻：</a:t>
            </a:r>
            <a:r>
              <a:rPr lang="zh-CN" altLang="en-US" sz="2800" smtClean="0">
                <a:solidFill>
                  <a:schemeClr val="tx1"/>
                </a:solidFill>
                <a:latin typeface="+mn-ea"/>
              </a:rPr>
              <a:t>滑片应放在远离的电阻丝的下端接线柱那一边</a:t>
            </a:r>
            <a:endParaRPr kumimoji="1" lang="zh-CN" altLang="en-US" sz="2800" i="1" smtClean="0">
              <a:solidFill>
                <a:schemeClr val="tx1"/>
              </a:solidFill>
              <a:latin typeface="+mn-ea"/>
              <a:cs typeface="Times New Roman" panose="02020603050405020304" charset="0"/>
            </a:endParaRPr>
          </a:p>
        </p:txBody>
      </p:sp>
      <p:sp>
        <p:nvSpPr>
          <p:cNvPr id="3" name="标题 9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57785" y="155575"/>
            <a:ext cx="6715760" cy="796290"/>
          </a:xfrm>
        </p:spPr>
        <p:txBody>
          <a:bodyPr lIns="88770" tIns="44385" rIns="88770" bIns="44385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mtClean="0"/>
              <a:t>二、滑动变阻器的使用</a:t>
            </a: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734780" y="4698502"/>
            <a:ext cx="181229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n-US" sz="3200" b="1" smtClean="0">
                <a:solidFill>
                  <a:srgbClr val="C00000"/>
                </a:solidFill>
                <a:latin typeface="宋体" pitchFamily="2" charset="-122"/>
              </a:rPr>
              <a:t>4.</a:t>
            </a:r>
            <a:r>
              <a:rPr lang="zh-CN" altLang="en-US" sz="3200" b="1" smtClean="0">
                <a:solidFill>
                  <a:srgbClr val="C00000"/>
                </a:solidFill>
                <a:latin typeface="宋体" pitchFamily="2" charset="-122"/>
              </a:rPr>
              <a:t>作用：</a:t>
            </a:r>
          </a:p>
        </p:txBody>
      </p:sp>
      <p:sp>
        <p:nvSpPr>
          <p:cNvPr id="7" name="左大括号 6"/>
          <p:cNvSpPr/>
          <p:nvPr>
            <p:custDataLst>
              <p:tags r:id="rId5"/>
            </p:custDataLst>
          </p:nvPr>
        </p:nvSpPr>
        <p:spPr>
          <a:xfrm>
            <a:off x="2347595" y="4377055"/>
            <a:ext cx="431800" cy="1224280"/>
          </a:xfrm>
          <a:prstGeom prst="lef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rgbClr val="C00000"/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3061420" y="4267972"/>
            <a:ext cx="22148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zh-CN" altLang="en-US" sz="3200" b="1" smtClean="0">
                <a:solidFill>
                  <a:srgbClr val="C00000"/>
                </a:solidFill>
                <a:latin typeface="Calibri" pitchFamily="34" charset="0"/>
              </a:rPr>
              <a:t>①</a:t>
            </a:r>
            <a:r>
              <a:rPr lang="zh-CN" altLang="en-US" sz="3200" b="1" smtClean="0">
                <a:solidFill>
                  <a:srgbClr val="C00000"/>
                </a:solidFill>
                <a:latin typeface="宋体" pitchFamily="2" charset="-122"/>
              </a:rPr>
              <a:t>保护电路</a:t>
            </a:r>
          </a:p>
        </p:txBody>
      </p:sp>
      <p:sp>
        <p:nvSpPr>
          <p:cNvPr id="9" name="矩形 8"/>
          <p:cNvSpPr/>
          <p:nvPr>
            <p:custDataLst>
              <p:tags r:id="rId7"/>
            </p:custDataLst>
          </p:nvPr>
        </p:nvSpPr>
        <p:spPr>
          <a:xfrm>
            <a:off x="3044910" y="5040767"/>
            <a:ext cx="66852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zh-CN" altLang="en-US" sz="3200" b="1" smtClean="0">
                <a:solidFill>
                  <a:srgbClr val="C00000"/>
                </a:solidFill>
                <a:latin typeface="Calibri" pitchFamily="34" charset="0"/>
              </a:rPr>
              <a:t>②改变电路中的电流和导体两端电压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1"/>
      <p:bldP spid="5" grpId="2"/>
      <p:bldP spid="7" grpId="7" animBg="1"/>
      <p:bldP spid="8" grpId="3"/>
      <p:bldP spid="8" grpId="4"/>
      <p:bldP spid="9" grpId="5"/>
      <p:bldP spid="9" grpId="6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00990" y="212725"/>
            <a:ext cx="3810000" cy="758190"/>
          </a:xfrm>
        </p:spPr>
        <p:txBody>
          <a:bodyPr lIns="88770" tIns="44385" rIns="88770" bIns="44385"/>
          <a:lstStyle/>
          <a:p>
            <a:r>
              <a:rPr lang="zh-CN" altLang="en-US" smtClean="0"/>
              <a:t>三、电阻箱</a:t>
            </a:r>
          </a:p>
        </p:txBody>
      </p:sp>
      <p:pic>
        <p:nvPicPr>
          <p:cNvPr id="11" name="ShockwaveFlash1"/>
          <p:cNvPicPr preferRelativeResize="0">
            <a:picLocks noChangeArrowheads="1" noChangeShapeType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8" r="37162"/>
          <a:stretch>
            <a:fillRect/>
          </a:stretch>
        </p:blipFill>
        <p:spPr bwMode="auto">
          <a:xfrm>
            <a:off x="6987540" y="2382520"/>
            <a:ext cx="3451225" cy="2978785"/>
          </a:xfrm>
          <a:prstGeom prst="rect">
            <a:avLst/>
          </a:prstGeom>
          <a:noFill/>
          <a:ln w="9525">
            <a:miter lim="800000"/>
          </a:ln>
          <a:effectLst/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961515" y="2382520"/>
            <a:ext cx="3453765" cy="2974340"/>
          </a:xfrm>
          <a:prstGeom prst="rect">
            <a:avLst/>
          </a:prstGeom>
        </p:spPr>
      </p:pic>
      <p:sp>
        <p:nvSpPr>
          <p:cNvPr id="17" name="矩形 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15390" y="1347470"/>
            <a:ext cx="730694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8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1.</a:t>
            </a:r>
            <a:r>
              <a:rPr lang="zh-CN" altLang="en-US" sz="28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作用：能</a:t>
            </a:r>
            <a:r>
              <a: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表示出电阻值大小的变阻器。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20090827_1dc14b91277b32fe35289xzWjjCA9Pai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0810" y="1664970"/>
            <a:ext cx="4203700" cy="177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5" descr="8-8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0810" y="4249420"/>
            <a:ext cx="4203065" cy="178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图片 2" descr="屏幕快照 2015-10-11 下午7.19.11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3" t="3827" r="-6560" b="-618"/>
          <a:stretch>
            <a:fillRect/>
          </a:stretch>
        </p:blipFill>
        <p:spPr bwMode="auto">
          <a:xfrm>
            <a:off x="772160" y="1664970"/>
            <a:ext cx="5074285" cy="45091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9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300990" y="212725"/>
            <a:ext cx="3810000" cy="758190"/>
          </a:xfrm>
        </p:spPr>
        <p:txBody>
          <a:bodyPr lIns="88770" tIns="44385" rIns="88770" bIns="44385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mtClean="0"/>
              <a:t>三、电阻箱</a:t>
            </a:r>
          </a:p>
        </p:txBody>
      </p:sp>
      <p:sp>
        <p:nvSpPr>
          <p:cNvPr id="17" name="矩形 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221480" y="330835"/>
            <a:ext cx="216979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8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2.</a:t>
            </a:r>
            <a:r>
              <a:rPr lang="zh-CN" sz="28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元件符号：</a:t>
            </a:r>
            <a:endParaRPr lang="zh-CN" sz="280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grpSp>
        <p:nvGrpSpPr>
          <p:cNvPr id="5" name="组合 4"/>
          <p:cNvGrpSpPr/>
          <p:nvPr>
            <p:custDataLst>
              <p:tags r:id="rId6"/>
            </p:custDataLst>
          </p:nvPr>
        </p:nvGrpSpPr>
        <p:grpSpPr>
          <a:xfrm>
            <a:off x="6867525" y="212725"/>
            <a:ext cx="791210" cy="864870"/>
            <a:chOff x="6599" y="1612"/>
            <a:chExt cx="1246" cy="1362"/>
          </a:xfrm>
        </p:grpSpPr>
        <p:sp>
          <p:nvSpPr>
            <p:cNvPr id="3" name="矩形 2"/>
            <p:cNvSpPr/>
            <p:nvPr>
              <p:custDataLst>
                <p:tags r:id="rId7"/>
              </p:custDataLst>
            </p:nvPr>
          </p:nvSpPr>
          <p:spPr>
            <a:xfrm>
              <a:off x="6599" y="2066"/>
              <a:ext cx="1247" cy="454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" name="直接箭头连接符 3"/>
            <p:cNvCxnSpPr/>
            <p:nvPr>
              <p:custDataLst>
                <p:tags r:id="rId8"/>
              </p:custDataLst>
            </p:nvPr>
          </p:nvCxnSpPr>
          <p:spPr>
            <a:xfrm flipV="1">
              <a:off x="6737" y="1612"/>
              <a:ext cx="972" cy="1363"/>
            </a:xfrm>
            <a:prstGeom prst="straightConnector1">
              <a:avLst/>
            </a:prstGeom>
            <a:ln w="57150">
              <a:solidFill>
                <a:schemeClr val="tx1">
                  <a:lumMod val="90000"/>
                  <a:lumOff val="1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文本框 501761"/>
          <p:cNvSpPr txBox="1"/>
          <p:nvPr>
            <p:custDataLst>
              <p:tags r:id="rId1"/>
            </p:custDataLst>
          </p:nvPr>
        </p:nvSpPr>
        <p:spPr>
          <a:xfrm>
            <a:off x="485140" y="1073785"/>
            <a:ext cx="6776085" cy="3538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sz="2800">
                <a:solidFill>
                  <a:srgbClr val="FF0000"/>
                </a:solidFill>
                <a:latin typeface="宋体" pitchFamily="2" charset="-122"/>
              </a:rPr>
              <a:t>练习：</a:t>
            </a:r>
            <a:r>
              <a:rPr lang="en-US" altLang="zh-CN" sz="2800">
                <a:solidFill>
                  <a:srgbClr val="FF0000"/>
                </a:solidFill>
                <a:latin typeface="宋体" pitchFamily="2" charset="-122"/>
              </a:rPr>
              <a:t> </a:t>
            </a:r>
            <a:r>
              <a:rPr lang="zh-CN" altLang="en-US" sz="2800">
                <a:solidFill>
                  <a:srgbClr val="000000"/>
                </a:solidFill>
                <a:latin typeface="宋体" pitchFamily="2" charset="-122"/>
                <a:cs typeface="Times New Roman" panose="02020603050405020304" charset="0"/>
              </a:rPr>
              <a:t>电阻箱</a:t>
            </a:r>
          </a:p>
          <a:p>
            <a:r>
              <a:rPr lang="zh-CN" altLang="en-US" sz="2800">
                <a:solidFill>
                  <a:srgbClr val="000000"/>
                </a:solidFill>
                <a:latin typeface="宋体" pitchFamily="2" charset="-122"/>
                <a:cs typeface="Times New Roman" panose="02020603050405020304" charset="0"/>
              </a:rPr>
              <a:t>如图为电阻箱的面板</a:t>
            </a:r>
            <a:r>
              <a:rPr lang="en-US" altLang="zh-CN" sz="2800">
                <a:solidFill>
                  <a:srgbClr val="000000"/>
                </a:solidFill>
                <a:latin typeface="宋体" pitchFamily="2" charset="-122"/>
                <a:cs typeface="Times New Roman" panose="02020603050405020304" charset="0"/>
              </a:rPr>
              <a:t>,</a:t>
            </a:r>
            <a:r>
              <a:rPr lang="zh-CN" altLang="en-US" sz="2800">
                <a:solidFill>
                  <a:srgbClr val="000000"/>
                </a:solidFill>
                <a:latin typeface="宋体" pitchFamily="2" charset="-122"/>
                <a:cs typeface="Times New Roman" panose="02020603050405020304" charset="0"/>
              </a:rPr>
              <a:t>如何读出电阻箱接</a:t>
            </a:r>
          </a:p>
          <a:p>
            <a:r>
              <a:rPr lang="zh-CN" altLang="en-US" sz="2800">
                <a:solidFill>
                  <a:srgbClr val="000000"/>
                </a:solidFill>
                <a:latin typeface="宋体" pitchFamily="2" charset="-122"/>
                <a:cs typeface="Times New Roman" panose="02020603050405020304" charset="0"/>
              </a:rPr>
              <a:t>入电路的电阻值</a:t>
            </a:r>
            <a:r>
              <a:rPr lang="en-US" altLang="zh-CN" sz="2800">
                <a:solidFill>
                  <a:srgbClr val="000000"/>
                </a:solidFill>
                <a:latin typeface="宋体" pitchFamily="2" charset="-122"/>
                <a:cs typeface="Times New Roman" panose="02020603050405020304" charset="0"/>
              </a:rPr>
              <a:t>?</a:t>
            </a:r>
            <a:r>
              <a:rPr lang="zh-CN" altLang="en-US" sz="2800">
                <a:solidFill>
                  <a:srgbClr val="000000"/>
                </a:solidFill>
                <a:latin typeface="宋体" pitchFamily="2" charset="-122"/>
                <a:cs typeface="Times New Roman" panose="02020603050405020304" charset="0"/>
              </a:rPr>
              <a:t>此时电阻箱所示的电阻</a:t>
            </a:r>
          </a:p>
          <a:p>
            <a:r>
              <a:rPr lang="zh-CN" altLang="en-US" sz="2800">
                <a:solidFill>
                  <a:srgbClr val="000000"/>
                </a:solidFill>
                <a:latin typeface="宋体" pitchFamily="2" charset="-122"/>
                <a:cs typeface="Times New Roman" panose="02020603050405020304" charset="0"/>
              </a:rPr>
              <a:t>的阻值为多少</a:t>
            </a:r>
            <a:r>
              <a:rPr lang="en-US" altLang="zh-CN" sz="2800">
                <a:solidFill>
                  <a:srgbClr val="000000"/>
                </a:solidFill>
                <a:latin typeface="宋体" pitchFamily="2" charset="-122"/>
                <a:cs typeface="Times New Roman" panose="02020603050405020304" charset="0"/>
              </a:rPr>
              <a:t>Ω?</a:t>
            </a:r>
          </a:p>
          <a:p>
            <a:endParaRPr lang="en-US" altLang="zh-CN" sz="2800">
              <a:solidFill>
                <a:srgbClr val="000000"/>
              </a:solidFill>
              <a:latin typeface="宋体" pitchFamily="2" charset="-122"/>
              <a:ea typeface="楷体_GB2312" pitchFamily="49" charset="-122"/>
              <a:cs typeface="Times New Roman" panose="02020603050405020304" charset="0"/>
            </a:endParaRPr>
          </a:p>
          <a:p>
            <a:endParaRPr lang="en-US" altLang="zh-CN" sz="2800">
              <a:solidFill>
                <a:srgbClr val="000000"/>
              </a:solidFill>
              <a:latin typeface="宋体" pitchFamily="2" charset="-122"/>
              <a:ea typeface="楷体_GB2312" pitchFamily="49" charset="-122"/>
              <a:cs typeface="Times New Roman" panose="02020603050405020304" charset="0"/>
            </a:endParaRPr>
          </a:p>
          <a:p>
            <a:r>
              <a:rPr lang="zh-CN" altLang="en-US" sz="280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答案</a:t>
            </a:r>
            <a:r>
              <a:rPr lang="zh-CN" altLang="en-US" sz="280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：</a:t>
            </a:r>
            <a:r>
              <a:rPr lang="en-US" altLang="zh-CN" sz="280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(1×1 000+8×100+9×10+3×1)Ω</a:t>
            </a:r>
          </a:p>
          <a:p>
            <a:r>
              <a:rPr lang="en-US" altLang="zh-CN" sz="280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=1893Ω</a:t>
            </a:r>
            <a:r>
              <a:rPr lang="zh-CN" altLang="en-US" sz="280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。</a:t>
            </a:r>
            <a:r>
              <a:rPr lang="zh-CN" altLang="en-US" sz="280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 </a:t>
            </a:r>
          </a:p>
        </p:txBody>
      </p:sp>
      <p:pic>
        <p:nvPicPr>
          <p:cNvPr id="501765" name="图片 50176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521575" y="1316990"/>
            <a:ext cx="4021455" cy="32010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2">
                                            <p:txEl>
                                              <p:charRg st="95" end="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88425" y="1081207"/>
            <a:ext cx="10434955" cy="138366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400" tIns="46200" rIns="92400" bIns="4620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kumimoji="1" lang="en-US" altLang="zh-CN" sz="28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1.</a:t>
            </a:r>
            <a:r>
              <a:rPr kumimoji="1" lang="zh-CN" altLang="en-US" sz="2800" smtClean="0">
                <a:solidFill>
                  <a:srgbClr val="002060"/>
                </a:solidFill>
                <a:latin typeface="+mn-ea"/>
              </a:rPr>
              <a:t>滑动</a:t>
            </a:r>
            <a:r>
              <a:rPr kumimoji="1" lang="zh-CN" altLang="en-US" sz="2800">
                <a:solidFill>
                  <a:srgbClr val="002060"/>
                </a:solidFill>
                <a:latin typeface="+mn-ea"/>
              </a:rPr>
              <a:t>变阻器的工作原理：它是靠改变连入电路中的电阻线</a:t>
            </a:r>
            <a:r>
              <a:rPr kumimoji="1" lang="zh-CN" altLang="en-US" sz="2800" smtClean="0">
                <a:solidFill>
                  <a:srgbClr val="002060"/>
                </a:solidFill>
                <a:latin typeface="+mn-ea"/>
              </a:rPr>
              <a:t>的长度</a:t>
            </a:r>
          </a:p>
          <a:p>
            <a:pPr>
              <a:lnSpc>
                <a:spcPct val="150000"/>
              </a:lnSpc>
              <a:defRPr/>
            </a:pPr>
            <a:r>
              <a:rPr kumimoji="1" lang="en-US" altLang="zh-CN" sz="2800" smtClean="0">
                <a:solidFill>
                  <a:srgbClr val="002060"/>
                </a:solidFill>
                <a:latin typeface="+mn-ea"/>
              </a:rPr>
              <a:t>                                       </a:t>
            </a:r>
            <a:r>
              <a:rPr kumimoji="1" lang="en-US" altLang="zh-CN" sz="28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kumimoji="1" lang="zh-CN" altLang="en-US" sz="28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来</a:t>
            </a:r>
            <a:r>
              <a:rPr kumimoji="1"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改变接入电路中的电阻的大小。</a:t>
            </a:r>
          </a:p>
        </p:txBody>
      </p:sp>
      <p:sp>
        <p:nvSpPr>
          <p:cNvPr id="7" name="Text Box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83980" y="2393102"/>
            <a:ext cx="4034155" cy="52197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400" tIns="46200" rIns="92400" bIns="46200">
            <a:spAutoFit/>
          </a:bodyPr>
          <a:lstStyle/>
          <a:p>
            <a:pPr>
              <a:defRPr/>
            </a:pPr>
            <a:r>
              <a:rPr kumimoji="1" lang="en-US" altLang="zh-CN" sz="28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2.</a:t>
            </a:r>
            <a:r>
              <a:rPr kumimoji="1" lang="zh-CN" altLang="en-US" sz="28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滑动</a:t>
            </a:r>
            <a:r>
              <a:rPr kumimoji="1"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变阻器的</a:t>
            </a:r>
            <a:r>
              <a:rPr kumimoji="1" lang="zh-CN" altLang="en-US" sz="2800">
                <a:solidFill>
                  <a:srgbClr val="002060"/>
                </a:solidFill>
                <a:latin typeface="+mn-ea"/>
              </a:rPr>
              <a:t>使用</a:t>
            </a:r>
            <a:r>
              <a:rPr kumimoji="1" lang="zh-CN" altLang="en-US" sz="2800" smtClean="0">
                <a:solidFill>
                  <a:srgbClr val="002060"/>
                </a:solidFill>
                <a:latin typeface="+mn-ea"/>
              </a:rPr>
              <a:t>方法</a:t>
            </a:r>
          </a:p>
        </p:txBody>
      </p:sp>
      <p:sp>
        <p:nvSpPr>
          <p:cNvPr id="8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187265" y="2897158"/>
            <a:ext cx="9293225" cy="138366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400" tIns="46200" rIns="92400" bIns="4620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kumimoji="1"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（</a:t>
            </a:r>
            <a:r>
              <a:rPr kumimoji="1" lang="zh-CN" altLang="zh-CN" sz="28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kumimoji="1"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</a:t>
            </a:r>
            <a:r>
              <a:rPr kumimoji="1" lang="zh-CN" altLang="en-US" sz="2800" b="1">
                <a:solidFill>
                  <a:srgbClr val="002060"/>
                </a:solidFill>
                <a:latin typeface="+mn-ea"/>
              </a:rPr>
              <a:t>观察：</a:t>
            </a:r>
            <a:r>
              <a:rPr kumimoji="1"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铭牌上的</a:t>
            </a:r>
            <a:r>
              <a:rPr kumimoji="1" lang="zh-CN" altLang="en-US" sz="2800" b="1">
                <a:solidFill>
                  <a:srgbClr val="C00000"/>
                </a:solidFill>
                <a:latin typeface="+mn-ea"/>
              </a:rPr>
              <a:t>最大电阻值</a:t>
            </a:r>
            <a:r>
              <a:rPr kumimoji="1"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和允许通过的</a:t>
            </a:r>
            <a:r>
              <a:rPr kumimoji="1" lang="zh-CN" altLang="en-US" sz="2800" b="1">
                <a:solidFill>
                  <a:srgbClr val="C00000"/>
                </a:solidFill>
                <a:latin typeface="+mn-ea"/>
              </a:rPr>
              <a:t>最大电流</a:t>
            </a:r>
            <a:r>
              <a:rPr kumimoji="1"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。</a:t>
            </a:r>
            <a:endParaRPr kumimoji="1" lang="en-US" altLang="zh-CN" sz="2800" b="1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kumimoji="1" lang="en-US" altLang="zh-CN" sz="28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                     </a:t>
            </a:r>
            <a:r>
              <a:rPr kumimoji="1"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电路中的电流大小不能超过最大值。</a:t>
            </a:r>
          </a:p>
        </p:txBody>
      </p:sp>
      <p:sp>
        <p:nvSpPr>
          <p:cNvPr id="9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003564" y="4769113"/>
            <a:ext cx="7976870" cy="52197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400" tIns="46200" rIns="92400" bIns="46200">
            <a:spAutoFit/>
          </a:bodyPr>
          <a:lstStyle/>
          <a:p>
            <a:pPr>
              <a:defRPr/>
            </a:pPr>
            <a:r>
              <a:rPr kumimoji="1" lang="en-US" altLang="zh-CN" sz="2800" b="1" smtClean="0">
                <a:latin typeface="+mn-ea"/>
              </a:rPr>
              <a:t> </a:t>
            </a:r>
            <a:r>
              <a:rPr kumimoji="1" lang="zh-CN" altLang="en-US" sz="28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（</a:t>
            </a:r>
            <a:r>
              <a:rPr kumimoji="1" lang="zh-CN" altLang="zh-CN" sz="28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3</a:t>
            </a:r>
            <a:r>
              <a:rPr kumimoji="1"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</a:t>
            </a:r>
            <a:r>
              <a:rPr kumimoji="1" lang="zh-CN" altLang="en-US" sz="2800" b="1">
                <a:solidFill>
                  <a:srgbClr val="002060"/>
                </a:solidFill>
                <a:latin typeface="+mn-ea"/>
              </a:rPr>
              <a:t>闭合开关前</a:t>
            </a:r>
            <a:r>
              <a:rPr kumimoji="1"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，应调</a:t>
            </a:r>
            <a:r>
              <a:rPr kumimoji="1" lang="zh-CN" altLang="en-US" sz="28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至接入电路</a:t>
            </a:r>
            <a:r>
              <a:rPr kumimoji="1" lang="zh-CN" altLang="en-US" sz="2800" b="1" smtClean="0">
                <a:solidFill>
                  <a:srgbClr val="C00000"/>
                </a:solidFill>
                <a:latin typeface="+mn-ea"/>
              </a:rPr>
              <a:t>阻值</a:t>
            </a:r>
            <a:r>
              <a:rPr kumimoji="1" lang="zh-CN" altLang="en-US" sz="2800" b="1">
                <a:solidFill>
                  <a:srgbClr val="C00000"/>
                </a:solidFill>
                <a:latin typeface="+mn-ea"/>
              </a:rPr>
              <a:t>最大处</a:t>
            </a:r>
            <a:r>
              <a:rPr kumimoji="1" lang="zh-CN" altLang="zh-CN" sz="28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。</a:t>
            </a:r>
          </a:p>
        </p:txBody>
      </p:sp>
      <p:sp>
        <p:nvSpPr>
          <p:cNvPr id="11" name="Text 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043755" y="4193049"/>
            <a:ext cx="9399270" cy="52197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2400" tIns="46200" rIns="92400" bIns="46200">
            <a:spAutoFit/>
          </a:bodyPr>
          <a:lstStyle/>
          <a:p>
            <a:pPr>
              <a:defRPr/>
            </a:pPr>
            <a:r>
              <a:rPr kumimoji="1" lang="en-US" altLang="zh-CN" sz="2800" b="1" smtClean="0">
                <a:latin typeface="+mn-ea"/>
              </a:rPr>
              <a:t> </a:t>
            </a:r>
            <a:r>
              <a:rPr kumimoji="1" lang="zh-CN" altLang="en-US" sz="28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（</a:t>
            </a:r>
            <a:r>
              <a:rPr kumimoji="1" lang="zh-CN" altLang="zh-CN" sz="28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r>
              <a:rPr kumimoji="1" lang="zh-CN" altLang="en-US" sz="28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</a:t>
            </a:r>
            <a:r>
              <a:rPr kumimoji="1" lang="zh-CN" altLang="en-US" sz="2800" b="1" smtClean="0">
                <a:solidFill>
                  <a:srgbClr val="C00000"/>
                </a:solidFill>
                <a:latin typeface="+mn-ea"/>
              </a:rPr>
              <a:t>串联接入电路中时</a:t>
            </a:r>
            <a:r>
              <a:rPr kumimoji="1" lang="zh-CN" altLang="en-US" sz="28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，选用接线柱用</a:t>
            </a:r>
            <a:r>
              <a:rPr kumimoji="1" lang="zh-CN" altLang="en-US" sz="2800" b="1">
                <a:solidFill>
                  <a:srgbClr val="C00000"/>
                </a:solidFill>
                <a:latin typeface="+mn-ea"/>
              </a:rPr>
              <a:t>“一</a:t>
            </a:r>
            <a:r>
              <a:rPr kumimoji="1" lang="zh-CN" altLang="en-US" sz="2800" b="1" smtClean="0">
                <a:solidFill>
                  <a:srgbClr val="C00000"/>
                </a:solidFill>
                <a:latin typeface="+mn-ea"/>
              </a:rPr>
              <a:t>上、一下”</a:t>
            </a:r>
            <a:r>
              <a:rPr kumimoji="1" lang="zh-CN" altLang="en-US" sz="28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。</a:t>
            </a:r>
          </a:p>
        </p:txBody>
      </p:sp>
      <p:sp>
        <p:nvSpPr>
          <p:cNvPr id="12" name="Text Box 8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15950" y="5560060"/>
            <a:ext cx="8399145" cy="52197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2400" tIns="46200" rIns="92400" bIns="46200">
            <a:spAutoFit/>
          </a:bodyPr>
          <a:lstStyle/>
          <a:p>
            <a:pPr>
              <a:defRPr/>
            </a:pPr>
            <a:r>
              <a:rPr kumimoji="1" lang="en-US" altLang="zh-CN" sz="28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3.</a:t>
            </a:r>
            <a:r>
              <a:rPr kumimoji="1" lang="zh-CN" altLang="en-US" sz="2800" b="1" smtClean="0">
                <a:solidFill>
                  <a:srgbClr val="002060"/>
                </a:solidFill>
                <a:latin typeface="+mn-ea"/>
              </a:rPr>
              <a:t>滑动</a:t>
            </a:r>
            <a:r>
              <a:rPr kumimoji="1" lang="zh-CN" altLang="en-US" sz="2800" b="1">
                <a:solidFill>
                  <a:srgbClr val="002060"/>
                </a:solidFill>
                <a:latin typeface="+mn-ea"/>
              </a:rPr>
              <a:t>变阻器的作用</a:t>
            </a:r>
            <a:r>
              <a:rPr kumimoji="1" lang="zh-CN" altLang="en-US" sz="2800" b="1" smtClean="0">
                <a:solidFill>
                  <a:srgbClr val="002060"/>
                </a:solidFill>
                <a:latin typeface="+mn-ea"/>
              </a:rPr>
              <a:t>：</a:t>
            </a:r>
            <a:r>
              <a:rPr kumimoji="1" lang="zh-CN" altLang="en-US" sz="2800" b="1" smtClean="0">
                <a:solidFill>
                  <a:srgbClr val="C00000"/>
                </a:solidFill>
                <a:latin typeface="+mn-ea"/>
              </a:rPr>
              <a:t>保护电路，改变</a:t>
            </a:r>
            <a:r>
              <a:rPr kumimoji="1" lang="zh-CN" altLang="en-US" sz="2800" b="1">
                <a:solidFill>
                  <a:srgbClr val="C00000"/>
                </a:solidFill>
                <a:latin typeface="+mn-ea"/>
              </a:rPr>
              <a:t>电路中的</a:t>
            </a:r>
            <a:r>
              <a:rPr kumimoji="1" lang="zh-CN" altLang="en-US" sz="2800" b="1" smtClean="0">
                <a:solidFill>
                  <a:srgbClr val="C00000"/>
                </a:solidFill>
                <a:latin typeface="+mn-ea"/>
              </a:rPr>
              <a:t>电流。</a:t>
            </a:r>
          </a:p>
        </p:txBody>
      </p:sp>
      <p:pic>
        <p:nvPicPr>
          <p:cNvPr id="23555" name="Picture 3" descr="小结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592320" y="70485"/>
            <a:ext cx="1798320" cy="1104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2"/>
      <p:bldP spid="8" grpId="3"/>
      <p:bldP spid="9" grpId="6"/>
      <p:bldP spid="9" grpId="7"/>
      <p:bldP spid="11" grpId="4"/>
      <p:bldP spid="11" grpId="5"/>
      <p:bldP spid="12" grpId="8"/>
      <p:bldP spid="12" grpId="9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>
            <p:custDataLst>
              <p:tags r:id="rId1"/>
            </p:custDataLst>
          </p:nvPr>
        </p:nvSpPr>
        <p:spPr>
          <a:xfrm>
            <a:off x="1454498" y="1383978"/>
            <a:ext cx="8947785" cy="3247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1.</a:t>
            </a:r>
            <a:r>
              <a:rPr lang="zh-CN" altLang="en-US" sz="28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将如图所示的滑动变阻器连入电路，要求当滑动变阻器的滑片</a:t>
            </a:r>
            <a:r>
              <a:rPr lang="en-US" altLang="zh-CN" sz="28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P</a:t>
            </a:r>
            <a:r>
              <a:rPr lang="zh-CN" altLang="en-US" sz="28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向</a:t>
            </a:r>
            <a:r>
              <a:rPr lang="en-US" altLang="zh-CN" sz="28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C</a:t>
            </a:r>
            <a:r>
              <a:rPr lang="zh-CN" altLang="en-US" sz="28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端滑动时，接入电路中的电阻变大，则滑动变阻器连入电路的接线柱应是（     ）</a:t>
            </a:r>
          </a:p>
          <a:p>
            <a:pPr>
              <a:lnSpc>
                <a:spcPct val="150000"/>
              </a:lnSpc>
            </a:pPr>
            <a:r>
              <a:rPr lang="zh-CN" altLang="en-US" sz="28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 </a:t>
            </a:r>
            <a:r>
              <a:rPr lang="en-US" altLang="zh-CN" sz="28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A</a:t>
            </a:r>
            <a:r>
              <a:rPr lang="zh-CN" altLang="en-US" sz="28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．</a:t>
            </a:r>
            <a:r>
              <a:rPr lang="en-US" altLang="zh-CN" sz="28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A</a:t>
            </a:r>
            <a:r>
              <a:rPr lang="zh-CN" altLang="en-US" sz="28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和</a:t>
            </a:r>
            <a:r>
              <a:rPr lang="en-US" altLang="zh-CN" sz="28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B                      B</a:t>
            </a:r>
            <a:r>
              <a:rPr lang="zh-CN" altLang="en-US" sz="28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．</a:t>
            </a:r>
            <a:r>
              <a:rPr lang="en-US" altLang="zh-CN" sz="28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B</a:t>
            </a:r>
            <a:r>
              <a:rPr lang="zh-CN" altLang="en-US" sz="28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和</a:t>
            </a:r>
            <a:r>
              <a:rPr lang="en-US" altLang="zh-CN" sz="28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C         </a:t>
            </a:r>
          </a:p>
          <a:p>
            <a:pPr>
              <a:lnSpc>
                <a:spcPct val="150000"/>
              </a:lnSpc>
            </a:pPr>
            <a:r>
              <a:rPr lang="en-US" altLang="zh-CN" sz="28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C</a:t>
            </a:r>
            <a:r>
              <a:rPr lang="zh-CN" altLang="en-US" sz="28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．</a:t>
            </a:r>
            <a:r>
              <a:rPr lang="en-US" altLang="zh-CN" sz="28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A</a:t>
            </a:r>
            <a:r>
              <a:rPr lang="zh-CN" altLang="en-US" sz="28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和</a:t>
            </a:r>
            <a:r>
              <a:rPr lang="en-US" altLang="zh-CN" sz="28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C                       D</a:t>
            </a:r>
            <a:r>
              <a:rPr lang="zh-CN" altLang="en-US" sz="28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．</a:t>
            </a:r>
            <a:r>
              <a:rPr lang="en-US" altLang="zh-CN" sz="28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C</a:t>
            </a:r>
            <a:r>
              <a:rPr lang="zh-CN" altLang="en-US" sz="28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和</a:t>
            </a:r>
            <a:r>
              <a:rPr lang="en-US" altLang="zh-CN" sz="28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D</a:t>
            </a:r>
          </a:p>
        </p:txBody>
      </p:sp>
      <p:sp>
        <p:nvSpPr>
          <p:cNvPr id="6" name="TextBox 5"/>
          <p:cNvSpPr txBox="1"/>
          <p:nvPr>
            <p:custDataLst>
              <p:tags r:id="rId2"/>
            </p:custDataLst>
          </p:nvPr>
        </p:nvSpPr>
        <p:spPr>
          <a:xfrm flipH="1">
            <a:off x="6855098" y="2824138"/>
            <a:ext cx="55167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D26B62"/>
                </a:solidFill>
                <a:latin typeface="+mn-ea"/>
                <a:cs typeface="Times New Roman" panose="02020603050405020304" charset="0"/>
              </a:rPr>
              <a:t>B</a:t>
            </a: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39"/>
          <a:stretch>
            <a:fillRect/>
          </a:stretch>
        </p:blipFill>
        <p:spPr>
          <a:xfrm>
            <a:off x="7503170" y="3400202"/>
            <a:ext cx="3877985" cy="1872208"/>
          </a:xfrm>
          <a:prstGeom prst="rect">
            <a:avLst/>
          </a:prstGeom>
        </p:spPr>
      </p:pic>
      <p:sp>
        <p:nvSpPr>
          <p:cNvPr id="2" name="标题 9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315595" y="212725"/>
            <a:ext cx="2422525" cy="758190"/>
          </a:xfrm>
        </p:spPr>
        <p:txBody>
          <a:bodyPr lIns="88770" tIns="44385" rIns="88770" bIns="44385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smtClean="0">
                <a:solidFill>
                  <a:schemeClr val="accent4"/>
                </a:solidFill>
              </a:rPr>
              <a:t>练习：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28662" y="1445150"/>
            <a:ext cx="9814868" cy="130888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28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imes New Roman" panose="02020603050405020304" charset="0"/>
              </a:rPr>
              <a:t>2</a:t>
            </a:r>
            <a:r>
              <a:rPr lang="zh-CN" altLang="en-US" sz="28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imes New Roman" panose="02020603050405020304" charset="0"/>
              </a:rPr>
              <a:t>．如图所示的滑动变阻器中，当滑片</a:t>
            </a:r>
            <a:r>
              <a:rPr lang="en-US" altLang="zh-CN" sz="28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imes New Roman" panose="02020603050405020304" charset="0"/>
              </a:rPr>
              <a:t>P</a:t>
            </a:r>
            <a:r>
              <a:rPr lang="zh-CN" altLang="en-US" sz="28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imes New Roman" panose="02020603050405020304" charset="0"/>
              </a:rPr>
              <a:t>向左滑动时，连入电路的电阻变小的是（     ）</a:t>
            </a:r>
          </a:p>
        </p:txBody>
      </p:sp>
      <p:grpSp>
        <p:nvGrpSpPr>
          <p:cNvPr id="11" name="组合 10"/>
          <p:cNvGrpSpPr/>
          <p:nvPr>
            <p:custDataLst>
              <p:tags r:id="rId2"/>
            </p:custDataLst>
          </p:nvPr>
        </p:nvGrpSpPr>
        <p:grpSpPr>
          <a:xfrm>
            <a:off x="446386" y="3112170"/>
            <a:ext cx="10757697" cy="1944216"/>
            <a:chOff x="899745" y="2355735"/>
            <a:chExt cx="7569916" cy="1368095"/>
          </a:xfrm>
        </p:grpSpPr>
        <p:pic>
          <p:nvPicPr>
            <p:cNvPr id="12" name="图片 11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899745" y="2427740"/>
              <a:ext cx="7569916" cy="1296090"/>
            </a:xfrm>
            <a:prstGeom prst="rect">
              <a:avLst/>
            </a:prstGeom>
          </p:spPr>
        </p:pic>
        <p:grpSp>
          <p:nvGrpSpPr>
            <p:cNvPr id="13" name="组合 8"/>
            <p:cNvGrpSpPr/>
            <p:nvPr>
              <p:custDataLst>
                <p:tags r:id="rId5"/>
              </p:custDataLst>
            </p:nvPr>
          </p:nvGrpSpPr>
          <p:grpSpPr>
            <a:xfrm>
              <a:off x="1691800" y="2355735"/>
              <a:ext cx="6048420" cy="408244"/>
              <a:chOff x="1691800" y="2355735"/>
              <a:chExt cx="6048420" cy="408244"/>
            </a:xfrm>
          </p:grpSpPr>
          <p:sp>
            <p:nvSpPr>
              <p:cNvPr id="14" name="TextBox 13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1691800" y="2355735"/>
                <a:ext cx="3257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i="1" smtClean="0">
                    <a:latin typeface="Times New Roman"/>
                    <a:cs typeface="Times New Roman" panose="02020603050405020304" charset="0"/>
                  </a:rPr>
                  <a:t>P</a:t>
                </a:r>
                <a:endParaRPr lang="zh-CN" altLang="en-US" i="1">
                  <a:latin typeface="Times New Roman"/>
                  <a:cs typeface="Times New Roman" panose="02020603050405020304" charset="0"/>
                </a:endParaRPr>
              </a:p>
            </p:txBody>
          </p:sp>
          <p:sp>
            <p:nvSpPr>
              <p:cNvPr id="15" name="TextBox 14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3670230" y="2384919"/>
                <a:ext cx="3257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i="1" smtClean="0">
                    <a:latin typeface="Times New Roman"/>
                    <a:cs typeface="Times New Roman" panose="02020603050405020304" charset="0"/>
                  </a:rPr>
                  <a:t>P</a:t>
                </a:r>
                <a:endParaRPr lang="zh-CN" altLang="en-US" i="1">
                  <a:latin typeface="Times New Roman"/>
                  <a:cs typeface="Times New Roman" panose="02020603050405020304" charset="0"/>
                </a:endParaRPr>
              </a:p>
            </p:txBody>
          </p:sp>
          <p:sp>
            <p:nvSpPr>
              <p:cNvPr id="16" name="TextBox 15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5542360" y="2384919"/>
                <a:ext cx="3257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i="1" smtClean="0">
                    <a:latin typeface="Times New Roman"/>
                    <a:cs typeface="Times New Roman" panose="02020603050405020304" charset="0"/>
                  </a:rPr>
                  <a:t>P</a:t>
                </a:r>
                <a:endParaRPr lang="zh-CN" altLang="en-US" i="1">
                  <a:latin typeface="Times New Roman"/>
                  <a:cs typeface="Times New Roman" panose="02020603050405020304" charset="0"/>
                </a:endParaRPr>
              </a:p>
            </p:txBody>
          </p:sp>
          <p:sp>
            <p:nvSpPr>
              <p:cNvPr id="17" name="TextBox 16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414490" y="2394647"/>
                <a:ext cx="3257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i="1" smtClean="0">
                    <a:latin typeface="Times New Roman"/>
                    <a:cs typeface="Times New Roman" panose="02020603050405020304" charset="0"/>
                  </a:rPr>
                  <a:t>P</a:t>
                </a:r>
                <a:endParaRPr lang="zh-CN" altLang="en-US" i="1">
                  <a:latin typeface="Times New Roman"/>
                  <a:cs typeface="Times New Roman" panose="02020603050405020304" charset="0"/>
                </a:endParaRPr>
              </a:p>
            </p:txBody>
          </p:sp>
        </p:grpSp>
      </p:grpSp>
      <p:sp>
        <p:nvSpPr>
          <p:cNvPr id="18" name="TextBox 17"/>
          <p:cNvSpPr txBox="1"/>
          <p:nvPr>
            <p:custDataLst>
              <p:tags r:id="rId3"/>
            </p:custDataLst>
          </p:nvPr>
        </p:nvSpPr>
        <p:spPr>
          <a:xfrm flipH="1">
            <a:off x="4224710" y="2188766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D26B62"/>
                </a:solidFill>
                <a:latin typeface="+mn-ea"/>
                <a:cs typeface="Times New Roman" panose="02020603050405020304" charset="0"/>
              </a:rPr>
              <a:t>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rcRect l="4294"/>
          <a:stretch>
            <a:fillRect/>
          </a:stretch>
        </p:blipFill>
        <p:spPr>
          <a:xfrm>
            <a:off x="2215542" y="611505"/>
            <a:ext cx="7644103" cy="34264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9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783127" y="4050652"/>
            <a:ext cx="3626942" cy="15715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0" name="矩形 3"/>
          <p:cNvSpPr/>
          <p:nvPr>
            <p:custDataLst>
              <p:tags r:id="rId3"/>
            </p:custDataLst>
          </p:nvPr>
        </p:nvSpPr>
        <p:spPr>
          <a:xfrm>
            <a:off x="8876869" y="1654775"/>
            <a:ext cx="587028" cy="423709"/>
          </a:xfrm>
          <a:prstGeom prst="rect">
            <a:avLst/>
          </a:prstGeom>
          <a:noFill/>
          <a:ln w="25400">
            <a:noFill/>
          </a:ln>
        </p:spPr>
        <p:txBody>
          <a:bodyPr anchor="ctr"/>
          <a:lstStyle/>
          <a:p>
            <a:pPr algn="ctr"/>
            <a:endParaRPr lang="zh-CN" altLang="en-US" sz="1745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1741805" y="560705"/>
            <a:ext cx="47688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imes New Roman" panose="02020603050405020304" charset="0"/>
                <a:sym typeface="+mn-ea"/>
              </a:rPr>
              <a:t>3.</a:t>
            </a:r>
          </a:p>
        </p:txBody>
      </p:sp>
      <p:pic>
        <p:nvPicPr>
          <p:cNvPr id="14341" name="New picture"/>
          <p:cNvPicPr/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582400" y="11176000"/>
            <a:ext cx="342900" cy="266700"/>
          </a:xfrm>
          <a:prstGeom prst="cube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29895" y="441960"/>
            <a:ext cx="2721610" cy="786130"/>
          </a:xfrm>
        </p:spPr>
        <p:txBody>
          <a:bodyPr lIns="88770" tIns="44385" rIns="88770" bIns="44385"/>
          <a:lstStyle/>
          <a:p>
            <a:r>
              <a:rPr lang="zh-CN" altLang="en-US">
                <a:solidFill>
                  <a:srgbClr val="0070C0"/>
                </a:solidFill>
              </a:rPr>
              <a:t>想一想：</a:t>
            </a:r>
          </a:p>
        </p:txBody>
      </p:sp>
      <p:sp>
        <p:nvSpPr>
          <p:cNvPr id="6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712094" y="1600508"/>
            <a:ext cx="453093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>
              <a:lnSpc>
                <a:spcPct val="150000"/>
              </a:lnSpc>
            </a:pPr>
            <a:r>
              <a:rPr lang="zh-CN" altLang="en-US" sz="2800" smtClean="0">
                <a:solidFill>
                  <a:srgbClr val="0070C0"/>
                </a:solidFill>
                <a:latin typeface="+mj-ea"/>
                <a:ea typeface="+mj-ea"/>
              </a:rPr>
              <a:t>提问：</a:t>
            </a:r>
            <a:endParaRPr lang="en-US" altLang="zh-CN" sz="2800" smtClean="0">
              <a:solidFill>
                <a:srgbClr val="4F81BD"/>
              </a:solidFill>
              <a:latin typeface="+mj-ea"/>
              <a:ea typeface="+mj-ea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2800" smtClean="0">
                <a:solidFill>
                  <a:schemeClr val="tx1"/>
                </a:solidFill>
                <a:latin typeface="+mj-ea"/>
                <a:ea typeface="+mj-ea"/>
              </a:rPr>
              <a:t>怎样便捷地改变灯泡的亮度？</a:t>
            </a:r>
            <a:r>
              <a:rPr lang="zh-CN" altLang="en-US" sz="28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</a:t>
            </a:r>
          </a:p>
        </p:txBody>
      </p:sp>
      <p:grpSp>
        <p:nvGrpSpPr>
          <p:cNvPr id="5" name="组 24"/>
          <p:cNvGrpSpPr/>
          <p:nvPr>
            <p:custDataLst>
              <p:tags r:id="rId4"/>
            </p:custDataLst>
          </p:nvPr>
        </p:nvGrpSpPr>
        <p:grpSpPr>
          <a:xfrm>
            <a:off x="230505" y="1530401"/>
            <a:ext cx="5556885" cy="4110304"/>
            <a:chOff x="685800" y="955438"/>
            <a:chExt cx="7168896" cy="3926696"/>
          </a:xfrm>
        </p:grpSpPr>
        <p:grpSp>
          <p:nvGrpSpPr>
            <p:cNvPr id="7" name="Group 3"/>
            <p:cNvGrpSpPr/>
            <p:nvPr>
              <p:custDataLst>
                <p:tags r:id="rId6"/>
              </p:custDataLst>
            </p:nvPr>
          </p:nvGrpSpPr>
          <p:grpSpPr>
            <a:xfrm>
              <a:off x="1905257" y="955438"/>
              <a:ext cx="4425413" cy="3926696"/>
              <a:chOff x="-626" y="-389"/>
              <a:chExt cx="1574" cy="3006"/>
            </a:xfrm>
          </p:grpSpPr>
          <p:graphicFrame>
            <p:nvGraphicFramePr>
              <p:cNvPr id="11" name="Object 5"/>
              <p:cNvGraphicFramePr>
                <a:graphicFrameLocks noChangeAspect="1"/>
              </p:cNvGraphicFramePr>
              <p:nvPr>
                <p:custDataLst>
                  <p:tags r:id="rId8"/>
                </p:custDataLst>
              </p:nvPr>
            </p:nvGraphicFramePr>
            <p:xfrm>
              <a:off x="508" y="1180"/>
              <a:ext cx="440" cy="64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41" r:id="rId13" imgW="0" imgH="0" progId="">
                      <p:embed/>
                    </p:oleObj>
                  </mc:Choice>
                  <mc:Fallback>
                    <p:oleObj r:id="rId13" imgW="0" imgH="0" progId="">
                      <p:embed/>
                      <p:pic>
                        <p:nvPicPr>
                          <p:cNvPr id="0" name="OLE substitute image"/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508" y="1180"/>
                            <a:ext cx="440" cy="642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2" name="Rectangle 7"/>
              <p:cNvSpPr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566" y="-389"/>
                <a:ext cx="248" cy="51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zh-CN" altLang="en-US" sz="2000" b="1">
                    <a:solidFill>
                      <a:schemeClr val="accent2"/>
                    </a:solidFill>
                    <a:latin typeface="华文隶书" panose="02010800040101010101" charset="-122"/>
                    <a:ea typeface="华文隶书" panose="02010800040101010101" charset="-122"/>
                    <a:cs typeface="华文隶书" panose="02010800040101010101" charset="-122"/>
                  </a:rPr>
                  <a:t>电源</a:t>
                </a:r>
              </a:p>
            </p:txBody>
          </p:sp>
          <p:sp>
            <p:nvSpPr>
              <p:cNvPr id="13" name="Rectangle 8"/>
              <p:cNvSpPr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-626" y="1517"/>
                <a:ext cx="248" cy="51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zh-CN" altLang="en-US" sz="2000" b="1">
                    <a:solidFill>
                      <a:schemeClr val="accent2"/>
                    </a:solidFill>
                    <a:latin typeface="Times New Roman"/>
                    <a:ea typeface="华文隶书" panose="02010800040101010101" charset="-122"/>
                    <a:cs typeface="华文隶书" panose="02010800040101010101" charset="-122"/>
                  </a:rPr>
                  <a:t>开关</a:t>
                </a:r>
              </a:p>
            </p:txBody>
          </p:sp>
          <p:sp>
            <p:nvSpPr>
              <p:cNvPr id="14" name="Rectangle 9"/>
              <p:cNvSpPr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675" y="2100"/>
                <a:ext cx="253" cy="51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zh-CN" altLang="en-US" sz="2000" b="1">
                    <a:solidFill>
                      <a:schemeClr val="accent2"/>
                    </a:solidFill>
                    <a:latin typeface="Times New Roman"/>
                    <a:ea typeface="华文隶书" panose="02010800040101010101" charset="-122"/>
                    <a:cs typeface="华文隶书" panose="02010800040101010101" charset="-122"/>
                  </a:rPr>
                  <a:t>电灯</a:t>
                </a:r>
              </a:p>
            </p:txBody>
          </p:sp>
        </p:grpSp>
        <p:pic>
          <p:nvPicPr>
            <p:cNvPr id="8" name="图片 7" descr="无标题.png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85800" y="1581150"/>
              <a:ext cx="7168896" cy="24810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712094" y="3184684"/>
            <a:ext cx="4530938" cy="2601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800" smtClean="0">
                <a:solidFill>
                  <a:schemeClr val="tx1"/>
                </a:solidFill>
                <a:latin typeface="+mn-ea"/>
                <a:ea typeface="+mn-ea"/>
              </a:rPr>
              <a:t>（</a:t>
            </a:r>
            <a:r>
              <a:rPr lang="en-US" altLang="zh-CN" sz="2800" smtClean="0">
                <a:solidFill>
                  <a:schemeClr val="tx1"/>
                </a:solidFill>
                <a:latin typeface="+mj-ea"/>
                <a:ea typeface="+mj-ea"/>
              </a:rPr>
              <a:t>1</a:t>
            </a:r>
            <a:r>
              <a:rPr lang="zh-CN" altLang="en-US" sz="2800" smtClean="0">
                <a:solidFill>
                  <a:schemeClr val="tx1"/>
                </a:solidFill>
                <a:latin typeface="+mj-ea"/>
                <a:ea typeface="+mj-ea"/>
              </a:rPr>
              <a:t>）改变导体的材料；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sz="2800" smtClean="0">
                <a:solidFill>
                  <a:schemeClr val="tx1"/>
                </a:solidFill>
                <a:latin typeface="+mj-ea"/>
                <a:ea typeface="+mj-ea"/>
              </a:rPr>
              <a:t>（</a:t>
            </a:r>
            <a:r>
              <a:rPr lang="en-US" altLang="zh-CN" sz="2800" smtClean="0">
                <a:solidFill>
                  <a:schemeClr val="tx1"/>
                </a:solidFill>
                <a:latin typeface="+mj-ea"/>
                <a:ea typeface="+mj-ea"/>
              </a:rPr>
              <a:t>2</a:t>
            </a:r>
            <a:r>
              <a:rPr lang="zh-CN" altLang="en-US" sz="2800" smtClean="0">
                <a:solidFill>
                  <a:schemeClr val="tx1"/>
                </a:solidFill>
                <a:latin typeface="+mj-ea"/>
                <a:ea typeface="+mj-ea"/>
              </a:rPr>
              <a:t>）改变导体的横截面积；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sz="2800" smtClean="0">
                <a:solidFill>
                  <a:schemeClr val="tx1"/>
                </a:solidFill>
                <a:latin typeface="+mj-ea"/>
                <a:ea typeface="+mj-ea"/>
              </a:rPr>
              <a:t>（</a:t>
            </a:r>
            <a:r>
              <a:rPr lang="en-US" altLang="zh-CN" sz="2800" smtClean="0">
                <a:solidFill>
                  <a:schemeClr val="tx1"/>
                </a:solidFill>
                <a:latin typeface="+mj-ea"/>
                <a:ea typeface="+mj-ea"/>
              </a:rPr>
              <a:t>3</a:t>
            </a:r>
            <a:r>
              <a:rPr lang="zh-CN" altLang="en-US" sz="2800" smtClean="0">
                <a:solidFill>
                  <a:schemeClr val="tx1"/>
                </a:solidFill>
                <a:latin typeface="+mj-ea"/>
                <a:ea typeface="+mj-ea"/>
              </a:rPr>
              <a:t>）改变导体的长度；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sz="2800" smtClean="0">
                <a:solidFill>
                  <a:schemeClr val="tx1"/>
                </a:solidFill>
                <a:latin typeface="+mj-ea"/>
                <a:ea typeface="+mj-ea"/>
              </a:rPr>
              <a:t>（</a:t>
            </a:r>
            <a:r>
              <a:rPr lang="en-US" altLang="zh-CN" sz="2800" smtClean="0">
                <a:solidFill>
                  <a:schemeClr val="tx1"/>
                </a:solidFill>
                <a:latin typeface="+mj-ea"/>
                <a:ea typeface="+mj-ea"/>
              </a:rPr>
              <a:t>4</a:t>
            </a:r>
            <a:r>
              <a:rPr lang="zh-CN" altLang="en-US" sz="2800" smtClean="0">
                <a:solidFill>
                  <a:schemeClr val="tx1"/>
                </a:solidFill>
                <a:latin typeface="+mj-ea"/>
                <a:ea typeface="+mj-ea"/>
              </a:rPr>
              <a:t>）改变导体的温度。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</p:cTn>
                        </p:par>
                        <p:par>
                          <p:cTn id="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5" grpId="2"/>
      <p:bldP spid="15" grpId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>
            <p:custDataLst>
              <p:tags r:id="rId1"/>
            </p:custDataLst>
          </p:nvPr>
        </p:nvSpPr>
        <p:spPr>
          <a:xfrm>
            <a:off x="611725" y="1347665"/>
            <a:ext cx="8686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smtClean="0">
                <a:solidFill>
                  <a:schemeClr val="tx1"/>
                </a:solidFill>
                <a:latin typeface="+mn-ea"/>
              </a:rPr>
              <a:t>当连入电路中的金属丝长度</a:t>
            </a:r>
            <a:r>
              <a:rPr lang="zh-CN" altLang="en-US" sz="2800" smtClean="0">
                <a:solidFill>
                  <a:srgbClr val="0070C0"/>
                </a:solidFill>
                <a:latin typeface="+mn-ea"/>
              </a:rPr>
              <a:t>变长</a:t>
            </a:r>
            <a:r>
              <a:rPr lang="zh-CN" altLang="en-US" sz="2800" smtClean="0">
                <a:solidFill>
                  <a:schemeClr val="tx1"/>
                </a:solidFill>
                <a:latin typeface="+mn-ea"/>
              </a:rPr>
              <a:t>时，灯泡亮度</a:t>
            </a:r>
            <a:r>
              <a:rPr lang="en-US" altLang="zh-CN" sz="2800" smtClean="0">
                <a:solidFill>
                  <a:schemeClr val="tx1"/>
                </a:solidFill>
                <a:latin typeface="+mn-ea"/>
              </a:rPr>
              <a:t>______</a:t>
            </a:r>
            <a:r>
              <a:rPr lang="zh-CN" altLang="en-US" sz="2800" smtClean="0">
                <a:solidFill>
                  <a:schemeClr val="tx1"/>
                </a:solidFill>
                <a:latin typeface="+mn-ea"/>
              </a:rPr>
              <a:t>。</a:t>
            </a: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611725" y="2464098"/>
            <a:ext cx="8686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smtClean="0">
                <a:solidFill>
                  <a:schemeClr val="tx1"/>
                </a:solidFill>
                <a:latin typeface="+mn-ea"/>
              </a:rPr>
              <a:t>当连入电路中的金属丝长度</a:t>
            </a:r>
            <a:r>
              <a:rPr lang="zh-CN" altLang="en-US" sz="2800" smtClean="0">
                <a:solidFill>
                  <a:srgbClr val="0070C0"/>
                </a:solidFill>
                <a:latin typeface="+mn-ea"/>
              </a:rPr>
              <a:t>变短</a:t>
            </a:r>
            <a:r>
              <a:rPr lang="zh-CN" altLang="en-US" sz="2800" smtClean="0">
                <a:solidFill>
                  <a:schemeClr val="tx1"/>
                </a:solidFill>
                <a:latin typeface="+mn-ea"/>
              </a:rPr>
              <a:t>时，灯泡亮度</a:t>
            </a:r>
            <a:r>
              <a:rPr lang="en-US" altLang="zh-CN" sz="2800" smtClean="0">
                <a:solidFill>
                  <a:schemeClr val="tx1"/>
                </a:solidFill>
                <a:latin typeface="+mn-ea"/>
              </a:rPr>
              <a:t>______</a:t>
            </a:r>
            <a:r>
              <a:rPr lang="zh-CN" altLang="en-US" sz="2800" smtClean="0">
                <a:solidFill>
                  <a:schemeClr val="tx1"/>
                </a:solidFill>
                <a:latin typeface="+mn-ea"/>
              </a:rPr>
              <a:t>。</a:t>
            </a:r>
          </a:p>
        </p:txBody>
      </p:sp>
      <p:sp>
        <p:nvSpPr>
          <p:cNvPr id="9" name="文本框 3"/>
          <p:cNvSpPr txBox="1"/>
          <p:nvPr>
            <p:custDataLst>
              <p:tags r:id="rId3"/>
            </p:custDataLst>
          </p:nvPr>
        </p:nvSpPr>
        <p:spPr>
          <a:xfrm>
            <a:off x="7863210" y="1275660"/>
            <a:ext cx="904750" cy="524190"/>
          </a:xfrm>
          <a:prstGeom prst="rect">
            <a:avLst/>
          </a:prstGeom>
          <a:noFill/>
        </p:spPr>
        <p:txBody>
          <a:bodyPr wrap="none" lIns="92400" tIns="46200" rIns="92400" bIns="46200">
            <a:spAutoFit/>
          </a:bodyPr>
          <a:lstStyle/>
          <a:p>
            <a:pPr>
              <a:defRPr/>
            </a:pPr>
            <a:r>
              <a:rPr kumimoji="1" lang="zh-CN" altLang="en-US" sz="2800" smtClean="0">
                <a:solidFill>
                  <a:srgbClr val="C00000"/>
                </a:solidFill>
                <a:latin typeface="+mn-ea"/>
              </a:rPr>
              <a:t>变暗</a:t>
            </a:r>
          </a:p>
        </p:txBody>
      </p:sp>
      <p:sp>
        <p:nvSpPr>
          <p:cNvPr id="11" name="文本框 4"/>
          <p:cNvSpPr txBox="1"/>
          <p:nvPr>
            <p:custDataLst>
              <p:tags r:id="rId4"/>
            </p:custDataLst>
          </p:nvPr>
        </p:nvSpPr>
        <p:spPr>
          <a:xfrm>
            <a:off x="7863210" y="2370882"/>
            <a:ext cx="904750" cy="524190"/>
          </a:xfrm>
          <a:prstGeom prst="rect">
            <a:avLst/>
          </a:prstGeom>
          <a:noFill/>
        </p:spPr>
        <p:txBody>
          <a:bodyPr wrap="none" lIns="92400" tIns="46200" rIns="92400" bIns="46200">
            <a:spAutoFit/>
          </a:bodyPr>
          <a:lstStyle/>
          <a:p>
            <a:pPr>
              <a:defRPr/>
            </a:pPr>
            <a:r>
              <a:rPr kumimoji="1" lang="zh-CN" altLang="en-US" sz="2800" smtClean="0">
                <a:solidFill>
                  <a:srgbClr val="C00000"/>
                </a:solidFill>
                <a:latin typeface="+mn-ea"/>
              </a:rPr>
              <a:t>变亮</a:t>
            </a:r>
          </a:p>
        </p:txBody>
      </p:sp>
      <p:sp>
        <p:nvSpPr>
          <p:cNvPr id="12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051825" y="3760242"/>
            <a:ext cx="5624545" cy="1710561"/>
          </a:xfrm>
          <a:prstGeom prst="rect">
            <a:avLst/>
          </a:prstGeom>
          <a:noFill/>
          <a:ln>
            <a:noFill/>
          </a:ln>
        </p:spPr>
        <p:txBody>
          <a:bodyPr wrap="square" lIns="92400" tIns="46200" rIns="92400" bIns="46200">
            <a:spAutoFit/>
          </a:bodyPr>
          <a:lstStyle/>
          <a:p>
            <a:pPr>
              <a:lnSpc>
                <a:spcPts val="3030"/>
              </a:lnSpc>
              <a:spcBef>
                <a:spcPct val="50000"/>
              </a:spcBef>
            </a:pPr>
            <a:r>
              <a:rPr kumimoji="1" lang="zh-CN" altLang="en-US" sz="2800" smtClean="0">
                <a:solidFill>
                  <a:schemeClr val="tx1"/>
                </a:solidFill>
                <a:latin typeface="+mn-ea"/>
                <a:cs typeface="黑体" panose="02010609060101010101" charset="-122"/>
              </a:rPr>
              <a:t>改变接入电</a:t>
            </a:r>
            <a:r>
              <a:rPr kumimoji="1" lang="zh-CN" altLang="en-US" sz="2800">
                <a:solidFill>
                  <a:schemeClr val="tx1"/>
                </a:solidFill>
                <a:latin typeface="+mn-ea"/>
                <a:cs typeface="黑体" panose="02010609060101010101" charset="-122"/>
              </a:rPr>
              <a:t>路中导体的</a:t>
            </a:r>
            <a:r>
              <a:rPr kumimoji="1" lang="zh-CN" altLang="en-US" sz="2800" u="sng">
                <a:solidFill>
                  <a:schemeClr val="tx1"/>
                </a:solidFill>
                <a:latin typeface="+mn-ea"/>
                <a:cs typeface="黑体" panose="02010609060101010101" charset="-122"/>
              </a:rPr>
              <a:t> </a:t>
            </a:r>
            <a:r>
              <a:rPr kumimoji="1" lang="zh-CN" altLang="en-US" sz="2800" u="sng" smtClean="0">
                <a:solidFill>
                  <a:schemeClr val="tx1"/>
                </a:solidFill>
                <a:latin typeface="+mn-ea"/>
                <a:cs typeface="黑体" panose="02010609060101010101" charset="-122"/>
              </a:rPr>
              <a:t>         </a:t>
            </a:r>
            <a:r>
              <a:rPr kumimoji="1" lang="zh-CN" altLang="en-US" sz="2800" smtClean="0">
                <a:solidFill>
                  <a:schemeClr val="tx1"/>
                </a:solidFill>
                <a:latin typeface="+mn-ea"/>
                <a:cs typeface="黑体" panose="02010609060101010101" charset="-122"/>
              </a:rPr>
              <a:t>，</a:t>
            </a:r>
            <a:endParaRPr kumimoji="1" lang="en-US" altLang="zh-CN" sz="2800">
              <a:solidFill>
                <a:schemeClr val="tx1"/>
              </a:solidFill>
              <a:latin typeface="+mn-ea"/>
              <a:cs typeface="黑体" panose="02010609060101010101" charset="-122"/>
            </a:endParaRPr>
          </a:p>
          <a:p>
            <a:pPr>
              <a:lnSpc>
                <a:spcPts val="3030"/>
              </a:lnSpc>
              <a:spcBef>
                <a:spcPct val="50000"/>
              </a:spcBef>
            </a:pPr>
            <a:r>
              <a:rPr kumimoji="1" lang="zh-CN" altLang="en-US" sz="2800" smtClean="0">
                <a:solidFill>
                  <a:schemeClr val="tx1"/>
                </a:solidFill>
                <a:latin typeface="+mn-ea"/>
                <a:cs typeface="黑体" panose="02010609060101010101" charset="-122"/>
              </a:rPr>
              <a:t>可以改变接入电路中的</a:t>
            </a:r>
            <a:r>
              <a:rPr lang="zh-CN" altLang="en-US" sz="2800" smtClean="0">
                <a:solidFill>
                  <a:srgbClr val="0070C0"/>
                </a:solidFill>
                <a:latin typeface="+mn-ea"/>
                <a:cs typeface="隶书" panose="02010509060101010101" charset="-122"/>
              </a:rPr>
              <a:t>电阻</a:t>
            </a:r>
            <a:r>
              <a:rPr kumimoji="1" lang="en-US" altLang="zh-CN" sz="2800" smtClean="0">
                <a:solidFill>
                  <a:schemeClr val="tx1"/>
                </a:solidFill>
                <a:latin typeface="+mn-ea"/>
                <a:cs typeface="黑体" panose="02010609060101010101" charset="-122"/>
              </a:rPr>
              <a:t>,</a:t>
            </a:r>
            <a:endParaRPr kumimoji="1" lang="en-US" altLang="zh-CN" sz="2800">
              <a:solidFill>
                <a:schemeClr val="tx1"/>
              </a:solidFill>
              <a:latin typeface="+mn-ea"/>
              <a:cs typeface="黑体" panose="02010609060101010101" charset="-122"/>
            </a:endParaRPr>
          </a:p>
          <a:p>
            <a:pPr>
              <a:lnSpc>
                <a:spcPts val="3030"/>
              </a:lnSpc>
              <a:spcBef>
                <a:spcPct val="50000"/>
              </a:spcBef>
            </a:pPr>
            <a:r>
              <a:rPr kumimoji="1" lang="zh-CN" altLang="en-US" sz="2800">
                <a:solidFill>
                  <a:schemeClr val="tx1"/>
                </a:solidFill>
                <a:latin typeface="+mn-ea"/>
                <a:cs typeface="黑体" panose="02010609060101010101" charset="-122"/>
              </a:rPr>
              <a:t>从而可以改变电路中的</a:t>
            </a:r>
            <a:r>
              <a:rPr kumimoji="1" lang="zh-CN" altLang="en-US" sz="2800" u="sng">
                <a:solidFill>
                  <a:schemeClr val="tx1"/>
                </a:solidFill>
                <a:latin typeface="+mn-ea"/>
                <a:cs typeface="黑体" panose="02010609060101010101" charset="-122"/>
              </a:rPr>
              <a:t> </a:t>
            </a:r>
            <a:r>
              <a:rPr kumimoji="1" lang="zh-CN" altLang="en-US" sz="2800" u="sng" smtClean="0">
                <a:solidFill>
                  <a:schemeClr val="tx1"/>
                </a:solidFill>
                <a:latin typeface="+mn-ea"/>
                <a:cs typeface="黑体" panose="02010609060101010101" charset="-122"/>
              </a:rPr>
              <a:t>        </a:t>
            </a:r>
            <a:r>
              <a:rPr kumimoji="1" lang="en-US" altLang="zh-CN" sz="2800" u="sng" smtClean="0">
                <a:solidFill>
                  <a:schemeClr val="tx1"/>
                </a:solidFill>
                <a:latin typeface="+mn-ea"/>
                <a:cs typeface="黑体" panose="02010609060101010101" charset="-122"/>
              </a:rPr>
              <a:t> </a:t>
            </a:r>
            <a:r>
              <a:rPr kumimoji="1" lang="zh-CN" altLang="en-US" sz="2800" smtClean="0">
                <a:solidFill>
                  <a:schemeClr val="tx1"/>
                </a:solidFill>
                <a:latin typeface="+mn-ea"/>
                <a:cs typeface="黑体" panose="02010609060101010101" charset="-122"/>
              </a:rPr>
              <a:t>。</a:t>
            </a:r>
          </a:p>
        </p:txBody>
      </p:sp>
      <p:sp>
        <p:nvSpPr>
          <p:cNvPr id="13" name="文本框 8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67715" y="3688234"/>
            <a:ext cx="1417711" cy="585745"/>
          </a:xfrm>
          <a:prstGeom prst="rect">
            <a:avLst/>
          </a:prstGeom>
          <a:noFill/>
          <a:ln>
            <a:noFill/>
          </a:ln>
        </p:spPr>
        <p:txBody>
          <a:bodyPr wrap="none" lIns="92400" tIns="46200" rIns="92400" bIns="4620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sz="3200" smtClean="0">
                <a:solidFill>
                  <a:srgbClr val="0070C0"/>
                </a:solidFill>
                <a:latin typeface="+mn-ea"/>
                <a:ea typeface="+mn-ea"/>
              </a:rPr>
              <a:t>启示</a:t>
            </a:r>
            <a:r>
              <a:rPr lang="zh-CN" altLang="en-US" sz="3200">
                <a:solidFill>
                  <a:srgbClr val="0070C0"/>
                </a:solidFill>
                <a:latin typeface="+mn-ea"/>
                <a:ea typeface="+mn-ea"/>
              </a:rPr>
              <a:t>：</a:t>
            </a:r>
          </a:p>
        </p:txBody>
      </p:sp>
      <p:sp>
        <p:nvSpPr>
          <p:cNvPr id="14" name="文本框 11"/>
          <p:cNvSpPr txBox="1"/>
          <p:nvPr>
            <p:custDataLst>
              <p:tags r:id="rId7"/>
            </p:custDataLst>
          </p:nvPr>
        </p:nvSpPr>
        <p:spPr>
          <a:xfrm rot="840000">
            <a:off x="9762885" y="1846418"/>
            <a:ext cx="594186" cy="4154170"/>
          </a:xfrm>
          <a:prstGeom prst="rect">
            <a:avLst/>
          </a:prstGeom>
          <a:noFill/>
        </p:spPr>
        <p:txBody>
          <a:bodyPr wrap="square" lIns="92400" tIns="46200" rIns="92400" bIns="46200" rtlCol="0">
            <a:spAutoFit/>
          </a:bodyPr>
          <a:lstStyle/>
          <a:p>
            <a:r>
              <a:rPr kumimoji="1" lang="zh-CN" altLang="en-US" sz="4400" b="1">
                <a:solidFill>
                  <a:srgbClr val="002060"/>
                </a:solidFill>
              </a:rPr>
              <a:t>变阻器的原理</a:t>
            </a:r>
          </a:p>
        </p:txBody>
      </p:sp>
      <p:sp>
        <p:nvSpPr>
          <p:cNvPr id="15" name="TextBox 14"/>
          <p:cNvSpPr txBox="1"/>
          <p:nvPr>
            <p:custDataLst>
              <p:tags r:id="rId8"/>
            </p:custDataLst>
          </p:nvPr>
        </p:nvSpPr>
        <p:spPr>
          <a:xfrm>
            <a:off x="5749480" y="3608139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smtClean="0">
                <a:solidFill>
                  <a:srgbClr val="C00000"/>
                </a:solidFill>
                <a:latin typeface="+mn-ea"/>
                <a:cs typeface="隶书" panose="02010509060101010101" charset="-122"/>
              </a:rPr>
              <a:t>长度</a:t>
            </a:r>
          </a:p>
        </p:txBody>
      </p:sp>
      <p:sp>
        <p:nvSpPr>
          <p:cNvPr id="16" name="TextBox 15"/>
          <p:cNvSpPr txBox="1"/>
          <p:nvPr>
            <p:custDataLst>
              <p:tags r:id="rId9"/>
            </p:custDataLst>
          </p:nvPr>
        </p:nvSpPr>
        <p:spPr>
          <a:xfrm>
            <a:off x="5796085" y="4878579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smtClean="0">
                <a:solidFill>
                  <a:srgbClr val="C00000"/>
                </a:solidFill>
                <a:latin typeface="+mn-ea"/>
                <a:cs typeface="隶书" panose="02010509060101010101" charset="-122"/>
              </a:rPr>
              <a:t>电流</a:t>
            </a:r>
          </a:p>
        </p:txBody>
      </p:sp>
      <p:sp>
        <p:nvSpPr>
          <p:cNvPr id="2" name="标题 9"/>
          <p:cNvSpPr>
            <a:spLocks noGrp="1"/>
          </p:cNvSpPr>
          <p:nvPr>
            <p:custDataLst>
              <p:tags r:id="rId10"/>
            </p:custDataLst>
          </p:nvPr>
        </p:nvSpPr>
        <p:spPr>
          <a:xfrm>
            <a:off x="429895" y="370205"/>
            <a:ext cx="2721610" cy="786130"/>
          </a:xfrm>
        </p:spPr>
        <p:txBody>
          <a:bodyPr lIns="88770" tIns="44385" rIns="88770" bIns="44385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>
                <a:solidFill>
                  <a:srgbClr val="0070C0"/>
                </a:solidFill>
              </a:rPr>
              <a:t>想一想：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2" nodeType="afterEffect"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1"/>
      <p:bldP spid="12" grpId="2"/>
      <p:bldP spid="13" grpId="3"/>
      <p:bldP spid="14" grpId="4"/>
      <p:bldP spid="15" grpId="5"/>
      <p:bldP spid="16" grpId="6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quarter" idx="12"/>
            <p:custDataLst>
              <p:tags r:id="rId1"/>
            </p:custDataLst>
          </p:nvPr>
        </p:nvSpPr>
        <p:spPr>
          <a:xfrm>
            <a:off x="2604135" y="1864360"/>
            <a:ext cx="5820410" cy="1500505"/>
          </a:xfrm>
        </p:spPr>
        <p:txBody>
          <a:bodyPr/>
          <a:lstStyle/>
          <a:p>
            <a:r>
              <a:rPr lang="en-US" altLang="zh-CN" sz="6000" b="1" dirty="0" smtClean="0">
                <a:solidFill>
                  <a:srgbClr val="0070C0"/>
                </a:solidFill>
              </a:rPr>
              <a:t>11.</a:t>
            </a:r>
            <a:r>
              <a:rPr lang="zh-CN" altLang="en-US" sz="6000" b="1" dirty="0" smtClean="0">
                <a:solidFill>
                  <a:srgbClr val="0070C0"/>
                </a:solidFill>
              </a:rPr>
              <a:t> </a:t>
            </a:r>
            <a:r>
              <a:rPr lang="en-US" sz="6000" b="1" dirty="0" smtClean="0">
                <a:solidFill>
                  <a:srgbClr val="0070C0"/>
                </a:solidFill>
              </a:rPr>
              <a:t>8  </a:t>
            </a:r>
            <a:r>
              <a:rPr lang="zh-CN" altLang="en-US" sz="6000" b="1" dirty="0" smtClean="0">
                <a:solidFill>
                  <a:srgbClr val="0070C0"/>
                </a:solidFill>
              </a:rPr>
              <a:t>变阻器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73050" y="155575"/>
            <a:ext cx="4768850" cy="796290"/>
          </a:xfrm>
        </p:spPr>
        <p:txBody>
          <a:bodyPr lIns="88770" tIns="44385" rIns="88770" bIns="44385"/>
          <a:lstStyle/>
          <a:p>
            <a:r>
              <a:rPr lang="zh-CN" altLang="en-US" smtClean="0"/>
              <a:t>一、滑动变阻器</a:t>
            </a:r>
          </a:p>
        </p:txBody>
      </p:sp>
      <p:sp>
        <p:nvSpPr>
          <p:cNvPr id="15" name="矩形 1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90905" y="1123315"/>
            <a:ext cx="3696335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2800" smtClean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1</a:t>
            </a:r>
            <a:r>
              <a:rPr lang="en-US" altLang="zh-CN" sz="2800" smtClean="0">
                <a:solidFill>
                  <a:schemeClr val="tx1"/>
                </a:solidFill>
                <a:latin typeface="宋体" pitchFamily="2" charset="-122"/>
                <a:sym typeface="微软雅黑" pitchFamily="34" charset="-122"/>
              </a:rPr>
              <a:t>.</a:t>
            </a:r>
            <a:r>
              <a:rPr lang="zh-CN" altLang="en-US" sz="2800" smtClean="0">
                <a:solidFill>
                  <a:schemeClr val="tx1"/>
                </a:solidFill>
                <a:latin typeface="宋体" pitchFamily="2" charset="-122"/>
                <a:sym typeface="微软雅黑" pitchFamily="34" charset="-122"/>
              </a:rPr>
              <a:t>滑动变阻器的构造</a:t>
            </a:r>
          </a:p>
        </p:txBody>
      </p:sp>
      <p:pic>
        <p:nvPicPr>
          <p:cNvPr id="16" name="图片 3" descr="IMG_4002.jp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46986" y="2105067"/>
            <a:ext cx="2809515" cy="2990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G_3998.m4v">
            <a:hlinkClick r:id="" action="ppaction://media"/>
          </p:cNvPr>
          <p:cNvPicPr>
            <a:picLocks noChangeAspect="1"/>
          </p:cNvPicPr>
          <p:nvPr>
            <a:vide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110682" y="2033062"/>
            <a:ext cx="2404803" cy="3081404"/>
          </a:xfrm>
          <a:prstGeom prst="rect">
            <a:avLst/>
          </a:prstGeom>
        </p:spPr>
      </p:pic>
      <p:pic>
        <p:nvPicPr>
          <p:cNvPr id="18" name="图片 17" descr="IMG_4024.jp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6" t="23250" r="47774" b="56648"/>
          <a:stretch>
            <a:fillRect/>
          </a:stretch>
        </p:blipFill>
        <p:spPr>
          <a:xfrm>
            <a:off x="446386" y="2035921"/>
            <a:ext cx="2277830" cy="3075700"/>
          </a:xfrm>
          <a:prstGeom prst="rect">
            <a:avLst/>
          </a:prstGeom>
        </p:spPr>
      </p:pic>
      <p:pic>
        <p:nvPicPr>
          <p:cNvPr id="19" name="图片 18" descr="IMG_4025.jp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5" t="9630" r="-17194" b="20247"/>
          <a:stretch>
            <a:fillRect/>
          </a:stretch>
        </p:blipFill>
        <p:spPr>
          <a:xfrm>
            <a:off x="9029493" y="2033062"/>
            <a:ext cx="2952511" cy="3059604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9"/>
            </p:custDataLst>
          </p:nvPr>
        </p:nvSpPr>
        <p:spPr>
          <a:xfrm>
            <a:off x="937980" y="5466852"/>
            <a:ext cx="154368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n-US" sz="280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2.</a:t>
            </a:r>
            <a:r>
              <a:rPr lang="zh-CN" altLang="en-US" sz="2800" smtClean="0">
                <a:solidFill>
                  <a:schemeClr val="tx1"/>
                </a:solidFill>
                <a:latin typeface="宋体" pitchFamily="2" charset="-122"/>
              </a:rPr>
              <a:t>原理：</a:t>
            </a:r>
          </a:p>
        </p:txBody>
      </p:sp>
      <p:sp>
        <p:nvSpPr>
          <p:cNvPr id="4" name="矩形 3"/>
          <p:cNvSpPr/>
          <p:nvPr>
            <p:custDataLst>
              <p:tags r:id="rId10"/>
            </p:custDataLst>
          </p:nvPr>
        </p:nvSpPr>
        <p:spPr>
          <a:xfrm>
            <a:off x="2547070" y="5466852"/>
            <a:ext cx="7117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zh-CN" altLang="en-US" sz="2800" smtClean="0">
                <a:solidFill>
                  <a:schemeClr val="tx1"/>
                </a:solidFill>
                <a:latin typeface="宋体" pitchFamily="2" charset="-122"/>
              </a:rPr>
              <a:t>改变连入电路中电阻线的</a:t>
            </a:r>
            <a:r>
              <a:rPr lang="zh-CN" altLang="en-US" sz="2800" u="sng" smtClean="0">
                <a:solidFill>
                  <a:schemeClr val="tx1"/>
                </a:solidFill>
                <a:latin typeface="宋体" pitchFamily="2" charset="-122"/>
              </a:rPr>
              <a:t>     </a:t>
            </a:r>
            <a:r>
              <a:rPr lang="zh-CN" altLang="en-US" sz="2800" smtClean="0">
                <a:solidFill>
                  <a:schemeClr val="tx1"/>
                </a:solidFill>
                <a:latin typeface="宋体" pitchFamily="2" charset="-122"/>
              </a:rPr>
              <a:t>来改变电阻。</a:t>
            </a:r>
          </a:p>
        </p:txBody>
      </p:sp>
      <p:sp>
        <p:nvSpPr>
          <p:cNvPr id="6" name="文本框 5"/>
          <p:cNvSpPr txBox="1"/>
          <p:nvPr>
            <p:custDataLst>
              <p:tags r:id="rId11"/>
            </p:custDataLst>
          </p:nvPr>
        </p:nvSpPr>
        <p:spPr>
          <a:xfrm>
            <a:off x="6531610" y="5440045"/>
            <a:ext cx="8940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 smtClean="0">
                <a:solidFill>
                  <a:srgbClr val="C00000"/>
                </a:solidFill>
                <a:latin typeface="宋体" pitchFamily="2" charset="-122"/>
                <a:sym typeface="+mn-ea"/>
              </a:rPr>
              <a:t>长度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46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3" grpId="0"/>
      <p:bldP spid="3" grpId="1"/>
      <p:bldP spid="4" grpId="2"/>
      <p:bldP spid="4" grpId="3"/>
      <p:bldP spid="6" grpId="4"/>
      <p:bldP spid="6" grpId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29728" y="3615735"/>
            <a:ext cx="4608320" cy="63054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</a:ln>
          <a:effectLst/>
        </p:spPr>
        <p:txBody>
          <a:bodyPr wrap="none" lIns="92400" tIns="46200" rIns="92400" bIns="46200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Freeform 68"/>
          <p:cNvSpPr/>
          <p:nvPr>
            <p:custDataLst>
              <p:tags r:id="rId2"/>
            </p:custDataLst>
          </p:nvPr>
        </p:nvSpPr>
        <p:spPr bwMode="auto">
          <a:xfrm rot="173678">
            <a:off x="2012204" y="3498527"/>
            <a:ext cx="216000" cy="828000"/>
          </a:xfrm>
          <a:custGeom>
            <a:avLst/>
            <a:gdLst>
              <a:gd name="T0" fmla="*/ 0 w 192"/>
              <a:gd name="T1" fmla="*/ 2147483647 h 728"/>
              <a:gd name="T2" fmla="*/ 2147483647 w 192"/>
              <a:gd name="T3" fmla="*/ 2147483647 h 728"/>
              <a:gd name="T4" fmla="*/ 2147483647 w 192"/>
              <a:gd name="T5" fmla="*/ 2147483647 h 7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92" h="728">
                <a:moveTo>
                  <a:pt x="0" y="728"/>
                </a:moveTo>
                <a:cubicBezTo>
                  <a:pt x="32" y="468"/>
                  <a:pt x="64" y="208"/>
                  <a:pt x="96" y="104"/>
                </a:cubicBezTo>
                <a:cubicBezTo>
                  <a:pt x="128" y="0"/>
                  <a:pt x="176" y="104"/>
                  <a:pt x="192" y="104"/>
                </a:cubicBezTo>
              </a:path>
            </a:pathLst>
          </a:custGeom>
          <a:noFill/>
          <a:ln w="57150" cmpd="sng">
            <a:solidFill>
              <a:schemeClr val="tx1"/>
            </a:solidFill>
            <a:round/>
          </a:ln>
          <a:effectLst/>
        </p:spPr>
        <p:txBody>
          <a:bodyPr lIns="92400" tIns="46200" rIns="92400" bIns="46200"/>
          <a:lstStyle/>
          <a:p>
            <a:endParaRPr lang="zh-CN" altLang="en-US"/>
          </a:p>
        </p:txBody>
      </p:sp>
      <p:sp>
        <p:nvSpPr>
          <p:cNvPr id="11" name="Freeform 69"/>
          <p:cNvSpPr/>
          <p:nvPr>
            <p:custDataLst>
              <p:tags r:id="rId3"/>
            </p:custDataLst>
          </p:nvPr>
        </p:nvSpPr>
        <p:spPr bwMode="auto">
          <a:xfrm>
            <a:off x="2177773" y="3543730"/>
            <a:ext cx="343650" cy="846556"/>
          </a:xfrm>
          <a:custGeom>
            <a:avLst/>
            <a:gdLst>
              <a:gd name="T0" fmla="*/ 0 w 288"/>
              <a:gd name="T1" fmla="*/ 2147483647 h 960"/>
              <a:gd name="T2" fmla="*/ 2147483647 w 288"/>
              <a:gd name="T3" fmla="*/ 2147483647 h 960"/>
              <a:gd name="T4" fmla="*/ 2147483647 w 288"/>
              <a:gd name="T5" fmla="*/ 2147483647 h 960"/>
              <a:gd name="T6" fmla="*/ 2147483647 w 288"/>
              <a:gd name="T7" fmla="*/ 2147483647 h 9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88" h="960">
                <a:moveTo>
                  <a:pt x="0" y="800"/>
                </a:moveTo>
                <a:cubicBezTo>
                  <a:pt x="8" y="880"/>
                  <a:pt x="16" y="960"/>
                  <a:pt x="48" y="848"/>
                </a:cubicBezTo>
                <a:cubicBezTo>
                  <a:pt x="80" y="736"/>
                  <a:pt x="152" y="256"/>
                  <a:pt x="192" y="128"/>
                </a:cubicBezTo>
                <a:cubicBezTo>
                  <a:pt x="232" y="0"/>
                  <a:pt x="260" y="40"/>
                  <a:pt x="288" y="80"/>
                </a:cubicBezTo>
              </a:path>
            </a:pathLst>
          </a:custGeom>
          <a:noFill/>
          <a:ln w="57150" cmpd="sng">
            <a:solidFill>
              <a:schemeClr val="tx1"/>
            </a:solidFill>
            <a:round/>
          </a:ln>
          <a:effectLst/>
        </p:spPr>
        <p:txBody>
          <a:bodyPr lIns="92400" tIns="46200" rIns="92400" bIns="46200"/>
          <a:lstStyle/>
          <a:p>
            <a:endParaRPr lang="zh-CN" altLang="en-US"/>
          </a:p>
        </p:txBody>
      </p:sp>
      <p:sp>
        <p:nvSpPr>
          <p:cNvPr id="12" name="Freeform 70"/>
          <p:cNvSpPr/>
          <p:nvPr>
            <p:custDataLst>
              <p:tags r:id="rId4"/>
            </p:custDataLst>
          </p:nvPr>
        </p:nvSpPr>
        <p:spPr bwMode="auto">
          <a:xfrm>
            <a:off x="2393788" y="3543730"/>
            <a:ext cx="358061" cy="846556"/>
          </a:xfrm>
          <a:custGeom>
            <a:avLst/>
            <a:gdLst>
              <a:gd name="T0" fmla="*/ 0 w 288"/>
              <a:gd name="T1" fmla="*/ 2147483647 h 960"/>
              <a:gd name="T2" fmla="*/ 2147483647 w 288"/>
              <a:gd name="T3" fmla="*/ 2147483647 h 960"/>
              <a:gd name="T4" fmla="*/ 2147483647 w 288"/>
              <a:gd name="T5" fmla="*/ 2147483647 h 960"/>
              <a:gd name="T6" fmla="*/ 2147483647 w 288"/>
              <a:gd name="T7" fmla="*/ 2147483647 h 9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88" h="960">
                <a:moveTo>
                  <a:pt x="0" y="800"/>
                </a:moveTo>
                <a:cubicBezTo>
                  <a:pt x="8" y="880"/>
                  <a:pt x="16" y="960"/>
                  <a:pt x="48" y="848"/>
                </a:cubicBezTo>
                <a:cubicBezTo>
                  <a:pt x="80" y="736"/>
                  <a:pt x="152" y="256"/>
                  <a:pt x="192" y="128"/>
                </a:cubicBezTo>
                <a:cubicBezTo>
                  <a:pt x="232" y="0"/>
                  <a:pt x="260" y="40"/>
                  <a:pt x="288" y="80"/>
                </a:cubicBezTo>
              </a:path>
            </a:pathLst>
          </a:custGeom>
          <a:noFill/>
          <a:ln w="57150" cmpd="sng">
            <a:solidFill>
              <a:schemeClr val="tx1"/>
            </a:solidFill>
            <a:round/>
          </a:ln>
          <a:effectLst/>
        </p:spPr>
        <p:txBody>
          <a:bodyPr lIns="92400" tIns="46200" rIns="92400" bIns="46200"/>
          <a:lstStyle/>
          <a:p>
            <a:endParaRPr lang="zh-CN" altLang="en-US"/>
          </a:p>
        </p:txBody>
      </p:sp>
      <p:sp>
        <p:nvSpPr>
          <p:cNvPr id="13" name="Freeform 71"/>
          <p:cNvSpPr/>
          <p:nvPr>
            <p:custDataLst>
              <p:tags r:id="rId5"/>
            </p:custDataLst>
          </p:nvPr>
        </p:nvSpPr>
        <p:spPr bwMode="auto">
          <a:xfrm>
            <a:off x="2609803" y="3543730"/>
            <a:ext cx="372472" cy="846556"/>
          </a:xfrm>
          <a:custGeom>
            <a:avLst/>
            <a:gdLst>
              <a:gd name="T0" fmla="*/ 0 w 288"/>
              <a:gd name="T1" fmla="*/ 2147483647 h 960"/>
              <a:gd name="T2" fmla="*/ 2147483647 w 288"/>
              <a:gd name="T3" fmla="*/ 2147483647 h 960"/>
              <a:gd name="T4" fmla="*/ 2147483647 w 288"/>
              <a:gd name="T5" fmla="*/ 2147483647 h 960"/>
              <a:gd name="T6" fmla="*/ 2147483647 w 288"/>
              <a:gd name="T7" fmla="*/ 2147483647 h 9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88" h="960">
                <a:moveTo>
                  <a:pt x="0" y="800"/>
                </a:moveTo>
                <a:cubicBezTo>
                  <a:pt x="8" y="880"/>
                  <a:pt x="16" y="960"/>
                  <a:pt x="48" y="848"/>
                </a:cubicBezTo>
                <a:cubicBezTo>
                  <a:pt x="80" y="736"/>
                  <a:pt x="152" y="256"/>
                  <a:pt x="192" y="128"/>
                </a:cubicBezTo>
                <a:cubicBezTo>
                  <a:pt x="232" y="0"/>
                  <a:pt x="260" y="40"/>
                  <a:pt x="288" y="80"/>
                </a:cubicBezTo>
              </a:path>
            </a:pathLst>
          </a:custGeom>
          <a:noFill/>
          <a:ln w="57150" cmpd="sng">
            <a:solidFill>
              <a:schemeClr val="tx1"/>
            </a:solidFill>
            <a:round/>
          </a:ln>
          <a:effectLst/>
        </p:spPr>
        <p:txBody>
          <a:bodyPr lIns="92400" tIns="46200" rIns="92400" bIns="46200"/>
          <a:lstStyle/>
          <a:p>
            <a:endParaRPr lang="zh-CN" altLang="en-US"/>
          </a:p>
        </p:txBody>
      </p:sp>
      <p:sp>
        <p:nvSpPr>
          <p:cNvPr id="14" name="Freeform 72"/>
          <p:cNvSpPr/>
          <p:nvPr>
            <p:custDataLst>
              <p:tags r:id="rId6"/>
            </p:custDataLst>
          </p:nvPr>
        </p:nvSpPr>
        <p:spPr bwMode="auto">
          <a:xfrm>
            <a:off x="2825818" y="3543730"/>
            <a:ext cx="386882" cy="846556"/>
          </a:xfrm>
          <a:custGeom>
            <a:avLst/>
            <a:gdLst>
              <a:gd name="T0" fmla="*/ 0 w 288"/>
              <a:gd name="T1" fmla="*/ 2147483647 h 960"/>
              <a:gd name="T2" fmla="*/ 2147483647 w 288"/>
              <a:gd name="T3" fmla="*/ 2147483647 h 960"/>
              <a:gd name="T4" fmla="*/ 2147483647 w 288"/>
              <a:gd name="T5" fmla="*/ 2147483647 h 960"/>
              <a:gd name="T6" fmla="*/ 2147483647 w 288"/>
              <a:gd name="T7" fmla="*/ 2147483647 h 9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88" h="960">
                <a:moveTo>
                  <a:pt x="0" y="800"/>
                </a:moveTo>
                <a:cubicBezTo>
                  <a:pt x="8" y="880"/>
                  <a:pt x="16" y="960"/>
                  <a:pt x="48" y="848"/>
                </a:cubicBezTo>
                <a:cubicBezTo>
                  <a:pt x="80" y="736"/>
                  <a:pt x="152" y="256"/>
                  <a:pt x="192" y="128"/>
                </a:cubicBezTo>
                <a:cubicBezTo>
                  <a:pt x="232" y="0"/>
                  <a:pt x="260" y="40"/>
                  <a:pt x="288" y="80"/>
                </a:cubicBezTo>
              </a:path>
            </a:pathLst>
          </a:custGeom>
          <a:noFill/>
          <a:ln w="57150" cmpd="sng">
            <a:solidFill>
              <a:schemeClr val="tx1"/>
            </a:solidFill>
            <a:round/>
          </a:ln>
          <a:effectLst/>
        </p:spPr>
        <p:txBody>
          <a:bodyPr lIns="92400" tIns="46200" rIns="92400" bIns="46200"/>
          <a:lstStyle/>
          <a:p>
            <a:endParaRPr lang="zh-CN" altLang="en-US"/>
          </a:p>
        </p:txBody>
      </p:sp>
      <p:sp>
        <p:nvSpPr>
          <p:cNvPr id="20" name="Freeform 73"/>
          <p:cNvSpPr/>
          <p:nvPr>
            <p:custDataLst>
              <p:tags r:id="rId7"/>
            </p:custDataLst>
          </p:nvPr>
        </p:nvSpPr>
        <p:spPr bwMode="auto">
          <a:xfrm>
            <a:off x="3113838" y="3543730"/>
            <a:ext cx="329288" cy="846556"/>
          </a:xfrm>
          <a:custGeom>
            <a:avLst/>
            <a:gdLst>
              <a:gd name="T0" fmla="*/ 0 w 288"/>
              <a:gd name="T1" fmla="*/ 2147483647 h 960"/>
              <a:gd name="T2" fmla="*/ 2147483647 w 288"/>
              <a:gd name="T3" fmla="*/ 2147483647 h 960"/>
              <a:gd name="T4" fmla="*/ 2147483647 w 288"/>
              <a:gd name="T5" fmla="*/ 2147483647 h 960"/>
              <a:gd name="T6" fmla="*/ 2147483647 w 288"/>
              <a:gd name="T7" fmla="*/ 2147483647 h 9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88" h="960">
                <a:moveTo>
                  <a:pt x="0" y="800"/>
                </a:moveTo>
                <a:cubicBezTo>
                  <a:pt x="8" y="880"/>
                  <a:pt x="16" y="960"/>
                  <a:pt x="48" y="848"/>
                </a:cubicBezTo>
                <a:cubicBezTo>
                  <a:pt x="80" y="736"/>
                  <a:pt x="152" y="256"/>
                  <a:pt x="192" y="128"/>
                </a:cubicBezTo>
                <a:cubicBezTo>
                  <a:pt x="232" y="0"/>
                  <a:pt x="260" y="40"/>
                  <a:pt x="288" y="80"/>
                </a:cubicBezTo>
              </a:path>
            </a:pathLst>
          </a:custGeom>
          <a:noFill/>
          <a:ln w="57150" cmpd="sng">
            <a:solidFill>
              <a:schemeClr val="tx1"/>
            </a:solidFill>
            <a:round/>
          </a:ln>
          <a:effectLst/>
        </p:spPr>
        <p:txBody>
          <a:bodyPr lIns="92400" tIns="46200" rIns="92400" bIns="46200"/>
          <a:lstStyle/>
          <a:p>
            <a:endParaRPr lang="zh-CN" altLang="en-US">
              <a:solidFill>
                <a:srgbClr val="D26B62"/>
              </a:solidFill>
              <a:latin typeface="+mn-ea"/>
            </a:endParaRPr>
          </a:p>
        </p:txBody>
      </p:sp>
      <p:sp>
        <p:nvSpPr>
          <p:cNvPr id="21" name="Freeform 74"/>
          <p:cNvSpPr/>
          <p:nvPr>
            <p:custDataLst>
              <p:tags r:id="rId8"/>
            </p:custDataLst>
          </p:nvPr>
        </p:nvSpPr>
        <p:spPr bwMode="auto">
          <a:xfrm>
            <a:off x="3329853" y="3543730"/>
            <a:ext cx="343698" cy="846556"/>
          </a:xfrm>
          <a:custGeom>
            <a:avLst/>
            <a:gdLst>
              <a:gd name="T0" fmla="*/ 0 w 288"/>
              <a:gd name="T1" fmla="*/ 2147483647 h 960"/>
              <a:gd name="T2" fmla="*/ 2147483647 w 288"/>
              <a:gd name="T3" fmla="*/ 2147483647 h 960"/>
              <a:gd name="T4" fmla="*/ 2147483647 w 288"/>
              <a:gd name="T5" fmla="*/ 2147483647 h 960"/>
              <a:gd name="T6" fmla="*/ 2147483647 w 288"/>
              <a:gd name="T7" fmla="*/ 2147483647 h 9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88" h="960">
                <a:moveTo>
                  <a:pt x="0" y="800"/>
                </a:moveTo>
                <a:cubicBezTo>
                  <a:pt x="8" y="880"/>
                  <a:pt x="16" y="960"/>
                  <a:pt x="48" y="848"/>
                </a:cubicBezTo>
                <a:cubicBezTo>
                  <a:pt x="80" y="736"/>
                  <a:pt x="152" y="256"/>
                  <a:pt x="192" y="128"/>
                </a:cubicBezTo>
                <a:cubicBezTo>
                  <a:pt x="232" y="0"/>
                  <a:pt x="260" y="40"/>
                  <a:pt x="288" y="80"/>
                </a:cubicBezTo>
              </a:path>
            </a:pathLst>
          </a:custGeom>
          <a:noFill/>
          <a:ln w="57150" cmpd="sng">
            <a:solidFill>
              <a:schemeClr val="tx1"/>
            </a:solidFill>
            <a:round/>
          </a:ln>
          <a:effectLst/>
        </p:spPr>
        <p:txBody>
          <a:bodyPr lIns="92400" tIns="46200" rIns="92400" bIns="46200"/>
          <a:lstStyle/>
          <a:p>
            <a:endParaRPr lang="zh-CN" altLang="en-US">
              <a:solidFill>
                <a:srgbClr val="D26B62"/>
              </a:solidFill>
              <a:latin typeface="+mn-ea"/>
            </a:endParaRPr>
          </a:p>
        </p:txBody>
      </p:sp>
      <p:sp>
        <p:nvSpPr>
          <p:cNvPr id="22" name="Freeform 75"/>
          <p:cNvSpPr/>
          <p:nvPr>
            <p:custDataLst>
              <p:tags r:id="rId9"/>
            </p:custDataLst>
          </p:nvPr>
        </p:nvSpPr>
        <p:spPr bwMode="auto">
          <a:xfrm>
            <a:off x="3545868" y="3543730"/>
            <a:ext cx="358109" cy="864060"/>
          </a:xfrm>
          <a:custGeom>
            <a:avLst/>
            <a:gdLst>
              <a:gd name="T0" fmla="*/ 0 w 288"/>
              <a:gd name="T1" fmla="*/ 2147483647 h 960"/>
              <a:gd name="T2" fmla="*/ 2147483647 w 288"/>
              <a:gd name="T3" fmla="*/ 2147483647 h 960"/>
              <a:gd name="T4" fmla="*/ 2147483647 w 288"/>
              <a:gd name="T5" fmla="*/ 2147483647 h 960"/>
              <a:gd name="T6" fmla="*/ 2147483647 w 288"/>
              <a:gd name="T7" fmla="*/ 2147483647 h 9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88" h="960">
                <a:moveTo>
                  <a:pt x="0" y="800"/>
                </a:moveTo>
                <a:cubicBezTo>
                  <a:pt x="8" y="880"/>
                  <a:pt x="16" y="960"/>
                  <a:pt x="48" y="848"/>
                </a:cubicBezTo>
                <a:cubicBezTo>
                  <a:pt x="80" y="736"/>
                  <a:pt x="152" y="256"/>
                  <a:pt x="192" y="128"/>
                </a:cubicBezTo>
                <a:cubicBezTo>
                  <a:pt x="232" y="0"/>
                  <a:pt x="260" y="40"/>
                  <a:pt x="288" y="80"/>
                </a:cubicBezTo>
              </a:path>
            </a:pathLst>
          </a:custGeom>
          <a:noFill/>
          <a:ln w="57150" cmpd="sng">
            <a:solidFill>
              <a:schemeClr val="tx1"/>
            </a:solidFill>
            <a:round/>
          </a:ln>
          <a:effectLst/>
        </p:spPr>
        <p:txBody>
          <a:bodyPr lIns="92400" tIns="46200" rIns="92400" bIns="46200"/>
          <a:lstStyle/>
          <a:p>
            <a:endParaRPr lang="zh-CN" altLang="en-US">
              <a:solidFill>
                <a:srgbClr val="D26B62"/>
              </a:solidFill>
              <a:latin typeface="+mn-ea"/>
            </a:endParaRPr>
          </a:p>
        </p:txBody>
      </p:sp>
      <p:sp>
        <p:nvSpPr>
          <p:cNvPr id="23" name="Freeform 76"/>
          <p:cNvSpPr/>
          <p:nvPr>
            <p:custDataLst>
              <p:tags r:id="rId10"/>
            </p:custDataLst>
          </p:nvPr>
        </p:nvSpPr>
        <p:spPr bwMode="auto">
          <a:xfrm>
            <a:off x="3761883" y="3543730"/>
            <a:ext cx="372520" cy="846556"/>
          </a:xfrm>
          <a:custGeom>
            <a:avLst/>
            <a:gdLst>
              <a:gd name="T0" fmla="*/ 0 w 288"/>
              <a:gd name="T1" fmla="*/ 2147483647 h 960"/>
              <a:gd name="T2" fmla="*/ 2147483647 w 288"/>
              <a:gd name="T3" fmla="*/ 2147483647 h 960"/>
              <a:gd name="T4" fmla="*/ 2147483647 w 288"/>
              <a:gd name="T5" fmla="*/ 2147483647 h 960"/>
              <a:gd name="T6" fmla="*/ 2147483647 w 288"/>
              <a:gd name="T7" fmla="*/ 2147483647 h 9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88" h="960">
                <a:moveTo>
                  <a:pt x="0" y="800"/>
                </a:moveTo>
                <a:cubicBezTo>
                  <a:pt x="8" y="880"/>
                  <a:pt x="16" y="960"/>
                  <a:pt x="48" y="848"/>
                </a:cubicBezTo>
                <a:cubicBezTo>
                  <a:pt x="80" y="736"/>
                  <a:pt x="152" y="256"/>
                  <a:pt x="192" y="128"/>
                </a:cubicBezTo>
                <a:cubicBezTo>
                  <a:pt x="232" y="0"/>
                  <a:pt x="260" y="40"/>
                  <a:pt x="288" y="80"/>
                </a:cubicBezTo>
              </a:path>
            </a:pathLst>
          </a:custGeom>
          <a:noFill/>
          <a:ln w="57150" cmpd="sng">
            <a:solidFill>
              <a:schemeClr val="tx1"/>
            </a:solidFill>
            <a:round/>
          </a:ln>
          <a:effectLst/>
        </p:spPr>
        <p:txBody>
          <a:bodyPr lIns="92400" tIns="46200" rIns="92400" bIns="46200"/>
          <a:lstStyle/>
          <a:p>
            <a:endParaRPr lang="zh-CN" altLang="en-US">
              <a:solidFill>
                <a:srgbClr val="D26B62"/>
              </a:solidFill>
              <a:latin typeface="+mn-ea"/>
            </a:endParaRPr>
          </a:p>
        </p:txBody>
      </p:sp>
      <p:sp>
        <p:nvSpPr>
          <p:cNvPr id="24" name="Freeform 77"/>
          <p:cNvSpPr/>
          <p:nvPr>
            <p:custDataLst>
              <p:tags r:id="rId11"/>
            </p:custDataLst>
          </p:nvPr>
        </p:nvSpPr>
        <p:spPr bwMode="auto">
          <a:xfrm>
            <a:off x="3977898" y="3543730"/>
            <a:ext cx="386930" cy="846556"/>
          </a:xfrm>
          <a:custGeom>
            <a:avLst/>
            <a:gdLst>
              <a:gd name="T0" fmla="*/ 0 w 288"/>
              <a:gd name="T1" fmla="*/ 2147483647 h 960"/>
              <a:gd name="T2" fmla="*/ 2147483647 w 288"/>
              <a:gd name="T3" fmla="*/ 2147483647 h 960"/>
              <a:gd name="T4" fmla="*/ 2147483647 w 288"/>
              <a:gd name="T5" fmla="*/ 2147483647 h 960"/>
              <a:gd name="T6" fmla="*/ 2147483647 w 288"/>
              <a:gd name="T7" fmla="*/ 2147483647 h 9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88" h="960">
                <a:moveTo>
                  <a:pt x="0" y="800"/>
                </a:moveTo>
                <a:cubicBezTo>
                  <a:pt x="8" y="880"/>
                  <a:pt x="16" y="960"/>
                  <a:pt x="48" y="848"/>
                </a:cubicBezTo>
                <a:cubicBezTo>
                  <a:pt x="80" y="736"/>
                  <a:pt x="152" y="256"/>
                  <a:pt x="192" y="128"/>
                </a:cubicBezTo>
                <a:cubicBezTo>
                  <a:pt x="232" y="0"/>
                  <a:pt x="260" y="40"/>
                  <a:pt x="288" y="80"/>
                </a:cubicBezTo>
              </a:path>
            </a:pathLst>
          </a:custGeom>
          <a:noFill/>
          <a:ln w="57150" cmpd="sng">
            <a:solidFill>
              <a:schemeClr val="tx1"/>
            </a:solidFill>
            <a:round/>
          </a:ln>
          <a:effectLst/>
        </p:spPr>
        <p:txBody>
          <a:bodyPr lIns="92400" tIns="46200" rIns="92400" bIns="46200"/>
          <a:lstStyle/>
          <a:p>
            <a:endParaRPr lang="zh-CN" altLang="en-US">
              <a:solidFill>
                <a:srgbClr val="D26B62"/>
              </a:solidFill>
              <a:latin typeface="+mn-ea"/>
            </a:endParaRPr>
          </a:p>
        </p:txBody>
      </p:sp>
      <p:sp>
        <p:nvSpPr>
          <p:cNvPr id="25" name="Freeform 78"/>
          <p:cNvSpPr/>
          <p:nvPr>
            <p:custDataLst>
              <p:tags r:id="rId12"/>
            </p:custDataLst>
          </p:nvPr>
        </p:nvSpPr>
        <p:spPr bwMode="auto">
          <a:xfrm>
            <a:off x="4193913" y="3543730"/>
            <a:ext cx="401341" cy="846556"/>
          </a:xfrm>
          <a:custGeom>
            <a:avLst/>
            <a:gdLst>
              <a:gd name="T0" fmla="*/ 0 w 288"/>
              <a:gd name="T1" fmla="*/ 2147483647 h 960"/>
              <a:gd name="T2" fmla="*/ 2147483647 w 288"/>
              <a:gd name="T3" fmla="*/ 2147483647 h 960"/>
              <a:gd name="T4" fmla="*/ 2147483647 w 288"/>
              <a:gd name="T5" fmla="*/ 2147483647 h 960"/>
              <a:gd name="T6" fmla="*/ 2147483647 w 288"/>
              <a:gd name="T7" fmla="*/ 2147483647 h 9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88" h="960">
                <a:moveTo>
                  <a:pt x="0" y="800"/>
                </a:moveTo>
                <a:cubicBezTo>
                  <a:pt x="8" y="880"/>
                  <a:pt x="16" y="960"/>
                  <a:pt x="48" y="848"/>
                </a:cubicBezTo>
                <a:cubicBezTo>
                  <a:pt x="80" y="736"/>
                  <a:pt x="152" y="256"/>
                  <a:pt x="192" y="128"/>
                </a:cubicBezTo>
                <a:cubicBezTo>
                  <a:pt x="232" y="0"/>
                  <a:pt x="260" y="40"/>
                  <a:pt x="288" y="80"/>
                </a:cubicBezTo>
              </a:path>
            </a:pathLst>
          </a:custGeom>
          <a:noFill/>
          <a:ln w="57150" cmpd="sng">
            <a:solidFill>
              <a:schemeClr val="tx1"/>
            </a:solidFill>
            <a:round/>
          </a:ln>
          <a:effectLst/>
        </p:spPr>
        <p:txBody>
          <a:bodyPr lIns="92400" tIns="46200" rIns="92400" bIns="46200"/>
          <a:lstStyle/>
          <a:p>
            <a:endParaRPr lang="zh-CN" altLang="en-US">
              <a:solidFill>
                <a:srgbClr val="D26B62"/>
              </a:solidFill>
              <a:latin typeface="+mn-ea"/>
            </a:endParaRPr>
          </a:p>
        </p:txBody>
      </p:sp>
      <p:sp>
        <p:nvSpPr>
          <p:cNvPr id="26" name="Freeform 79"/>
          <p:cNvSpPr/>
          <p:nvPr>
            <p:custDataLst>
              <p:tags r:id="rId13"/>
            </p:custDataLst>
          </p:nvPr>
        </p:nvSpPr>
        <p:spPr bwMode="auto">
          <a:xfrm>
            <a:off x="4481933" y="3543730"/>
            <a:ext cx="343747" cy="846556"/>
          </a:xfrm>
          <a:custGeom>
            <a:avLst/>
            <a:gdLst>
              <a:gd name="T0" fmla="*/ 0 w 288"/>
              <a:gd name="T1" fmla="*/ 2147483647 h 960"/>
              <a:gd name="T2" fmla="*/ 2147483647 w 288"/>
              <a:gd name="T3" fmla="*/ 2147483647 h 960"/>
              <a:gd name="T4" fmla="*/ 2147483647 w 288"/>
              <a:gd name="T5" fmla="*/ 2147483647 h 960"/>
              <a:gd name="T6" fmla="*/ 2147483647 w 288"/>
              <a:gd name="T7" fmla="*/ 2147483647 h 9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88" h="960">
                <a:moveTo>
                  <a:pt x="0" y="800"/>
                </a:moveTo>
                <a:cubicBezTo>
                  <a:pt x="8" y="880"/>
                  <a:pt x="16" y="960"/>
                  <a:pt x="48" y="848"/>
                </a:cubicBezTo>
                <a:cubicBezTo>
                  <a:pt x="80" y="736"/>
                  <a:pt x="152" y="256"/>
                  <a:pt x="192" y="128"/>
                </a:cubicBezTo>
                <a:cubicBezTo>
                  <a:pt x="232" y="0"/>
                  <a:pt x="260" y="40"/>
                  <a:pt x="288" y="80"/>
                </a:cubicBezTo>
              </a:path>
            </a:pathLst>
          </a:custGeom>
          <a:noFill/>
          <a:ln w="57150" cmpd="sng">
            <a:solidFill>
              <a:schemeClr val="tx1"/>
            </a:solidFill>
            <a:round/>
          </a:ln>
          <a:effectLst/>
        </p:spPr>
        <p:txBody>
          <a:bodyPr lIns="92400" tIns="46200" rIns="92400" bIns="46200"/>
          <a:lstStyle/>
          <a:p>
            <a:endParaRPr lang="zh-CN" altLang="en-US">
              <a:solidFill>
                <a:srgbClr val="D26B62"/>
              </a:solidFill>
              <a:latin typeface="+mn-ea"/>
            </a:endParaRPr>
          </a:p>
        </p:txBody>
      </p:sp>
      <p:sp>
        <p:nvSpPr>
          <p:cNvPr id="27" name="Freeform 80"/>
          <p:cNvSpPr/>
          <p:nvPr>
            <p:custDataLst>
              <p:tags r:id="rId14"/>
            </p:custDataLst>
          </p:nvPr>
        </p:nvSpPr>
        <p:spPr bwMode="auto">
          <a:xfrm>
            <a:off x="4697948" y="3543730"/>
            <a:ext cx="358157" cy="846556"/>
          </a:xfrm>
          <a:custGeom>
            <a:avLst/>
            <a:gdLst>
              <a:gd name="T0" fmla="*/ 0 w 288"/>
              <a:gd name="T1" fmla="*/ 2147483647 h 960"/>
              <a:gd name="T2" fmla="*/ 2147483647 w 288"/>
              <a:gd name="T3" fmla="*/ 2147483647 h 960"/>
              <a:gd name="T4" fmla="*/ 2147483647 w 288"/>
              <a:gd name="T5" fmla="*/ 2147483647 h 960"/>
              <a:gd name="T6" fmla="*/ 2147483647 w 288"/>
              <a:gd name="T7" fmla="*/ 2147483647 h 9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88" h="960">
                <a:moveTo>
                  <a:pt x="0" y="800"/>
                </a:moveTo>
                <a:cubicBezTo>
                  <a:pt x="8" y="880"/>
                  <a:pt x="16" y="960"/>
                  <a:pt x="48" y="848"/>
                </a:cubicBezTo>
                <a:cubicBezTo>
                  <a:pt x="80" y="736"/>
                  <a:pt x="152" y="256"/>
                  <a:pt x="192" y="128"/>
                </a:cubicBezTo>
                <a:cubicBezTo>
                  <a:pt x="232" y="0"/>
                  <a:pt x="260" y="40"/>
                  <a:pt x="288" y="80"/>
                </a:cubicBezTo>
              </a:path>
            </a:pathLst>
          </a:custGeom>
          <a:noFill/>
          <a:ln w="57150" cmpd="sng">
            <a:solidFill>
              <a:schemeClr val="tx1"/>
            </a:solidFill>
            <a:round/>
          </a:ln>
          <a:effectLst/>
        </p:spPr>
        <p:txBody>
          <a:bodyPr lIns="92400" tIns="46200" rIns="92400" bIns="46200"/>
          <a:lstStyle/>
          <a:p>
            <a:endParaRPr lang="zh-CN" altLang="en-US">
              <a:solidFill>
                <a:srgbClr val="D26B62"/>
              </a:solidFill>
              <a:latin typeface="+mn-ea"/>
            </a:endParaRPr>
          </a:p>
        </p:txBody>
      </p:sp>
      <p:sp>
        <p:nvSpPr>
          <p:cNvPr id="28" name="Freeform 81"/>
          <p:cNvSpPr/>
          <p:nvPr>
            <p:custDataLst>
              <p:tags r:id="rId15"/>
            </p:custDataLst>
          </p:nvPr>
        </p:nvSpPr>
        <p:spPr bwMode="auto">
          <a:xfrm>
            <a:off x="4913963" y="3543730"/>
            <a:ext cx="372568" cy="846556"/>
          </a:xfrm>
          <a:custGeom>
            <a:avLst/>
            <a:gdLst>
              <a:gd name="T0" fmla="*/ 0 w 288"/>
              <a:gd name="T1" fmla="*/ 2147483647 h 960"/>
              <a:gd name="T2" fmla="*/ 2147483647 w 288"/>
              <a:gd name="T3" fmla="*/ 2147483647 h 960"/>
              <a:gd name="T4" fmla="*/ 2147483647 w 288"/>
              <a:gd name="T5" fmla="*/ 2147483647 h 960"/>
              <a:gd name="T6" fmla="*/ 2147483647 w 288"/>
              <a:gd name="T7" fmla="*/ 2147483647 h 9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88" h="960">
                <a:moveTo>
                  <a:pt x="0" y="800"/>
                </a:moveTo>
                <a:cubicBezTo>
                  <a:pt x="8" y="880"/>
                  <a:pt x="16" y="960"/>
                  <a:pt x="48" y="848"/>
                </a:cubicBezTo>
                <a:cubicBezTo>
                  <a:pt x="80" y="736"/>
                  <a:pt x="152" y="256"/>
                  <a:pt x="192" y="128"/>
                </a:cubicBezTo>
                <a:cubicBezTo>
                  <a:pt x="232" y="0"/>
                  <a:pt x="260" y="40"/>
                  <a:pt x="288" y="80"/>
                </a:cubicBezTo>
              </a:path>
            </a:pathLst>
          </a:custGeom>
          <a:noFill/>
          <a:ln w="57150" cmpd="sng">
            <a:solidFill>
              <a:schemeClr val="tx1"/>
            </a:solidFill>
            <a:round/>
          </a:ln>
          <a:effectLst/>
        </p:spPr>
        <p:txBody>
          <a:bodyPr lIns="92400" tIns="46200" rIns="92400" bIns="46200"/>
          <a:lstStyle/>
          <a:p>
            <a:endParaRPr lang="zh-CN" altLang="en-US">
              <a:solidFill>
                <a:srgbClr val="D26B62"/>
              </a:solidFill>
              <a:latin typeface="+mn-ea"/>
            </a:endParaRPr>
          </a:p>
        </p:txBody>
      </p:sp>
      <p:sp>
        <p:nvSpPr>
          <p:cNvPr id="29" name="Freeform 82"/>
          <p:cNvSpPr/>
          <p:nvPr>
            <p:custDataLst>
              <p:tags r:id="rId16"/>
            </p:custDataLst>
          </p:nvPr>
        </p:nvSpPr>
        <p:spPr bwMode="auto">
          <a:xfrm>
            <a:off x="5201983" y="3543730"/>
            <a:ext cx="314973" cy="846556"/>
          </a:xfrm>
          <a:custGeom>
            <a:avLst/>
            <a:gdLst>
              <a:gd name="T0" fmla="*/ 0 w 288"/>
              <a:gd name="T1" fmla="*/ 2147483647 h 960"/>
              <a:gd name="T2" fmla="*/ 2147483647 w 288"/>
              <a:gd name="T3" fmla="*/ 2147483647 h 960"/>
              <a:gd name="T4" fmla="*/ 2147483647 w 288"/>
              <a:gd name="T5" fmla="*/ 2147483647 h 960"/>
              <a:gd name="T6" fmla="*/ 2147483647 w 288"/>
              <a:gd name="T7" fmla="*/ 2147483647 h 9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88" h="960">
                <a:moveTo>
                  <a:pt x="0" y="800"/>
                </a:moveTo>
                <a:cubicBezTo>
                  <a:pt x="8" y="880"/>
                  <a:pt x="16" y="960"/>
                  <a:pt x="48" y="848"/>
                </a:cubicBezTo>
                <a:cubicBezTo>
                  <a:pt x="80" y="736"/>
                  <a:pt x="152" y="256"/>
                  <a:pt x="192" y="128"/>
                </a:cubicBezTo>
                <a:cubicBezTo>
                  <a:pt x="232" y="0"/>
                  <a:pt x="260" y="40"/>
                  <a:pt x="288" y="80"/>
                </a:cubicBezTo>
              </a:path>
            </a:pathLst>
          </a:custGeom>
          <a:noFill/>
          <a:ln w="57150" cmpd="sng">
            <a:solidFill>
              <a:schemeClr val="tx1"/>
            </a:solidFill>
            <a:round/>
          </a:ln>
          <a:effectLst/>
        </p:spPr>
        <p:txBody>
          <a:bodyPr lIns="92400" tIns="46200" rIns="92400" bIns="46200"/>
          <a:lstStyle/>
          <a:p>
            <a:endParaRPr lang="zh-CN" altLang="en-US">
              <a:solidFill>
                <a:srgbClr val="D26B62"/>
              </a:solidFill>
              <a:latin typeface="+mn-ea"/>
            </a:endParaRPr>
          </a:p>
        </p:txBody>
      </p:sp>
      <p:sp>
        <p:nvSpPr>
          <p:cNvPr id="30" name="Freeform 83"/>
          <p:cNvSpPr/>
          <p:nvPr>
            <p:custDataLst>
              <p:tags r:id="rId17"/>
            </p:custDataLst>
          </p:nvPr>
        </p:nvSpPr>
        <p:spPr bwMode="auto">
          <a:xfrm rot="21360300">
            <a:off x="5418520" y="3541206"/>
            <a:ext cx="388846" cy="849061"/>
          </a:xfrm>
          <a:custGeom>
            <a:avLst/>
            <a:gdLst>
              <a:gd name="T0" fmla="*/ 0 w 288"/>
              <a:gd name="T1" fmla="*/ 2147483647 h 960"/>
              <a:gd name="T2" fmla="*/ 2147483647 w 288"/>
              <a:gd name="T3" fmla="*/ 2147483647 h 960"/>
              <a:gd name="T4" fmla="*/ 2147483647 w 288"/>
              <a:gd name="T5" fmla="*/ 2147483647 h 960"/>
              <a:gd name="T6" fmla="*/ 2147483647 w 288"/>
              <a:gd name="T7" fmla="*/ 2147483647 h 9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88" h="960">
                <a:moveTo>
                  <a:pt x="0" y="800"/>
                </a:moveTo>
                <a:cubicBezTo>
                  <a:pt x="8" y="880"/>
                  <a:pt x="16" y="960"/>
                  <a:pt x="48" y="848"/>
                </a:cubicBezTo>
                <a:cubicBezTo>
                  <a:pt x="80" y="736"/>
                  <a:pt x="152" y="256"/>
                  <a:pt x="192" y="128"/>
                </a:cubicBezTo>
                <a:cubicBezTo>
                  <a:pt x="232" y="0"/>
                  <a:pt x="260" y="40"/>
                  <a:pt x="288" y="80"/>
                </a:cubicBezTo>
              </a:path>
            </a:pathLst>
          </a:custGeom>
          <a:noFill/>
          <a:ln w="57150" cmpd="sng">
            <a:solidFill>
              <a:schemeClr val="tx1"/>
            </a:solidFill>
            <a:round/>
          </a:ln>
          <a:effectLst/>
        </p:spPr>
        <p:txBody>
          <a:bodyPr lIns="92400" tIns="46200" rIns="92400" bIns="46200"/>
          <a:lstStyle/>
          <a:p>
            <a:endParaRPr lang="zh-CN" altLang="en-US">
              <a:solidFill>
                <a:srgbClr val="D26B62"/>
              </a:solidFill>
              <a:latin typeface="+mn-ea"/>
            </a:endParaRPr>
          </a:p>
        </p:txBody>
      </p:sp>
      <p:sp>
        <p:nvSpPr>
          <p:cNvPr id="31" name="Freeform 84"/>
          <p:cNvSpPr/>
          <p:nvPr>
            <p:custDataLst>
              <p:tags r:id="rId18"/>
            </p:custDataLst>
          </p:nvPr>
        </p:nvSpPr>
        <p:spPr bwMode="auto">
          <a:xfrm>
            <a:off x="5634014" y="3526226"/>
            <a:ext cx="288019" cy="881564"/>
          </a:xfrm>
          <a:custGeom>
            <a:avLst/>
            <a:gdLst>
              <a:gd name="T0" fmla="*/ 0 w 288"/>
              <a:gd name="T1" fmla="*/ 2147483647 h 960"/>
              <a:gd name="T2" fmla="*/ 2147483647 w 288"/>
              <a:gd name="T3" fmla="*/ 2147483647 h 960"/>
              <a:gd name="T4" fmla="*/ 2147483647 w 288"/>
              <a:gd name="T5" fmla="*/ 2147483647 h 960"/>
              <a:gd name="T6" fmla="*/ 2147483647 w 288"/>
              <a:gd name="T7" fmla="*/ 2147483647 h 9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88" h="960">
                <a:moveTo>
                  <a:pt x="0" y="800"/>
                </a:moveTo>
                <a:cubicBezTo>
                  <a:pt x="8" y="880"/>
                  <a:pt x="16" y="960"/>
                  <a:pt x="48" y="848"/>
                </a:cubicBezTo>
                <a:cubicBezTo>
                  <a:pt x="80" y="736"/>
                  <a:pt x="152" y="256"/>
                  <a:pt x="192" y="128"/>
                </a:cubicBezTo>
                <a:cubicBezTo>
                  <a:pt x="232" y="0"/>
                  <a:pt x="260" y="40"/>
                  <a:pt x="288" y="80"/>
                </a:cubicBezTo>
              </a:path>
            </a:pathLst>
          </a:custGeom>
          <a:noFill/>
          <a:ln w="57150" cmpd="sng">
            <a:solidFill>
              <a:schemeClr val="tx1"/>
            </a:solidFill>
            <a:round/>
          </a:ln>
          <a:effectLst/>
        </p:spPr>
        <p:txBody>
          <a:bodyPr lIns="92400" tIns="46200" rIns="92400" bIns="46200"/>
          <a:lstStyle/>
          <a:p>
            <a:endParaRPr lang="zh-CN" altLang="en-US">
              <a:solidFill>
                <a:srgbClr val="D26B62"/>
              </a:solidFill>
              <a:latin typeface="+mn-ea"/>
            </a:endParaRPr>
          </a:p>
        </p:txBody>
      </p:sp>
      <p:grpSp>
        <p:nvGrpSpPr>
          <p:cNvPr id="32" name="Group 85"/>
          <p:cNvGrpSpPr/>
          <p:nvPr>
            <p:custDataLst>
              <p:tags r:id="rId19"/>
            </p:custDataLst>
          </p:nvPr>
        </p:nvGrpSpPr>
        <p:grpSpPr>
          <a:xfrm>
            <a:off x="1817748" y="4174271"/>
            <a:ext cx="384043" cy="290072"/>
            <a:chOff x="1248" y="2352"/>
            <a:chExt cx="240" cy="240"/>
          </a:xfrm>
        </p:grpSpPr>
        <p:sp>
          <p:nvSpPr>
            <p:cNvPr id="33" name="AutoShape 86"/>
            <p:cNvSpPr>
              <a:spLocks noChangeArrowheads="1"/>
            </p:cNvSpPr>
            <p:nvPr>
              <p:custDataLst>
                <p:tags r:id="rId77"/>
              </p:custDataLst>
            </p:nvPr>
          </p:nvSpPr>
          <p:spPr bwMode="auto">
            <a:xfrm>
              <a:off x="1248" y="2352"/>
              <a:ext cx="240" cy="240"/>
            </a:xfrm>
            <a:prstGeom prst="cube">
              <a:avLst>
                <a:gd name="adj" fmla="val 20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34" name="AutoShape 87"/>
            <p:cNvSpPr>
              <a:spLocks noChangeArrowheads="1"/>
            </p:cNvSpPr>
            <p:nvPr>
              <p:custDataLst>
                <p:tags r:id="rId78"/>
              </p:custDataLst>
            </p:nvPr>
          </p:nvSpPr>
          <p:spPr bwMode="auto">
            <a:xfrm>
              <a:off x="1248" y="2400"/>
              <a:ext cx="144" cy="192"/>
            </a:xfrm>
            <a:prstGeom prst="cube">
              <a:avLst>
                <a:gd name="adj" fmla="val 50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35" name="AutoShape 88"/>
            <p:cNvSpPr>
              <a:spLocks noChangeArrowheads="1"/>
            </p:cNvSpPr>
            <p:nvPr>
              <p:custDataLst>
                <p:tags r:id="rId79"/>
              </p:custDataLst>
            </p:nvPr>
          </p:nvSpPr>
          <p:spPr bwMode="auto">
            <a:xfrm>
              <a:off x="1248" y="2352"/>
              <a:ext cx="240" cy="240"/>
            </a:xfrm>
            <a:prstGeom prst="cube">
              <a:avLst>
                <a:gd name="adj" fmla="val 20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36" name="AutoShape 89"/>
            <p:cNvSpPr>
              <a:spLocks noChangeArrowheads="1"/>
            </p:cNvSpPr>
            <p:nvPr>
              <p:custDataLst>
                <p:tags r:id="rId80"/>
              </p:custDataLst>
            </p:nvPr>
          </p:nvSpPr>
          <p:spPr bwMode="auto">
            <a:xfrm>
              <a:off x="1248" y="2400"/>
              <a:ext cx="144" cy="192"/>
            </a:xfrm>
            <a:prstGeom prst="cube">
              <a:avLst>
                <a:gd name="adj" fmla="val 50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</p:grpSp>
      <p:grpSp>
        <p:nvGrpSpPr>
          <p:cNvPr id="37" name="Group 90"/>
          <p:cNvGrpSpPr/>
          <p:nvPr>
            <p:custDataLst>
              <p:tags r:id="rId20"/>
            </p:custDataLst>
          </p:nvPr>
        </p:nvGrpSpPr>
        <p:grpSpPr>
          <a:xfrm>
            <a:off x="2177773" y="4246276"/>
            <a:ext cx="3125148" cy="697014"/>
            <a:chOff x="1536" y="2544"/>
            <a:chExt cx="1953" cy="577"/>
          </a:xfrm>
        </p:grpSpPr>
        <p:sp>
          <p:nvSpPr>
            <p:cNvPr id="38" name="Text Box 91"/>
            <p:cNvSpPr txBox="1">
              <a:spLocks noChangeArrowheads="1"/>
            </p:cNvSpPr>
            <p:nvPr>
              <p:custDataLst>
                <p:tags r:id="rId75"/>
              </p:custDataLst>
            </p:nvPr>
          </p:nvSpPr>
          <p:spPr bwMode="auto">
            <a:xfrm>
              <a:off x="2496" y="2688"/>
              <a:ext cx="993" cy="43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/>
                  <a:ea typeface="宋体" pitchFamily="2" charset="-122"/>
                  <a:cs typeface="宋体" panose="02010600030101010101" pitchFamily="2" charset="-122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/>
                  <a:ea typeface="宋体" pitchFamily="2" charset="-122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/>
                  <a:ea typeface="宋体" pitchFamily="2" charset="-122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/>
                  <a:ea typeface="宋体" pitchFamily="2" charset="-122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kumimoji="1" lang="zh-CN" altLang="en-US" b="0">
                  <a:solidFill>
                    <a:srgbClr val="D26B62"/>
                  </a:solidFill>
                  <a:latin typeface="+mn-ea"/>
                  <a:ea typeface="+mn-ea"/>
                </a:rPr>
                <a:t>电阻线</a:t>
              </a:r>
            </a:p>
          </p:txBody>
        </p:sp>
        <p:sp>
          <p:nvSpPr>
            <p:cNvPr id="39" name="Freeform 92"/>
            <p:cNvSpPr/>
            <p:nvPr>
              <p:custDataLst>
                <p:tags r:id="rId76"/>
              </p:custDataLst>
            </p:nvPr>
          </p:nvSpPr>
          <p:spPr bwMode="auto">
            <a:xfrm>
              <a:off x="1536" y="2544"/>
              <a:ext cx="960" cy="400"/>
            </a:xfrm>
            <a:custGeom>
              <a:avLst/>
              <a:gdLst>
                <a:gd name="T0" fmla="*/ 0 w 1008"/>
                <a:gd name="T1" fmla="*/ 0 h 864"/>
                <a:gd name="T2" fmla="*/ 3283 w 1008"/>
                <a:gd name="T3" fmla="*/ 0 h 864"/>
                <a:gd name="T4" fmla="*/ 11510 w 1008"/>
                <a:gd name="T5" fmla="*/ 0 h 8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07" h="864">
                  <a:moveTo>
                    <a:pt x="0" y="0"/>
                  </a:moveTo>
                  <a:lnTo>
                    <a:pt x="288" y="864"/>
                  </a:lnTo>
                  <a:lnTo>
                    <a:pt x="1008" y="86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endParaRPr lang="zh-CN" altLang="en-US" b="1">
                <a:solidFill>
                  <a:srgbClr val="D26B62"/>
                </a:solidFill>
                <a:latin typeface="+mn-ea"/>
              </a:endParaRPr>
            </a:p>
          </p:txBody>
        </p:sp>
      </p:grpSp>
      <p:grpSp>
        <p:nvGrpSpPr>
          <p:cNvPr id="40" name="Group 93"/>
          <p:cNvGrpSpPr/>
          <p:nvPr>
            <p:custDataLst>
              <p:tags r:id="rId21"/>
            </p:custDataLst>
          </p:nvPr>
        </p:nvGrpSpPr>
        <p:grpSpPr>
          <a:xfrm>
            <a:off x="5634013" y="4174271"/>
            <a:ext cx="384043" cy="290072"/>
            <a:chOff x="3792" y="2400"/>
            <a:chExt cx="240" cy="240"/>
          </a:xfrm>
        </p:grpSpPr>
        <p:sp>
          <p:nvSpPr>
            <p:cNvPr id="41" name="Freeform 94"/>
            <p:cNvSpPr/>
            <p:nvPr>
              <p:custDataLst>
                <p:tags r:id="rId70"/>
              </p:custDataLst>
            </p:nvPr>
          </p:nvSpPr>
          <p:spPr bwMode="auto">
            <a:xfrm>
              <a:off x="3845" y="2496"/>
              <a:ext cx="58" cy="115"/>
            </a:xfrm>
            <a:custGeom>
              <a:avLst/>
              <a:gdLst>
                <a:gd name="T0" fmla="*/ 8077004 w 33"/>
                <a:gd name="T1" fmla="*/ 0 h 55"/>
                <a:gd name="T2" fmla="*/ 0 w 33"/>
                <a:gd name="T3" fmla="*/ 612561281 h 5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3" h="55">
                  <a:moveTo>
                    <a:pt x="33" y="0"/>
                  </a:moveTo>
                  <a:cubicBezTo>
                    <a:pt x="19" y="43"/>
                    <a:pt x="30" y="25"/>
                    <a:pt x="0" y="55"/>
                  </a:cubicBezTo>
                </a:path>
              </a:pathLst>
            </a:custGeom>
            <a:noFill/>
            <a:ln w="76200" cmpd="sng">
              <a:solidFill>
                <a:schemeClr val="tx1"/>
              </a:solidFill>
              <a:round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srgbClr val="D26B62"/>
                </a:solidFill>
                <a:latin typeface="+mn-ea"/>
              </a:endParaRPr>
            </a:p>
          </p:txBody>
        </p:sp>
        <p:sp>
          <p:nvSpPr>
            <p:cNvPr id="42" name="AutoShape 95"/>
            <p:cNvSpPr>
              <a:spLocks noChangeArrowheads="1"/>
            </p:cNvSpPr>
            <p:nvPr>
              <p:custDataLst>
                <p:tags r:id="rId71"/>
              </p:custDataLst>
            </p:nvPr>
          </p:nvSpPr>
          <p:spPr bwMode="auto">
            <a:xfrm>
              <a:off x="3792" y="2400"/>
              <a:ext cx="240" cy="240"/>
            </a:xfrm>
            <a:prstGeom prst="cube">
              <a:avLst>
                <a:gd name="adj" fmla="val 20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srgbClr val="D26B62"/>
                </a:solidFill>
                <a:latin typeface="+mn-ea"/>
              </a:endParaRPr>
            </a:p>
          </p:txBody>
        </p:sp>
        <p:sp>
          <p:nvSpPr>
            <p:cNvPr id="43" name="AutoShape 96"/>
            <p:cNvSpPr>
              <a:spLocks noChangeArrowheads="1"/>
            </p:cNvSpPr>
            <p:nvPr>
              <p:custDataLst>
                <p:tags r:id="rId72"/>
              </p:custDataLst>
            </p:nvPr>
          </p:nvSpPr>
          <p:spPr bwMode="auto">
            <a:xfrm>
              <a:off x="3792" y="2448"/>
              <a:ext cx="144" cy="192"/>
            </a:xfrm>
            <a:prstGeom prst="cube">
              <a:avLst>
                <a:gd name="adj" fmla="val 50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srgbClr val="D26B62"/>
                </a:solidFill>
                <a:latin typeface="+mn-ea"/>
              </a:endParaRPr>
            </a:p>
          </p:txBody>
        </p:sp>
        <p:sp>
          <p:nvSpPr>
            <p:cNvPr id="44" name="AutoShape 97"/>
            <p:cNvSpPr>
              <a:spLocks noChangeArrowheads="1"/>
            </p:cNvSpPr>
            <p:nvPr>
              <p:custDataLst>
                <p:tags r:id="rId73"/>
              </p:custDataLst>
            </p:nvPr>
          </p:nvSpPr>
          <p:spPr bwMode="auto">
            <a:xfrm>
              <a:off x="3792" y="2400"/>
              <a:ext cx="240" cy="240"/>
            </a:xfrm>
            <a:prstGeom prst="cube">
              <a:avLst>
                <a:gd name="adj" fmla="val 20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srgbClr val="D26B62"/>
                </a:solidFill>
                <a:latin typeface="+mn-ea"/>
              </a:endParaRPr>
            </a:p>
          </p:txBody>
        </p:sp>
        <p:sp>
          <p:nvSpPr>
            <p:cNvPr id="45" name="AutoShape 98"/>
            <p:cNvSpPr>
              <a:spLocks noChangeArrowheads="1"/>
            </p:cNvSpPr>
            <p:nvPr>
              <p:custDataLst>
                <p:tags r:id="rId74"/>
              </p:custDataLst>
            </p:nvPr>
          </p:nvSpPr>
          <p:spPr bwMode="auto">
            <a:xfrm>
              <a:off x="3792" y="2448"/>
              <a:ext cx="144" cy="192"/>
            </a:xfrm>
            <a:prstGeom prst="cube">
              <a:avLst>
                <a:gd name="adj" fmla="val 50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srgbClr val="D26B62"/>
                </a:solidFill>
                <a:latin typeface="+mn-ea"/>
              </a:endParaRPr>
            </a:p>
          </p:txBody>
        </p:sp>
      </p:grpSp>
      <p:grpSp>
        <p:nvGrpSpPr>
          <p:cNvPr id="46" name="Group 101"/>
          <p:cNvGrpSpPr/>
          <p:nvPr>
            <p:custDataLst>
              <p:tags r:id="rId22"/>
            </p:custDataLst>
          </p:nvPr>
        </p:nvGrpSpPr>
        <p:grpSpPr>
          <a:xfrm>
            <a:off x="5994038" y="3975760"/>
            <a:ext cx="3197156" cy="754150"/>
            <a:chOff x="3312" y="2544"/>
            <a:chExt cx="1427" cy="489"/>
          </a:xfrm>
        </p:grpSpPr>
        <p:sp>
          <p:nvSpPr>
            <p:cNvPr id="47" name="Text Box 99"/>
            <p:cNvSpPr txBox="1">
              <a:spLocks noChangeArrowheads="1"/>
            </p:cNvSpPr>
            <p:nvPr>
              <p:custDataLst>
                <p:tags r:id="rId68"/>
              </p:custDataLst>
            </p:nvPr>
          </p:nvSpPr>
          <p:spPr bwMode="auto">
            <a:xfrm>
              <a:off x="3875" y="2694"/>
              <a:ext cx="864" cy="33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/>
                  <a:ea typeface="宋体" pitchFamily="2" charset="-122"/>
                  <a:cs typeface="宋体" panose="02010600030101010101" pitchFamily="2" charset="-122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/>
                  <a:ea typeface="宋体" pitchFamily="2" charset="-122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/>
                  <a:ea typeface="宋体" pitchFamily="2" charset="-122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/>
                  <a:ea typeface="宋体" pitchFamily="2" charset="-122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kumimoji="1" lang="zh-CN" altLang="en-US" b="0">
                  <a:solidFill>
                    <a:srgbClr val="D26B62"/>
                  </a:solidFill>
                  <a:latin typeface="+mn-ea"/>
                  <a:ea typeface="+mn-ea"/>
                </a:rPr>
                <a:t>白瓷筒</a:t>
              </a:r>
            </a:p>
          </p:txBody>
        </p:sp>
        <p:sp>
          <p:nvSpPr>
            <p:cNvPr id="48" name="Freeform 100"/>
            <p:cNvSpPr/>
            <p:nvPr>
              <p:custDataLst>
                <p:tags r:id="rId69"/>
              </p:custDataLst>
            </p:nvPr>
          </p:nvSpPr>
          <p:spPr bwMode="auto">
            <a:xfrm>
              <a:off x="3312" y="2544"/>
              <a:ext cx="590" cy="351"/>
            </a:xfrm>
            <a:custGeom>
              <a:avLst/>
              <a:gdLst>
                <a:gd name="T0" fmla="*/ 0 w 1008"/>
                <a:gd name="T1" fmla="*/ 0 h 864"/>
                <a:gd name="T2" fmla="*/ 1 w 1008"/>
                <a:gd name="T3" fmla="*/ 0 h 864"/>
                <a:gd name="T4" fmla="*/ 5 w 1008"/>
                <a:gd name="T5" fmla="*/ 0 h 8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07" h="864">
                  <a:moveTo>
                    <a:pt x="0" y="0"/>
                  </a:moveTo>
                  <a:lnTo>
                    <a:pt x="288" y="864"/>
                  </a:lnTo>
                  <a:lnTo>
                    <a:pt x="1008" y="86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endParaRPr lang="zh-CN" altLang="en-US">
                <a:solidFill>
                  <a:srgbClr val="D26B62"/>
                </a:solidFill>
                <a:latin typeface="+mn-ea"/>
              </a:endParaRPr>
            </a:p>
          </p:txBody>
        </p:sp>
      </p:grpSp>
      <p:grpSp>
        <p:nvGrpSpPr>
          <p:cNvPr id="49" name="Group 102"/>
          <p:cNvGrpSpPr/>
          <p:nvPr>
            <p:custDataLst>
              <p:tags r:id="rId23"/>
            </p:custDataLst>
          </p:nvPr>
        </p:nvGrpSpPr>
        <p:grpSpPr>
          <a:xfrm>
            <a:off x="1673738" y="3166201"/>
            <a:ext cx="4245504" cy="1814704"/>
            <a:chOff x="1248" y="1392"/>
            <a:chExt cx="2880" cy="384"/>
          </a:xfrm>
        </p:grpSpPr>
        <p:grpSp>
          <p:nvGrpSpPr>
            <p:cNvPr id="50" name="Group 103"/>
            <p:cNvGrpSpPr/>
            <p:nvPr>
              <p:custDataLst>
                <p:tags r:id="rId62"/>
              </p:custDataLst>
            </p:nvPr>
          </p:nvGrpSpPr>
          <p:grpSpPr>
            <a:xfrm>
              <a:off x="1248" y="1392"/>
              <a:ext cx="48" cy="384"/>
              <a:chOff x="1248" y="1392"/>
              <a:chExt cx="48" cy="384"/>
            </a:xfrm>
          </p:grpSpPr>
          <p:sp>
            <p:nvSpPr>
              <p:cNvPr id="54" name="Line 104"/>
              <p:cNvSpPr>
                <a:spLocks noChangeShapeType="1"/>
              </p:cNvSpPr>
              <p:nvPr>
                <p:custDataLst>
                  <p:tags r:id="rId66"/>
                </p:custDataLst>
              </p:nvPr>
            </p:nvSpPr>
            <p:spPr bwMode="auto">
              <a:xfrm flipH="1">
                <a:off x="1248" y="1392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55" name="Line 105"/>
              <p:cNvSpPr>
                <a:spLocks noChangeShapeType="1"/>
              </p:cNvSpPr>
              <p:nvPr>
                <p:custDataLst>
                  <p:tags r:id="rId67"/>
                </p:custDataLst>
              </p:nvPr>
            </p:nvSpPr>
            <p:spPr bwMode="auto">
              <a:xfrm flipH="1">
                <a:off x="1296" y="1392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/>
              </a:p>
            </p:txBody>
          </p:sp>
        </p:grpSp>
        <p:grpSp>
          <p:nvGrpSpPr>
            <p:cNvPr id="51" name="Group 106"/>
            <p:cNvGrpSpPr/>
            <p:nvPr>
              <p:custDataLst>
                <p:tags r:id="rId63"/>
              </p:custDataLst>
            </p:nvPr>
          </p:nvGrpSpPr>
          <p:grpSpPr>
            <a:xfrm>
              <a:off x="4080" y="1392"/>
              <a:ext cx="48" cy="384"/>
              <a:chOff x="4080" y="1392"/>
              <a:chExt cx="48" cy="384"/>
            </a:xfrm>
          </p:grpSpPr>
          <p:sp>
            <p:nvSpPr>
              <p:cNvPr id="52" name="Line 107"/>
              <p:cNvSpPr>
                <a:spLocks noChangeShapeType="1"/>
              </p:cNvSpPr>
              <p:nvPr>
                <p:custDataLst>
                  <p:tags r:id="rId64"/>
                </p:custDataLst>
              </p:nvPr>
            </p:nvSpPr>
            <p:spPr bwMode="auto">
              <a:xfrm flipH="1">
                <a:off x="4128" y="1392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53" name="Line 108"/>
              <p:cNvSpPr>
                <a:spLocks noChangeShapeType="1"/>
              </p:cNvSpPr>
              <p:nvPr>
                <p:custDataLst>
                  <p:tags r:id="rId65"/>
                </p:custDataLst>
              </p:nvPr>
            </p:nvSpPr>
            <p:spPr bwMode="auto">
              <a:xfrm flipH="1">
                <a:off x="4080" y="1392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/>
              </a:p>
            </p:txBody>
          </p:sp>
        </p:grpSp>
      </p:grpSp>
      <p:sp>
        <p:nvSpPr>
          <p:cNvPr id="56" name="Line 109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>
            <a:off x="1446104" y="3151621"/>
            <a:ext cx="4907959" cy="1458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</a:ln>
          <a:effectLst/>
        </p:spPr>
        <p:txBody>
          <a:bodyPr wrap="none" lIns="92400" tIns="46200" rIns="92400" bIns="46200" anchor="ctr"/>
          <a:lstStyle/>
          <a:p>
            <a:pPr>
              <a:defRPr/>
            </a:pPr>
            <a:endParaRPr lang="zh-CN" altLang="en-US"/>
          </a:p>
        </p:txBody>
      </p:sp>
      <p:grpSp>
        <p:nvGrpSpPr>
          <p:cNvPr id="57" name="Group 110"/>
          <p:cNvGrpSpPr/>
          <p:nvPr>
            <p:custDataLst>
              <p:tags r:id="rId25"/>
            </p:custDataLst>
          </p:nvPr>
        </p:nvGrpSpPr>
        <p:grpSpPr>
          <a:xfrm>
            <a:off x="6282058" y="3022190"/>
            <a:ext cx="382443" cy="288021"/>
            <a:chOff x="3072" y="3504"/>
            <a:chExt cx="239" cy="240"/>
          </a:xfrm>
        </p:grpSpPr>
        <p:sp>
          <p:nvSpPr>
            <p:cNvPr id="58" name="Rectangle 111"/>
            <p:cNvSpPr>
              <a:spLocks noChangeArrowheads="1"/>
            </p:cNvSpPr>
            <p:nvPr>
              <p:custDataLst>
                <p:tags r:id="rId60"/>
              </p:custDataLst>
            </p:nvPr>
          </p:nvSpPr>
          <p:spPr bwMode="auto">
            <a:xfrm rot="28647">
              <a:off x="3167" y="3504"/>
              <a:ext cx="144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srgbClr val="D26B62"/>
                </a:solidFill>
                <a:latin typeface="+mn-ea"/>
              </a:endParaRPr>
            </a:p>
          </p:txBody>
        </p:sp>
        <p:sp>
          <p:nvSpPr>
            <p:cNvPr id="59" name="Rectangle 112"/>
            <p:cNvSpPr>
              <a:spLocks noChangeArrowheads="1"/>
            </p:cNvSpPr>
            <p:nvPr>
              <p:custDataLst>
                <p:tags r:id="rId61"/>
              </p:custDataLst>
            </p:nvPr>
          </p:nvSpPr>
          <p:spPr bwMode="auto">
            <a:xfrm rot="28647">
              <a:off x="3072" y="3551"/>
              <a:ext cx="96" cy="14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srgbClr val="D26B62"/>
                </a:solidFill>
                <a:latin typeface="+mn-ea"/>
              </a:endParaRPr>
            </a:p>
          </p:txBody>
        </p:sp>
      </p:grpSp>
      <p:grpSp>
        <p:nvGrpSpPr>
          <p:cNvPr id="60" name="Group 113"/>
          <p:cNvGrpSpPr/>
          <p:nvPr>
            <p:custDataLst>
              <p:tags r:id="rId26"/>
            </p:custDataLst>
          </p:nvPr>
        </p:nvGrpSpPr>
        <p:grpSpPr>
          <a:xfrm>
            <a:off x="1097698" y="3022191"/>
            <a:ext cx="425215" cy="288020"/>
            <a:chOff x="2495" y="3600"/>
            <a:chExt cx="240" cy="240"/>
          </a:xfrm>
        </p:grpSpPr>
        <p:sp>
          <p:nvSpPr>
            <p:cNvPr id="61" name="Rectangle 114"/>
            <p:cNvSpPr>
              <a:spLocks noChangeArrowheads="1"/>
            </p:cNvSpPr>
            <p:nvPr>
              <p:custDataLst>
                <p:tags r:id="rId58"/>
              </p:custDataLst>
            </p:nvPr>
          </p:nvSpPr>
          <p:spPr bwMode="auto">
            <a:xfrm rot="28647">
              <a:off x="2495" y="3600"/>
              <a:ext cx="144" cy="24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62" name="Rectangle 115"/>
            <p:cNvSpPr>
              <a:spLocks noChangeArrowheads="1"/>
            </p:cNvSpPr>
            <p:nvPr>
              <p:custDataLst>
                <p:tags r:id="rId59"/>
              </p:custDataLst>
            </p:nvPr>
          </p:nvSpPr>
          <p:spPr bwMode="auto">
            <a:xfrm rot="28647">
              <a:off x="2639" y="3647"/>
              <a:ext cx="96" cy="145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</p:grpSp>
      <p:sp>
        <p:nvSpPr>
          <p:cNvPr id="63" name="AutoShape 116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499463" y="3166302"/>
            <a:ext cx="384043" cy="74913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5738 w 21600"/>
              <a:gd name="T13" fmla="*/ 5738 h 21600"/>
              <a:gd name="T14" fmla="*/ 15862 w 21600"/>
              <a:gd name="T15" fmla="*/ 1586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7875" y="21600"/>
                </a:lnTo>
                <a:lnTo>
                  <a:pt x="13725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lIns="92400" tIns="46200" rIns="92400" bIns="46200" anchor="ctr"/>
          <a:lstStyle/>
          <a:p>
            <a:endParaRPr lang="zh-CN" altLang="en-US">
              <a:solidFill>
                <a:srgbClr val="D26B62"/>
              </a:solidFill>
              <a:latin typeface="+mn-ea"/>
            </a:endParaRPr>
          </a:p>
        </p:txBody>
      </p:sp>
      <p:grpSp>
        <p:nvGrpSpPr>
          <p:cNvPr id="64" name="Group 117"/>
          <p:cNvGrpSpPr/>
          <p:nvPr>
            <p:custDataLst>
              <p:tags r:id="rId28"/>
            </p:custDataLst>
          </p:nvPr>
        </p:nvGrpSpPr>
        <p:grpSpPr>
          <a:xfrm>
            <a:off x="4913963" y="2391650"/>
            <a:ext cx="2776586" cy="778359"/>
            <a:chOff x="3360" y="748"/>
            <a:chExt cx="1959" cy="644"/>
          </a:xfrm>
        </p:grpSpPr>
        <p:sp>
          <p:nvSpPr>
            <p:cNvPr id="65" name="Freeform 118"/>
            <p:cNvSpPr/>
            <p:nvPr>
              <p:custDataLst>
                <p:tags r:id="rId56"/>
              </p:custDataLst>
            </p:nvPr>
          </p:nvSpPr>
          <p:spPr bwMode="auto">
            <a:xfrm>
              <a:off x="3360" y="944"/>
              <a:ext cx="658" cy="448"/>
            </a:xfrm>
            <a:custGeom>
              <a:avLst/>
              <a:gdLst>
                <a:gd name="T0" fmla="*/ 0 w 1056"/>
                <a:gd name="T1" fmla="*/ 241 h 480"/>
                <a:gd name="T2" fmla="*/ 4 w 1056"/>
                <a:gd name="T3" fmla="*/ 0 h 480"/>
                <a:gd name="T4" fmla="*/ 9 w 1056"/>
                <a:gd name="T5" fmla="*/ 0 h 48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56" h="480">
                  <a:moveTo>
                    <a:pt x="0" y="480"/>
                  </a:moveTo>
                  <a:lnTo>
                    <a:pt x="480" y="0"/>
                  </a:lnTo>
                  <a:lnTo>
                    <a:pt x="1056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endParaRPr lang="zh-CN" altLang="en-US">
                <a:solidFill>
                  <a:srgbClr val="D26B62"/>
                </a:solidFill>
                <a:latin typeface="+mn-ea"/>
              </a:endParaRPr>
            </a:p>
          </p:txBody>
        </p:sp>
        <p:sp>
          <p:nvSpPr>
            <p:cNvPr id="66" name="Text Box 119"/>
            <p:cNvSpPr txBox="1">
              <a:spLocks noChangeArrowheads="1"/>
            </p:cNvSpPr>
            <p:nvPr>
              <p:custDataLst>
                <p:tags r:id="rId57"/>
              </p:custDataLst>
            </p:nvPr>
          </p:nvSpPr>
          <p:spPr bwMode="auto">
            <a:xfrm>
              <a:off x="4071" y="748"/>
              <a:ext cx="1248" cy="43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/>
                  <a:ea typeface="宋体" pitchFamily="2" charset="-122"/>
                  <a:cs typeface="宋体" panose="02010600030101010101" pitchFamily="2" charset="-122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/>
                  <a:ea typeface="宋体" pitchFamily="2" charset="-122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/>
                  <a:ea typeface="宋体" pitchFamily="2" charset="-122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/>
                  <a:ea typeface="宋体" pitchFamily="2" charset="-122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kumimoji="1" lang="zh-CN" altLang="en-US" b="0">
                  <a:solidFill>
                    <a:srgbClr val="D26B62"/>
                  </a:solidFill>
                  <a:latin typeface="+mn-ea"/>
                  <a:ea typeface="+mn-ea"/>
                </a:rPr>
                <a:t>金属杆</a:t>
              </a:r>
            </a:p>
          </p:txBody>
        </p:sp>
      </p:grpSp>
      <p:grpSp>
        <p:nvGrpSpPr>
          <p:cNvPr id="67" name="Group 120"/>
          <p:cNvGrpSpPr/>
          <p:nvPr>
            <p:custDataLst>
              <p:tags r:id="rId29"/>
            </p:custDataLst>
          </p:nvPr>
        </p:nvGrpSpPr>
        <p:grpSpPr>
          <a:xfrm>
            <a:off x="3657550" y="3441694"/>
            <a:ext cx="3920598" cy="823999"/>
            <a:chOff x="960" y="3264"/>
            <a:chExt cx="2512" cy="682"/>
          </a:xfrm>
        </p:grpSpPr>
        <p:sp>
          <p:nvSpPr>
            <p:cNvPr id="68" name="Freeform 121"/>
            <p:cNvSpPr/>
            <p:nvPr>
              <p:custDataLst>
                <p:tags r:id="rId54"/>
              </p:custDataLst>
            </p:nvPr>
          </p:nvSpPr>
          <p:spPr bwMode="auto">
            <a:xfrm>
              <a:off x="960" y="3264"/>
              <a:ext cx="1820" cy="487"/>
            </a:xfrm>
            <a:custGeom>
              <a:avLst/>
              <a:gdLst>
                <a:gd name="T0" fmla="*/ 0 w 2016"/>
                <a:gd name="T1" fmla="*/ 0 h 528"/>
                <a:gd name="T2" fmla="*/ 2016 w 2016"/>
                <a:gd name="T3" fmla="*/ 0 h 528"/>
                <a:gd name="T4" fmla="*/ 2016 w 2016"/>
                <a:gd name="T5" fmla="*/ 528 h 5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15" h="528">
                  <a:moveTo>
                    <a:pt x="0" y="0"/>
                  </a:moveTo>
                  <a:lnTo>
                    <a:pt x="2016" y="0"/>
                  </a:lnTo>
                  <a:lnTo>
                    <a:pt x="2016" y="528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endParaRPr lang="zh-CN" altLang="en-US">
                <a:solidFill>
                  <a:srgbClr val="D26B62"/>
                </a:solidFill>
                <a:latin typeface="+mn-ea"/>
              </a:endParaRPr>
            </a:p>
          </p:txBody>
        </p:sp>
        <p:sp>
          <p:nvSpPr>
            <p:cNvPr id="69" name="Text Box 122"/>
            <p:cNvSpPr txBox="1">
              <a:spLocks noChangeArrowheads="1"/>
            </p:cNvSpPr>
            <p:nvPr>
              <p:custDataLst>
                <p:tags r:id="rId55"/>
              </p:custDataLst>
            </p:nvPr>
          </p:nvSpPr>
          <p:spPr bwMode="auto">
            <a:xfrm>
              <a:off x="2735" y="3513"/>
              <a:ext cx="737" cy="43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/>
                  <a:ea typeface="宋体" pitchFamily="2" charset="-122"/>
                  <a:cs typeface="宋体" panose="02010600030101010101" pitchFamily="2" charset="-122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/>
                  <a:ea typeface="宋体" pitchFamily="2" charset="-122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/>
                  <a:ea typeface="宋体" pitchFamily="2" charset="-122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/>
                  <a:ea typeface="宋体" pitchFamily="2" charset="-122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kumimoji="1" lang="zh-CN" altLang="en-US" b="0">
                  <a:solidFill>
                    <a:srgbClr val="D26B62"/>
                  </a:solidFill>
                  <a:latin typeface="+mn-ea"/>
                  <a:ea typeface="+mn-ea"/>
                </a:rPr>
                <a:t>滑片</a:t>
              </a:r>
            </a:p>
          </p:txBody>
        </p:sp>
      </p:grpSp>
      <p:sp>
        <p:nvSpPr>
          <p:cNvPr id="70" name="椭圆 69"/>
          <p:cNvSpPr/>
          <p:nvPr>
            <p:custDataLst>
              <p:tags r:id="rId30"/>
            </p:custDataLst>
          </p:nvPr>
        </p:nvSpPr>
        <p:spPr>
          <a:xfrm>
            <a:off x="1965323" y="3851206"/>
            <a:ext cx="153617" cy="1547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2400" tIns="46200" rIns="92400" bIns="46200" anchor="ctr"/>
          <a:lstStyle/>
          <a:p>
            <a:pPr algn="ctr">
              <a:defRPr/>
            </a:pPr>
            <a:endParaRPr kumimoji="1" lang="zh-CN" altLang="en-US"/>
          </a:p>
        </p:txBody>
      </p:sp>
      <p:sp>
        <p:nvSpPr>
          <p:cNvPr id="71" name="椭圆 70"/>
          <p:cNvSpPr/>
          <p:nvPr>
            <p:custDataLst>
              <p:tags r:id="rId31"/>
            </p:custDataLst>
          </p:nvPr>
        </p:nvSpPr>
        <p:spPr>
          <a:xfrm>
            <a:off x="2224933" y="3856577"/>
            <a:ext cx="153617" cy="1547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2400" tIns="46200" rIns="92400" bIns="46200" anchor="ctr"/>
          <a:lstStyle/>
          <a:p>
            <a:pPr algn="ctr">
              <a:defRPr/>
            </a:pPr>
            <a:endParaRPr kumimoji="1" lang="zh-CN" altLang="en-US"/>
          </a:p>
        </p:txBody>
      </p:sp>
      <p:sp>
        <p:nvSpPr>
          <p:cNvPr id="72" name="椭圆 71"/>
          <p:cNvSpPr/>
          <p:nvPr>
            <p:custDataLst>
              <p:tags r:id="rId32"/>
            </p:custDataLst>
          </p:nvPr>
        </p:nvSpPr>
        <p:spPr>
          <a:xfrm>
            <a:off x="2456186" y="3866305"/>
            <a:ext cx="153617" cy="1547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2400" tIns="46200" rIns="92400" bIns="46200" anchor="ctr"/>
          <a:lstStyle/>
          <a:p>
            <a:pPr algn="ctr">
              <a:defRPr/>
            </a:pPr>
            <a:endParaRPr kumimoji="1" lang="zh-CN" altLang="en-US"/>
          </a:p>
        </p:txBody>
      </p:sp>
      <p:sp>
        <p:nvSpPr>
          <p:cNvPr id="73" name="椭圆 72"/>
          <p:cNvSpPr/>
          <p:nvPr>
            <p:custDataLst>
              <p:tags r:id="rId33"/>
            </p:custDataLst>
          </p:nvPr>
        </p:nvSpPr>
        <p:spPr>
          <a:xfrm>
            <a:off x="2684769" y="3876033"/>
            <a:ext cx="153617" cy="1547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2400" tIns="46200" rIns="92400" bIns="46200" anchor="ctr"/>
          <a:lstStyle/>
          <a:p>
            <a:pPr algn="ctr">
              <a:defRPr/>
            </a:pPr>
            <a:endParaRPr kumimoji="1" lang="zh-CN" altLang="en-US"/>
          </a:p>
        </p:txBody>
      </p:sp>
      <p:sp>
        <p:nvSpPr>
          <p:cNvPr id="74" name="椭圆 73"/>
          <p:cNvSpPr/>
          <p:nvPr>
            <p:custDataLst>
              <p:tags r:id="rId34"/>
            </p:custDataLst>
          </p:nvPr>
        </p:nvSpPr>
        <p:spPr>
          <a:xfrm>
            <a:off x="2905466" y="3876033"/>
            <a:ext cx="153617" cy="1547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2400" tIns="46200" rIns="92400" bIns="46200" anchor="ctr"/>
          <a:lstStyle/>
          <a:p>
            <a:pPr algn="ctr">
              <a:defRPr/>
            </a:pPr>
            <a:endParaRPr kumimoji="1" lang="zh-CN" altLang="en-US"/>
          </a:p>
        </p:txBody>
      </p:sp>
      <p:sp>
        <p:nvSpPr>
          <p:cNvPr id="75" name="椭圆 74"/>
          <p:cNvSpPr/>
          <p:nvPr>
            <p:custDataLst>
              <p:tags r:id="rId35"/>
            </p:custDataLst>
          </p:nvPr>
        </p:nvSpPr>
        <p:spPr>
          <a:xfrm>
            <a:off x="3155348" y="3876033"/>
            <a:ext cx="153617" cy="1547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2400" tIns="46200" rIns="92400" bIns="46200" anchor="ctr"/>
          <a:lstStyle/>
          <a:p>
            <a:pPr algn="ctr">
              <a:defRPr/>
            </a:pPr>
            <a:endParaRPr kumimoji="1" lang="zh-CN" altLang="en-US">
              <a:solidFill>
                <a:srgbClr val="D26B62"/>
              </a:solidFill>
              <a:latin typeface="+mn-ea"/>
            </a:endParaRPr>
          </a:p>
        </p:txBody>
      </p:sp>
      <p:sp>
        <p:nvSpPr>
          <p:cNvPr id="76" name="椭圆 75"/>
          <p:cNvSpPr/>
          <p:nvPr>
            <p:custDataLst>
              <p:tags r:id="rId36"/>
            </p:custDataLst>
          </p:nvPr>
        </p:nvSpPr>
        <p:spPr>
          <a:xfrm>
            <a:off x="3376045" y="3895489"/>
            <a:ext cx="153617" cy="1547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2400" tIns="46200" rIns="92400" bIns="46200" anchor="ctr"/>
          <a:lstStyle/>
          <a:p>
            <a:pPr algn="ctr">
              <a:defRPr/>
            </a:pPr>
            <a:endParaRPr kumimoji="1" lang="zh-CN" altLang="en-US">
              <a:solidFill>
                <a:srgbClr val="D26B62"/>
              </a:solidFill>
              <a:latin typeface="+mn-ea"/>
            </a:endParaRPr>
          </a:p>
        </p:txBody>
      </p:sp>
      <p:sp>
        <p:nvSpPr>
          <p:cNvPr id="77" name="椭圆 76"/>
          <p:cNvSpPr/>
          <p:nvPr>
            <p:custDataLst>
              <p:tags r:id="rId37"/>
            </p:custDataLst>
          </p:nvPr>
        </p:nvSpPr>
        <p:spPr>
          <a:xfrm>
            <a:off x="3830215" y="3895489"/>
            <a:ext cx="153617" cy="1547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2400" tIns="46200" rIns="92400" bIns="46200" anchor="ctr"/>
          <a:lstStyle/>
          <a:p>
            <a:pPr algn="ctr">
              <a:defRPr/>
            </a:pPr>
            <a:endParaRPr kumimoji="1" lang="zh-CN" altLang="en-US">
              <a:solidFill>
                <a:srgbClr val="D26B62"/>
              </a:solidFill>
              <a:latin typeface="+mn-ea"/>
            </a:endParaRPr>
          </a:p>
        </p:txBody>
      </p:sp>
      <p:sp>
        <p:nvSpPr>
          <p:cNvPr id="78" name="椭圆 77"/>
          <p:cNvSpPr/>
          <p:nvPr>
            <p:custDataLst>
              <p:tags r:id="rId38"/>
            </p:custDataLst>
          </p:nvPr>
        </p:nvSpPr>
        <p:spPr>
          <a:xfrm>
            <a:off x="4059752" y="3895489"/>
            <a:ext cx="153617" cy="1547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2400" tIns="46200" rIns="92400" bIns="46200" anchor="ctr"/>
          <a:lstStyle/>
          <a:p>
            <a:pPr algn="ctr">
              <a:defRPr/>
            </a:pPr>
            <a:endParaRPr kumimoji="1" lang="zh-CN" altLang="en-US">
              <a:solidFill>
                <a:srgbClr val="D26B62"/>
              </a:solidFill>
              <a:latin typeface="+mn-ea"/>
            </a:endParaRPr>
          </a:p>
        </p:txBody>
      </p:sp>
      <p:sp>
        <p:nvSpPr>
          <p:cNvPr id="79" name="椭圆 78"/>
          <p:cNvSpPr/>
          <p:nvPr>
            <p:custDataLst>
              <p:tags r:id="rId39"/>
            </p:custDataLst>
          </p:nvPr>
        </p:nvSpPr>
        <p:spPr>
          <a:xfrm>
            <a:off x="4269579" y="3895489"/>
            <a:ext cx="153617" cy="1547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2400" tIns="46200" rIns="92400" bIns="46200" anchor="ctr"/>
          <a:lstStyle/>
          <a:p>
            <a:pPr algn="ctr">
              <a:defRPr/>
            </a:pPr>
            <a:endParaRPr kumimoji="1" lang="zh-CN" altLang="en-US">
              <a:solidFill>
                <a:srgbClr val="D26B62"/>
              </a:solidFill>
              <a:latin typeface="+mn-ea"/>
            </a:endParaRPr>
          </a:p>
        </p:txBody>
      </p:sp>
      <p:sp>
        <p:nvSpPr>
          <p:cNvPr id="80" name="椭圆 79"/>
          <p:cNvSpPr/>
          <p:nvPr>
            <p:custDataLst>
              <p:tags r:id="rId40"/>
            </p:custDataLst>
          </p:nvPr>
        </p:nvSpPr>
        <p:spPr>
          <a:xfrm>
            <a:off x="4537902" y="3885761"/>
            <a:ext cx="153617" cy="1547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2400" tIns="46200" rIns="92400" bIns="46200" anchor="ctr"/>
          <a:lstStyle/>
          <a:p>
            <a:pPr algn="ctr">
              <a:defRPr/>
            </a:pPr>
            <a:endParaRPr kumimoji="1" lang="zh-CN" altLang="en-US">
              <a:solidFill>
                <a:srgbClr val="D26B62"/>
              </a:solidFill>
              <a:latin typeface="+mn-ea"/>
            </a:endParaRPr>
          </a:p>
        </p:txBody>
      </p:sp>
      <p:sp>
        <p:nvSpPr>
          <p:cNvPr id="81" name="椭圆 80"/>
          <p:cNvSpPr/>
          <p:nvPr>
            <p:custDataLst>
              <p:tags r:id="rId41"/>
            </p:custDataLst>
          </p:nvPr>
        </p:nvSpPr>
        <p:spPr>
          <a:xfrm>
            <a:off x="4758599" y="3905217"/>
            <a:ext cx="153617" cy="1547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2400" tIns="46200" rIns="92400" bIns="46200" anchor="ctr"/>
          <a:lstStyle/>
          <a:p>
            <a:pPr algn="ctr">
              <a:defRPr/>
            </a:pPr>
            <a:endParaRPr kumimoji="1" lang="zh-CN" altLang="en-US">
              <a:solidFill>
                <a:srgbClr val="D26B62"/>
              </a:solidFill>
              <a:latin typeface="+mn-ea"/>
            </a:endParaRPr>
          </a:p>
        </p:txBody>
      </p:sp>
      <p:sp>
        <p:nvSpPr>
          <p:cNvPr id="82" name="椭圆 81"/>
          <p:cNvSpPr/>
          <p:nvPr>
            <p:custDataLst>
              <p:tags r:id="rId42"/>
            </p:custDataLst>
          </p:nvPr>
        </p:nvSpPr>
        <p:spPr>
          <a:xfrm>
            <a:off x="4989025" y="3905217"/>
            <a:ext cx="153617" cy="1547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2400" tIns="46200" rIns="92400" bIns="46200" anchor="ctr"/>
          <a:lstStyle/>
          <a:p>
            <a:pPr algn="ctr">
              <a:defRPr/>
            </a:pPr>
            <a:endParaRPr kumimoji="1" lang="zh-CN" altLang="en-US">
              <a:solidFill>
                <a:srgbClr val="D26B62"/>
              </a:solidFill>
              <a:latin typeface="+mn-ea"/>
            </a:endParaRPr>
          </a:p>
        </p:txBody>
      </p:sp>
      <p:sp>
        <p:nvSpPr>
          <p:cNvPr id="83" name="椭圆 82"/>
          <p:cNvSpPr/>
          <p:nvPr>
            <p:custDataLst>
              <p:tags r:id="rId43"/>
            </p:custDataLst>
          </p:nvPr>
        </p:nvSpPr>
        <p:spPr>
          <a:xfrm>
            <a:off x="5248634" y="3905217"/>
            <a:ext cx="153617" cy="1547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2400" tIns="46200" rIns="92400" bIns="46200" anchor="ctr"/>
          <a:lstStyle/>
          <a:p>
            <a:pPr algn="ctr">
              <a:defRPr/>
            </a:pPr>
            <a:endParaRPr kumimoji="1" lang="zh-CN" altLang="en-US">
              <a:solidFill>
                <a:srgbClr val="D26B62"/>
              </a:solidFill>
              <a:latin typeface="+mn-ea"/>
            </a:endParaRPr>
          </a:p>
        </p:txBody>
      </p:sp>
      <p:sp>
        <p:nvSpPr>
          <p:cNvPr id="84" name="椭圆 83"/>
          <p:cNvSpPr/>
          <p:nvPr>
            <p:custDataLst>
              <p:tags r:id="rId44"/>
            </p:custDataLst>
          </p:nvPr>
        </p:nvSpPr>
        <p:spPr>
          <a:xfrm>
            <a:off x="5488788" y="3905217"/>
            <a:ext cx="153617" cy="1547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2400" tIns="46200" rIns="92400" bIns="46200" anchor="ctr"/>
          <a:lstStyle/>
          <a:p>
            <a:pPr algn="ctr">
              <a:defRPr/>
            </a:pPr>
            <a:endParaRPr kumimoji="1" lang="zh-CN" altLang="en-US">
              <a:solidFill>
                <a:srgbClr val="D26B62"/>
              </a:solidFill>
              <a:latin typeface="+mn-ea"/>
            </a:endParaRPr>
          </a:p>
        </p:txBody>
      </p:sp>
      <p:sp>
        <p:nvSpPr>
          <p:cNvPr id="85" name="椭圆 84"/>
          <p:cNvSpPr/>
          <p:nvPr>
            <p:custDataLst>
              <p:tags r:id="rId45"/>
            </p:custDataLst>
          </p:nvPr>
        </p:nvSpPr>
        <p:spPr>
          <a:xfrm>
            <a:off x="5670574" y="3905217"/>
            <a:ext cx="153617" cy="1547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2400" tIns="46200" rIns="92400" bIns="46200" anchor="ctr"/>
          <a:lstStyle/>
          <a:p>
            <a:pPr algn="ctr">
              <a:defRPr/>
            </a:pPr>
            <a:endParaRPr kumimoji="1" lang="zh-CN" altLang="en-US">
              <a:solidFill>
                <a:srgbClr val="D26B62"/>
              </a:solidFill>
              <a:latin typeface="+mn-ea"/>
            </a:endParaRPr>
          </a:p>
        </p:txBody>
      </p:sp>
      <p:sp>
        <p:nvSpPr>
          <p:cNvPr id="2" name="标题 9"/>
          <p:cNvSpPr>
            <a:spLocks noGrp="1"/>
          </p:cNvSpPr>
          <p:nvPr>
            <p:custDataLst>
              <p:tags r:id="rId46"/>
            </p:custDataLst>
          </p:nvPr>
        </p:nvSpPr>
        <p:spPr>
          <a:xfrm>
            <a:off x="273050" y="155575"/>
            <a:ext cx="4768850" cy="796290"/>
          </a:xfrm>
        </p:spPr>
        <p:txBody>
          <a:bodyPr lIns="88770" tIns="44385" rIns="88770" bIns="44385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mtClean="0"/>
              <a:t>一、滑动变阻器</a:t>
            </a:r>
          </a:p>
        </p:txBody>
      </p:sp>
      <p:sp>
        <p:nvSpPr>
          <p:cNvPr id="5" name="矩形 4"/>
          <p:cNvSpPr>
            <a:spLocks noChangeArrowheads="1"/>
          </p:cNvSpPr>
          <p:nvPr>
            <p:custDataLst>
              <p:tags r:id="rId47"/>
            </p:custDataLst>
          </p:nvPr>
        </p:nvSpPr>
        <p:spPr bwMode="auto">
          <a:xfrm>
            <a:off x="890905" y="1410335"/>
            <a:ext cx="545846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2800" smtClean="0">
                <a:solidFill>
                  <a:schemeClr val="tx1"/>
                </a:solidFill>
                <a:latin typeface="+mj-ea"/>
                <a:ea typeface="+mj-ea"/>
                <a:sym typeface="微软雅黑" pitchFamily="34" charset="-122"/>
              </a:rPr>
              <a:t>1</a:t>
            </a:r>
            <a:r>
              <a:rPr lang="en-US" altLang="zh-CN" sz="2800" smtClean="0">
                <a:solidFill>
                  <a:schemeClr val="tx1"/>
                </a:solidFill>
                <a:latin typeface="宋体" pitchFamily="2" charset="-122"/>
                <a:sym typeface="微软雅黑" pitchFamily="34" charset="-122"/>
              </a:rPr>
              <a:t>.</a:t>
            </a:r>
            <a:r>
              <a:rPr lang="zh-CN" altLang="en-US" sz="2800" smtClean="0">
                <a:solidFill>
                  <a:schemeClr val="tx1"/>
                </a:solidFill>
                <a:latin typeface="宋体" pitchFamily="2" charset="-122"/>
                <a:sym typeface="微软雅黑" pitchFamily="34" charset="-122"/>
              </a:rPr>
              <a:t>滑动变阻器的构造</a:t>
            </a:r>
            <a:r>
              <a:rPr lang="en-US" altLang="zh-CN" sz="2800" smtClean="0">
                <a:solidFill>
                  <a:schemeClr val="tx1"/>
                </a:solidFill>
                <a:latin typeface="宋体" pitchFamily="2" charset="-122"/>
                <a:sym typeface="微软雅黑" pitchFamily="34" charset="-122"/>
              </a:rPr>
              <a:t>——</a:t>
            </a:r>
            <a:r>
              <a:rPr lang="zh-CN" altLang="en-US" sz="2800" smtClean="0">
                <a:solidFill>
                  <a:schemeClr val="tx1"/>
                </a:solidFill>
                <a:latin typeface="宋体" pitchFamily="2" charset="-122"/>
                <a:sym typeface="微软雅黑" pitchFamily="34" charset="-122"/>
              </a:rPr>
              <a:t>构造图</a:t>
            </a:r>
          </a:p>
        </p:txBody>
      </p:sp>
      <p:grpSp>
        <p:nvGrpSpPr>
          <p:cNvPr id="130" name="组 43"/>
          <p:cNvGrpSpPr/>
          <p:nvPr>
            <p:custDataLst>
              <p:tags r:id="rId48"/>
            </p:custDataLst>
          </p:nvPr>
        </p:nvGrpSpPr>
        <p:grpSpPr>
          <a:xfrm>
            <a:off x="7404100" y="647700"/>
            <a:ext cx="3391535" cy="1600200"/>
            <a:chOff x="5943600" y="3105150"/>
            <a:chExt cx="2883344" cy="1478280"/>
          </a:xfrm>
        </p:grpSpPr>
        <p:pic>
          <p:nvPicPr>
            <p:cNvPr id="131" name="图片 37"/>
            <p:cNvPicPr>
              <a:picLocks noChangeAspect="1"/>
            </p:cNvPicPr>
            <p:nvPr>
              <p:custDataLst>
                <p:tags r:id="rId49"/>
              </p:custDataLst>
            </p:nvPr>
          </p:nvPicPr>
          <p:blipFill>
            <a:blip r:embed="rId8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172200" y="3105150"/>
              <a:ext cx="2463800" cy="14782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2" name="文本框 38"/>
            <p:cNvSpPr txBox="1">
              <a:spLocks noChangeArrowheads="1"/>
            </p:cNvSpPr>
            <p:nvPr>
              <p:custDataLst>
                <p:tags r:id="rId50"/>
              </p:custDataLst>
            </p:nvPr>
          </p:nvSpPr>
          <p:spPr bwMode="auto">
            <a:xfrm>
              <a:off x="5943600" y="3943349"/>
              <a:ext cx="344343" cy="3402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r>
                <a:rPr lang="en-US" altLang="zh-CN" sz="1800" i="1">
                  <a:latin typeface="Times New Roman"/>
                  <a:cs typeface="Times New Roman" panose="02020603050405020304" charset="0"/>
                </a:rPr>
                <a:t>A</a:t>
              </a:r>
              <a:endParaRPr lang="zh-CN" altLang="en-US" sz="1800" i="1">
                <a:latin typeface="Times New Roman"/>
                <a:cs typeface="Times New Roman" panose="02020603050405020304" charset="0"/>
              </a:endParaRPr>
            </a:p>
          </p:txBody>
        </p:sp>
        <p:sp>
          <p:nvSpPr>
            <p:cNvPr id="133" name="文本框 39"/>
            <p:cNvSpPr txBox="1">
              <a:spLocks noChangeArrowheads="1"/>
            </p:cNvSpPr>
            <p:nvPr>
              <p:custDataLst>
                <p:tags r:id="rId51"/>
              </p:custDataLst>
            </p:nvPr>
          </p:nvSpPr>
          <p:spPr bwMode="auto">
            <a:xfrm>
              <a:off x="8468965" y="4019548"/>
              <a:ext cx="357979" cy="3402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r>
                <a:rPr lang="en-US" altLang="zh-CN" sz="1800" i="1">
                  <a:latin typeface="Times New Roman"/>
                  <a:cs typeface="Times New Roman" panose="02020603050405020304" charset="0"/>
                </a:rPr>
                <a:t>B</a:t>
              </a:r>
              <a:endParaRPr lang="zh-CN" altLang="en-US" sz="1800" i="1">
                <a:latin typeface="Times New Roman"/>
                <a:cs typeface="Times New Roman" panose="02020603050405020304" charset="0"/>
              </a:endParaRPr>
            </a:p>
          </p:txBody>
        </p:sp>
        <p:sp>
          <p:nvSpPr>
            <p:cNvPr id="134" name="文本框 41"/>
            <p:cNvSpPr txBox="1">
              <a:spLocks noChangeArrowheads="1"/>
            </p:cNvSpPr>
            <p:nvPr>
              <p:custDataLst>
                <p:tags r:id="rId52"/>
              </p:custDataLst>
            </p:nvPr>
          </p:nvSpPr>
          <p:spPr bwMode="auto">
            <a:xfrm>
              <a:off x="6019800" y="3105150"/>
              <a:ext cx="371444" cy="3402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r>
                <a:rPr lang="en-US" altLang="zh-CN" sz="1800" i="1">
                  <a:latin typeface="Times New Roman"/>
                  <a:cs typeface="Times New Roman" panose="02020603050405020304" charset="0"/>
                </a:rPr>
                <a:t>C</a:t>
              </a:r>
              <a:endParaRPr lang="zh-CN" altLang="en-US" sz="1800" i="1">
                <a:latin typeface="Times New Roman"/>
                <a:cs typeface="Times New Roman" panose="02020603050405020304" charset="0"/>
              </a:endParaRPr>
            </a:p>
          </p:txBody>
        </p:sp>
        <p:sp>
          <p:nvSpPr>
            <p:cNvPr id="135" name="文本框 42"/>
            <p:cNvSpPr txBox="1">
              <a:spLocks noChangeArrowheads="1"/>
            </p:cNvSpPr>
            <p:nvPr>
              <p:custDataLst>
                <p:tags r:id="rId53"/>
              </p:custDataLst>
            </p:nvPr>
          </p:nvSpPr>
          <p:spPr bwMode="auto">
            <a:xfrm>
              <a:off x="8458200" y="3105150"/>
              <a:ext cx="304800" cy="340239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r>
                <a:rPr lang="en-US" altLang="zh-CN" sz="1800" i="1">
                  <a:latin typeface="Times New Roman"/>
                  <a:cs typeface="Times New Roman" panose="02020603050405020304" charset="0"/>
                </a:rPr>
                <a:t>D</a:t>
              </a:r>
              <a:endParaRPr lang="zh-CN" altLang="en-US" sz="1800" i="1">
                <a:latin typeface="Times New Roman"/>
                <a:cs typeface="Times New Roman" panose="0202060305040502030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2" nodeType="afterEffect"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grpId="3" nodeType="afterEffect"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4" fill="hold" grpId="4" nodeType="afterEffect"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4" fill="hold" grpId="5" nodeType="afterEffect"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4" fill="hold" grpId="6" nodeType="afterEffect"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4" fill="hold" grpId="7" nodeType="afterEffect"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4" fill="hold" grpId="8" nodeType="afterEffect"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4" fill="hold" grpId="9" nodeType="afterEffect"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withGroup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4" fill="hold" grpId="10" nodeType="afterEffect"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with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4" fill="hold" grpId="11" nodeType="afterEffect"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withGroup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2" presetClass="entr" presetSubtype="4" fill="hold" grpId="12" nodeType="afterEffect"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withGroup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2" presetClass="entr" presetSubtype="4" fill="hold" grpId="13" nodeType="afterEffect"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withGroup">
                            <p:stCondLst>
                              <p:cond delay="6500"/>
                            </p:stCondLst>
                            <p:childTnLst>
                              <p:par>
                                <p:cTn id="67" presetID="22" presetClass="entr" presetSubtype="4" fill="hold" grpId="14" nodeType="afterEffect"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withGroup">
                            <p:stCondLst>
                              <p:cond delay="7000"/>
                            </p:stCondLst>
                            <p:childTnLst>
                              <p:par>
                                <p:cTn id="71" presetID="22" presetClass="entr" presetSubtype="4" fill="hold" grpId="15" nodeType="afterEffect"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withGroup">
                            <p:stCondLst>
                              <p:cond delay="7500"/>
                            </p:stCondLst>
                            <p:childTnLst>
                              <p:par>
                                <p:cTn id="75" presetID="22" presetClass="entr" presetSubtype="4" fill="hold" grpId="16" nodeType="afterEffect"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withGroup">
                            <p:stCondLst>
                              <p:cond delay="8000"/>
                            </p:stCondLst>
                            <p:childTnLst>
                              <p:par>
                                <p:cTn id="79" presetID="22" presetClass="entr" presetSubtype="4" fill="hold" grpId="17" nodeType="afterEffect"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withGroup">
                            <p:stCondLst>
                              <p:cond delay="85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8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2" presetID="9" presetClass="entr" presetSubtype="0" fill="hold" nodeType="afterEffect"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9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5" presetClass="entr" presetSubtype="0" fill="hold" nodeType="afterEffect"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9" presetClass="entr" presetSubtype="0" fill="hold" nodeType="afterEffect"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1" fill="hold" grpId="1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1" animBg="1"/>
      <p:bldP spid="11" grpId="2" animBg="1"/>
      <p:bldP spid="12" grpId="3" animBg="1"/>
      <p:bldP spid="13" grpId="4" animBg="1"/>
      <p:bldP spid="14" grpId="5" animBg="1"/>
      <p:bldP spid="20" grpId="6" animBg="1"/>
      <p:bldP spid="21" grpId="7" animBg="1"/>
      <p:bldP spid="22" grpId="8" animBg="1"/>
      <p:bldP spid="23" grpId="9" animBg="1"/>
      <p:bldP spid="24" grpId="10" animBg="1"/>
      <p:bldP spid="25" grpId="11" animBg="1"/>
      <p:bldP spid="26" grpId="12" animBg="1"/>
      <p:bldP spid="27" grpId="13" animBg="1"/>
      <p:bldP spid="28" grpId="14" animBg="1"/>
      <p:bldP spid="29" grpId="15" animBg="1"/>
      <p:bldP spid="30" grpId="16" animBg="1"/>
      <p:bldP spid="31" grpId="17" animBg="1"/>
      <p:bldP spid="63" grpId="18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矩形 209"/>
          <p:cNvSpPr/>
          <p:nvPr>
            <p:custDataLst>
              <p:tags r:id="rId1"/>
            </p:custDataLst>
          </p:nvPr>
        </p:nvSpPr>
        <p:spPr>
          <a:xfrm>
            <a:off x="1172032" y="1458769"/>
            <a:ext cx="2610485" cy="6076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20000"/>
              </a:lnSpc>
            </a:pPr>
            <a:r>
              <a:rPr lang="en-US" altLang="zh-CN" sz="280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微软雅黑" panose="020B0503020204020204" pitchFamily="34" charset="-122"/>
              </a:rPr>
              <a:t>3.</a:t>
            </a:r>
            <a:r>
              <a:rPr lang="zh-CN" altLang="en-US" sz="280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微软雅黑" panose="020B0503020204020204" pitchFamily="34" charset="-122"/>
              </a:rPr>
              <a:t>结构</a:t>
            </a:r>
            <a:r>
              <a:rPr lang="zh-CN" altLang="en-US"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微软雅黑" panose="020B0503020204020204" pitchFamily="34" charset="-122"/>
              </a:rPr>
              <a:t>示意图：</a:t>
            </a:r>
          </a:p>
        </p:txBody>
      </p:sp>
      <p:sp>
        <p:nvSpPr>
          <p:cNvPr id="211" name="矩形 210"/>
          <p:cNvSpPr/>
          <p:nvPr>
            <p:custDataLst>
              <p:tags r:id="rId2"/>
            </p:custDataLst>
          </p:nvPr>
        </p:nvSpPr>
        <p:spPr>
          <a:xfrm>
            <a:off x="1169755" y="3976507"/>
            <a:ext cx="33870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n-US" altLang="zh-CN" sz="2800" b="1" smtClean="0">
                <a:solidFill>
                  <a:srgbClr val="C00000"/>
                </a:solidFill>
                <a:latin typeface="宋体" pitchFamily="2" charset="-122"/>
              </a:rPr>
              <a:t>4.</a:t>
            </a:r>
            <a:r>
              <a:rPr lang="zh-CN" altLang="en-US" sz="2800" b="1" smtClean="0">
                <a:solidFill>
                  <a:srgbClr val="C00000"/>
                </a:solidFill>
                <a:latin typeface="宋体" pitchFamily="2" charset="-122"/>
              </a:rPr>
              <a:t>电路图元件</a:t>
            </a:r>
            <a:r>
              <a:rPr lang="zh-CN" altLang="en-US" sz="2800" b="1">
                <a:solidFill>
                  <a:srgbClr val="C00000"/>
                </a:solidFill>
                <a:latin typeface="宋体" pitchFamily="2" charset="-122"/>
              </a:rPr>
              <a:t>符号：</a:t>
            </a:r>
          </a:p>
        </p:txBody>
      </p:sp>
      <p:pic>
        <p:nvPicPr>
          <p:cNvPr id="212" name="Picture 1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769396" y="3186202"/>
            <a:ext cx="2505075" cy="1590675"/>
          </a:xfrm>
          <a:prstGeom prst="rect">
            <a:avLst/>
          </a:prstGeom>
          <a:noFill/>
          <a:ln w="9525">
            <a:noFill/>
            <a:miter lim="800000"/>
          </a:ln>
        </p:spPr>
      </p:pic>
      <p:grpSp>
        <p:nvGrpSpPr>
          <p:cNvPr id="213" name="组合 212"/>
          <p:cNvGrpSpPr/>
          <p:nvPr>
            <p:custDataLst>
              <p:tags r:id="rId4"/>
            </p:custDataLst>
          </p:nvPr>
        </p:nvGrpSpPr>
        <p:grpSpPr>
          <a:xfrm>
            <a:off x="4566833" y="1170812"/>
            <a:ext cx="3073483" cy="1613745"/>
            <a:chOff x="3217357" y="1131650"/>
            <a:chExt cx="3073483" cy="1613745"/>
          </a:xfrm>
        </p:grpSpPr>
        <p:pic>
          <p:nvPicPr>
            <p:cNvPr id="214" name="Picture 6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3217357" y="1203655"/>
              <a:ext cx="3073483" cy="14430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5" name="TextBox 214"/>
            <p:cNvSpPr txBox="1"/>
            <p:nvPr>
              <p:custDataLst>
                <p:tags r:id="rId7"/>
              </p:custDataLst>
            </p:nvPr>
          </p:nvSpPr>
          <p:spPr>
            <a:xfrm>
              <a:off x="4572000" y="1203655"/>
              <a:ext cx="372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i="1" smtClean="0">
                  <a:latin typeface="Times New Roman"/>
                  <a:cs typeface="Times New Roman" panose="02020603050405020304" charset="0"/>
                </a:rPr>
                <a:t>P</a:t>
              </a:r>
              <a:endParaRPr lang="zh-CN" altLang="en-US" sz="2400" b="1" i="1">
                <a:latin typeface="Times New Roman"/>
                <a:cs typeface="Times New Roman" panose="02020603050405020304" charset="0"/>
              </a:endParaRPr>
            </a:p>
          </p:txBody>
        </p:sp>
        <p:sp>
          <p:nvSpPr>
            <p:cNvPr id="216" name="TextBox 215"/>
            <p:cNvSpPr txBox="1"/>
            <p:nvPr>
              <p:custDataLst>
                <p:tags r:id="rId8"/>
              </p:custDataLst>
            </p:nvPr>
          </p:nvSpPr>
          <p:spPr>
            <a:xfrm>
              <a:off x="3275910" y="1131650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i="1" smtClean="0">
                  <a:latin typeface="Times New Roman"/>
                  <a:cs typeface="Times New Roman" panose="02020603050405020304" charset="0"/>
                </a:rPr>
                <a:t>C</a:t>
              </a:r>
              <a:endParaRPr lang="zh-CN" altLang="en-US" sz="2400" b="1" i="1">
                <a:latin typeface="Times New Roman"/>
                <a:cs typeface="Times New Roman" panose="02020603050405020304" charset="0"/>
              </a:endParaRPr>
            </a:p>
          </p:txBody>
        </p:sp>
        <p:sp>
          <p:nvSpPr>
            <p:cNvPr id="217" name="TextBox 216"/>
            <p:cNvSpPr txBox="1"/>
            <p:nvPr>
              <p:custDataLst>
                <p:tags r:id="rId9"/>
              </p:custDataLst>
            </p:nvPr>
          </p:nvSpPr>
          <p:spPr>
            <a:xfrm>
              <a:off x="5855897" y="1131650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i="1" smtClean="0">
                  <a:latin typeface="Times New Roman"/>
                  <a:cs typeface="Times New Roman" panose="02020603050405020304" charset="0"/>
                </a:rPr>
                <a:t>D</a:t>
              </a:r>
              <a:endParaRPr lang="zh-CN" altLang="en-US" sz="2400" b="1" i="1">
                <a:latin typeface="Times New Roman"/>
                <a:cs typeface="Times New Roman" panose="02020603050405020304" charset="0"/>
              </a:endParaRPr>
            </a:p>
          </p:txBody>
        </p:sp>
        <p:sp>
          <p:nvSpPr>
            <p:cNvPr id="218" name="TextBox 217"/>
            <p:cNvSpPr txBox="1"/>
            <p:nvPr>
              <p:custDataLst>
                <p:tags r:id="rId10"/>
              </p:custDataLst>
            </p:nvPr>
          </p:nvSpPr>
          <p:spPr>
            <a:xfrm>
              <a:off x="3275910" y="2283730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i="1" smtClean="0">
                  <a:latin typeface="Times New Roman"/>
                  <a:cs typeface="Times New Roman" panose="02020603050405020304" charset="0"/>
                </a:rPr>
                <a:t>A</a:t>
              </a:r>
              <a:endParaRPr lang="zh-CN" altLang="en-US" sz="2400" b="1" i="1">
                <a:latin typeface="Times New Roman"/>
                <a:cs typeface="Times New Roman" panose="02020603050405020304" charset="0"/>
              </a:endParaRPr>
            </a:p>
          </p:txBody>
        </p:sp>
        <p:sp>
          <p:nvSpPr>
            <p:cNvPr id="219" name="TextBox 218"/>
            <p:cNvSpPr txBox="1"/>
            <p:nvPr>
              <p:custDataLst>
                <p:tags r:id="rId11"/>
              </p:custDataLst>
            </p:nvPr>
          </p:nvSpPr>
          <p:spPr>
            <a:xfrm>
              <a:off x="5868090" y="2283730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i="1" smtClean="0">
                  <a:latin typeface="Times New Roman"/>
                  <a:cs typeface="Times New Roman" panose="02020603050405020304" charset="0"/>
                </a:rPr>
                <a:t>B</a:t>
              </a:r>
              <a:endParaRPr lang="zh-CN" altLang="en-US" sz="2400" b="1" i="1">
                <a:latin typeface="Times New Roman"/>
                <a:cs typeface="Times New Roman" panose="02020603050405020304" charset="0"/>
              </a:endParaRPr>
            </a:p>
          </p:txBody>
        </p:sp>
      </p:grpSp>
      <p:sp>
        <p:nvSpPr>
          <p:cNvPr id="2" name="标题 9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273050" y="155575"/>
            <a:ext cx="4768850" cy="796290"/>
          </a:xfrm>
        </p:spPr>
        <p:txBody>
          <a:bodyPr lIns="88770" tIns="44385" rIns="88770" bIns="44385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mtClean="0"/>
              <a:t>一、滑动变阻器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0"/>
      <p:bldP spid="21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/>
          <p:cNvGrpSpPr/>
          <p:nvPr>
            <p:custDataLst>
              <p:tags r:id="rId1"/>
            </p:custDataLst>
          </p:nvPr>
        </p:nvGrpSpPr>
        <p:grpSpPr>
          <a:xfrm>
            <a:off x="483870" y="2349500"/>
            <a:ext cx="2268855" cy="2269490"/>
            <a:chOff x="1728" y="1360"/>
            <a:chExt cx="1632" cy="2240"/>
          </a:xfrm>
        </p:grpSpPr>
        <p:sp>
          <p:nvSpPr>
            <p:cNvPr id="6" name="Rectangle 7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1779" y="1360"/>
              <a:ext cx="1581" cy="52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zh-CN" altLang="en-US"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黑体" panose="02010609060101010101" charset="-122"/>
                </a:rPr>
                <a:t>电位器</a:t>
              </a:r>
            </a:p>
          </p:txBody>
        </p:sp>
        <p:pic>
          <p:nvPicPr>
            <p:cNvPr id="7" name="Picture 10" descr="IMG_0164"/>
            <p:cNvPicPr>
              <a:picLocks noChangeAspect="1" noChangeArrowheads="1"/>
            </p:cNvPicPr>
            <p:nvPr>
              <p:custDataLst>
                <p:tags r:id="rId35"/>
              </p:custDataLst>
            </p:nvPr>
          </p:nvPicPr>
          <p:blipFill>
            <a:blip r:embed="rId37" cstate="print">
              <a:lum bright="24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10800000">
              <a:off x="1728" y="2026"/>
              <a:ext cx="1632" cy="15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" name="Group 61"/>
          <p:cNvGrpSpPr/>
          <p:nvPr>
            <p:custDataLst>
              <p:tags r:id="rId2"/>
            </p:custDataLst>
          </p:nvPr>
        </p:nvGrpSpPr>
        <p:grpSpPr>
          <a:xfrm>
            <a:off x="3515360" y="2523490"/>
            <a:ext cx="4044950" cy="1929765"/>
            <a:chOff x="2632" y="2357"/>
            <a:chExt cx="3181" cy="1977"/>
          </a:xfrm>
        </p:grpSpPr>
        <p:sp>
          <p:nvSpPr>
            <p:cNvPr id="9" name="Text Box 7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272" y="3008"/>
              <a:ext cx="148" cy="21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just" eaLnBrk="0" hangingPunct="0"/>
              <a:r>
                <a:rPr kumimoji="0" lang="en-US" altLang="zh-CN">
                  <a:solidFill>
                    <a:srgbClr val="D26B62"/>
                  </a:solidFill>
                  <a:latin typeface="+mj-ea"/>
                  <a:ea typeface="+mj-ea"/>
                </a:rPr>
                <a:t>A</a:t>
              </a:r>
            </a:p>
          </p:txBody>
        </p:sp>
        <p:sp>
          <p:nvSpPr>
            <p:cNvPr id="11" name="Text Box 8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4072" y="2689"/>
              <a:ext cx="162" cy="209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just" eaLnBrk="0" hangingPunct="0"/>
              <a:r>
                <a:rPr kumimoji="0" lang="en-US" altLang="zh-CN">
                  <a:solidFill>
                    <a:srgbClr val="D26B62"/>
                  </a:solidFill>
                  <a:latin typeface="+mj-ea"/>
                  <a:ea typeface="+mj-ea"/>
                </a:rPr>
                <a:t>B</a:t>
              </a:r>
            </a:p>
          </p:txBody>
        </p:sp>
        <p:sp>
          <p:nvSpPr>
            <p:cNvPr id="12" name="Text Box 9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4631" y="2995"/>
              <a:ext cx="162" cy="21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just" eaLnBrk="0" hangingPunct="0"/>
              <a:r>
                <a:rPr kumimoji="0" lang="en-US" altLang="zh-CN">
                  <a:solidFill>
                    <a:srgbClr val="D26B62"/>
                  </a:solidFill>
                  <a:latin typeface="+mj-ea"/>
                  <a:ea typeface="+mj-ea"/>
                </a:rPr>
                <a:t>C</a:t>
              </a:r>
            </a:p>
          </p:txBody>
        </p:sp>
        <p:sp>
          <p:nvSpPr>
            <p:cNvPr id="13" name="Text Box 10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830" y="3789"/>
              <a:ext cx="656" cy="285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just" eaLnBrk="0" hangingPunct="0"/>
              <a:r>
                <a:rPr kumimoji="0"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楷体_GB2312" charset="0"/>
                </a:rPr>
                <a:t>滑动片</a:t>
              </a:r>
              <a:r>
                <a:rPr kumimoji="0" lang="en-US" altLang="zh-CN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楷体_GB2312" charset="0"/>
                </a:rPr>
                <a:t>P</a:t>
              </a:r>
              <a:endParaRPr kumimoji="0"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grpSp>
          <p:nvGrpSpPr>
            <p:cNvPr id="14" name="Group 11"/>
            <p:cNvGrpSpPr/>
            <p:nvPr>
              <p:custDataLst>
                <p:tags r:id="rId11"/>
              </p:custDataLst>
            </p:nvPr>
          </p:nvGrpSpPr>
          <p:grpSpPr>
            <a:xfrm>
              <a:off x="3294" y="2614"/>
              <a:ext cx="1422" cy="1547"/>
              <a:chOff x="2070" y="1818"/>
              <a:chExt cx="1554" cy="1680"/>
            </a:xfrm>
          </p:grpSpPr>
          <p:sp>
            <p:nvSpPr>
              <p:cNvPr id="19" name="AutoShape 12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 flipV="1">
                <a:off x="2221" y="2195"/>
                <a:ext cx="1274" cy="130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1629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739" y="15560"/>
                    </a:moveTo>
                    <a:cubicBezTo>
                      <a:pt x="4527" y="14271"/>
                      <a:pt x="3852" y="12569"/>
                      <a:pt x="3852" y="10800"/>
                    </a:cubicBezTo>
                    <a:cubicBezTo>
                      <a:pt x="3852" y="6962"/>
                      <a:pt x="6962" y="3852"/>
                      <a:pt x="10800" y="3852"/>
                    </a:cubicBezTo>
                    <a:cubicBezTo>
                      <a:pt x="14637" y="3852"/>
                      <a:pt x="17748" y="6962"/>
                      <a:pt x="17748" y="10800"/>
                    </a:cubicBezTo>
                    <a:cubicBezTo>
                      <a:pt x="17748" y="12569"/>
                      <a:pt x="17072" y="14271"/>
                      <a:pt x="15860" y="15560"/>
                    </a:cubicBezTo>
                    <a:lnTo>
                      <a:pt x="18666" y="18200"/>
                    </a:lnTo>
                    <a:cubicBezTo>
                      <a:pt x="20550" y="16196"/>
                      <a:pt x="21600" y="13550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-1" y="13550"/>
                      <a:pt x="1049" y="16196"/>
                      <a:pt x="2933" y="18200"/>
                    </a:cubicBezTo>
                    <a:lnTo>
                      <a:pt x="5739" y="1556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rot="10800000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0" name="Arc 13"/>
              <p:cNvSpPr/>
              <p:nvPr>
                <p:custDataLst>
                  <p:tags r:id="rId17"/>
                </p:custDataLst>
              </p:nvPr>
            </p:nvSpPr>
            <p:spPr bwMode="auto">
              <a:xfrm>
                <a:off x="2221" y="2244"/>
                <a:ext cx="1273" cy="1251"/>
              </a:xfrm>
              <a:custGeom>
                <a:avLst/>
                <a:gdLst>
                  <a:gd name="T0" fmla="*/ 0 w 43200"/>
                  <a:gd name="T1" fmla="*/ 0 h 41634"/>
                  <a:gd name="T2" fmla="*/ 0 w 43200"/>
                  <a:gd name="T3" fmla="*/ 0 h 41634"/>
                  <a:gd name="T4" fmla="*/ 0 w 43200"/>
                  <a:gd name="T5" fmla="*/ 0 h 41634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41634"/>
                  <a:gd name="T11" fmla="*/ 43200 w 43200"/>
                  <a:gd name="T12" fmla="*/ 41634 h 4163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41634" fill="none" extrusionOk="0">
                    <a:moveTo>
                      <a:pt x="29674" y="0"/>
                    </a:moveTo>
                    <a:cubicBezTo>
                      <a:pt x="37847" y="3294"/>
                      <a:pt x="43200" y="11222"/>
                      <a:pt x="43200" y="20034"/>
                    </a:cubicBezTo>
                    <a:cubicBezTo>
                      <a:pt x="43200" y="31963"/>
                      <a:pt x="33529" y="41634"/>
                      <a:pt x="21600" y="41634"/>
                    </a:cubicBezTo>
                    <a:cubicBezTo>
                      <a:pt x="9670" y="41634"/>
                      <a:pt x="0" y="31963"/>
                      <a:pt x="0" y="20034"/>
                    </a:cubicBezTo>
                    <a:cubicBezTo>
                      <a:pt x="-1" y="11239"/>
                      <a:pt x="5331" y="3323"/>
                      <a:pt x="13480" y="17"/>
                    </a:cubicBezTo>
                  </a:path>
                  <a:path w="43200" h="41634" stroke="0" extrusionOk="0">
                    <a:moveTo>
                      <a:pt x="29674" y="0"/>
                    </a:moveTo>
                    <a:cubicBezTo>
                      <a:pt x="37847" y="3294"/>
                      <a:pt x="43200" y="11222"/>
                      <a:pt x="43200" y="20034"/>
                    </a:cubicBezTo>
                    <a:cubicBezTo>
                      <a:pt x="43200" y="31963"/>
                      <a:pt x="33529" y="41634"/>
                      <a:pt x="21600" y="41634"/>
                    </a:cubicBezTo>
                    <a:cubicBezTo>
                      <a:pt x="9670" y="41634"/>
                      <a:pt x="0" y="31963"/>
                      <a:pt x="0" y="20034"/>
                    </a:cubicBezTo>
                    <a:cubicBezTo>
                      <a:pt x="-1" y="11239"/>
                      <a:pt x="5331" y="3323"/>
                      <a:pt x="13480" y="17"/>
                    </a:cubicBezTo>
                    <a:lnTo>
                      <a:pt x="21600" y="20034"/>
                    </a:lnTo>
                    <a:lnTo>
                      <a:pt x="29674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1" name="Arc 14"/>
              <p:cNvSpPr/>
              <p:nvPr>
                <p:custDataLst>
                  <p:tags r:id="rId18"/>
                </p:custDataLst>
              </p:nvPr>
            </p:nvSpPr>
            <p:spPr bwMode="auto">
              <a:xfrm>
                <a:off x="2446" y="2463"/>
                <a:ext cx="827" cy="804"/>
              </a:xfrm>
              <a:custGeom>
                <a:avLst/>
                <a:gdLst>
                  <a:gd name="T0" fmla="*/ 0 w 43200"/>
                  <a:gd name="T1" fmla="*/ 0 h 41871"/>
                  <a:gd name="T2" fmla="*/ 0 w 43200"/>
                  <a:gd name="T3" fmla="*/ 0 h 41871"/>
                  <a:gd name="T4" fmla="*/ 0 w 43200"/>
                  <a:gd name="T5" fmla="*/ 0 h 41871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41871"/>
                  <a:gd name="T11" fmla="*/ 43200 w 43200"/>
                  <a:gd name="T12" fmla="*/ 41871 h 418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41871" fill="none" extrusionOk="0">
                    <a:moveTo>
                      <a:pt x="29059" y="0"/>
                    </a:moveTo>
                    <a:cubicBezTo>
                      <a:pt x="37555" y="3126"/>
                      <a:pt x="43200" y="11218"/>
                      <a:pt x="43200" y="20271"/>
                    </a:cubicBezTo>
                    <a:cubicBezTo>
                      <a:pt x="43200" y="32200"/>
                      <a:pt x="33529" y="41871"/>
                      <a:pt x="21600" y="41871"/>
                    </a:cubicBezTo>
                    <a:cubicBezTo>
                      <a:pt x="9670" y="41871"/>
                      <a:pt x="0" y="32200"/>
                      <a:pt x="0" y="20271"/>
                    </a:cubicBezTo>
                    <a:cubicBezTo>
                      <a:pt x="-1" y="11476"/>
                      <a:pt x="5331" y="3560"/>
                      <a:pt x="13480" y="254"/>
                    </a:cubicBezTo>
                  </a:path>
                  <a:path w="43200" h="41871" stroke="0" extrusionOk="0">
                    <a:moveTo>
                      <a:pt x="29059" y="0"/>
                    </a:moveTo>
                    <a:cubicBezTo>
                      <a:pt x="37555" y="3126"/>
                      <a:pt x="43200" y="11218"/>
                      <a:pt x="43200" y="20271"/>
                    </a:cubicBezTo>
                    <a:cubicBezTo>
                      <a:pt x="43200" y="32200"/>
                      <a:pt x="33529" y="41871"/>
                      <a:pt x="21600" y="41871"/>
                    </a:cubicBezTo>
                    <a:cubicBezTo>
                      <a:pt x="9670" y="41871"/>
                      <a:pt x="0" y="32200"/>
                      <a:pt x="0" y="20271"/>
                    </a:cubicBezTo>
                    <a:cubicBezTo>
                      <a:pt x="-1" y="11476"/>
                      <a:pt x="5331" y="3560"/>
                      <a:pt x="13480" y="254"/>
                    </a:cubicBezTo>
                    <a:lnTo>
                      <a:pt x="21600" y="20271"/>
                    </a:lnTo>
                    <a:lnTo>
                      <a:pt x="29059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2" name="Line 15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 flipH="1" flipV="1">
                <a:off x="2619" y="2244"/>
                <a:ext cx="85" cy="23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5" name="Line 16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 flipV="1">
                <a:off x="3003" y="2248"/>
                <a:ext cx="90" cy="21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26" name="Group 17"/>
              <p:cNvGrpSpPr/>
              <p:nvPr>
                <p:custDataLst>
                  <p:tags r:id="rId21"/>
                </p:custDataLst>
              </p:nvPr>
            </p:nvGrpSpPr>
            <p:grpSpPr>
              <a:xfrm>
                <a:off x="2070" y="2097"/>
                <a:ext cx="538" cy="510"/>
                <a:chOff x="2506" y="2010"/>
                <a:chExt cx="540" cy="525"/>
              </a:xfrm>
            </p:grpSpPr>
            <p:sp>
              <p:nvSpPr>
                <p:cNvPr id="37" name="Freeform 18"/>
                <p:cNvSpPr/>
                <p:nvPr>
                  <p:custDataLst>
                    <p:tags r:id="rId32"/>
                  </p:custDataLst>
                </p:nvPr>
              </p:nvSpPr>
              <p:spPr bwMode="auto">
                <a:xfrm>
                  <a:off x="2506" y="2010"/>
                  <a:ext cx="540" cy="525"/>
                </a:xfrm>
                <a:custGeom>
                  <a:avLst/>
                  <a:gdLst>
                    <a:gd name="T0" fmla="*/ 72 w 540"/>
                    <a:gd name="T1" fmla="*/ 0 h 525"/>
                    <a:gd name="T2" fmla="*/ 0 w 540"/>
                    <a:gd name="T3" fmla="*/ 72 h 525"/>
                    <a:gd name="T4" fmla="*/ 152 w 540"/>
                    <a:gd name="T5" fmla="*/ 225 h 525"/>
                    <a:gd name="T6" fmla="*/ 176 w 540"/>
                    <a:gd name="T7" fmla="*/ 207 h 525"/>
                    <a:gd name="T8" fmla="*/ 246 w 540"/>
                    <a:gd name="T9" fmla="*/ 276 h 525"/>
                    <a:gd name="T10" fmla="*/ 224 w 540"/>
                    <a:gd name="T11" fmla="*/ 291 h 525"/>
                    <a:gd name="T12" fmla="*/ 458 w 540"/>
                    <a:gd name="T13" fmla="*/ 525 h 525"/>
                    <a:gd name="T14" fmla="*/ 540 w 540"/>
                    <a:gd name="T15" fmla="*/ 444 h 525"/>
                    <a:gd name="T16" fmla="*/ 312 w 540"/>
                    <a:gd name="T17" fmla="*/ 216 h 525"/>
                    <a:gd name="T18" fmla="*/ 290 w 540"/>
                    <a:gd name="T19" fmla="*/ 240 h 525"/>
                    <a:gd name="T20" fmla="*/ 218 w 540"/>
                    <a:gd name="T21" fmla="*/ 174 h 525"/>
                    <a:gd name="T22" fmla="*/ 234 w 540"/>
                    <a:gd name="T23" fmla="*/ 156 h 525"/>
                    <a:gd name="T24" fmla="*/ 72 w 540"/>
                    <a:gd name="T25" fmla="*/ 0 h 52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540"/>
                    <a:gd name="T40" fmla="*/ 0 h 525"/>
                    <a:gd name="T41" fmla="*/ 540 w 540"/>
                    <a:gd name="T42" fmla="*/ 525 h 525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540" h="525">
                      <a:moveTo>
                        <a:pt x="72" y="0"/>
                      </a:moveTo>
                      <a:lnTo>
                        <a:pt x="0" y="72"/>
                      </a:lnTo>
                      <a:lnTo>
                        <a:pt x="152" y="225"/>
                      </a:lnTo>
                      <a:lnTo>
                        <a:pt x="176" y="207"/>
                      </a:lnTo>
                      <a:lnTo>
                        <a:pt x="246" y="276"/>
                      </a:lnTo>
                      <a:lnTo>
                        <a:pt x="224" y="291"/>
                      </a:lnTo>
                      <a:lnTo>
                        <a:pt x="458" y="525"/>
                      </a:lnTo>
                      <a:lnTo>
                        <a:pt x="540" y="444"/>
                      </a:lnTo>
                      <a:lnTo>
                        <a:pt x="312" y="216"/>
                      </a:lnTo>
                      <a:lnTo>
                        <a:pt x="290" y="240"/>
                      </a:lnTo>
                      <a:lnTo>
                        <a:pt x="218" y="174"/>
                      </a:lnTo>
                      <a:lnTo>
                        <a:pt x="234" y="156"/>
                      </a:lnTo>
                      <a:lnTo>
                        <a:pt x="7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38" name="AutoShape 19"/>
                <p:cNvSpPr>
                  <a:spLocks noChangeArrowheads="1"/>
                </p:cNvSpPr>
                <p:nvPr>
                  <p:custDataLst>
                    <p:tags r:id="rId33"/>
                  </p:custDataLst>
                </p:nvPr>
              </p:nvSpPr>
              <p:spPr bwMode="auto">
                <a:xfrm rot="-2728423">
                  <a:off x="2606" y="2055"/>
                  <a:ext cx="33" cy="13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 rot="10800000"/>
                <a:lstStyle/>
                <a:p>
                  <a:pPr algn="ctr"/>
                  <a:endParaRPr lang="zh-CN" altLang="en-US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</a:endParaRPr>
                </a:p>
              </p:txBody>
            </p:sp>
          </p:grpSp>
          <p:grpSp>
            <p:nvGrpSpPr>
              <p:cNvPr id="27" name="Group 20"/>
              <p:cNvGrpSpPr/>
              <p:nvPr>
                <p:custDataLst>
                  <p:tags r:id="rId22"/>
                </p:custDataLst>
              </p:nvPr>
            </p:nvGrpSpPr>
            <p:grpSpPr>
              <a:xfrm flipH="1">
                <a:off x="3094" y="2097"/>
                <a:ext cx="530" cy="495"/>
                <a:chOff x="2506" y="2010"/>
                <a:chExt cx="540" cy="525"/>
              </a:xfrm>
            </p:grpSpPr>
            <p:sp>
              <p:nvSpPr>
                <p:cNvPr id="35" name="Freeform 21"/>
                <p:cNvSpPr/>
                <p:nvPr>
                  <p:custDataLst>
                    <p:tags r:id="rId30"/>
                  </p:custDataLst>
                </p:nvPr>
              </p:nvSpPr>
              <p:spPr bwMode="auto">
                <a:xfrm>
                  <a:off x="2506" y="2010"/>
                  <a:ext cx="540" cy="525"/>
                </a:xfrm>
                <a:custGeom>
                  <a:avLst/>
                  <a:gdLst>
                    <a:gd name="T0" fmla="*/ 72 w 540"/>
                    <a:gd name="T1" fmla="*/ 0 h 525"/>
                    <a:gd name="T2" fmla="*/ 0 w 540"/>
                    <a:gd name="T3" fmla="*/ 72 h 525"/>
                    <a:gd name="T4" fmla="*/ 152 w 540"/>
                    <a:gd name="T5" fmla="*/ 225 h 525"/>
                    <a:gd name="T6" fmla="*/ 176 w 540"/>
                    <a:gd name="T7" fmla="*/ 207 h 525"/>
                    <a:gd name="T8" fmla="*/ 246 w 540"/>
                    <a:gd name="T9" fmla="*/ 276 h 525"/>
                    <a:gd name="T10" fmla="*/ 224 w 540"/>
                    <a:gd name="T11" fmla="*/ 291 h 525"/>
                    <a:gd name="T12" fmla="*/ 458 w 540"/>
                    <a:gd name="T13" fmla="*/ 525 h 525"/>
                    <a:gd name="T14" fmla="*/ 540 w 540"/>
                    <a:gd name="T15" fmla="*/ 444 h 525"/>
                    <a:gd name="T16" fmla="*/ 312 w 540"/>
                    <a:gd name="T17" fmla="*/ 216 h 525"/>
                    <a:gd name="T18" fmla="*/ 290 w 540"/>
                    <a:gd name="T19" fmla="*/ 240 h 525"/>
                    <a:gd name="T20" fmla="*/ 218 w 540"/>
                    <a:gd name="T21" fmla="*/ 174 h 525"/>
                    <a:gd name="T22" fmla="*/ 234 w 540"/>
                    <a:gd name="T23" fmla="*/ 156 h 525"/>
                    <a:gd name="T24" fmla="*/ 72 w 540"/>
                    <a:gd name="T25" fmla="*/ 0 h 52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540"/>
                    <a:gd name="T40" fmla="*/ 0 h 525"/>
                    <a:gd name="T41" fmla="*/ 540 w 540"/>
                    <a:gd name="T42" fmla="*/ 525 h 525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540" h="525">
                      <a:moveTo>
                        <a:pt x="72" y="0"/>
                      </a:moveTo>
                      <a:lnTo>
                        <a:pt x="0" y="72"/>
                      </a:lnTo>
                      <a:lnTo>
                        <a:pt x="152" y="225"/>
                      </a:lnTo>
                      <a:lnTo>
                        <a:pt x="176" y="207"/>
                      </a:lnTo>
                      <a:lnTo>
                        <a:pt x="246" y="276"/>
                      </a:lnTo>
                      <a:lnTo>
                        <a:pt x="224" y="291"/>
                      </a:lnTo>
                      <a:lnTo>
                        <a:pt x="458" y="525"/>
                      </a:lnTo>
                      <a:lnTo>
                        <a:pt x="540" y="444"/>
                      </a:lnTo>
                      <a:lnTo>
                        <a:pt x="312" y="216"/>
                      </a:lnTo>
                      <a:lnTo>
                        <a:pt x="290" y="240"/>
                      </a:lnTo>
                      <a:lnTo>
                        <a:pt x="218" y="174"/>
                      </a:lnTo>
                      <a:lnTo>
                        <a:pt x="234" y="156"/>
                      </a:lnTo>
                      <a:lnTo>
                        <a:pt x="7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endParaRPr lang="zh-CN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36" name="AutoShape 22"/>
                <p:cNvSpPr>
                  <a:spLocks noChangeArrowheads="1"/>
                </p:cNvSpPr>
                <p:nvPr>
                  <p:custDataLst>
                    <p:tags r:id="rId31"/>
                  </p:custDataLst>
                </p:nvPr>
              </p:nvSpPr>
              <p:spPr bwMode="auto">
                <a:xfrm rot="-2728423">
                  <a:off x="2606" y="2055"/>
                  <a:ext cx="33" cy="13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</a:ln>
              </p:spPr>
              <p:txBody>
                <a:bodyPr/>
                <a:lstStyle/>
                <a:p>
                  <a:pPr algn="ctr"/>
                  <a:endParaRPr lang="zh-CN" altLang="en-US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28" name="Freeform 23"/>
              <p:cNvSpPr/>
              <p:nvPr>
                <p:custDataLst>
                  <p:tags r:id="rId23"/>
                </p:custDataLst>
              </p:nvPr>
            </p:nvSpPr>
            <p:spPr bwMode="auto">
              <a:xfrm>
                <a:off x="2795" y="1818"/>
                <a:ext cx="109" cy="911"/>
              </a:xfrm>
              <a:custGeom>
                <a:avLst/>
                <a:gdLst>
                  <a:gd name="T0" fmla="*/ 1 w 184"/>
                  <a:gd name="T1" fmla="*/ 1 h 1476"/>
                  <a:gd name="T2" fmla="*/ 1 w 184"/>
                  <a:gd name="T3" fmla="*/ 1 h 1476"/>
                  <a:gd name="T4" fmla="*/ 1 w 184"/>
                  <a:gd name="T5" fmla="*/ 1 h 1476"/>
                  <a:gd name="T6" fmla="*/ 1 w 184"/>
                  <a:gd name="T7" fmla="*/ 1 h 1476"/>
                  <a:gd name="T8" fmla="*/ 0 w 184"/>
                  <a:gd name="T9" fmla="*/ 1 h 1476"/>
                  <a:gd name="T10" fmla="*/ 0 w 184"/>
                  <a:gd name="T11" fmla="*/ 0 h 1476"/>
                  <a:gd name="T12" fmla="*/ 1 w 184"/>
                  <a:gd name="T13" fmla="*/ 0 h 1476"/>
                  <a:gd name="T14" fmla="*/ 1 w 184"/>
                  <a:gd name="T15" fmla="*/ 1 h 1476"/>
                  <a:gd name="T16" fmla="*/ 1 w 184"/>
                  <a:gd name="T17" fmla="*/ 1 h 1476"/>
                  <a:gd name="T18" fmla="*/ 1 w 184"/>
                  <a:gd name="T19" fmla="*/ 1 h 1476"/>
                  <a:gd name="T20" fmla="*/ 1 w 184"/>
                  <a:gd name="T21" fmla="*/ 1 h 1476"/>
                  <a:gd name="T22" fmla="*/ 1 w 184"/>
                  <a:gd name="T23" fmla="*/ 1 h 147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84"/>
                  <a:gd name="T37" fmla="*/ 0 h 1476"/>
                  <a:gd name="T38" fmla="*/ 184 w 184"/>
                  <a:gd name="T39" fmla="*/ 1476 h 147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84" h="1476">
                    <a:moveTo>
                      <a:pt x="4" y="1476"/>
                    </a:moveTo>
                    <a:lnTo>
                      <a:pt x="4" y="651"/>
                    </a:lnTo>
                    <a:lnTo>
                      <a:pt x="44" y="651"/>
                    </a:lnTo>
                    <a:lnTo>
                      <a:pt x="44" y="447"/>
                    </a:lnTo>
                    <a:lnTo>
                      <a:pt x="0" y="447"/>
                    </a:lnTo>
                    <a:lnTo>
                      <a:pt x="0" y="0"/>
                    </a:lnTo>
                    <a:lnTo>
                      <a:pt x="174" y="0"/>
                    </a:lnTo>
                    <a:lnTo>
                      <a:pt x="174" y="450"/>
                    </a:lnTo>
                    <a:lnTo>
                      <a:pt x="134" y="450"/>
                    </a:lnTo>
                    <a:lnTo>
                      <a:pt x="134" y="651"/>
                    </a:lnTo>
                    <a:lnTo>
                      <a:pt x="184" y="651"/>
                    </a:lnTo>
                    <a:lnTo>
                      <a:pt x="184" y="146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9" name="Arc 24"/>
              <p:cNvSpPr/>
              <p:nvPr>
                <p:custDataLst>
                  <p:tags r:id="rId24"/>
                </p:custDataLst>
              </p:nvPr>
            </p:nvSpPr>
            <p:spPr bwMode="auto">
              <a:xfrm>
                <a:off x="2742" y="2723"/>
                <a:ext cx="224" cy="217"/>
              </a:xfrm>
              <a:custGeom>
                <a:avLst/>
                <a:gdLst>
                  <a:gd name="T0" fmla="*/ 0 w 43200"/>
                  <a:gd name="T1" fmla="*/ 0 h 40189"/>
                  <a:gd name="T2" fmla="*/ 0 w 43200"/>
                  <a:gd name="T3" fmla="*/ 0 h 40189"/>
                  <a:gd name="T4" fmla="*/ 0 w 43200"/>
                  <a:gd name="T5" fmla="*/ 0 h 40189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40189"/>
                  <a:gd name="T11" fmla="*/ 43200 w 43200"/>
                  <a:gd name="T12" fmla="*/ 40189 h 4018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40189" fill="none" extrusionOk="0">
                    <a:moveTo>
                      <a:pt x="32600" y="0"/>
                    </a:moveTo>
                    <a:cubicBezTo>
                      <a:pt x="39170" y="3888"/>
                      <a:pt x="43200" y="10955"/>
                      <a:pt x="43200" y="18589"/>
                    </a:cubicBezTo>
                    <a:cubicBezTo>
                      <a:pt x="43200" y="30518"/>
                      <a:pt x="33529" y="40189"/>
                      <a:pt x="21600" y="40189"/>
                    </a:cubicBezTo>
                    <a:cubicBezTo>
                      <a:pt x="9670" y="40189"/>
                      <a:pt x="0" y="30518"/>
                      <a:pt x="0" y="18589"/>
                    </a:cubicBezTo>
                    <a:cubicBezTo>
                      <a:pt x="-1" y="11177"/>
                      <a:pt x="3799" y="4283"/>
                      <a:pt x="10066" y="326"/>
                    </a:cubicBezTo>
                  </a:path>
                  <a:path w="43200" h="40189" stroke="0" extrusionOk="0">
                    <a:moveTo>
                      <a:pt x="32600" y="0"/>
                    </a:moveTo>
                    <a:cubicBezTo>
                      <a:pt x="39170" y="3888"/>
                      <a:pt x="43200" y="10955"/>
                      <a:pt x="43200" y="18589"/>
                    </a:cubicBezTo>
                    <a:cubicBezTo>
                      <a:pt x="43200" y="30518"/>
                      <a:pt x="33529" y="40189"/>
                      <a:pt x="21600" y="40189"/>
                    </a:cubicBezTo>
                    <a:cubicBezTo>
                      <a:pt x="9670" y="40189"/>
                      <a:pt x="0" y="30518"/>
                      <a:pt x="0" y="18589"/>
                    </a:cubicBezTo>
                    <a:cubicBezTo>
                      <a:pt x="-1" y="11177"/>
                      <a:pt x="3799" y="4283"/>
                      <a:pt x="10066" y="326"/>
                    </a:cubicBezTo>
                    <a:lnTo>
                      <a:pt x="21600" y="18589"/>
                    </a:lnTo>
                    <a:lnTo>
                      <a:pt x="32600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0" name="Arc 25"/>
              <p:cNvSpPr/>
              <p:nvPr>
                <p:custDataLst>
                  <p:tags r:id="rId25"/>
                </p:custDataLst>
              </p:nvPr>
            </p:nvSpPr>
            <p:spPr bwMode="auto">
              <a:xfrm rot="-7476341">
                <a:off x="2791" y="2766"/>
                <a:ext cx="133" cy="122"/>
              </a:xfrm>
              <a:custGeom>
                <a:avLst/>
                <a:gdLst>
                  <a:gd name="T0" fmla="*/ 0 w 43200"/>
                  <a:gd name="T1" fmla="*/ 0 h 41543"/>
                  <a:gd name="T2" fmla="*/ 0 w 43200"/>
                  <a:gd name="T3" fmla="*/ 0 h 41543"/>
                  <a:gd name="T4" fmla="*/ 0 w 43200"/>
                  <a:gd name="T5" fmla="*/ 0 h 41543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41543"/>
                  <a:gd name="T11" fmla="*/ 43200 w 43200"/>
                  <a:gd name="T12" fmla="*/ 41543 h 4154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41543" fill="none" extrusionOk="0">
                    <a:moveTo>
                      <a:pt x="29896" y="0"/>
                    </a:moveTo>
                    <a:cubicBezTo>
                      <a:pt x="37951" y="3351"/>
                      <a:pt x="43200" y="11218"/>
                      <a:pt x="43200" y="19943"/>
                    </a:cubicBezTo>
                    <a:cubicBezTo>
                      <a:pt x="43200" y="31872"/>
                      <a:pt x="33529" y="41543"/>
                      <a:pt x="21600" y="41543"/>
                    </a:cubicBezTo>
                    <a:cubicBezTo>
                      <a:pt x="9670" y="41543"/>
                      <a:pt x="0" y="31872"/>
                      <a:pt x="0" y="19943"/>
                    </a:cubicBezTo>
                    <a:cubicBezTo>
                      <a:pt x="-1" y="11222"/>
                      <a:pt x="5244" y="3356"/>
                      <a:pt x="13294" y="3"/>
                    </a:cubicBezTo>
                  </a:path>
                  <a:path w="43200" h="41543" stroke="0" extrusionOk="0">
                    <a:moveTo>
                      <a:pt x="29896" y="0"/>
                    </a:moveTo>
                    <a:cubicBezTo>
                      <a:pt x="37951" y="3351"/>
                      <a:pt x="43200" y="11218"/>
                      <a:pt x="43200" y="19943"/>
                    </a:cubicBezTo>
                    <a:cubicBezTo>
                      <a:pt x="43200" y="31872"/>
                      <a:pt x="33529" y="41543"/>
                      <a:pt x="21600" y="41543"/>
                    </a:cubicBezTo>
                    <a:cubicBezTo>
                      <a:pt x="9670" y="41543"/>
                      <a:pt x="0" y="31872"/>
                      <a:pt x="0" y="19943"/>
                    </a:cubicBezTo>
                    <a:cubicBezTo>
                      <a:pt x="-1" y="11222"/>
                      <a:pt x="5244" y="3356"/>
                      <a:pt x="13294" y="3"/>
                    </a:cubicBezTo>
                    <a:lnTo>
                      <a:pt x="21600" y="19943"/>
                    </a:lnTo>
                    <a:lnTo>
                      <a:pt x="29896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</a:ln>
            </p:spPr>
            <p:txBody>
              <a:bodyPr vert="eaVert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1" name="AutoShape 26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2830" y="1893"/>
                <a:ext cx="34" cy="108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pPr algn="ctr"/>
                <a:endParaRPr lang="zh-CN" alt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2" name="AutoShape 27"/>
              <p:cNvSpPr>
                <a:spLocks noChangeArrowheads="1"/>
              </p:cNvSpPr>
              <p:nvPr>
                <p:custDataLst>
                  <p:tags r:id="rId27"/>
                </p:custDataLst>
              </p:nvPr>
            </p:nvSpPr>
            <p:spPr bwMode="auto">
              <a:xfrm rot="2930560">
                <a:off x="2592" y="2740"/>
                <a:ext cx="60" cy="579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pPr algn="ctr"/>
                <a:endParaRPr lang="zh-CN" alt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3" name="Oval 28"/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2798" y="2775"/>
                <a:ext cx="112" cy="11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algn="ctr"/>
                <a:endParaRPr lang="zh-CN" alt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4" name="Oval 29"/>
              <p:cNvSpPr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2830" y="2811"/>
                <a:ext cx="44" cy="4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pPr algn="ctr"/>
                <a:endParaRPr lang="zh-CN" alt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5" name="Text Box 33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632" y="2600"/>
              <a:ext cx="1201" cy="287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just" eaLnBrk="0" hangingPunct="0"/>
              <a:r>
                <a:rPr kumimoji="0"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楷体_GB2312" charset="0"/>
                </a:rPr>
                <a:t>电阻片接线端</a:t>
              </a:r>
              <a:endParaRPr kumimoji="0"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16" name="Text Box 34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984" y="2357"/>
              <a:ext cx="1229" cy="286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just" eaLnBrk="0" hangingPunct="0"/>
              <a:r>
                <a:rPr kumimoji="0"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楷体_GB2312" charset="0"/>
                </a:rPr>
                <a:t>滑动片接线端</a:t>
              </a:r>
              <a:endParaRPr kumimoji="0"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17" name="Text Box 35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4434" y="4048"/>
              <a:ext cx="712" cy="286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just" eaLnBrk="0" hangingPunct="0"/>
              <a:r>
                <a:rPr kumimoji="0"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楷体_GB2312" charset="0"/>
                </a:rPr>
                <a:t>电阻片</a:t>
              </a:r>
              <a:r>
                <a:rPr kumimoji="0" lang="en-US" altLang="zh-CN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楷体_GB2312" charset="0"/>
                </a:rPr>
                <a:t>R</a:t>
              </a:r>
              <a:endParaRPr kumimoji="0"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18" name="Text Box 33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4641" y="2688"/>
              <a:ext cx="1172" cy="287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just" eaLnBrk="0" hangingPunct="0"/>
              <a:r>
                <a:rPr kumimoji="0"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楷体_GB2312" charset="0"/>
                </a:rPr>
                <a:t>电阻片接线端</a:t>
              </a:r>
              <a:endParaRPr kumimoji="0"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39" name="文本框 36"/>
          <p:cNvSpPr txBox="1"/>
          <p:nvPr>
            <p:custDataLst>
              <p:tags r:id="rId3"/>
            </p:custDataLst>
          </p:nvPr>
        </p:nvSpPr>
        <p:spPr>
          <a:xfrm>
            <a:off x="864970" y="1284789"/>
            <a:ext cx="3678555" cy="521970"/>
          </a:xfrm>
          <a:prstGeom prst="rect">
            <a:avLst/>
          </a:prstGeom>
          <a:noFill/>
        </p:spPr>
        <p:txBody>
          <a:bodyPr wrap="none" lIns="92400" tIns="46200" rIns="92400" bIns="46200">
            <a:spAutoFit/>
          </a:bodyPr>
          <a:lstStyle/>
          <a:p>
            <a:pPr>
              <a:defRPr/>
            </a:pPr>
            <a:r>
              <a:rPr lang="en-US" altLang="zh-CN" sz="2800" smtClean="0">
                <a:solidFill>
                  <a:srgbClr val="0070C0"/>
                </a:solidFill>
                <a:latin typeface="+mj-ea"/>
                <a:ea typeface="+mj-ea"/>
              </a:rPr>
              <a:t>5.</a:t>
            </a:r>
            <a:r>
              <a:rPr lang="zh-CN" altLang="en-US" sz="2800" smtClean="0">
                <a:solidFill>
                  <a:srgbClr val="0070C0"/>
                </a:solidFill>
                <a:latin typeface="+mj-ea"/>
                <a:ea typeface="+mj-ea"/>
              </a:rPr>
              <a:t>滑动</a:t>
            </a:r>
            <a:r>
              <a:rPr lang="zh-CN" altLang="en-US" sz="2800">
                <a:solidFill>
                  <a:srgbClr val="0070C0"/>
                </a:solidFill>
                <a:latin typeface="+mj-ea"/>
                <a:ea typeface="+mj-ea"/>
              </a:rPr>
              <a:t>变阻器的应用：</a:t>
            </a:r>
          </a:p>
        </p:txBody>
      </p:sp>
      <p:sp>
        <p:nvSpPr>
          <p:cNvPr id="2" name="标题 9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273050" y="155575"/>
            <a:ext cx="4768850" cy="796290"/>
          </a:xfrm>
        </p:spPr>
        <p:txBody>
          <a:bodyPr lIns="88770" tIns="44385" rIns="88770" bIns="44385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mtClean="0"/>
              <a:t>一、滑动变阻器</a:t>
            </a:r>
          </a:p>
        </p:txBody>
      </p:sp>
      <p:sp>
        <p:nvSpPr>
          <p:cNvPr id="3" name="文本框 36"/>
          <p:cNvSpPr txBox="1"/>
          <p:nvPr>
            <p:custDataLst>
              <p:tags r:id="rId5"/>
            </p:custDataLst>
          </p:nvPr>
        </p:nvSpPr>
        <p:spPr>
          <a:xfrm>
            <a:off x="4589245" y="1284789"/>
            <a:ext cx="5518150" cy="521970"/>
          </a:xfrm>
          <a:prstGeom prst="rect">
            <a:avLst/>
          </a:prstGeom>
          <a:noFill/>
        </p:spPr>
        <p:txBody>
          <a:bodyPr wrap="none" lIns="92400" tIns="46200" rIns="92400" bIns="46200">
            <a:spAutoFit/>
          </a:bodyPr>
          <a:lstStyle/>
          <a:p>
            <a:pPr>
              <a:defRPr/>
            </a:pPr>
            <a:r>
              <a:rPr lang="zh-CN" sz="2800" smtClean="0">
                <a:solidFill>
                  <a:schemeClr val="tx1"/>
                </a:solidFill>
                <a:latin typeface="+mj-ea"/>
                <a:ea typeface="+mj-ea"/>
              </a:rPr>
              <a:t>调光台灯、调音量电位器、油量表</a:t>
            </a:r>
          </a:p>
        </p:txBody>
      </p:sp>
      <p:pic>
        <p:nvPicPr>
          <p:cNvPr id="2072" name="图片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8044815" y="2523490"/>
            <a:ext cx="3419475" cy="20961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组 34"/>
          <p:cNvGrpSpPr/>
          <p:nvPr>
            <p:custDataLst>
              <p:tags r:id="rId2"/>
            </p:custDataLst>
          </p:nvPr>
        </p:nvGrpSpPr>
        <p:grpSpPr>
          <a:xfrm>
            <a:off x="466725" y="2597150"/>
            <a:ext cx="3585845" cy="2501900"/>
            <a:chOff x="381000" y="1352550"/>
            <a:chExt cx="6858001" cy="3741308"/>
          </a:xfrm>
        </p:grpSpPr>
        <p:grpSp>
          <p:nvGrpSpPr>
            <p:cNvPr id="110" name="组 24"/>
            <p:cNvGrpSpPr/>
            <p:nvPr>
              <p:custDataLst>
                <p:tags r:id="rId13"/>
              </p:custDataLst>
            </p:nvPr>
          </p:nvGrpSpPr>
          <p:grpSpPr>
            <a:xfrm>
              <a:off x="381000" y="1352550"/>
              <a:ext cx="5867402" cy="3741308"/>
              <a:chOff x="685800" y="1159219"/>
              <a:chExt cx="7168899" cy="3622331"/>
            </a:xfrm>
          </p:grpSpPr>
          <p:pic>
            <p:nvPicPr>
              <p:cNvPr id="124" name="图片 4" descr="无标题.png"/>
              <p:cNvPicPr>
                <a:picLocks noChangeAspect="1"/>
              </p:cNvPicPr>
              <p:nvPr>
                <p:custDataLst>
                  <p:tags r:id="rId17"/>
                </p:custDataLst>
              </p:nvPr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85800" y="1581150"/>
                <a:ext cx="7168899" cy="2481072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23" name="Group 3"/>
              <p:cNvGrpSpPr/>
              <p:nvPr>
                <p:custDataLst>
                  <p:tags r:id="rId18"/>
                </p:custDataLst>
              </p:nvPr>
            </p:nvGrpSpPr>
            <p:grpSpPr>
              <a:xfrm>
                <a:off x="1899634" y="1159219"/>
                <a:ext cx="5921167" cy="3622331"/>
                <a:chOff x="-628" y="-233"/>
                <a:chExt cx="2106" cy="2773"/>
              </a:xfrm>
            </p:grpSpPr>
            <p:graphicFrame>
              <p:nvGraphicFramePr>
                <p:cNvPr id="125" name="Object 5"/>
                <p:cNvGraphicFramePr>
                  <a:graphicFrameLocks noChangeAspect="1"/>
                </p:cNvGraphicFramePr>
                <p:nvPr>
                  <p:custDataLst>
                    <p:tags r:id="rId19"/>
                  </p:custDataLst>
                </p:nvPr>
              </p:nvGraphicFramePr>
              <p:xfrm>
                <a:off x="508" y="1180"/>
                <a:ext cx="440" cy="64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050" r:id="rId25" imgW="0" imgH="0" progId="">
                        <p:embed/>
                      </p:oleObj>
                    </mc:Choice>
                    <mc:Fallback>
                      <p:oleObj r:id="rId25" imgW="0" imgH="0" progId="">
                        <p:embed/>
                        <p:pic>
                          <p:nvPicPr>
                            <p:cNvPr id="0" name="OLE substitute image"/>
                            <p:cNvPicPr/>
                            <p:nvPr/>
                          </p:nvPicPr>
                          <p:blipFill>
                            <a:blip r:embed="rId26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08" y="1180"/>
                              <a:ext cx="440" cy="642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</a:ln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27" name="Rectangle 7"/>
                <p:cNvSpPr>
                  <a:spLocks noChangeArrowheads="1"/>
                </p:cNvSpPr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796" y="-233"/>
                  <a:ext cx="682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zh-CN" altLang="en-US" sz="2000" b="1">
                      <a:solidFill>
                        <a:schemeClr val="accent2"/>
                      </a:solidFill>
                      <a:latin typeface="华文隶书" panose="02010800040101010101" charset="-122"/>
                      <a:ea typeface="华文隶书" panose="02010800040101010101" charset="-122"/>
                      <a:cs typeface="华文隶书" panose="02010800040101010101" charset="-122"/>
                    </a:rPr>
                    <a:t>电源</a:t>
                  </a:r>
                </a:p>
              </p:txBody>
            </p:sp>
            <p:sp>
              <p:nvSpPr>
                <p:cNvPr id="128" name="Rectangle 8"/>
                <p:cNvSpPr>
                  <a:spLocks noChangeArrowheads="1"/>
                </p:cNvSpPr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-628" y="1966"/>
                  <a:ext cx="682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zh-CN" altLang="en-US" sz="2000" b="1">
                      <a:solidFill>
                        <a:schemeClr val="accent2"/>
                      </a:solidFill>
                      <a:latin typeface="Times New Roman"/>
                      <a:ea typeface="华文隶书" panose="02010800040101010101" charset="-122"/>
                      <a:cs typeface="华文隶书" panose="02010800040101010101" charset="-122"/>
                    </a:rPr>
                    <a:t>开关</a:t>
                  </a:r>
                </a:p>
              </p:txBody>
            </p:sp>
            <p:sp>
              <p:nvSpPr>
                <p:cNvPr id="129" name="Rectangle 9"/>
                <p:cNvSpPr>
                  <a:spLocks noChangeArrowheads="1"/>
                </p:cNvSpPr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674" y="2098"/>
                  <a:ext cx="695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zh-CN" altLang="en-US" sz="2000" b="1">
                      <a:solidFill>
                        <a:schemeClr val="accent2"/>
                      </a:solidFill>
                      <a:latin typeface="Times New Roman"/>
                      <a:ea typeface="华文隶书" panose="02010800040101010101" charset="-122"/>
                      <a:cs typeface="华文隶书" panose="02010800040101010101" charset="-122"/>
                    </a:rPr>
                    <a:t>电灯</a:t>
                  </a:r>
                </a:p>
              </p:txBody>
            </p:sp>
          </p:grpSp>
        </p:grpSp>
        <p:sp useBgFill="1">
          <p:nvSpPr>
            <p:cNvPr id="112" name="文本框 5"/>
            <p:cNvSpPr txBox="1"/>
            <p:nvPr>
              <p:custDataLst>
                <p:tags r:id="rId14"/>
              </p:custDataLst>
            </p:nvPr>
          </p:nvSpPr>
          <p:spPr>
            <a:xfrm>
              <a:off x="5713809" y="2878251"/>
              <a:ext cx="1525192" cy="606760"/>
            </a:xfrm>
            <a:prstGeom prst="rect">
              <a:avLst/>
            </a:prstGeom>
            <a:ln>
              <a:noFill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kumimoji="1" lang="zh-CN" altLang="en-US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14" name="文本框 3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5826626" y="2224020"/>
              <a:ext cx="1040074" cy="78054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r>
                <a:rPr lang="en-US" altLang="zh-CN" sz="2800" i="1">
                  <a:latin typeface="Times New Roman"/>
                  <a:cs typeface="Times New Roman" panose="02020603050405020304" charset="0"/>
                </a:rPr>
                <a:t>M</a:t>
              </a:r>
              <a:endParaRPr lang="zh-CN" altLang="en-US" sz="2800" i="1">
                <a:latin typeface="Times New Roman"/>
                <a:cs typeface="Times New Roman" panose="02020603050405020304" charset="0"/>
              </a:endParaRPr>
            </a:p>
          </p:txBody>
        </p:sp>
        <p:sp>
          <p:nvSpPr>
            <p:cNvPr id="122" name="文本框 32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6106415" y="3052077"/>
              <a:ext cx="877257" cy="78054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r>
                <a:rPr lang="en-US" altLang="zh-CN" sz="2800" i="1">
                  <a:latin typeface="Times New Roman"/>
                  <a:cs typeface="Times New Roman" panose="02020603050405020304" charset="0"/>
                </a:rPr>
                <a:t>N</a:t>
              </a:r>
              <a:endParaRPr lang="zh-CN" altLang="en-US" sz="2800" i="1">
                <a:latin typeface="Times New Roman"/>
                <a:cs typeface="Times New Roman" panose="02020603050405020304" charset="0"/>
              </a:endParaRPr>
            </a:p>
          </p:txBody>
        </p:sp>
      </p:grpSp>
      <p:grpSp>
        <p:nvGrpSpPr>
          <p:cNvPr id="130" name="组 43"/>
          <p:cNvGrpSpPr/>
          <p:nvPr>
            <p:custDataLst>
              <p:tags r:id="rId3"/>
            </p:custDataLst>
          </p:nvPr>
        </p:nvGrpSpPr>
        <p:grpSpPr>
          <a:xfrm>
            <a:off x="6897370" y="1043940"/>
            <a:ext cx="4142105" cy="1844675"/>
            <a:chOff x="5943600" y="3105150"/>
            <a:chExt cx="2883344" cy="1478280"/>
          </a:xfrm>
        </p:grpSpPr>
        <p:pic>
          <p:nvPicPr>
            <p:cNvPr id="131" name="图片 37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172200" y="3105150"/>
              <a:ext cx="2463800" cy="14782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2" name="文本框 38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5943600" y="3943349"/>
              <a:ext cx="344343" cy="29514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r>
                <a:rPr lang="en-US" altLang="zh-CN" sz="1800" i="1">
                  <a:latin typeface="Times New Roman"/>
                  <a:cs typeface="Times New Roman" panose="02020603050405020304" charset="0"/>
                </a:rPr>
                <a:t>A</a:t>
              </a:r>
              <a:endParaRPr lang="zh-CN" altLang="en-US" sz="1800" i="1">
                <a:latin typeface="Times New Roman"/>
                <a:cs typeface="Times New Roman" panose="02020603050405020304" charset="0"/>
              </a:endParaRPr>
            </a:p>
          </p:txBody>
        </p:sp>
        <p:sp>
          <p:nvSpPr>
            <p:cNvPr id="133" name="文本框 39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8468965" y="4019548"/>
              <a:ext cx="357979" cy="29514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r>
                <a:rPr lang="en-US" altLang="zh-CN" sz="1800" i="1">
                  <a:latin typeface="Times New Roman"/>
                  <a:cs typeface="Times New Roman" panose="02020603050405020304" charset="0"/>
                </a:rPr>
                <a:t>B</a:t>
              </a:r>
              <a:endParaRPr lang="zh-CN" altLang="en-US" sz="1800" i="1">
                <a:latin typeface="Times New Roman"/>
                <a:cs typeface="Times New Roman" panose="02020603050405020304" charset="0"/>
              </a:endParaRPr>
            </a:p>
          </p:txBody>
        </p:sp>
        <p:sp>
          <p:nvSpPr>
            <p:cNvPr id="134" name="文本框 41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6019800" y="3105150"/>
              <a:ext cx="371444" cy="29514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r>
                <a:rPr lang="en-US" altLang="zh-CN" sz="1800" i="1">
                  <a:latin typeface="Times New Roman"/>
                  <a:cs typeface="Times New Roman" panose="02020603050405020304" charset="0"/>
                </a:rPr>
                <a:t>C</a:t>
              </a:r>
              <a:endParaRPr lang="zh-CN" altLang="en-US" sz="1800" i="1">
                <a:latin typeface="Times New Roman"/>
                <a:cs typeface="Times New Roman" panose="02020603050405020304" charset="0"/>
              </a:endParaRPr>
            </a:p>
          </p:txBody>
        </p:sp>
        <p:sp>
          <p:nvSpPr>
            <p:cNvPr id="135" name="文本框 42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8458200" y="3105150"/>
              <a:ext cx="304800" cy="295147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r>
                <a:rPr lang="en-US" altLang="zh-CN" sz="1800" i="1">
                  <a:latin typeface="Times New Roman"/>
                  <a:cs typeface="Times New Roman" panose="02020603050405020304" charset="0"/>
                </a:rPr>
                <a:t>D</a:t>
              </a:r>
              <a:endParaRPr lang="zh-CN" altLang="en-US" sz="1800" i="1">
                <a:latin typeface="Times New Roman"/>
                <a:cs typeface="Times New Roman" panose="02020603050405020304" charset="0"/>
              </a:endParaRPr>
            </a:p>
          </p:txBody>
        </p:sp>
      </p:grpSp>
      <p:sp>
        <p:nvSpPr>
          <p:cNvPr id="138" name="矩形 1">
            <a:hlinkClick r:id="rId28" action="ppaction://hlinkfile"/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411906" y="2888397"/>
            <a:ext cx="7009781" cy="34137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91430" tIns="45715" rIns="91430" bIns="45715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400" b="1">
                <a:solidFill>
                  <a:srgbClr val="4F81BD"/>
                </a:solidFill>
                <a:latin typeface="+mn-ea"/>
              </a:rPr>
              <a:t>探究实</a:t>
            </a:r>
            <a:r>
              <a:rPr lang="zh-CN" altLang="en-US" sz="2400" b="1" smtClean="0">
                <a:solidFill>
                  <a:srgbClr val="4F81BD"/>
                </a:solidFill>
                <a:latin typeface="+mn-ea"/>
              </a:rPr>
              <a:t>验：</a:t>
            </a:r>
            <a:endParaRPr kumimoji="1" lang="zh-CN" altLang="en-US" sz="2400" i="1">
              <a:solidFill>
                <a:srgbClr val="4F81BD"/>
              </a:solidFill>
              <a:latin typeface="+mn-ea"/>
              <a:cs typeface="Times New Roman" panose="0202060305040502030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2400" smtClean="0">
                <a:solidFill>
                  <a:schemeClr val="tx1"/>
                </a:solidFill>
                <a:latin typeface="+mn-ea"/>
              </a:rPr>
              <a:t>1</a:t>
            </a:r>
            <a:r>
              <a:rPr lang="en-US" altLang="zh-CN" sz="2400">
                <a:solidFill>
                  <a:schemeClr val="tx1"/>
                </a:solidFill>
                <a:latin typeface="+mn-ea"/>
              </a:rPr>
              <a:t>.</a:t>
            </a:r>
            <a:r>
              <a:rPr lang="zh-CN" altLang="en-US" sz="2400" smtClean="0">
                <a:solidFill>
                  <a:schemeClr val="tx1"/>
                </a:solidFill>
                <a:latin typeface="+mn-ea"/>
              </a:rPr>
              <a:t>如</a:t>
            </a:r>
            <a:r>
              <a:rPr lang="zh-CN" altLang="en-US" sz="2400">
                <a:solidFill>
                  <a:schemeClr val="tx1"/>
                </a:solidFill>
                <a:latin typeface="+mn-ea"/>
              </a:rPr>
              <a:t>图，将</a:t>
            </a:r>
            <a:r>
              <a:rPr lang="zh-CN" altLang="en-US" sz="2400" smtClean="0">
                <a:solidFill>
                  <a:schemeClr val="tx1"/>
                </a:solidFill>
                <a:latin typeface="+mn-ea"/>
              </a:rPr>
              <a:t>滑动变阻器的</a:t>
            </a:r>
            <a:r>
              <a:rPr lang="en-US" altLang="zh-CN" sz="2400">
                <a:solidFill>
                  <a:srgbClr val="C00000"/>
                </a:solidFill>
                <a:latin typeface="+mn-ea"/>
              </a:rPr>
              <a:t>2</a:t>
            </a:r>
            <a:r>
              <a:rPr lang="zh-CN" altLang="en-US" sz="2400">
                <a:solidFill>
                  <a:srgbClr val="C00000"/>
                </a:solidFill>
                <a:latin typeface="+mn-ea"/>
              </a:rPr>
              <a:t>个接线柱</a:t>
            </a:r>
            <a:r>
              <a:rPr lang="zh-CN" altLang="en-US" sz="2400">
                <a:solidFill>
                  <a:schemeClr val="tx1"/>
                </a:solidFill>
                <a:latin typeface="+mn-ea"/>
              </a:rPr>
              <a:t>连入电路，要求移动滑片能够改变灯泡的亮度，并分析接入电路中的是哪部分电阻丝。</a:t>
            </a:r>
            <a:endParaRPr lang="en-US" altLang="zh-CN" sz="240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2400" smtClean="0">
                <a:solidFill>
                  <a:schemeClr val="tx1"/>
                </a:solidFill>
                <a:latin typeface="+mn-ea"/>
              </a:rPr>
              <a:t>2</a:t>
            </a:r>
            <a:r>
              <a:rPr lang="en-US" altLang="zh-CN" sz="2400">
                <a:solidFill>
                  <a:schemeClr val="tx1"/>
                </a:solidFill>
                <a:latin typeface="+mn-ea"/>
              </a:rPr>
              <a:t>.</a:t>
            </a:r>
            <a:r>
              <a:rPr lang="zh-CN" altLang="en-US" sz="2400" smtClean="0">
                <a:solidFill>
                  <a:schemeClr val="tx1"/>
                </a:solidFill>
                <a:latin typeface="+mn-ea"/>
              </a:rPr>
              <a:t>向左</a:t>
            </a:r>
            <a:r>
              <a:rPr lang="zh-CN" altLang="en-US" sz="2400">
                <a:solidFill>
                  <a:schemeClr val="tx1"/>
                </a:solidFill>
                <a:latin typeface="+mn-ea"/>
              </a:rPr>
              <a:t>移动滑片，观察灯泡的亮度如何变化？</a:t>
            </a:r>
            <a:endParaRPr lang="en-US" altLang="zh-CN" sz="240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2400" smtClean="0">
                <a:solidFill>
                  <a:schemeClr val="tx1"/>
                </a:solidFill>
                <a:latin typeface="+mn-ea"/>
              </a:rPr>
              <a:t>3</a:t>
            </a:r>
            <a:r>
              <a:rPr lang="en-US" altLang="zh-CN" sz="2400">
                <a:solidFill>
                  <a:schemeClr val="tx1"/>
                </a:solidFill>
                <a:latin typeface="+mn-ea"/>
              </a:rPr>
              <a:t>.</a:t>
            </a:r>
            <a:r>
              <a:rPr lang="zh-CN" altLang="en-US" sz="2400" smtClean="0">
                <a:solidFill>
                  <a:schemeClr val="tx1"/>
                </a:solidFill>
                <a:latin typeface="+mn-ea"/>
              </a:rPr>
              <a:t>再</a:t>
            </a:r>
            <a:r>
              <a:rPr lang="zh-CN" altLang="en-US" sz="2400">
                <a:solidFill>
                  <a:schemeClr val="tx1"/>
                </a:solidFill>
                <a:latin typeface="+mn-ea"/>
              </a:rPr>
              <a:t>尝试</a:t>
            </a:r>
            <a:r>
              <a:rPr lang="zh-CN" altLang="en-US" sz="2400" smtClean="0">
                <a:solidFill>
                  <a:schemeClr val="tx1"/>
                </a:solidFill>
                <a:latin typeface="+mn-ea"/>
              </a:rPr>
              <a:t>其他的</a:t>
            </a:r>
            <a:r>
              <a:rPr lang="zh-CN" altLang="en-US" sz="2400">
                <a:solidFill>
                  <a:schemeClr val="tx1"/>
                </a:solidFill>
                <a:latin typeface="+mn-ea"/>
              </a:rPr>
              <a:t>连接方式，总结规律</a:t>
            </a:r>
            <a:r>
              <a:rPr lang="zh-CN" altLang="en-US" sz="2400" smtClean="0">
                <a:solidFill>
                  <a:schemeClr val="tx1"/>
                </a:solidFill>
                <a:latin typeface="+mn-ea"/>
              </a:rPr>
              <a:t>。</a:t>
            </a:r>
          </a:p>
        </p:txBody>
      </p:sp>
      <p:sp>
        <p:nvSpPr>
          <p:cNvPr id="141" name="矩形 140"/>
          <p:cNvSpPr/>
          <p:nvPr>
            <p:custDataLst>
              <p:tags r:id="rId5"/>
            </p:custDataLst>
          </p:nvPr>
        </p:nvSpPr>
        <p:spPr>
          <a:xfrm>
            <a:off x="519153" y="1455986"/>
            <a:ext cx="417639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3200" smtClean="0">
                <a:solidFill>
                  <a:schemeClr val="tx1"/>
                </a:solidFill>
                <a:latin typeface="+mn-ea"/>
                <a:cs typeface="Times New Roman" panose="02020603050405020304" charset="0"/>
                <a:sym typeface="微软雅黑" pitchFamily="34" charset="-122"/>
              </a:rPr>
              <a:t>1.</a:t>
            </a:r>
            <a:r>
              <a:rPr lang="zh-CN" altLang="en-US" sz="3200" smtClean="0">
                <a:solidFill>
                  <a:schemeClr val="tx1"/>
                </a:solidFill>
                <a:latin typeface="+mn-ea"/>
                <a:cs typeface="Times New Roman" panose="02020603050405020304" charset="0"/>
                <a:sym typeface="微软雅黑" pitchFamily="34" charset="-122"/>
              </a:rPr>
              <a:t>滑动变阻器的使用：</a:t>
            </a:r>
          </a:p>
        </p:txBody>
      </p:sp>
      <p:sp>
        <p:nvSpPr>
          <p:cNvPr id="2" name="标题 9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57785" y="155575"/>
            <a:ext cx="6715760" cy="796290"/>
          </a:xfrm>
        </p:spPr>
        <p:txBody>
          <a:bodyPr lIns="88770" tIns="44385" rIns="88770" bIns="44385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mtClean="0"/>
              <a:t>二、滑动变阻器的使用</a:t>
            </a:r>
          </a:p>
        </p:txBody>
      </p:sp>
      <p:sp>
        <p:nvSpPr>
          <p:cNvPr id="3" name="矩形 2"/>
          <p:cNvSpPr/>
          <p:nvPr>
            <p:custDataLst>
              <p:tags r:id="rId7"/>
            </p:custDataLst>
          </p:nvPr>
        </p:nvSpPr>
        <p:spPr>
          <a:xfrm>
            <a:off x="4311373" y="1455986"/>
            <a:ext cx="14020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zh-CN" sz="3200" b="1" smtClean="0">
                <a:solidFill>
                  <a:srgbClr val="C00000"/>
                </a:solidFill>
                <a:latin typeface="Calibri" pitchFamily="34" charset="0"/>
                <a:cs typeface="Times New Roman" panose="02020603050405020304" charset="0"/>
                <a:sym typeface="微软雅黑" pitchFamily="34" charset="-122"/>
              </a:rPr>
              <a:t>①</a:t>
            </a:r>
            <a:r>
              <a:rPr lang="zh-CN" sz="3200" b="1" smtClean="0">
                <a:solidFill>
                  <a:srgbClr val="C00000"/>
                </a:solidFill>
                <a:latin typeface="+mn-ea"/>
                <a:cs typeface="Times New Roman" panose="02020603050405020304" charset="0"/>
                <a:sym typeface="微软雅黑" pitchFamily="34" charset="-122"/>
              </a:rPr>
              <a:t>串联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2" animBg="1"/>
      <p:bldP spid="138" grpId="3"/>
      <p:bldP spid="3" grpId="0"/>
      <p:bldP spid="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17.06.20"/>
  <p:tag name="AS_TITLE" val="Aspose.Slides for Java"/>
  <p:tag name="AS_VERSION" val="17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3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6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4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7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5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6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9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4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5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7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6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3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0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8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4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5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9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5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5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6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7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8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4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5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6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9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2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5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8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4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5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6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2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3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9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0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6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3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0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1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7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8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9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0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1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2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3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2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9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0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1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2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3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5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6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7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8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8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4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3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6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9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6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1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7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8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4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1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6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3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9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0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1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1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0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3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4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9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2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0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8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9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7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8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0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1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3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0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6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0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1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3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2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8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1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7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0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3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6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9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8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5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1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2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8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9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2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3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9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0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6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7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3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4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2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4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5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7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8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2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3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4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5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6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9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0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3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4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5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6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7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8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9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0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2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5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7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8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9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0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1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3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4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6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8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9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6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0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1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2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3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4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8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"/>
</p:tagLst>
</file>

<file path=ppt/theme/theme1.xml><?xml version="1.0" encoding="utf-8"?>
<a:theme xmlns:a="http://schemas.openxmlformats.org/drawingml/2006/main" name="Office 主题">
  <a:themeElements>
    <a:clrScheme name="自定义 3">
      <a:dk1>
        <a:srgbClr val="0C0C0C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Franklin Gothic Medium"/>
        <a:ea typeface="微软雅黑"/>
        <a:cs typeface="Arial"/>
      </a:majorFont>
      <a:minorFont>
        <a:latin typeface="Franklin Gothic Book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r="http://schemas.openxmlformats.org/officeDocument/2006/relationships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charset="0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charset="0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r="http://schemas.openxmlformats.org/officeDocument/2006/relationships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1262</Words>
  <Application>Microsoft Office PowerPoint</Application>
  <PresentationFormat>自定义</PresentationFormat>
  <Paragraphs>174</Paragraphs>
  <Slides>19</Slides>
  <Notes>0</Notes>
  <HiddenSlides>0</HiddenSlides>
  <MMClips>1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0</vt:i4>
      </vt:variant>
      <vt:variant>
        <vt:lpstr>幻灯片标题</vt:lpstr>
      </vt:variant>
      <vt:variant>
        <vt:i4>19</vt:i4>
      </vt:variant>
    </vt:vector>
  </HeadingPairs>
  <TitlesOfParts>
    <vt:vector size="20" baseType="lpstr">
      <vt:lpstr>Office 主题</vt:lpstr>
      <vt:lpstr>课前一分钟：</vt:lpstr>
      <vt:lpstr>想一想：</vt:lpstr>
      <vt:lpstr>PowerPoint 演示文稿</vt:lpstr>
      <vt:lpstr>PowerPoint 演示文稿</vt:lpstr>
      <vt:lpstr>一、滑动变阻器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三、电阻箱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课前一分钟：</dc:title>
  <cp:lastModifiedBy>User</cp:lastModifiedBy>
  <cp:revision>1</cp:revision>
  <cp:lastPrinted>2020-10-22T18:06:34Z</cp:lastPrinted>
  <dcterms:created xsi:type="dcterms:W3CDTF">2020-10-22T18:06:34Z</dcterms:created>
  <dcterms:modified xsi:type="dcterms:W3CDTF">2021-09-01T13:11:26Z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