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bin" ContentType="application/vnd.openxmlformats-officedocument.oleObject"/>
  <Default Extension="fntdata" ContentType="application/x-fontdata"/>
  <Default Extension="png" ContentType="image/png"/>
  <Default Extension="wmf" ContentType="image/x-w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 embedTrueTypeFonts="1" saveSubsetFonts="1">
  <p:sldMasterIdLst>
    <p:sldMasterId id="2147483648" r:id="rId1"/>
  </p:sldMasterIdLst>
  <p:notesMasterIdLst>
    <p:notesMasterId r:id="rId2"/>
  </p:notesMasterIdLst>
  <p:sldIdLst>
    <p:sldId id="649" r:id="rId3"/>
    <p:sldId id="761" r:id="rId4"/>
    <p:sldId id="888" r:id="rId5"/>
    <p:sldId id="889" r:id="rId6"/>
    <p:sldId id="890" r:id="rId7"/>
    <p:sldId id="891" r:id="rId8"/>
    <p:sldId id="892" r:id="rId9"/>
    <p:sldId id="893" r:id="rId10"/>
    <p:sldId id="897" r:id="rId11"/>
    <p:sldId id="898" r:id="rId12"/>
    <p:sldId id="900" r:id="rId13"/>
    <p:sldId id="901" r:id="rId14"/>
    <p:sldId id="902" r:id="rId15"/>
    <p:sldId id="903" r:id="rId16"/>
    <p:sldId id="909" r:id="rId17"/>
    <p:sldId id="904" r:id="rId18"/>
    <p:sldId id="905" r:id="rId19"/>
    <p:sldId id="906" r:id="rId20"/>
    <p:sldId id="907" r:id="rId21"/>
    <p:sldId id="908" r:id="rId22"/>
    <p:sldId id="910" r:id="rId23"/>
    <p:sldId id="911" r:id="rId24"/>
    <p:sldId id="912" r:id="rId25"/>
    <p:sldId id="913" r:id="rId26"/>
    <p:sldId id="914" r:id="rId27"/>
    <p:sldId id="915" r:id="rId28"/>
    <p:sldId id="916" r:id="rId29"/>
    <p:sldId id="917" r:id="rId30"/>
  </p:sldIdLst>
  <p:sldSz cx="9144000" cy="5143500" type="screen16x9"/>
  <p:notesSz cx="6858000" cy="9144000"/>
  <p:embeddedFontLst>
    <p:embeddedFont>
      <p:font typeface="黑体" panose="02010609060101010101" pitchFamily="49" charset="-122"/>
      <p:regular r:id="rId32"/>
    </p:embeddedFont>
    <p:embeddedFont>
      <p:font typeface="微软雅黑" panose="020B0503020204020204" charset="-122"/>
      <p:regular r:id="rId33"/>
    </p:embeddedFont>
    <p:embeddedFont>
      <p:font typeface="楷体" panose="02010609060101010101" pitchFamily="49" charset="-122"/>
      <p:regular r:id="rId34"/>
    </p:embeddedFont>
    <p:embeddedFont>
      <p:font typeface="Calibri" panose="020F0502020204030204" charset="0"/>
      <p:regular r:id="rId35"/>
      <p:bold r:id="rId36"/>
      <p:italic r:id="rId37"/>
      <p:boldItalic r:id="rId38"/>
    </p:embeddedFont>
  </p:embeddedFontLst>
  <p:custDataLst>
    <p:tags r:id="rId31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6" userDrawn="1">
          <p15:clr>
            <a:srgbClr val="A4A3A4"/>
          </p15:clr>
        </p15:guide>
        <p15:guide id="2" pos="308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4"/>
    <p:restoredTop sz="95154"/>
  </p:normalViewPr>
  <p:slideViewPr>
    <p:cSldViewPr snapToGrid="0" showGuides="1">
      <p:cViewPr varScale="1">
        <p:scale>
          <a:sx n="141" d="100"/>
          <a:sy n="141" d="100"/>
        </p:scale>
        <p:origin x="756" y="126"/>
      </p:cViewPr>
      <p:guideLst>
        <p:guide orient="horz" pos="1706"/>
        <p:guide pos="308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36004" cy="36004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tags" Target="tags/tag291.xml" /><Relationship Id="rId32" Type="http://schemas.openxmlformats.org/officeDocument/2006/relationships/font" Target="fonts/font1.fntdata" /><Relationship Id="rId33" Type="http://schemas.openxmlformats.org/officeDocument/2006/relationships/font" Target="fonts/font2.fntdata" /><Relationship Id="rId34" Type="http://schemas.openxmlformats.org/officeDocument/2006/relationships/font" Target="fonts/font3.fntdata" /><Relationship Id="rId35" Type="http://schemas.openxmlformats.org/officeDocument/2006/relationships/font" Target="fonts/font4.fntdata" /><Relationship Id="rId36" Type="http://schemas.openxmlformats.org/officeDocument/2006/relationships/font" Target="fonts/font5.fntdata" /><Relationship Id="rId37" Type="http://schemas.openxmlformats.org/officeDocument/2006/relationships/font" Target="fonts/font6.fntdata" /><Relationship Id="rId38" Type="http://schemas.openxmlformats.org/officeDocument/2006/relationships/font" Target="fonts/font7.fntdata" /><Relationship Id="rId39" Type="http://schemas.openxmlformats.org/officeDocument/2006/relationships/presProps" Target="presProps.xml" /><Relationship Id="rId4" Type="http://schemas.openxmlformats.org/officeDocument/2006/relationships/slide" Target="slides/slide2.xml" /><Relationship Id="rId40" Type="http://schemas.openxmlformats.org/officeDocument/2006/relationships/viewProps" Target="viewProps.xml" /><Relationship Id="rId41" Type="http://schemas.openxmlformats.org/officeDocument/2006/relationships/theme" Target="theme/theme1.xml" /><Relationship Id="rId42" Type="http://schemas.openxmlformats.org/officeDocument/2006/relationships/tableStyles" Target="tableStyles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8.wmf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9.wmf" /><Relationship Id="rId2" Type="http://schemas.openxmlformats.org/officeDocument/2006/relationships/image" Target="../media/image10.wmf" /><Relationship Id="rId3" Type="http://schemas.openxmlformats.org/officeDocument/2006/relationships/image" Target="../media/image11.wmf" /></Relationships>
</file>

<file path=ppt/drawings/_rels/vmlDrawing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5.wmf" /></Relationships>
</file>

<file path=ppt/drawings/_rels/vmlDrawing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7.wmf" /></Relationships>
</file>

<file path=ppt/drawings/_rels/vmlDrawing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8.wmf" /><Relationship Id="rId2" Type="http://schemas.openxmlformats.org/officeDocument/2006/relationships/image" Target="../media/image19.wmf" /></Relationships>
</file>

<file path=ppt/drawings/_rels/vmlDrawing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2.wmf" /></Relationships>
</file>

<file path=ppt/drawings/_rels/vmlDrawing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6.wmf" /></Relationships>
</file>

<file path=ppt/drawings/_rels/vmlDrawing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9.wmf" /><Relationship Id="rId2" Type="http://schemas.openxmlformats.org/officeDocument/2006/relationships/image" Target="../media/image30.wmf" /><Relationship Id="rId3" Type="http://schemas.openxmlformats.org/officeDocument/2006/relationships/image" Target="../media/image31.wmf" /><Relationship Id="rId4" Type="http://schemas.openxmlformats.org/officeDocument/2006/relationships/image" Target="../media/image32.wmf" /><Relationship Id="rId5" Type="http://schemas.openxmlformats.org/officeDocument/2006/relationships/image" Target="../media/image33.wmf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9.xml" /><Relationship Id="rId2" Type="http://schemas.openxmlformats.org/officeDocument/2006/relationships/tags" Target="../tags/tag30.xml" /><Relationship Id="rId3" Type="http://schemas.openxmlformats.org/officeDocument/2006/relationships/tags" Target="../tags/tag31.xml" /><Relationship Id="rId4" Type="http://schemas.openxmlformats.org/officeDocument/2006/relationships/tags" Target="../tags/tag32.xml" /><Relationship Id="rId5" Type="http://schemas.openxmlformats.org/officeDocument/2006/relationships/tags" Target="../tags/tag33.xml" /><Relationship Id="rId6" Type="http://schemas.openxmlformats.org/officeDocument/2006/relationships/tags" Target="../tags/tag34.xml" /><Relationship Id="rId7" Type="http://schemas.openxmlformats.org/officeDocument/2006/relationships/tags" Target="../tags/tag35.xml" /><Relationship Id="rId8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147823E-AA69-4806-914E-A95FE51EF6F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32.xml" /><Relationship Id="rId4" Type="http://schemas.openxmlformats.org/officeDocument/2006/relationships/tags" Target="../tags/tag133.xml" /><Relationship Id="rId5" Type="http://schemas.openxmlformats.org/officeDocument/2006/relationships/tags" Target="../tags/tag134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10" Type="http://schemas.openxmlformats.org/officeDocument/2006/relationships/tags" Target="../tags/tag9.xml" /><Relationship Id="rId11" Type="http://schemas.openxmlformats.org/officeDocument/2006/relationships/tags" Target="../tags/tag10.xml" /><Relationship Id="rId12" Type="http://schemas.openxmlformats.org/officeDocument/2006/relationships/tags" Target="../tags/tag11.xml" /><Relationship Id="rId13" Type="http://schemas.openxmlformats.org/officeDocument/2006/relationships/tags" Target="../tags/tag12.xml" /><Relationship Id="rId14" Type="http://schemas.openxmlformats.org/officeDocument/2006/relationships/tags" Target="../tags/tag13.xml" /><Relationship Id="rId15" Type="http://schemas.openxmlformats.org/officeDocument/2006/relationships/slideMaster" Target="../slideMasters/slideMaster1.xml" /><Relationship Id="rId2" Type="http://schemas.openxmlformats.org/officeDocument/2006/relationships/image" Target="../media/image1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tags" Target="../tags/tag4.xml" /><Relationship Id="rId6" Type="http://schemas.openxmlformats.org/officeDocument/2006/relationships/tags" Target="../tags/tag5.xml" /><Relationship Id="rId7" Type="http://schemas.openxmlformats.org/officeDocument/2006/relationships/tags" Target="../tags/tag6.xml" /><Relationship Id="rId8" Type="http://schemas.openxmlformats.org/officeDocument/2006/relationships/tags" Target="../tags/tag7.xml" /><Relationship Id="rId9" Type="http://schemas.openxmlformats.org/officeDocument/2006/relationships/tags" Target="../tags/tag8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4.xml" /><Relationship Id="rId2" Type="http://schemas.openxmlformats.org/officeDocument/2006/relationships/image" Target="../media/image2.jpeg" /><Relationship Id="rId3" Type="http://schemas.openxmlformats.org/officeDocument/2006/relationships/tags" Target="../tags/tag15.xml" /><Relationship Id="rId4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image" Target="../media/image2.jpeg" /><Relationship Id="rId3" Type="http://schemas.openxmlformats.org/officeDocument/2006/relationships/tags" Target="../tags/tag17.xml" /><Relationship Id="rId4" Type="http://schemas.openxmlformats.org/officeDocument/2006/relationships/image" Target="../media/image3.png" /><Relationship Id="rId5" Type="http://schemas.openxmlformats.org/officeDocument/2006/relationships/tags" Target="../tags/tag18.xml" /><Relationship Id="rId6" Type="http://schemas.openxmlformats.org/officeDocument/2006/relationships/image" Target="../media/image4.png" /><Relationship Id="rId7" Type="http://schemas.openxmlformats.org/officeDocument/2006/relationships/tags" Target="../tags/tag19.xml" /><Relationship Id="rId8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0.xml" /><Relationship Id="rId2" Type="http://schemas.openxmlformats.org/officeDocument/2006/relationships/image" Target="../media/image5.jpeg" /><Relationship Id="rId3" Type="http://schemas.openxmlformats.org/officeDocument/2006/relationships/tags" Target="../tags/tag21.xml" /><Relationship Id="rId4" Type="http://schemas.openxmlformats.org/officeDocument/2006/relationships/tags" Target="../tags/tag22.xml" /><Relationship Id="rId5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3.xml" /><Relationship Id="rId2" Type="http://schemas.openxmlformats.org/officeDocument/2006/relationships/image" Target="../media/image6.jpeg" /><Relationship Id="rId3" Type="http://schemas.openxmlformats.org/officeDocument/2006/relationships/tags" Target="../tags/tag24.xml" /><Relationship Id="rId4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5.xml" /><Relationship Id="rId2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6.xml" /><Relationship Id="rId2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7"/>
          <a:stretch>
            <a:fillRect/>
          </a:stretch>
        </p:blipFill>
        <p:spPr>
          <a:xfrm>
            <a:off x="4019401" y="-20538"/>
            <a:ext cx="5155457" cy="5158607"/>
          </a:xfrm>
          <a:prstGeom prst="rect">
            <a:avLst/>
          </a:prstGeom>
        </p:spPr>
      </p:pic>
      <p:sp>
        <p:nvSpPr>
          <p:cNvPr id="8" name="任意多边形 7"/>
          <p:cNvSpPr/>
          <p:nvPr userDrawn="1">
            <p:custDataLst>
              <p:tags r:id="rId4"/>
            </p:custDataLst>
          </p:nvPr>
        </p:nvSpPr>
        <p:spPr>
          <a:xfrm>
            <a:off x="4648199" y="1"/>
            <a:ext cx="2361872" cy="2199291"/>
          </a:xfrm>
          <a:custGeom>
            <a:gdLst>
              <a:gd name="connsiteX0" fmla="*/ 0 w 2361872"/>
              <a:gd name="connsiteY0" fmla="*/ 0 h 2183107"/>
              <a:gd name="connsiteX1" fmla="*/ 2361872 w 2361872"/>
              <a:gd name="connsiteY1" fmla="*/ 0 h 2183107"/>
              <a:gd name="connsiteX2" fmla="*/ 1070660 w 2361872"/>
              <a:gd name="connsiteY2" fmla="*/ 2183107 h 2183107"/>
              <a:gd name="connsiteX3" fmla="*/ 0 w 2361872"/>
              <a:gd name="connsiteY3" fmla="*/ 11953 h 2183107"/>
              <a:gd name="connsiteX0-1" fmla="*/ 0 w 2361872"/>
              <a:gd name="connsiteY0-2" fmla="*/ 0 h 2199291"/>
              <a:gd name="connsiteX1-3" fmla="*/ 2361872 w 2361872"/>
              <a:gd name="connsiteY1-4" fmla="*/ 0 h 2199291"/>
              <a:gd name="connsiteX2-5" fmla="*/ 1127304 w 2361872"/>
              <a:gd name="connsiteY2-6" fmla="*/ 2199291 h 2199291"/>
              <a:gd name="connsiteX3-7" fmla="*/ 0 w 2361872"/>
              <a:gd name="connsiteY3-8" fmla="*/ 11953 h 2199291"/>
              <a:gd name="connsiteX4" fmla="*/ 0 w 2361872"/>
              <a:gd name="connsiteY4" fmla="*/ 0 h 2199291"/>
              <a:gd name="connsiteX0-9" fmla="*/ 0 w 2361872"/>
              <a:gd name="connsiteY0-10" fmla="*/ 0 h 2199291"/>
              <a:gd name="connsiteX1-11" fmla="*/ 2361872 w 2361872"/>
              <a:gd name="connsiteY1-12" fmla="*/ 0 h 2199291"/>
              <a:gd name="connsiteX2-13" fmla="*/ 1136829 w 2361872"/>
              <a:gd name="connsiteY2-14" fmla="*/ 2199291 h 2199291"/>
              <a:gd name="connsiteX3-15" fmla="*/ 0 w 2361872"/>
              <a:gd name="connsiteY3-16" fmla="*/ 11953 h 2199291"/>
              <a:gd name="connsiteX4-17" fmla="*/ 0 w 2361872"/>
              <a:gd name="connsiteY4-18" fmla="*/ 0 h 2199291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2361872" h="2199291">
                <a:moveTo>
                  <a:pt x="0" y="0"/>
                </a:moveTo>
                <a:lnTo>
                  <a:pt x="2361872" y="0"/>
                </a:lnTo>
                <a:lnTo>
                  <a:pt x="1136829" y="2199291"/>
                </a:lnTo>
                <a:lnTo>
                  <a:pt x="0" y="11953"/>
                </a:lnTo>
                <a:lnTo>
                  <a:pt x="0" y="0"/>
                </a:lnTo>
                <a:close/>
              </a:path>
            </a:pathLst>
          </a:custGeom>
          <a:solidFill>
            <a:srgbClr val="9D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9" name="任意多边形 8"/>
          <p:cNvSpPr/>
          <p:nvPr userDrawn="1">
            <p:custDataLst>
              <p:tags r:id="rId5"/>
            </p:custDataLst>
          </p:nvPr>
        </p:nvSpPr>
        <p:spPr>
          <a:xfrm flipV="1">
            <a:off x="4182155" y="3564433"/>
            <a:ext cx="1785606" cy="1579066"/>
          </a:xfrm>
          <a:custGeom>
            <a:gdLst>
              <a:gd name="connsiteX0" fmla="*/ 799852 w 1753238"/>
              <a:gd name="connsiteY0" fmla="*/ 1579066 h 1579066"/>
              <a:gd name="connsiteX1" fmla="*/ 1753238 w 1753238"/>
              <a:gd name="connsiteY1" fmla="*/ 0 h 1579066"/>
              <a:gd name="connsiteX2" fmla="*/ 0 w 1753238"/>
              <a:gd name="connsiteY2" fmla="*/ 0 h 1579066"/>
              <a:gd name="connsiteX3" fmla="*/ 0 w 1753238"/>
              <a:gd name="connsiteY3" fmla="*/ 8692 h 1579066"/>
              <a:gd name="connsiteX4" fmla="*/ 367718 w 1753238"/>
              <a:gd name="connsiteY4" fmla="*/ 739171 h 1579066"/>
              <a:gd name="connsiteX0-1" fmla="*/ 832220 w 1785606"/>
              <a:gd name="connsiteY0-2" fmla="*/ 1579066 h 1579066"/>
              <a:gd name="connsiteX1-3" fmla="*/ 1785606 w 1785606"/>
              <a:gd name="connsiteY1-4" fmla="*/ 0 h 1579066"/>
              <a:gd name="connsiteX2-5" fmla="*/ 32368 w 1785606"/>
              <a:gd name="connsiteY2-6" fmla="*/ 0 h 1579066"/>
              <a:gd name="connsiteX3-7" fmla="*/ 0 w 1785606"/>
              <a:gd name="connsiteY3-8" fmla="*/ 599 h 1579066"/>
              <a:gd name="connsiteX4-9" fmla="*/ 400086 w 1785606"/>
              <a:gd name="connsiteY4-10" fmla="*/ 739171 h 1579066"/>
              <a:gd name="connsiteX5" fmla="*/ 832220 w 1785606"/>
              <a:gd name="connsiteY5" fmla="*/ 1579066 h 1579066"/>
              <a:gd name="connsiteX0-11" fmla="*/ 850251 w 1785606"/>
              <a:gd name="connsiteY0-12" fmla="*/ 1579066 h 1579066"/>
              <a:gd name="connsiteX1-13" fmla="*/ 1785606 w 1785606"/>
              <a:gd name="connsiteY1-14" fmla="*/ 0 h 1579066"/>
              <a:gd name="connsiteX2-15" fmla="*/ 32368 w 1785606"/>
              <a:gd name="connsiteY2-16" fmla="*/ 0 h 1579066"/>
              <a:gd name="connsiteX3-17" fmla="*/ 0 w 1785606"/>
              <a:gd name="connsiteY3-18" fmla="*/ 599 h 1579066"/>
              <a:gd name="connsiteX4-19" fmla="*/ 400086 w 1785606"/>
              <a:gd name="connsiteY4-20" fmla="*/ 739171 h 1579066"/>
              <a:gd name="connsiteX5-21" fmla="*/ 850251 w 1785606"/>
              <a:gd name="connsiteY5-22" fmla="*/ 1579066 h 1579066"/>
              <a:gd name="connsiteX0-23" fmla="*/ 857978 w 1785606"/>
              <a:gd name="connsiteY0-24" fmla="*/ 1579066 h 1579066"/>
              <a:gd name="connsiteX1-25" fmla="*/ 1785606 w 1785606"/>
              <a:gd name="connsiteY1-26" fmla="*/ 0 h 1579066"/>
              <a:gd name="connsiteX2-27" fmla="*/ 32368 w 1785606"/>
              <a:gd name="connsiteY2-28" fmla="*/ 0 h 1579066"/>
              <a:gd name="connsiteX3-29" fmla="*/ 0 w 1785606"/>
              <a:gd name="connsiteY3-30" fmla="*/ 599 h 1579066"/>
              <a:gd name="connsiteX4-31" fmla="*/ 400086 w 1785606"/>
              <a:gd name="connsiteY4-32" fmla="*/ 739171 h 1579066"/>
              <a:gd name="connsiteX5-33" fmla="*/ 857978 w 1785606"/>
              <a:gd name="connsiteY5-34" fmla="*/ 1579066 h 157906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785606" h="1579066">
                <a:moveTo>
                  <a:pt x="857978" y="1579066"/>
                </a:moveTo>
                <a:lnTo>
                  <a:pt x="1785606" y="0"/>
                </a:lnTo>
                <a:lnTo>
                  <a:pt x="32368" y="0"/>
                </a:lnTo>
                <a:lnTo>
                  <a:pt x="0" y="599"/>
                </a:lnTo>
                <a:lnTo>
                  <a:pt x="400086" y="739171"/>
                </a:lnTo>
                <a:lnTo>
                  <a:pt x="857978" y="1579066"/>
                </a:lnTo>
                <a:close/>
              </a:path>
            </a:pathLst>
          </a:custGeom>
          <a:solidFill>
            <a:srgbClr val="9D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10" name="任意多边形 9"/>
          <p:cNvSpPr/>
          <p:nvPr userDrawn="1">
            <p:custDataLst>
              <p:tags r:id="rId6"/>
            </p:custDataLst>
          </p:nvPr>
        </p:nvSpPr>
        <p:spPr>
          <a:xfrm>
            <a:off x="0" y="3216323"/>
            <a:ext cx="1515790" cy="1927176"/>
          </a:xfrm>
          <a:custGeom>
            <a:gdLst>
              <a:gd name="connsiteX0" fmla="*/ 123703 w 1515790"/>
              <a:gd name="connsiteY0" fmla="*/ 0 h 1927176"/>
              <a:gd name="connsiteX1" fmla="*/ 1515790 w 1515790"/>
              <a:gd name="connsiteY1" fmla="*/ 1927176 h 1927176"/>
              <a:gd name="connsiteX2" fmla="*/ 0 w 1515790"/>
              <a:gd name="connsiteY2" fmla="*/ 1927176 h 1927176"/>
              <a:gd name="connsiteX3" fmla="*/ 0 w 1515790"/>
              <a:gd name="connsiteY3" fmla="*/ 236286 h 192717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5790" h="1927176">
                <a:moveTo>
                  <a:pt x="123703" y="0"/>
                </a:moveTo>
                <a:lnTo>
                  <a:pt x="1515790" y="1927176"/>
                </a:lnTo>
                <a:lnTo>
                  <a:pt x="0" y="1927176"/>
                </a:lnTo>
                <a:lnTo>
                  <a:pt x="0" y="236286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11" name="任意多边形 10"/>
          <p:cNvSpPr/>
          <p:nvPr userDrawn="1">
            <p:custDataLst>
              <p:tags r:id="rId7"/>
            </p:custDataLst>
          </p:nvPr>
        </p:nvSpPr>
        <p:spPr>
          <a:xfrm>
            <a:off x="1678" y="3884262"/>
            <a:ext cx="1991619" cy="1259239"/>
          </a:xfrm>
          <a:custGeom>
            <a:gdLst>
              <a:gd name="connsiteX0" fmla="*/ 1018076 w 1991619"/>
              <a:gd name="connsiteY0" fmla="*/ 0 h 1259239"/>
              <a:gd name="connsiteX1" fmla="*/ 1991619 w 1991619"/>
              <a:gd name="connsiteY1" fmla="*/ 1259239 h 1259239"/>
              <a:gd name="connsiteX2" fmla="*/ 0 w 1991619"/>
              <a:gd name="connsiteY2" fmla="*/ 1259239 h 1259239"/>
              <a:gd name="connsiteX3" fmla="*/ 0 w 1991619"/>
              <a:gd name="connsiteY3" fmla="*/ 1245513 h 125923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619" h="1259239">
                <a:moveTo>
                  <a:pt x="1018076" y="0"/>
                </a:moveTo>
                <a:lnTo>
                  <a:pt x="1991619" y="1259239"/>
                </a:lnTo>
                <a:lnTo>
                  <a:pt x="0" y="1259239"/>
                </a:lnTo>
                <a:lnTo>
                  <a:pt x="0" y="1245513"/>
                </a:lnTo>
                <a:close/>
              </a:path>
            </a:pathLst>
          </a:custGeom>
          <a:solidFill>
            <a:srgbClr val="7EB4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charset="-122"/>
            </a:endParaRPr>
          </a:p>
        </p:txBody>
      </p:sp>
      <p:grpSp>
        <p:nvGrpSpPr>
          <p:cNvPr id="12" name="组合 11"/>
          <p:cNvGrpSpPr/>
          <p:nvPr userDrawn="1">
            <p:custDataLst>
              <p:tags r:id="rId8"/>
            </p:custDataLst>
          </p:nvPr>
        </p:nvGrpSpPr>
        <p:grpSpPr>
          <a:xfrm>
            <a:off x="6687146" y="3094441"/>
            <a:ext cx="2260428" cy="2043628"/>
            <a:chOff x="5106953" y="2425114"/>
            <a:chExt cx="2750981" cy="2487132"/>
          </a:xfrm>
        </p:grpSpPr>
        <p:sp>
          <p:nvSpPr>
            <p:cNvPr id="13" name="矩形 5"/>
            <p:cNvSpPr/>
            <p:nvPr>
              <p:custDataLst>
                <p:tags r:id="rId9"/>
              </p:custDataLst>
            </p:nvPr>
          </p:nvSpPr>
          <p:spPr>
            <a:xfrm>
              <a:off x="5106953" y="2425114"/>
              <a:ext cx="2572239" cy="2247004"/>
            </a:xfrm>
            <a:custGeom>
              <a:gdLst>
                <a:gd name="connsiteX0" fmla="*/ 0 w 5723068"/>
                <a:gd name="connsiteY0" fmla="*/ 0 h 1710466"/>
                <a:gd name="connsiteX1" fmla="*/ 5723068 w 5723068"/>
                <a:gd name="connsiteY1" fmla="*/ 0 h 1710466"/>
                <a:gd name="connsiteX2" fmla="*/ 5723068 w 5723068"/>
                <a:gd name="connsiteY2" fmla="*/ 1710466 h 1710466"/>
                <a:gd name="connsiteX3" fmla="*/ 0 w 5723068"/>
                <a:gd name="connsiteY3" fmla="*/ 1710466 h 1710466"/>
                <a:gd name="connsiteX4" fmla="*/ 0 w 5723068"/>
                <a:gd name="connsiteY4" fmla="*/ 0 h 1710466"/>
                <a:gd name="connsiteX0-1" fmla="*/ 828339 w 6551407"/>
                <a:gd name="connsiteY0-2" fmla="*/ 0 h 1710466"/>
                <a:gd name="connsiteX1-3" fmla="*/ 6551407 w 6551407"/>
                <a:gd name="connsiteY1-4" fmla="*/ 0 h 1710466"/>
                <a:gd name="connsiteX2-5" fmla="*/ 6551407 w 6551407"/>
                <a:gd name="connsiteY2-6" fmla="*/ 1710466 h 1710466"/>
                <a:gd name="connsiteX3-7" fmla="*/ 0 w 6551407"/>
                <a:gd name="connsiteY3-8" fmla="*/ 1699709 h 1710466"/>
                <a:gd name="connsiteX4-9" fmla="*/ 828339 w 6551407"/>
                <a:gd name="connsiteY4-10" fmla="*/ 0 h 1710466"/>
                <a:gd name="connsiteX0-11" fmla="*/ 882127 w 6551407"/>
                <a:gd name="connsiteY0-12" fmla="*/ 10758 h 1710466"/>
                <a:gd name="connsiteX1-13" fmla="*/ 6551407 w 6551407"/>
                <a:gd name="connsiteY1-14" fmla="*/ 0 h 1710466"/>
                <a:gd name="connsiteX2-15" fmla="*/ 6551407 w 6551407"/>
                <a:gd name="connsiteY2-16" fmla="*/ 1710466 h 1710466"/>
                <a:gd name="connsiteX3-17" fmla="*/ 0 w 6551407"/>
                <a:gd name="connsiteY3-18" fmla="*/ 1699709 h 1710466"/>
                <a:gd name="connsiteX4-19" fmla="*/ 882127 w 6551407"/>
                <a:gd name="connsiteY4-20" fmla="*/ 10758 h 1710466"/>
                <a:gd name="connsiteX0-21" fmla="*/ 882127 w 6551407"/>
                <a:gd name="connsiteY0-22" fmla="*/ 10758 h 1710466"/>
                <a:gd name="connsiteX1-23" fmla="*/ 6551407 w 6551407"/>
                <a:gd name="connsiteY1-24" fmla="*/ 0 h 1710466"/>
                <a:gd name="connsiteX2-25" fmla="*/ 6551407 w 6551407"/>
                <a:gd name="connsiteY2-26" fmla="*/ 1710466 h 1710466"/>
                <a:gd name="connsiteX3-27" fmla="*/ 0 w 6551407"/>
                <a:gd name="connsiteY3-28" fmla="*/ 1699709 h 1710466"/>
                <a:gd name="connsiteX4-29" fmla="*/ 882127 w 6551407"/>
                <a:gd name="connsiteY4-30" fmla="*/ 10758 h 1710466"/>
                <a:gd name="connsiteX0-31" fmla="*/ 882127 w 6551407"/>
                <a:gd name="connsiteY0-32" fmla="*/ 10758 h 1710466"/>
                <a:gd name="connsiteX1-33" fmla="*/ 2140772 w 6551407"/>
                <a:gd name="connsiteY1-34" fmla="*/ 0 h 1710466"/>
                <a:gd name="connsiteX2-35" fmla="*/ 6551407 w 6551407"/>
                <a:gd name="connsiteY2-36" fmla="*/ 1710466 h 1710466"/>
                <a:gd name="connsiteX3-37" fmla="*/ 0 w 6551407"/>
                <a:gd name="connsiteY3-38" fmla="*/ 1699709 h 1710466"/>
                <a:gd name="connsiteX4-39" fmla="*/ 882127 w 6551407"/>
                <a:gd name="connsiteY4-40" fmla="*/ 10758 h 1710466"/>
                <a:gd name="connsiteX0-41" fmla="*/ 882127 w 2140772"/>
                <a:gd name="connsiteY0-42" fmla="*/ 10758 h 1699709"/>
                <a:gd name="connsiteX1-43" fmla="*/ 2140772 w 2140772"/>
                <a:gd name="connsiteY1-44" fmla="*/ 0 h 1699709"/>
                <a:gd name="connsiteX2-45" fmla="*/ 1290918 w 2140772"/>
                <a:gd name="connsiteY2-46" fmla="*/ 1688951 h 1699709"/>
                <a:gd name="connsiteX3-47" fmla="*/ 0 w 2140772"/>
                <a:gd name="connsiteY3-48" fmla="*/ 1699709 h 1699709"/>
                <a:gd name="connsiteX4-49" fmla="*/ 882127 w 2140772"/>
                <a:gd name="connsiteY4-50" fmla="*/ 10758 h 1699709"/>
                <a:gd name="connsiteX0-51" fmla="*/ 1220498 w 2140772"/>
                <a:gd name="connsiteY0-52" fmla="*/ 35170 h 1699709"/>
                <a:gd name="connsiteX1-53" fmla="*/ 2140772 w 2140772"/>
                <a:gd name="connsiteY1-54" fmla="*/ 0 h 1699709"/>
                <a:gd name="connsiteX2-55" fmla="*/ 1290918 w 2140772"/>
                <a:gd name="connsiteY2-56" fmla="*/ 1688951 h 1699709"/>
                <a:gd name="connsiteX3-57" fmla="*/ 0 w 2140772"/>
                <a:gd name="connsiteY3-58" fmla="*/ 1699709 h 1699709"/>
                <a:gd name="connsiteX4-59" fmla="*/ 1220498 w 2140772"/>
                <a:gd name="connsiteY4-60" fmla="*/ 35170 h 1699709"/>
                <a:gd name="connsiteX0-61" fmla="*/ 1081169 w 2140772"/>
                <a:gd name="connsiteY0-62" fmla="*/ 18895 h 1699709"/>
                <a:gd name="connsiteX1-63" fmla="*/ 2140772 w 2140772"/>
                <a:gd name="connsiteY1-64" fmla="*/ 0 h 1699709"/>
                <a:gd name="connsiteX2-65" fmla="*/ 1290918 w 2140772"/>
                <a:gd name="connsiteY2-66" fmla="*/ 1688951 h 1699709"/>
                <a:gd name="connsiteX3-67" fmla="*/ 0 w 2140772"/>
                <a:gd name="connsiteY3-68" fmla="*/ 1699709 h 1699709"/>
                <a:gd name="connsiteX4-69" fmla="*/ 1081169 w 2140772"/>
                <a:gd name="connsiteY4-70" fmla="*/ 18895 h 1699709"/>
                <a:gd name="connsiteX0-71" fmla="*/ 1081169 w 2379622"/>
                <a:gd name="connsiteY0-72" fmla="*/ 18895 h 1699709"/>
                <a:gd name="connsiteX1-73" fmla="*/ 2379622 w 2379622"/>
                <a:gd name="connsiteY1-74" fmla="*/ 0 h 1699709"/>
                <a:gd name="connsiteX2-75" fmla="*/ 1290918 w 2379622"/>
                <a:gd name="connsiteY2-76" fmla="*/ 1688951 h 1699709"/>
                <a:gd name="connsiteX3-77" fmla="*/ 0 w 2379622"/>
                <a:gd name="connsiteY3-78" fmla="*/ 1699709 h 1699709"/>
                <a:gd name="connsiteX4-79" fmla="*/ 1081169 w 2379622"/>
                <a:gd name="connsiteY4-80" fmla="*/ 18895 h 1699709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379622" h="1699709">
                  <a:moveTo>
                    <a:pt x="1081169" y="18895"/>
                  </a:moveTo>
                  <a:lnTo>
                    <a:pt x="2379622" y="0"/>
                  </a:lnTo>
                  <a:lnTo>
                    <a:pt x="1290918" y="1688951"/>
                  </a:lnTo>
                  <a:lnTo>
                    <a:pt x="0" y="1699709"/>
                  </a:lnTo>
                  <a:lnTo>
                    <a:pt x="1081169" y="18895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  <p:sp>
          <p:nvSpPr>
            <p:cNvPr id="14" name="矩形 5"/>
            <p:cNvSpPr/>
            <p:nvPr>
              <p:custDataLst>
                <p:tags r:id="rId10"/>
              </p:custDataLst>
            </p:nvPr>
          </p:nvSpPr>
          <p:spPr>
            <a:xfrm>
              <a:off x="5264167" y="3146648"/>
              <a:ext cx="2021154" cy="1765598"/>
            </a:xfrm>
            <a:custGeom>
              <a:gdLst>
                <a:gd name="connsiteX0" fmla="*/ 0 w 5723068"/>
                <a:gd name="connsiteY0" fmla="*/ 0 h 1710466"/>
                <a:gd name="connsiteX1" fmla="*/ 5723068 w 5723068"/>
                <a:gd name="connsiteY1" fmla="*/ 0 h 1710466"/>
                <a:gd name="connsiteX2" fmla="*/ 5723068 w 5723068"/>
                <a:gd name="connsiteY2" fmla="*/ 1710466 h 1710466"/>
                <a:gd name="connsiteX3" fmla="*/ 0 w 5723068"/>
                <a:gd name="connsiteY3" fmla="*/ 1710466 h 1710466"/>
                <a:gd name="connsiteX4" fmla="*/ 0 w 5723068"/>
                <a:gd name="connsiteY4" fmla="*/ 0 h 1710466"/>
                <a:gd name="connsiteX0-1" fmla="*/ 828339 w 6551407"/>
                <a:gd name="connsiteY0-2" fmla="*/ 0 h 1710466"/>
                <a:gd name="connsiteX1-3" fmla="*/ 6551407 w 6551407"/>
                <a:gd name="connsiteY1-4" fmla="*/ 0 h 1710466"/>
                <a:gd name="connsiteX2-5" fmla="*/ 6551407 w 6551407"/>
                <a:gd name="connsiteY2-6" fmla="*/ 1710466 h 1710466"/>
                <a:gd name="connsiteX3-7" fmla="*/ 0 w 6551407"/>
                <a:gd name="connsiteY3-8" fmla="*/ 1699709 h 1710466"/>
                <a:gd name="connsiteX4-9" fmla="*/ 828339 w 6551407"/>
                <a:gd name="connsiteY4-10" fmla="*/ 0 h 1710466"/>
                <a:gd name="connsiteX0-11" fmla="*/ 882127 w 6551407"/>
                <a:gd name="connsiteY0-12" fmla="*/ 10758 h 1710466"/>
                <a:gd name="connsiteX1-13" fmla="*/ 6551407 w 6551407"/>
                <a:gd name="connsiteY1-14" fmla="*/ 0 h 1710466"/>
                <a:gd name="connsiteX2-15" fmla="*/ 6551407 w 6551407"/>
                <a:gd name="connsiteY2-16" fmla="*/ 1710466 h 1710466"/>
                <a:gd name="connsiteX3-17" fmla="*/ 0 w 6551407"/>
                <a:gd name="connsiteY3-18" fmla="*/ 1699709 h 1710466"/>
                <a:gd name="connsiteX4-19" fmla="*/ 882127 w 6551407"/>
                <a:gd name="connsiteY4-20" fmla="*/ 10758 h 1710466"/>
                <a:gd name="connsiteX0-21" fmla="*/ 882127 w 6551407"/>
                <a:gd name="connsiteY0-22" fmla="*/ 10758 h 1710466"/>
                <a:gd name="connsiteX1-23" fmla="*/ 6551407 w 6551407"/>
                <a:gd name="connsiteY1-24" fmla="*/ 0 h 1710466"/>
                <a:gd name="connsiteX2-25" fmla="*/ 6551407 w 6551407"/>
                <a:gd name="connsiteY2-26" fmla="*/ 1710466 h 1710466"/>
                <a:gd name="connsiteX3-27" fmla="*/ 0 w 6551407"/>
                <a:gd name="connsiteY3-28" fmla="*/ 1699709 h 1710466"/>
                <a:gd name="connsiteX4-29" fmla="*/ 882127 w 6551407"/>
                <a:gd name="connsiteY4-30" fmla="*/ 10758 h 1710466"/>
                <a:gd name="connsiteX0-31" fmla="*/ 882127 w 6551407"/>
                <a:gd name="connsiteY0-32" fmla="*/ 10758 h 1710466"/>
                <a:gd name="connsiteX1-33" fmla="*/ 2140772 w 6551407"/>
                <a:gd name="connsiteY1-34" fmla="*/ 0 h 1710466"/>
                <a:gd name="connsiteX2-35" fmla="*/ 6551407 w 6551407"/>
                <a:gd name="connsiteY2-36" fmla="*/ 1710466 h 1710466"/>
                <a:gd name="connsiteX3-37" fmla="*/ 0 w 6551407"/>
                <a:gd name="connsiteY3-38" fmla="*/ 1699709 h 1710466"/>
                <a:gd name="connsiteX4-39" fmla="*/ 882127 w 6551407"/>
                <a:gd name="connsiteY4-40" fmla="*/ 10758 h 1710466"/>
                <a:gd name="connsiteX0-41" fmla="*/ 882127 w 2140772"/>
                <a:gd name="connsiteY0-42" fmla="*/ 10758 h 1699709"/>
                <a:gd name="connsiteX1-43" fmla="*/ 2140772 w 2140772"/>
                <a:gd name="connsiteY1-44" fmla="*/ 0 h 1699709"/>
                <a:gd name="connsiteX2-45" fmla="*/ 1290918 w 2140772"/>
                <a:gd name="connsiteY2-46" fmla="*/ 1688951 h 1699709"/>
                <a:gd name="connsiteX3-47" fmla="*/ 0 w 2140772"/>
                <a:gd name="connsiteY3-48" fmla="*/ 1699709 h 1699709"/>
                <a:gd name="connsiteX4-49" fmla="*/ 882127 w 2140772"/>
                <a:gd name="connsiteY4-50" fmla="*/ 10758 h 1699709"/>
                <a:gd name="connsiteX0-51" fmla="*/ 1220498 w 2140772"/>
                <a:gd name="connsiteY0-52" fmla="*/ 35170 h 1699709"/>
                <a:gd name="connsiteX1-53" fmla="*/ 2140772 w 2140772"/>
                <a:gd name="connsiteY1-54" fmla="*/ 0 h 1699709"/>
                <a:gd name="connsiteX2-55" fmla="*/ 1290918 w 2140772"/>
                <a:gd name="connsiteY2-56" fmla="*/ 1688951 h 1699709"/>
                <a:gd name="connsiteX3-57" fmla="*/ 0 w 2140772"/>
                <a:gd name="connsiteY3-58" fmla="*/ 1699709 h 1699709"/>
                <a:gd name="connsiteX4-59" fmla="*/ 1220498 w 2140772"/>
                <a:gd name="connsiteY4-60" fmla="*/ 35170 h 1699709"/>
                <a:gd name="connsiteX0-61" fmla="*/ 1081169 w 2140772"/>
                <a:gd name="connsiteY0-62" fmla="*/ 18895 h 1699709"/>
                <a:gd name="connsiteX1-63" fmla="*/ 2140772 w 2140772"/>
                <a:gd name="connsiteY1-64" fmla="*/ 0 h 1699709"/>
                <a:gd name="connsiteX2-65" fmla="*/ 1290918 w 2140772"/>
                <a:gd name="connsiteY2-66" fmla="*/ 1688951 h 1699709"/>
                <a:gd name="connsiteX3-67" fmla="*/ 0 w 2140772"/>
                <a:gd name="connsiteY3-68" fmla="*/ 1699709 h 1699709"/>
                <a:gd name="connsiteX4-69" fmla="*/ 1081169 w 2140772"/>
                <a:gd name="connsiteY4-70" fmla="*/ 18895 h 1699709"/>
                <a:gd name="connsiteX0-71" fmla="*/ 1081169 w 2379622"/>
                <a:gd name="connsiteY0-72" fmla="*/ 18895 h 1699709"/>
                <a:gd name="connsiteX1-73" fmla="*/ 2379622 w 2379622"/>
                <a:gd name="connsiteY1-74" fmla="*/ 0 h 1699709"/>
                <a:gd name="connsiteX2-75" fmla="*/ 1290918 w 2379622"/>
                <a:gd name="connsiteY2-76" fmla="*/ 1688951 h 1699709"/>
                <a:gd name="connsiteX3-77" fmla="*/ 0 w 2379622"/>
                <a:gd name="connsiteY3-78" fmla="*/ 1699709 h 1699709"/>
                <a:gd name="connsiteX4-79" fmla="*/ 1081169 w 2379622"/>
                <a:gd name="connsiteY4-80" fmla="*/ 18895 h 1699709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379622" h="1699709">
                  <a:moveTo>
                    <a:pt x="1081169" y="18895"/>
                  </a:moveTo>
                  <a:lnTo>
                    <a:pt x="2379622" y="0"/>
                  </a:lnTo>
                  <a:lnTo>
                    <a:pt x="1290918" y="1688951"/>
                  </a:lnTo>
                  <a:lnTo>
                    <a:pt x="0" y="1699709"/>
                  </a:lnTo>
                  <a:lnTo>
                    <a:pt x="1081169" y="18895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  <p:sp>
          <p:nvSpPr>
            <p:cNvPr id="15" name="矩形 5"/>
            <p:cNvSpPr/>
            <p:nvPr>
              <p:custDataLst>
                <p:tags r:id="rId11"/>
              </p:custDataLst>
            </p:nvPr>
          </p:nvSpPr>
          <p:spPr>
            <a:xfrm>
              <a:off x="6576427" y="2695612"/>
              <a:ext cx="1281507" cy="1017478"/>
            </a:xfrm>
            <a:custGeom>
              <a:gdLst>
                <a:gd name="connsiteX0" fmla="*/ 0 w 5723068"/>
                <a:gd name="connsiteY0" fmla="*/ 0 h 1710466"/>
                <a:gd name="connsiteX1" fmla="*/ 5723068 w 5723068"/>
                <a:gd name="connsiteY1" fmla="*/ 0 h 1710466"/>
                <a:gd name="connsiteX2" fmla="*/ 5723068 w 5723068"/>
                <a:gd name="connsiteY2" fmla="*/ 1710466 h 1710466"/>
                <a:gd name="connsiteX3" fmla="*/ 0 w 5723068"/>
                <a:gd name="connsiteY3" fmla="*/ 1710466 h 1710466"/>
                <a:gd name="connsiteX4" fmla="*/ 0 w 5723068"/>
                <a:gd name="connsiteY4" fmla="*/ 0 h 1710466"/>
                <a:gd name="connsiteX0-1" fmla="*/ 828339 w 6551407"/>
                <a:gd name="connsiteY0-2" fmla="*/ 0 h 1710466"/>
                <a:gd name="connsiteX1-3" fmla="*/ 6551407 w 6551407"/>
                <a:gd name="connsiteY1-4" fmla="*/ 0 h 1710466"/>
                <a:gd name="connsiteX2-5" fmla="*/ 6551407 w 6551407"/>
                <a:gd name="connsiteY2-6" fmla="*/ 1710466 h 1710466"/>
                <a:gd name="connsiteX3-7" fmla="*/ 0 w 6551407"/>
                <a:gd name="connsiteY3-8" fmla="*/ 1699709 h 1710466"/>
                <a:gd name="connsiteX4-9" fmla="*/ 828339 w 6551407"/>
                <a:gd name="connsiteY4-10" fmla="*/ 0 h 1710466"/>
                <a:gd name="connsiteX0-11" fmla="*/ 882127 w 6551407"/>
                <a:gd name="connsiteY0-12" fmla="*/ 10758 h 1710466"/>
                <a:gd name="connsiteX1-13" fmla="*/ 6551407 w 6551407"/>
                <a:gd name="connsiteY1-14" fmla="*/ 0 h 1710466"/>
                <a:gd name="connsiteX2-15" fmla="*/ 6551407 w 6551407"/>
                <a:gd name="connsiteY2-16" fmla="*/ 1710466 h 1710466"/>
                <a:gd name="connsiteX3-17" fmla="*/ 0 w 6551407"/>
                <a:gd name="connsiteY3-18" fmla="*/ 1699709 h 1710466"/>
                <a:gd name="connsiteX4-19" fmla="*/ 882127 w 6551407"/>
                <a:gd name="connsiteY4-20" fmla="*/ 10758 h 1710466"/>
                <a:gd name="connsiteX0-21" fmla="*/ 882127 w 6551407"/>
                <a:gd name="connsiteY0-22" fmla="*/ 10758 h 1710466"/>
                <a:gd name="connsiteX1-23" fmla="*/ 6551407 w 6551407"/>
                <a:gd name="connsiteY1-24" fmla="*/ 0 h 1710466"/>
                <a:gd name="connsiteX2-25" fmla="*/ 6551407 w 6551407"/>
                <a:gd name="connsiteY2-26" fmla="*/ 1710466 h 1710466"/>
                <a:gd name="connsiteX3-27" fmla="*/ 0 w 6551407"/>
                <a:gd name="connsiteY3-28" fmla="*/ 1699709 h 1710466"/>
                <a:gd name="connsiteX4-29" fmla="*/ 882127 w 6551407"/>
                <a:gd name="connsiteY4-30" fmla="*/ 10758 h 1710466"/>
                <a:gd name="connsiteX0-31" fmla="*/ 882127 w 6551407"/>
                <a:gd name="connsiteY0-32" fmla="*/ 10758 h 1710466"/>
                <a:gd name="connsiteX1-33" fmla="*/ 2140772 w 6551407"/>
                <a:gd name="connsiteY1-34" fmla="*/ 0 h 1710466"/>
                <a:gd name="connsiteX2-35" fmla="*/ 6551407 w 6551407"/>
                <a:gd name="connsiteY2-36" fmla="*/ 1710466 h 1710466"/>
                <a:gd name="connsiteX3-37" fmla="*/ 0 w 6551407"/>
                <a:gd name="connsiteY3-38" fmla="*/ 1699709 h 1710466"/>
                <a:gd name="connsiteX4-39" fmla="*/ 882127 w 6551407"/>
                <a:gd name="connsiteY4-40" fmla="*/ 10758 h 1710466"/>
                <a:gd name="connsiteX0-41" fmla="*/ 882127 w 2140772"/>
                <a:gd name="connsiteY0-42" fmla="*/ 10758 h 1699709"/>
                <a:gd name="connsiteX1-43" fmla="*/ 2140772 w 2140772"/>
                <a:gd name="connsiteY1-44" fmla="*/ 0 h 1699709"/>
                <a:gd name="connsiteX2-45" fmla="*/ 1290918 w 2140772"/>
                <a:gd name="connsiteY2-46" fmla="*/ 1688951 h 1699709"/>
                <a:gd name="connsiteX3-47" fmla="*/ 0 w 2140772"/>
                <a:gd name="connsiteY3-48" fmla="*/ 1699709 h 1699709"/>
                <a:gd name="connsiteX4-49" fmla="*/ 882127 w 2140772"/>
                <a:gd name="connsiteY4-50" fmla="*/ 10758 h 1699709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140772" h="1699709">
                  <a:moveTo>
                    <a:pt x="882127" y="10758"/>
                  </a:moveTo>
                  <a:lnTo>
                    <a:pt x="2140772" y="0"/>
                  </a:lnTo>
                  <a:lnTo>
                    <a:pt x="1290918" y="1688951"/>
                  </a:lnTo>
                  <a:lnTo>
                    <a:pt x="0" y="1699709"/>
                  </a:lnTo>
                  <a:lnTo>
                    <a:pt x="882127" y="10758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</p:grpSp>
      <p:sp>
        <p:nvSpPr>
          <p:cNvPr id="16" name="矩形 5"/>
          <p:cNvSpPr/>
          <p:nvPr userDrawn="1">
            <p:custDataLst>
              <p:tags r:id="rId12"/>
            </p:custDataLst>
          </p:nvPr>
        </p:nvSpPr>
        <p:spPr>
          <a:xfrm>
            <a:off x="2348836" y="-6439"/>
            <a:ext cx="828487" cy="657794"/>
          </a:xfrm>
          <a:custGeom>
            <a:gdLst>
              <a:gd name="connsiteX0" fmla="*/ 0 w 5723068"/>
              <a:gd name="connsiteY0" fmla="*/ 0 h 1710466"/>
              <a:gd name="connsiteX1" fmla="*/ 5723068 w 5723068"/>
              <a:gd name="connsiteY1" fmla="*/ 0 h 1710466"/>
              <a:gd name="connsiteX2" fmla="*/ 5723068 w 5723068"/>
              <a:gd name="connsiteY2" fmla="*/ 1710466 h 1710466"/>
              <a:gd name="connsiteX3" fmla="*/ 0 w 5723068"/>
              <a:gd name="connsiteY3" fmla="*/ 1710466 h 1710466"/>
              <a:gd name="connsiteX4" fmla="*/ 0 w 5723068"/>
              <a:gd name="connsiteY4" fmla="*/ 0 h 1710466"/>
              <a:gd name="connsiteX0-1" fmla="*/ 828339 w 6551407"/>
              <a:gd name="connsiteY0-2" fmla="*/ 0 h 1710466"/>
              <a:gd name="connsiteX1-3" fmla="*/ 6551407 w 6551407"/>
              <a:gd name="connsiteY1-4" fmla="*/ 0 h 1710466"/>
              <a:gd name="connsiteX2-5" fmla="*/ 6551407 w 6551407"/>
              <a:gd name="connsiteY2-6" fmla="*/ 1710466 h 1710466"/>
              <a:gd name="connsiteX3-7" fmla="*/ 0 w 6551407"/>
              <a:gd name="connsiteY3-8" fmla="*/ 1699709 h 1710466"/>
              <a:gd name="connsiteX4-9" fmla="*/ 828339 w 6551407"/>
              <a:gd name="connsiteY4-10" fmla="*/ 0 h 1710466"/>
              <a:gd name="connsiteX0-11" fmla="*/ 882127 w 6551407"/>
              <a:gd name="connsiteY0-12" fmla="*/ 10758 h 1710466"/>
              <a:gd name="connsiteX1-13" fmla="*/ 6551407 w 6551407"/>
              <a:gd name="connsiteY1-14" fmla="*/ 0 h 1710466"/>
              <a:gd name="connsiteX2-15" fmla="*/ 6551407 w 6551407"/>
              <a:gd name="connsiteY2-16" fmla="*/ 1710466 h 1710466"/>
              <a:gd name="connsiteX3-17" fmla="*/ 0 w 6551407"/>
              <a:gd name="connsiteY3-18" fmla="*/ 1699709 h 1710466"/>
              <a:gd name="connsiteX4-19" fmla="*/ 882127 w 6551407"/>
              <a:gd name="connsiteY4-20" fmla="*/ 10758 h 1710466"/>
              <a:gd name="connsiteX0-21" fmla="*/ 882127 w 6551407"/>
              <a:gd name="connsiteY0-22" fmla="*/ 10758 h 1710466"/>
              <a:gd name="connsiteX1-23" fmla="*/ 6551407 w 6551407"/>
              <a:gd name="connsiteY1-24" fmla="*/ 0 h 1710466"/>
              <a:gd name="connsiteX2-25" fmla="*/ 6551407 w 6551407"/>
              <a:gd name="connsiteY2-26" fmla="*/ 1710466 h 1710466"/>
              <a:gd name="connsiteX3-27" fmla="*/ 0 w 6551407"/>
              <a:gd name="connsiteY3-28" fmla="*/ 1699709 h 1710466"/>
              <a:gd name="connsiteX4-29" fmla="*/ 882127 w 6551407"/>
              <a:gd name="connsiteY4-30" fmla="*/ 10758 h 1710466"/>
              <a:gd name="connsiteX0-31" fmla="*/ 882127 w 6551407"/>
              <a:gd name="connsiteY0-32" fmla="*/ 10758 h 1710466"/>
              <a:gd name="connsiteX1-33" fmla="*/ 2140772 w 6551407"/>
              <a:gd name="connsiteY1-34" fmla="*/ 0 h 1710466"/>
              <a:gd name="connsiteX2-35" fmla="*/ 6551407 w 6551407"/>
              <a:gd name="connsiteY2-36" fmla="*/ 1710466 h 1710466"/>
              <a:gd name="connsiteX3-37" fmla="*/ 0 w 6551407"/>
              <a:gd name="connsiteY3-38" fmla="*/ 1699709 h 1710466"/>
              <a:gd name="connsiteX4-39" fmla="*/ 882127 w 6551407"/>
              <a:gd name="connsiteY4-40" fmla="*/ 10758 h 1710466"/>
              <a:gd name="connsiteX0-41" fmla="*/ 882127 w 2140772"/>
              <a:gd name="connsiteY0-42" fmla="*/ 10758 h 1699709"/>
              <a:gd name="connsiteX1-43" fmla="*/ 2140772 w 2140772"/>
              <a:gd name="connsiteY1-44" fmla="*/ 0 h 1699709"/>
              <a:gd name="connsiteX2-45" fmla="*/ 1290918 w 2140772"/>
              <a:gd name="connsiteY2-46" fmla="*/ 1688951 h 1699709"/>
              <a:gd name="connsiteX3-47" fmla="*/ 0 w 2140772"/>
              <a:gd name="connsiteY3-48" fmla="*/ 1699709 h 1699709"/>
              <a:gd name="connsiteX4-49" fmla="*/ 882127 w 2140772"/>
              <a:gd name="connsiteY4-50" fmla="*/ 10758 h 1699709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40772" h="1699709">
                <a:moveTo>
                  <a:pt x="882127" y="10758"/>
                </a:moveTo>
                <a:lnTo>
                  <a:pt x="2140772" y="0"/>
                </a:lnTo>
                <a:lnTo>
                  <a:pt x="1290918" y="1688951"/>
                </a:lnTo>
                <a:lnTo>
                  <a:pt x="0" y="1699709"/>
                </a:lnTo>
                <a:lnTo>
                  <a:pt x="882127" y="10758"/>
                </a:lnTo>
                <a:close/>
              </a:path>
            </a:pathLst>
          </a:custGeom>
          <a:solidFill>
            <a:srgbClr val="57BFF3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17" name="矩形 5"/>
          <p:cNvSpPr/>
          <p:nvPr userDrawn="1">
            <p:custDataLst>
              <p:tags r:id="rId13"/>
            </p:custDataLst>
          </p:nvPr>
        </p:nvSpPr>
        <p:spPr>
          <a:xfrm>
            <a:off x="1954898" y="420705"/>
            <a:ext cx="414244" cy="328897"/>
          </a:xfrm>
          <a:custGeom>
            <a:gdLst>
              <a:gd name="connsiteX0" fmla="*/ 0 w 5723068"/>
              <a:gd name="connsiteY0" fmla="*/ 0 h 1710466"/>
              <a:gd name="connsiteX1" fmla="*/ 5723068 w 5723068"/>
              <a:gd name="connsiteY1" fmla="*/ 0 h 1710466"/>
              <a:gd name="connsiteX2" fmla="*/ 5723068 w 5723068"/>
              <a:gd name="connsiteY2" fmla="*/ 1710466 h 1710466"/>
              <a:gd name="connsiteX3" fmla="*/ 0 w 5723068"/>
              <a:gd name="connsiteY3" fmla="*/ 1710466 h 1710466"/>
              <a:gd name="connsiteX4" fmla="*/ 0 w 5723068"/>
              <a:gd name="connsiteY4" fmla="*/ 0 h 1710466"/>
              <a:gd name="connsiteX0-1" fmla="*/ 828339 w 6551407"/>
              <a:gd name="connsiteY0-2" fmla="*/ 0 h 1710466"/>
              <a:gd name="connsiteX1-3" fmla="*/ 6551407 w 6551407"/>
              <a:gd name="connsiteY1-4" fmla="*/ 0 h 1710466"/>
              <a:gd name="connsiteX2-5" fmla="*/ 6551407 w 6551407"/>
              <a:gd name="connsiteY2-6" fmla="*/ 1710466 h 1710466"/>
              <a:gd name="connsiteX3-7" fmla="*/ 0 w 6551407"/>
              <a:gd name="connsiteY3-8" fmla="*/ 1699709 h 1710466"/>
              <a:gd name="connsiteX4-9" fmla="*/ 828339 w 6551407"/>
              <a:gd name="connsiteY4-10" fmla="*/ 0 h 1710466"/>
              <a:gd name="connsiteX0-11" fmla="*/ 882127 w 6551407"/>
              <a:gd name="connsiteY0-12" fmla="*/ 10758 h 1710466"/>
              <a:gd name="connsiteX1-13" fmla="*/ 6551407 w 6551407"/>
              <a:gd name="connsiteY1-14" fmla="*/ 0 h 1710466"/>
              <a:gd name="connsiteX2-15" fmla="*/ 6551407 w 6551407"/>
              <a:gd name="connsiteY2-16" fmla="*/ 1710466 h 1710466"/>
              <a:gd name="connsiteX3-17" fmla="*/ 0 w 6551407"/>
              <a:gd name="connsiteY3-18" fmla="*/ 1699709 h 1710466"/>
              <a:gd name="connsiteX4-19" fmla="*/ 882127 w 6551407"/>
              <a:gd name="connsiteY4-20" fmla="*/ 10758 h 1710466"/>
              <a:gd name="connsiteX0-21" fmla="*/ 882127 w 6551407"/>
              <a:gd name="connsiteY0-22" fmla="*/ 10758 h 1710466"/>
              <a:gd name="connsiteX1-23" fmla="*/ 6551407 w 6551407"/>
              <a:gd name="connsiteY1-24" fmla="*/ 0 h 1710466"/>
              <a:gd name="connsiteX2-25" fmla="*/ 6551407 w 6551407"/>
              <a:gd name="connsiteY2-26" fmla="*/ 1710466 h 1710466"/>
              <a:gd name="connsiteX3-27" fmla="*/ 0 w 6551407"/>
              <a:gd name="connsiteY3-28" fmla="*/ 1699709 h 1710466"/>
              <a:gd name="connsiteX4-29" fmla="*/ 882127 w 6551407"/>
              <a:gd name="connsiteY4-30" fmla="*/ 10758 h 1710466"/>
              <a:gd name="connsiteX0-31" fmla="*/ 882127 w 6551407"/>
              <a:gd name="connsiteY0-32" fmla="*/ 10758 h 1710466"/>
              <a:gd name="connsiteX1-33" fmla="*/ 2140772 w 6551407"/>
              <a:gd name="connsiteY1-34" fmla="*/ 0 h 1710466"/>
              <a:gd name="connsiteX2-35" fmla="*/ 6551407 w 6551407"/>
              <a:gd name="connsiteY2-36" fmla="*/ 1710466 h 1710466"/>
              <a:gd name="connsiteX3-37" fmla="*/ 0 w 6551407"/>
              <a:gd name="connsiteY3-38" fmla="*/ 1699709 h 1710466"/>
              <a:gd name="connsiteX4-39" fmla="*/ 882127 w 6551407"/>
              <a:gd name="connsiteY4-40" fmla="*/ 10758 h 1710466"/>
              <a:gd name="connsiteX0-41" fmla="*/ 882127 w 2140772"/>
              <a:gd name="connsiteY0-42" fmla="*/ 10758 h 1699709"/>
              <a:gd name="connsiteX1-43" fmla="*/ 2140772 w 2140772"/>
              <a:gd name="connsiteY1-44" fmla="*/ 0 h 1699709"/>
              <a:gd name="connsiteX2-45" fmla="*/ 1290918 w 2140772"/>
              <a:gd name="connsiteY2-46" fmla="*/ 1688951 h 1699709"/>
              <a:gd name="connsiteX3-47" fmla="*/ 0 w 2140772"/>
              <a:gd name="connsiteY3-48" fmla="*/ 1699709 h 1699709"/>
              <a:gd name="connsiteX4-49" fmla="*/ 882127 w 2140772"/>
              <a:gd name="connsiteY4-50" fmla="*/ 10758 h 1699709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40772" h="1699709">
                <a:moveTo>
                  <a:pt x="882127" y="10758"/>
                </a:moveTo>
                <a:lnTo>
                  <a:pt x="2140772" y="0"/>
                </a:lnTo>
                <a:lnTo>
                  <a:pt x="1290918" y="1688951"/>
                </a:lnTo>
                <a:lnTo>
                  <a:pt x="0" y="1699709"/>
                </a:lnTo>
                <a:lnTo>
                  <a:pt x="882127" y="10758"/>
                </a:lnTo>
                <a:close/>
              </a:path>
            </a:pathLst>
          </a:custGeom>
          <a:solidFill>
            <a:srgbClr val="57BFF3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18" name="任意多边形 17"/>
          <p:cNvSpPr/>
          <p:nvPr userDrawn="1">
            <p:custDataLst>
              <p:tags r:id="rId14"/>
            </p:custDataLst>
          </p:nvPr>
        </p:nvSpPr>
        <p:spPr>
          <a:xfrm>
            <a:off x="8062356" y="-6439"/>
            <a:ext cx="1076695" cy="610446"/>
          </a:xfrm>
          <a:custGeom>
            <a:gdLst>
              <a:gd name="connsiteX0" fmla="*/ 318832 w 1076695"/>
              <a:gd name="connsiteY0" fmla="*/ 0 h 610446"/>
              <a:gd name="connsiteX1" fmla="*/ 1076695 w 1076695"/>
              <a:gd name="connsiteY1" fmla="*/ 0 h 610446"/>
              <a:gd name="connsiteX2" fmla="*/ 772768 w 1076695"/>
              <a:gd name="connsiteY2" fmla="*/ 604006 h 610446"/>
              <a:gd name="connsiteX3" fmla="*/ 0 w 1076695"/>
              <a:gd name="connsiteY3" fmla="*/ 610446 h 61044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6695" h="610446">
                <a:moveTo>
                  <a:pt x="318832" y="0"/>
                </a:moveTo>
                <a:lnTo>
                  <a:pt x="1076695" y="0"/>
                </a:lnTo>
                <a:lnTo>
                  <a:pt x="772768" y="604006"/>
                </a:lnTo>
                <a:lnTo>
                  <a:pt x="0" y="61044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3074" name="图片 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自定义版式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4098" name="图片 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图片 2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257" y="0"/>
            <a:ext cx="9047486" cy="5089211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自定义版式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5122" name="图片 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371475"/>
            <a:ext cx="9144000" cy="453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2" name="图片 1" descr="R-C (22)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rcRect t="8004" b="7785"/>
          <a:stretch>
            <a:fillRect/>
          </a:stretch>
        </p:blipFill>
        <p:spPr>
          <a:xfrm>
            <a:off x="-3810" y="2858"/>
            <a:ext cx="9151620" cy="5137785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>
  <p:cSld name="空白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7.png" /><Relationship Id="rId11" Type="http://schemas.openxmlformats.org/officeDocument/2006/relationships/tags" Target="../tags/tag28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tags" Target="../tags/tag27.xml" /><Relationship Id="rId9" Type="http://schemas.openxmlformats.org/officeDocument/2006/relationships/image" Target="file:///D:\qq&#25991;&#20214;\712321467\Image\C2C\Image2\%7b75232B38-A165-1FB7-499C-2E1C792CACB5%7d.png" TargetMode="Externa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>
          <p:custDataLst>
            <p:tags r:id="rId8"/>
          </p:custDataLst>
        </p:nvPr>
      </p:nvGrpSpPr>
      <p:grpSpPr>
        <a:xfrm>
          <a:off x="0" y="0"/>
          <a:ext cx="0" cy="0"/>
        </a:xfrm>
      </p:grpSpPr>
      <p:pic>
        <p:nvPicPr>
          <p:cNvPr id="2" name="图片 1073743875" descr="学科网 zxxk.com" title="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 r:link="rId9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/>
  <p:timing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黑体" panose="02010609060101010101" pitchFamily="49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36.xml" /><Relationship Id="rId3" Type="http://schemas.openxmlformats.org/officeDocument/2006/relationships/tags" Target="../tags/tag37.xml" /><Relationship Id="rId4" Type="http://schemas.openxmlformats.org/officeDocument/2006/relationships/tags" Target="../tags/tag38.xml" /><Relationship Id="rId5" Type="http://schemas.openxmlformats.org/officeDocument/2006/relationships/tags" Target="../tags/tag39.xml" /><Relationship Id="rId6" Type="http://schemas.openxmlformats.org/officeDocument/2006/relationships/tags" Target="../tags/tag40.xml" /><Relationship Id="rId7" Type="http://schemas.openxmlformats.org/officeDocument/2006/relationships/tags" Target="../tags/tag4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10" Type="http://schemas.openxmlformats.org/officeDocument/2006/relationships/tags" Target="../tags/tag142.xml" /><Relationship Id="rId11" Type="http://schemas.openxmlformats.org/officeDocument/2006/relationships/tags" Target="../tags/tag143.xml" /><Relationship Id="rId12" Type="http://schemas.openxmlformats.org/officeDocument/2006/relationships/tags" Target="../tags/tag144.xml" /><Relationship Id="rId2" Type="http://schemas.openxmlformats.org/officeDocument/2006/relationships/notesSlide" Target="../notesSlides/notesSlide1.xml" /><Relationship Id="rId3" Type="http://schemas.openxmlformats.org/officeDocument/2006/relationships/tags" Target="../tags/tag135.xml" /><Relationship Id="rId4" Type="http://schemas.openxmlformats.org/officeDocument/2006/relationships/tags" Target="../tags/tag136.xml" /><Relationship Id="rId5" Type="http://schemas.openxmlformats.org/officeDocument/2006/relationships/tags" Target="../tags/tag137.xml" /><Relationship Id="rId6" Type="http://schemas.openxmlformats.org/officeDocument/2006/relationships/tags" Target="../tags/tag138.xml" /><Relationship Id="rId7" Type="http://schemas.openxmlformats.org/officeDocument/2006/relationships/tags" Target="../tags/tag139.xml" /><Relationship Id="rId8" Type="http://schemas.openxmlformats.org/officeDocument/2006/relationships/tags" Target="../tags/tag140.xml" /><Relationship Id="rId9" Type="http://schemas.openxmlformats.org/officeDocument/2006/relationships/tags" Target="../tags/tag141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10" Type="http://schemas.openxmlformats.org/officeDocument/2006/relationships/tags" Target="../tags/tag152.xml" /><Relationship Id="rId11" Type="http://schemas.openxmlformats.org/officeDocument/2006/relationships/tags" Target="../tags/tag153.xml" /><Relationship Id="rId12" Type="http://schemas.openxmlformats.org/officeDocument/2006/relationships/tags" Target="../tags/tag154.xml" /><Relationship Id="rId13" Type="http://schemas.openxmlformats.org/officeDocument/2006/relationships/tags" Target="../tags/tag155.xml" /><Relationship Id="rId14" Type="http://schemas.openxmlformats.org/officeDocument/2006/relationships/tags" Target="../tags/tag156.xml" /><Relationship Id="rId15" Type="http://schemas.openxmlformats.org/officeDocument/2006/relationships/tags" Target="../tags/tag157.xml" /><Relationship Id="rId16" Type="http://schemas.openxmlformats.org/officeDocument/2006/relationships/tags" Target="../tags/tag158.xml" /><Relationship Id="rId17" Type="http://schemas.openxmlformats.org/officeDocument/2006/relationships/tags" Target="../tags/tag159.xml" /><Relationship Id="rId18" Type="http://schemas.openxmlformats.org/officeDocument/2006/relationships/tags" Target="../tags/tag160.xml" /><Relationship Id="rId19" Type="http://schemas.openxmlformats.org/officeDocument/2006/relationships/tags" Target="../tags/tag161.xml" /><Relationship Id="rId2" Type="http://schemas.openxmlformats.org/officeDocument/2006/relationships/tags" Target="../tags/tag145.xml" /><Relationship Id="rId20" Type="http://schemas.openxmlformats.org/officeDocument/2006/relationships/tags" Target="../tags/tag162.xml" /><Relationship Id="rId21" Type="http://schemas.openxmlformats.org/officeDocument/2006/relationships/tags" Target="../tags/tag163.xml" /><Relationship Id="rId22" Type="http://schemas.openxmlformats.org/officeDocument/2006/relationships/tags" Target="../tags/tag164.xml" /><Relationship Id="rId23" Type="http://schemas.openxmlformats.org/officeDocument/2006/relationships/tags" Target="../tags/tag165.xml" /><Relationship Id="rId3" Type="http://schemas.openxmlformats.org/officeDocument/2006/relationships/tags" Target="../tags/tag146.xml" /><Relationship Id="rId4" Type="http://schemas.openxmlformats.org/officeDocument/2006/relationships/tags" Target="../tags/tag147.xml" /><Relationship Id="rId5" Type="http://schemas.openxmlformats.org/officeDocument/2006/relationships/image" Target="../media/image14.png" /><Relationship Id="rId6" Type="http://schemas.openxmlformats.org/officeDocument/2006/relationships/tags" Target="../tags/tag148.xml" /><Relationship Id="rId7" Type="http://schemas.openxmlformats.org/officeDocument/2006/relationships/tags" Target="../tags/tag149.xml" /><Relationship Id="rId8" Type="http://schemas.openxmlformats.org/officeDocument/2006/relationships/tags" Target="../tags/tag150.xml" /><Relationship Id="rId9" Type="http://schemas.openxmlformats.org/officeDocument/2006/relationships/tags" Target="../tags/tag15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10" Type="http://schemas.openxmlformats.org/officeDocument/2006/relationships/tags" Target="../tags/tag174.xml" /><Relationship Id="rId11" Type="http://schemas.openxmlformats.org/officeDocument/2006/relationships/tags" Target="../tags/tag175.xml" /><Relationship Id="rId12" Type="http://schemas.openxmlformats.org/officeDocument/2006/relationships/tags" Target="../tags/tag176.xml" /><Relationship Id="rId2" Type="http://schemas.openxmlformats.org/officeDocument/2006/relationships/tags" Target="../tags/tag166.xml" /><Relationship Id="rId3" Type="http://schemas.openxmlformats.org/officeDocument/2006/relationships/tags" Target="../tags/tag167.xml" /><Relationship Id="rId4" Type="http://schemas.openxmlformats.org/officeDocument/2006/relationships/tags" Target="../tags/tag168.xml" /><Relationship Id="rId5" Type="http://schemas.openxmlformats.org/officeDocument/2006/relationships/tags" Target="../tags/tag169.xml" /><Relationship Id="rId6" Type="http://schemas.openxmlformats.org/officeDocument/2006/relationships/tags" Target="../tags/tag170.xml" /><Relationship Id="rId7" Type="http://schemas.openxmlformats.org/officeDocument/2006/relationships/tags" Target="../tags/tag171.xml" /><Relationship Id="rId8" Type="http://schemas.openxmlformats.org/officeDocument/2006/relationships/tags" Target="../tags/tag172.xml" /><Relationship Id="rId9" Type="http://schemas.openxmlformats.org/officeDocument/2006/relationships/tags" Target="../tags/tag173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10" Type="http://schemas.openxmlformats.org/officeDocument/2006/relationships/image" Target="../media/image15.wmf" /><Relationship Id="rId11" Type="http://schemas.openxmlformats.org/officeDocument/2006/relationships/tags" Target="../tags/tag184.xml" /><Relationship Id="rId12" Type="http://schemas.openxmlformats.org/officeDocument/2006/relationships/tags" Target="../tags/tag185.xml" /><Relationship Id="rId13" Type="http://schemas.openxmlformats.org/officeDocument/2006/relationships/tags" Target="../tags/tag186.xml" /><Relationship Id="rId14" Type="http://schemas.openxmlformats.org/officeDocument/2006/relationships/vmlDrawing" Target="../drawings/vmlDrawing3.vml" /><Relationship Id="rId2" Type="http://schemas.openxmlformats.org/officeDocument/2006/relationships/tags" Target="../tags/tag177.xml" /><Relationship Id="rId3" Type="http://schemas.openxmlformats.org/officeDocument/2006/relationships/tags" Target="../tags/tag178.xml" /><Relationship Id="rId4" Type="http://schemas.openxmlformats.org/officeDocument/2006/relationships/tags" Target="../tags/tag179.xml" /><Relationship Id="rId5" Type="http://schemas.openxmlformats.org/officeDocument/2006/relationships/tags" Target="../tags/tag180.xml" /><Relationship Id="rId6" Type="http://schemas.openxmlformats.org/officeDocument/2006/relationships/tags" Target="../tags/tag181.xml" /><Relationship Id="rId7" Type="http://schemas.openxmlformats.org/officeDocument/2006/relationships/tags" Target="../tags/tag182.xml" /><Relationship Id="rId8" Type="http://schemas.openxmlformats.org/officeDocument/2006/relationships/tags" Target="../tags/tag183.xml" /><Relationship Id="rId9" Type="http://schemas.openxmlformats.org/officeDocument/2006/relationships/oleObject" Target="../embeddings/oleObject5.bin" TargetMode="Interna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ags" Target="../tags/tag187.xml" /><Relationship Id="rId3" Type="http://schemas.openxmlformats.org/officeDocument/2006/relationships/tags" Target="../tags/tag188.xml" /><Relationship Id="rId4" Type="http://schemas.openxmlformats.org/officeDocument/2006/relationships/tags" Target="../tags/tag189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10" Type="http://schemas.openxmlformats.org/officeDocument/2006/relationships/oleObject" Target="../embeddings/oleObject6.bin" TargetMode="Internal" /><Relationship Id="rId11" Type="http://schemas.openxmlformats.org/officeDocument/2006/relationships/image" Target="../media/image17.wmf" /><Relationship Id="rId12" Type="http://schemas.openxmlformats.org/officeDocument/2006/relationships/tags" Target="../tags/tag197.xml" /><Relationship Id="rId13" Type="http://schemas.openxmlformats.org/officeDocument/2006/relationships/vmlDrawing" Target="../drawings/vmlDrawing4.vml" /><Relationship Id="rId2" Type="http://schemas.openxmlformats.org/officeDocument/2006/relationships/tags" Target="../tags/tag190.xml" /><Relationship Id="rId3" Type="http://schemas.openxmlformats.org/officeDocument/2006/relationships/tags" Target="../tags/tag191.xml" /><Relationship Id="rId4" Type="http://schemas.openxmlformats.org/officeDocument/2006/relationships/tags" Target="../tags/tag192.xml" /><Relationship Id="rId5" Type="http://schemas.openxmlformats.org/officeDocument/2006/relationships/image" Target="../media/image16.png" /><Relationship Id="rId6" Type="http://schemas.openxmlformats.org/officeDocument/2006/relationships/tags" Target="../tags/tag193.xml" /><Relationship Id="rId7" Type="http://schemas.openxmlformats.org/officeDocument/2006/relationships/tags" Target="../tags/tag194.xml" /><Relationship Id="rId8" Type="http://schemas.openxmlformats.org/officeDocument/2006/relationships/tags" Target="../tags/tag195.xml" /><Relationship Id="rId9" Type="http://schemas.openxmlformats.org/officeDocument/2006/relationships/tags" Target="../tags/tag196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ags" Target="../tags/tag198.xml" /><Relationship Id="rId3" Type="http://schemas.openxmlformats.org/officeDocument/2006/relationships/tags" Target="../tags/tag199.xml" /><Relationship Id="rId4" Type="http://schemas.openxmlformats.org/officeDocument/2006/relationships/tags" Target="../tags/tag200.xml" /><Relationship Id="rId5" Type="http://schemas.openxmlformats.org/officeDocument/2006/relationships/tags" Target="../tags/tag201.xml" /><Relationship Id="rId6" Type="http://schemas.openxmlformats.org/officeDocument/2006/relationships/image" Target="../media/image16.png" /><Relationship Id="rId7" Type="http://schemas.openxmlformats.org/officeDocument/2006/relationships/tags" Target="../tags/tag202.xml" /><Relationship Id="rId8" Type="http://schemas.openxmlformats.org/officeDocument/2006/relationships/tags" Target="../tags/tag203.xml" /><Relationship Id="rId9" Type="http://schemas.openxmlformats.org/officeDocument/2006/relationships/tags" Target="../tags/tag204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ags" Target="../tags/tag205.xml" /><Relationship Id="rId3" Type="http://schemas.openxmlformats.org/officeDocument/2006/relationships/tags" Target="../tags/tag206.xml" /><Relationship Id="rId4" Type="http://schemas.openxmlformats.org/officeDocument/2006/relationships/tags" Target="../tags/tag207.xml" /><Relationship Id="rId5" Type="http://schemas.openxmlformats.org/officeDocument/2006/relationships/tags" Target="../tags/tag208.xml" /><Relationship Id="rId6" Type="http://schemas.openxmlformats.org/officeDocument/2006/relationships/image" Target="../media/image16.png" /><Relationship Id="rId7" Type="http://schemas.openxmlformats.org/officeDocument/2006/relationships/tags" Target="../tags/tag209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ags" Target="../tags/tag210.xml" /><Relationship Id="rId3" Type="http://schemas.openxmlformats.org/officeDocument/2006/relationships/tags" Target="../tags/tag211.xml" /><Relationship Id="rId4" Type="http://schemas.openxmlformats.org/officeDocument/2006/relationships/tags" Target="../tags/tag212.xml" /><Relationship Id="rId5" Type="http://schemas.openxmlformats.org/officeDocument/2006/relationships/tags" Target="../tags/tag213.xml" /><Relationship Id="rId6" Type="http://schemas.openxmlformats.org/officeDocument/2006/relationships/tags" Target="../tags/tag214.xml" /><Relationship Id="rId7" Type="http://schemas.openxmlformats.org/officeDocument/2006/relationships/tags" Target="../tags/tag215.xml" /><Relationship Id="rId8" Type="http://schemas.openxmlformats.org/officeDocument/2006/relationships/tags" Target="../tags/tag216.xml" /><Relationship Id="rId9" Type="http://schemas.openxmlformats.org/officeDocument/2006/relationships/tags" Target="../tags/tag217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10" Type="http://schemas.openxmlformats.org/officeDocument/2006/relationships/tags" Target="../tags/tag224.xml" /><Relationship Id="rId11" Type="http://schemas.openxmlformats.org/officeDocument/2006/relationships/oleObject" Target="../embeddings/oleObject8.bin" TargetMode="Internal" /><Relationship Id="rId12" Type="http://schemas.openxmlformats.org/officeDocument/2006/relationships/image" Target="../media/image19.wmf" /><Relationship Id="rId13" Type="http://schemas.openxmlformats.org/officeDocument/2006/relationships/image" Target="../media/image20.png" /><Relationship Id="rId14" Type="http://schemas.openxmlformats.org/officeDocument/2006/relationships/tags" Target="../tags/tag225.xml" /><Relationship Id="rId15" Type="http://schemas.openxmlformats.org/officeDocument/2006/relationships/vmlDrawing" Target="../drawings/vmlDrawing5.vml" /><Relationship Id="rId2" Type="http://schemas.openxmlformats.org/officeDocument/2006/relationships/tags" Target="../tags/tag218.xml" /><Relationship Id="rId3" Type="http://schemas.openxmlformats.org/officeDocument/2006/relationships/tags" Target="../tags/tag219.xml" /><Relationship Id="rId4" Type="http://schemas.openxmlformats.org/officeDocument/2006/relationships/tags" Target="../tags/tag220.xml" /><Relationship Id="rId5" Type="http://schemas.openxmlformats.org/officeDocument/2006/relationships/tags" Target="../tags/tag221.xml" /><Relationship Id="rId6" Type="http://schemas.openxmlformats.org/officeDocument/2006/relationships/tags" Target="../tags/tag222.xml" /><Relationship Id="rId7" Type="http://schemas.openxmlformats.org/officeDocument/2006/relationships/tags" Target="../tags/tag223.xml" /><Relationship Id="rId8" Type="http://schemas.openxmlformats.org/officeDocument/2006/relationships/oleObject" Target="../embeddings/oleObject7.bin" TargetMode="Internal" /><Relationship Id="rId9" Type="http://schemas.openxmlformats.org/officeDocument/2006/relationships/image" Target="../media/image18.wmf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10" Type="http://schemas.openxmlformats.org/officeDocument/2006/relationships/tags" Target="../tags/tag50.xml" /><Relationship Id="rId2" Type="http://schemas.openxmlformats.org/officeDocument/2006/relationships/tags" Target="../tags/tag42.xml" /><Relationship Id="rId3" Type="http://schemas.openxmlformats.org/officeDocument/2006/relationships/tags" Target="../tags/tag43.xml" /><Relationship Id="rId4" Type="http://schemas.openxmlformats.org/officeDocument/2006/relationships/tags" Target="../tags/tag44.xml" /><Relationship Id="rId5" Type="http://schemas.openxmlformats.org/officeDocument/2006/relationships/tags" Target="../tags/tag45.xml" /><Relationship Id="rId6" Type="http://schemas.openxmlformats.org/officeDocument/2006/relationships/tags" Target="../tags/tag46.xml" /><Relationship Id="rId7" Type="http://schemas.openxmlformats.org/officeDocument/2006/relationships/tags" Target="../tags/tag47.xml" /><Relationship Id="rId8" Type="http://schemas.openxmlformats.org/officeDocument/2006/relationships/tags" Target="../tags/tag48.xml" /><Relationship Id="rId9" Type="http://schemas.openxmlformats.org/officeDocument/2006/relationships/tags" Target="../tags/tag49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10" Type="http://schemas.openxmlformats.org/officeDocument/2006/relationships/tags" Target="../tags/tag231.xml" /><Relationship Id="rId11" Type="http://schemas.openxmlformats.org/officeDocument/2006/relationships/vmlDrawing" Target="../drawings/vmlDrawing6.vml" /><Relationship Id="rId2" Type="http://schemas.openxmlformats.org/officeDocument/2006/relationships/tags" Target="../tags/tag226.xml" /><Relationship Id="rId3" Type="http://schemas.openxmlformats.org/officeDocument/2006/relationships/tags" Target="../tags/tag227.xml" /><Relationship Id="rId4" Type="http://schemas.openxmlformats.org/officeDocument/2006/relationships/image" Target="../media/image21.jpeg" /><Relationship Id="rId5" Type="http://schemas.openxmlformats.org/officeDocument/2006/relationships/tags" Target="../tags/tag228.xml" /><Relationship Id="rId6" Type="http://schemas.openxmlformats.org/officeDocument/2006/relationships/tags" Target="../tags/tag229.xml" /><Relationship Id="rId7" Type="http://schemas.openxmlformats.org/officeDocument/2006/relationships/oleObject" Target="../embeddings/oleObject9.bin" TargetMode="Internal" /><Relationship Id="rId8" Type="http://schemas.openxmlformats.org/officeDocument/2006/relationships/image" Target="../media/image22.wmf" /><Relationship Id="rId9" Type="http://schemas.openxmlformats.org/officeDocument/2006/relationships/tags" Target="../tags/tag230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10" Type="http://schemas.openxmlformats.org/officeDocument/2006/relationships/tags" Target="../tags/tag240.xml" /><Relationship Id="rId11" Type="http://schemas.openxmlformats.org/officeDocument/2006/relationships/image" Target="../media/image23.png" /><Relationship Id="rId12" Type="http://schemas.openxmlformats.org/officeDocument/2006/relationships/tags" Target="../tags/tag241.xml" /><Relationship Id="rId2" Type="http://schemas.openxmlformats.org/officeDocument/2006/relationships/tags" Target="../tags/tag232.xml" /><Relationship Id="rId3" Type="http://schemas.openxmlformats.org/officeDocument/2006/relationships/tags" Target="../tags/tag233.xml" /><Relationship Id="rId4" Type="http://schemas.openxmlformats.org/officeDocument/2006/relationships/tags" Target="../tags/tag234.xml" /><Relationship Id="rId5" Type="http://schemas.openxmlformats.org/officeDocument/2006/relationships/tags" Target="../tags/tag235.xml" /><Relationship Id="rId6" Type="http://schemas.openxmlformats.org/officeDocument/2006/relationships/tags" Target="../tags/tag236.xml" /><Relationship Id="rId7" Type="http://schemas.openxmlformats.org/officeDocument/2006/relationships/tags" Target="../tags/tag237.xml" /><Relationship Id="rId8" Type="http://schemas.openxmlformats.org/officeDocument/2006/relationships/tags" Target="../tags/tag238.xml" /><Relationship Id="rId9" Type="http://schemas.openxmlformats.org/officeDocument/2006/relationships/tags" Target="../tags/tag239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10" Type="http://schemas.openxmlformats.org/officeDocument/2006/relationships/tags" Target="../tags/tag249.xml" /><Relationship Id="rId2" Type="http://schemas.openxmlformats.org/officeDocument/2006/relationships/tags" Target="../tags/tag242.xml" /><Relationship Id="rId3" Type="http://schemas.openxmlformats.org/officeDocument/2006/relationships/image" Target="../media/image24.png" /><Relationship Id="rId4" Type="http://schemas.openxmlformats.org/officeDocument/2006/relationships/tags" Target="../tags/tag243.xml" /><Relationship Id="rId5" Type="http://schemas.openxmlformats.org/officeDocument/2006/relationships/tags" Target="../tags/tag244.xml" /><Relationship Id="rId6" Type="http://schemas.openxmlformats.org/officeDocument/2006/relationships/tags" Target="../tags/tag245.xml" /><Relationship Id="rId7" Type="http://schemas.openxmlformats.org/officeDocument/2006/relationships/tags" Target="../tags/tag246.xml" /><Relationship Id="rId8" Type="http://schemas.openxmlformats.org/officeDocument/2006/relationships/tags" Target="../tags/tag247.xml" /><Relationship Id="rId9" Type="http://schemas.openxmlformats.org/officeDocument/2006/relationships/tags" Target="../tags/tag248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10" Type="http://schemas.openxmlformats.org/officeDocument/2006/relationships/tags" Target="../tags/tag258.xml" /><Relationship Id="rId11" Type="http://schemas.openxmlformats.org/officeDocument/2006/relationships/tags" Target="../tags/tag259.xml" /><Relationship Id="rId2" Type="http://schemas.openxmlformats.org/officeDocument/2006/relationships/tags" Target="../tags/tag250.xml" /><Relationship Id="rId3" Type="http://schemas.openxmlformats.org/officeDocument/2006/relationships/tags" Target="../tags/tag251.xml" /><Relationship Id="rId4" Type="http://schemas.openxmlformats.org/officeDocument/2006/relationships/tags" Target="../tags/tag252.xml" /><Relationship Id="rId5" Type="http://schemas.openxmlformats.org/officeDocument/2006/relationships/tags" Target="../tags/tag253.xml" /><Relationship Id="rId6" Type="http://schemas.openxmlformats.org/officeDocument/2006/relationships/tags" Target="../tags/tag254.xml" /><Relationship Id="rId7" Type="http://schemas.openxmlformats.org/officeDocument/2006/relationships/tags" Target="../tags/tag255.xml" /><Relationship Id="rId8" Type="http://schemas.openxmlformats.org/officeDocument/2006/relationships/tags" Target="../tags/tag256.xml" /><Relationship Id="rId9" Type="http://schemas.openxmlformats.org/officeDocument/2006/relationships/tags" Target="../tags/tag257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ags" Target="../tags/tag260.xml" /><Relationship Id="rId3" Type="http://schemas.openxmlformats.org/officeDocument/2006/relationships/tags" Target="../tags/tag261.xml" /><Relationship Id="rId4" Type="http://schemas.openxmlformats.org/officeDocument/2006/relationships/tags" Target="../tags/tag262.xml" /><Relationship Id="rId5" Type="http://schemas.openxmlformats.org/officeDocument/2006/relationships/tags" Target="../tags/tag263.xml" /><Relationship Id="rId6" Type="http://schemas.openxmlformats.org/officeDocument/2006/relationships/image" Target="../media/image25.png" /><Relationship Id="rId7" Type="http://schemas.openxmlformats.org/officeDocument/2006/relationships/tags" Target="../tags/tag264.xml" /><Relationship Id="rId8" Type="http://schemas.openxmlformats.org/officeDocument/2006/relationships/tags" Target="../tags/tag265.xml" /><Relationship Id="rId9" Type="http://schemas.openxmlformats.org/officeDocument/2006/relationships/tags" Target="../tags/tag266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ags" Target="../tags/tag267.xml" /><Relationship Id="rId3" Type="http://schemas.openxmlformats.org/officeDocument/2006/relationships/tags" Target="../tags/tag268.xml" /><Relationship Id="rId4" Type="http://schemas.openxmlformats.org/officeDocument/2006/relationships/tags" Target="../tags/tag269.xml" /><Relationship Id="rId5" Type="http://schemas.openxmlformats.org/officeDocument/2006/relationships/oleObject" Target="../embeddings/oleObject10.bin" TargetMode="Internal" /><Relationship Id="rId6" Type="http://schemas.openxmlformats.org/officeDocument/2006/relationships/image" Target="../media/image26.wmf" /><Relationship Id="rId7" Type="http://schemas.openxmlformats.org/officeDocument/2006/relationships/image" Target="../media/image27.png" /><Relationship Id="rId8" Type="http://schemas.openxmlformats.org/officeDocument/2006/relationships/tags" Target="../tags/tag270.xml" /><Relationship Id="rId9" Type="http://schemas.openxmlformats.org/officeDocument/2006/relationships/vmlDrawing" Target="../drawings/vmlDrawing7.v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ags" Target="../tags/tag271.xml" /><Relationship Id="rId3" Type="http://schemas.openxmlformats.org/officeDocument/2006/relationships/tags" Target="../tags/tag272.xml" /><Relationship Id="rId4" Type="http://schemas.openxmlformats.org/officeDocument/2006/relationships/tags" Target="../tags/tag273.xml" /><Relationship Id="rId5" Type="http://schemas.openxmlformats.org/officeDocument/2006/relationships/image" Target="../media/image28.png" /><Relationship Id="rId6" Type="http://schemas.openxmlformats.org/officeDocument/2006/relationships/tags" Target="../tags/tag274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ags" Target="../tags/tag275.xml" /><Relationship Id="rId3" Type="http://schemas.openxmlformats.org/officeDocument/2006/relationships/tags" Target="../tags/tag276.xml" /><Relationship Id="rId4" Type="http://schemas.openxmlformats.org/officeDocument/2006/relationships/tags" Target="../tags/tag277.xml" /><Relationship Id="rId5" Type="http://schemas.openxmlformats.org/officeDocument/2006/relationships/tags" Target="../tags/tag278.xml" /><Relationship Id="rId6" Type="http://schemas.openxmlformats.org/officeDocument/2006/relationships/image" Target="../media/image28.png" /><Relationship Id="rId7" Type="http://schemas.openxmlformats.org/officeDocument/2006/relationships/tags" Target="../tags/tag279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10" Type="http://schemas.openxmlformats.org/officeDocument/2006/relationships/tags" Target="../tags/tag286.xml" /><Relationship Id="rId11" Type="http://schemas.openxmlformats.org/officeDocument/2006/relationships/oleObject" Target="../embeddings/oleObject12.bin" TargetMode="Internal" /><Relationship Id="rId12" Type="http://schemas.openxmlformats.org/officeDocument/2006/relationships/image" Target="../media/image30.wmf" /><Relationship Id="rId13" Type="http://schemas.openxmlformats.org/officeDocument/2006/relationships/tags" Target="../tags/tag287.xml" /><Relationship Id="rId14" Type="http://schemas.openxmlformats.org/officeDocument/2006/relationships/tags" Target="../tags/tag288.xml" /><Relationship Id="rId15" Type="http://schemas.openxmlformats.org/officeDocument/2006/relationships/oleObject" Target="../embeddings/oleObject13.bin" TargetMode="Internal" /><Relationship Id="rId16" Type="http://schemas.openxmlformats.org/officeDocument/2006/relationships/image" Target="../media/image31.wmf" /><Relationship Id="rId17" Type="http://schemas.openxmlformats.org/officeDocument/2006/relationships/tags" Target="../tags/tag289.xml" /><Relationship Id="rId18" Type="http://schemas.openxmlformats.org/officeDocument/2006/relationships/oleObject" Target="../embeddings/oleObject14.bin" TargetMode="Internal" /><Relationship Id="rId19" Type="http://schemas.openxmlformats.org/officeDocument/2006/relationships/image" Target="../media/image32.wmf" /><Relationship Id="rId2" Type="http://schemas.openxmlformats.org/officeDocument/2006/relationships/tags" Target="../tags/tag280.xml" /><Relationship Id="rId20" Type="http://schemas.openxmlformats.org/officeDocument/2006/relationships/tags" Target="../tags/tag290.xml" /><Relationship Id="rId21" Type="http://schemas.openxmlformats.org/officeDocument/2006/relationships/oleObject" Target="../embeddings/oleObject15.bin" TargetMode="Internal" /><Relationship Id="rId22" Type="http://schemas.openxmlformats.org/officeDocument/2006/relationships/image" Target="../media/image33.wmf" /><Relationship Id="rId23" Type="http://schemas.openxmlformats.org/officeDocument/2006/relationships/vmlDrawing" Target="../drawings/vmlDrawing8.vml" /><Relationship Id="rId3" Type="http://schemas.openxmlformats.org/officeDocument/2006/relationships/tags" Target="../tags/tag281.xml" /><Relationship Id="rId4" Type="http://schemas.openxmlformats.org/officeDocument/2006/relationships/tags" Target="../tags/tag282.xml" /><Relationship Id="rId5" Type="http://schemas.openxmlformats.org/officeDocument/2006/relationships/tags" Target="../tags/tag283.xml" /><Relationship Id="rId6" Type="http://schemas.openxmlformats.org/officeDocument/2006/relationships/tags" Target="../tags/tag284.xml" /><Relationship Id="rId7" Type="http://schemas.openxmlformats.org/officeDocument/2006/relationships/tags" Target="../tags/tag285.xml" /><Relationship Id="rId8" Type="http://schemas.openxmlformats.org/officeDocument/2006/relationships/oleObject" Target="../embeddings/oleObject11.bin" TargetMode="Internal" /><Relationship Id="rId9" Type="http://schemas.openxmlformats.org/officeDocument/2006/relationships/image" Target="../media/image29.wmf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10" Type="http://schemas.openxmlformats.org/officeDocument/2006/relationships/tags" Target="../tags/tag59.xml" /><Relationship Id="rId11" Type="http://schemas.openxmlformats.org/officeDocument/2006/relationships/tags" Target="../tags/tag60.xml" /><Relationship Id="rId12" Type="http://schemas.openxmlformats.org/officeDocument/2006/relationships/tags" Target="../tags/tag61.xml" /><Relationship Id="rId13" Type="http://schemas.openxmlformats.org/officeDocument/2006/relationships/tags" Target="../tags/tag62.xml" /><Relationship Id="rId14" Type="http://schemas.openxmlformats.org/officeDocument/2006/relationships/tags" Target="../tags/tag63.xml" /><Relationship Id="rId15" Type="http://schemas.openxmlformats.org/officeDocument/2006/relationships/tags" Target="../tags/tag64.xml" /><Relationship Id="rId16" Type="http://schemas.openxmlformats.org/officeDocument/2006/relationships/tags" Target="../tags/tag65.xml" /><Relationship Id="rId2" Type="http://schemas.openxmlformats.org/officeDocument/2006/relationships/tags" Target="../tags/tag51.xml" /><Relationship Id="rId3" Type="http://schemas.openxmlformats.org/officeDocument/2006/relationships/tags" Target="../tags/tag52.xml" /><Relationship Id="rId4" Type="http://schemas.openxmlformats.org/officeDocument/2006/relationships/tags" Target="../tags/tag53.xml" /><Relationship Id="rId5" Type="http://schemas.openxmlformats.org/officeDocument/2006/relationships/tags" Target="../tags/tag54.xml" /><Relationship Id="rId6" Type="http://schemas.openxmlformats.org/officeDocument/2006/relationships/tags" Target="../tags/tag55.xml" /><Relationship Id="rId7" Type="http://schemas.openxmlformats.org/officeDocument/2006/relationships/tags" Target="../tags/tag56.xml" /><Relationship Id="rId8" Type="http://schemas.openxmlformats.org/officeDocument/2006/relationships/tags" Target="../tags/tag57.xml" /><Relationship Id="rId9" Type="http://schemas.openxmlformats.org/officeDocument/2006/relationships/tags" Target="../tags/tag58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10" Type="http://schemas.openxmlformats.org/officeDocument/2006/relationships/tags" Target="../tags/tag74.xml" /><Relationship Id="rId11" Type="http://schemas.openxmlformats.org/officeDocument/2006/relationships/tags" Target="../tags/tag75.xml" /><Relationship Id="rId12" Type="http://schemas.openxmlformats.org/officeDocument/2006/relationships/oleObject" Target="../embeddings/oleObject1.bin" TargetMode="Internal" /><Relationship Id="rId13" Type="http://schemas.openxmlformats.org/officeDocument/2006/relationships/image" Target="../media/image8.wmf" /><Relationship Id="rId14" Type="http://schemas.openxmlformats.org/officeDocument/2006/relationships/tags" Target="../tags/tag76.xml" /><Relationship Id="rId15" Type="http://schemas.openxmlformats.org/officeDocument/2006/relationships/vmlDrawing" Target="../drawings/vmlDrawing1.vml" /><Relationship Id="rId2" Type="http://schemas.openxmlformats.org/officeDocument/2006/relationships/tags" Target="../tags/tag66.xml" /><Relationship Id="rId3" Type="http://schemas.openxmlformats.org/officeDocument/2006/relationships/tags" Target="../tags/tag67.xml" /><Relationship Id="rId4" Type="http://schemas.openxmlformats.org/officeDocument/2006/relationships/tags" Target="../tags/tag68.xml" /><Relationship Id="rId5" Type="http://schemas.openxmlformats.org/officeDocument/2006/relationships/tags" Target="../tags/tag69.xml" /><Relationship Id="rId6" Type="http://schemas.openxmlformats.org/officeDocument/2006/relationships/tags" Target="../tags/tag70.xml" /><Relationship Id="rId7" Type="http://schemas.openxmlformats.org/officeDocument/2006/relationships/tags" Target="../tags/tag71.xml" /><Relationship Id="rId8" Type="http://schemas.openxmlformats.org/officeDocument/2006/relationships/tags" Target="../tags/tag72.xml" /><Relationship Id="rId9" Type="http://schemas.openxmlformats.org/officeDocument/2006/relationships/tags" Target="../tags/tag73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10" Type="http://schemas.openxmlformats.org/officeDocument/2006/relationships/tags" Target="../tags/tag85.xml" /><Relationship Id="rId11" Type="http://schemas.openxmlformats.org/officeDocument/2006/relationships/tags" Target="../tags/tag86.xml" /><Relationship Id="rId12" Type="http://schemas.openxmlformats.org/officeDocument/2006/relationships/tags" Target="../tags/tag87.xml" /><Relationship Id="rId2" Type="http://schemas.openxmlformats.org/officeDocument/2006/relationships/tags" Target="../tags/tag77.xml" /><Relationship Id="rId3" Type="http://schemas.openxmlformats.org/officeDocument/2006/relationships/tags" Target="../tags/tag78.xml" /><Relationship Id="rId4" Type="http://schemas.openxmlformats.org/officeDocument/2006/relationships/tags" Target="../tags/tag79.xml" /><Relationship Id="rId5" Type="http://schemas.openxmlformats.org/officeDocument/2006/relationships/tags" Target="../tags/tag80.xml" /><Relationship Id="rId6" Type="http://schemas.openxmlformats.org/officeDocument/2006/relationships/tags" Target="../tags/tag81.xml" /><Relationship Id="rId7" Type="http://schemas.openxmlformats.org/officeDocument/2006/relationships/tags" Target="../tags/tag82.xml" /><Relationship Id="rId8" Type="http://schemas.openxmlformats.org/officeDocument/2006/relationships/tags" Target="../tags/tag83.xml" /><Relationship Id="rId9" Type="http://schemas.openxmlformats.org/officeDocument/2006/relationships/tags" Target="../tags/tag84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10" Type="http://schemas.openxmlformats.org/officeDocument/2006/relationships/image" Target="../media/image10.wmf" /><Relationship Id="rId11" Type="http://schemas.openxmlformats.org/officeDocument/2006/relationships/tags" Target="../tags/tag93.xml" /><Relationship Id="rId12" Type="http://schemas.openxmlformats.org/officeDocument/2006/relationships/oleObject" Target="../embeddings/oleObject4.bin" TargetMode="Internal" /><Relationship Id="rId13" Type="http://schemas.openxmlformats.org/officeDocument/2006/relationships/image" Target="../media/image11.wmf" /><Relationship Id="rId14" Type="http://schemas.openxmlformats.org/officeDocument/2006/relationships/tags" Target="../tags/tag94.xml" /><Relationship Id="rId15" Type="http://schemas.openxmlformats.org/officeDocument/2006/relationships/vmlDrawing" Target="../drawings/vmlDrawing2.vml" /><Relationship Id="rId2" Type="http://schemas.openxmlformats.org/officeDocument/2006/relationships/tags" Target="../tags/tag88.xml" /><Relationship Id="rId3" Type="http://schemas.openxmlformats.org/officeDocument/2006/relationships/tags" Target="../tags/tag89.xml" /><Relationship Id="rId4" Type="http://schemas.openxmlformats.org/officeDocument/2006/relationships/tags" Target="../tags/tag90.xml" /><Relationship Id="rId5" Type="http://schemas.openxmlformats.org/officeDocument/2006/relationships/tags" Target="../tags/tag91.xml" /><Relationship Id="rId6" Type="http://schemas.openxmlformats.org/officeDocument/2006/relationships/oleObject" Target="../embeddings/oleObject2.bin" TargetMode="Internal" /><Relationship Id="rId7" Type="http://schemas.openxmlformats.org/officeDocument/2006/relationships/image" Target="../media/image9.wmf" /><Relationship Id="rId8" Type="http://schemas.openxmlformats.org/officeDocument/2006/relationships/tags" Target="../tags/tag92.xml" /><Relationship Id="rId9" Type="http://schemas.openxmlformats.org/officeDocument/2006/relationships/oleObject" Target="../embeddings/oleObject3.bin" TargetMode="Interna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ags" Target="../tags/tag95.xml" /><Relationship Id="rId3" Type="http://schemas.openxmlformats.org/officeDocument/2006/relationships/tags" Target="../tags/tag96.xml" /><Relationship Id="rId4" Type="http://schemas.openxmlformats.org/officeDocument/2006/relationships/tags" Target="../tags/tag97.xml" /><Relationship Id="rId5" Type="http://schemas.openxmlformats.org/officeDocument/2006/relationships/tags" Target="../tags/tag98.xml" /><Relationship Id="rId6" Type="http://schemas.openxmlformats.org/officeDocument/2006/relationships/tags" Target="../tags/tag99.xml" /><Relationship Id="rId7" Type="http://schemas.openxmlformats.org/officeDocument/2006/relationships/tags" Target="../tags/tag100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10" Type="http://schemas.openxmlformats.org/officeDocument/2006/relationships/tags" Target="../tags/tag108.xml" /><Relationship Id="rId2" Type="http://schemas.openxmlformats.org/officeDocument/2006/relationships/tags" Target="../tags/tag101.xml" /><Relationship Id="rId3" Type="http://schemas.openxmlformats.org/officeDocument/2006/relationships/tags" Target="../tags/tag102.xml" /><Relationship Id="rId4" Type="http://schemas.openxmlformats.org/officeDocument/2006/relationships/tags" Target="../tags/tag103.xml" /><Relationship Id="rId5" Type="http://schemas.openxmlformats.org/officeDocument/2006/relationships/tags" Target="../tags/tag104.xml" /><Relationship Id="rId6" Type="http://schemas.openxmlformats.org/officeDocument/2006/relationships/tags" Target="../tags/tag105.xml" /><Relationship Id="rId7" Type="http://schemas.openxmlformats.org/officeDocument/2006/relationships/tags" Target="../tags/tag106.xml" /><Relationship Id="rId8" Type="http://schemas.openxmlformats.org/officeDocument/2006/relationships/tags" Target="../tags/tag107.xml" /><Relationship Id="rId9" Type="http://schemas.openxmlformats.org/officeDocument/2006/relationships/image" Target="../media/image12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10" Type="http://schemas.openxmlformats.org/officeDocument/2006/relationships/tags" Target="../tags/tag116.xml" /><Relationship Id="rId11" Type="http://schemas.openxmlformats.org/officeDocument/2006/relationships/tags" Target="../tags/tag117.xml" /><Relationship Id="rId12" Type="http://schemas.openxmlformats.org/officeDocument/2006/relationships/tags" Target="../tags/tag118.xml" /><Relationship Id="rId13" Type="http://schemas.openxmlformats.org/officeDocument/2006/relationships/tags" Target="../tags/tag119.xml" /><Relationship Id="rId14" Type="http://schemas.openxmlformats.org/officeDocument/2006/relationships/tags" Target="../tags/tag120.xml" /><Relationship Id="rId15" Type="http://schemas.openxmlformats.org/officeDocument/2006/relationships/tags" Target="../tags/tag121.xml" /><Relationship Id="rId16" Type="http://schemas.openxmlformats.org/officeDocument/2006/relationships/tags" Target="../tags/tag122.xml" /><Relationship Id="rId17" Type="http://schemas.openxmlformats.org/officeDocument/2006/relationships/tags" Target="../tags/tag123.xml" /><Relationship Id="rId18" Type="http://schemas.openxmlformats.org/officeDocument/2006/relationships/tags" Target="../tags/tag124.xml" /><Relationship Id="rId19" Type="http://schemas.openxmlformats.org/officeDocument/2006/relationships/tags" Target="../tags/tag125.xml" /><Relationship Id="rId2" Type="http://schemas.openxmlformats.org/officeDocument/2006/relationships/tags" Target="../tags/tag109.xml" /><Relationship Id="rId20" Type="http://schemas.openxmlformats.org/officeDocument/2006/relationships/tags" Target="../tags/tag126.xml" /><Relationship Id="rId21" Type="http://schemas.openxmlformats.org/officeDocument/2006/relationships/tags" Target="../tags/tag127.xml" /><Relationship Id="rId22" Type="http://schemas.openxmlformats.org/officeDocument/2006/relationships/tags" Target="../tags/tag128.xml" /><Relationship Id="rId23" Type="http://schemas.openxmlformats.org/officeDocument/2006/relationships/tags" Target="../tags/tag129.xml" /><Relationship Id="rId24" Type="http://schemas.openxmlformats.org/officeDocument/2006/relationships/tags" Target="../tags/tag130.xml" /><Relationship Id="rId25" Type="http://schemas.openxmlformats.org/officeDocument/2006/relationships/tags" Target="../tags/tag131.xml" /><Relationship Id="rId3" Type="http://schemas.openxmlformats.org/officeDocument/2006/relationships/image" Target="../media/image13.png" /><Relationship Id="rId4" Type="http://schemas.openxmlformats.org/officeDocument/2006/relationships/tags" Target="../tags/tag110.xml" /><Relationship Id="rId5" Type="http://schemas.openxmlformats.org/officeDocument/2006/relationships/tags" Target="../tags/tag111.xml" /><Relationship Id="rId6" Type="http://schemas.openxmlformats.org/officeDocument/2006/relationships/tags" Target="../tags/tag112.xml" /><Relationship Id="rId7" Type="http://schemas.openxmlformats.org/officeDocument/2006/relationships/tags" Target="../tags/tag113.xml" /><Relationship Id="rId8" Type="http://schemas.openxmlformats.org/officeDocument/2006/relationships/tags" Target="../tags/tag114.xml" /><Relationship Id="rId9" Type="http://schemas.openxmlformats.org/officeDocument/2006/relationships/tags" Target="../tags/tag1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6" name="副标题 2" title=""/>
          <p:cNvSpPr txBox="1"/>
          <p:nvPr>
            <p:custDataLst>
              <p:tags r:id="rId3"/>
            </p:custDataLst>
          </p:nvPr>
        </p:nvSpPr>
        <p:spPr>
          <a:xfrm>
            <a:off x="1153795" y="2775903"/>
            <a:ext cx="3136900" cy="665163"/>
          </a:xfrm>
          <a:prstGeom prst="rect">
            <a:avLst/>
          </a:prstGeom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字魂105号-简雅黑" panose="00000500000000000000" pitchFamily="2" charset="-122"/>
              </a:rPr>
              <a:t>沪科版</a:t>
            </a: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·</a:t>
            </a: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八年级上册</a:t>
            </a: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cxnSp>
        <p:nvCxnSpPr>
          <p:cNvPr id="8" name="直接连接符 7" title=""/>
          <p:cNvCxnSpPr/>
          <p:nvPr>
            <p:custDataLst>
              <p:tags r:id="rId4"/>
            </p:custDataLst>
          </p:nvPr>
        </p:nvCxnSpPr>
        <p:spPr bwMode="auto">
          <a:xfrm>
            <a:off x="683895" y="2702243"/>
            <a:ext cx="40767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gradFill>
              <a:gsLst>
                <a:gs pos="0">
                  <a:srgbClr val="000000">
                    <a:alpha val="0"/>
                  </a:srgbClr>
                </a:gs>
                <a:gs pos="50000">
                  <a:srgbClr val="000000"/>
                </a:gs>
                <a:gs pos="100000">
                  <a:srgbClr val="000000">
                    <a:alpha val="0"/>
                  </a:srgbClr>
                </a:gs>
              </a:gsLst>
              <a:lin ang="10800000" scaled="0"/>
            </a:gra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直接连接符 8" title=""/>
          <p:cNvCxnSpPr/>
          <p:nvPr>
            <p:custDataLst>
              <p:tags r:id="rId5"/>
            </p:custDataLst>
          </p:nvPr>
        </p:nvCxnSpPr>
        <p:spPr bwMode="auto">
          <a:xfrm>
            <a:off x="1430020" y="1901190"/>
            <a:ext cx="2584450" cy="0"/>
          </a:xfrm>
          <a:prstGeom prst="line">
            <a:avLst/>
          </a:prstGeom>
          <a:solidFill>
            <a:schemeClr val="accent1"/>
          </a:solidFill>
          <a:ln w="25400" cap="flat" cmpd="sng" algn="ctr"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10800000" scaled="0"/>
            </a:gra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标题 1" title="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1696720"/>
            <a:ext cx="5444490" cy="1004570"/>
          </a:xfrm>
          <a:prstGeom prst="rect">
            <a:avLst/>
          </a:prstGeom>
          <a:noFill/>
        </p:spPr>
        <p:txBody>
          <a:bodyPr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综合复习</a:t>
            </a:r>
            <a:endParaRPr kumimoji="0" lang="zh-CN" sz="4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标题 1" title="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0" y="883920"/>
            <a:ext cx="5444490" cy="1004570"/>
          </a:xfrm>
          <a:prstGeom prst="rect">
            <a:avLst/>
          </a:prstGeom>
          <a:noFill/>
        </p:spPr>
        <p:txBody>
          <a:bodyPr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第一章 运动的世界</a:t>
            </a: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5" name="TextBox 24" title=""/>
          <p:cNvSpPr/>
          <p:nvPr>
            <p:custDataLst>
              <p:tags r:id="rId4"/>
            </p:custDataLst>
          </p:nvPr>
        </p:nvSpPr>
        <p:spPr>
          <a:xfrm>
            <a:off x="669925" y="1329055"/>
            <a:ext cx="7929880" cy="228981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</a:pPr>
            <a:r>
              <a:rPr lang="en-US" altLang="zh-CN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13. 在国际单位制中，</a:t>
            </a:r>
            <a:r>
              <a:rPr lang="zh-CN" altLang="en-US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时间</a:t>
            </a:r>
            <a:r>
              <a:rPr lang="en-US" altLang="zh-CN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的基本单位为____，</a:t>
            </a:r>
            <a:r>
              <a:rPr lang="zh-CN" altLang="en-US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符号</a:t>
            </a:r>
            <a:r>
              <a:rPr lang="en-US" altLang="zh-CN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_____</a:t>
            </a:r>
            <a:r>
              <a:rPr lang="zh-CN" altLang="en-US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，时间的常用单位</a:t>
            </a:r>
            <a:r>
              <a:rPr lang="en-US" altLang="zh-CN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有________________________________</a:t>
            </a:r>
            <a:endParaRPr lang="en-US" altLang="zh-CN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lvl="0" algn="l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</a:pPr>
            <a:r>
              <a:rPr lang="en-US" altLang="zh-CN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_____________________，换算关系：</a:t>
            </a:r>
            <a:endParaRPr lang="en-US" altLang="zh-CN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7" name="矩形 26" title=""/>
          <p:cNvSpPr/>
          <p:nvPr>
            <p:custDataLst>
              <p:tags r:id="rId5"/>
            </p:custDataLst>
          </p:nvPr>
        </p:nvSpPr>
        <p:spPr>
          <a:xfrm>
            <a:off x="6043613" y="1395095"/>
            <a:ext cx="715963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秒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8" name="矩形 27" title=""/>
          <p:cNvSpPr/>
          <p:nvPr>
            <p:custDataLst>
              <p:tags r:id="rId6"/>
            </p:custDataLst>
          </p:nvPr>
        </p:nvSpPr>
        <p:spPr>
          <a:xfrm>
            <a:off x="3346668" y="1957070"/>
            <a:ext cx="490220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年、月、日、时(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h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)、分(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min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)、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" name="矩形 1" title=""/>
          <p:cNvSpPr/>
          <p:nvPr>
            <p:custDataLst>
              <p:tags r:id="rId7"/>
            </p:custDataLst>
          </p:nvPr>
        </p:nvSpPr>
        <p:spPr>
          <a:xfrm>
            <a:off x="7636193" y="1395730"/>
            <a:ext cx="715963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s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4" name="矩形 3" title=""/>
          <p:cNvSpPr/>
          <p:nvPr>
            <p:custDataLst>
              <p:tags r:id="rId8"/>
            </p:custDataLst>
          </p:nvPr>
        </p:nvSpPr>
        <p:spPr>
          <a:xfrm>
            <a:off x="743585" y="2494915"/>
            <a:ext cx="336994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b="1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毫秒(m</a:t>
            </a:r>
            <a:r>
              <a:rPr lang="en-US" altLang="zh-CN" sz="2400" b="1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s</a:t>
            </a:r>
            <a:r>
              <a:rPr lang="zh-CN" altLang="en-US" sz="2400" b="1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)、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微秒（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μs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）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6" name="文本框 15" title=""/>
          <p:cNvSpPr txBox="1"/>
          <p:nvPr>
            <p:custDataLst>
              <p:tags r:id="rId9"/>
            </p:custDataLst>
          </p:nvPr>
        </p:nvSpPr>
        <p:spPr>
          <a:xfrm>
            <a:off x="654685" y="3088640"/>
            <a:ext cx="189484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eaLnBrk="1" hangingPunct="1">
              <a:lnSpc>
                <a:spcPct val="120000"/>
              </a:lnSpc>
            </a:pP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1h = 60 min</a:t>
            </a:r>
            <a:endParaRPr lang="en-US" sz="2400" b="1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 title=""/>
          <p:cNvSpPr txBox="1"/>
          <p:nvPr>
            <p:custDataLst>
              <p:tags r:id="rId10"/>
            </p:custDataLst>
          </p:nvPr>
        </p:nvSpPr>
        <p:spPr>
          <a:xfrm>
            <a:off x="2689225" y="3088640"/>
            <a:ext cx="189484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eaLnBrk="1" hangingPunct="1">
              <a:lnSpc>
                <a:spcPct val="120000"/>
              </a:lnSpc>
            </a:pP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min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= 60 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s</a:t>
            </a:r>
            <a:endParaRPr lang="en-US" sz="2400" b="1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8" name="文本框 17" title=""/>
          <p:cNvSpPr txBox="1"/>
          <p:nvPr>
            <p:custDataLst>
              <p:tags r:id="rId11"/>
            </p:custDataLst>
          </p:nvPr>
        </p:nvSpPr>
        <p:spPr>
          <a:xfrm>
            <a:off x="4723765" y="3088640"/>
            <a:ext cx="189484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eaLnBrk="1" hangingPunct="1">
              <a:lnSpc>
                <a:spcPct val="120000"/>
              </a:lnSpc>
            </a:pP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s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= 1000 m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s</a:t>
            </a:r>
            <a:endParaRPr lang="en-US" sz="2400" b="1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1" name="文本框 20" title=""/>
          <p:cNvSpPr txBox="1"/>
          <p:nvPr>
            <p:custDataLst>
              <p:tags r:id="rId12"/>
            </p:custDataLst>
          </p:nvPr>
        </p:nvSpPr>
        <p:spPr>
          <a:xfrm>
            <a:off x="6758305" y="3088640"/>
            <a:ext cx="209550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eaLnBrk="1" hangingPunct="1">
              <a:lnSpc>
                <a:spcPct val="120000"/>
              </a:lnSpc>
            </a:pP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1m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s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= 1000 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μ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s</a:t>
            </a:r>
            <a:endParaRPr lang="en-US" sz="2400" b="1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" grpId="0"/>
      <p:bldP spid="4" grpId="0"/>
      <p:bldP spid="16" grpId="0"/>
      <p:bldP spid="17" grpId="0"/>
      <p:bldP spid="18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8" name="TextBox 16" title=""/>
          <p:cNvSpPr/>
          <p:nvPr>
            <p:custDataLst>
              <p:tags r:id="rId3"/>
            </p:custDataLst>
          </p:nvPr>
        </p:nvSpPr>
        <p:spPr>
          <a:xfrm>
            <a:off x="669925" y="295275"/>
            <a:ext cx="7823200" cy="61404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1" hangingPunct="1">
              <a:lnSpc>
                <a:spcPct val="14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</a:pPr>
            <a:r>
              <a:rPr lang="en-US" altLang="zh-CN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14. 测量</a:t>
            </a:r>
            <a:r>
              <a:rPr lang="zh-CN" altLang="en-US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时间</a:t>
            </a:r>
            <a:r>
              <a:rPr lang="en-US" altLang="zh-CN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的</a:t>
            </a:r>
            <a:r>
              <a:rPr lang="zh-CN" altLang="en-US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常用</a:t>
            </a:r>
            <a:r>
              <a:rPr lang="en-US" altLang="zh-CN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工具</a:t>
            </a:r>
            <a:r>
              <a:rPr lang="zh-CN" altLang="en-US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有</a:t>
            </a:r>
            <a:r>
              <a:rPr lang="en-US" altLang="zh-CN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_______.</a:t>
            </a:r>
            <a:endParaRPr lang="en-US" altLang="zh-CN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9" name="矩形 18" title=""/>
          <p:cNvSpPr/>
          <p:nvPr>
            <p:custDataLst>
              <p:tags r:id="rId4"/>
            </p:custDataLst>
          </p:nvPr>
        </p:nvSpPr>
        <p:spPr>
          <a:xfrm>
            <a:off x="4274185" y="323850"/>
            <a:ext cx="114173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钟、表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101" name="图片 100" title=""/>
          <p:cNvPicPr/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418205" y="1538605"/>
            <a:ext cx="2307590" cy="274828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" name="组合 19" title=""/>
          <p:cNvGrpSpPr/>
          <p:nvPr>
            <p:custDataLst>
              <p:tags r:id="rId7"/>
            </p:custDataLst>
          </p:nvPr>
        </p:nvGrpSpPr>
        <p:grpSpPr>
          <a:xfrm>
            <a:off x="4572000" y="1203325"/>
            <a:ext cx="2657475" cy="464820"/>
            <a:chOff x="7200" y="2039"/>
            <a:chExt cx="4185" cy="732"/>
          </a:xfrm>
        </p:grpSpPr>
        <p:sp>
          <p:nvSpPr>
            <p:cNvPr id="22" name="文本框 21"/>
            <p:cNvSpPr txBox="1"/>
            <p:nvPr>
              <p:custDataLst>
                <p:tags r:id="rId8"/>
              </p:custDataLst>
            </p:nvPr>
          </p:nvSpPr>
          <p:spPr>
            <a:xfrm>
              <a:off x="8192" y="2039"/>
              <a:ext cx="3193" cy="628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>
                  <a:solidFill>
                    <a:srgbClr val="FFFFFF"/>
                  </a:solidFill>
                </a:rPr>
                <a:t>启动</a:t>
              </a:r>
              <a:r>
                <a:rPr lang="en-US" altLang="zh-CN" sz="2000" b="1">
                  <a:solidFill>
                    <a:srgbClr val="FFFFFF"/>
                  </a:solidFill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 </a:t>
              </a:r>
              <a:r>
                <a:rPr lang="zh-CN" altLang="en-US" sz="2000" b="1">
                  <a:solidFill>
                    <a:srgbClr val="FFFFFF"/>
                  </a:solidFill>
                </a:rPr>
                <a:t>停止按钮</a:t>
              </a:r>
              <a:endParaRPr lang="zh-CN" altLang="en-US" sz="2000" b="1">
                <a:solidFill>
                  <a:srgbClr val="FFFFFF"/>
                </a:solidFill>
              </a:endParaRPr>
            </a:p>
          </p:txBody>
        </p:sp>
        <p:cxnSp>
          <p:nvCxnSpPr>
            <p:cNvPr id="25" name="直接连接符 24"/>
            <p:cNvCxnSpPr/>
            <p:nvPr>
              <p:custDataLst>
                <p:tags r:id="rId9"/>
              </p:custDataLst>
            </p:nvPr>
          </p:nvCxnSpPr>
          <p:spPr>
            <a:xfrm flipV="1">
              <a:off x="7200" y="2351"/>
              <a:ext cx="479" cy="42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直接连接符 25"/>
            <p:cNvCxnSpPr/>
            <p:nvPr>
              <p:custDataLst>
                <p:tags r:id="rId10"/>
              </p:custDataLst>
            </p:nvPr>
          </p:nvCxnSpPr>
          <p:spPr>
            <a:xfrm flipH="1">
              <a:off x="7667" y="2357"/>
              <a:ext cx="550" cy="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7" name="组合 26" title=""/>
          <p:cNvGrpSpPr/>
          <p:nvPr>
            <p:custDataLst>
              <p:tags r:id="rId11"/>
            </p:custDataLst>
          </p:nvPr>
        </p:nvGrpSpPr>
        <p:grpSpPr>
          <a:xfrm>
            <a:off x="1584960" y="1993900"/>
            <a:ext cx="1889125" cy="398780"/>
            <a:chOff x="9198" y="1835"/>
            <a:chExt cx="2975" cy="628"/>
          </a:xfrm>
        </p:grpSpPr>
        <p:sp>
          <p:nvSpPr>
            <p:cNvPr id="28" name="文本框 27"/>
            <p:cNvSpPr txBox="1"/>
            <p:nvPr>
              <p:custDataLst>
                <p:tags r:id="rId12"/>
              </p:custDataLst>
            </p:nvPr>
          </p:nvSpPr>
          <p:spPr>
            <a:xfrm>
              <a:off x="9198" y="1835"/>
              <a:ext cx="2073" cy="628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>
                  <a:solidFill>
                    <a:srgbClr val="FFFFFF"/>
                  </a:solidFill>
                </a:rPr>
                <a:t>复位按钮</a:t>
              </a:r>
              <a:endParaRPr lang="zh-CN" altLang="en-US" sz="2000" b="1">
                <a:solidFill>
                  <a:srgbClr val="FFFFFF"/>
                </a:solidFill>
              </a:endParaRPr>
            </a:p>
          </p:txBody>
        </p:sp>
        <p:cxnSp>
          <p:nvCxnSpPr>
            <p:cNvPr id="29" name="直接连接符 28"/>
            <p:cNvCxnSpPr/>
            <p:nvPr>
              <p:custDataLst>
                <p:tags r:id="rId13"/>
              </p:custDataLst>
            </p:nvPr>
          </p:nvCxnSpPr>
          <p:spPr>
            <a:xfrm flipH="1">
              <a:off x="11266" y="2153"/>
              <a:ext cx="907" cy="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0" name="组合 29" title=""/>
          <p:cNvGrpSpPr/>
          <p:nvPr>
            <p:custDataLst>
              <p:tags r:id="rId14"/>
            </p:custDataLst>
          </p:nvPr>
        </p:nvGrpSpPr>
        <p:grpSpPr>
          <a:xfrm>
            <a:off x="5297170" y="2489835"/>
            <a:ext cx="2737485" cy="626110"/>
            <a:chOff x="6758" y="1835"/>
            <a:chExt cx="4311" cy="986"/>
          </a:xfrm>
        </p:grpSpPr>
        <p:sp>
          <p:nvSpPr>
            <p:cNvPr id="31" name="文本框 30"/>
            <p:cNvSpPr txBox="1"/>
            <p:nvPr>
              <p:custDataLst>
                <p:tags r:id="rId15"/>
              </p:custDataLst>
            </p:nvPr>
          </p:nvSpPr>
          <p:spPr>
            <a:xfrm>
              <a:off x="8192" y="1835"/>
              <a:ext cx="2877" cy="628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>
                  <a:solidFill>
                    <a:srgbClr val="FFFFFF"/>
                  </a:solidFill>
                </a:rPr>
                <a:t>大表盘：秒钟</a:t>
              </a:r>
              <a:endParaRPr lang="zh-CN" altLang="en-US" sz="2000" b="1">
                <a:solidFill>
                  <a:srgbClr val="FFFFFF"/>
                </a:solidFill>
              </a:endParaRPr>
            </a:p>
          </p:txBody>
        </p:sp>
        <p:cxnSp>
          <p:nvCxnSpPr>
            <p:cNvPr id="32" name="直接连接符 31"/>
            <p:cNvCxnSpPr/>
            <p:nvPr>
              <p:custDataLst>
                <p:tags r:id="rId16"/>
              </p:custDataLst>
            </p:nvPr>
          </p:nvCxnSpPr>
          <p:spPr>
            <a:xfrm flipV="1">
              <a:off x="6758" y="2147"/>
              <a:ext cx="921" cy="67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直接连接符 32"/>
            <p:cNvCxnSpPr/>
            <p:nvPr>
              <p:custDataLst>
                <p:tags r:id="rId17"/>
              </p:custDataLst>
            </p:nvPr>
          </p:nvCxnSpPr>
          <p:spPr>
            <a:xfrm flipH="1">
              <a:off x="7667" y="2153"/>
              <a:ext cx="550" cy="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4" name="组合 33" title=""/>
          <p:cNvGrpSpPr/>
          <p:nvPr>
            <p:custDataLst>
              <p:tags r:id="rId18"/>
            </p:custDataLst>
          </p:nvPr>
        </p:nvGrpSpPr>
        <p:grpSpPr>
          <a:xfrm>
            <a:off x="1384935" y="2813685"/>
            <a:ext cx="3085465" cy="643255"/>
            <a:chOff x="8463" y="1450"/>
            <a:chExt cx="4859" cy="1013"/>
          </a:xfrm>
        </p:grpSpPr>
        <p:sp>
          <p:nvSpPr>
            <p:cNvPr id="35" name="文本框 34"/>
            <p:cNvSpPr txBox="1"/>
            <p:nvPr>
              <p:custDataLst>
                <p:tags r:id="rId19"/>
              </p:custDataLst>
            </p:nvPr>
          </p:nvSpPr>
          <p:spPr>
            <a:xfrm>
              <a:off x="8463" y="1835"/>
              <a:ext cx="2808" cy="628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>
                  <a:solidFill>
                    <a:srgbClr val="FFFFFF"/>
                  </a:solidFill>
                </a:rPr>
                <a:t>小表盘：分钟</a:t>
              </a:r>
              <a:endParaRPr lang="zh-CN" altLang="en-US" sz="2000" b="1">
                <a:solidFill>
                  <a:srgbClr val="FFFFFF"/>
                </a:solidFill>
              </a:endParaRPr>
            </a:p>
          </p:txBody>
        </p:sp>
        <p:cxnSp>
          <p:nvCxnSpPr>
            <p:cNvPr id="36" name="直接连接符 35"/>
            <p:cNvCxnSpPr/>
            <p:nvPr>
              <p:custDataLst>
                <p:tags r:id="rId20"/>
              </p:custDataLst>
            </p:nvPr>
          </p:nvCxnSpPr>
          <p:spPr>
            <a:xfrm flipH="1">
              <a:off x="11821" y="1450"/>
              <a:ext cx="1501" cy="70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直接连接符 36"/>
            <p:cNvCxnSpPr/>
            <p:nvPr>
              <p:custDataLst>
                <p:tags r:id="rId21"/>
              </p:custDataLst>
            </p:nvPr>
          </p:nvCxnSpPr>
          <p:spPr>
            <a:xfrm flipH="1">
              <a:off x="11267" y="2142"/>
              <a:ext cx="567" cy="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8" name="矩形 37" title=""/>
          <p:cNvSpPr/>
          <p:nvPr>
            <p:custDataLst>
              <p:tags r:id="rId22"/>
            </p:custDataLst>
          </p:nvPr>
        </p:nvSpPr>
        <p:spPr>
          <a:xfrm>
            <a:off x="669925" y="886143"/>
            <a:ext cx="2674620" cy="534035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t"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1" hangingPunct="1">
              <a:lnSpc>
                <a:spcPct val="14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</a:pPr>
            <a:r>
              <a:rPr lang="en-US" altLang="zh-CN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15. 了解秒表</a:t>
            </a:r>
            <a:endParaRPr lang="en-US" altLang="zh-CN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9" name="文本框 38" title=""/>
          <p:cNvSpPr txBox="1"/>
          <p:nvPr>
            <p:custDataLst>
              <p:tags r:id="rId23"/>
            </p:custDataLst>
          </p:nvPr>
        </p:nvSpPr>
        <p:spPr>
          <a:xfrm>
            <a:off x="1384935" y="4320540"/>
            <a:ext cx="4572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读数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小盘分钟数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大盘秒数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8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8" name="TextBox 16" title=""/>
          <p:cNvSpPr/>
          <p:nvPr>
            <p:custDataLst>
              <p:tags r:id="rId3"/>
            </p:custDataLst>
          </p:nvPr>
        </p:nvSpPr>
        <p:spPr>
          <a:xfrm>
            <a:off x="669925" y="470535"/>
            <a:ext cx="7823200" cy="61404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1" hangingPunct="1">
              <a:lnSpc>
                <a:spcPct val="14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</a:pPr>
            <a:r>
              <a:rPr lang="en-US" altLang="zh-CN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16. </a:t>
            </a:r>
            <a:r>
              <a:rPr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误差</a:t>
            </a:r>
            <a:r>
              <a:rPr lang="zh-CN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：</a:t>
            </a:r>
            <a:r>
              <a:rPr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测量值和真实值之间的差异</a:t>
            </a:r>
            <a:r>
              <a:rPr lang="en-US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.</a:t>
            </a:r>
            <a:endParaRPr lang="en-US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TextBox 16" title=""/>
          <p:cNvSpPr/>
          <p:nvPr>
            <p:custDataLst>
              <p:tags r:id="rId4"/>
            </p:custDataLst>
          </p:nvPr>
        </p:nvSpPr>
        <p:spPr>
          <a:xfrm>
            <a:off x="669925" y="1072515"/>
            <a:ext cx="7823200" cy="61404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1" hangingPunct="1">
              <a:lnSpc>
                <a:spcPct val="14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</a:pPr>
            <a:r>
              <a:rPr lang="en-US" altLang="zh-CN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17. </a:t>
            </a:r>
            <a:r>
              <a:rPr lang="zh-CN" altLang="en-US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产生</a:t>
            </a:r>
            <a:r>
              <a:rPr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误差</a:t>
            </a:r>
            <a:r>
              <a:rPr lang="zh-CN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的因素：</a:t>
            </a:r>
            <a:r>
              <a:rPr lang="en-US" altLang="zh-CN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_________</a:t>
            </a:r>
            <a:r>
              <a:rPr lang="zh-CN" altLang="en-US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_________</a:t>
            </a:r>
            <a:r>
              <a:rPr lang="zh-CN" altLang="en-US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_______</a:t>
            </a:r>
            <a:r>
              <a:rPr lang="en-US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.</a:t>
            </a:r>
            <a:endParaRPr lang="en-US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9" name="矩形 18" title=""/>
          <p:cNvSpPr/>
          <p:nvPr>
            <p:custDataLst>
              <p:tags r:id="rId5"/>
            </p:custDataLst>
          </p:nvPr>
        </p:nvSpPr>
        <p:spPr>
          <a:xfrm>
            <a:off x="3626224" y="1152440"/>
            <a:ext cx="1550613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测量工具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4" name="Rectangle 7" title="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35965" y="1812925"/>
            <a:ext cx="7672070" cy="10147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 cmpd="thickThin">
            <a:solidFill>
              <a:srgbClr val="3D8F95"/>
            </a:solidFill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注意：</a:t>
            </a:r>
            <a:r>
              <a:rPr kumimoji="1" lang="zh-CN" altLang="en-US" sz="24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误差是客观存在的，不可避免的，不可能消除，只能尽量的减小</a:t>
            </a:r>
            <a:r>
              <a:rPr kumimoji="1" lang="en-US" altLang="zh-CN" sz="24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.</a:t>
            </a:r>
            <a:r>
              <a:rPr kumimoji="1" lang="zh-CN" altLang="en-US" sz="24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endParaRPr kumimoji="1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" name="Text Box 5" title="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69925" y="3025140"/>
            <a:ext cx="7934325" cy="140652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</a:pPr>
            <a:r>
              <a:rPr lang="en-US" altLang="zh-CN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18. 减小误差的办法：_________________</a:t>
            </a:r>
            <a:r>
              <a:rPr lang="zh-CN" altLang="en-US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____________</a:t>
            </a:r>
            <a:r>
              <a:rPr lang="zh-CN" altLang="en-US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_____________________.</a:t>
            </a:r>
            <a:endParaRPr lang="en-US" altLang="zh-CN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矩形 6" title=""/>
          <p:cNvSpPr/>
          <p:nvPr>
            <p:custDataLst>
              <p:tags r:id="rId8"/>
            </p:custDataLst>
          </p:nvPr>
        </p:nvSpPr>
        <p:spPr>
          <a:xfrm>
            <a:off x="5284367" y="1152440"/>
            <a:ext cx="1550613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测量方法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8" name="矩形 7" title=""/>
          <p:cNvSpPr/>
          <p:nvPr>
            <p:custDataLst>
              <p:tags r:id="rId9"/>
            </p:custDataLst>
          </p:nvPr>
        </p:nvSpPr>
        <p:spPr>
          <a:xfrm>
            <a:off x="7010400" y="1139190"/>
            <a:ext cx="112585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测量者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9" name="矩形 8" title=""/>
          <p:cNvSpPr/>
          <p:nvPr>
            <p:custDataLst>
              <p:tags r:id="rId10"/>
            </p:custDataLst>
          </p:nvPr>
        </p:nvSpPr>
        <p:spPr>
          <a:xfrm>
            <a:off x="3632835" y="3082290"/>
            <a:ext cx="263588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多次测量取平均值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0" name="矩形 9" title=""/>
          <p:cNvSpPr/>
          <p:nvPr>
            <p:custDataLst>
              <p:tags r:id="rId11"/>
            </p:custDataLst>
          </p:nvPr>
        </p:nvSpPr>
        <p:spPr>
          <a:xfrm>
            <a:off x="6433185" y="3091815"/>
            <a:ext cx="206502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改进测量方法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1" name="矩形 10" title=""/>
          <p:cNvSpPr/>
          <p:nvPr>
            <p:custDataLst>
              <p:tags r:id="rId12"/>
            </p:custDataLst>
          </p:nvPr>
        </p:nvSpPr>
        <p:spPr>
          <a:xfrm>
            <a:off x="746760" y="3644265"/>
            <a:ext cx="32550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选用精度高的测量工具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8" name="文本框 7" title=""/>
          <p:cNvSpPr txBox="1"/>
          <p:nvPr>
            <p:custDataLst>
              <p:tags r:id="rId3"/>
            </p:custDataLst>
          </p:nvPr>
        </p:nvSpPr>
        <p:spPr>
          <a:xfrm>
            <a:off x="633095" y="417195"/>
            <a:ext cx="52578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第四节 测量：物体运动的速度</a:t>
            </a:r>
            <a:endParaRPr lang="zh-CN" altLang="en-US" sz="280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3" name="TextBox 1" title=""/>
          <p:cNvSpPr/>
          <p:nvPr>
            <p:custDataLst>
              <p:tags r:id="rId4"/>
            </p:custDataLst>
          </p:nvPr>
        </p:nvSpPr>
        <p:spPr>
          <a:xfrm>
            <a:off x="689610" y="1179195"/>
            <a:ext cx="768667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</a:pPr>
            <a:r>
              <a:rPr lang="en-US" altLang="zh-CN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19. 实验目的：练习使用________和______测算平均速度.</a:t>
            </a:r>
            <a:endParaRPr lang="en-US" altLang="zh-CN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矩形 5" title=""/>
          <p:cNvSpPr/>
          <p:nvPr>
            <p:custDataLst>
              <p:tags r:id="rId5"/>
            </p:custDataLst>
          </p:nvPr>
        </p:nvSpPr>
        <p:spPr>
          <a:xfrm>
            <a:off x="3925570" y="1286193"/>
            <a:ext cx="1303338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刻度尺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5" name="TextBox 24" title=""/>
          <p:cNvSpPr/>
          <p:nvPr>
            <p:custDataLst>
              <p:tags r:id="rId6"/>
            </p:custDataLst>
          </p:nvPr>
        </p:nvSpPr>
        <p:spPr>
          <a:xfrm>
            <a:off x="689610" y="1930083"/>
            <a:ext cx="541972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</a:pPr>
            <a:r>
              <a:rPr lang="en-US" altLang="zh-CN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20. 实验原理：_________（公式）.</a:t>
            </a:r>
            <a:endParaRPr lang="en-US" altLang="zh-CN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5" name="矩形 34" title=""/>
          <p:cNvSpPr/>
          <p:nvPr>
            <p:custDataLst>
              <p:tags r:id="rId7"/>
            </p:custDataLst>
          </p:nvPr>
        </p:nvSpPr>
        <p:spPr>
          <a:xfrm>
            <a:off x="5504815" y="1286193"/>
            <a:ext cx="93218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秒表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graphicFrame>
        <p:nvGraphicFramePr>
          <p:cNvPr id="5" name="对象 4" title="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2986088" y="1642428"/>
          <a:ext cx="779462" cy="8636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2" r:id="rId9" imgW="355600" imgH="393065" progId="Equation.DSMT4">
                  <p:embed/>
                </p:oleObj>
              </mc:Choice>
              <mc:Fallback>
                <p:oleObj r:id="rId9" imgW="355600" imgH="393065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986088" y="1642428"/>
                        <a:ext cx="779462" cy="863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 title=""/>
          <p:cNvSpPr/>
          <p:nvPr>
            <p:custDataLst>
              <p:tags r:id="rId11"/>
            </p:custDataLst>
          </p:nvPr>
        </p:nvSpPr>
        <p:spPr>
          <a:xfrm>
            <a:off x="689610" y="2711133"/>
            <a:ext cx="6962775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</a:pPr>
            <a:r>
              <a:rPr lang="en-US" altLang="zh-CN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21. 实验器材：_________、斜面、______、金属片、小木块、小车.</a:t>
            </a:r>
            <a:endParaRPr lang="en-US" altLang="zh-CN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3" name="矩形 22" title=""/>
          <p:cNvSpPr/>
          <p:nvPr>
            <p:custDataLst>
              <p:tags r:id="rId12"/>
            </p:custDataLst>
          </p:nvPr>
        </p:nvSpPr>
        <p:spPr>
          <a:xfrm>
            <a:off x="2795905" y="2785110"/>
            <a:ext cx="1341438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刻度尺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4" name="矩形 23" title=""/>
          <p:cNvSpPr/>
          <p:nvPr>
            <p:custDataLst>
              <p:tags r:id="rId13"/>
            </p:custDataLst>
          </p:nvPr>
        </p:nvSpPr>
        <p:spPr>
          <a:xfrm>
            <a:off x="5358130" y="2786698"/>
            <a:ext cx="91249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秒表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  <p:cond evt="onBegin" delay="0">
                          <p:tn val="15"/>
                        </p:cond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  <p:cond evt="onBegin" delay="0">
                          <p:tn val="19"/>
                        </p:cond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  <p:cond evt="onBegin" delay="0">
                          <p:tn val="23"/>
                        </p:cond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  <p:cond evt="onBegin" delay="0">
                          <p:tn val="27"/>
                        </p:cond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  <p:cond evt="onBegin" delay="0">
                          <p:tn val="31"/>
                        </p:cond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25" grpId="0" animBg="1"/>
      <p:bldP spid="35" grpId="0"/>
      <p:bldP spid="17" grpId="0" animBg="1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6" name="TextBox 15" title=""/>
          <p:cNvSpPr/>
          <p:nvPr>
            <p:custDataLst>
              <p:tags r:id="rId3"/>
            </p:custDataLst>
          </p:nvPr>
        </p:nvSpPr>
        <p:spPr>
          <a:xfrm>
            <a:off x="826770" y="774700"/>
            <a:ext cx="7490460" cy="314007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</a:pPr>
            <a:r>
              <a:rPr lang="en-US" altLang="zh-CN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22. 实验步骤</a:t>
            </a:r>
            <a:r>
              <a:rPr lang="zh-CN" altLang="en-US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：</a:t>
            </a:r>
            <a:endParaRPr lang="en-US" altLang="zh-CN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lvl="0" algn="l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</a:pPr>
            <a:r>
              <a:rPr lang="en-US" altLang="zh-CN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（1）将斜面固定，确定起点位置.实验中保持斜面较小的坡度，目的_______________________________.</a:t>
            </a:r>
            <a:endParaRPr lang="en-US" altLang="zh-CN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lvl="0" algn="l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</a:pPr>
            <a:r>
              <a:rPr lang="en-US" altLang="zh-CN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（2）测量全程的平均速度.</a:t>
            </a:r>
            <a:endParaRPr lang="en-US" altLang="zh-CN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lvl="0" algn="l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</a:pPr>
            <a:r>
              <a:rPr lang="en-US" altLang="zh-CN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（3）测量上半段的平均速度.</a:t>
            </a:r>
            <a:endParaRPr lang="en-US" altLang="zh-CN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6" name="矩形 25" title=""/>
          <p:cNvSpPr/>
          <p:nvPr>
            <p:custDataLst>
              <p:tags r:id="rId4"/>
            </p:custDataLst>
          </p:nvPr>
        </p:nvSpPr>
        <p:spPr>
          <a:xfrm>
            <a:off x="2757488" y="1933258"/>
            <a:ext cx="4859338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使小车运动速度较慢，便于测量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7" name="矩形 6" title=""/>
          <p:cNvSpPr/>
          <p:nvPr>
            <p:custDataLst>
              <p:tags r:id="rId3"/>
            </p:custDataLst>
          </p:nvPr>
        </p:nvSpPr>
        <p:spPr>
          <a:xfrm>
            <a:off x="446405" y="3601085"/>
            <a:ext cx="8263890" cy="117665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</a:pPr>
            <a:r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（1）图中</a:t>
            </a:r>
            <a:r>
              <a:rPr lang="zh-CN" altLang="en-US" i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AB</a:t>
            </a:r>
            <a:r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段的路程</a:t>
            </a:r>
            <a:r>
              <a:rPr lang="zh-CN" altLang="en-US" i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s</a:t>
            </a:r>
            <a:r>
              <a:rPr lang="zh-CN" altLang="en-US" i="1" baseline="-250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AB</a:t>
            </a:r>
            <a:r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=____cm，如果测得时间</a:t>
            </a:r>
            <a:r>
              <a:rPr lang="zh-CN" altLang="en-US" i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t</a:t>
            </a:r>
            <a:r>
              <a:rPr lang="zh-CN" altLang="en-US" i="1" baseline="-250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AB</a:t>
            </a:r>
            <a:r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=1.6s，则</a:t>
            </a:r>
            <a:r>
              <a:rPr lang="zh-CN" altLang="en-US" i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AB</a:t>
            </a:r>
            <a:r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段的平均速度</a:t>
            </a:r>
            <a:r>
              <a:rPr lang="zh-CN" altLang="en-US" i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v</a:t>
            </a:r>
            <a:r>
              <a:rPr lang="zh-CN" altLang="en-US" i="1" baseline="-250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AB</a:t>
            </a:r>
            <a:r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=_____cm/s．</a:t>
            </a:r>
            <a:endParaRPr lang="zh-CN" altLang="en-US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矩形 1" title=""/>
          <p:cNvSpPr/>
          <p:nvPr>
            <p:custDataLst>
              <p:tags r:id="rId4"/>
            </p:custDataLst>
          </p:nvPr>
        </p:nvSpPr>
        <p:spPr>
          <a:xfrm>
            <a:off x="446405" y="690245"/>
            <a:ext cx="8263890" cy="171704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</a:pPr>
            <a:r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如图在斜面上测量小车运动的平均速度．让小车从斜面</a:t>
            </a:r>
            <a:r>
              <a:rPr lang="zh-CN" altLang="en-US" i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点由静止开始下滑，分别测出小车到达</a:t>
            </a:r>
            <a:r>
              <a:rPr lang="zh-CN" altLang="en-US" i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B</a:t>
            </a:r>
            <a:r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点和</a:t>
            </a:r>
            <a:r>
              <a:rPr lang="zh-CN" altLang="en-US" i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C</a:t>
            </a:r>
            <a:r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点的时间，即可测出不同阶段的平均速度．</a:t>
            </a:r>
            <a:endParaRPr lang="zh-CN" altLang="en-US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7651" name="Picture 2" title="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>
            <a:clrChange>
              <a:clrFrom>
                <a:srgbClr val="FDFDFD">
                  <a:alpha val="100000"/>
                </a:srgbClr>
              </a:clrFrom>
              <a:clrTo>
                <a:srgbClr val="FDFDF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26915" y="2015490"/>
            <a:ext cx="4001770" cy="13595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 title=""/>
          <p:cNvSpPr/>
          <p:nvPr>
            <p:custDataLst>
              <p:tags r:id="rId7"/>
            </p:custDataLst>
          </p:nvPr>
        </p:nvSpPr>
        <p:spPr>
          <a:xfrm>
            <a:off x="4100830" y="3670300"/>
            <a:ext cx="62611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</a:rPr>
              <a:t>40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矩形 5" title=""/>
          <p:cNvSpPr/>
          <p:nvPr>
            <p:custDataLst>
              <p:tags r:id="rId8"/>
            </p:custDataLst>
          </p:nvPr>
        </p:nvSpPr>
        <p:spPr>
          <a:xfrm>
            <a:off x="3739515" y="4204970"/>
            <a:ext cx="62611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</a:rPr>
              <a:t>25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黑体" panose="02010609060101010101" pitchFamily="49" charset="-122"/>
              <a:cs typeface="+mn-cs"/>
            </a:endParaRPr>
          </a:p>
        </p:txBody>
      </p:sp>
      <p:graphicFrame>
        <p:nvGraphicFramePr>
          <p:cNvPr id="5" name="对象 4" title="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431165" y="2484755"/>
          <a:ext cx="3978558" cy="9000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3" r:id="rId10" imgW="1803400" imgH="444500" progId="Equation.DSMT4">
                  <p:embed/>
                </p:oleObj>
              </mc:Choice>
              <mc:Fallback>
                <p:oleObj r:id="rId10" imgW="1803400" imgH="4445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31165" y="2484755"/>
                        <a:ext cx="3978558" cy="900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 title=""/>
          <p:cNvSpPr txBox="1"/>
          <p:nvPr>
            <p:custDataLst>
              <p:tags r:id="rId12"/>
            </p:custDataLst>
          </p:nvPr>
        </p:nvSpPr>
        <p:spPr>
          <a:xfrm>
            <a:off x="529027" y="360561"/>
            <a:ext cx="2047240" cy="4603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altLang="zh-CN"/>
              <a:t>&lt; </a:t>
            </a:r>
            <a:r>
              <a:rPr lang="zh-CN" altLang="en-US"/>
              <a:t>针对训练</a:t>
            </a:r>
            <a:r>
              <a:rPr lang="en-US" altLang="zh-CN"/>
              <a:t> &gt;</a:t>
            </a:r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矩形 1" title=""/>
          <p:cNvSpPr/>
          <p:nvPr>
            <p:custDataLst>
              <p:tags r:id="rId3"/>
            </p:custDataLst>
          </p:nvPr>
        </p:nvSpPr>
        <p:spPr>
          <a:xfrm>
            <a:off x="688975" y="2489200"/>
            <a:ext cx="777875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</a:pPr>
            <a:r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（2）在测量小车到达</a:t>
            </a:r>
            <a:r>
              <a:rPr lang="zh-CN" altLang="en-US" i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B</a:t>
            </a:r>
            <a:r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点的时间时，如果小车过了</a:t>
            </a:r>
            <a:r>
              <a:rPr lang="zh-CN" altLang="en-US" i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B</a:t>
            </a:r>
            <a:r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点才停止计时，测得</a:t>
            </a:r>
            <a:r>
              <a:rPr lang="zh-CN" altLang="en-US" i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AB</a:t>
            </a:r>
            <a:r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段的平均速度</a:t>
            </a:r>
            <a:r>
              <a:rPr lang="zh-CN" altLang="en-US" i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v</a:t>
            </a:r>
            <a:r>
              <a:rPr lang="zh-CN" altLang="en-US" i="1" baseline="-250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AB</a:t>
            </a:r>
            <a:r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会偏_____．</a:t>
            </a:r>
            <a:endParaRPr lang="zh-CN" altLang="en-US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矩形 2" title="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66128" y="3799840"/>
            <a:ext cx="51736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DC00E4"/>
                </a:solidFill>
                <a:effectLst/>
                <a:uLnTx/>
                <a:uFillTx/>
                <a:latin typeface="宋体" panose="02010600030101010101" pitchFamily="2" charset="-122"/>
              </a:rPr>
              <a:t>记录时间大于实验所用时间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DC00E4"/>
              </a:solidFill>
              <a:effectLst/>
              <a:uLnTx/>
              <a:uFillTx/>
              <a:latin typeface="宋体" panose="02010600030101010101" pitchFamily="2" charset="-122"/>
            </a:endParaRPr>
          </a:p>
        </p:txBody>
      </p:sp>
      <p:sp>
        <p:nvSpPr>
          <p:cNvPr id="4" name="矩形 3" title="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85255" y="3148330"/>
            <a:ext cx="72263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</a:rPr>
              <a:t>小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宋体" panose="02010600030101010101" pitchFamily="2" charset="-122"/>
            </a:endParaRPr>
          </a:p>
        </p:txBody>
      </p:sp>
      <p:pic>
        <p:nvPicPr>
          <p:cNvPr id="27651" name="Picture 2" title="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>
            <a:clrChange>
              <a:clrFrom>
                <a:srgbClr val="FDFDFD">
                  <a:alpha val="100000"/>
                </a:srgbClr>
              </a:clrFrom>
              <a:clrTo>
                <a:srgbClr val="FDFDF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71115" y="392430"/>
            <a:ext cx="4001770" cy="135953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5" name="直接连接符 4" title=""/>
          <p:cNvCxnSpPr/>
          <p:nvPr>
            <p:custDataLst>
              <p:tags r:id="rId8"/>
            </p:custDataLst>
          </p:nvPr>
        </p:nvCxnSpPr>
        <p:spPr>
          <a:xfrm>
            <a:off x="6899275" y="3079750"/>
            <a:ext cx="119316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3541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直接连接符 5" title=""/>
          <p:cNvCxnSpPr/>
          <p:nvPr>
            <p:custDataLst>
              <p:tags r:id="rId9"/>
            </p:custDataLst>
          </p:nvPr>
        </p:nvCxnSpPr>
        <p:spPr>
          <a:xfrm>
            <a:off x="766128" y="3612363"/>
            <a:ext cx="160464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3541A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矩形 1" title=""/>
          <p:cNvSpPr/>
          <p:nvPr>
            <p:custDataLst>
              <p:tags r:id="rId3"/>
            </p:custDataLst>
          </p:nvPr>
        </p:nvSpPr>
        <p:spPr>
          <a:xfrm>
            <a:off x="546100" y="1769110"/>
            <a:ext cx="8082280" cy="297370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</a:pPr>
            <a:r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（3）为了测量小车运动过程中下半程的平均速度，某同学让小车从</a:t>
            </a:r>
            <a:r>
              <a:rPr lang="zh-CN" altLang="en-US" i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B</a:t>
            </a:r>
            <a:r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点由静止释放，测出小车到达</a:t>
            </a:r>
            <a:r>
              <a:rPr lang="zh-CN" altLang="en-US" i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C</a:t>
            </a:r>
            <a:r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点的时间，从而计算出小车运动过程中下半程的平均速度．他的做法正确吗？_______，理由是：______________________________</a:t>
            </a:r>
            <a:endParaRPr lang="zh-CN" altLang="en-US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lvl="0" algn="l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</a:pPr>
            <a:r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____________________________________________．</a:t>
            </a:r>
            <a:endParaRPr lang="zh-CN" altLang="en-US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矩形 5" title="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49045" y="3500120"/>
            <a:ext cx="118554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</a:rPr>
              <a:t>不正确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宋体" panose="02010600030101010101" pitchFamily="2" charset="-122"/>
            </a:endParaRPr>
          </a:p>
        </p:txBody>
      </p:sp>
      <p:sp>
        <p:nvSpPr>
          <p:cNvPr id="7" name="矩形 6" title="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1170" y="3403612"/>
            <a:ext cx="8113395" cy="111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l" defTabSz="914400" rtl="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cs typeface="楷体" panose="02010609060101010101" pitchFamily="49" charset="-122"/>
              </a:rPr>
              <a:t>                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cs typeface="楷体" panose="02010609060101010101" pitchFamily="49" charset="-122"/>
              </a:rPr>
              <a:t>     所测时间不是运动过程中下半程的时间，因而算出的速度也不是下半段的平均速度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宋体" panose="02010600030101010101" pitchFamily="2" charset="-122"/>
              <a:cs typeface="楷体" panose="02010609060101010101" pitchFamily="49" charset="-122"/>
            </a:endParaRPr>
          </a:p>
        </p:txBody>
      </p:sp>
      <p:pic>
        <p:nvPicPr>
          <p:cNvPr id="27651" name="Picture 2" title="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>
            <a:clrChange>
              <a:clrFrom>
                <a:srgbClr val="FDFDFD">
                  <a:alpha val="100000"/>
                </a:srgbClr>
              </a:clrFrom>
              <a:clrTo>
                <a:srgbClr val="FDFDF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71115" y="392430"/>
            <a:ext cx="4001770" cy="13595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pSp>
        <p:nvGrpSpPr>
          <p:cNvPr id="2" name="组合 1" title=""/>
          <p:cNvGrpSpPr/>
          <p:nvPr>
            <p:custDataLst>
              <p:tags r:id="rId3"/>
            </p:custDataLst>
          </p:nvPr>
        </p:nvGrpSpPr>
        <p:grpSpPr>
          <a:xfrm>
            <a:off x="515620" y="439420"/>
            <a:ext cx="2469515" cy="614680"/>
            <a:chOff x="6620" y="3115"/>
            <a:chExt cx="3889" cy="968"/>
          </a:xfrm>
        </p:grpSpPr>
        <p:sp>
          <p:nvSpPr>
            <p:cNvPr id="4" name="圆角矩形 3"/>
            <p:cNvSpPr/>
            <p:nvPr>
              <p:custDataLst>
                <p:tags r:id="rId4"/>
              </p:custDataLst>
            </p:nvPr>
          </p:nvSpPr>
          <p:spPr>
            <a:xfrm>
              <a:off x="6620" y="3115"/>
              <a:ext cx="3889" cy="968"/>
            </a:xfrm>
            <a:prstGeom prst="roundRect">
              <a:avLst/>
            </a:prstGeom>
            <a:solidFill>
              <a:srgbClr val="DAE3F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" name="文本框 1"/>
            <p:cNvSpPr txBox="1"/>
            <p:nvPr>
              <p:custDataLst>
                <p:tags r:id="rId5"/>
              </p:custDataLst>
            </p:nvPr>
          </p:nvSpPr>
          <p:spPr>
            <a:xfrm>
              <a:off x="7612" y="3188"/>
              <a:ext cx="2849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00000"/>
                </a:lnSpc>
              </a:pPr>
              <a:r>
                <a:rPr lang="zh-CN" altLang="en-US" sz="2800" b="1">
                  <a:solidFill>
                    <a:srgbClr val="203864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本章练习</a:t>
              </a:r>
              <a:endParaRPr lang="zh-CN" altLang="en-US" sz="2800" b="1">
                <a:solidFill>
                  <a:srgbClr val="203864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7" name="椭圆 6"/>
            <p:cNvSpPr/>
            <p:nvPr>
              <p:custDataLst>
                <p:tags r:id="rId6"/>
              </p:custDataLst>
            </p:nvPr>
          </p:nvSpPr>
          <p:spPr>
            <a:xfrm>
              <a:off x="6923" y="3292"/>
              <a:ext cx="615" cy="615"/>
            </a:xfrm>
            <a:prstGeom prst="ellipse">
              <a:avLst/>
            </a:prstGeom>
            <a:solidFill>
              <a:srgbClr val="203864"/>
            </a:solidFill>
            <a:ln w="635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8" name="文本框 7" title=""/>
          <p:cNvSpPr txBox="1"/>
          <p:nvPr>
            <p:custDataLst>
              <p:tags r:id="rId7"/>
            </p:custDataLst>
          </p:nvPr>
        </p:nvSpPr>
        <p:spPr>
          <a:xfrm>
            <a:off x="633095" y="1158875"/>
            <a:ext cx="44659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科学认知与辨析</a:t>
            </a:r>
            <a:endParaRPr lang="zh-CN" altLang="en-US" sz="280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3" name="矩形 2" title=""/>
          <p:cNvSpPr/>
          <p:nvPr>
            <p:custDataLst>
              <p:tags r:id="rId8"/>
            </p:custDataLst>
          </p:nvPr>
        </p:nvSpPr>
        <p:spPr>
          <a:xfrm>
            <a:off x="752475" y="1633220"/>
            <a:ext cx="7639050" cy="289814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</a:pPr>
            <a:r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. </a:t>
            </a:r>
            <a:r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下列估测值接近实际情况的选项是（</a:t>
            </a:r>
            <a:r>
              <a:rPr lang="en-US" alt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         </a:t>
            </a:r>
            <a:r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）。</a:t>
            </a:r>
            <a:endParaRPr lang="zh-CN" altLang="en-US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lvl="0" algn="l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</a:pPr>
            <a:r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A.</a:t>
            </a:r>
            <a:r>
              <a:rPr lang="en-US" alt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中学生的手掌宽度约为40 cm</a:t>
            </a:r>
            <a:endParaRPr lang="zh-CN" altLang="en-US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lvl="0" algn="l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</a:pPr>
            <a:r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B.</a:t>
            </a:r>
            <a:r>
              <a:rPr lang="en-US" alt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人步行速度约为10 m/s</a:t>
            </a:r>
            <a:endParaRPr lang="zh-CN" altLang="en-US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lvl="0" algn="l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</a:pPr>
            <a:r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C.</a:t>
            </a:r>
            <a:r>
              <a:rPr lang="en-US" alt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高速列车的速度可达300 km/h</a:t>
            </a:r>
            <a:endParaRPr lang="zh-CN" altLang="en-US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lvl="0" algn="l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</a:pPr>
            <a:r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D.</a:t>
            </a:r>
            <a:r>
              <a:rPr lang="en-US" alt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正常人心脏1h跳动约60次</a:t>
            </a:r>
            <a:endParaRPr lang="zh-CN" altLang="en-US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矩形 4" title="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020435" y="1747520"/>
            <a:ext cx="82613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矩形 2" title=""/>
          <p:cNvSpPr/>
          <p:nvPr>
            <p:custDataLst>
              <p:tags r:id="rId3"/>
            </p:custDataLst>
          </p:nvPr>
        </p:nvSpPr>
        <p:spPr>
          <a:xfrm>
            <a:off x="752475" y="726440"/>
            <a:ext cx="7639050" cy="181673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</a:pPr>
            <a:r>
              <a:rPr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2.</a:t>
            </a:r>
            <a:r>
              <a:rPr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小明乘车行至某隧道前，看到路边有</a:t>
            </a:r>
            <a:r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如</a:t>
            </a:r>
            <a:r>
              <a:rPr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图所示信息。据此可知</a:t>
            </a:r>
            <a:r>
              <a:rPr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在遵守交通规则的前提下，该车通过隧道的时间至少是多少?</a:t>
            </a:r>
            <a:endParaRPr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矩形 4" title="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31215" y="2588260"/>
            <a:ext cx="261683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D41D5"/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隧道全长：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1D41D5"/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4100m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1D41D5"/>
              </a:solidFill>
              <a:effectLst/>
              <a:uLnTx/>
              <a:uFillTx/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矩形 3" title="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28695" y="2588260"/>
            <a:ext cx="285242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D41D5"/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最高时速：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1D41D5"/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60km/h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1D41D5"/>
              </a:solidFill>
              <a:effectLst/>
              <a:uLnTx/>
              <a:uFillTx/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矩形 6" title=""/>
          <p:cNvSpPr/>
          <p:nvPr>
            <p:custDataLst>
              <p:tags r:id="rId6"/>
            </p:custDataLst>
          </p:nvPr>
        </p:nvSpPr>
        <p:spPr>
          <a:xfrm>
            <a:off x="1451901" y="2019300"/>
            <a:ext cx="624840" cy="35052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8" name="对象 7" title="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948053" y="3858260"/>
          <a:ext cx="2846070" cy="71945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4" name="Equation" r:id="rId8" imgW="1473200" imgH="405765" progId="Equation.DSMT4">
                  <p:embed/>
                </p:oleObj>
              </mc:Choice>
              <mc:Fallback>
                <p:oleObj name="Equation" r:id="rId8" imgW="1473200" imgH="405765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48053" y="3858260"/>
                        <a:ext cx="2846070" cy="7194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 title="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617538" y="3094038"/>
          <a:ext cx="3557587" cy="7191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5" name="Equation" r:id="rId11" imgW="44196000" imgH="9753600" progId="Equation.DSMT4">
                  <p:embed/>
                </p:oleObj>
              </mc:Choice>
              <mc:Fallback>
                <p:oleObj name="Equation" r:id="rId11" imgW="44196000" imgH="9753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17538" y="3094038"/>
                        <a:ext cx="3557587" cy="7191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图片 8" title="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199" y="3093720"/>
            <a:ext cx="2690326" cy="167236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pSp>
        <p:nvGrpSpPr>
          <p:cNvPr id="2" name="组合 1" title=""/>
          <p:cNvGrpSpPr/>
          <p:nvPr>
            <p:custDataLst>
              <p:tags r:id="rId3"/>
            </p:custDataLst>
          </p:nvPr>
        </p:nvGrpSpPr>
        <p:grpSpPr>
          <a:xfrm>
            <a:off x="515620" y="439420"/>
            <a:ext cx="2469515" cy="614680"/>
            <a:chOff x="6620" y="3115"/>
            <a:chExt cx="3889" cy="968"/>
          </a:xfrm>
        </p:grpSpPr>
        <p:sp>
          <p:nvSpPr>
            <p:cNvPr id="4" name="圆角矩形 3"/>
            <p:cNvSpPr/>
            <p:nvPr>
              <p:custDataLst>
                <p:tags r:id="rId4"/>
              </p:custDataLst>
            </p:nvPr>
          </p:nvSpPr>
          <p:spPr>
            <a:xfrm>
              <a:off x="6620" y="3115"/>
              <a:ext cx="3889" cy="968"/>
            </a:xfrm>
            <a:prstGeom prst="roundRect">
              <a:avLst/>
            </a:prstGeom>
            <a:solidFill>
              <a:srgbClr val="DAE3F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" name="文本框 1"/>
            <p:cNvSpPr txBox="1"/>
            <p:nvPr>
              <p:custDataLst>
                <p:tags r:id="rId5"/>
              </p:custDataLst>
            </p:nvPr>
          </p:nvSpPr>
          <p:spPr>
            <a:xfrm>
              <a:off x="7612" y="3188"/>
              <a:ext cx="2849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00000"/>
                </a:lnSpc>
              </a:pPr>
              <a:r>
                <a:rPr lang="zh-CN" altLang="en-US" sz="2800" b="1">
                  <a:solidFill>
                    <a:srgbClr val="203864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章节要点</a:t>
              </a:r>
              <a:endParaRPr lang="zh-CN" altLang="en-US" sz="2800" b="1">
                <a:solidFill>
                  <a:srgbClr val="203864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7" name="椭圆 6"/>
            <p:cNvSpPr/>
            <p:nvPr>
              <p:custDataLst>
                <p:tags r:id="rId6"/>
              </p:custDataLst>
            </p:nvPr>
          </p:nvSpPr>
          <p:spPr>
            <a:xfrm>
              <a:off x="6923" y="3292"/>
              <a:ext cx="615" cy="615"/>
            </a:xfrm>
            <a:prstGeom prst="ellipse">
              <a:avLst/>
            </a:prstGeom>
            <a:solidFill>
              <a:srgbClr val="203864"/>
            </a:solidFill>
            <a:ln w="635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8" name="文本框 7" title=""/>
          <p:cNvSpPr txBox="1"/>
          <p:nvPr>
            <p:custDataLst>
              <p:tags r:id="rId7"/>
            </p:custDataLst>
          </p:nvPr>
        </p:nvSpPr>
        <p:spPr>
          <a:xfrm>
            <a:off x="1122045" y="1134110"/>
            <a:ext cx="4572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第一节 动与静</a:t>
            </a:r>
            <a:endParaRPr lang="zh-CN" altLang="en-US" sz="280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6626" name="Rectangle 3" title=""/>
          <p:cNvSpPr>
            <a:spLocks noGrp="1"/>
          </p:cNvSpPr>
          <p:nvPr>
            <p:custDataLst>
              <p:tags r:id="rId8"/>
            </p:custDataLst>
          </p:nvPr>
        </p:nvSpPr>
        <p:spPr>
          <a:xfrm>
            <a:off x="1122045" y="1671320"/>
            <a:ext cx="7388860" cy="315214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 </a:t>
            </a:r>
            <a:r>
              <a:rPr lang="zh-CN" altLang="en-US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机械运动：一个物体相对于另一个物体位置的改变称为机械运动（简称运动）。</a:t>
            </a:r>
            <a:endParaRPr lang="zh-CN" altLang="en-US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 </a:t>
            </a:r>
            <a:r>
              <a:rPr lang="zh-CN" altLang="en-US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参照物：被选作参照标准的物体，叫做参照物。</a:t>
            </a:r>
            <a:endParaRPr lang="zh-CN" altLang="en-US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 </a:t>
            </a:r>
            <a:r>
              <a:rPr lang="zh-CN" altLang="en-US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静止：一个物体相对于参照物的位置</a:t>
            </a:r>
            <a:r>
              <a:rPr lang="en-US" altLang="zh-CN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____</a:t>
            </a:r>
            <a:r>
              <a:rPr lang="en-US" altLang="zh-CN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_________</a:t>
            </a:r>
            <a:r>
              <a:rPr lang="zh-CN" altLang="en-US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，则称这个物体是静止的。</a:t>
            </a:r>
            <a:endParaRPr lang="zh-CN" altLang="en-US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4. </a:t>
            </a:r>
            <a:r>
              <a:rPr lang="zh-CN" altLang="en-US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运动和静止是</a:t>
            </a:r>
            <a:r>
              <a:rPr lang="en-US" altLang="zh-CN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______</a:t>
            </a:r>
            <a:r>
              <a:rPr lang="zh-CN" altLang="en-US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的。</a:t>
            </a:r>
            <a:endParaRPr lang="zh-CN" altLang="en-US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9"/>
            </p:custDataLst>
          </p:nvPr>
        </p:nvSpPr>
        <p:spPr>
          <a:xfrm>
            <a:off x="6334760" y="3120390"/>
            <a:ext cx="20847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没有发生改变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10"/>
            </p:custDataLst>
          </p:nvPr>
        </p:nvSpPr>
        <p:spPr>
          <a:xfrm>
            <a:off x="3358515" y="4097020"/>
            <a:ext cx="9137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相对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uiExpand="1" build="p"/>
      <p:bldP spid="3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矩形 2" title=""/>
          <p:cNvSpPr/>
          <p:nvPr>
            <p:custDataLst>
              <p:tags r:id="rId3"/>
            </p:custDataLst>
          </p:nvPr>
        </p:nvSpPr>
        <p:spPr>
          <a:xfrm>
            <a:off x="752475" y="458830"/>
            <a:ext cx="7639050" cy="232664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</a:pPr>
            <a:r>
              <a:rPr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3.</a:t>
            </a:r>
            <a:r>
              <a:rPr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为了解重庆长江索道车厢运行速度，小王上网查询相关信息，得知：“长江索道全长</a:t>
            </a:r>
            <a:r>
              <a:rPr lang="en-US" alt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1166m</a:t>
            </a:r>
            <a:r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，运行速度为</a:t>
            </a:r>
            <a:r>
              <a:rPr lang="en-US" alt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6m/s</a:t>
            </a:r>
            <a:r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，单程运行时间为</a:t>
            </a:r>
            <a:r>
              <a:rPr lang="en-US" alt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4min30s……</a:t>
            </a:r>
            <a:r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”该信息是否合理？请作出判断并说明理由</a:t>
            </a:r>
            <a:r>
              <a:rPr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。</a:t>
            </a:r>
            <a:endParaRPr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02" name="图片 101" title=""/>
          <p:cNvPicPr/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048805" y="2256705"/>
            <a:ext cx="2446307" cy="158314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4" name="对象 3" title="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752475" y="3701996"/>
          <a:ext cx="6157912" cy="71913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6" name="Equation" r:id="rId7" imgW="76504800" imgH="9753600" progId="Equation.DSMT4">
                  <p:embed/>
                </p:oleObj>
              </mc:Choice>
              <mc:Fallback>
                <p:oleObj name="Equation" r:id="rId7" imgW="76504800" imgH="9753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52475" y="3701996"/>
                        <a:ext cx="6157912" cy="7191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 title=""/>
          <p:cNvSpPr txBox="1"/>
          <p:nvPr>
            <p:custDataLst>
              <p:tags r:id="rId9"/>
            </p:custDataLst>
          </p:nvPr>
        </p:nvSpPr>
        <p:spPr>
          <a:xfrm>
            <a:off x="752475" y="2571750"/>
            <a:ext cx="4230806" cy="113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+mn-lt"/>
              </a:rPr>
              <a:t>解：长江索道全长</a:t>
            </a:r>
            <a:r>
              <a:rPr lang="en-US" altLang="zh-CN" sz="2400" b="1" i="1">
                <a:solidFill>
                  <a:srgbClr val="FF0000"/>
                </a:solidFill>
                <a:latin typeface="+mn-lt"/>
              </a:rPr>
              <a:t>s</a:t>
            </a:r>
            <a:r>
              <a:rPr lang="en-US" altLang="zh-CN" sz="2400" b="1">
                <a:solidFill>
                  <a:srgbClr val="FF0000"/>
                </a:solidFill>
                <a:latin typeface="+mn-lt"/>
              </a:rPr>
              <a:t>=1166m</a:t>
            </a:r>
            <a:r>
              <a:rPr lang="zh-CN" altLang="en-US" sz="2400" b="1">
                <a:solidFill>
                  <a:srgbClr val="FF0000"/>
                </a:solidFill>
                <a:latin typeface="+mn-lt"/>
              </a:rPr>
              <a:t>，运行速度</a:t>
            </a:r>
            <a:r>
              <a:rPr lang="en-US" altLang="zh-CN" sz="2400" b="1" i="1">
                <a:solidFill>
                  <a:srgbClr val="FF0000"/>
                </a:solidFill>
                <a:latin typeface="+mn-lt"/>
              </a:rPr>
              <a:t>v</a:t>
            </a:r>
            <a:r>
              <a:rPr lang="en-US" altLang="zh-CN" sz="2400" b="1">
                <a:solidFill>
                  <a:srgbClr val="FF0000"/>
                </a:solidFill>
                <a:latin typeface="+mn-lt"/>
              </a:rPr>
              <a:t>=6m/s</a:t>
            </a:r>
            <a:endParaRPr lang="zh-CN" altLang="en-US" sz="2400" b="1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文本框 5" title=""/>
          <p:cNvSpPr txBox="1"/>
          <p:nvPr>
            <p:custDataLst>
              <p:tags r:id="rId10"/>
            </p:custDataLst>
          </p:nvPr>
        </p:nvSpPr>
        <p:spPr>
          <a:xfrm>
            <a:off x="752475" y="4328538"/>
            <a:ext cx="4230806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+mn-lt"/>
              </a:rPr>
              <a:t>答：该消息不合理。</a:t>
            </a:r>
            <a:endParaRPr lang="zh-CN" altLang="en-US" sz="2400" b="1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矩形 2" title=""/>
          <p:cNvSpPr/>
          <p:nvPr>
            <p:custDataLst>
              <p:tags r:id="rId3"/>
            </p:custDataLst>
          </p:nvPr>
        </p:nvSpPr>
        <p:spPr>
          <a:xfrm>
            <a:off x="432435" y="695960"/>
            <a:ext cx="8279130" cy="350710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</a:pPr>
            <a:r>
              <a:rPr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. </a:t>
            </a:r>
            <a:r>
              <a:rPr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观察图中的炊烟和小旗</a:t>
            </a:r>
            <a:r>
              <a:rPr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判断</a:t>
            </a:r>
            <a:r>
              <a:rPr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甲、</a:t>
            </a:r>
            <a:r>
              <a:rPr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乙两车相对于房子的运动情况</a:t>
            </a:r>
            <a:r>
              <a:rPr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选择下列合理的选项并说明理由。</a:t>
            </a:r>
            <a:endParaRPr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lvl="0" algn="l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</a:pPr>
            <a:r>
              <a:rPr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A.</a:t>
            </a:r>
            <a:r>
              <a:rPr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甲、乙两车</a:t>
            </a:r>
            <a:r>
              <a:rPr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一</a:t>
            </a:r>
            <a:r>
              <a:rPr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定向右运动</a:t>
            </a:r>
            <a:endParaRPr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lvl="0" algn="l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</a:pPr>
            <a:r>
              <a:rPr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B.</a:t>
            </a:r>
            <a:r>
              <a:rPr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甲、乙两车一定向左运动</a:t>
            </a:r>
            <a:endParaRPr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lvl="0" algn="l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</a:pPr>
            <a:r>
              <a:rPr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C.</a:t>
            </a:r>
            <a:r>
              <a:rPr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甲车可能静止，乙车一定向左运动</a:t>
            </a:r>
            <a:endParaRPr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lvl="0" algn="l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</a:pPr>
            <a:r>
              <a:rPr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D.</a:t>
            </a:r>
            <a:r>
              <a:rPr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甲车一定向右运动，乙车一定向左运动</a:t>
            </a:r>
            <a:endParaRPr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 title=""/>
          <p:cNvSpPr txBox="1"/>
          <p:nvPr>
            <p:custDataLst>
              <p:tags r:id="rId4"/>
            </p:custDataLst>
          </p:nvPr>
        </p:nvSpPr>
        <p:spPr>
          <a:xfrm>
            <a:off x="333375" y="3002280"/>
            <a:ext cx="4495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</a:rPr>
              <a:t>√</a:t>
            </a:r>
            <a:endParaRPr lang="en-US" altLang="zh-CN" sz="3600" b="1">
              <a:solidFill>
                <a:srgbClr val="FF0000"/>
              </a:solidFill>
            </a:endParaRPr>
          </a:p>
        </p:txBody>
      </p:sp>
      <p:sp>
        <p:nvSpPr>
          <p:cNvPr id="5" name="矩形 4" title="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65455" y="4150360"/>
            <a:ext cx="336359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2000" b="1" i="0" u="none" strike="noStrike" kern="1200" cap="none" spc="0" normalizeH="0" baseline="0" noProof="0">
                <a:ln>
                  <a:noFill/>
                </a:ln>
                <a:solidFill>
                  <a:srgbClr val="1D41D5"/>
                </a:solidFill>
                <a:effectLst/>
                <a:uLnTx/>
                <a:uFillTx/>
                <a:latin typeface="宋体" panose="02010600030101010101" pitchFamily="2" charset="-122"/>
                <a:cs typeface="Times New Roman" panose="02020603050405020304" pitchFamily="18" charset="0"/>
              </a:rPr>
              <a:t>炊烟向左飘，说明风向左吹</a:t>
            </a:r>
            <a:endParaRPr kumimoji="0" lang="zh-CN" sz="2000" b="1" i="0" u="none" strike="noStrike" kern="1200" cap="none" spc="0" normalizeH="0" baseline="0" noProof="0">
              <a:ln>
                <a:noFill/>
              </a:ln>
              <a:solidFill>
                <a:srgbClr val="1D41D5"/>
              </a:solidFill>
              <a:effectLst/>
              <a:uLnTx/>
              <a:uFillTx/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8" name="组合 7" title=""/>
          <p:cNvGrpSpPr/>
          <p:nvPr>
            <p:custDataLst>
              <p:tags r:id="rId6"/>
            </p:custDataLst>
          </p:nvPr>
        </p:nvGrpSpPr>
        <p:grpSpPr>
          <a:xfrm>
            <a:off x="6917055" y="1651000"/>
            <a:ext cx="1028700" cy="398780"/>
            <a:chOff x="10893" y="2600"/>
            <a:chExt cx="1620" cy="628"/>
          </a:xfrm>
        </p:grpSpPr>
        <p:cxnSp>
          <p:nvCxnSpPr>
            <p:cNvPr id="6" name="直接箭头连接符 5"/>
            <p:cNvCxnSpPr/>
            <p:nvPr>
              <p:custDataLst>
                <p:tags r:id="rId7"/>
              </p:custDataLst>
            </p:nvPr>
          </p:nvCxnSpPr>
          <p:spPr>
            <a:xfrm flipH="1">
              <a:off x="10893" y="3228"/>
              <a:ext cx="162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1D41D5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sp>
          <p:nvSpPr>
            <p:cNvPr id="7" name="矩形 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1185" y="2600"/>
              <a:ext cx="1314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sz="2000" b="1" i="0" u="none" strike="noStrike" kern="1200" cap="none" spc="0" normalizeH="0" baseline="0" noProof="0">
                  <a:ln>
                    <a:noFill/>
                  </a:ln>
                  <a:solidFill>
                    <a:srgbClr val="1D41D5"/>
                  </a:solidFill>
                  <a:effectLst/>
                  <a:uLnTx/>
                  <a:uFillTx/>
                  <a:latin typeface="宋体" panose="02010600030101010101" pitchFamily="2" charset="-122"/>
                  <a:cs typeface="Times New Roman" panose="02020603050405020304" pitchFamily="18" charset="0"/>
                </a:rPr>
                <a:t>风向</a:t>
              </a:r>
              <a:endParaRPr kumimoji="0" lang="zh-CN" sz="2000" b="1" i="0" u="none" strike="noStrike" kern="1200" cap="none" spc="0" normalizeH="0" baseline="0" noProof="0">
                <a:ln>
                  <a:noFill/>
                </a:ln>
                <a:solidFill>
                  <a:srgbClr val="1D41D5"/>
                </a:solidFill>
                <a:effectLst/>
                <a:uLnTx/>
                <a:uFillTx/>
                <a:latin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矩形 9" title="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879850" y="4150360"/>
            <a:ext cx="331724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DC00E4"/>
                </a:solidFill>
                <a:effectLst/>
                <a:uLnTx/>
                <a:uFillTx/>
                <a:latin typeface="宋体" panose="02010600030101010101" pitchFamily="2" charset="-122"/>
                <a:cs typeface="Times New Roman" panose="02020603050405020304" pitchFamily="18" charset="0"/>
              </a:rPr>
              <a:t>甲车可能向右运动，可能静止，小旗是被风吹起来的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DC00E4"/>
              </a:solidFill>
              <a:effectLst/>
              <a:uLnTx/>
              <a:uFillTx/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 title="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247890" y="4150360"/>
            <a:ext cx="190055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sz="2000" b="1" noProof="0">
                <a:ln>
                  <a:noFill/>
                </a:ln>
                <a:solidFill>
                  <a:srgbClr val="DC00E4"/>
                </a:solidFill>
                <a:effectLst/>
                <a:uLnTx/>
                <a:uFillTx/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乙车</a:t>
            </a:r>
            <a:r>
              <a:rPr lang="zh-CN" altLang="en-US" sz="2000" b="1" noProof="0">
                <a:ln>
                  <a:noFill/>
                </a:ln>
                <a:solidFill>
                  <a:srgbClr val="DC00E4"/>
                </a:solidFill>
                <a:effectLst/>
                <a:uLnTx/>
                <a:uFillTx/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小旗向右，车</a:t>
            </a:r>
            <a:r>
              <a:rPr lang="zh-CN" sz="2000" b="1" noProof="0">
                <a:ln>
                  <a:noFill/>
                </a:ln>
                <a:solidFill>
                  <a:srgbClr val="DC00E4"/>
                </a:solidFill>
                <a:effectLst/>
                <a:uLnTx/>
                <a:uFillTx/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向左运动</a:t>
            </a:r>
            <a:endParaRPr kumimoji="0" lang="zh-CN" sz="2000" b="1" i="0" u="none" strike="noStrike" kern="1200" cap="none" spc="0" normalizeH="0" baseline="0" noProof="0">
              <a:ln>
                <a:noFill/>
              </a:ln>
              <a:solidFill>
                <a:srgbClr val="DC00E4"/>
              </a:solidFill>
              <a:effectLst/>
              <a:uLnTx/>
              <a:uFillTx/>
              <a:latin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2" name="图片 11" title="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319" y="2373600"/>
            <a:ext cx="2412701" cy="150564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0" name="图片 9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0" y="2458119"/>
            <a:ext cx="4692318" cy="2442948"/>
          </a:xfrm>
          <a:prstGeom prst="rect">
            <a:avLst/>
          </a:prstGeom>
        </p:spPr>
      </p:pic>
      <p:sp>
        <p:nvSpPr>
          <p:cNvPr id="3" name="矩形 2" title=""/>
          <p:cNvSpPr/>
          <p:nvPr>
            <p:custDataLst>
              <p:tags r:id="rId5"/>
            </p:custDataLst>
          </p:nvPr>
        </p:nvSpPr>
        <p:spPr>
          <a:xfrm>
            <a:off x="356870" y="535940"/>
            <a:ext cx="8430260" cy="202882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1" hangingPunct="1">
              <a:lnSpc>
                <a:spcPct val="14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</a:pPr>
            <a:r>
              <a:rPr sz="22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5.</a:t>
            </a:r>
            <a:r>
              <a:rPr lang="en-US" sz="22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sz="22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如图所示，将运动员跑步的路程分成长度相同的三段，由图中秒表可知运动员通过每段路程所需时间。下列选项是对运动员在三段运动过程中平均速度的</a:t>
            </a:r>
            <a:r>
              <a:rPr lang="zh-CN" altLang="en-US" sz="22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变化情况</a:t>
            </a:r>
            <a:r>
              <a:rPr sz="22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，请选择正确的选项并说明理由。</a:t>
            </a:r>
            <a:endParaRPr sz="22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lvl="0" algn="l" eaLnBrk="1" hangingPunct="1">
              <a:lnSpc>
                <a:spcPct val="14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</a:pPr>
            <a:r>
              <a:rPr sz="22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A.不变</a:t>
            </a:r>
            <a:r>
              <a:rPr lang="en-US" sz="22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		</a:t>
            </a:r>
            <a:r>
              <a:rPr sz="22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B.变大</a:t>
            </a:r>
            <a:r>
              <a:rPr lang="en-US" sz="22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		</a:t>
            </a:r>
            <a:r>
              <a:rPr sz="22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C.变小</a:t>
            </a:r>
            <a:r>
              <a:rPr lang="en-US" sz="22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		</a:t>
            </a:r>
            <a:r>
              <a:rPr sz="22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D.先变小后变大</a:t>
            </a:r>
            <a:endParaRPr sz="22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矩形 4" title="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36650" y="4371340"/>
            <a:ext cx="61976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1D41D5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 s</a:t>
            </a:r>
            <a:endParaRPr kumimoji="0" lang="en-US" altLang="zh-CN" sz="2000" b="1" i="0" u="none" strike="noStrike" kern="1200" cap="none" spc="0" normalizeH="0" baseline="0" noProof="0">
              <a:ln>
                <a:noFill/>
              </a:ln>
              <a:solidFill>
                <a:srgbClr val="1D41D5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 title="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94890" y="4371340"/>
            <a:ext cx="61976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1D41D5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 s</a:t>
            </a:r>
            <a:endParaRPr kumimoji="0" lang="en-US" altLang="zh-CN" sz="2000" b="1" i="0" u="none" strike="noStrike" kern="1200" cap="none" spc="0" normalizeH="0" baseline="0" noProof="0">
              <a:ln>
                <a:noFill/>
              </a:ln>
              <a:solidFill>
                <a:srgbClr val="1D41D5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 title="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468370" y="4371340"/>
            <a:ext cx="61976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1D41D5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 s</a:t>
            </a:r>
            <a:endParaRPr kumimoji="0" lang="en-US" altLang="zh-CN" sz="2000" b="1" i="0" u="none" strike="noStrike" kern="1200" cap="none" spc="0" normalizeH="0" baseline="0" noProof="0">
              <a:ln>
                <a:noFill/>
              </a:ln>
              <a:solidFill>
                <a:srgbClr val="1D41D5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 title=""/>
          <p:cNvSpPr txBox="1"/>
          <p:nvPr>
            <p:custDataLst>
              <p:tags r:id="rId9"/>
            </p:custDataLst>
          </p:nvPr>
        </p:nvSpPr>
        <p:spPr>
          <a:xfrm>
            <a:off x="5402580" y="3050540"/>
            <a:ext cx="2514600" cy="9845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DC00E4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相等的路程内</a:t>
            </a:r>
            <a:r>
              <a:rPr lang="zh-CN" altLang="en-US" sz="2400" b="1">
                <a:solidFill>
                  <a:srgbClr val="DC00E4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所用的时间相同</a:t>
            </a:r>
            <a:endParaRPr lang="zh-CN" altLang="en-US" sz="2400" b="1">
              <a:solidFill>
                <a:srgbClr val="DC00E4"/>
              </a:solidFill>
              <a:latin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文本框 7" title=""/>
          <p:cNvSpPr txBox="1"/>
          <p:nvPr>
            <p:custDataLst>
              <p:tags r:id="rId10"/>
            </p:custDataLst>
          </p:nvPr>
        </p:nvSpPr>
        <p:spPr>
          <a:xfrm>
            <a:off x="310515" y="2042160"/>
            <a:ext cx="4495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</a:rPr>
              <a:t>√</a:t>
            </a:r>
            <a:endParaRPr lang="en-US" altLang="zh-CN" sz="3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矩形 2" title=""/>
          <p:cNvSpPr/>
          <p:nvPr>
            <p:custDataLst>
              <p:tags r:id="rId3"/>
            </p:custDataLst>
          </p:nvPr>
        </p:nvSpPr>
        <p:spPr>
          <a:xfrm>
            <a:off x="432435" y="885524"/>
            <a:ext cx="8279130" cy="1825926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</a:pPr>
            <a:r>
              <a:rPr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6.</a:t>
            </a:r>
            <a:r>
              <a:rPr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旗鱼在海洋中游动的速度可达290 dm/s</a:t>
            </a:r>
            <a:r>
              <a:rPr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；</a:t>
            </a:r>
            <a:r>
              <a:rPr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猎豹在地面上奔跑的速度</a:t>
            </a:r>
            <a:r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可达</a:t>
            </a:r>
            <a:r>
              <a:rPr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1.68 km/min</a:t>
            </a:r>
            <a:r>
              <a:rPr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；</a:t>
            </a:r>
            <a:r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灰背鸫</a:t>
            </a:r>
            <a:r>
              <a:rPr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在空中飞翔</a:t>
            </a:r>
            <a:r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的</a:t>
            </a:r>
            <a:r>
              <a:rPr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速度达 80 km/h。请通过计算说明上述运动速度中哪个</a:t>
            </a:r>
            <a:r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更</a:t>
            </a:r>
            <a:r>
              <a:rPr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大?</a:t>
            </a:r>
            <a:endParaRPr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矩形 1" title="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8441" y="3073344"/>
            <a:ext cx="10560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cs typeface="Times New Roman" panose="02020603050405020304" pitchFamily="18" charset="0"/>
              </a:rPr>
              <a:t>旗鱼：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 title="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60021" y="3073344"/>
            <a:ext cx="520128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290 dm/s = 29 m/s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 title="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48441" y="3542946"/>
            <a:ext cx="10560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cs typeface="Times New Roman" panose="02020603050405020304" pitchFamily="18" charset="0"/>
              </a:rPr>
              <a:t>猎豹：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 title="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760021" y="3542946"/>
            <a:ext cx="520128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1.68 km/min = 28 m/s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矩形 7" title="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48441" y="4027788"/>
            <a:ext cx="125349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cs typeface="Times New Roman" panose="02020603050405020304" pitchFamily="18" charset="0"/>
              </a:rPr>
              <a:t>灰背鸦：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 title="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60021" y="4027788"/>
            <a:ext cx="520128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80 km/h ≈ 22.22 m/s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 title="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602407" y="3558186"/>
            <a:ext cx="25079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cs typeface="Times New Roman" panose="02020603050405020304" pitchFamily="18" charset="0"/>
              </a:rPr>
              <a:t>旗鱼的速度最大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 title=""/>
          <p:cNvSpPr txBox="1"/>
          <p:nvPr>
            <p:custDataLst>
              <p:tags r:id="rId11"/>
            </p:custDataLst>
          </p:nvPr>
        </p:nvSpPr>
        <p:spPr>
          <a:xfrm>
            <a:off x="548441" y="2602452"/>
            <a:ext cx="963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解：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/>
      <p:bldP spid="9" grpId="0"/>
      <p:bldP spid="12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8" name="文本框 7" title=""/>
          <p:cNvSpPr txBox="1"/>
          <p:nvPr>
            <p:custDataLst>
              <p:tags r:id="rId3"/>
            </p:custDataLst>
          </p:nvPr>
        </p:nvSpPr>
        <p:spPr>
          <a:xfrm>
            <a:off x="442595" y="701675"/>
            <a:ext cx="44659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科学实验</a:t>
            </a:r>
            <a:endParaRPr lang="zh-CN" altLang="en-US" sz="280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3" name="矩形 2" title=""/>
          <p:cNvSpPr/>
          <p:nvPr>
            <p:custDataLst>
              <p:tags r:id="rId4"/>
            </p:custDataLst>
          </p:nvPr>
        </p:nvSpPr>
        <p:spPr>
          <a:xfrm>
            <a:off x="432435" y="1206500"/>
            <a:ext cx="8279130" cy="238569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</a:pPr>
            <a:r>
              <a:rPr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7.</a:t>
            </a:r>
            <a:r>
              <a:rPr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测一测，自己的足长为</a:t>
            </a:r>
            <a:r>
              <a:rPr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______cm</a:t>
            </a:r>
            <a:r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，脉搏</a:t>
            </a:r>
            <a:r>
              <a:rPr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跳动100次的时间约为</a:t>
            </a:r>
            <a:r>
              <a:rPr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______</a:t>
            </a:r>
            <a:r>
              <a:rPr lang="en-US" alt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s</a:t>
            </a:r>
            <a:r>
              <a:rPr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。</a:t>
            </a:r>
            <a:endParaRPr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lvl="0" algn="l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</a:pPr>
            <a:r>
              <a:rPr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8.</a:t>
            </a:r>
            <a:r>
              <a:rPr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如图所示，</a:t>
            </a:r>
            <a:r>
              <a:rPr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某同学</a:t>
            </a:r>
            <a:r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用刻度尺</a:t>
            </a:r>
            <a:r>
              <a:rPr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测量</a:t>
            </a:r>
            <a:r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一</a:t>
            </a:r>
            <a:r>
              <a:rPr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支铅笔</a:t>
            </a:r>
            <a:r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的</a:t>
            </a:r>
            <a:r>
              <a:rPr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长度，由图可知该铅笔的长度为</a:t>
            </a:r>
            <a:r>
              <a:rPr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________.</a:t>
            </a:r>
            <a:endParaRPr lang="en-US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矩形 4" title="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013112" y="2943860"/>
            <a:ext cx="1216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5.25cm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 title="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331" y="2874705"/>
            <a:ext cx="2674168" cy="1837986"/>
          </a:xfrm>
          <a:prstGeom prst="rect">
            <a:avLst/>
          </a:prstGeom>
        </p:spPr>
      </p:pic>
      <p:sp>
        <p:nvSpPr>
          <p:cNvPr id="7" name="矩形 6" title="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777732" y="1300925"/>
            <a:ext cx="1216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24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矩形 8" title="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87731" y="1852920"/>
            <a:ext cx="1216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90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矩形 1" title=""/>
          <p:cNvSpPr/>
          <p:nvPr>
            <p:custDataLst>
              <p:tags r:id="rId3"/>
            </p:custDataLst>
          </p:nvPr>
        </p:nvSpPr>
        <p:spPr>
          <a:xfrm>
            <a:off x="432435" y="1084580"/>
            <a:ext cx="8179435" cy="126619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</a:pPr>
            <a:r>
              <a:rPr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9.</a:t>
            </a:r>
            <a:r>
              <a:rPr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如图所示，将</a:t>
            </a:r>
            <a:r>
              <a:rPr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细</a:t>
            </a:r>
            <a:r>
              <a:rPr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铜丝在铅笔上</a:t>
            </a:r>
            <a:r>
              <a:rPr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紧密</a:t>
            </a:r>
            <a:r>
              <a:rPr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排绕50圈，用刻度尺测得50圈细铜丝的宽度为7.25 cm，则细铜丝的直径约为多少?</a:t>
            </a:r>
            <a:endParaRPr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8" name="对象 7" title="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79405" y="2792731"/>
          <a:ext cx="5151437" cy="7191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7" name="Equation" r:id="rId5" imgW="64008000" imgH="9753600" progId="Equation.DSMT4">
                  <p:embed/>
                </p:oleObj>
              </mc:Choice>
              <mc:Fallback>
                <p:oleObj name="Equation" r:id="rId5" imgW="64008000" imgH="9753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9405" y="2792731"/>
                        <a:ext cx="5151437" cy="7191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图片 4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842" y="2378612"/>
            <a:ext cx="2594995" cy="19951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矩形 1" title=""/>
          <p:cNvSpPr/>
          <p:nvPr>
            <p:custDataLst>
              <p:tags r:id="rId3"/>
            </p:custDataLst>
          </p:nvPr>
        </p:nvSpPr>
        <p:spPr>
          <a:xfrm>
            <a:off x="432434" y="604520"/>
            <a:ext cx="7923981" cy="291211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</a:pPr>
            <a:r>
              <a:rPr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10.</a:t>
            </a:r>
            <a:r>
              <a:rPr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如图所</a:t>
            </a:r>
            <a:r>
              <a:rPr err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示，在“测量小车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沿斜面</a:t>
            </a:r>
            <a:r>
              <a:rPr err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运动的平均速度”实验中</a:t>
            </a:r>
            <a:r>
              <a:rPr lang="zh-CN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，</a:t>
            </a:r>
            <a:r>
              <a:rPr err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提供的实验器材有</a:t>
            </a:r>
            <a:r>
              <a:rPr lang="zh-CN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：</a:t>
            </a:r>
            <a:r>
              <a:rPr err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小车、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长木板、挡板、</a:t>
            </a:r>
            <a:r>
              <a:rPr err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木块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、刻度尺、秒表</a:t>
            </a:r>
            <a:r>
              <a:rPr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。</a:t>
            </a:r>
            <a:endParaRPr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lvl="0" algn="l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</a:pPr>
            <a:r>
              <a:rPr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）</a:t>
            </a:r>
            <a:r>
              <a:rPr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实验时应保持斜面的倾角较小</a:t>
            </a:r>
            <a:r>
              <a:rPr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这是为了减小测量</a:t>
            </a:r>
            <a:r>
              <a:rPr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_________</a:t>
            </a:r>
            <a:r>
              <a:rPr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时造成的误差。</a:t>
            </a:r>
            <a:endParaRPr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矩形 4" title="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38175" y="2890520"/>
            <a:ext cx="114744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cs typeface="Times New Roman" panose="02020603050405020304" pitchFamily="18" charset="0"/>
              </a:rPr>
              <a:t>时间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 title="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005" y="3350895"/>
            <a:ext cx="4265744" cy="130650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矩形 1" title=""/>
          <p:cNvSpPr/>
          <p:nvPr>
            <p:custDataLst>
              <p:tags r:id="rId3"/>
            </p:custDataLst>
          </p:nvPr>
        </p:nvSpPr>
        <p:spPr>
          <a:xfrm>
            <a:off x="635787" y="906708"/>
            <a:ext cx="8020977" cy="2390472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t"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</a:pPr>
            <a:r>
              <a:rPr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）</a:t>
            </a:r>
            <a:r>
              <a:rPr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小车由静止释放</a:t>
            </a:r>
            <a:r>
              <a:rPr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通过相同路程</a:t>
            </a:r>
            <a:r>
              <a:rPr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斜面的倾角越大，小车运动的平均速度越</a:t>
            </a:r>
            <a:r>
              <a:rPr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____</a:t>
            </a:r>
            <a:r>
              <a:rPr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_。</a:t>
            </a:r>
            <a:r>
              <a:rPr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(均选填“大”或“小”)</a:t>
            </a:r>
            <a:endParaRPr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lvl="0" algn="l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</a:pPr>
            <a:r>
              <a:rPr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）</a:t>
            </a:r>
            <a:r>
              <a:rPr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一次实验中，若某同学测得小车从静止开始运动</a:t>
            </a:r>
            <a:r>
              <a:rPr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7</a:t>
            </a:r>
            <a:r>
              <a:rPr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0.0cm时所用时间为</a:t>
            </a:r>
            <a:r>
              <a:rPr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3.5</a:t>
            </a:r>
            <a:r>
              <a:rPr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s，则小车的平均速度为</a:t>
            </a:r>
            <a:r>
              <a:rPr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_____</a:t>
            </a:r>
            <a:r>
              <a:rPr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m/s</a:t>
            </a:r>
            <a:r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。</a:t>
            </a:r>
            <a:endParaRPr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矩形 4" title="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767602" y="1528372"/>
            <a:ext cx="79756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cs typeface="Times New Roman" panose="02020603050405020304" pitchFamily="18" charset="0"/>
              </a:rPr>
              <a:t>大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 title="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063193" y="2639900"/>
            <a:ext cx="7926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0.2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 title="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005" y="3350895"/>
            <a:ext cx="4265744" cy="130650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8" name="文本框 7" title=""/>
          <p:cNvSpPr txBox="1"/>
          <p:nvPr>
            <p:custDataLst>
              <p:tags r:id="rId3"/>
            </p:custDataLst>
          </p:nvPr>
        </p:nvSpPr>
        <p:spPr>
          <a:xfrm>
            <a:off x="442595" y="374015"/>
            <a:ext cx="11436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综合</a:t>
            </a:r>
            <a:endParaRPr lang="zh-CN" altLang="en-US" sz="280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3" name="矩形 2" title=""/>
          <p:cNvSpPr/>
          <p:nvPr>
            <p:custDataLst>
              <p:tags r:id="rId4"/>
            </p:custDataLst>
          </p:nvPr>
        </p:nvSpPr>
        <p:spPr>
          <a:xfrm>
            <a:off x="432435" y="749300"/>
            <a:ext cx="8415655" cy="178371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</a:pPr>
            <a:r>
              <a:rPr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11.</a:t>
            </a:r>
            <a:r>
              <a:rPr baseline="300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*</a:t>
            </a:r>
            <a:r>
              <a:rPr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一辆汽车在高速公路上做单向直线运动</a:t>
            </a:r>
            <a:r>
              <a:rPr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它在前一半路程中的平均速度</a:t>
            </a:r>
            <a:r>
              <a:rPr i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v</a:t>
            </a:r>
            <a:r>
              <a:rPr lang="en-US" baseline="-250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en-US" i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为</a:t>
            </a:r>
            <a:r>
              <a:rPr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90 km/h，在后一半路程中的平均速度</a:t>
            </a:r>
            <a:r>
              <a:rPr i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v</a:t>
            </a:r>
            <a:r>
              <a:rPr baseline="-250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为</a:t>
            </a:r>
            <a:r>
              <a:rPr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108 km/h</a:t>
            </a:r>
            <a:r>
              <a:rPr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则这辆汽车在整段路程中的平均速度为多大?</a:t>
            </a:r>
            <a:endParaRPr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15" name="组合 14" title=""/>
          <p:cNvGrpSpPr/>
          <p:nvPr>
            <p:custDataLst>
              <p:tags r:id="rId5"/>
            </p:custDataLst>
          </p:nvPr>
        </p:nvGrpSpPr>
        <p:grpSpPr>
          <a:xfrm>
            <a:off x="346710" y="2442210"/>
            <a:ext cx="8587105" cy="743585"/>
            <a:chOff x="546" y="4098"/>
            <a:chExt cx="13523" cy="1171"/>
          </a:xfrm>
        </p:grpSpPr>
        <p:sp>
          <p:nvSpPr>
            <p:cNvPr id="2" name="矩形 1"/>
            <p:cNvSpPr/>
            <p:nvPr>
              <p:custDataLst>
                <p:tags r:id="rId6"/>
              </p:custDataLst>
            </p:nvPr>
          </p:nvSpPr>
          <p:spPr bwMode="auto">
            <a:xfrm>
              <a:off x="546" y="4302"/>
              <a:ext cx="13523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rtlCol="0" anchor="t">
              <a:spAutoFit/>
            </a:bodyPr>
            <a:lstStyle/>
            <a:p>
              <a:pPr lvl="0" algn="l" eaLnBrk="1" hangingPunct="1">
                <a:buClrTx/>
                <a:buSzTx/>
                <a:buFontTx/>
                <a:defRPr/>
              </a:pPr>
              <a:r>
                <a:rPr lang="zh-CN" altLang="en-US" sz="2400" b="1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  <a:sym typeface="+mn-ea"/>
                </a:rPr>
                <a:t>解：</a:t>
              </a:r>
              <a:r>
                <a:rPr lang="en-US" altLang="zh-CN" sz="2400" b="1" noProof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  <a:sym typeface="+mn-ea"/>
                </a:rPr>
                <a:t>设总路程为</a:t>
              </a:r>
              <a:r>
                <a:rPr lang="en-US" altLang="zh-CN" sz="2400" b="1" i="1" noProof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  <a:sym typeface="+mn-ea"/>
                </a:rPr>
                <a:t>s</a:t>
              </a:r>
              <a:r>
                <a:rPr lang="en-US" altLang="zh-CN" sz="2400" b="1" noProof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  <a:sym typeface="+mn-ea"/>
                </a:rPr>
                <a:t>，则前一半时间为</a:t>
              </a:r>
              <a:r>
                <a:rPr lang="zh-CN" altLang="en-US" sz="2400" b="1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  <a:sym typeface="+mn-ea"/>
                </a:rPr>
                <a:t>：</a:t>
              </a:r>
              <a:r>
                <a:rPr lang="en-US" altLang="zh-CN" sz="2400" b="1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  <a:sym typeface="+mn-ea"/>
                </a:rPr>
                <a:t>     ，后一半时间为</a:t>
              </a:r>
              <a:r>
                <a:rPr lang="zh-CN" altLang="en-US" sz="2400" b="1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  <a:sym typeface="+mn-ea"/>
                </a:rPr>
                <a:t>：</a:t>
              </a:r>
              <a:r>
                <a:rPr lang="en-US" altLang="zh-CN" sz="2400" b="1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  <a:sym typeface="+mn-ea"/>
                </a:rPr>
                <a:t>      .</a:t>
              </a:r>
              <a:endParaRPr lang="en-US" altLang="zh-CN" sz="2400" b="1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  <a:sym typeface="+mn-ea"/>
              </a:endParaRPr>
            </a:p>
          </p:txBody>
        </p:sp>
        <p:graphicFrame>
          <p:nvGraphicFramePr>
            <p:cNvPr id="6" name="对象 5"/>
            <p:cNvGraphicFramePr>
              <a:graphicFrameLocks noChangeAspect="1"/>
            </p:cNvGraphicFramePr>
            <p:nvPr>
              <p:custDataLst>
                <p:tags r:id="rId7"/>
              </p:custDataLst>
            </p:nvPr>
          </p:nvGraphicFramePr>
          <p:xfrm>
            <a:off x="8336" y="4098"/>
            <a:ext cx="917" cy="1134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48" name="Equation" r:id="rId8" imgW="7924800" imgH="10668000" progId="Equation.DSMT4">
                    <p:embed/>
                  </p:oleObj>
                </mc:Choice>
                <mc:Fallback>
                  <p:oleObj name="Equation" r:id="rId8" imgW="7924800" imgH="106680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8336" y="4098"/>
                          <a:ext cx="917" cy="113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对象 6"/>
            <p:cNvGraphicFramePr>
              <a:graphicFrameLocks noChangeAspect="1"/>
            </p:cNvGraphicFramePr>
            <p:nvPr>
              <p:custDataLst>
                <p:tags r:id="rId10"/>
              </p:custDataLst>
            </p:nvPr>
          </p:nvGraphicFramePr>
          <p:xfrm>
            <a:off x="12802" y="4136"/>
            <a:ext cx="917" cy="1133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49" r:id="rId11" imgW="330200" imgH="444500" progId="Equation.DSMT4">
                    <p:embed/>
                  </p:oleObj>
                </mc:Choice>
                <mc:Fallback>
                  <p:oleObj r:id="rId11" imgW="330200" imgH="4445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2802" y="4136"/>
                          <a:ext cx="917" cy="113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矩形 10" title=""/>
          <p:cNvSpPr/>
          <p:nvPr>
            <p:custDataLst>
              <p:tags r:id="rId13"/>
            </p:custDataLst>
          </p:nvPr>
        </p:nvSpPr>
        <p:spPr bwMode="auto">
          <a:xfrm>
            <a:off x="541020" y="3122295"/>
            <a:ext cx="804608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lvl="0" algn="l" eaLnBrk="1" hangingPunct="1">
              <a:buClrTx/>
              <a:buSzTx/>
              <a:buFontTx/>
              <a:defRPr/>
            </a:pPr>
            <a:r>
              <a:rPr lang="en-US" altLang="zh-CN" sz="2400" b="1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  <a:sym typeface="+mn-ea"/>
              </a:rPr>
              <a:t>平均速度等于总路程除以总时间，即:</a:t>
            </a:r>
            <a:endParaRPr lang="en-US" altLang="zh-CN" sz="2400" b="1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13" name="对象 12" title=""/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541020" y="3581083"/>
          <a:ext cx="4300220" cy="108966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0" name="Equation" r:id="rId15" imgW="58521600" imgH="16154400" progId="Equation.DSMT4">
                  <p:embed/>
                </p:oleObj>
              </mc:Choice>
              <mc:Fallback>
                <p:oleObj name="Equation" r:id="rId15" imgW="58521600" imgH="161544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41020" y="3581083"/>
                        <a:ext cx="4300220" cy="10896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 title=""/>
          <p:cNvGraphicFramePr>
            <a:graphicFrameLocks noChangeAspect="1"/>
          </p:cNvGraphicFramePr>
          <p:nvPr>
            <p:custDataLst>
              <p:tags r:id="rId17"/>
            </p:custDataLst>
          </p:nvPr>
        </p:nvGraphicFramePr>
        <p:xfrm>
          <a:off x="4926345" y="3581083"/>
          <a:ext cx="2955925" cy="6572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1" name="Equation" r:id="rId18" imgW="40233600" imgH="9753600" progId="Equation.DSMT4">
                  <p:embed/>
                </p:oleObj>
              </mc:Choice>
              <mc:Fallback>
                <p:oleObj name="Equation" r:id="rId18" imgW="40233600" imgH="9753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926345" y="3581083"/>
                        <a:ext cx="2955925" cy="6572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 title=""/>
          <p:cNvGraphicFramePr>
            <a:graphicFrameLocks noChangeAspect="1"/>
          </p:cNvGraphicFramePr>
          <p:nvPr>
            <p:custDataLst>
              <p:tags r:id="rId20"/>
            </p:custDataLst>
          </p:nvPr>
        </p:nvGraphicFramePr>
        <p:xfrm>
          <a:off x="4952110" y="4410747"/>
          <a:ext cx="1452197" cy="286349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2" name="Equation" r:id="rId21" imgW="21640800" imgH="4267200" progId="Equation.DSMT4">
                  <p:embed/>
                </p:oleObj>
              </mc:Choice>
              <mc:Fallback>
                <p:oleObj name="Equation" r:id="rId21" imgW="21640800" imgH="426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952110" y="4410747"/>
                        <a:ext cx="1452197" cy="2863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0482" name="Rectangle 3" title="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431800" y="1044575"/>
            <a:ext cx="8280400" cy="170243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“红日从东方冉冉升起，我坐在奔驰的车里，静靠在椅背上，欣赏着窗外的景物，只见路旁的树木急速的向后退去</a:t>
            </a:r>
            <a:r>
              <a:rPr lang="en-US" alt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… …” </a:t>
            </a:r>
            <a:r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请写出上文中的描述各选择了什么作为参照物？</a:t>
            </a:r>
            <a:endParaRPr lang="zh-CN" altLang="en-US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8435" name="Text Box 4" title=""/>
          <p:cNvSpPr txBox="1"/>
          <p:nvPr>
            <p:custDataLst>
              <p:tags r:id="rId4"/>
            </p:custDataLst>
          </p:nvPr>
        </p:nvSpPr>
        <p:spPr>
          <a:xfrm>
            <a:off x="2480945" y="3048000"/>
            <a:ext cx="8572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地面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37" name="Text Box 6" title=""/>
          <p:cNvSpPr txBox="1"/>
          <p:nvPr>
            <p:custDataLst>
              <p:tags r:id="rId5"/>
            </p:custDataLst>
          </p:nvPr>
        </p:nvSpPr>
        <p:spPr>
          <a:xfrm>
            <a:off x="6649720" y="3048000"/>
            <a:ext cx="89662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地面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38" name="Text Box 7" title=""/>
          <p:cNvSpPr txBox="1"/>
          <p:nvPr>
            <p:custDataLst>
              <p:tags r:id="rId6"/>
            </p:custDataLst>
          </p:nvPr>
        </p:nvSpPr>
        <p:spPr>
          <a:xfrm>
            <a:off x="2693670" y="3977640"/>
            <a:ext cx="43053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车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39" name="Text Box 8" title=""/>
          <p:cNvSpPr txBox="1"/>
          <p:nvPr>
            <p:custDataLst>
              <p:tags r:id="rId7"/>
            </p:custDataLst>
          </p:nvPr>
        </p:nvSpPr>
        <p:spPr>
          <a:xfrm>
            <a:off x="6882765" y="3977640"/>
            <a:ext cx="43053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车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Rectangle 3" title=""/>
          <p:cNvSpPr>
            <a:spLocks noGrp="1"/>
          </p:cNvSpPr>
          <p:nvPr>
            <p:custDataLst>
              <p:tags r:id="rId8"/>
            </p:custDataLst>
          </p:nvPr>
        </p:nvSpPr>
        <p:spPr>
          <a:xfrm>
            <a:off x="431800" y="3035935"/>
            <a:ext cx="1494155" cy="48387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红日升起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3" title=""/>
          <p:cNvSpPr>
            <a:spLocks noGrp="1"/>
          </p:cNvSpPr>
          <p:nvPr>
            <p:custDataLst>
              <p:tags r:id="rId9"/>
            </p:custDataLst>
          </p:nvPr>
        </p:nvSpPr>
        <p:spPr>
          <a:xfrm>
            <a:off x="5104765" y="3041015"/>
            <a:ext cx="1149350" cy="47371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车奔驰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3" title=""/>
          <p:cNvSpPr>
            <a:spLocks noGrp="1"/>
          </p:cNvSpPr>
          <p:nvPr>
            <p:custDataLst>
              <p:tags r:id="rId10"/>
            </p:custDataLst>
          </p:nvPr>
        </p:nvSpPr>
        <p:spPr>
          <a:xfrm>
            <a:off x="431800" y="3923030"/>
            <a:ext cx="1739265" cy="56896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静靠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在椅背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3" title=""/>
          <p:cNvSpPr>
            <a:spLocks noGrp="1"/>
          </p:cNvSpPr>
          <p:nvPr>
            <p:custDataLst>
              <p:tags r:id="rId11"/>
            </p:custDataLst>
          </p:nvPr>
        </p:nvSpPr>
        <p:spPr>
          <a:xfrm>
            <a:off x="5104765" y="3923030"/>
            <a:ext cx="1424305" cy="56896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树木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后退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TextBox 24" title=""/>
          <p:cNvSpPr txBox="1"/>
          <p:nvPr>
            <p:custDataLst>
              <p:tags r:id="rId12"/>
            </p:custDataLst>
          </p:nvPr>
        </p:nvSpPr>
        <p:spPr>
          <a:xfrm>
            <a:off x="529027" y="589161"/>
            <a:ext cx="2047240" cy="4603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altLang="zh-CN"/>
              <a:t>&lt; </a:t>
            </a:r>
            <a:r>
              <a:rPr lang="zh-CN" altLang="en-US"/>
              <a:t>针对训练</a:t>
            </a:r>
            <a:r>
              <a:rPr lang="en-US" altLang="zh-CN"/>
              <a:t> &gt;</a:t>
            </a:r>
            <a:endParaRPr lang="en-US" altLang="zh-CN"/>
          </a:p>
        </p:txBody>
      </p:sp>
      <p:cxnSp>
        <p:nvCxnSpPr>
          <p:cNvPr id="6" name="直接连接符 5" title=""/>
          <p:cNvCxnSpPr>
            <a:stCxn id="2" idx="3"/>
            <a:endCxn id="18435" idx="1"/>
          </p:cNvCxnSpPr>
          <p:nvPr>
            <p:custDataLst>
              <p:tags r:id="rId13"/>
            </p:custDataLst>
          </p:nvPr>
        </p:nvCxnSpPr>
        <p:spPr>
          <a:xfrm>
            <a:off x="1925955" y="3277870"/>
            <a:ext cx="554990" cy="63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直接连接符 6" title=""/>
          <p:cNvCxnSpPr>
            <a:stCxn id="3" idx="3"/>
            <a:endCxn id="18437" idx="1"/>
          </p:cNvCxnSpPr>
          <p:nvPr>
            <p:custDataLst>
              <p:tags r:id="rId14"/>
            </p:custDataLst>
          </p:nvPr>
        </p:nvCxnSpPr>
        <p:spPr>
          <a:xfrm>
            <a:off x="6254115" y="3277870"/>
            <a:ext cx="395605" cy="63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直接连接符 7" title=""/>
          <p:cNvCxnSpPr>
            <a:stCxn id="4" idx="3"/>
            <a:endCxn id="18438" idx="1"/>
          </p:cNvCxnSpPr>
          <p:nvPr>
            <p:custDataLst>
              <p:tags r:id="rId15"/>
            </p:custDataLst>
          </p:nvPr>
        </p:nvCxnSpPr>
        <p:spPr>
          <a:xfrm>
            <a:off x="2171065" y="4207510"/>
            <a:ext cx="522605" cy="63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直接连接符 8" title=""/>
          <p:cNvCxnSpPr>
            <a:stCxn id="5" idx="3"/>
            <a:endCxn id="18439" idx="1"/>
          </p:cNvCxnSpPr>
          <p:nvPr>
            <p:custDataLst>
              <p:tags r:id="rId16"/>
            </p:custDataLst>
          </p:nvPr>
        </p:nvCxnSpPr>
        <p:spPr>
          <a:xfrm>
            <a:off x="6529070" y="4207510"/>
            <a:ext cx="353695" cy="63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7" grpId="0"/>
      <p:bldP spid="18438" grpId="0"/>
      <p:bldP spid="184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8" name="文本框 7" title=""/>
          <p:cNvSpPr txBox="1"/>
          <p:nvPr>
            <p:custDataLst>
              <p:tags r:id="rId3"/>
            </p:custDataLst>
          </p:nvPr>
        </p:nvSpPr>
        <p:spPr>
          <a:xfrm>
            <a:off x="633095" y="443865"/>
            <a:ext cx="4572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第二节 动与静</a:t>
            </a:r>
            <a:endParaRPr lang="zh-CN" altLang="en-US" sz="280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4" name="TextBox 1" title=""/>
          <p:cNvSpPr/>
          <p:nvPr>
            <p:custDataLst>
              <p:tags r:id="rId4"/>
            </p:custDataLst>
          </p:nvPr>
        </p:nvSpPr>
        <p:spPr>
          <a:xfrm>
            <a:off x="631825" y="969010"/>
            <a:ext cx="7686675" cy="123317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1" hangingPunct="1">
              <a:lnSpc>
                <a:spcPct val="14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</a:pPr>
            <a:r>
              <a:rPr lang="en-US" altLang="zh-CN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5. 比较物体运动快慢的方法：（1）相同的时间内比较通过的_______；（2）相同的路程比较所用的_______.</a:t>
            </a:r>
            <a:endParaRPr lang="en-US" altLang="zh-CN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矩形 6" title=""/>
          <p:cNvSpPr/>
          <p:nvPr>
            <p:custDataLst>
              <p:tags r:id="rId5"/>
            </p:custDataLst>
          </p:nvPr>
        </p:nvSpPr>
        <p:spPr>
          <a:xfrm>
            <a:off x="1617821" y="1539558"/>
            <a:ext cx="1068388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路程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9" name="TextBox 24" title=""/>
          <p:cNvSpPr/>
          <p:nvPr>
            <p:custDataLst>
              <p:tags r:id="rId6"/>
            </p:custDataLst>
          </p:nvPr>
        </p:nvSpPr>
        <p:spPr>
          <a:xfrm>
            <a:off x="631825" y="2192020"/>
            <a:ext cx="7806690" cy="222250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1" hangingPunct="1">
              <a:lnSpc>
                <a:spcPct val="14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</a:pPr>
            <a:r>
              <a:rPr lang="en-US" altLang="zh-CN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6. 速度表示物体运动的______；在物理学中</a:t>
            </a:r>
            <a:r>
              <a:rPr lang="zh-CN" altLang="en-US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将</a:t>
            </a:r>
            <a:r>
              <a:rPr lang="en-US" altLang="zh-CN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_________</a:t>
            </a:r>
            <a:endParaRPr lang="en-US" altLang="zh-CN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lvl="0" algn="l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</a:pPr>
            <a:r>
              <a:rPr lang="en-US" altLang="zh-CN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_________________________________________之比叫做速度；在数值上等于物体_____________________，公式为 </a:t>
            </a:r>
            <a:r>
              <a:rPr lang="en-US" altLang="zh-CN" i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v</a:t>
            </a:r>
            <a:r>
              <a:rPr lang="en-US" altLang="zh-CN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= ______.</a:t>
            </a:r>
            <a:endParaRPr lang="en-US" altLang="zh-CN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矩形 9" title=""/>
          <p:cNvSpPr/>
          <p:nvPr>
            <p:custDataLst>
              <p:tags r:id="rId7"/>
            </p:custDataLst>
          </p:nvPr>
        </p:nvSpPr>
        <p:spPr>
          <a:xfrm>
            <a:off x="3727095" y="2281554"/>
            <a:ext cx="96361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快慢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1" name="矩形 10" title=""/>
          <p:cNvSpPr/>
          <p:nvPr>
            <p:custDataLst>
              <p:tags r:id="rId8"/>
            </p:custDataLst>
          </p:nvPr>
        </p:nvSpPr>
        <p:spPr>
          <a:xfrm>
            <a:off x="681990" y="2768600"/>
            <a:ext cx="641794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b="1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段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时间内通过的路程与通过这段路程所用时间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2" name="矩形 11" title=""/>
          <p:cNvSpPr/>
          <p:nvPr>
            <p:custDataLst>
              <p:tags r:id="rId9"/>
            </p:custDataLst>
          </p:nvPr>
        </p:nvSpPr>
        <p:spPr>
          <a:xfrm>
            <a:off x="4048760" y="3268363"/>
            <a:ext cx="335343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单位时间内所走的路程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3" name="矩形 12" title=""/>
          <p:cNvSpPr/>
          <p:nvPr>
            <p:custDataLst>
              <p:tags r:id="rId10"/>
            </p:custDataLst>
          </p:nvPr>
        </p:nvSpPr>
        <p:spPr>
          <a:xfrm>
            <a:off x="6729107" y="1543905"/>
            <a:ext cx="106838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时间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graphicFrame>
        <p:nvGraphicFramePr>
          <p:cNvPr id="15" name="对象 14" title=""/>
          <p:cNvGraphicFramePr>
            <a:graphicFrameLocks noChangeAspect="1"/>
          </p:cNvGraphicFramePr>
          <p:nvPr>
            <p:custDataLst>
              <p:tags r:id="rId11"/>
            </p:custDataLst>
          </p:nvPr>
        </p:nvGraphicFramePr>
        <p:xfrm>
          <a:off x="1885315" y="3635531"/>
          <a:ext cx="254000" cy="717261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8" r:id="rId12" imgW="139700" imgH="393700" progId="Equation.DSMT4">
                  <p:embed/>
                </p:oleObj>
              </mc:Choice>
              <mc:Fallback>
                <p:oleObj r:id="rId12" imgW="139700" imgH="3937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885315" y="3635531"/>
                        <a:ext cx="254000" cy="71726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矩形 17" title=""/>
          <p:cNvSpPr/>
          <p:nvPr>
            <p:custDataLst>
              <p:tags r:id="rId14"/>
            </p:custDataLst>
          </p:nvPr>
        </p:nvSpPr>
        <p:spPr>
          <a:xfrm>
            <a:off x="6845300" y="2258060"/>
            <a:ext cx="152781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物体在一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/>
      <p:bldP spid="11" grpId="0"/>
      <p:bldP spid="12" grpId="0"/>
      <p:bldP spid="13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TextBox 1" title=""/>
          <p:cNvSpPr/>
          <p:nvPr>
            <p:custDataLst>
              <p:tags r:id="rId3"/>
            </p:custDataLst>
          </p:nvPr>
        </p:nvSpPr>
        <p:spPr>
          <a:xfrm>
            <a:off x="684213" y="2465070"/>
            <a:ext cx="8058150" cy="215836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1" hangingPunct="1">
              <a:lnSpc>
                <a:spcPct val="14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</a:pPr>
            <a:r>
              <a:rPr lang="en-US" altLang="zh-CN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8. 物体沿着直线且_______不变的运动，叫做匀速直线运动.物体做直线运动时，在相等的时间内通过的路程不相等，这种运动叫做_______________.通常用___________</a:t>
            </a:r>
            <a:r>
              <a:rPr lang="zh-CN" altLang="en-US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粗略描述物体在某段路程中</a:t>
            </a:r>
            <a:r>
              <a:rPr lang="en-US" altLang="zh-CN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的</a:t>
            </a:r>
            <a:r>
              <a:rPr lang="zh-CN" altLang="en-US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运动</a:t>
            </a:r>
            <a:r>
              <a:rPr lang="en-US" altLang="zh-CN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快慢.</a:t>
            </a:r>
            <a:endParaRPr lang="en-US" altLang="zh-CN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矩形 2" title=""/>
          <p:cNvSpPr/>
          <p:nvPr>
            <p:custDataLst>
              <p:tags r:id="rId4"/>
            </p:custDataLst>
          </p:nvPr>
        </p:nvSpPr>
        <p:spPr>
          <a:xfrm>
            <a:off x="3308350" y="2555088"/>
            <a:ext cx="1065213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速度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4" name="矩形 3" title=""/>
          <p:cNvSpPr/>
          <p:nvPr>
            <p:custDataLst>
              <p:tags r:id="rId5"/>
            </p:custDataLst>
          </p:nvPr>
        </p:nvSpPr>
        <p:spPr>
          <a:xfrm>
            <a:off x="2743200" y="3542030"/>
            <a:ext cx="2284413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变速直线运动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5" name="矩形 4" title=""/>
          <p:cNvSpPr/>
          <p:nvPr>
            <p:custDataLst>
              <p:tags r:id="rId6"/>
            </p:custDataLst>
          </p:nvPr>
        </p:nvSpPr>
        <p:spPr>
          <a:xfrm>
            <a:off x="5884545" y="3542030"/>
            <a:ext cx="162369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平均速度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7" name="TextBox 6" title=""/>
          <p:cNvSpPr/>
          <p:nvPr>
            <p:custDataLst>
              <p:tags r:id="rId7"/>
            </p:custDataLst>
          </p:nvPr>
        </p:nvSpPr>
        <p:spPr>
          <a:xfrm>
            <a:off x="696913" y="707708"/>
            <a:ext cx="8018463" cy="164147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1" hangingPunct="1">
              <a:lnSpc>
                <a:spcPct val="14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</a:pPr>
            <a:r>
              <a:rPr lang="en-US" altLang="zh-CN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7. 在国际单位制中，速度的单位是_______，符号为_____；在交通运输中，常用_________做速度的单位，符号为_______.它们之间的换算关系是________________.</a:t>
            </a:r>
            <a:endParaRPr lang="en-US" altLang="zh-CN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矩形 7" title=""/>
          <p:cNvSpPr/>
          <p:nvPr>
            <p:custDataLst>
              <p:tags r:id="rId8"/>
            </p:custDataLst>
          </p:nvPr>
        </p:nvSpPr>
        <p:spPr>
          <a:xfrm>
            <a:off x="5405438" y="795020"/>
            <a:ext cx="1023938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秒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矩形 8" title=""/>
          <p:cNvSpPr/>
          <p:nvPr>
            <p:custDataLst>
              <p:tags r:id="rId9"/>
            </p:custDataLst>
          </p:nvPr>
        </p:nvSpPr>
        <p:spPr>
          <a:xfrm>
            <a:off x="7630160" y="765175"/>
            <a:ext cx="81343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m/s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 title=""/>
          <p:cNvSpPr/>
          <p:nvPr>
            <p:custDataLst>
              <p:tags r:id="rId10"/>
            </p:custDataLst>
          </p:nvPr>
        </p:nvSpPr>
        <p:spPr>
          <a:xfrm>
            <a:off x="3513455" y="1287780"/>
            <a:ext cx="143383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千米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 title=""/>
          <p:cNvSpPr/>
          <p:nvPr>
            <p:custDataLst>
              <p:tags r:id="rId11"/>
            </p:custDataLst>
          </p:nvPr>
        </p:nvSpPr>
        <p:spPr>
          <a:xfrm>
            <a:off x="852488" y="1787525"/>
            <a:ext cx="1081088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km/h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 title=""/>
          <p:cNvSpPr/>
          <p:nvPr>
            <p:custDataLst>
              <p:tags r:id="rId12"/>
            </p:custDataLst>
          </p:nvPr>
        </p:nvSpPr>
        <p:spPr>
          <a:xfrm>
            <a:off x="5181600" y="1788319"/>
            <a:ext cx="2266950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1m/s = 3.6km/h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矩形 1" title=""/>
          <p:cNvSpPr/>
          <p:nvPr>
            <p:custDataLst>
              <p:tags r:id="rId3"/>
            </p:custDataLst>
          </p:nvPr>
        </p:nvSpPr>
        <p:spPr>
          <a:xfrm>
            <a:off x="389255" y="893445"/>
            <a:ext cx="8502650" cy="129159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</a:pPr>
            <a:r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火车在北京和上海之间的运行速度约为104km/h，两地之间的铁路线长为1463km，火车从北京到上海大约要用多少时间？</a:t>
            </a:r>
            <a:endParaRPr lang="zh-CN" altLang="en-US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矩形 2" title=""/>
          <p:cNvSpPr/>
          <p:nvPr>
            <p:custDataLst>
              <p:tags r:id="rId4"/>
            </p:custDataLst>
          </p:nvPr>
        </p:nvSpPr>
        <p:spPr>
          <a:xfrm>
            <a:off x="745012" y="2014929"/>
            <a:ext cx="7491413" cy="14369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解：由公式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  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变形可以得到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  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，因此，火车从北京到上海所用的时间大约是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graphicFrame>
        <p:nvGraphicFramePr>
          <p:cNvPr id="5" name="对象 4" title="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2381885" y="2063750"/>
          <a:ext cx="842963" cy="9302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9" r:id="rId6" imgW="368300" imgH="406400" progId="Equation.DSMT4">
                  <p:embed/>
                </p:oleObj>
              </mc:Choice>
              <mc:Fallback>
                <p:oleObj r:id="rId6" imgW="368300" imgH="4064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81885" y="2063750"/>
                        <a:ext cx="842963" cy="930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 title="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5217478" y="2028191"/>
          <a:ext cx="814388" cy="9302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0" r:id="rId9" imgW="355600" imgH="405765" progId="Equation.DSMT4">
                  <p:embed/>
                </p:oleObj>
              </mc:Choice>
              <mc:Fallback>
                <p:oleObj r:id="rId9" imgW="355600" imgH="405765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17478" y="2028191"/>
                        <a:ext cx="814388" cy="930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 title=""/>
          <p:cNvGraphicFramePr>
            <a:graphicFrameLocks noChangeAspect="1"/>
          </p:cNvGraphicFramePr>
          <p:nvPr>
            <p:custDataLst>
              <p:tags r:id="rId11"/>
            </p:custDataLst>
          </p:nvPr>
        </p:nvGraphicFramePr>
        <p:xfrm>
          <a:off x="2964901" y="3644694"/>
          <a:ext cx="3214198" cy="8640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1" r:id="rId12" imgW="1511300" imgH="406400" progId="Equation.DSMT4">
                  <p:embed/>
                </p:oleObj>
              </mc:Choice>
              <mc:Fallback>
                <p:oleObj r:id="rId12" imgW="1511300" imgH="4064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964901" y="3644694"/>
                        <a:ext cx="3214198" cy="864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 title=""/>
          <p:cNvSpPr txBox="1"/>
          <p:nvPr>
            <p:custDataLst>
              <p:tags r:id="rId14"/>
            </p:custDataLst>
          </p:nvPr>
        </p:nvSpPr>
        <p:spPr>
          <a:xfrm>
            <a:off x="529027" y="497721"/>
            <a:ext cx="2047240" cy="4603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altLang="zh-CN"/>
              <a:t>&lt; </a:t>
            </a:r>
            <a:r>
              <a:rPr lang="zh-CN" altLang="en-US"/>
              <a:t>针对训练</a:t>
            </a:r>
            <a:r>
              <a:rPr lang="en-US" altLang="zh-CN"/>
              <a:t> &gt;</a:t>
            </a:r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8" name="文本框 7" title=""/>
          <p:cNvSpPr txBox="1"/>
          <p:nvPr>
            <p:custDataLst>
              <p:tags r:id="rId3"/>
            </p:custDataLst>
          </p:nvPr>
        </p:nvSpPr>
        <p:spPr>
          <a:xfrm>
            <a:off x="633095" y="710565"/>
            <a:ext cx="4572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第三节 测量：长度与时间</a:t>
            </a:r>
            <a:endParaRPr lang="zh-CN" altLang="en-US" sz="280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" name="TextBox 1" title=""/>
          <p:cNvSpPr/>
          <p:nvPr>
            <p:custDataLst>
              <p:tags r:id="rId4"/>
            </p:custDataLst>
          </p:nvPr>
        </p:nvSpPr>
        <p:spPr>
          <a:xfrm>
            <a:off x="692785" y="1416685"/>
            <a:ext cx="7823200" cy="290830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</a:pPr>
            <a:r>
              <a:rPr lang="en-US" altLang="zh-CN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9. 测量某个物理量时用来进行比较的_________叫单位.</a:t>
            </a:r>
            <a:endParaRPr lang="en-US" altLang="zh-CN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lvl="0" algn="l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</a:pPr>
            <a:r>
              <a:rPr lang="en-US" altLang="zh-CN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为便于国际间交流，国际计量组织制定了一套国际统一的单位叫______________.</a:t>
            </a:r>
            <a:endParaRPr lang="en-US" altLang="zh-CN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lvl="0" algn="l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</a:pPr>
            <a:r>
              <a:rPr lang="en-US" altLang="zh-CN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10. </a:t>
            </a:r>
            <a:r>
              <a:rPr lang="zh-CN" altLang="en-US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为了表示很大或很小的数，人们常采用</a:t>
            </a:r>
            <a:r>
              <a:rPr lang="en-US" altLang="zh-CN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___________.</a:t>
            </a:r>
            <a:r>
              <a:rPr lang="zh-CN" altLang="en-US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例如，</a:t>
            </a:r>
            <a:r>
              <a:rPr lang="en-US" altLang="zh-CN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1000</a:t>
            </a:r>
            <a:r>
              <a:rPr lang="zh-CN" altLang="en-US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记为</a:t>
            </a:r>
            <a:r>
              <a:rPr lang="en-US" altLang="zh-CN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×</a:t>
            </a:r>
            <a:r>
              <a:rPr lang="en-US" altLang="zh-CN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10</a:t>
            </a:r>
            <a:r>
              <a:rPr lang="en-US" altLang="zh-CN" baseline="300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.</a:t>
            </a:r>
            <a:endParaRPr lang="en-US" altLang="zh-CN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矩形 5" title=""/>
          <p:cNvSpPr/>
          <p:nvPr>
            <p:custDataLst>
              <p:tags r:id="rId5"/>
            </p:custDataLst>
          </p:nvPr>
        </p:nvSpPr>
        <p:spPr>
          <a:xfrm>
            <a:off x="5761990" y="1498600"/>
            <a:ext cx="121221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标准量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35" name="矩形 34" title=""/>
          <p:cNvSpPr/>
          <p:nvPr>
            <p:custDataLst>
              <p:tags r:id="rId6"/>
            </p:custDataLst>
          </p:nvPr>
        </p:nvSpPr>
        <p:spPr>
          <a:xfrm>
            <a:off x="2131695" y="2587455"/>
            <a:ext cx="190055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国际单位制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5" name="矩形 4" title=""/>
          <p:cNvSpPr/>
          <p:nvPr>
            <p:custDataLst>
              <p:tags r:id="rId7"/>
            </p:custDataLst>
          </p:nvPr>
        </p:nvSpPr>
        <p:spPr>
          <a:xfrm>
            <a:off x="6436995" y="3132455"/>
            <a:ext cx="172593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科学计数法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  <p:bldP spid="35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5" name="TextBox 24" title=""/>
          <p:cNvSpPr/>
          <p:nvPr>
            <p:custDataLst>
              <p:tags r:id="rId3"/>
            </p:custDataLst>
          </p:nvPr>
        </p:nvSpPr>
        <p:spPr>
          <a:xfrm>
            <a:off x="669925" y="1329055"/>
            <a:ext cx="7823200" cy="228981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</a:pPr>
            <a:r>
              <a:rPr lang="en-US" altLang="zh-CN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11. 在国际单位制中，长度的基本单位为____，</a:t>
            </a:r>
            <a:r>
              <a:rPr lang="zh-CN" altLang="en-US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符号</a:t>
            </a:r>
            <a:r>
              <a:rPr lang="en-US" altLang="zh-CN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_____</a:t>
            </a:r>
            <a:r>
              <a:rPr lang="zh-CN" altLang="en-US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，长度的常用单位</a:t>
            </a:r>
            <a:r>
              <a:rPr lang="en-US" altLang="zh-CN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有________________________________</a:t>
            </a:r>
            <a:endParaRPr lang="en-US" altLang="zh-CN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lvl="0" algn="l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</a:pPr>
            <a:r>
              <a:rPr lang="en-US" altLang="zh-CN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___________________________________，换算关系：1m=______________________________________________.</a:t>
            </a:r>
            <a:endParaRPr lang="en-US" altLang="zh-CN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7" name="矩形 26" title=""/>
          <p:cNvSpPr/>
          <p:nvPr>
            <p:custDataLst>
              <p:tags r:id="rId4"/>
            </p:custDataLst>
          </p:nvPr>
        </p:nvSpPr>
        <p:spPr>
          <a:xfrm>
            <a:off x="6043613" y="1395095"/>
            <a:ext cx="715963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米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8" name="矩形 27" title=""/>
          <p:cNvSpPr/>
          <p:nvPr>
            <p:custDataLst>
              <p:tags r:id="rId5"/>
            </p:custDataLst>
          </p:nvPr>
        </p:nvSpPr>
        <p:spPr>
          <a:xfrm>
            <a:off x="3216910" y="1943100"/>
            <a:ext cx="490220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千米(km)、分米(dm)、厘米（cm)、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" name="矩形 1" title=""/>
          <p:cNvSpPr/>
          <p:nvPr>
            <p:custDataLst>
              <p:tags r:id="rId6"/>
            </p:custDataLst>
          </p:nvPr>
        </p:nvSpPr>
        <p:spPr>
          <a:xfrm>
            <a:off x="7636193" y="1395730"/>
            <a:ext cx="715963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m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4" name="矩形 3" title=""/>
          <p:cNvSpPr/>
          <p:nvPr>
            <p:custDataLst>
              <p:tags r:id="rId7"/>
            </p:custDataLst>
          </p:nvPr>
        </p:nvSpPr>
        <p:spPr>
          <a:xfrm>
            <a:off x="743585" y="2494915"/>
            <a:ext cx="492442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毫米(mm)、微米（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μ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m）、纳米(nm)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3" name="文本框 12" title=""/>
          <p:cNvSpPr txBox="1"/>
          <p:nvPr>
            <p:custDataLst>
              <p:tags r:id="rId8"/>
            </p:custDataLst>
          </p:nvPr>
        </p:nvSpPr>
        <p:spPr>
          <a:xfrm>
            <a:off x="1340485" y="2993390"/>
            <a:ext cx="724027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400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CN" altLang="en-US" sz="2400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10dm = 100cm = 10</a:t>
            </a:r>
            <a:r>
              <a:rPr lang="en-US" altLang="zh-CN" sz="2400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 = 10</a:t>
            </a:r>
            <a:r>
              <a:rPr lang="en-US" altLang="zh-CN" sz="2400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μm = 10</a:t>
            </a:r>
            <a:r>
              <a:rPr lang="en-US" altLang="zh-CN" sz="2400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nm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 flipH="1">
            <a:off x="12661900" y="124079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" grpId="0"/>
      <p:bldP spid="4" grpId="0"/>
      <p:bldP spid="1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07" name="图片 106" title=""/>
          <p:cNvPicPr/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01320" y="2953385"/>
            <a:ext cx="8341360" cy="129476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2" name="直接连接符 1" title=""/>
          <p:cNvCxnSpPr/>
          <p:nvPr>
            <p:custDataLst>
              <p:tags r:id="rId5"/>
            </p:custDataLst>
          </p:nvPr>
        </p:nvCxnSpPr>
        <p:spPr>
          <a:xfrm flipH="1" flipV="1">
            <a:off x="662940" y="2965450"/>
            <a:ext cx="0" cy="612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4" name="组合 13" title=""/>
          <p:cNvGrpSpPr/>
          <p:nvPr>
            <p:custDataLst>
              <p:tags r:id="rId6"/>
            </p:custDataLst>
          </p:nvPr>
        </p:nvGrpSpPr>
        <p:grpSpPr>
          <a:xfrm>
            <a:off x="661670" y="2106295"/>
            <a:ext cx="1299210" cy="864235"/>
            <a:chOff x="1042" y="2414"/>
            <a:chExt cx="2046" cy="1361"/>
          </a:xfrm>
        </p:grpSpPr>
        <p:cxnSp>
          <p:nvCxnSpPr>
            <p:cNvPr id="3" name="直接连接符 2"/>
            <p:cNvCxnSpPr/>
            <p:nvPr>
              <p:custDataLst>
                <p:tags r:id="rId7"/>
              </p:custDataLst>
            </p:nvPr>
          </p:nvCxnSpPr>
          <p:spPr>
            <a:xfrm flipV="1">
              <a:off x="1042" y="3013"/>
              <a:ext cx="100" cy="762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" name="文本框 3"/>
            <p:cNvSpPr txBox="1"/>
            <p:nvPr>
              <p:custDataLst>
                <p:tags r:id="rId8"/>
              </p:custDataLst>
            </p:nvPr>
          </p:nvSpPr>
          <p:spPr>
            <a:xfrm>
              <a:off x="1072" y="2414"/>
              <a:ext cx="2017" cy="628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>
                  <a:solidFill>
                    <a:srgbClr val="FFFFFF"/>
                  </a:solidFill>
                </a:rPr>
                <a:t>零刻度线</a:t>
              </a:r>
              <a:endParaRPr lang="zh-CN" altLang="en-US" sz="2000" b="1">
                <a:solidFill>
                  <a:srgbClr val="FFFFFF"/>
                </a:solidFill>
              </a:endParaRPr>
            </a:p>
          </p:txBody>
        </p:sp>
      </p:grpSp>
      <p:grpSp>
        <p:nvGrpSpPr>
          <p:cNvPr id="15" name="组合 14" title=""/>
          <p:cNvGrpSpPr/>
          <p:nvPr>
            <p:custDataLst>
              <p:tags r:id="rId9"/>
            </p:custDataLst>
          </p:nvPr>
        </p:nvGrpSpPr>
        <p:grpSpPr>
          <a:xfrm>
            <a:off x="746760" y="3679825"/>
            <a:ext cx="1149985" cy="1162050"/>
            <a:chOff x="1176" y="4892"/>
            <a:chExt cx="1811" cy="1830"/>
          </a:xfrm>
        </p:grpSpPr>
        <p:sp>
          <p:nvSpPr>
            <p:cNvPr id="5" name="矩形 4"/>
            <p:cNvSpPr/>
            <p:nvPr>
              <p:custDataLst>
                <p:tags r:id="rId10"/>
              </p:custDataLst>
            </p:nvPr>
          </p:nvSpPr>
          <p:spPr>
            <a:xfrm>
              <a:off x="1176" y="4892"/>
              <a:ext cx="679" cy="430"/>
            </a:xfrm>
            <a:prstGeom prst="rect">
              <a:avLst/>
            </a:prstGeom>
            <a:solidFill>
              <a:srgbClr val="FF0000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" name="文本框 5"/>
            <p:cNvSpPr txBox="1"/>
            <p:nvPr>
              <p:custDataLst>
                <p:tags r:id="rId11"/>
              </p:custDataLst>
            </p:nvPr>
          </p:nvSpPr>
          <p:spPr>
            <a:xfrm>
              <a:off x="1673" y="6094"/>
              <a:ext cx="1314" cy="628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>
                  <a:solidFill>
                    <a:srgbClr val="FFFFFF"/>
                  </a:solidFill>
                </a:rPr>
                <a:t>单位</a:t>
              </a:r>
              <a:endParaRPr lang="zh-CN" altLang="en-US" sz="2000" b="1">
                <a:solidFill>
                  <a:srgbClr val="FFFFFF"/>
                </a:solidFill>
              </a:endParaRPr>
            </a:p>
          </p:txBody>
        </p:sp>
        <p:cxnSp>
          <p:nvCxnSpPr>
            <p:cNvPr id="7" name="直接连接符 6"/>
            <p:cNvCxnSpPr/>
            <p:nvPr>
              <p:custDataLst>
                <p:tags r:id="rId12"/>
              </p:custDataLst>
            </p:nvPr>
          </p:nvCxnSpPr>
          <p:spPr>
            <a:xfrm>
              <a:off x="1516" y="5322"/>
              <a:ext cx="373" cy="917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" name="组合 15" title=""/>
          <p:cNvGrpSpPr/>
          <p:nvPr>
            <p:custDataLst>
              <p:tags r:id="rId13"/>
            </p:custDataLst>
          </p:nvPr>
        </p:nvGrpSpPr>
        <p:grpSpPr>
          <a:xfrm>
            <a:off x="675005" y="1853207"/>
            <a:ext cx="7788910" cy="1104900"/>
            <a:chOff x="1063" y="2016"/>
            <a:chExt cx="12266" cy="1740"/>
          </a:xfrm>
        </p:grpSpPr>
        <p:sp>
          <p:nvSpPr>
            <p:cNvPr id="8" name="左大括号 7"/>
            <p:cNvSpPr/>
            <p:nvPr>
              <p:custDataLst>
                <p:tags r:id="rId14"/>
              </p:custDataLst>
            </p:nvPr>
          </p:nvSpPr>
          <p:spPr>
            <a:xfrm rot="5400000">
              <a:off x="6836" y="-2737"/>
              <a:ext cx="720" cy="12266"/>
            </a:xfrm>
            <a:prstGeom prst="leftBrace">
              <a:avLst>
                <a:gd name="adj1" fmla="val 41249"/>
                <a:gd name="adj2" fmla="val 50000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9" name="直接连接符 8"/>
            <p:cNvCxnSpPr>
              <a:stCxn id="8" idx="1"/>
            </p:cNvCxnSpPr>
            <p:nvPr>
              <p:custDataLst>
                <p:tags r:id="rId15"/>
              </p:custDataLst>
            </p:nvPr>
          </p:nvCxnSpPr>
          <p:spPr>
            <a:xfrm flipV="1">
              <a:off x="7196" y="2515"/>
              <a:ext cx="263" cy="521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" name="文本框 9"/>
            <p:cNvSpPr txBox="1"/>
            <p:nvPr>
              <p:custDataLst>
                <p:tags r:id="rId16"/>
              </p:custDataLst>
            </p:nvPr>
          </p:nvSpPr>
          <p:spPr>
            <a:xfrm>
              <a:off x="7379" y="2016"/>
              <a:ext cx="1338" cy="628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>
                  <a:solidFill>
                    <a:srgbClr val="FFFFFF"/>
                  </a:solidFill>
                </a:rPr>
                <a:t>量程</a:t>
              </a:r>
              <a:endParaRPr lang="zh-CN" altLang="en-US" sz="2000" b="1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组合 16" title=""/>
          <p:cNvGrpSpPr/>
          <p:nvPr>
            <p:custDataLst>
              <p:tags r:id="rId17"/>
            </p:custDataLst>
          </p:nvPr>
        </p:nvGrpSpPr>
        <p:grpSpPr>
          <a:xfrm>
            <a:off x="4553585" y="2967990"/>
            <a:ext cx="1160780" cy="1873885"/>
            <a:chOff x="8677" y="3771"/>
            <a:chExt cx="1828" cy="2951"/>
          </a:xfrm>
        </p:grpSpPr>
        <p:sp>
          <p:nvSpPr>
            <p:cNvPr id="11" name="矩形 10"/>
            <p:cNvSpPr/>
            <p:nvPr>
              <p:custDataLst>
                <p:tags r:id="rId18"/>
              </p:custDataLst>
            </p:nvPr>
          </p:nvSpPr>
          <p:spPr>
            <a:xfrm>
              <a:off x="8677" y="3771"/>
              <a:ext cx="139" cy="547"/>
            </a:xfrm>
            <a:prstGeom prst="rect">
              <a:avLst/>
            </a:prstGeom>
            <a:solidFill>
              <a:srgbClr val="FF0000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19"/>
              </p:custDataLst>
            </p:nvPr>
          </p:nvSpPr>
          <p:spPr>
            <a:xfrm>
              <a:off x="8930" y="6094"/>
              <a:ext cx="1575" cy="628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>
                  <a:solidFill>
                    <a:srgbClr val="FFFFFF"/>
                  </a:solidFill>
                </a:rPr>
                <a:t>分度值</a:t>
              </a:r>
              <a:endParaRPr lang="zh-CN" altLang="en-US" sz="2000" b="1">
                <a:solidFill>
                  <a:srgbClr val="FFFFFF"/>
                </a:solidFill>
              </a:endParaRPr>
            </a:p>
          </p:txBody>
        </p:sp>
        <p:cxnSp>
          <p:nvCxnSpPr>
            <p:cNvPr id="13" name="直接连接符 12"/>
            <p:cNvCxnSpPr>
              <a:stCxn id="11" idx="2"/>
            </p:cNvCxnSpPr>
            <p:nvPr>
              <p:custDataLst>
                <p:tags r:id="rId20"/>
              </p:custDataLst>
            </p:nvPr>
          </p:nvCxnSpPr>
          <p:spPr>
            <a:xfrm>
              <a:off x="8747" y="4318"/>
              <a:ext cx="613" cy="1921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1" name="文本框 20" title=""/>
          <p:cNvSpPr txBox="1"/>
          <p:nvPr>
            <p:custDataLst>
              <p:tags r:id="rId21"/>
            </p:custDataLst>
          </p:nvPr>
        </p:nvSpPr>
        <p:spPr>
          <a:xfrm>
            <a:off x="5706110" y="4443095"/>
            <a:ext cx="27755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>
                <a:solidFill>
                  <a:srgbClr val="DC00E4"/>
                </a:solidFill>
              </a:rPr>
              <a:t>测量工具的最小刻度值</a:t>
            </a:r>
            <a:endParaRPr lang="zh-CN" altLang="en-US" sz="2000" b="1">
              <a:solidFill>
                <a:srgbClr val="DC00E4"/>
              </a:solidFill>
            </a:endParaRPr>
          </a:p>
        </p:txBody>
      </p:sp>
      <p:sp>
        <p:nvSpPr>
          <p:cNvPr id="23" name="文本框 22" title=""/>
          <p:cNvSpPr txBox="1"/>
          <p:nvPr>
            <p:custDataLst>
              <p:tags r:id="rId22"/>
            </p:custDataLst>
          </p:nvPr>
        </p:nvSpPr>
        <p:spPr>
          <a:xfrm>
            <a:off x="5526405" y="1862455"/>
            <a:ext cx="30619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>
                <a:solidFill>
                  <a:srgbClr val="DC00E4"/>
                </a:solidFill>
              </a:rPr>
              <a:t>测量工具所能测量的范围</a:t>
            </a:r>
            <a:endParaRPr lang="zh-CN" altLang="en-US" sz="2000" b="1">
              <a:solidFill>
                <a:srgbClr val="DC00E4"/>
              </a:solidFill>
            </a:endParaRPr>
          </a:p>
        </p:txBody>
      </p:sp>
      <p:sp>
        <p:nvSpPr>
          <p:cNvPr id="18" name="TextBox 16" title=""/>
          <p:cNvSpPr/>
          <p:nvPr>
            <p:custDataLst>
              <p:tags r:id="rId23"/>
            </p:custDataLst>
          </p:nvPr>
        </p:nvSpPr>
        <p:spPr>
          <a:xfrm>
            <a:off x="669925" y="675958"/>
            <a:ext cx="7823200" cy="112458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1" hangingPunct="1">
              <a:lnSpc>
                <a:spcPct val="14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</a:pPr>
            <a:r>
              <a:rPr lang="en-US" altLang="zh-CN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12. 测量长度的</a:t>
            </a:r>
            <a:r>
              <a:rPr lang="zh-CN" altLang="en-US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常用</a:t>
            </a:r>
            <a:r>
              <a:rPr lang="en-US" altLang="zh-CN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工具</a:t>
            </a:r>
            <a:r>
              <a:rPr lang="zh-CN" altLang="en-US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有</a:t>
            </a:r>
            <a:r>
              <a:rPr lang="en-US" altLang="zh-CN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________________________.测量时，尺要______待测物体.</a:t>
            </a:r>
            <a:endParaRPr lang="en-US" altLang="zh-CN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9" name="矩形 18" title=""/>
          <p:cNvSpPr/>
          <p:nvPr>
            <p:custDataLst>
              <p:tags r:id="rId24"/>
            </p:custDataLst>
          </p:nvPr>
        </p:nvSpPr>
        <p:spPr>
          <a:xfrm>
            <a:off x="4311650" y="704850"/>
            <a:ext cx="362648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刻度尺、卷尺、游标卡尺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4" name="矩形 23" title=""/>
          <p:cNvSpPr/>
          <p:nvPr>
            <p:custDataLst>
              <p:tags r:id="rId25"/>
            </p:custDataLst>
          </p:nvPr>
        </p:nvSpPr>
        <p:spPr>
          <a:xfrm>
            <a:off x="2326005" y="1228725"/>
            <a:ext cx="88455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紧靠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19" grpId="0"/>
      <p:bldP spid="24" grpId="0"/>
    </p:bldLst>
  </p:timing>
</p:sld>
</file>

<file path=ppt/tags/tag1.xml><?xml version="1.0" encoding="utf-8"?>
<p:tagLst xmlns:p="http://schemas.openxmlformats.org/presentationml/2006/main">
  <p:tag name="AS_UNIQUEID" val="235"/>
</p:tagLst>
</file>

<file path=ppt/tags/tag10.xml><?xml version="1.0" encoding="utf-8"?>
<p:tagLst xmlns:p="http://schemas.openxmlformats.org/presentationml/2006/main">
  <p:tag name="AS_UNIQUEID" val="231"/>
</p:tagLst>
</file>

<file path=ppt/tags/tag100.xml><?xml version="1.0" encoding="utf-8"?>
<p:tagLst xmlns:p="http://schemas.openxmlformats.org/presentationml/2006/main">
  <p:tag name="AS_UNIQUEID" val="320"/>
</p:tagLst>
</file>

<file path=ppt/tags/tag101.xml><?xml version="1.0" encoding="utf-8"?>
<p:tagLst xmlns:p="http://schemas.openxmlformats.org/presentationml/2006/main">
  <p:tag name="AS_UNIQUEID" val="321"/>
</p:tagLst>
</file>

<file path=ppt/tags/tag102.xml><?xml version="1.0" encoding="utf-8"?>
<p:tagLst xmlns:p="http://schemas.openxmlformats.org/presentationml/2006/main">
  <p:tag name="AS_UNIQUEID" val="322"/>
</p:tagLst>
</file>

<file path=ppt/tags/tag103.xml><?xml version="1.0" encoding="utf-8"?>
<p:tagLst xmlns:p="http://schemas.openxmlformats.org/presentationml/2006/main">
  <p:tag name="AS_UNIQUEID" val="323"/>
</p:tagLst>
</file>

<file path=ppt/tags/tag104.xml><?xml version="1.0" encoding="utf-8"?>
<p:tagLst xmlns:p="http://schemas.openxmlformats.org/presentationml/2006/main">
  <p:tag name="AS_UNIQUEID" val="324"/>
</p:tagLst>
</file>

<file path=ppt/tags/tag105.xml><?xml version="1.0" encoding="utf-8"?>
<p:tagLst xmlns:p="http://schemas.openxmlformats.org/presentationml/2006/main">
  <p:tag name="AS_UNIQUEID" val="325"/>
</p:tagLst>
</file>

<file path=ppt/tags/tag106.xml><?xml version="1.0" encoding="utf-8"?>
<p:tagLst xmlns:p="http://schemas.openxmlformats.org/presentationml/2006/main">
  <p:tag name="AS_UNIQUEID" val="326"/>
</p:tagLst>
</file>

<file path=ppt/tags/tag107.xml><?xml version="1.0" encoding="utf-8"?>
<p:tagLst xmlns:p="http://schemas.openxmlformats.org/presentationml/2006/main">
  <p:tag name="AS_UNIQUEID" val="327"/>
</p:tagLst>
</file>

<file path=ppt/tags/tag108.xml><?xml version="1.0" encoding="utf-8"?>
<p:tagLst xmlns:p="http://schemas.openxmlformats.org/presentationml/2006/main">
  <p:tag name="AS_UNIQUEID" val="509"/>
</p:tagLst>
</file>

<file path=ppt/tags/tag109.xml><?xml version="1.0" encoding="utf-8"?>
<p:tagLst xmlns:p="http://schemas.openxmlformats.org/presentationml/2006/main">
  <p:tag name="AS_UNIQUEID" val="328"/>
</p:tagLst>
</file>

<file path=ppt/tags/tag11.xml><?xml version="1.0" encoding="utf-8"?>
<p:tagLst xmlns:p="http://schemas.openxmlformats.org/presentationml/2006/main">
  <p:tag name="AS_UNIQUEID" val="232"/>
</p:tagLst>
</file>

<file path=ppt/tags/tag110.xml><?xml version="1.0" encoding="utf-8"?>
<p:tagLst xmlns:p="http://schemas.openxmlformats.org/presentationml/2006/main">
  <p:tag name="AS_UNIQUEID" val="329"/>
</p:tagLst>
</file>

<file path=ppt/tags/tag111.xml><?xml version="1.0" encoding="utf-8"?>
<p:tagLst xmlns:p="http://schemas.openxmlformats.org/presentationml/2006/main">
  <p:tag name="AS_UNIQUEID" val="330"/>
</p:tagLst>
</file>

<file path=ppt/tags/tag112.xml><?xml version="1.0" encoding="utf-8"?>
<p:tagLst xmlns:p="http://schemas.openxmlformats.org/presentationml/2006/main">
  <p:tag name="AS_UNIQUEID" val="331"/>
</p:tagLst>
</file>

<file path=ppt/tags/tag113.xml><?xml version="1.0" encoding="utf-8"?>
<p:tagLst xmlns:p="http://schemas.openxmlformats.org/presentationml/2006/main">
  <p:tag name="AS_UNIQUEID" val="332"/>
</p:tagLst>
</file>

<file path=ppt/tags/tag114.xml><?xml version="1.0" encoding="utf-8"?>
<p:tagLst xmlns:p="http://schemas.openxmlformats.org/presentationml/2006/main">
  <p:tag name="AS_UNIQUEID" val="333"/>
</p:tagLst>
</file>

<file path=ppt/tags/tag115.xml><?xml version="1.0" encoding="utf-8"?>
<p:tagLst xmlns:p="http://schemas.openxmlformats.org/presentationml/2006/main">
  <p:tag name="AS_UNIQUEID" val="334"/>
</p:tagLst>
</file>

<file path=ppt/tags/tag116.xml><?xml version="1.0" encoding="utf-8"?>
<p:tagLst xmlns:p="http://schemas.openxmlformats.org/presentationml/2006/main">
  <p:tag name="AS_UNIQUEID" val="335"/>
</p:tagLst>
</file>

<file path=ppt/tags/tag117.xml><?xml version="1.0" encoding="utf-8"?>
<p:tagLst xmlns:p="http://schemas.openxmlformats.org/presentationml/2006/main">
  <p:tag name="AS_UNIQUEID" val="336"/>
</p:tagLst>
</file>

<file path=ppt/tags/tag118.xml><?xml version="1.0" encoding="utf-8"?>
<p:tagLst xmlns:p="http://schemas.openxmlformats.org/presentationml/2006/main">
  <p:tag name="AS_UNIQUEID" val="337"/>
</p:tagLst>
</file>

<file path=ppt/tags/tag119.xml><?xml version="1.0" encoding="utf-8"?>
<p:tagLst xmlns:p="http://schemas.openxmlformats.org/presentationml/2006/main">
  <p:tag name="AS_UNIQUEID" val="338"/>
</p:tagLst>
</file>

<file path=ppt/tags/tag12.xml><?xml version="1.0" encoding="utf-8"?>
<p:tagLst xmlns:p="http://schemas.openxmlformats.org/presentationml/2006/main">
  <p:tag name="AS_UNIQUEID" val="233"/>
</p:tagLst>
</file>

<file path=ppt/tags/tag120.xml><?xml version="1.0" encoding="utf-8"?>
<p:tagLst xmlns:p="http://schemas.openxmlformats.org/presentationml/2006/main">
  <p:tag name="AS_UNIQUEID" val="339"/>
</p:tagLst>
</file>

<file path=ppt/tags/tag121.xml><?xml version="1.0" encoding="utf-8"?>
<p:tagLst xmlns:p="http://schemas.openxmlformats.org/presentationml/2006/main">
  <p:tag name="AS_UNIQUEID" val="340"/>
</p:tagLst>
</file>

<file path=ppt/tags/tag122.xml><?xml version="1.0" encoding="utf-8"?>
<p:tagLst xmlns:p="http://schemas.openxmlformats.org/presentationml/2006/main">
  <p:tag name="AS_UNIQUEID" val="341"/>
</p:tagLst>
</file>

<file path=ppt/tags/tag123.xml><?xml version="1.0" encoding="utf-8"?>
<p:tagLst xmlns:p="http://schemas.openxmlformats.org/presentationml/2006/main">
  <p:tag name="AS_UNIQUEID" val="342"/>
</p:tagLst>
</file>

<file path=ppt/tags/tag124.xml><?xml version="1.0" encoding="utf-8"?>
<p:tagLst xmlns:p="http://schemas.openxmlformats.org/presentationml/2006/main">
  <p:tag name="AS_UNIQUEID" val="343"/>
</p:tagLst>
</file>

<file path=ppt/tags/tag125.xml><?xml version="1.0" encoding="utf-8"?>
<p:tagLst xmlns:p="http://schemas.openxmlformats.org/presentationml/2006/main">
  <p:tag name="AS_UNIQUEID" val="344"/>
</p:tagLst>
</file>

<file path=ppt/tags/tag126.xml><?xml version="1.0" encoding="utf-8"?>
<p:tagLst xmlns:p="http://schemas.openxmlformats.org/presentationml/2006/main">
  <p:tag name="AS_UNIQUEID" val="345"/>
</p:tagLst>
</file>

<file path=ppt/tags/tag127.xml><?xml version="1.0" encoding="utf-8"?>
<p:tagLst xmlns:p="http://schemas.openxmlformats.org/presentationml/2006/main">
  <p:tag name="AS_UNIQUEID" val="346"/>
</p:tagLst>
</file>

<file path=ppt/tags/tag128.xml><?xml version="1.0" encoding="utf-8"?>
<p:tagLst xmlns:p="http://schemas.openxmlformats.org/presentationml/2006/main">
  <p:tag name="AS_UNIQUEID" val="347"/>
</p:tagLst>
</file>

<file path=ppt/tags/tag129.xml><?xml version="1.0" encoding="utf-8"?>
<p:tagLst xmlns:p="http://schemas.openxmlformats.org/presentationml/2006/main">
  <p:tag name="AS_UNIQUEID" val="348"/>
</p:tagLst>
</file>

<file path=ppt/tags/tag13.xml><?xml version="1.0" encoding="utf-8"?>
<p:tagLst xmlns:p="http://schemas.openxmlformats.org/presentationml/2006/main">
  <p:tag name="AS_UNIQUEID" val="234"/>
</p:tagLst>
</file>

<file path=ppt/tags/tag130.xml><?xml version="1.0" encoding="utf-8"?>
<p:tagLst xmlns:p="http://schemas.openxmlformats.org/presentationml/2006/main">
  <p:tag name="AS_UNIQUEID" val="349"/>
</p:tagLst>
</file>

<file path=ppt/tags/tag131.xml><?xml version="1.0" encoding="utf-8"?>
<p:tagLst xmlns:p="http://schemas.openxmlformats.org/presentationml/2006/main">
  <p:tag name="AS_UNIQUEID" val="350"/>
</p:tagLst>
</file>

<file path=ppt/tags/tag132.xml><?xml version="1.0" encoding="utf-8"?>
<p:tagLst xmlns:p="http://schemas.openxmlformats.org/presentationml/2006/main">
  <p:tag name="AS_UNIQUEID" val="351"/>
</p:tagLst>
</file>

<file path=ppt/tags/tag133.xml><?xml version="1.0" encoding="utf-8"?>
<p:tagLst xmlns:p="http://schemas.openxmlformats.org/presentationml/2006/main">
  <p:tag name="AS_UNIQUEID" val="352"/>
</p:tagLst>
</file>

<file path=ppt/tags/tag134.xml><?xml version="1.0" encoding="utf-8"?>
<p:tagLst xmlns:p="http://schemas.openxmlformats.org/presentationml/2006/main">
  <p:tag name="AS_UNIQUEID" val="353"/>
</p:tagLst>
</file>

<file path=ppt/tags/tag135.xml><?xml version="1.0" encoding="utf-8"?>
<p:tagLst xmlns:p="http://schemas.openxmlformats.org/presentationml/2006/main">
  <p:tag name="AS_UNIQUEID" val="354"/>
</p:tagLst>
</file>

<file path=ppt/tags/tag136.xml><?xml version="1.0" encoding="utf-8"?>
<p:tagLst xmlns:p="http://schemas.openxmlformats.org/presentationml/2006/main">
  <p:tag name="AS_UNIQUEID" val="355"/>
</p:tagLst>
</file>

<file path=ppt/tags/tag137.xml><?xml version="1.0" encoding="utf-8"?>
<p:tagLst xmlns:p="http://schemas.openxmlformats.org/presentationml/2006/main">
  <p:tag name="AS_UNIQUEID" val="356"/>
</p:tagLst>
</file>

<file path=ppt/tags/tag138.xml><?xml version="1.0" encoding="utf-8"?>
<p:tagLst xmlns:p="http://schemas.openxmlformats.org/presentationml/2006/main">
  <p:tag name="AS_UNIQUEID" val="357"/>
</p:tagLst>
</file>

<file path=ppt/tags/tag139.xml><?xml version="1.0" encoding="utf-8"?>
<p:tagLst xmlns:p="http://schemas.openxmlformats.org/presentationml/2006/main">
  <p:tag name="AS_UNIQUEID" val="358"/>
</p:tagLst>
</file>

<file path=ppt/tags/tag14.xml><?xml version="1.0" encoding="utf-8"?>
<p:tagLst xmlns:p="http://schemas.openxmlformats.org/presentationml/2006/main">
  <p:tag name="AS_UNIQUEID" val="236"/>
</p:tagLst>
</file>

<file path=ppt/tags/tag140.xml><?xml version="1.0" encoding="utf-8"?>
<p:tagLst xmlns:p="http://schemas.openxmlformats.org/presentationml/2006/main">
  <p:tag name="AS_UNIQUEID" val="359"/>
</p:tagLst>
</file>

<file path=ppt/tags/tag141.xml><?xml version="1.0" encoding="utf-8"?>
<p:tagLst xmlns:p="http://schemas.openxmlformats.org/presentationml/2006/main">
  <p:tag name="AS_UNIQUEID" val="360"/>
</p:tagLst>
</file>

<file path=ppt/tags/tag142.xml><?xml version="1.0" encoding="utf-8"?>
<p:tagLst xmlns:p="http://schemas.openxmlformats.org/presentationml/2006/main">
  <p:tag name="AS_UNIQUEID" val="361"/>
</p:tagLst>
</file>

<file path=ppt/tags/tag143.xml><?xml version="1.0" encoding="utf-8"?>
<p:tagLst xmlns:p="http://schemas.openxmlformats.org/presentationml/2006/main">
  <p:tag name="AS_UNIQUEID" val="362"/>
</p:tagLst>
</file>

<file path=ppt/tags/tag144.xml><?xml version="1.0" encoding="utf-8"?>
<p:tagLst xmlns:p="http://schemas.openxmlformats.org/presentationml/2006/main">
  <p:tag name="AS_UNIQUEID" val="363"/>
</p:tagLst>
</file>

<file path=ppt/tags/tag145.xml><?xml version="1.0" encoding="utf-8"?>
<p:tagLst xmlns:p="http://schemas.openxmlformats.org/presentationml/2006/main">
  <p:tag name="AS_UNIQUEID" val="364"/>
</p:tagLst>
</file>

<file path=ppt/tags/tag146.xml><?xml version="1.0" encoding="utf-8"?>
<p:tagLst xmlns:p="http://schemas.openxmlformats.org/presentationml/2006/main">
  <p:tag name="AS_UNIQUEID" val="365"/>
</p:tagLst>
</file>

<file path=ppt/tags/tag147.xml><?xml version="1.0" encoding="utf-8"?>
<p:tagLst xmlns:p="http://schemas.openxmlformats.org/presentationml/2006/main">
  <p:tag name="AS_UNIQUEID" val="366"/>
</p:tagLst>
</file>

<file path=ppt/tags/tag148.xml><?xml version="1.0" encoding="utf-8"?>
<p:tagLst xmlns:p="http://schemas.openxmlformats.org/presentationml/2006/main">
  <p:tag name="AS_UNIQUEID" val="367"/>
</p:tagLst>
</file>

<file path=ppt/tags/tag149.xml><?xml version="1.0" encoding="utf-8"?>
<p:tagLst xmlns:p="http://schemas.openxmlformats.org/presentationml/2006/main">
  <p:tag name="AS_UNIQUEID" val="368"/>
</p:tagLst>
</file>

<file path=ppt/tags/tag15.xml><?xml version="1.0" encoding="utf-8"?>
<p:tagLst xmlns:p="http://schemas.openxmlformats.org/presentationml/2006/main">
  <p:tag name="AS_UNIQUEID" val="237"/>
</p:tagLst>
</file>

<file path=ppt/tags/tag150.xml><?xml version="1.0" encoding="utf-8"?>
<p:tagLst xmlns:p="http://schemas.openxmlformats.org/presentationml/2006/main">
  <p:tag name="AS_UNIQUEID" val="369"/>
</p:tagLst>
</file>

<file path=ppt/tags/tag151.xml><?xml version="1.0" encoding="utf-8"?>
<p:tagLst xmlns:p="http://schemas.openxmlformats.org/presentationml/2006/main">
  <p:tag name="AS_UNIQUEID" val="370"/>
</p:tagLst>
</file>

<file path=ppt/tags/tag152.xml><?xml version="1.0" encoding="utf-8"?>
<p:tagLst xmlns:p="http://schemas.openxmlformats.org/presentationml/2006/main">
  <p:tag name="AS_UNIQUEID" val="371"/>
</p:tagLst>
</file>

<file path=ppt/tags/tag153.xml><?xml version="1.0" encoding="utf-8"?>
<p:tagLst xmlns:p="http://schemas.openxmlformats.org/presentationml/2006/main">
  <p:tag name="AS_UNIQUEID" val="372"/>
</p:tagLst>
</file>

<file path=ppt/tags/tag154.xml><?xml version="1.0" encoding="utf-8"?>
<p:tagLst xmlns:p="http://schemas.openxmlformats.org/presentationml/2006/main">
  <p:tag name="AS_UNIQUEID" val="373"/>
</p:tagLst>
</file>

<file path=ppt/tags/tag155.xml><?xml version="1.0" encoding="utf-8"?>
<p:tagLst xmlns:p="http://schemas.openxmlformats.org/presentationml/2006/main">
  <p:tag name="AS_UNIQUEID" val="374"/>
</p:tagLst>
</file>

<file path=ppt/tags/tag156.xml><?xml version="1.0" encoding="utf-8"?>
<p:tagLst xmlns:p="http://schemas.openxmlformats.org/presentationml/2006/main">
  <p:tag name="AS_UNIQUEID" val="375"/>
</p:tagLst>
</file>

<file path=ppt/tags/tag157.xml><?xml version="1.0" encoding="utf-8"?>
<p:tagLst xmlns:p="http://schemas.openxmlformats.org/presentationml/2006/main">
  <p:tag name="AS_UNIQUEID" val="376"/>
</p:tagLst>
</file>

<file path=ppt/tags/tag158.xml><?xml version="1.0" encoding="utf-8"?>
<p:tagLst xmlns:p="http://schemas.openxmlformats.org/presentationml/2006/main">
  <p:tag name="AS_UNIQUEID" val="377"/>
</p:tagLst>
</file>

<file path=ppt/tags/tag159.xml><?xml version="1.0" encoding="utf-8"?>
<p:tagLst xmlns:p="http://schemas.openxmlformats.org/presentationml/2006/main">
  <p:tag name="AS_UNIQUEID" val="378"/>
</p:tagLst>
</file>

<file path=ppt/tags/tag16.xml><?xml version="1.0" encoding="utf-8"?>
<p:tagLst xmlns:p="http://schemas.openxmlformats.org/presentationml/2006/main">
  <p:tag name="AS_UNIQUEID" val="238"/>
</p:tagLst>
</file>

<file path=ppt/tags/tag160.xml><?xml version="1.0" encoding="utf-8"?>
<p:tagLst xmlns:p="http://schemas.openxmlformats.org/presentationml/2006/main">
  <p:tag name="AS_UNIQUEID" val="379"/>
</p:tagLst>
</file>

<file path=ppt/tags/tag161.xml><?xml version="1.0" encoding="utf-8"?>
<p:tagLst xmlns:p="http://schemas.openxmlformats.org/presentationml/2006/main">
  <p:tag name="AS_UNIQUEID" val="380"/>
</p:tagLst>
</file>

<file path=ppt/tags/tag162.xml><?xml version="1.0" encoding="utf-8"?>
<p:tagLst xmlns:p="http://schemas.openxmlformats.org/presentationml/2006/main">
  <p:tag name="AS_UNIQUEID" val="381"/>
</p:tagLst>
</file>

<file path=ppt/tags/tag163.xml><?xml version="1.0" encoding="utf-8"?>
<p:tagLst xmlns:p="http://schemas.openxmlformats.org/presentationml/2006/main">
  <p:tag name="AS_UNIQUEID" val="382"/>
</p:tagLst>
</file>

<file path=ppt/tags/tag164.xml><?xml version="1.0" encoding="utf-8"?>
<p:tagLst xmlns:p="http://schemas.openxmlformats.org/presentationml/2006/main">
  <p:tag name="AS_UNIQUEID" val="383"/>
</p:tagLst>
</file>

<file path=ppt/tags/tag165.xml><?xml version="1.0" encoding="utf-8"?>
<p:tagLst xmlns:p="http://schemas.openxmlformats.org/presentationml/2006/main">
  <p:tag name="AS_UNIQUEID" val="384"/>
</p:tagLst>
</file>

<file path=ppt/tags/tag166.xml><?xml version="1.0" encoding="utf-8"?>
<p:tagLst xmlns:p="http://schemas.openxmlformats.org/presentationml/2006/main">
  <p:tag name="AS_UNIQUEID" val="385"/>
</p:tagLst>
</file>

<file path=ppt/tags/tag167.xml><?xml version="1.0" encoding="utf-8"?>
<p:tagLst xmlns:p="http://schemas.openxmlformats.org/presentationml/2006/main">
  <p:tag name="AS_UNIQUEID" val="386"/>
</p:tagLst>
</file>

<file path=ppt/tags/tag168.xml><?xml version="1.0" encoding="utf-8"?>
<p:tagLst xmlns:p="http://schemas.openxmlformats.org/presentationml/2006/main">
  <p:tag name="AS_UNIQUEID" val="387"/>
</p:tagLst>
</file>

<file path=ppt/tags/tag169.xml><?xml version="1.0" encoding="utf-8"?>
<p:tagLst xmlns:p="http://schemas.openxmlformats.org/presentationml/2006/main">
  <p:tag name="AS_UNIQUEID" val="388"/>
</p:tagLst>
</file>

<file path=ppt/tags/tag17.xml><?xml version="1.0" encoding="utf-8"?>
<p:tagLst xmlns:p="http://schemas.openxmlformats.org/presentationml/2006/main">
  <p:tag name="AS_UNIQUEID" val="239"/>
</p:tagLst>
</file>

<file path=ppt/tags/tag170.xml><?xml version="1.0" encoding="utf-8"?>
<p:tagLst xmlns:p="http://schemas.openxmlformats.org/presentationml/2006/main">
  <p:tag name="AS_UNIQUEID" val="389"/>
</p:tagLst>
</file>

<file path=ppt/tags/tag171.xml><?xml version="1.0" encoding="utf-8"?>
<p:tagLst xmlns:p="http://schemas.openxmlformats.org/presentationml/2006/main">
  <p:tag name="AS_UNIQUEID" val="390"/>
</p:tagLst>
</file>

<file path=ppt/tags/tag172.xml><?xml version="1.0" encoding="utf-8"?>
<p:tagLst xmlns:p="http://schemas.openxmlformats.org/presentationml/2006/main">
  <p:tag name="AS_UNIQUEID" val="391"/>
</p:tagLst>
</file>

<file path=ppt/tags/tag173.xml><?xml version="1.0" encoding="utf-8"?>
<p:tagLst xmlns:p="http://schemas.openxmlformats.org/presentationml/2006/main">
  <p:tag name="AS_UNIQUEID" val="392"/>
</p:tagLst>
</file>

<file path=ppt/tags/tag174.xml><?xml version="1.0" encoding="utf-8"?>
<p:tagLst xmlns:p="http://schemas.openxmlformats.org/presentationml/2006/main">
  <p:tag name="AS_UNIQUEID" val="393"/>
</p:tagLst>
</file>

<file path=ppt/tags/tag175.xml><?xml version="1.0" encoding="utf-8"?>
<p:tagLst xmlns:p="http://schemas.openxmlformats.org/presentationml/2006/main">
  <p:tag name="AS_UNIQUEID" val="394"/>
</p:tagLst>
</file>

<file path=ppt/tags/tag176.xml><?xml version="1.0" encoding="utf-8"?>
<p:tagLst xmlns:p="http://schemas.openxmlformats.org/presentationml/2006/main">
  <p:tag name="AS_UNIQUEID" val="395"/>
</p:tagLst>
</file>

<file path=ppt/tags/tag177.xml><?xml version="1.0" encoding="utf-8"?>
<p:tagLst xmlns:p="http://schemas.openxmlformats.org/presentationml/2006/main">
  <p:tag name="AS_UNIQUEID" val="396"/>
</p:tagLst>
</file>

<file path=ppt/tags/tag178.xml><?xml version="1.0" encoding="utf-8"?>
<p:tagLst xmlns:p="http://schemas.openxmlformats.org/presentationml/2006/main">
  <p:tag name="AS_UNIQUEID" val="397"/>
</p:tagLst>
</file>

<file path=ppt/tags/tag179.xml><?xml version="1.0" encoding="utf-8"?>
<p:tagLst xmlns:p="http://schemas.openxmlformats.org/presentationml/2006/main">
  <p:tag name="AS_UNIQUEID" val="398"/>
</p:tagLst>
</file>

<file path=ppt/tags/tag18.xml><?xml version="1.0" encoding="utf-8"?>
<p:tagLst xmlns:p="http://schemas.openxmlformats.org/presentationml/2006/main">
  <p:tag name="AS_UNIQUEID" val="240"/>
</p:tagLst>
</file>

<file path=ppt/tags/tag180.xml><?xml version="1.0" encoding="utf-8"?>
<p:tagLst xmlns:p="http://schemas.openxmlformats.org/presentationml/2006/main">
  <p:tag name="AS_UNIQUEID" val="399"/>
</p:tagLst>
</file>

<file path=ppt/tags/tag181.xml><?xml version="1.0" encoding="utf-8"?>
<p:tagLst xmlns:p="http://schemas.openxmlformats.org/presentationml/2006/main">
  <p:tag name="AS_UNIQUEID" val="400"/>
</p:tagLst>
</file>

<file path=ppt/tags/tag182.xml><?xml version="1.0" encoding="utf-8"?>
<p:tagLst xmlns:p="http://schemas.openxmlformats.org/presentationml/2006/main">
  <p:tag name="AS_UNIQUEID" val="401"/>
</p:tagLst>
</file>

<file path=ppt/tags/tag183.xml><?xml version="1.0" encoding="utf-8"?>
<p:tagLst xmlns:p="http://schemas.openxmlformats.org/presentationml/2006/main">
  <p:tag name="AS_UNIQUEID" val="402"/>
</p:tagLst>
</file>

<file path=ppt/tags/tag184.xml><?xml version="1.0" encoding="utf-8"?>
<p:tagLst xmlns:p="http://schemas.openxmlformats.org/presentationml/2006/main">
  <p:tag name="AS_UNIQUEID" val="403"/>
</p:tagLst>
</file>

<file path=ppt/tags/tag185.xml><?xml version="1.0" encoding="utf-8"?>
<p:tagLst xmlns:p="http://schemas.openxmlformats.org/presentationml/2006/main">
  <p:tag name="AS_UNIQUEID" val="404"/>
</p:tagLst>
</file>

<file path=ppt/tags/tag186.xml><?xml version="1.0" encoding="utf-8"?>
<p:tagLst xmlns:p="http://schemas.openxmlformats.org/presentationml/2006/main">
  <p:tag name="AS_UNIQUEID" val="405"/>
</p:tagLst>
</file>

<file path=ppt/tags/tag187.xml><?xml version="1.0" encoding="utf-8"?>
<p:tagLst xmlns:p="http://schemas.openxmlformats.org/presentationml/2006/main">
  <p:tag name="AS_UNIQUEID" val="406"/>
</p:tagLst>
</file>

<file path=ppt/tags/tag188.xml><?xml version="1.0" encoding="utf-8"?>
<p:tagLst xmlns:p="http://schemas.openxmlformats.org/presentationml/2006/main">
  <p:tag name="AS_UNIQUEID" val="407"/>
</p:tagLst>
</file>

<file path=ppt/tags/tag189.xml><?xml version="1.0" encoding="utf-8"?>
<p:tagLst xmlns:p="http://schemas.openxmlformats.org/presentationml/2006/main">
  <p:tag name="AS_UNIQUEID" val="408"/>
</p:tagLst>
</file>

<file path=ppt/tags/tag19.xml><?xml version="1.0" encoding="utf-8"?>
<p:tagLst xmlns:p="http://schemas.openxmlformats.org/presentationml/2006/main">
  <p:tag name="AS_UNIQUEID" val="241"/>
</p:tagLst>
</file>

<file path=ppt/tags/tag190.xml><?xml version="1.0" encoding="utf-8"?>
<p:tagLst xmlns:p="http://schemas.openxmlformats.org/presentationml/2006/main">
  <p:tag name="AS_UNIQUEID" val="409"/>
</p:tagLst>
</file>

<file path=ppt/tags/tag191.xml><?xml version="1.0" encoding="utf-8"?>
<p:tagLst xmlns:p="http://schemas.openxmlformats.org/presentationml/2006/main">
  <p:tag name="AS_UNIQUEID" val="410"/>
</p:tagLst>
</file>

<file path=ppt/tags/tag192.xml><?xml version="1.0" encoding="utf-8"?>
<p:tagLst xmlns:p="http://schemas.openxmlformats.org/presentationml/2006/main">
  <p:tag name="AS_UNIQUEID" val="411"/>
</p:tagLst>
</file>

<file path=ppt/tags/tag193.xml><?xml version="1.0" encoding="utf-8"?>
<p:tagLst xmlns:p="http://schemas.openxmlformats.org/presentationml/2006/main">
  <p:tag name="AS_UNIQUEID" val="412"/>
</p:tagLst>
</file>

<file path=ppt/tags/tag194.xml><?xml version="1.0" encoding="utf-8"?>
<p:tagLst xmlns:p="http://schemas.openxmlformats.org/presentationml/2006/main">
  <p:tag name="AS_UNIQUEID" val="413"/>
</p:tagLst>
</file>

<file path=ppt/tags/tag195.xml><?xml version="1.0" encoding="utf-8"?>
<p:tagLst xmlns:p="http://schemas.openxmlformats.org/presentationml/2006/main">
  <p:tag name="AS_UNIQUEID" val="414"/>
</p:tagLst>
</file>

<file path=ppt/tags/tag196.xml><?xml version="1.0" encoding="utf-8"?>
<p:tagLst xmlns:p="http://schemas.openxmlformats.org/presentationml/2006/main">
  <p:tag name="AS_UNIQUEID" val="415"/>
</p:tagLst>
</file>

<file path=ppt/tags/tag197.xml><?xml version="1.0" encoding="utf-8"?>
<p:tagLst xmlns:p="http://schemas.openxmlformats.org/presentationml/2006/main">
  <p:tag name="AS_UNIQUEID" val="72"/>
</p:tagLst>
</file>

<file path=ppt/tags/tag198.xml><?xml version="1.0" encoding="utf-8"?>
<p:tagLst xmlns:p="http://schemas.openxmlformats.org/presentationml/2006/main">
  <p:tag name="AS_UNIQUEID" val="416"/>
</p:tagLst>
</file>

<file path=ppt/tags/tag199.xml><?xml version="1.0" encoding="utf-8"?>
<p:tagLst xmlns:p="http://schemas.openxmlformats.org/presentationml/2006/main">
  <p:tag name="AS_UNIQUEID" val="417"/>
</p:tagLst>
</file>

<file path=ppt/tags/tag2.xml><?xml version="1.0" encoding="utf-8"?>
<p:tagLst xmlns:p="http://schemas.openxmlformats.org/presentationml/2006/main">
  <p:tag name="AS_UNIQUEID" val="223"/>
</p:tagLst>
</file>

<file path=ppt/tags/tag20.xml><?xml version="1.0" encoding="utf-8"?>
<p:tagLst xmlns:p="http://schemas.openxmlformats.org/presentationml/2006/main">
  <p:tag name="AS_UNIQUEID" val="242"/>
</p:tagLst>
</file>

<file path=ppt/tags/tag200.xml><?xml version="1.0" encoding="utf-8"?>
<p:tagLst xmlns:p="http://schemas.openxmlformats.org/presentationml/2006/main">
  <p:tag name="AS_UNIQUEID" val="418"/>
</p:tagLst>
</file>

<file path=ppt/tags/tag201.xml><?xml version="1.0" encoding="utf-8"?>
<p:tagLst xmlns:p="http://schemas.openxmlformats.org/presentationml/2006/main">
  <p:tag name="AS_UNIQUEID" val="419"/>
</p:tagLst>
</file>

<file path=ppt/tags/tag202.xml><?xml version="1.0" encoding="utf-8"?>
<p:tagLst xmlns:p="http://schemas.openxmlformats.org/presentationml/2006/main">
  <p:tag name="AS_UNIQUEID" val="420"/>
</p:tagLst>
</file>

<file path=ppt/tags/tag203.xml><?xml version="1.0" encoding="utf-8"?>
<p:tagLst xmlns:p="http://schemas.openxmlformats.org/presentationml/2006/main">
  <p:tag name="AS_UNIQUEID" val="421"/>
</p:tagLst>
</file>

<file path=ppt/tags/tag204.xml><?xml version="1.0" encoding="utf-8"?>
<p:tagLst xmlns:p="http://schemas.openxmlformats.org/presentationml/2006/main">
  <p:tag name="AS_UNIQUEID" val="422"/>
</p:tagLst>
</file>

<file path=ppt/tags/tag205.xml><?xml version="1.0" encoding="utf-8"?>
<p:tagLst xmlns:p="http://schemas.openxmlformats.org/presentationml/2006/main">
  <p:tag name="AS_UNIQUEID" val="423"/>
</p:tagLst>
</file>

<file path=ppt/tags/tag206.xml><?xml version="1.0" encoding="utf-8"?>
<p:tagLst xmlns:p="http://schemas.openxmlformats.org/presentationml/2006/main">
  <p:tag name="AS_UNIQUEID" val="424"/>
</p:tagLst>
</file>

<file path=ppt/tags/tag207.xml><?xml version="1.0" encoding="utf-8"?>
<p:tagLst xmlns:p="http://schemas.openxmlformats.org/presentationml/2006/main">
  <p:tag name="AS_UNIQUEID" val="425"/>
</p:tagLst>
</file>

<file path=ppt/tags/tag208.xml><?xml version="1.0" encoding="utf-8"?>
<p:tagLst xmlns:p="http://schemas.openxmlformats.org/presentationml/2006/main">
  <p:tag name="AS_UNIQUEID" val="426"/>
</p:tagLst>
</file>

<file path=ppt/tags/tag209.xml><?xml version="1.0" encoding="utf-8"?>
<p:tagLst xmlns:p="http://schemas.openxmlformats.org/presentationml/2006/main">
  <p:tag name="AS_UNIQUEID" val="427"/>
</p:tagLst>
</file>

<file path=ppt/tags/tag21.xml><?xml version="1.0" encoding="utf-8"?>
<p:tagLst xmlns:p="http://schemas.openxmlformats.org/presentationml/2006/main">
  <p:tag name="AS_UNIQUEID" val="243"/>
</p:tagLst>
</file>

<file path=ppt/tags/tag210.xml><?xml version="1.0" encoding="utf-8"?>
<p:tagLst xmlns:p="http://schemas.openxmlformats.org/presentationml/2006/main">
  <p:tag name="AS_UNIQUEID" val="428"/>
</p:tagLst>
</file>

<file path=ppt/tags/tag211.xml><?xml version="1.0" encoding="utf-8"?>
<p:tagLst xmlns:p="http://schemas.openxmlformats.org/presentationml/2006/main">
  <p:tag name="AS_UNIQUEID" val="429"/>
</p:tagLst>
</file>

<file path=ppt/tags/tag212.xml><?xml version="1.0" encoding="utf-8"?>
<p:tagLst xmlns:p="http://schemas.openxmlformats.org/presentationml/2006/main">
  <p:tag name="AS_UNIQUEID" val="430"/>
</p:tagLst>
</file>

<file path=ppt/tags/tag213.xml><?xml version="1.0" encoding="utf-8"?>
<p:tagLst xmlns:p="http://schemas.openxmlformats.org/presentationml/2006/main">
  <p:tag name="AS_UNIQUEID" val="431"/>
</p:tagLst>
</file>

<file path=ppt/tags/tag214.xml><?xml version="1.0" encoding="utf-8"?>
<p:tagLst xmlns:p="http://schemas.openxmlformats.org/presentationml/2006/main">
  <p:tag name="AS_UNIQUEID" val="432"/>
</p:tagLst>
</file>

<file path=ppt/tags/tag215.xml><?xml version="1.0" encoding="utf-8"?>
<p:tagLst xmlns:p="http://schemas.openxmlformats.org/presentationml/2006/main">
  <p:tag name="AS_UNIQUEID" val="433"/>
</p:tagLst>
</file>

<file path=ppt/tags/tag216.xml><?xml version="1.0" encoding="utf-8"?>
<p:tagLst xmlns:p="http://schemas.openxmlformats.org/presentationml/2006/main">
  <p:tag name="AS_UNIQUEID" val="434"/>
</p:tagLst>
</file>

<file path=ppt/tags/tag217.xml><?xml version="1.0" encoding="utf-8"?>
<p:tagLst xmlns:p="http://schemas.openxmlformats.org/presentationml/2006/main">
  <p:tag name="AS_UNIQUEID" val="435"/>
</p:tagLst>
</file>

<file path=ppt/tags/tag218.xml><?xml version="1.0" encoding="utf-8"?>
<p:tagLst xmlns:p="http://schemas.openxmlformats.org/presentationml/2006/main">
  <p:tag name="AS_UNIQUEID" val="436"/>
</p:tagLst>
</file>

<file path=ppt/tags/tag219.xml><?xml version="1.0" encoding="utf-8"?>
<p:tagLst xmlns:p="http://schemas.openxmlformats.org/presentationml/2006/main">
  <p:tag name="AS_UNIQUEID" val="437"/>
</p:tagLst>
</file>

<file path=ppt/tags/tag22.xml><?xml version="1.0" encoding="utf-8"?>
<p:tagLst xmlns:p="http://schemas.openxmlformats.org/presentationml/2006/main">
  <p:tag name="AS_UNIQUEID" val="244"/>
</p:tagLst>
</file>

<file path=ppt/tags/tag220.xml><?xml version="1.0" encoding="utf-8"?>
<p:tagLst xmlns:p="http://schemas.openxmlformats.org/presentationml/2006/main">
  <p:tag name="AS_UNIQUEID" val="438"/>
</p:tagLst>
</file>

<file path=ppt/tags/tag221.xml><?xml version="1.0" encoding="utf-8"?>
<p:tagLst xmlns:p="http://schemas.openxmlformats.org/presentationml/2006/main">
  <p:tag name="AS_UNIQUEID" val="439"/>
</p:tagLst>
</file>

<file path=ppt/tags/tag222.xml><?xml version="1.0" encoding="utf-8"?>
<p:tagLst xmlns:p="http://schemas.openxmlformats.org/presentationml/2006/main">
  <p:tag name="AS_UNIQUEID" val="440"/>
</p:tagLst>
</file>

<file path=ppt/tags/tag223.xml><?xml version="1.0" encoding="utf-8"?>
<p:tagLst xmlns:p="http://schemas.openxmlformats.org/presentationml/2006/main">
  <p:tag name="AS_UNIQUEID" val="441"/>
</p:tagLst>
</file>

<file path=ppt/tags/tag224.xml><?xml version="1.0" encoding="utf-8"?>
<p:tagLst xmlns:p="http://schemas.openxmlformats.org/presentationml/2006/main">
  <p:tag name="AS_UNIQUEID" val="442"/>
</p:tagLst>
</file>

<file path=ppt/tags/tag225.xml><?xml version="1.0" encoding="utf-8"?>
<p:tagLst xmlns:p="http://schemas.openxmlformats.org/presentationml/2006/main">
  <p:tag name="AS_UNIQUEID" val="443"/>
</p:tagLst>
</file>

<file path=ppt/tags/tag226.xml><?xml version="1.0" encoding="utf-8"?>
<p:tagLst xmlns:p="http://schemas.openxmlformats.org/presentationml/2006/main">
  <p:tag name="AS_UNIQUEID" val="444"/>
</p:tagLst>
</file>

<file path=ppt/tags/tag227.xml><?xml version="1.0" encoding="utf-8"?>
<p:tagLst xmlns:p="http://schemas.openxmlformats.org/presentationml/2006/main">
  <p:tag name="AS_UNIQUEID" val="445"/>
</p:tagLst>
</file>

<file path=ppt/tags/tag228.xml><?xml version="1.0" encoding="utf-8"?>
<p:tagLst xmlns:p="http://schemas.openxmlformats.org/presentationml/2006/main">
  <p:tag name="AS_UNIQUEID" val="446"/>
</p:tagLst>
</file>

<file path=ppt/tags/tag229.xml><?xml version="1.0" encoding="utf-8"?>
<p:tagLst xmlns:p="http://schemas.openxmlformats.org/presentationml/2006/main">
  <p:tag name="AS_UNIQUEID" val="447"/>
</p:tagLst>
</file>

<file path=ppt/tags/tag23.xml><?xml version="1.0" encoding="utf-8"?>
<p:tagLst xmlns:p="http://schemas.openxmlformats.org/presentationml/2006/main">
  <p:tag name="AS_UNIQUEID" val="245"/>
</p:tagLst>
</file>

<file path=ppt/tags/tag230.xml><?xml version="1.0" encoding="utf-8"?>
<p:tagLst xmlns:p="http://schemas.openxmlformats.org/presentationml/2006/main">
  <p:tag name="AS_UNIQUEID" val="448"/>
</p:tagLst>
</file>

<file path=ppt/tags/tag231.xml><?xml version="1.0" encoding="utf-8"?>
<p:tagLst xmlns:p="http://schemas.openxmlformats.org/presentationml/2006/main">
  <p:tag name="AS_UNIQUEID" val="449"/>
</p:tagLst>
</file>

<file path=ppt/tags/tag232.xml><?xml version="1.0" encoding="utf-8"?>
<p:tagLst xmlns:p="http://schemas.openxmlformats.org/presentationml/2006/main">
  <p:tag name="AS_UNIQUEID" val="450"/>
</p:tagLst>
</file>

<file path=ppt/tags/tag233.xml><?xml version="1.0" encoding="utf-8"?>
<p:tagLst xmlns:p="http://schemas.openxmlformats.org/presentationml/2006/main">
  <p:tag name="AS_UNIQUEID" val="451"/>
</p:tagLst>
</file>

<file path=ppt/tags/tag234.xml><?xml version="1.0" encoding="utf-8"?>
<p:tagLst xmlns:p="http://schemas.openxmlformats.org/presentationml/2006/main">
  <p:tag name="AS_UNIQUEID" val="452"/>
</p:tagLst>
</file>

<file path=ppt/tags/tag235.xml><?xml version="1.0" encoding="utf-8"?>
<p:tagLst xmlns:p="http://schemas.openxmlformats.org/presentationml/2006/main">
  <p:tag name="AS_UNIQUEID" val="453"/>
</p:tagLst>
</file>

<file path=ppt/tags/tag236.xml><?xml version="1.0" encoding="utf-8"?>
<p:tagLst xmlns:p="http://schemas.openxmlformats.org/presentationml/2006/main">
  <p:tag name="AS_UNIQUEID" val="454"/>
</p:tagLst>
</file>

<file path=ppt/tags/tag237.xml><?xml version="1.0" encoding="utf-8"?>
<p:tagLst xmlns:p="http://schemas.openxmlformats.org/presentationml/2006/main">
  <p:tag name="AS_UNIQUEID" val="455"/>
</p:tagLst>
</file>

<file path=ppt/tags/tag238.xml><?xml version="1.0" encoding="utf-8"?>
<p:tagLst xmlns:p="http://schemas.openxmlformats.org/presentationml/2006/main">
  <p:tag name="AS_UNIQUEID" val="456"/>
</p:tagLst>
</file>

<file path=ppt/tags/tag239.xml><?xml version="1.0" encoding="utf-8"?>
<p:tagLst xmlns:p="http://schemas.openxmlformats.org/presentationml/2006/main">
  <p:tag name="AS_UNIQUEID" val="457"/>
</p:tagLst>
</file>

<file path=ppt/tags/tag24.xml><?xml version="1.0" encoding="utf-8"?>
<p:tagLst xmlns:p="http://schemas.openxmlformats.org/presentationml/2006/main">
  <p:tag name="AS_UNIQUEID" val="246"/>
</p:tagLst>
</file>

<file path=ppt/tags/tag240.xml><?xml version="1.0" encoding="utf-8"?>
<p:tagLst xmlns:p="http://schemas.openxmlformats.org/presentationml/2006/main">
  <p:tag name="AS_UNIQUEID" val="458"/>
</p:tagLst>
</file>

<file path=ppt/tags/tag241.xml><?xml version="1.0" encoding="utf-8"?>
<p:tagLst xmlns:p="http://schemas.openxmlformats.org/presentationml/2006/main">
  <p:tag name="AS_UNIQUEID" val="459"/>
</p:tagLst>
</file>

<file path=ppt/tags/tag242.xml><?xml version="1.0" encoding="utf-8"?>
<p:tagLst xmlns:p="http://schemas.openxmlformats.org/presentationml/2006/main">
  <p:tag name="AS_UNIQUEID" val="460"/>
</p:tagLst>
</file>

<file path=ppt/tags/tag243.xml><?xml version="1.0" encoding="utf-8"?>
<p:tagLst xmlns:p="http://schemas.openxmlformats.org/presentationml/2006/main">
  <p:tag name="AS_UNIQUEID" val="461"/>
</p:tagLst>
</file>

<file path=ppt/tags/tag244.xml><?xml version="1.0" encoding="utf-8"?>
<p:tagLst xmlns:p="http://schemas.openxmlformats.org/presentationml/2006/main">
  <p:tag name="AS_UNIQUEID" val="462"/>
</p:tagLst>
</file>

<file path=ppt/tags/tag245.xml><?xml version="1.0" encoding="utf-8"?>
<p:tagLst xmlns:p="http://schemas.openxmlformats.org/presentationml/2006/main">
  <p:tag name="AS_UNIQUEID" val="463"/>
</p:tagLst>
</file>

<file path=ppt/tags/tag246.xml><?xml version="1.0" encoding="utf-8"?>
<p:tagLst xmlns:p="http://schemas.openxmlformats.org/presentationml/2006/main">
  <p:tag name="AS_UNIQUEID" val="464"/>
</p:tagLst>
</file>

<file path=ppt/tags/tag247.xml><?xml version="1.0" encoding="utf-8"?>
<p:tagLst xmlns:p="http://schemas.openxmlformats.org/presentationml/2006/main">
  <p:tag name="AS_UNIQUEID" val="465"/>
</p:tagLst>
</file>

<file path=ppt/tags/tag248.xml><?xml version="1.0" encoding="utf-8"?>
<p:tagLst xmlns:p="http://schemas.openxmlformats.org/presentationml/2006/main">
  <p:tag name="AS_UNIQUEID" val="466"/>
</p:tagLst>
</file>

<file path=ppt/tags/tag249.xml><?xml version="1.0" encoding="utf-8"?>
<p:tagLst xmlns:p="http://schemas.openxmlformats.org/presentationml/2006/main">
  <p:tag name="AS_UNIQUEID" val="467"/>
</p:tagLst>
</file>

<file path=ppt/tags/tag25.xml><?xml version="1.0" encoding="utf-8"?>
<p:tagLst xmlns:p="http://schemas.openxmlformats.org/presentationml/2006/main">
  <p:tag name="AS_UNIQUEID" val="247"/>
</p:tagLst>
</file>

<file path=ppt/tags/tag250.xml><?xml version="1.0" encoding="utf-8"?>
<p:tagLst xmlns:p="http://schemas.openxmlformats.org/presentationml/2006/main">
  <p:tag name="AS_UNIQUEID" val="468"/>
</p:tagLst>
</file>

<file path=ppt/tags/tag251.xml><?xml version="1.0" encoding="utf-8"?>
<p:tagLst xmlns:p="http://schemas.openxmlformats.org/presentationml/2006/main">
  <p:tag name="AS_UNIQUEID" val="469"/>
</p:tagLst>
</file>

<file path=ppt/tags/tag252.xml><?xml version="1.0" encoding="utf-8"?>
<p:tagLst xmlns:p="http://schemas.openxmlformats.org/presentationml/2006/main">
  <p:tag name="AS_UNIQUEID" val="470"/>
</p:tagLst>
</file>

<file path=ppt/tags/tag253.xml><?xml version="1.0" encoding="utf-8"?>
<p:tagLst xmlns:p="http://schemas.openxmlformats.org/presentationml/2006/main">
  <p:tag name="AS_UNIQUEID" val="471"/>
</p:tagLst>
</file>

<file path=ppt/tags/tag254.xml><?xml version="1.0" encoding="utf-8"?>
<p:tagLst xmlns:p="http://schemas.openxmlformats.org/presentationml/2006/main">
  <p:tag name="AS_UNIQUEID" val="472"/>
</p:tagLst>
</file>

<file path=ppt/tags/tag255.xml><?xml version="1.0" encoding="utf-8"?>
<p:tagLst xmlns:p="http://schemas.openxmlformats.org/presentationml/2006/main">
  <p:tag name="AS_UNIQUEID" val="473"/>
</p:tagLst>
</file>

<file path=ppt/tags/tag256.xml><?xml version="1.0" encoding="utf-8"?>
<p:tagLst xmlns:p="http://schemas.openxmlformats.org/presentationml/2006/main">
  <p:tag name="AS_UNIQUEID" val="474"/>
</p:tagLst>
</file>

<file path=ppt/tags/tag257.xml><?xml version="1.0" encoding="utf-8"?>
<p:tagLst xmlns:p="http://schemas.openxmlformats.org/presentationml/2006/main">
  <p:tag name="AS_UNIQUEID" val="475"/>
</p:tagLst>
</file>

<file path=ppt/tags/tag258.xml><?xml version="1.0" encoding="utf-8"?>
<p:tagLst xmlns:p="http://schemas.openxmlformats.org/presentationml/2006/main">
  <p:tag name="AS_UNIQUEID" val="476"/>
</p:tagLst>
</file>

<file path=ppt/tags/tag259.xml><?xml version="1.0" encoding="utf-8"?>
<p:tagLst xmlns:p="http://schemas.openxmlformats.org/presentationml/2006/main">
  <p:tag name="AS_UNIQUEID" val="477"/>
</p:tagLst>
</file>

<file path=ppt/tags/tag26.xml><?xml version="1.0" encoding="utf-8"?>
<p:tagLst xmlns:p="http://schemas.openxmlformats.org/presentationml/2006/main">
  <p:tag name="AS_UNIQUEID" val="248"/>
</p:tagLst>
</file>

<file path=ppt/tags/tag260.xml><?xml version="1.0" encoding="utf-8"?>
<p:tagLst xmlns:p="http://schemas.openxmlformats.org/presentationml/2006/main">
  <p:tag name="AS_UNIQUEID" val="478"/>
</p:tagLst>
</file>

<file path=ppt/tags/tag261.xml><?xml version="1.0" encoding="utf-8"?>
<p:tagLst xmlns:p="http://schemas.openxmlformats.org/presentationml/2006/main">
  <p:tag name="AS_UNIQUEID" val="479"/>
</p:tagLst>
</file>

<file path=ppt/tags/tag262.xml><?xml version="1.0" encoding="utf-8"?>
<p:tagLst xmlns:p="http://schemas.openxmlformats.org/presentationml/2006/main">
  <p:tag name="AS_UNIQUEID" val="480"/>
</p:tagLst>
</file>

<file path=ppt/tags/tag263.xml><?xml version="1.0" encoding="utf-8"?>
<p:tagLst xmlns:p="http://schemas.openxmlformats.org/presentationml/2006/main">
  <p:tag name="AS_UNIQUEID" val="481"/>
</p:tagLst>
</file>

<file path=ppt/tags/tag264.xml><?xml version="1.0" encoding="utf-8"?>
<p:tagLst xmlns:p="http://schemas.openxmlformats.org/presentationml/2006/main">
  <p:tag name="AS_UNIQUEID" val="482"/>
</p:tagLst>
</file>

<file path=ppt/tags/tag265.xml><?xml version="1.0" encoding="utf-8"?>
<p:tagLst xmlns:p="http://schemas.openxmlformats.org/presentationml/2006/main">
  <p:tag name="AS_UNIQUEID" val="483"/>
</p:tagLst>
</file>

<file path=ppt/tags/tag266.xml><?xml version="1.0" encoding="utf-8"?>
<p:tagLst xmlns:p="http://schemas.openxmlformats.org/presentationml/2006/main">
  <p:tag name="AS_UNIQUEID" val="484"/>
</p:tagLst>
</file>

<file path=ppt/tags/tag267.xml><?xml version="1.0" encoding="utf-8"?>
<p:tagLst xmlns:p="http://schemas.openxmlformats.org/presentationml/2006/main">
  <p:tag name="AS_UNIQUEID" val="485"/>
</p:tagLst>
</file>

<file path=ppt/tags/tag268.xml><?xml version="1.0" encoding="utf-8"?>
<p:tagLst xmlns:p="http://schemas.openxmlformats.org/presentationml/2006/main">
  <p:tag name="AS_UNIQUEID" val="486"/>
</p:tagLst>
</file>

<file path=ppt/tags/tag269.xml><?xml version="1.0" encoding="utf-8"?>
<p:tagLst xmlns:p="http://schemas.openxmlformats.org/presentationml/2006/main">
  <p:tag name="AS_UNIQUEID" val="487"/>
</p:tagLst>
</file>

<file path=ppt/tags/tag27.xml><?xml version="1.0" encoding="utf-8"?>
<p:tagLst xmlns:p="http://schemas.openxmlformats.org/presentationml/2006/main">
  <p:tag name="AS_UNIQUEID" val="249"/>
</p:tagLst>
</file>

<file path=ppt/tags/tag270.xml><?xml version="1.0" encoding="utf-8"?>
<p:tagLst xmlns:p="http://schemas.openxmlformats.org/presentationml/2006/main">
  <p:tag name="AS_UNIQUEID" val="488"/>
</p:tagLst>
</file>

<file path=ppt/tags/tag271.xml><?xml version="1.0" encoding="utf-8"?>
<p:tagLst xmlns:p="http://schemas.openxmlformats.org/presentationml/2006/main">
  <p:tag name="AS_UNIQUEID" val="489"/>
</p:tagLst>
</file>

<file path=ppt/tags/tag272.xml><?xml version="1.0" encoding="utf-8"?>
<p:tagLst xmlns:p="http://schemas.openxmlformats.org/presentationml/2006/main">
  <p:tag name="AS_UNIQUEID" val="490"/>
</p:tagLst>
</file>

<file path=ppt/tags/tag273.xml><?xml version="1.0" encoding="utf-8"?>
<p:tagLst xmlns:p="http://schemas.openxmlformats.org/presentationml/2006/main">
  <p:tag name="AS_UNIQUEID" val="491"/>
</p:tagLst>
</file>

<file path=ppt/tags/tag274.xml><?xml version="1.0" encoding="utf-8"?>
<p:tagLst xmlns:p="http://schemas.openxmlformats.org/presentationml/2006/main">
  <p:tag name="AS_UNIQUEID" val="492"/>
</p:tagLst>
</file>

<file path=ppt/tags/tag275.xml><?xml version="1.0" encoding="utf-8"?>
<p:tagLst xmlns:p="http://schemas.openxmlformats.org/presentationml/2006/main">
  <p:tag name="AS_UNIQUEID" val="493"/>
</p:tagLst>
</file>

<file path=ppt/tags/tag276.xml><?xml version="1.0" encoding="utf-8"?>
<p:tagLst xmlns:p="http://schemas.openxmlformats.org/presentationml/2006/main">
  <p:tag name="AS_UNIQUEID" val="494"/>
</p:tagLst>
</file>

<file path=ppt/tags/tag277.xml><?xml version="1.0" encoding="utf-8"?>
<p:tagLst xmlns:p="http://schemas.openxmlformats.org/presentationml/2006/main">
  <p:tag name="AS_UNIQUEID" val="495"/>
</p:tagLst>
</file>

<file path=ppt/tags/tag278.xml><?xml version="1.0" encoding="utf-8"?>
<p:tagLst xmlns:p="http://schemas.openxmlformats.org/presentationml/2006/main">
  <p:tag name="AS_UNIQUEID" val="496"/>
</p:tagLst>
</file>

<file path=ppt/tags/tag279.xml><?xml version="1.0" encoding="utf-8"?>
<p:tagLst xmlns:p="http://schemas.openxmlformats.org/presentationml/2006/main">
  <p:tag name="AS_UNIQUEID" val="497"/>
</p:tagLst>
</file>

<file path=ppt/tags/tag28.xml><?xml version="1.0" encoding="utf-8"?>
<p:tagLst xmlns:p="http://schemas.openxmlformats.org/presentationml/2006/main">
  <p:tag name="AS_UNIQUEID" val="250"/>
</p:tagLst>
</file>

<file path=ppt/tags/tag280.xml><?xml version="1.0" encoding="utf-8"?>
<p:tagLst xmlns:p="http://schemas.openxmlformats.org/presentationml/2006/main">
  <p:tag name="AS_UNIQUEID" val="498"/>
</p:tagLst>
</file>

<file path=ppt/tags/tag281.xml><?xml version="1.0" encoding="utf-8"?>
<p:tagLst xmlns:p="http://schemas.openxmlformats.org/presentationml/2006/main">
  <p:tag name="AS_UNIQUEID" val="499"/>
</p:tagLst>
</file>

<file path=ppt/tags/tag282.xml><?xml version="1.0" encoding="utf-8"?>
<p:tagLst xmlns:p="http://schemas.openxmlformats.org/presentationml/2006/main">
  <p:tag name="AS_UNIQUEID" val="500"/>
</p:tagLst>
</file>

<file path=ppt/tags/tag283.xml><?xml version="1.0" encoding="utf-8"?>
<p:tagLst xmlns:p="http://schemas.openxmlformats.org/presentationml/2006/main">
  <p:tag name="AS_UNIQUEID" val="501"/>
</p:tagLst>
</file>

<file path=ppt/tags/tag284.xml><?xml version="1.0" encoding="utf-8"?>
<p:tagLst xmlns:p="http://schemas.openxmlformats.org/presentationml/2006/main">
  <p:tag name="AS_UNIQUEID" val="502"/>
</p:tagLst>
</file>

<file path=ppt/tags/tag285.xml><?xml version="1.0" encoding="utf-8"?>
<p:tagLst xmlns:p="http://schemas.openxmlformats.org/presentationml/2006/main">
  <p:tag name="AS_UNIQUEID" val="503"/>
</p:tagLst>
</file>

<file path=ppt/tags/tag286.xml><?xml version="1.0" encoding="utf-8"?>
<p:tagLst xmlns:p="http://schemas.openxmlformats.org/presentationml/2006/main">
  <p:tag name="AS_UNIQUEID" val="504"/>
</p:tagLst>
</file>

<file path=ppt/tags/tag287.xml><?xml version="1.0" encoding="utf-8"?>
<p:tagLst xmlns:p="http://schemas.openxmlformats.org/presentationml/2006/main">
  <p:tag name="AS_UNIQUEID" val="505"/>
</p:tagLst>
</file>

<file path=ppt/tags/tag288.xml><?xml version="1.0" encoding="utf-8"?>
<p:tagLst xmlns:p="http://schemas.openxmlformats.org/presentationml/2006/main">
  <p:tag name="AS_UNIQUEID" val="506"/>
</p:tagLst>
</file>

<file path=ppt/tags/tag289.xml><?xml version="1.0" encoding="utf-8"?>
<p:tagLst xmlns:p="http://schemas.openxmlformats.org/presentationml/2006/main">
  <p:tag name="AS_UNIQUEID" val="507"/>
</p:tagLst>
</file>

<file path=ppt/tags/tag29.xml><?xml version="1.0" encoding="utf-8"?>
<p:tagLst xmlns:p="http://schemas.openxmlformats.org/presentationml/2006/main">
  <p:tag name="AS_UNIQUEID" val="251"/>
</p:tagLst>
</file>

<file path=ppt/tags/tag290.xml><?xml version="1.0" encoding="utf-8"?>
<p:tagLst xmlns:p="http://schemas.openxmlformats.org/presentationml/2006/main">
  <p:tag name="AS_UNIQUEID" val="508"/>
</p:tagLst>
</file>

<file path=ppt/tags/tag291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NTFmYzMxYzE1NGFjZjA3YzNlZjRkZGVhNjQyYmRkOTYifQ=="/>
</p:tagLst>
</file>

<file path=ppt/tags/tag3.xml><?xml version="1.0" encoding="utf-8"?>
<p:tagLst xmlns:p="http://schemas.openxmlformats.org/presentationml/2006/main">
  <p:tag name="AS_UNIQUEID" val="224"/>
</p:tagLst>
</file>

<file path=ppt/tags/tag30.xml><?xml version="1.0" encoding="utf-8"?>
<p:tagLst xmlns:p="http://schemas.openxmlformats.org/presentationml/2006/main">
  <p:tag name="AS_UNIQUEID" val="252"/>
</p:tagLst>
</file>

<file path=ppt/tags/tag31.xml><?xml version="1.0" encoding="utf-8"?>
<p:tagLst xmlns:p="http://schemas.openxmlformats.org/presentationml/2006/main">
  <p:tag name="AS_UNIQUEID" val="253"/>
</p:tagLst>
</file>

<file path=ppt/tags/tag32.xml><?xml version="1.0" encoding="utf-8"?>
<p:tagLst xmlns:p="http://schemas.openxmlformats.org/presentationml/2006/main">
  <p:tag name="AS_UNIQUEID" val="254"/>
</p:tagLst>
</file>

<file path=ppt/tags/tag33.xml><?xml version="1.0" encoding="utf-8"?>
<p:tagLst xmlns:p="http://schemas.openxmlformats.org/presentationml/2006/main">
  <p:tag name="AS_UNIQUEID" val="255"/>
</p:tagLst>
</file>

<file path=ppt/tags/tag34.xml><?xml version="1.0" encoding="utf-8"?>
<p:tagLst xmlns:p="http://schemas.openxmlformats.org/presentationml/2006/main">
  <p:tag name="AS_UNIQUEID" val="256"/>
</p:tagLst>
</file>

<file path=ppt/tags/tag35.xml><?xml version="1.0" encoding="utf-8"?>
<p:tagLst xmlns:p="http://schemas.openxmlformats.org/presentationml/2006/main">
  <p:tag name="AS_UNIQUEID" val="257"/>
</p:tagLst>
</file>

<file path=ppt/tags/tag36.xml><?xml version="1.0" encoding="utf-8"?>
<p:tagLst xmlns:p="http://schemas.openxmlformats.org/presentationml/2006/main">
  <p:tag name="AS_UNIQUEID" val="258"/>
</p:tagLst>
</file>

<file path=ppt/tags/tag37.xml><?xml version="1.0" encoding="utf-8"?>
<p:tagLst xmlns:p="http://schemas.openxmlformats.org/presentationml/2006/main">
  <p:tag name="AS_UNIQUEID" val="259"/>
</p:tagLst>
</file>

<file path=ppt/tags/tag38.xml><?xml version="1.0" encoding="utf-8"?>
<p:tagLst xmlns:p="http://schemas.openxmlformats.org/presentationml/2006/main">
  <p:tag name="AS_UNIQUEID" val="260"/>
</p:tagLst>
</file>

<file path=ppt/tags/tag39.xml><?xml version="1.0" encoding="utf-8"?>
<p:tagLst xmlns:p="http://schemas.openxmlformats.org/presentationml/2006/main">
  <p:tag name="AS_UNIQUEID" val="261"/>
</p:tagLst>
</file>

<file path=ppt/tags/tag4.xml><?xml version="1.0" encoding="utf-8"?>
<p:tagLst xmlns:p="http://schemas.openxmlformats.org/presentationml/2006/main">
  <p:tag name="AS_UNIQUEID" val="225"/>
</p:tagLst>
</file>

<file path=ppt/tags/tag40.xml><?xml version="1.0" encoding="utf-8"?>
<p:tagLst xmlns:p="http://schemas.openxmlformats.org/presentationml/2006/main">
  <p:tag name="AS_UNIQUEID" val="262"/>
</p:tagLst>
</file>

<file path=ppt/tags/tag41.xml><?xml version="1.0" encoding="utf-8"?>
<p:tagLst xmlns:p="http://schemas.openxmlformats.org/presentationml/2006/main">
  <p:tag name="AS_UNIQUEID" val="263"/>
</p:tagLst>
</file>

<file path=ppt/tags/tag42.xml><?xml version="1.0" encoding="utf-8"?>
<p:tagLst xmlns:p="http://schemas.openxmlformats.org/presentationml/2006/main">
  <p:tag name="AS_UNIQUEID" val="264"/>
</p:tagLst>
</file>

<file path=ppt/tags/tag43.xml><?xml version="1.0" encoding="utf-8"?>
<p:tagLst xmlns:p="http://schemas.openxmlformats.org/presentationml/2006/main">
  <p:tag name="AS_UNIQUEID" val="265"/>
</p:tagLst>
</file>

<file path=ppt/tags/tag44.xml><?xml version="1.0" encoding="utf-8"?>
<p:tagLst xmlns:p="http://schemas.openxmlformats.org/presentationml/2006/main">
  <p:tag name="AS_UNIQUEID" val="266"/>
</p:tagLst>
</file>

<file path=ppt/tags/tag45.xml><?xml version="1.0" encoding="utf-8"?>
<p:tagLst xmlns:p="http://schemas.openxmlformats.org/presentationml/2006/main">
  <p:tag name="AS_UNIQUEID" val="267"/>
</p:tagLst>
</file>

<file path=ppt/tags/tag46.xml><?xml version="1.0" encoding="utf-8"?>
<p:tagLst xmlns:p="http://schemas.openxmlformats.org/presentationml/2006/main">
  <p:tag name="AS_UNIQUEID" val="268"/>
</p:tagLst>
</file>

<file path=ppt/tags/tag47.xml><?xml version="1.0" encoding="utf-8"?>
<p:tagLst xmlns:p="http://schemas.openxmlformats.org/presentationml/2006/main">
  <p:tag name="AS_UNIQUEID" val="269"/>
</p:tagLst>
</file>

<file path=ppt/tags/tag48.xml><?xml version="1.0" encoding="utf-8"?>
<p:tagLst xmlns:p="http://schemas.openxmlformats.org/presentationml/2006/main">
  <p:tag name="AS_UNIQUEID" val="270"/>
</p:tagLst>
</file>

<file path=ppt/tags/tag49.xml><?xml version="1.0" encoding="utf-8"?>
<p:tagLst xmlns:p="http://schemas.openxmlformats.org/presentationml/2006/main">
  <p:tag name="AS_UNIQUEID" val="271"/>
</p:tagLst>
</file>

<file path=ppt/tags/tag5.xml><?xml version="1.0" encoding="utf-8"?>
<p:tagLst xmlns:p="http://schemas.openxmlformats.org/presentationml/2006/main">
  <p:tag name="AS_UNIQUEID" val="226"/>
</p:tagLst>
</file>

<file path=ppt/tags/tag50.xml><?xml version="1.0" encoding="utf-8"?>
<p:tagLst xmlns:p="http://schemas.openxmlformats.org/presentationml/2006/main">
  <p:tag name="AS_UNIQUEID" val="272"/>
</p:tagLst>
</file>

<file path=ppt/tags/tag51.xml><?xml version="1.0" encoding="utf-8"?>
<p:tagLst xmlns:p="http://schemas.openxmlformats.org/presentationml/2006/main">
  <p:tag name="AS_UNIQUEID" val="273"/>
</p:tagLst>
</file>

<file path=ppt/tags/tag52.xml><?xml version="1.0" encoding="utf-8"?>
<p:tagLst xmlns:p="http://schemas.openxmlformats.org/presentationml/2006/main">
  <p:tag name="AS_UNIQUEID" val="274"/>
</p:tagLst>
</file>

<file path=ppt/tags/tag53.xml><?xml version="1.0" encoding="utf-8"?>
<p:tagLst xmlns:p="http://schemas.openxmlformats.org/presentationml/2006/main">
  <p:tag name="AS_UNIQUEID" val="275"/>
</p:tagLst>
</file>

<file path=ppt/tags/tag54.xml><?xml version="1.0" encoding="utf-8"?>
<p:tagLst xmlns:p="http://schemas.openxmlformats.org/presentationml/2006/main">
  <p:tag name="AS_UNIQUEID" val="276"/>
</p:tagLst>
</file>

<file path=ppt/tags/tag55.xml><?xml version="1.0" encoding="utf-8"?>
<p:tagLst xmlns:p="http://schemas.openxmlformats.org/presentationml/2006/main">
  <p:tag name="AS_UNIQUEID" val="277"/>
</p:tagLst>
</file>

<file path=ppt/tags/tag56.xml><?xml version="1.0" encoding="utf-8"?>
<p:tagLst xmlns:p="http://schemas.openxmlformats.org/presentationml/2006/main">
  <p:tag name="AS_UNIQUEID" val="278"/>
</p:tagLst>
</file>

<file path=ppt/tags/tag57.xml><?xml version="1.0" encoding="utf-8"?>
<p:tagLst xmlns:p="http://schemas.openxmlformats.org/presentationml/2006/main">
  <p:tag name="AS_UNIQUEID" val="279"/>
</p:tagLst>
</file>

<file path=ppt/tags/tag58.xml><?xml version="1.0" encoding="utf-8"?>
<p:tagLst xmlns:p="http://schemas.openxmlformats.org/presentationml/2006/main">
  <p:tag name="AS_UNIQUEID" val="280"/>
</p:tagLst>
</file>

<file path=ppt/tags/tag59.xml><?xml version="1.0" encoding="utf-8"?>
<p:tagLst xmlns:p="http://schemas.openxmlformats.org/presentationml/2006/main">
  <p:tag name="AS_UNIQUEID" val="281"/>
</p:tagLst>
</file>

<file path=ppt/tags/tag6.xml><?xml version="1.0" encoding="utf-8"?>
<p:tagLst xmlns:p="http://schemas.openxmlformats.org/presentationml/2006/main">
  <p:tag name="AS_UNIQUEID" val="227"/>
</p:tagLst>
</file>

<file path=ppt/tags/tag60.xml><?xml version="1.0" encoding="utf-8"?>
<p:tagLst xmlns:p="http://schemas.openxmlformats.org/presentationml/2006/main">
  <p:tag name="AS_UNIQUEID" val="282"/>
</p:tagLst>
</file>

<file path=ppt/tags/tag61.xml><?xml version="1.0" encoding="utf-8"?>
<p:tagLst xmlns:p="http://schemas.openxmlformats.org/presentationml/2006/main">
  <p:tag name="AS_UNIQUEID" val="72"/>
</p:tagLst>
</file>

<file path=ppt/tags/tag62.xml><?xml version="1.0" encoding="utf-8"?>
<p:tagLst xmlns:p="http://schemas.openxmlformats.org/presentationml/2006/main">
  <p:tag name="AS_UNIQUEID" val="283"/>
</p:tagLst>
</file>

<file path=ppt/tags/tag63.xml><?xml version="1.0" encoding="utf-8"?>
<p:tagLst xmlns:p="http://schemas.openxmlformats.org/presentationml/2006/main">
  <p:tag name="AS_UNIQUEID" val="284"/>
</p:tagLst>
</file>

<file path=ppt/tags/tag64.xml><?xml version="1.0" encoding="utf-8"?>
<p:tagLst xmlns:p="http://schemas.openxmlformats.org/presentationml/2006/main">
  <p:tag name="AS_UNIQUEID" val="285"/>
</p:tagLst>
</file>

<file path=ppt/tags/tag65.xml><?xml version="1.0" encoding="utf-8"?>
<p:tagLst xmlns:p="http://schemas.openxmlformats.org/presentationml/2006/main">
  <p:tag name="AS_UNIQUEID" val="286"/>
</p:tagLst>
</file>

<file path=ppt/tags/tag66.xml><?xml version="1.0" encoding="utf-8"?>
<p:tagLst xmlns:p="http://schemas.openxmlformats.org/presentationml/2006/main">
  <p:tag name="AS_UNIQUEID" val="287"/>
</p:tagLst>
</file>

<file path=ppt/tags/tag67.xml><?xml version="1.0" encoding="utf-8"?>
<p:tagLst xmlns:p="http://schemas.openxmlformats.org/presentationml/2006/main">
  <p:tag name="AS_UNIQUEID" val="288"/>
</p:tagLst>
</file>

<file path=ppt/tags/tag68.xml><?xml version="1.0" encoding="utf-8"?>
<p:tagLst xmlns:p="http://schemas.openxmlformats.org/presentationml/2006/main">
  <p:tag name="AS_UNIQUEID" val="289"/>
</p:tagLst>
</file>

<file path=ppt/tags/tag69.xml><?xml version="1.0" encoding="utf-8"?>
<p:tagLst xmlns:p="http://schemas.openxmlformats.org/presentationml/2006/main">
  <p:tag name="AS_UNIQUEID" val="290"/>
</p:tagLst>
</file>

<file path=ppt/tags/tag7.xml><?xml version="1.0" encoding="utf-8"?>
<p:tagLst xmlns:p="http://schemas.openxmlformats.org/presentationml/2006/main">
  <p:tag name="AS_UNIQUEID" val="228"/>
</p:tagLst>
</file>

<file path=ppt/tags/tag70.xml><?xml version="1.0" encoding="utf-8"?>
<p:tagLst xmlns:p="http://schemas.openxmlformats.org/presentationml/2006/main">
  <p:tag name="AS_UNIQUEID" val="291"/>
</p:tagLst>
</file>

<file path=ppt/tags/tag71.xml><?xml version="1.0" encoding="utf-8"?>
<p:tagLst xmlns:p="http://schemas.openxmlformats.org/presentationml/2006/main">
  <p:tag name="AS_UNIQUEID" val="292"/>
</p:tagLst>
</file>

<file path=ppt/tags/tag72.xml><?xml version="1.0" encoding="utf-8"?>
<p:tagLst xmlns:p="http://schemas.openxmlformats.org/presentationml/2006/main">
  <p:tag name="AS_UNIQUEID" val="293"/>
</p:tagLst>
</file>

<file path=ppt/tags/tag73.xml><?xml version="1.0" encoding="utf-8"?>
<p:tagLst xmlns:p="http://schemas.openxmlformats.org/presentationml/2006/main">
  <p:tag name="AS_UNIQUEID" val="294"/>
</p:tagLst>
</file>

<file path=ppt/tags/tag74.xml><?xml version="1.0" encoding="utf-8"?>
<p:tagLst xmlns:p="http://schemas.openxmlformats.org/presentationml/2006/main">
  <p:tag name="AS_UNIQUEID" val="295"/>
</p:tagLst>
</file>

<file path=ppt/tags/tag75.xml><?xml version="1.0" encoding="utf-8"?>
<p:tagLst xmlns:p="http://schemas.openxmlformats.org/presentationml/2006/main">
  <p:tag name="AS_UNIQUEID" val="296"/>
</p:tagLst>
</file>

<file path=ppt/tags/tag76.xml><?xml version="1.0" encoding="utf-8"?>
<p:tagLst xmlns:p="http://schemas.openxmlformats.org/presentationml/2006/main">
  <p:tag name="AS_UNIQUEID" val="297"/>
</p:tagLst>
</file>

<file path=ppt/tags/tag77.xml><?xml version="1.0" encoding="utf-8"?>
<p:tagLst xmlns:p="http://schemas.openxmlformats.org/presentationml/2006/main">
  <p:tag name="AS_UNIQUEID" val="298"/>
</p:tagLst>
</file>

<file path=ppt/tags/tag78.xml><?xml version="1.0" encoding="utf-8"?>
<p:tagLst xmlns:p="http://schemas.openxmlformats.org/presentationml/2006/main">
  <p:tag name="AS_UNIQUEID" val="299"/>
</p:tagLst>
</file>

<file path=ppt/tags/tag79.xml><?xml version="1.0" encoding="utf-8"?>
<p:tagLst xmlns:p="http://schemas.openxmlformats.org/presentationml/2006/main">
  <p:tag name="AS_UNIQUEID" val="300"/>
</p:tagLst>
</file>

<file path=ppt/tags/tag8.xml><?xml version="1.0" encoding="utf-8"?>
<p:tagLst xmlns:p="http://schemas.openxmlformats.org/presentationml/2006/main">
  <p:tag name="AS_UNIQUEID" val="229"/>
</p:tagLst>
</file>

<file path=ppt/tags/tag80.xml><?xml version="1.0" encoding="utf-8"?>
<p:tagLst xmlns:p="http://schemas.openxmlformats.org/presentationml/2006/main">
  <p:tag name="AS_UNIQUEID" val="301"/>
</p:tagLst>
</file>

<file path=ppt/tags/tag81.xml><?xml version="1.0" encoding="utf-8"?>
<p:tagLst xmlns:p="http://schemas.openxmlformats.org/presentationml/2006/main">
  <p:tag name="AS_UNIQUEID" val="302"/>
</p:tagLst>
</file>

<file path=ppt/tags/tag82.xml><?xml version="1.0" encoding="utf-8"?>
<p:tagLst xmlns:p="http://schemas.openxmlformats.org/presentationml/2006/main">
  <p:tag name="AS_UNIQUEID" val="303"/>
</p:tagLst>
</file>

<file path=ppt/tags/tag83.xml><?xml version="1.0" encoding="utf-8"?>
<p:tagLst xmlns:p="http://schemas.openxmlformats.org/presentationml/2006/main">
  <p:tag name="AS_UNIQUEID" val="304"/>
</p:tagLst>
</file>

<file path=ppt/tags/tag84.xml><?xml version="1.0" encoding="utf-8"?>
<p:tagLst xmlns:p="http://schemas.openxmlformats.org/presentationml/2006/main">
  <p:tag name="AS_UNIQUEID" val="305"/>
</p:tagLst>
</file>

<file path=ppt/tags/tag85.xml><?xml version="1.0" encoding="utf-8"?>
<p:tagLst xmlns:p="http://schemas.openxmlformats.org/presentationml/2006/main">
  <p:tag name="AS_UNIQUEID" val="306"/>
</p:tagLst>
</file>

<file path=ppt/tags/tag86.xml><?xml version="1.0" encoding="utf-8"?>
<p:tagLst xmlns:p="http://schemas.openxmlformats.org/presentationml/2006/main">
  <p:tag name="AS_UNIQUEID" val="307"/>
</p:tagLst>
</file>

<file path=ppt/tags/tag87.xml><?xml version="1.0" encoding="utf-8"?>
<p:tagLst xmlns:p="http://schemas.openxmlformats.org/presentationml/2006/main">
  <p:tag name="AS_UNIQUEID" val="308"/>
</p:tagLst>
</file>

<file path=ppt/tags/tag88.xml><?xml version="1.0" encoding="utf-8"?>
<p:tagLst xmlns:p="http://schemas.openxmlformats.org/presentationml/2006/main">
  <p:tag name="AS_UNIQUEID" val="309"/>
</p:tagLst>
</file>

<file path=ppt/tags/tag89.xml><?xml version="1.0" encoding="utf-8"?>
<p:tagLst xmlns:p="http://schemas.openxmlformats.org/presentationml/2006/main">
  <p:tag name="AS_UNIQUEID" val="310"/>
</p:tagLst>
</file>

<file path=ppt/tags/tag9.xml><?xml version="1.0" encoding="utf-8"?>
<p:tagLst xmlns:p="http://schemas.openxmlformats.org/presentationml/2006/main">
  <p:tag name="AS_UNIQUEID" val="230"/>
</p:tagLst>
</file>

<file path=ppt/tags/tag90.xml><?xml version="1.0" encoding="utf-8"?>
<p:tagLst xmlns:p="http://schemas.openxmlformats.org/presentationml/2006/main">
  <p:tag name="AS_UNIQUEID" val="311"/>
</p:tagLst>
</file>

<file path=ppt/tags/tag91.xml><?xml version="1.0" encoding="utf-8"?>
<p:tagLst xmlns:p="http://schemas.openxmlformats.org/presentationml/2006/main">
  <p:tag name="AS_UNIQUEID" val="312"/>
</p:tagLst>
</file>

<file path=ppt/tags/tag92.xml><?xml version="1.0" encoding="utf-8"?>
<p:tagLst xmlns:p="http://schemas.openxmlformats.org/presentationml/2006/main">
  <p:tag name="AS_UNIQUEID" val="313"/>
</p:tagLst>
</file>

<file path=ppt/tags/tag93.xml><?xml version="1.0" encoding="utf-8"?>
<p:tagLst xmlns:p="http://schemas.openxmlformats.org/presentationml/2006/main">
  <p:tag name="AS_UNIQUEID" val="314"/>
</p:tagLst>
</file>

<file path=ppt/tags/tag94.xml><?xml version="1.0" encoding="utf-8"?>
<p:tagLst xmlns:p="http://schemas.openxmlformats.org/presentationml/2006/main">
  <p:tag name="AS_UNIQUEID" val="72"/>
</p:tagLst>
</file>

<file path=ppt/tags/tag95.xml><?xml version="1.0" encoding="utf-8"?>
<p:tagLst xmlns:p="http://schemas.openxmlformats.org/presentationml/2006/main">
  <p:tag name="AS_UNIQUEID" val="315"/>
</p:tagLst>
</file>

<file path=ppt/tags/tag96.xml><?xml version="1.0" encoding="utf-8"?>
<p:tagLst xmlns:p="http://schemas.openxmlformats.org/presentationml/2006/main">
  <p:tag name="AS_UNIQUEID" val="316"/>
</p:tagLst>
</file>

<file path=ppt/tags/tag97.xml><?xml version="1.0" encoding="utf-8"?>
<p:tagLst xmlns:p="http://schemas.openxmlformats.org/presentationml/2006/main">
  <p:tag name="AS_UNIQUEID" val="317"/>
</p:tagLst>
</file>

<file path=ppt/tags/tag98.xml><?xml version="1.0" encoding="utf-8"?>
<p:tagLst xmlns:p="http://schemas.openxmlformats.org/presentationml/2006/main">
  <p:tag name="AS_UNIQUEID" val="318"/>
</p:tagLst>
</file>

<file path=ppt/tags/tag99.xml><?xml version="1.0" encoding="utf-8"?>
<p:tagLst xmlns:p="http://schemas.openxmlformats.org/presentationml/2006/main">
  <p:tag name="AS_UNIQUEID" val="319"/>
</p:tagLst>
</file>

<file path=ppt/theme/theme1.xml><?xml version="1.0" encoding="utf-8"?>
<a:theme xmlns:r="http://schemas.openxmlformats.org/officeDocument/2006/relationships" xmlns:a="http://schemas.openxmlformats.org/drawingml/2006/main" name="2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宋-黑-T">
      <a:majorFont>
        <a:latin typeface="Times New Roman"/>
        <a:ea typeface="黑体"/>
        <a:cs typeface="Arial"/>
      </a:majorFont>
      <a:minorFont>
        <a:latin typeface="Times New Roman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resentationFormat>On-screen Show (16:9)</PresentationFormat>
  <Paragraphs>178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Times New Roman</vt:lpstr>
      <vt:lpstr>黑体</vt:lpstr>
      <vt:lpstr>宋体</vt:lpstr>
      <vt:lpstr>微软雅黑</vt:lpstr>
      <vt:lpstr>Calibri</vt:lpstr>
      <vt:lpstr>楷体</vt:lpstr>
      <vt:lpstr>字魂105号-简雅黑</vt:lpstr>
      <vt:lpstr>Wingdings</vt:lpstr>
      <vt:lpstr>2_默认设计模板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23.0300</AppVersion>
  <TotalTime>0</TotalTim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2024-08-07T14:57:23Z</cp:lastPrinted>
  <dcterms:created xsi:type="dcterms:W3CDTF">2024-08-07T14:57:23Z</dcterms:created>
  <dcterms:modified xsi:type="dcterms:W3CDTF">2024-08-07T06:57:23Z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