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26" autoAdjust="0"/>
  </p:normalViewPr>
  <p:slideViewPr>
    <p:cSldViewPr>
      <p:cViewPr varScale="1">
        <p:scale>
          <a:sx n="101" d="100"/>
          <a:sy n="101" d="100"/>
        </p:scale>
        <p:origin x="-672" y="-8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23050D-36F8-4F0A-8B11-26BD0410EE88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C05F63C-48C4-433B-80F3-18D7C2E1F213}">
      <dgm:prSet phldrT="[文本]" custT="1"/>
      <dgm:spPr/>
      <dgm:t>
        <a:bodyPr/>
        <a:lstStyle/>
        <a:p>
          <a:r>
            <a:rPr lang="zh-CN" altLang="en-US" sz="2800" dirty="0" smtClean="0"/>
            <a:t>乐音</a:t>
          </a:r>
          <a:endParaRPr lang="zh-CN" altLang="en-US" sz="2800" dirty="0"/>
        </a:p>
      </dgm:t>
    </dgm:pt>
    <dgm:pt modelId="{2FBE71B5-D564-4815-93F9-00CC65468DDB}" type="parTrans" cxnId="{C9ECA2B3-E46D-493A-97AA-AA68AB3EA8F8}">
      <dgm:prSet/>
      <dgm:spPr/>
      <dgm:t>
        <a:bodyPr/>
        <a:lstStyle/>
        <a:p>
          <a:endParaRPr lang="zh-CN" altLang="en-US"/>
        </a:p>
      </dgm:t>
    </dgm:pt>
    <dgm:pt modelId="{0C25B666-248A-48DF-8008-45671154999A}" type="sibTrans" cxnId="{C9ECA2B3-E46D-493A-97AA-AA68AB3EA8F8}">
      <dgm:prSet/>
      <dgm:spPr/>
      <dgm:t>
        <a:bodyPr/>
        <a:lstStyle/>
        <a:p>
          <a:endParaRPr lang="zh-CN" altLang="en-US"/>
        </a:p>
      </dgm:t>
    </dgm:pt>
    <dgm:pt modelId="{75A2EA1D-9128-469D-B16E-3CD7DF370CCC}">
      <dgm:prSet phldrT="[文本]" custT="1"/>
      <dgm:spPr/>
      <dgm:t>
        <a:bodyPr/>
        <a:lstStyle/>
        <a:p>
          <a:r>
            <a:rPr lang="zh-CN" altLang="en-US" sz="2800" b="1" dirty="0" smtClean="0"/>
            <a:t>音调</a:t>
          </a:r>
          <a:endParaRPr lang="zh-CN" altLang="en-US" sz="2800" b="1" dirty="0"/>
        </a:p>
      </dgm:t>
    </dgm:pt>
    <dgm:pt modelId="{5D676ABE-0A8E-407D-BCA6-1C74A9EF2964}" type="parTrans" cxnId="{477C5B46-BB8A-4C63-BD1C-F713EA049F32}">
      <dgm:prSet/>
      <dgm:spPr/>
      <dgm:t>
        <a:bodyPr/>
        <a:lstStyle/>
        <a:p>
          <a:endParaRPr lang="zh-CN" altLang="en-US"/>
        </a:p>
      </dgm:t>
    </dgm:pt>
    <dgm:pt modelId="{0625C6B7-4D07-4DD2-8C85-CC79949B0F4F}" type="sibTrans" cxnId="{477C5B46-BB8A-4C63-BD1C-F713EA049F32}">
      <dgm:prSet/>
      <dgm:spPr/>
      <dgm:t>
        <a:bodyPr/>
        <a:lstStyle/>
        <a:p>
          <a:endParaRPr lang="zh-CN" altLang="en-US"/>
        </a:p>
      </dgm:t>
    </dgm:pt>
    <dgm:pt modelId="{5246DBE6-4061-44E5-B522-92027C0C55D5}">
      <dgm:prSet phldrT="[文本]" custT="1"/>
      <dgm:spPr/>
      <dgm:t>
        <a:bodyPr/>
        <a:lstStyle/>
        <a:p>
          <a:pPr algn="ctr"/>
          <a:r>
            <a:rPr lang="zh-CN" altLang="en-US" sz="2000" b="1" dirty="0" smtClean="0"/>
            <a:t>定义：声音高低</a:t>
          </a:r>
          <a:endParaRPr lang="zh-CN" altLang="en-US" sz="2000" b="1" dirty="0"/>
        </a:p>
      </dgm:t>
    </dgm:pt>
    <dgm:pt modelId="{349B1D98-889A-477B-AE91-0604ECD7E6E1}" type="parTrans" cxnId="{C68CE1EB-82C4-49B9-91E7-C0E24129DDF6}">
      <dgm:prSet/>
      <dgm:spPr/>
      <dgm:t>
        <a:bodyPr/>
        <a:lstStyle/>
        <a:p>
          <a:endParaRPr lang="zh-CN" altLang="en-US"/>
        </a:p>
      </dgm:t>
    </dgm:pt>
    <dgm:pt modelId="{45043849-1223-43D9-A266-4F13F84F1408}" type="sibTrans" cxnId="{C68CE1EB-82C4-49B9-91E7-C0E24129DDF6}">
      <dgm:prSet/>
      <dgm:spPr/>
      <dgm:t>
        <a:bodyPr/>
        <a:lstStyle/>
        <a:p>
          <a:endParaRPr lang="zh-CN" altLang="en-US"/>
        </a:p>
      </dgm:t>
    </dgm:pt>
    <dgm:pt modelId="{FBEB3749-6629-4955-8976-0BDFC204774D}">
      <dgm:prSet phldrT="[文本]" custT="1"/>
      <dgm:spPr/>
      <dgm:t>
        <a:bodyPr/>
        <a:lstStyle/>
        <a:p>
          <a:r>
            <a:rPr lang="zh-CN" altLang="en-US" sz="2000" b="1" dirty="0" smtClean="0"/>
            <a:t>影响因素：频率</a:t>
          </a:r>
          <a:endParaRPr lang="zh-CN" altLang="en-US" sz="2000" b="1" dirty="0"/>
        </a:p>
      </dgm:t>
    </dgm:pt>
    <dgm:pt modelId="{A7B11D09-1067-4BE8-A820-50FA836D5A2B}" type="parTrans" cxnId="{2CB843B3-8731-40D5-86CD-2B0DA6B3803B}">
      <dgm:prSet/>
      <dgm:spPr/>
      <dgm:t>
        <a:bodyPr/>
        <a:lstStyle/>
        <a:p>
          <a:endParaRPr lang="zh-CN" altLang="en-US"/>
        </a:p>
      </dgm:t>
    </dgm:pt>
    <dgm:pt modelId="{896551E3-41C0-4989-A85A-266757D0E7E2}" type="sibTrans" cxnId="{2CB843B3-8731-40D5-86CD-2B0DA6B3803B}">
      <dgm:prSet/>
      <dgm:spPr/>
      <dgm:t>
        <a:bodyPr/>
        <a:lstStyle/>
        <a:p>
          <a:endParaRPr lang="zh-CN" altLang="en-US"/>
        </a:p>
      </dgm:t>
    </dgm:pt>
    <dgm:pt modelId="{C72A7623-82F4-4926-9CD6-8B6DF168F752}">
      <dgm:prSet phldrT="[文本]" custT="1"/>
      <dgm:spPr/>
      <dgm:t>
        <a:bodyPr/>
        <a:lstStyle/>
        <a:p>
          <a:r>
            <a:rPr lang="zh-CN" altLang="en-US" sz="2800" b="1" dirty="0" smtClean="0"/>
            <a:t>响度</a:t>
          </a:r>
          <a:endParaRPr lang="zh-CN" altLang="en-US" sz="2800" b="1" dirty="0"/>
        </a:p>
      </dgm:t>
    </dgm:pt>
    <dgm:pt modelId="{CC1313F0-13B9-4929-83D0-E92FAC9E8B6F}" type="parTrans" cxnId="{917EACA3-79C7-4E1E-B985-DAB4ADC5C89B}">
      <dgm:prSet/>
      <dgm:spPr/>
      <dgm:t>
        <a:bodyPr/>
        <a:lstStyle/>
        <a:p>
          <a:endParaRPr lang="zh-CN" altLang="en-US"/>
        </a:p>
      </dgm:t>
    </dgm:pt>
    <dgm:pt modelId="{91E46CFA-91EE-435B-913B-AD8D464A8894}" type="sibTrans" cxnId="{917EACA3-79C7-4E1E-B985-DAB4ADC5C89B}">
      <dgm:prSet/>
      <dgm:spPr/>
      <dgm:t>
        <a:bodyPr/>
        <a:lstStyle/>
        <a:p>
          <a:endParaRPr lang="zh-CN" altLang="en-US"/>
        </a:p>
      </dgm:t>
    </dgm:pt>
    <dgm:pt modelId="{3A34478B-D8F2-4CF1-A208-89092E2324CD}">
      <dgm:prSet phldrT="[文本]" custT="1"/>
      <dgm:spPr/>
      <dgm:t>
        <a:bodyPr/>
        <a:lstStyle/>
        <a:p>
          <a:r>
            <a:rPr lang="zh-CN" altLang="en-US" sz="2000" b="1" dirty="0" smtClean="0"/>
            <a:t>定义：声音大小</a:t>
          </a:r>
          <a:endParaRPr lang="zh-CN" altLang="en-US" sz="2000" b="1" dirty="0"/>
        </a:p>
      </dgm:t>
    </dgm:pt>
    <dgm:pt modelId="{08D5FC21-4D85-4B55-94EF-F7E450243E14}" type="parTrans" cxnId="{6EB82AE8-EB41-4C28-A8E0-143B6C5E50E9}">
      <dgm:prSet/>
      <dgm:spPr/>
      <dgm:t>
        <a:bodyPr/>
        <a:lstStyle/>
        <a:p>
          <a:endParaRPr lang="zh-CN" altLang="en-US"/>
        </a:p>
      </dgm:t>
    </dgm:pt>
    <dgm:pt modelId="{713027E3-33C2-4558-94DA-602713562BF0}" type="sibTrans" cxnId="{6EB82AE8-EB41-4C28-A8E0-143B6C5E50E9}">
      <dgm:prSet/>
      <dgm:spPr/>
      <dgm:t>
        <a:bodyPr/>
        <a:lstStyle/>
        <a:p>
          <a:endParaRPr lang="zh-CN" altLang="en-US"/>
        </a:p>
      </dgm:t>
    </dgm:pt>
    <dgm:pt modelId="{4ED81AC2-9613-460F-954A-D1EAFA2AC44F}">
      <dgm:prSet custT="1"/>
      <dgm:spPr/>
      <dgm:t>
        <a:bodyPr/>
        <a:lstStyle/>
        <a:p>
          <a:r>
            <a:rPr lang="zh-CN" altLang="en-US" sz="2000" b="1" dirty="0" smtClean="0"/>
            <a:t>影响因素：振幅、人到声源的距离远近</a:t>
          </a:r>
          <a:endParaRPr lang="zh-CN" altLang="en-US" sz="2000" b="1" dirty="0"/>
        </a:p>
      </dgm:t>
    </dgm:pt>
    <dgm:pt modelId="{C87EE4D5-3280-472C-A435-5A4055279844}" type="parTrans" cxnId="{44F7B805-823D-4987-8E3A-BD0FD20DDAD4}">
      <dgm:prSet/>
      <dgm:spPr/>
      <dgm:t>
        <a:bodyPr/>
        <a:lstStyle/>
        <a:p>
          <a:endParaRPr lang="zh-CN" altLang="en-US"/>
        </a:p>
      </dgm:t>
    </dgm:pt>
    <dgm:pt modelId="{A05C60C2-84D0-4C55-9146-E0FE4C42C89D}" type="sibTrans" cxnId="{44F7B805-823D-4987-8E3A-BD0FD20DDAD4}">
      <dgm:prSet/>
      <dgm:spPr/>
      <dgm:t>
        <a:bodyPr/>
        <a:lstStyle/>
        <a:p>
          <a:endParaRPr lang="zh-CN" altLang="en-US"/>
        </a:p>
      </dgm:t>
    </dgm:pt>
    <dgm:pt modelId="{C5A647AF-561C-4AF1-BA2D-8192F0ECC397}">
      <dgm:prSet custT="1"/>
      <dgm:spPr/>
      <dgm:t>
        <a:bodyPr/>
        <a:lstStyle/>
        <a:p>
          <a:r>
            <a:rPr lang="zh-CN" altLang="en-US" sz="2800" b="1" dirty="0" smtClean="0"/>
            <a:t>音色</a:t>
          </a:r>
          <a:endParaRPr lang="zh-CN" altLang="en-US" sz="2800" b="1" dirty="0"/>
        </a:p>
      </dgm:t>
    </dgm:pt>
    <dgm:pt modelId="{B4BF7726-0538-4505-AA42-AC630FDBC5A1}" type="parTrans" cxnId="{9B5B76ED-7B9F-4B91-866D-A7FF4A719A47}">
      <dgm:prSet/>
      <dgm:spPr/>
      <dgm:t>
        <a:bodyPr/>
        <a:lstStyle/>
        <a:p>
          <a:endParaRPr lang="zh-CN" altLang="en-US"/>
        </a:p>
      </dgm:t>
    </dgm:pt>
    <dgm:pt modelId="{804EE1B4-2A4F-49DE-9A43-99E4EC52EE2B}" type="sibTrans" cxnId="{9B5B76ED-7B9F-4B91-866D-A7FF4A719A47}">
      <dgm:prSet/>
      <dgm:spPr/>
      <dgm:t>
        <a:bodyPr/>
        <a:lstStyle/>
        <a:p>
          <a:endParaRPr lang="zh-CN" altLang="en-US"/>
        </a:p>
      </dgm:t>
    </dgm:pt>
    <dgm:pt modelId="{C432625C-D710-4E2E-B5CC-33D0DCB3EF23}">
      <dgm:prSet custT="1"/>
      <dgm:spPr/>
      <dgm:t>
        <a:bodyPr/>
        <a:lstStyle/>
        <a:p>
          <a:r>
            <a:rPr lang="zh-CN" altLang="en-US" sz="2000" b="1" dirty="0" smtClean="0"/>
            <a:t>定义：品质</a:t>
          </a:r>
          <a:endParaRPr lang="zh-CN" altLang="en-US" sz="2000" b="1" dirty="0"/>
        </a:p>
      </dgm:t>
    </dgm:pt>
    <dgm:pt modelId="{A0E98F7F-86CB-440C-9B02-E146C5DD8FF0}" type="parTrans" cxnId="{AA2ADBA9-CF37-4587-A9F6-23DCEE6915EB}">
      <dgm:prSet/>
      <dgm:spPr/>
      <dgm:t>
        <a:bodyPr/>
        <a:lstStyle/>
        <a:p>
          <a:endParaRPr lang="zh-CN" altLang="en-US"/>
        </a:p>
      </dgm:t>
    </dgm:pt>
    <dgm:pt modelId="{E871D375-DDC2-4533-B447-C571F7EE6965}" type="sibTrans" cxnId="{AA2ADBA9-CF37-4587-A9F6-23DCEE6915EB}">
      <dgm:prSet/>
      <dgm:spPr/>
      <dgm:t>
        <a:bodyPr/>
        <a:lstStyle/>
        <a:p>
          <a:endParaRPr lang="zh-CN" altLang="en-US"/>
        </a:p>
      </dgm:t>
    </dgm:pt>
    <dgm:pt modelId="{A0D3DAED-B1DF-4FEA-B0A2-4D87B9F182E6}">
      <dgm:prSet custT="1"/>
      <dgm:spPr/>
      <dgm:t>
        <a:bodyPr/>
        <a:lstStyle/>
        <a:p>
          <a:r>
            <a:rPr lang="zh-CN" altLang="en-US" sz="2000" b="1" dirty="0" smtClean="0"/>
            <a:t>影响因素：材料、结构、振动方式</a:t>
          </a:r>
          <a:endParaRPr lang="zh-CN" altLang="en-US" sz="2000" b="1" dirty="0"/>
        </a:p>
      </dgm:t>
    </dgm:pt>
    <dgm:pt modelId="{7C3811E8-9671-4C20-B825-A731B82A8EE0}" type="parTrans" cxnId="{EA2C4F0E-68D5-4F5E-A16B-2DB055F5AA52}">
      <dgm:prSet/>
      <dgm:spPr/>
      <dgm:t>
        <a:bodyPr/>
        <a:lstStyle/>
        <a:p>
          <a:endParaRPr lang="zh-CN" altLang="en-US"/>
        </a:p>
      </dgm:t>
    </dgm:pt>
    <dgm:pt modelId="{ACAACF66-2DEF-45C6-BDFC-9621DFC4064E}" type="sibTrans" cxnId="{EA2C4F0E-68D5-4F5E-A16B-2DB055F5AA52}">
      <dgm:prSet/>
      <dgm:spPr/>
      <dgm:t>
        <a:bodyPr/>
        <a:lstStyle/>
        <a:p>
          <a:endParaRPr lang="zh-CN" altLang="en-US"/>
        </a:p>
      </dgm:t>
    </dgm:pt>
    <dgm:pt modelId="{B74285B1-4464-474E-9E77-8605B072D8F2}" type="pres">
      <dgm:prSet presAssocID="{3B23050D-36F8-4F0A-8B11-26BD0410EE88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6D026C0-2DAB-46A1-A96E-6B4689019726}" type="pres">
      <dgm:prSet presAssocID="{4C05F63C-48C4-433B-80F3-18D7C2E1F213}" presName="root1" presStyleCnt="0"/>
      <dgm:spPr/>
    </dgm:pt>
    <dgm:pt modelId="{F97327DF-203F-47D3-827C-C79316152A99}" type="pres">
      <dgm:prSet presAssocID="{4C05F63C-48C4-433B-80F3-18D7C2E1F213}" presName="LevelOneTextNode" presStyleLbl="node0" presStyleIdx="0" presStyleCnt="1" custScaleX="7194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54CC984-AFCE-45A0-9184-9FEB9371162E}" type="pres">
      <dgm:prSet presAssocID="{4C05F63C-48C4-433B-80F3-18D7C2E1F213}" presName="level2hierChild" presStyleCnt="0"/>
      <dgm:spPr/>
    </dgm:pt>
    <dgm:pt modelId="{1824A5FB-5CFF-4919-B535-37277A6547F5}" type="pres">
      <dgm:prSet presAssocID="{5D676ABE-0A8E-407D-BCA6-1C74A9EF2964}" presName="conn2-1" presStyleLbl="parChTrans1D2" presStyleIdx="0" presStyleCnt="3"/>
      <dgm:spPr/>
      <dgm:t>
        <a:bodyPr/>
        <a:lstStyle/>
        <a:p>
          <a:endParaRPr lang="zh-CN" altLang="en-US"/>
        </a:p>
      </dgm:t>
    </dgm:pt>
    <dgm:pt modelId="{6AE764FC-B98E-409E-98D1-BAE19177D210}" type="pres">
      <dgm:prSet presAssocID="{5D676ABE-0A8E-407D-BCA6-1C74A9EF2964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CF390C50-FA13-4660-B82E-E3622D902A9D}" type="pres">
      <dgm:prSet presAssocID="{75A2EA1D-9128-469D-B16E-3CD7DF370CCC}" presName="root2" presStyleCnt="0"/>
      <dgm:spPr/>
    </dgm:pt>
    <dgm:pt modelId="{B327C87B-F177-4FFB-98F4-377C0C305E69}" type="pres">
      <dgm:prSet presAssocID="{75A2EA1D-9128-469D-B16E-3CD7DF370CCC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952BC28-C136-4D25-853D-32AF42BD3834}" type="pres">
      <dgm:prSet presAssocID="{75A2EA1D-9128-469D-B16E-3CD7DF370CCC}" presName="level3hierChild" presStyleCnt="0"/>
      <dgm:spPr/>
    </dgm:pt>
    <dgm:pt modelId="{BC89E68D-1A35-4431-B168-6BFA2CD44504}" type="pres">
      <dgm:prSet presAssocID="{349B1D98-889A-477B-AE91-0604ECD7E6E1}" presName="conn2-1" presStyleLbl="parChTrans1D3" presStyleIdx="0" presStyleCnt="6"/>
      <dgm:spPr/>
      <dgm:t>
        <a:bodyPr/>
        <a:lstStyle/>
        <a:p>
          <a:endParaRPr lang="zh-CN" altLang="en-US"/>
        </a:p>
      </dgm:t>
    </dgm:pt>
    <dgm:pt modelId="{267E4C06-CD92-4D82-9FF9-0519ABC9A604}" type="pres">
      <dgm:prSet presAssocID="{349B1D98-889A-477B-AE91-0604ECD7E6E1}" presName="connTx" presStyleLbl="parChTrans1D3" presStyleIdx="0" presStyleCnt="6"/>
      <dgm:spPr/>
      <dgm:t>
        <a:bodyPr/>
        <a:lstStyle/>
        <a:p>
          <a:endParaRPr lang="zh-CN" altLang="en-US"/>
        </a:p>
      </dgm:t>
    </dgm:pt>
    <dgm:pt modelId="{B177B374-FA1F-4243-A7FB-AE3CE809F08B}" type="pres">
      <dgm:prSet presAssocID="{5246DBE6-4061-44E5-B522-92027C0C55D5}" presName="root2" presStyleCnt="0"/>
      <dgm:spPr/>
    </dgm:pt>
    <dgm:pt modelId="{4D93D594-9E11-4E3E-BA8E-347FC8049E99}" type="pres">
      <dgm:prSet presAssocID="{5246DBE6-4061-44E5-B522-92027C0C55D5}" presName="LevelTwoTextNode" presStyleLbl="node3" presStyleIdx="0" presStyleCnt="6" custScaleX="186586" custScaleY="9811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95B272B-6BE4-44F8-8C0E-FB42BDFE1CF6}" type="pres">
      <dgm:prSet presAssocID="{5246DBE6-4061-44E5-B522-92027C0C55D5}" presName="level3hierChild" presStyleCnt="0"/>
      <dgm:spPr/>
    </dgm:pt>
    <dgm:pt modelId="{CE2E30BB-6A41-45D4-BB2F-D6DC6C504C5E}" type="pres">
      <dgm:prSet presAssocID="{A7B11D09-1067-4BE8-A820-50FA836D5A2B}" presName="conn2-1" presStyleLbl="parChTrans1D3" presStyleIdx="1" presStyleCnt="6"/>
      <dgm:spPr/>
      <dgm:t>
        <a:bodyPr/>
        <a:lstStyle/>
        <a:p>
          <a:endParaRPr lang="zh-CN" altLang="en-US"/>
        </a:p>
      </dgm:t>
    </dgm:pt>
    <dgm:pt modelId="{891B8B26-FE52-4759-B622-73C667C7FAF2}" type="pres">
      <dgm:prSet presAssocID="{A7B11D09-1067-4BE8-A820-50FA836D5A2B}" presName="connTx" presStyleLbl="parChTrans1D3" presStyleIdx="1" presStyleCnt="6"/>
      <dgm:spPr/>
      <dgm:t>
        <a:bodyPr/>
        <a:lstStyle/>
        <a:p>
          <a:endParaRPr lang="zh-CN" altLang="en-US"/>
        </a:p>
      </dgm:t>
    </dgm:pt>
    <dgm:pt modelId="{8A2ECCA1-1106-4408-9617-4E5F9BCCFC95}" type="pres">
      <dgm:prSet presAssocID="{FBEB3749-6629-4955-8976-0BDFC204774D}" presName="root2" presStyleCnt="0"/>
      <dgm:spPr/>
    </dgm:pt>
    <dgm:pt modelId="{185EE59E-B040-46DD-B5DD-32C6DB29EE71}" type="pres">
      <dgm:prSet presAssocID="{FBEB3749-6629-4955-8976-0BDFC204774D}" presName="LevelTwoTextNode" presStyleLbl="node3" presStyleIdx="1" presStyleCnt="6" custScaleX="178873" custScaleY="10120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9DE076B-0768-449D-B102-A10C550FF27A}" type="pres">
      <dgm:prSet presAssocID="{FBEB3749-6629-4955-8976-0BDFC204774D}" presName="level3hierChild" presStyleCnt="0"/>
      <dgm:spPr/>
    </dgm:pt>
    <dgm:pt modelId="{9C40D2CC-6E84-4B66-AA8B-4F41B8401519}" type="pres">
      <dgm:prSet presAssocID="{CC1313F0-13B9-4929-83D0-E92FAC9E8B6F}" presName="conn2-1" presStyleLbl="parChTrans1D2" presStyleIdx="1" presStyleCnt="3"/>
      <dgm:spPr/>
      <dgm:t>
        <a:bodyPr/>
        <a:lstStyle/>
        <a:p>
          <a:endParaRPr lang="zh-CN" altLang="en-US"/>
        </a:p>
      </dgm:t>
    </dgm:pt>
    <dgm:pt modelId="{1D23E1F2-3738-467B-9E67-08AAFF4B4853}" type="pres">
      <dgm:prSet presAssocID="{CC1313F0-13B9-4929-83D0-E92FAC9E8B6F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3542DF9B-AD57-4591-A1D5-445960E53ED4}" type="pres">
      <dgm:prSet presAssocID="{C72A7623-82F4-4926-9CD6-8B6DF168F752}" presName="root2" presStyleCnt="0"/>
      <dgm:spPr/>
    </dgm:pt>
    <dgm:pt modelId="{DFF67106-A17A-41D6-84DD-8335E539C983}" type="pres">
      <dgm:prSet presAssocID="{C72A7623-82F4-4926-9CD6-8B6DF168F752}" presName="LevelTwoTextNode" presStyleLbl="node2" presStyleIdx="1" presStyleCnt="3" custLinFactNeighborX="584" custLinFactNeighborY="-735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3BF169B-254E-4815-A4BA-78513ACF5100}" type="pres">
      <dgm:prSet presAssocID="{C72A7623-82F4-4926-9CD6-8B6DF168F752}" presName="level3hierChild" presStyleCnt="0"/>
      <dgm:spPr/>
    </dgm:pt>
    <dgm:pt modelId="{98AB090D-38F3-4B91-9A97-07EEE8E76292}" type="pres">
      <dgm:prSet presAssocID="{08D5FC21-4D85-4B55-94EF-F7E450243E14}" presName="conn2-1" presStyleLbl="parChTrans1D3" presStyleIdx="2" presStyleCnt="6"/>
      <dgm:spPr/>
      <dgm:t>
        <a:bodyPr/>
        <a:lstStyle/>
        <a:p>
          <a:endParaRPr lang="zh-CN" altLang="en-US"/>
        </a:p>
      </dgm:t>
    </dgm:pt>
    <dgm:pt modelId="{F49D8D46-419D-4542-8B52-9E36D5CF80AE}" type="pres">
      <dgm:prSet presAssocID="{08D5FC21-4D85-4B55-94EF-F7E450243E14}" presName="connTx" presStyleLbl="parChTrans1D3" presStyleIdx="2" presStyleCnt="6"/>
      <dgm:spPr/>
      <dgm:t>
        <a:bodyPr/>
        <a:lstStyle/>
        <a:p>
          <a:endParaRPr lang="zh-CN" altLang="en-US"/>
        </a:p>
      </dgm:t>
    </dgm:pt>
    <dgm:pt modelId="{268E6D32-0C49-4EBD-A22E-8D9E984A29FA}" type="pres">
      <dgm:prSet presAssocID="{3A34478B-D8F2-4CF1-A208-89092E2324CD}" presName="root2" presStyleCnt="0"/>
      <dgm:spPr/>
    </dgm:pt>
    <dgm:pt modelId="{2A352AB4-D700-447C-8EF2-75E64E5AE92B}" type="pres">
      <dgm:prSet presAssocID="{3A34478B-D8F2-4CF1-A208-89092E2324CD}" presName="LevelTwoTextNode" presStyleLbl="node3" presStyleIdx="2" presStyleCnt="6" custScaleX="179805" custScaleY="8939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CFA0BF7-7E8B-4212-81D9-5AB990DD17B5}" type="pres">
      <dgm:prSet presAssocID="{3A34478B-D8F2-4CF1-A208-89092E2324CD}" presName="level3hierChild" presStyleCnt="0"/>
      <dgm:spPr/>
    </dgm:pt>
    <dgm:pt modelId="{0B218979-B796-4136-B56E-31E63747212A}" type="pres">
      <dgm:prSet presAssocID="{C87EE4D5-3280-472C-A435-5A4055279844}" presName="conn2-1" presStyleLbl="parChTrans1D3" presStyleIdx="3" presStyleCnt="6"/>
      <dgm:spPr/>
      <dgm:t>
        <a:bodyPr/>
        <a:lstStyle/>
        <a:p>
          <a:endParaRPr lang="zh-CN" altLang="en-US"/>
        </a:p>
      </dgm:t>
    </dgm:pt>
    <dgm:pt modelId="{EFA38405-11A8-42E3-829E-046767482909}" type="pres">
      <dgm:prSet presAssocID="{C87EE4D5-3280-472C-A435-5A4055279844}" presName="connTx" presStyleLbl="parChTrans1D3" presStyleIdx="3" presStyleCnt="6"/>
      <dgm:spPr/>
      <dgm:t>
        <a:bodyPr/>
        <a:lstStyle/>
        <a:p>
          <a:endParaRPr lang="zh-CN" altLang="en-US"/>
        </a:p>
      </dgm:t>
    </dgm:pt>
    <dgm:pt modelId="{7BE95B76-1DF5-4334-9ECC-BB70C2C86484}" type="pres">
      <dgm:prSet presAssocID="{4ED81AC2-9613-460F-954A-D1EAFA2AC44F}" presName="root2" presStyleCnt="0"/>
      <dgm:spPr/>
    </dgm:pt>
    <dgm:pt modelId="{D6F33762-9A44-4775-89B9-07D543C069F8}" type="pres">
      <dgm:prSet presAssocID="{4ED81AC2-9613-460F-954A-D1EAFA2AC44F}" presName="LevelTwoTextNode" presStyleLbl="node3" presStyleIdx="3" presStyleCnt="6" custScaleX="382248" custScaleY="8271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D8496C2-68AC-4D03-84FC-54ADDFE116E2}" type="pres">
      <dgm:prSet presAssocID="{4ED81AC2-9613-460F-954A-D1EAFA2AC44F}" presName="level3hierChild" presStyleCnt="0"/>
      <dgm:spPr/>
    </dgm:pt>
    <dgm:pt modelId="{04AC7E05-287C-4221-9293-91910D8BD120}" type="pres">
      <dgm:prSet presAssocID="{B4BF7726-0538-4505-AA42-AC630FDBC5A1}" presName="conn2-1" presStyleLbl="parChTrans1D2" presStyleIdx="2" presStyleCnt="3"/>
      <dgm:spPr/>
      <dgm:t>
        <a:bodyPr/>
        <a:lstStyle/>
        <a:p>
          <a:endParaRPr lang="zh-CN" altLang="en-US"/>
        </a:p>
      </dgm:t>
    </dgm:pt>
    <dgm:pt modelId="{E5387786-AAE3-4945-A89C-1FDA4387356E}" type="pres">
      <dgm:prSet presAssocID="{B4BF7726-0538-4505-AA42-AC630FDBC5A1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FC1C4C86-835F-4F2E-ABC4-4653E9A30182}" type="pres">
      <dgm:prSet presAssocID="{C5A647AF-561C-4AF1-BA2D-8192F0ECC397}" presName="root2" presStyleCnt="0"/>
      <dgm:spPr/>
    </dgm:pt>
    <dgm:pt modelId="{DA78535F-AE15-4C65-8B18-1C9BAA2544D3}" type="pres">
      <dgm:prSet presAssocID="{C5A647AF-561C-4AF1-BA2D-8192F0ECC397}" presName="LevelTwoTextNode" presStyleLbl="node2" presStyleIdx="2" presStyleCnt="3" custLinFactNeighborX="584" custLinFactNeighborY="-2543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6564FAB-82A2-4E47-8033-28FED07E96A6}" type="pres">
      <dgm:prSet presAssocID="{C5A647AF-561C-4AF1-BA2D-8192F0ECC397}" presName="level3hierChild" presStyleCnt="0"/>
      <dgm:spPr/>
    </dgm:pt>
    <dgm:pt modelId="{2E4FC4E8-7970-4FFC-ADE1-C5DD4C5FF40C}" type="pres">
      <dgm:prSet presAssocID="{A0E98F7F-86CB-440C-9B02-E146C5DD8FF0}" presName="conn2-1" presStyleLbl="parChTrans1D3" presStyleIdx="4" presStyleCnt="6"/>
      <dgm:spPr/>
      <dgm:t>
        <a:bodyPr/>
        <a:lstStyle/>
        <a:p>
          <a:endParaRPr lang="zh-CN" altLang="en-US"/>
        </a:p>
      </dgm:t>
    </dgm:pt>
    <dgm:pt modelId="{70A52ED3-E6DC-463C-9E0F-32EC0ADA794F}" type="pres">
      <dgm:prSet presAssocID="{A0E98F7F-86CB-440C-9B02-E146C5DD8FF0}" presName="connTx" presStyleLbl="parChTrans1D3" presStyleIdx="4" presStyleCnt="6"/>
      <dgm:spPr/>
      <dgm:t>
        <a:bodyPr/>
        <a:lstStyle/>
        <a:p>
          <a:endParaRPr lang="zh-CN" altLang="en-US"/>
        </a:p>
      </dgm:t>
    </dgm:pt>
    <dgm:pt modelId="{FBC11D54-4B31-4DCA-B024-551A512B715A}" type="pres">
      <dgm:prSet presAssocID="{C432625C-D710-4E2E-B5CC-33D0DCB3EF23}" presName="root2" presStyleCnt="0"/>
      <dgm:spPr/>
    </dgm:pt>
    <dgm:pt modelId="{F6279E40-B872-467F-A687-F1E4FDF7693D}" type="pres">
      <dgm:prSet presAssocID="{C432625C-D710-4E2E-B5CC-33D0DCB3EF23}" presName="LevelTwoTextNode" presStyleLbl="node3" presStyleIdx="4" presStyleCnt="6" custScaleX="132989" custScaleY="9585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E15FB2C-EEB1-4F3F-8F97-3101485E44A7}" type="pres">
      <dgm:prSet presAssocID="{C432625C-D710-4E2E-B5CC-33D0DCB3EF23}" presName="level3hierChild" presStyleCnt="0"/>
      <dgm:spPr/>
    </dgm:pt>
    <dgm:pt modelId="{A63D9057-BC30-48B8-B873-48DF54A22032}" type="pres">
      <dgm:prSet presAssocID="{7C3811E8-9671-4C20-B825-A731B82A8EE0}" presName="conn2-1" presStyleLbl="parChTrans1D3" presStyleIdx="5" presStyleCnt="6"/>
      <dgm:spPr/>
      <dgm:t>
        <a:bodyPr/>
        <a:lstStyle/>
        <a:p>
          <a:endParaRPr lang="zh-CN" altLang="en-US"/>
        </a:p>
      </dgm:t>
    </dgm:pt>
    <dgm:pt modelId="{D7A0871B-CF01-44D2-BB91-EE968858F393}" type="pres">
      <dgm:prSet presAssocID="{7C3811E8-9671-4C20-B825-A731B82A8EE0}" presName="connTx" presStyleLbl="parChTrans1D3" presStyleIdx="5" presStyleCnt="6"/>
      <dgm:spPr/>
      <dgm:t>
        <a:bodyPr/>
        <a:lstStyle/>
        <a:p>
          <a:endParaRPr lang="zh-CN" altLang="en-US"/>
        </a:p>
      </dgm:t>
    </dgm:pt>
    <dgm:pt modelId="{6E873AED-E696-46C8-941D-BEE393D23CD9}" type="pres">
      <dgm:prSet presAssocID="{A0D3DAED-B1DF-4FEA-B0A2-4D87B9F182E6}" presName="root2" presStyleCnt="0"/>
      <dgm:spPr/>
    </dgm:pt>
    <dgm:pt modelId="{8968597F-3426-4BED-A4A8-B4216E26C187}" type="pres">
      <dgm:prSet presAssocID="{A0D3DAED-B1DF-4FEA-B0A2-4D87B9F182E6}" presName="LevelTwoTextNode" presStyleLbl="node3" presStyleIdx="5" presStyleCnt="6" custScaleX="336629" custScaleY="9911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15ECD3C-5427-4F21-B7AE-98919C4AA984}" type="pres">
      <dgm:prSet presAssocID="{A0D3DAED-B1DF-4FEA-B0A2-4D87B9F182E6}" presName="level3hierChild" presStyleCnt="0"/>
      <dgm:spPr/>
    </dgm:pt>
  </dgm:ptLst>
  <dgm:cxnLst>
    <dgm:cxn modelId="{F5621972-ECB0-4C29-BEBC-3038047EAF86}" type="presOf" srcId="{C87EE4D5-3280-472C-A435-5A4055279844}" destId="{EFA38405-11A8-42E3-829E-046767482909}" srcOrd="1" destOrd="0" presId="urn:microsoft.com/office/officeart/2005/8/layout/hierarchy2"/>
    <dgm:cxn modelId="{EA2C4F0E-68D5-4F5E-A16B-2DB055F5AA52}" srcId="{C5A647AF-561C-4AF1-BA2D-8192F0ECC397}" destId="{A0D3DAED-B1DF-4FEA-B0A2-4D87B9F182E6}" srcOrd="1" destOrd="0" parTransId="{7C3811E8-9671-4C20-B825-A731B82A8EE0}" sibTransId="{ACAACF66-2DEF-45C6-BDFC-9621DFC4064E}"/>
    <dgm:cxn modelId="{8F01D44D-BC48-47AC-8EA8-4D902475E06E}" type="presOf" srcId="{349B1D98-889A-477B-AE91-0604ECD7E6E1}" destId="{BC89E68D-1A35-4431-B168-6BFA2CD44504}" srcOrd="0" destOrd="0" presId="urn:microsoft.com/office/officeart/2005/8/layout/hierarchy2"/>
    <dgm:cxn modelId="{7F4D4BC6-D167-4F57-AE88-1F7B9B074EDF}" type="presOf" srcId="{4ED81AC2-9613-460F-954A-D1EAFA2AC44F}" destId="{D6F33762-9A44-4775-89B9-07D543C069F8}" srcOrd="0" destOrd="0" presId="urn:microsoft.com/office/officeart/2005/8/layout/hierarchy2"/>
    <dgm:cxn modelId="{64AC6A1B-3D2F-4F1B-9E8E-BFAEAE5B47A5}" type="presOf" srcId="{A0D3DAED-B1DF-4FEA-B0A2-4D87B9F182E6}" destId="{8968597F-3426-4BED-A4A8-B4216E26C187}" srcOrd="0" destOrd="0" presId="urn:microsoft.com/office/officeart/2005/8/layout/hierarchy2"/>
    <dgm:cxn modelId="{987D8CC8-6EA0-44ED-9539-A9C575C1A9C7}" type="presOf" srcId="{A0E98F7F-86CB-440C-9B02-E146C5DD8FF0}" destId="{2E4FC4E8-7970-4FFC-ADE1-C5DD4C5FF40C}" srcOrd="0" destOrd="0" presId="urn:microsoft.com/office/officeart/2005/8/layout/hierarchy2"/>
    <dgm:cxn modelId="{D82687E2-D11F-4EB8-8FBB-96F9383D0206}" type="presOf" srcId="{349B1D98-889A-477B-AE91-0604ECD7E6E1}" destId="{267E4C06-CD92-4D82-9FF9-0519ABC9A604}" srcOrd="1" destOrd="0" presId="urn:microsoft.com/office/officeart/2005/8/layout/hierarchy2"/>
    <dgm:cxn modelId="{2CB843B3-8731-40D5-86CD-2B0DA6B3803B}" srcId="{75A2EA1D-9128-469D-B16E-3CD7DF370CCC}" destId="{FBEB3749-6629-4955-8976-0BDFC204774D}" srcOrd="1" destOrd="0" parTransId="{A7B11D09-1067-4BE8-A820-50FA836D5A2B}" sibTransId="{896551E3-41C0-4989-A85A-266757D0E7E2}"/>
    <dgm:cxn modelId="{1097F6F4-AB66-47A7-82AD-F3BC9865EBB4}" type="presOf" srcId="{7C3811E8-9671-4C20-B825-A731B82A8EE0}" destId="{A63D9057-BC30-48B8-B873-48DF54A22032}" srcOrd="0" destOrd="0" presId="urn:microsoft.com/office/officeart/2005/8/layout/hierarchy2"/>
    <dgm:cxn modelId="{4CBC026E-0BFB-41E0-B7A7-1A7927FCD5F2}" type="presOf" srcId="{5246DBE6-4061-44E5-B522-92027C0C55D5}" destId="{4D93D594-9E11-4E3E-BA8E-347FC8049E99}" srcOrd="0" destOrd="0" presId="urn:microsoft.com/office/officeart/2005/8/layout/hierarchy2"/>
    <dgm:cxn modelId="{2A86CADA-F297-493C-8475-442CA07A4043}" type="presOf" srcId="{3A34478B-D8F2-4CF1-A208-89092E2324CD}" destId="{2A352AB4-D700-447C-8EF2-75E64E5AE92B}" srcOrd="0" destOrd="0" presId="urn:microsoft.com/office/officeart/2005/8/layout/hierarchy2"/>
    <dgm:cxn modelId="{EBBFF690-6614-4CA1-81CE-3A72971DF63E}" type="presOf" srcId="{5D676ABE-0A8E-407D-BCA6-1C74A9EF2964}" destId="{1824A5FB-5CFF-4919-B535-37277A6547F5}" srcOrd="0" destOrd="0" presId="urn:microsoft.com/office/officeart/2005/8/layout/hierarchy2"/>
    <dgm:cxn modelId="{7343D9FC-FA04-4D20-9421-2180E18D7A1D}" type="presOf" srcId="{A7B11D09-1067-4BE8-A820-50FA836D5A2B}" destId="{CE2E30BB-6A41-45D4-BB2F-D6DC6C504C5E}" srcOrd="0" destOrd="0" presId="urn:microsoft.com/office/officeart/2005/8/layout/hierarchy2"/>
    <dgm:cxn modelId="{E3264933-3D52-4F54-82B3-B41E91D56C31}" type="presOf" srcId="{4C05F63C-48C4-433B-80F3-18D7C2E1F213}" destId="{F97327DF-203F-47D3-827C-C79316152A99}" srcOrd="0" destOrd="0" presId="urn:microsoft.com/office/officeart/2005/8/layout/hierarchy2"/>
    <dgm:cxn modelId="{93A86711-EFF1-4642-86D7-38DC0205717F}" type="presOf" srcId="{CC1313F0-13B9-4929-83D0-E92FAC9E8B6F}" destId="{9C40D2CC-6E84-4B66-AA8B-4F41B8401519}" srcOrd="0" destOrd="0" presId="urn:microsoft.com/office/officeart/2005/8/layout/hierarchy2"/>
    <dgm:cxn modelId="{60E59B2A-45D8-4656-A111-2A422ADE5AB5}" type="presOf" srcId="{B4BF7726-0538-4505-AA42-AC630FDBC5A1}" destId="{E5387786-AAE3-4945-A89C-1FDA4387356E}" srcOrd="1" destOrd="0" presId="urn:microsoft.com/office/officeart/2005/8/layout/hierarchy2"/>
    <dgm:cxn modelId="{B0209814-4A66-4B0A-AB4F-3A12295321C3}" type="presOf" srcId="{C432625C-D710-4E2E-B5CC-33D0DCB3EF23}" destId="{F6279E40-B872-467F-A687-F1E4FDF7693D}" srcOrd="0" destOrd="0" presId="urn:microsoft.com/office/officeart/2005/8/layout/hierarchy2"/>
    <dgm:cxn modelId="{283B8475-AF2F-44A3-B241-CD72DC301138}" type="presOf" srcId="{CC1313F0-13B9-4929-83D0-E92FAC9E8B6F}" destId="{1D23E1F2-3738-467B-9E67-08AAFF4B4853}" srcOrd="1" destOrd="0" presId="urn:microsoft.com/office/officeart/2005/8/layout/hierarchy2"/>
    <dgm:cxn modelId="{6843F0BB-9AF8-4F23-B2B0-E48859701AF1}" type="presOf" srcId="{C5A647AF-561C-4AF1-BA2D-8192F0ECC397}" destId="{DA78535F-AE15-4C65-8B18-1C9BAA2544D3}" srcOrd="0" destOrd="0" presId="urn:microsoft.com/office/officeart/2005/8/layout/hierarchy2"/>
    <dgm:cxn modelId="{C68CE1EB-82C4-49B9-91E7-C0E24129DDF6}" srcId="{75A2EA1D-9128-469D-B16E-3CD7DF370CCC}" destId="{5246DBE6-4061-44E5-B522-92027C0C55D5}" srcOrd="0" destOrd="0" parTransId="{349B1D98-889A-477B-AE91-0604ECD7E6E1}" sibTransId="{45043849-1223-43D9-A266-4F13F84F1408}"/>
    <dgm:cxn modelId="{9B5B76ED-7B9F-4B91-866D-A7FF4A719A47}" srcId="{4C05F63C-48C4-433B-80F3-18D7C2E1F213}" destId="{C5A647AF-561C-4AF1-BA2D-8192F0ECC397}" srcOrd="2" destOrd="0" parTransId="{B4BF7726-0538-4505-AA42-AC630FDBC5A1}" sibTransId="{804EE1B4-2A4F-49DE-9A43-99E4EC52EE2B}"/>
    <dgm:cxn modelId="{AA2ADBA9-CF37-4587-A9F6-23DCEE6915EB}" srcId="{C5A647AF-561C-4AF1-BA2D-8192F0ECC397}" destId="{C432625C-D710-4E2E-B5CC-33D0DCB3EF23}" srcOrd="0" destOrd="0" parTransId="{A0E98F7F-86CB-440C-9B02-E146C5DD8FF0}" sibTransId="{E871D375-DDC2-4533-B447-C571F7EE6965}"/>
    <dgm:cxn modelId="{266A0FC7-7787-42EF-9E66-5F51E92E8790}" type="presOf" srcId="{A0E98F7F-86CB-440C-9B02-E146C5DD8FF0}" destId="{70A52ED3-E6DC-463C-9E0F-32EC0ADA794F}" srcOrd="1" destOrd="0" presId="urn:microsoft.com/office/officeart/2005/8/layout/hierarchy2"/>
    <dgm:cxn modelId="{125F5065-E7DC-4311-97E7-321E87A1EF1B}" type="presOf" srcId="{08D5FC21-4D85-4B55-94EF-F7E450243E14}" destId="{F49D8D46-419D-4542-8B52-9E36D5CF80AE}" srcOrd="1" destOrd="0" presId="urn:microsoft.com/office/officeart/2005/8/layout/hierarchy2"/>
    <dgm:cxn modelId="{917EACA3-79C7-4E1E-B985-DAB4ADC5C89B}" srcId="{4C05F63C-48C4-433B-80F3-18D7C2E1F213}" destId="{C72A7623-82F4-4926-9CD6-8B6DF168F752}" srcOrd="1" destOrd="0" parTransId="{CC1313F0-13B9-4929-83D0-E92FAC9E8B6F}" sibTransId="{91E46CFA-91EE-435B-913B-AD8D464A8894}"/>
    <dgm:cxn modelId="{FC42D7AD-30C8-4770-9B1A-42167156D78D}" type="presOf" srcId="{C87EE4D5-3280-472C-A435-5A4055279844}" destId="{0B218979-B796-4136-B56E-31E63747212A}" srcOrd="0" destOrd="0" presId="urn:microsoft.com/office/officeart/2005/8/layout/hierarchy2"/>
    <dgm:cxn modelId="{41D08C65-5FFC-48D8-9827-2EE3A164B973}" type="presOf" srcId="{7C3811E8-9671-4C20-B825-A731B82A8EE0}" destId="{D7A0871B-CF01-44D2-BB91-EE968858F393}" srcOrd="1" destOrd="0" presId="urn:microsoft.com/office/officeart/2005/8/layout/hierarchy2"/>
    <dgm:cxn modelId="{4B8BF589-E91D-41D4-A900-2294F6AB2946}" type="presOf" srcId="{B4BF7726-0538-4505-AA42-AC630FDBC5A1}" destId="{04AC7E05-287C-4221-9293-91910D8BD120}" srcOrd="0" destOrd="0" presId="urn:microsoft.com/office/officeart/2005/8/layout/hierarchy2"/>
    <dgm:cxn modelId="{FE64B64B-D7AA-4D36-8C70-020F0BEB003B}" type="presOf" srcId="{A7B11D09-1067-4BE8-A820-50FA836D5A2B}" destId="{891B8B26-FE52-4759-B622-73C667C7FAF2}" srcOrd="1" destOrd="0" presId="urn:microsoft.com/office/officeart/2005/8/layout/hierarchy2"/>
    <dgm:cxn modelId="{C9ECA2B3-E46D-493A-97AA-AA68AB3EA8F8}" srcId="{3B23050D-36F8-4F0A-8B11-26BD0410EE88}" destId="{4C05F63C-48C4-433B-80F3-18D7C2E1F213}" srcOrd="0" destOrd="0" parTransId="{2FBE71B5-D564-4815-93F9-00CC65468DDB}" sibTransId="{0C25B666-248A-48DF-8008-45671154999A}"/>
    <dgm:cxn modelId="{68EF0847-98B1-47A2-9D4C-A111C6502F38}" type="presOf" srcId="{5D676ABE-0A8E-407D-BCA6-1C74A9EF2964}" destId="{6AE764FC-B98E-409E-98D1-BAE19177D210}" srcOrd="1" destOrd="0" presId="urn:microsoft.com/office/officeart/2005/8/layout/hierarchy2"/>
    <dgm:cxn modelId="{6EB82AE8-EB41-4C28-A8E0-143B6C5E50E9}" srcId="{C72A7623-82F4-4926-9CD6-8B6DF168F752}" destId="{3A34478B-D8F2-4CF1-A208-89092E2324CD}" srcOrd="0" destOrd="0" parTransId="{08D5FC21-4D85-4B55-94EF-F7E450243E14}" sibTransId="{713027E3-33C2-4558-94DA-602713562BF0}"/>
    <dgm:cxn modelId="{26FAF10B-9B81-4687-8EBB-61EC5BFB7552}" type="presOf" srcId="{08D5FC21-4D85-4B55-94EF-F7E450243E14}" destId="{98AB090D-38F3-4B91-9A97-07EEE8E76292}" srcOrd="0" destOrd="0" presId="urn:microsoft.com/office/officeart/2005/8/layout/hierarchy2"/>
    <dgm:cxn modelId="{FCDF28CA-2D3D-4852-AE5C-3BB180ACE23D}" type="presOf" srcId="{3B23050D-36F8-4F0A-8B11-26BD0410EE88}" destId="{B74285B1-4464-474E-9E77-8605B072D8F2}" srcOrd="0" destOrd="0" presId="urn:microsoft.com/office/officeart/2005/8/layout/hierarchy2"/>
    <dgm:cxn modelId="{86F21983-C757-424D-A508-BF07FF289B18}" type="presOf" srcId="{75A2EA1D-9128-469D-B16E-3CD7DF370CCC}" destId="{B327C87B-F177-4FFB-98F4-377C0C305E69}" srcOrd="0" destOrd="0" presId="urn:microsoft.com/office/officeart/2005/8/layout/hierarchy2"/>
    <dgm:cxn modelId="{44F7B805-823D-4987-8E3A-BD0FD20DDAD4}" srcId="{C72A7623-82F4-4926-9CD6-8B6DF168F752}" destId="{4ED81AC2-9613-460F-954A-D1EAFA2AC44F}" srcOrd="1" destOrd="0" parTransId="{C87EE4D5-3280-472C-A435-5A4055279844}" sibTransId="{A05C60C2-84D0-4C55-9146-E0FE4C42C89D}"/>
    <dgm:cxn modelId="{4628597B-9A9B-4FBF-A17B-49D6687FE8FD}" type="presOf" srcId="{C72A7623-82F4-4926-9CD6-8B6DF168F752}" destId="{DFF67106-A17A-41D6-84DD-8335E539C983}" srcOrd="0" destOrd="0" presId="urn:microsoft.com/office/officeart/2005/8/layout/hierarchy2"/>
    <dgm:cxn modelId="{16202233-985C-4DBC-9026-5B238770C4E5}" type="presOf" srcId="{FBEB3749-6629-4955-8976-0BDFC204774D}" destId="{185EE59E-B040-46DD-B5DD-32C6DB29EE71}" srcOrd="0" destOrd="0" presId="urn:microsoft.com/office/officeart/2005/8/layout/hierarchy2"/>
    <dgm:cxn modelId="{477C5B46-BB8A-4C63-BD1C-F713EA049F32}" srcId="{4C05F63C-48C4-433B-80F3-18D7C2E1F213}" destId="{75A2EA1D-9128-469D-B16E-3CD7DF370CCC}" srcOrd="0" destOrd="0" parTransId="{5D676ABE-0A8E-407D-BCA6-1C74A9EF2964}" sibTransId="{0625C6B7-4D07-4DD2-8C85-CC79949B0F4F}"/>
    <dgm:cxn modelId="{4E7D8E37-2841-4FE6-9F6E-4FEA3781A77B}" type="presParOf" srcId="{B74285B1-4464-474E-9E77-8605B072D8F2}" destId="{36D026C0-2DAB-46A1-A96E-6B4689019726}" srcOrd="0" destOrd="0" presId="urn:microsoft.com/office/officeart/2005/8/layout/hierarchy2"/>
    <dgm:cxn modelId="{DA102BCC-9935-489D-B61C-35E00FBBC2CF}" type="presParOf" srcId="{36D026C0-2DAB-46A1-A96E-6B4689019726}" destId="{F97327DF-203F-47D3-827C-C79316152A99}" srcOrd="0" destOrd="0" presId="urn:microsoft.com/office/officeart/2005/8/layout/hierarchy2"/>
    <dgm:cxn modelId="{2732E32D-2C37-4AC6-89D4-C484C690683D}" type="presParOf" srcId="{36D026C0-2DAB-46A1-A96E-6B4689019726}" destId="{754CC984-AFCE-45A0-9184-9FEB9371162E}" srcOrd="1" destOrd="0" presId="urn:microsoft.com/office/officeart/2005/8/layout/hierarchy2"/>
    <dgm:cxn modelId="{010AF2F8-E77B-44CF-BCC8-AAF7336DB076}" type="presParOf" srcId="{754CC984-AFCE-45A0-9184-9FEB9371162E}" destId="{1824A5FB-5CFF-4919-B535-37277A6547F5}" srcOrd="0" destOrd="0" presId="urn:microsoft.com/office/officeart/2005/8/layout/hierarchy2"/>
    <dgm:cxn modelId="{90F908CD-3FA9-485F-A8F5-B08E9A2384E2}" type="presParOf" srcId="{1824A5FB-5CFF-4919-B535-37277A6547F5}" destId="{6AE764FC-B98E-409E-98D1-BAE19177D210}" srcOrd="0" destOrd="0" presId="urn:microsoft.com/office/officeart/2005/8/layout/hierarchy2"/>
    <dgm:cxn modelId="{A8880322-EEF3-4697-A6A8-5066A052DF21}" type="presParOf" srcId="{754CC984-AFCE-45A0-9184-9FEB9371162E}" destId="{CF390C50-FA13-4660-B82E-E3622D902A9D}" srcOrd="1" destOrd="0" presId="urn:microsoft.com/office/officeart/2005/8/layout/hierarchy2"/>
    <dgm:cxn modelId="{493BBC2E-E061-4472-91CC-AF33597F2AAA}" type="presParOf" srcId="{CF390C50-FA13-4660-B82E-E3622D902A9D}" destId="{B327C87B-F177-4FFB-98F4-377C0C305E69}" srcOrd="0" destOrd="0" presId="urn:microsoft.com/office/officeart/2005/8/layout/hierarchy2"/>
    <dgm:cxn modelId="{AEAA977D-1EEC-4B7A-8ED5-8AD1D63B07D1}" type="presParOf" srcId="{CF390C50-FA13-4660-B82E-E3622D902A9D}" destId="{B952BC28-C136-4D25-853D-32AF42BD3834}" srcOrd="1" destOrd="0" presId="urn:microsoft.com/office/officeart/2005/8/layout/hierarchy2"/>
    <dgm:cxn modelId="{FC5AFB61-CCD6-4785-96E8-4C4B58ED55BA}" type="presParOf" srcId="{B952BC28-C136-4D25-853D-32AF42BD3834}" destId="{BC89E68D-1A35-4431-B168-6BFA2CD44504}" srcOrd="0" destOrd="0" presId="urn:microsoft.com/office/officeart/2005/8/layout/hierarchy2"/>
    <dgm:cxn modelId="{F06D342E-83BD-45BA-8032-1DD2653E1245}" type="presParOf" srcId="{BC89E68D-1A35-4431-B168-6BFA2CD44504}" destId="{267E4C06-CD92-4D82-9FF9-0519ABC9A604}" srcOrd="0" destOrd="0" presId="urn:microsoft.com/office/officeart/2005/8/layout/hierarchy2"/>
    <dgm:cxn modelId="{3E775AB7-5D2B-46C2-BF65-A9AE59B3C2CB}" type="presParOf" srcId="{B952BC28-C136-4D25-853D-32AF42BD3834}" destId="{B177B374-FA1F-4243-A7FB-AE3CE809F08B}" srcOrd="1" destOrd="0" presId="urn:microsoft.com/office/officeart/2005/8/layout/hierarchy2"/>
    <dgm:cxn modelId="{2250802E-3360-46B9-B11E-101ED0A637EF}" type="presParOf" srcId="{B177B374-FA1F-4243-A7FB-AE3CE809F08B}" destId="{4D93D594-9E11-4E3E-BA8E-347FC8049E99}" srcOrd="0" destOrd="0" presId="urn:microsoft.com/office/officeart/2005/8/layout/hierarchy2"/>
    <dgm:cxn modelId="{561BD7D3-9B5A-464B-A96B-B2E01B391DDE}" type="presParOf" srcId="{B177B374-FA1F-4243-A7FB-AE3CE809F08B}" destId="{D95B272B-6BE4-44F8-8C0E-FB42BDFE1CF6}" srcOrd="1" destOrd="0" presId="urn:microsoft.com/office/officeart/2005/8/layout/hierarchy2"/>
    <dgm:cxn modelId="{D691547A-C711-4AEE-B69B-FFF35BA7094E}" type="presParOf" srcId="{B952BC28-C136-4D25-853D-32AF42BD3834}" destId="{CE2E30BB-6A41-45D4-BB2F-D6DC6C504C5E}" srcOrd="2" destOrd="0" presId="urn:microsoft.com/office/officeart/2005/8/layout/hierarchy2"/>
    <dgm:cxn modelId="{9C5B610B-7A4D-494A-B432-EBAA51EAFB5A}" type="presParOf" srcId="{CE2E30BB-6A41-45D4-BB2F-D6DC6C504C5E}" destId="{891B8B26-FE52-4759-B622-73C667C7FAF2}" srcOrd="0" destOrd="0" presId="urn:microsoft.com/office/officeart/2005/8/layout/hierarchy2"/>
    <dgm:cxn modelId="{39369F0A-C0EA-4D40-AF62-2837F75ACEF4}" type="presParOf" srcId="{B952BC28-C136-4D25-853D-32AF42BD3834}" destId="{8A2ECCA1-1106-4408-9617-4E5F9BCCFC95}" srcOrd="3" destOrd="0" presId="urn:microsoft.com/office/officeart/2005/8/layout/hierarchy2"/>
    <dgm:cxn modelId="{8888649B-F9EC-4E35-A0B3-5747D54A9067}" type="presParOf" srcId="{8A2ECCA1-1106-4408-9617-4E5F9BCCFC95}" destId="{185EE59E-B040-46DD-B5DD-32C6DB29EE71}" srcOrd="0" destOrd="0" presId="urn:microsoft.com/office/officeart/2005/8/layout/hierarchy2"/>
    <dgm:cxn modelId="{A14A32B0-F505-412B-8363-1BA508DAE00E}" type="presParOf" srcId="{8A2ECCA1-1106-4408-9617-4E5F9BCCFC95}" destId="{E9DE076B-0768-449D-B102-A10C550FF27A}" srcOrd="1" destOrd="0" presId="urn:microsoft.com/office/officeart/2005/8/layout/hierarchy2"/>
    <dgm:cxn modelId="{8F11815D-F503-408F-8CD1-024BCD628CBC}" type="presParOf" srcId="{754CC984-AFCE-45A0-9184-9FEB9371162E}" destId="{9C40D2CC-6E84-4B66-AA8B-4F41B8401519}" srcOrd="2" destOrd="0" presId="urn:microsoft.com/office/officeart/2005/8/layout/hierarchy2"/>
    <dgm:cxn modelId="{7C999349-E73D-47B0-B286-6FFAF5A44169}" type="presParOf" srcId="{9C40D2CC-6E84-4B66-AA8B-4F41B8401519}" destId="{1D23E1F2-3738-467B-9E67-08AAFF4B4853}" srcOrd="0" destOrd="0" presId="urn:microsoft.com/office/officeart/2005/8/layout/hierarchy2"/>
    <dgm:cxn modelId="{A8C8805D-C9D5-4C6D-9CD2-37A7CAC010B2}" type="presParOf" srcId="{754CC984-AFCE-45A0-9184-9FEB9371162E}" destId="{3542DF9B-AD57-4591-A1D5-445960E53ED4}" srcOrd="3" destOrd="0" presId="urn:microsoft.com/office/officeart/2005/8/layout/hierarchy2"/>
    <dgm:cxn modelId="{A6B53820-C9D0-42B3-97B7-C778CEE2DA7B}" type="presParOf" srcId="{3542DF9B-AD57-4591-A1D5-445960E53ED4}" destId="{DFF67106-A17A-41D6-84DD-8335E539C983}" srcOrd="0" destOrd="0" presId="urn:microsoft.com/office/officeart/2005/8/layout/hierarchy2"/>
    <dgm:cxn modelId="{6C824540-AC57-4305-BE93-6B7E18F42CF7}" type="presParOf" srcId="{3542DF9B-AD57-4591-A1D5-445960E53ED4}" destId="{63BF169B-254E-4815-A4BA-78513ACF5100}" srcOrd="1" destOrd="0" presId="urn:microsoft.com/office/officeart/2005/8/layout/hierarchy2"/>
    <dgm:cxn modelId="{6E21E27B-4168-4A68-9510-1FA7A6E13346}" type="presParOf" srcId="{63BF169B-254E-4815-A4BA-78513ACF5100}" destId="{98AB090D-38F3-4B91-9A97-07EEE8E76292}" srcOrd="0" destOrd="0" presId="urn:microsoft.com/office/officeart/2005/8/layout/hierarchy2"/>
    <dgm:cxn modelId="{79C47F83-E6F4-4670-A75B-78DCE10EC129}" type="presParOf" srcId="{98AB090D-38F3-4B91-9A97-07EEE8E76292}" destId="{F49D8D46-419D-4542-8B52-9E36D5CF80AE}" srcOrd="0" destOrd="0" presId="urn:microsoft.com/office/officeart/2005/8/layout/hierarchy2"/>
    <dgm:cxn modelId="{C27D9265-89BF-4751-BA4A-AE35B3358050}" type="presParOf" srcId="{63BF169B-254E-4815-A4BA-78513ACF5100}" destId="{268E6D32-0C49-4EBD-A22E-8D9E984A29FA}" srcOrd="1" destOrd="0" presId="urn:microsoft.com/office/officeart/2005/8/layout/hierarchy2"/>
    <dgm:cxn modelId="{64F8DBBC-C023-479A-8DE7-1A2AD7777DCD}" type="presParOf" srcId="{268E6D32-0C49-4EBD-A22E-8D9E984A29FA}" destId="{2A352AB4-D700-447C-8EF2-75E64E5AE92B}" srcOrd="0" destOrd="0" presId="urn:microsoft.com/office/officeart/2005/8/layout/hierarchy2"/>
    <dgm:cxn modelId="{F4F9E856-14D1-43B1-BFE5-8405EB6F94DF}" type="presParOf" srcId="{268E6D32-0C49-4EBD-A22E-8D9E984A29FA}" destId="{BCFA0BF7-7E8B-4212-81D9-5AB990DD17B5}" srcOrd="1" destOrd="0" presId="urn:microsoft.com/office/officeart/2005/8/layout/hierarchy2"/>
    <dgm:cxn modelId="{DA0EA5EA-E8F9-4BC4-8A49-87CEEBB15C83}" type="presParOf" srcId="{63BF169B-254E-4815-A4BA-78513ACF5100}" destId="{0B218979-B796-4136-B56E-31E63747212A}" srcOrd="2" destOrd="0" presId="urn:microsoft.com/office/officeart/2005/8/layout/hierarchy2"/>
    <dgm:cxn modelId="{1C761AEE-C863-4B64-88B6-4E2910CD21EB}" type="presParOf" srcId="{0B218979-B796-4136-B56E-31E63747212A}" destId="{EFA38405-11A8-42E3-829E-046767482909}" srcOrd="0" destOrd="0" presId="urn:microsoft.com/office/officeart/2005/8/layout/hierarchy2"/>
    <dgm:cxn modelId="{0ECE16A0-1915-4E74-A5D2-F888770C8639}" type="presParOf" srcId="{63BF169B-254E-4815-A4BA-78513ACF5100}" destId="{7BE95B76-1DF5-4334-9ECC-BB70C2C86484}" srcOrd="3" destOrd="0" presId="urn:microsoft.com/office/officeart/2005/8/layout/hierarchy2"/>
    <dgm:cxn modelId="{EEB4EF11-A2B7-4239-BC97-DE9A5F904899}" type="presParOf" srcId="{7BE95B76-1DF5-4334-9ECC-BB70C2C86484}" destId="{D6F33762-9A44-4775-89B9-07D543C069F8}" srcOrd="0" destOrd="0" presId="urn:microsoft.com/office/officeart/2005/8/layout/hierarchy2"/>
    <dgm:cxn modelId="{65C5A464-852C-4DC5-98D4-7F1A2672DA4D}" type="presParOf" srcId="{7BE95B76-1DF5-4334-9ECC-BB70C2C86484}" destId="{7D8496C2-68AC-4D03-84FC-54ADDFE116E2}" srcOrd="1" destOrd="0" presId="urn:microsoft.com/office/officeart/2005/8/layout/hierarchy2"/>
    <dgm:cxn modelId="{0FAA4C06-804E-403F-9C81-2F1662D81510}" type="presParOf" srcId="{754CC984-AFCE-45A0-9184-9FEB9371162E}" destId="{04AC7E05-287C-4221-9293-91910D8BD120}" srcOrd="4" destOrd="0" presId="urn:microsoft.com/office/officeart/2005/8/layout/hierarchy2"/>
    <dgm:cxn modelId="{F0113C08-DC89-4DC1-B857-7F210067B33D}" type="presParOf" srcId="{04AC7E05-287C-4221-9293-91910D8BD120}" destId="{E5387786-AAE3-4945-A89C-1FDA4387356E}" srcOrd="0" destOrd="0" presId="urn:microsoft.com/office/officeart/2005/8/layout/hierarchy2"/>
    <dgm:cxn modelId="{3AEF849D-CE7E-42E8-B55B-43AD7777F6DA}" type="presParOf" srcId="{754CC984-AFCE-45A0-9184-9FEB9371162E}" destId="{FC1C4C86-835F-4F2E-ABC4-4653E9A30182}" srcOrd="5" destOrd="0" presId="urn:microsoft.com/office/officeart/2005/8/layout/hierarchy2"/>
    <dgm:cxn modelId="{41AC62C0-FB51-4C28-8C46-CE842617F65C}" type="presParOf" srcId="{FC1C4C86-835F-4F2E-ABC4-4653E9A30182}" destId="{DA78535F-AE15-4C65-8B18-1C9BAA2544D3}" srcOrd="0" destOrd="0" presId="urn:microsoft.com/office/officeart/2005/8/layout/hierarchy2"/>
    <dgm:cxn modelId="{4E55DF8E-CB5E-47EC-B442-B94920D580D5}" type="presParOf" srcId="{FC1C4C86-835F-4F2E-ABC4-4653E9A30182}" destId="{46564FAB-82A2-4E47-8033-28FED07E96A6}" srcOrd="1" destOrd="0" presId="urn:microsoft.com/office/officeart/2005/8/layout/hierarchy2"/>
    <dgm:cxn modelId="{AB6782A3-27A8-4624-AE66-D9B52A8D00BC}" type="presParOf" srcId="{46564FAB-82A2-4E47-8033-28FED07E96A6}" destId="{2E4FC4E8-7970-4FFC-ADE1-C5DD4C5FF40C}" srcOrd="0" destOrd="0" presId="urn:microsoft.com/office/officeart/2005/8/layout/hierarchy2"/>
    <dgm:cxn modelId="{99D672B0-2775-46A3-A91B-1D703F23BB96}" type="presParOf" srcId="{2E4FC4E8-7970-4FFC-ADE1-C5DD4C5FF40C}" destId="{70A52ED3-E6DC-463C-9E0F-32EC0ADA794F}" srcOrd="0" destOrd="0" presId="urn:microsoft.com/office/officeart/2005/8/layout/hierarchy2"/>
    <dgm:cxn modelId="{0D8ACED6-83D7-4538-BE5E-20EE58CC8CFF}" type="presParOf" srcId="{46564FAB-82A2-4E47-8033-28FED07E96A6}" destId="{FBC11D54-4B31-4DCA-B024-551A512B715A}" srcOrd="1" destOrd="0" presId="urn:microsoft.com/office/officeart/2005/8/layout/hierarchy2"/>
    <dgm:cxn modelId="{E0CF73B6-A5ED-42D1-A690-44328FD0A5FF}" type="presParOf" srcId="{FBC11D54-4B31-4DCA-B024-551A512B715A}" destId="{F6279E40-B872-467F-A687-F1E4FDF7693D}" srcOrd="0" destOrd="0" presId="urn:microsoft.com/office/officeart/2005/8/layout/hierarchy2"/>
    <dgm:cxn modelId="{59D99E2F-94B5-4C25-AE7D-8FE20673BBD2}" type="presParOf" srcId="{FBC11D54-4B31-4DCA-B024-551A512B715A}" destId="{8E15FB2C-EEB1-4F3F-8F97-3101485E44A7}" srcOrd="1" destOrd="0" presId="urn:microsoft.com/office/officeart/2005/8/layout/hierarchy2"/>
    <dgm:cxn modelId="{D41861F7-5CDC-402F-A1B7-2B65F9C14A42}" type="presParOf" srcId="{46564FAB-82A2-4E47-8033-28FED07E96A6}" destId="{A63D9057-BC30-48B8-B873-48DF54A22032}" srcOrd="2" destOrd="0" presId="urn:microsoft.com/office/officeart/2005/8/layout/hierarchy2"/>
    <dgm:cxn modelId="{DD6A4FB7-10F3-48C2-8ED7-B1B6BE585893}" type="presParOf" srcId="{A63D9057-BC30-48B8-B873-48DF54A22032}" destId="{D7A0871B-CF01-44D2-BB91-EE968858F393}" srcOrd="0" destOrd="0" presId="urn:microsoft.com/office/officeart/2005/8/layout/hierarchy2"/>
    <dgm:cxn modelId="{F0021BD5-733B-415A-BE1F-FC3E0A22247D}" type="presParOf" srcId="{46564FAB-82A2-4E47-8033-28FED07E96A6}" destId="{6E873AED-E696-46C8-941D-BEE393D23CD9}" srcOrd="3" destOrd="0" presId="urn:microsoft.com/office/officeart/2005/8/layout/hierarchy2"/>
    <dgm:cxn modelId="{D830AB93-E34A-4B99-A7AE-EA3A36F35237}" type="presParOf" srcId="{6E873AED-E696-46C8-941D-BEE393D23CD9}" destId="{8968597F-3426-4BED-A4A8-B4216E26C187}" srcOrd="0" destOrd="0" presId="urn:microsoft.com/office/officeart/2005/8/layout/hierarchy2"/>
    <dgm:cxn modelId="{CE17C320-6701-4077-BD1E-13FC69252E56}" type="presParOf" srcId="{6E873AED-E696-46C8-941D-BEE393D23CD9}" destId="{C15ECD3C-5427-4F21-B7AE-98919C4AA984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7327DF-203F-47D3-827C-C79316152A99}">
      <dsp:nvSpPr>
        <dsp:cNvPr id="0" name=""/>
        <dsp:cNvSpPr/>
      </dsp:nvSpPr>
      <dsp:spPr>
        <a:xfrm>
          <a:off x="5480" y="2100443"/>
          <a:ext cx="880968" cy="6122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乐音</a:t>
          </a:r>
          <a:endParaRPr lang="zh-CN" altLang="en-US" sz="2800" kern="1200" dirty="0"/>
        </a:p>
      </dsp:txBody>
      <dsp:txXfrm>
        <a:off x="23413" y="2118376"/>
        <a:ext cx="845102" cy="576402"/>
      </dsp:txXfrm>
    </dsp:sp>
    <dsp:sp modelId="{1824A5FB-5CFF-4919-B535-37277A6547F5}">
      <dsp:nvSpPr>
        <dsp:cNvPr id="0" name=""/>
        <dsp:cNvSpPr/>
      </dsp:nvSpPr>
      <dsp:spPr>
        <a:xfrm rot="17426540">
          <a:off x="430147" y="1738047"/>
          <a:ext cx="1402418" cy="22960"/>
        </a:xfrm>
        <a:custGeom>
          <a:avLst/>
          <a:gdLst/>
          <a:ahLst/>
          <a:cxnLst/>
          <a:rect l="0" t="0" r="0" b="0"/>
          <a:pathLst>
            <a:path>
              <a:moveTo>
                <a:pt x="0" y="11480"/>
              </a:moveTo>
              <a:lnTo>
                <a:pt x="1402418" y="1148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096295" y="1714467"/>
        <a:ext cx="70120" cy="70120"/>
      </dsp:txXfrm>
    </dsp:sp>
    <dsp:sp modelId="{B327C87B-F177-4FFB-98F4-377C0C305E69}">
      <dsp:nvSpPr>
        <dsp:cNvPr id="0" name=""/>
        <dsp:cNvSpPr/>
      </dsp:nvSpPr>
      <dsp:spPr>
        <a:xfrm>
          <a:off x="1376263" y="786344"/>
          <a:ext cx="1224537" cy="6122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音调</a:t>
          </a:r>
          <a:endParaRPr lang="zh-CN" altLang="en-US" sz="2800" b="1" kern="1200" dirty="0"/>
        </a:p>
      </dsp:txBody>
      <dsp:txXfrm>
        <a:off x="1394196" y="804277"/>
        <a:ext cx="1188671" cy="576402"/>
      </dsp:txXfrm>
    </dsp:sp>
    <dsp:sp modelId="{BC89E68D-1A35-4431-B168-6BFA2CD44504}">
      <dsp:nvSpPr>
        <dsp:cNvPr id="0" name=""/>
        <dsp:cNvSpPr/>
      </dsp:nvSpPr>
      <dsp:spPr>
        <a:xfrm rot="19440532">
          <a:off x="2543019" y="903120"/>
          <a:ext cx="605376" cy="22960"/>
        </a:xfrm>
        <a:custGeom>
          <a:avLst/>
          <a:gdLst/>
          <a:ahLst/>
          <a:cxnLst/>
          <a:rect l="0" t="0" r="0" b="0"/>
          <a:pathLst>
            <a:path>
              <a:moveTo>
                <a:pt x="0" y="11480"/>
              </a:moveTo>
              <a:lnTo>
                <a:pt x="605376" y="1148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830573" y="899466"/>
        <a:ext cx="30268" cy="30268"/>
      </dsp:txXfrm>
    </dsp:sp>
    <dsp:sp modelId="{4D93D594-9E11-4E3E-BA8E-347FC8049E99}">
      <dsp:nvSpPr>
        <dsp:cNvPr id="0" name=""/>
        <dsp:cNvSpPr/>
      </dsp:nvSpPr>
      <dsp:spPr>
        <a:xfrm>
          <a:off x="3090615" y="436353"/>
          <a:ext cx="2284814" cy="6007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定义：声音高低</a:t>
          </a:r>
          <a:endParaRPr lang="zh-CN" altLang="en-US" sz="2000" b="1" kern="1200" dirty="0"/>
        </a:p>
      </dsp:txBody>
      <dsp:txXfrm>
        <a:off x="3108210" y="453948"/>
        <a:ext cx="2249624" cy="565549"/>
      </dsp:txXfrm>
    </dsp:sp>
    <dsp:sp modelId="{CE2E30BB-6A41-45D4-BB2F-D6DC6C504C5E}">
      <dsp:nvSpPr>
        <dsp:cNvPr id="0" name=""/>
        <dsp:cNvSpPr/>
      </dsp:nvSpPr>
      <dsp:spPr>
        <a:xfrm rot="2115576">
          <a:off x="2545776" y="1254142"/>
          <a:ext cx="599862" cy="22960"/>
        </a:xfrm>
        <a:custGeom>
          <a:avLst/>
          <a:gdLst/>
          <a:ahLst/>
          <a:cxnLst/>
          <a:rect l="0" t="0" r="0" b="0"/>
          <a:pathLst>
            <a:path>
              <a:moveTo>
                <a:pt x="0" y="11480"/>
              </a:moveTo>
              <a:lnTo>
                <a:pt x="599862" y="1148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830711" y="1250626"/>
        <a:ext cx="29993" cy="29993"/>
      </dsp:txXfrm>
    </dsp:sp>
    <dsp:sp modelId="{185EE59E-B040-46DD-B5DD-32C6DB29EE71}">
      <dsp:nvSpPr>
        <dsp:cNvPr id="0" name=""/>
        <dsp:cNvSpPr/>
      </dsp:nvSpPr>
      <dsp:spPr>
        <a:xfrm>
          <a:off x="3090615" y="1128932"/>
          <a:ext cx="2190366" cy="6196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影响因素：频率</a:t>
          </a:r>
          <a:endParaRPr lang="zh-CN" altLang="en-US" sz="2000" b="1" kern="1200" dirty="0"/>
        </a:p>
      </dsp:txBody>
      <dsp:txXfrm>
        <a:off x="3108765" y="1147082"/>
        <a:ext cx="2154066" cy="583370"/>
      </dsp:txXfrm>
    </dsp:sp>
    <dsp:sp modelId="{9C40D2CC-6E84-4B66-AA8B-4F41B8401519}">
      <dsp:nvSpPr>
        <dsp:cNvPr id="0" name=""/>
        <dsp:cNvSpPr/>
      </dsp:nvSpPr>
      <dsp:spPr>
        <a:xfrm rot="21335370">
          <a:off x="885710" y="2375932"/>
          <a:ext cx="498442" cy="22960"/>
        </a:xfrm>
        <a:custGeom>
          <a:avLst/>
          <a:gdLst/>
          <a:ahLst/>
          <a:cxnLst/>
          <a:rect l="0" t="0" r="0" b="0"/>
          <a:pathLst>
            <a:path>
              <a:moveTo>
                <a:pt x="0" y="11480"/>
              </a:moveTo>
              <a:lnTo>
                <a:pt x="498442" y="1148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122470" y="2374951"/>
        <a:ext cx="24922" cy="24922"/>
      </dsp:txXfrm>
    </dsp:sp>
    <dsp:sp modelId="{DFF67106-A17A-41D6-84DD-8335E539C983}">
      <dsp:nvSpPr>
        <dsp:cNvPr id="0" name=""/>
        <dsp:cNvSpPr/>
      </dsp:nvSpPr>
      <dsp:spPr>
        <a:xfrm>
          <a:off x="1383415" y="2062112"/>
          <a:ext cx="1224537" cy="6122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响度</a:t>
          </a:r>
          <a:endParaRPr lang="zh-CN" altLang="en-US" sz="2800" b="1" kern="1200" dirty="0"/>
        </a:p>
      </dsp:txBody>
      <dsp:txXfrm>
        <a:off x="1401348" y="2080045"/>
        <a:ext cx="1188671" cy="576402"/>
      </dsp:txXfrm>
    </dsp:sp>
    <dsp:sp modelId="{98AB090D-38F3-4B91-9A97-07EEE8E76292}">
      <dsp:nvSpPr>
        <dsp:cNvPr id="0" name=""/>
        <dsp:cNvSpPr/>
      </dsp:nvSpPr>
      <dsp:spPr>
        <a:xfrm rot="19933874">
          <a:off x="2576541" y="2229694"/>
          <a:ext cx="545484" cy="22960"/>
        </a:xfrm>
        <a:custGeom>
          <a:avLst/>
          <a:gdLst/>
          <a:ahLst/>
          <a:cxnLst/>
          <a:rect l="0" t="0" r="0" b="0"/>
          <a:pathLst>
            <a:path>
              <a:moveTo>
                <a:pt x="0" y="11480"/>
              </a:moveTo>
              <a:lnTo>
                <a:pt x="545484" y="1148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835646" y="2227538"/>
        <a:ext cx="27274" cy="27274"/>
      </dsp:txXfrm>
    </dsp:sp>
    <dsp:sp modelId="{2A352AB4-D700-447C-8EF2-75E64E5AE92B}">
      <dsp:nvSpPr>
        <dsp:cNvPr id="0" name=""/>
        <dsp:cNvSpPr/>
      </dsp:nvSpPr>
      <dsp:spPr>
        <a:xfrm>
          <a:off x="3090615" y="1840444"/>
          <a:ext cx="2201778" cy="5473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定义：声音大小</a:t>
          </a:r>
          <a:endParaRPr lang="zh-CN" altLang="en-US" sz="2000" b="1" kern="1200" dirty="0"/>
        </a:p>
      </dsp:txBody>
      <dsp:txXfrm>
        <a:off x="3106645" y="1856474"/>
        <a:ext cx="2169718" cy="515259"/>
      </dsp:txXfrm>
    </dsp:sp>
    <dsp:sp modelId="{0B218979-B796-4136-B56E-31E63747212A}">
      <dsp:nvSpPr>
        <dsp:cNvPr id="0" name=""/>
        <dsp:cNvSpPr/>
      </dsp:nvSpPr>
      <dsp:spPr>
        <a:xfrm rot="2223941">
          <a:off x="2546842" y="2539057"/>
          <a:ext cx="604883" cy="22960"/>
        </a:xfrm>
        <a:custGeom>
          <a:avLst/>
          <a:gdLst/>
          <a:ahLst/>
          <a:cxnLst/>
          <a:rect l="0" t="0" r="0" b="0"/>
          <a:pathLst>
            <a:path>
              <a:moveTo>
                <a:pt x="0" y="11480"/>
              </a:moveTo>
              <a:lnTo>
                <a:pt x="604883" y="1148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834161" y="2535415"/>
        <a:ext cx="30244" cy="30244"/>
      </dsp:txXfrm>
    </dsp:sp>
    <dsp:sp modelId="{D6F33762-9A44-4775-89B9-07D543C069F8}">
      <dsp:nvSpPr>
        <dsp:cNvPr id="0" name=""/>
        <dsp:cNvSpPr/>
      </dsp:nvSpPr>
      <dsp:spPr>
        <a:xfrm>
          <a:off x="3090615" y="2479603"/>
          <a:ext cx="4680768" cy="5064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影响因素：振幅、人到声源的距离远近</a:t>
          </a:r>
          <a:endParaRPr lang="zh-CN" altLang="en-US" sz="2000" b="1" kern="1200" dirty="0"/>
        </a:p>
      </dsp:txBody>
      <dsp:txXfrm>
        <a:off x="3105448" y="2494436"/>
        <a:ext cx="4651102" cy="476784"/>
      </dsp:txXfrm>
    </dsp:sp>
    <dsp:sp modelId="{04AC7E05-287C-4221-9293-91910D8BD120}">
      <dsp:nvSpPr>
        <dsp:cNvPr id="0" name=""/>
        <dsp:cNvSpPr/>
      </dsp:nvSpPr>
      <dsp:spPr>
        <a:xfrm rot="4006795">
          <a:off x="504686" y="2974291"/>
          <a:ext cx="1260490" cy="22960"/>
        </a:xfrm>
        <a:custGeom>
          <a:avLst/>
          <a:gdLst/>
          <a:ahLst/>
          <a:cxnLst/>
          <a:rect l="0" t="0" r="0" b="0"/>
          <a:pathLst>
            <a:path>
              <a:moveTo>
                <a:pt x="0" y="11480"/>
              </a:moveTo>
              <a:lnTo>
                <a:pt x="1260490" y="1148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103419" y="2954259"/>
        <a:ext cx="63024" cy="63024"/>
      </dsp:txXfrm>
    </dsp:sp>
    <dsp:sp modelId="{DA78535F-AE15-4C65-8B18-1C9BAA2544D3}">
      <dsp:nvSpPr>
        <dsp:cNvPr id="0" name=""/>
        <dsp:cNvSpPr/>
      </dsp:nvSpPr>
      <dsp:spPr>
        <a:xfrm>
          <a:off x="1383415" y="3258831"/>
          <a:ext cx="1224537" cy="6122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音色</a:t>
          </a:r>
          <a:endParaRPr lang="zh-CN" altLang="en-US" sz="2800" b="1" kern="1200" dirty="0"/>
        </a:p>
      </dsp:txBody>
      <dsp:txXfrm>
        <a:off x="1401348" y="3276764"/>
        <a:ext cx="1188671" cy="576402"/>
      </dsp:txXfrm>
    </dsp:sp>
    <dsp:sp modelId="{2E4FC4E8-7970-4FFC-ADE1-C5DD4C5FF40C}">
      <dsp:nvSpPr>
        <dsp:cNvPr id="0" name=""/>
        <dsp:cNvSpPr/>
      </dsp:nvSpPr>
      <dsp:spPr>
        <a:xfrm rot="20288507">
          <a:off x="2589258" y="3456674"/>
          <a:ext cx="520051" cy="22960"/>
        </a:xfrm>
        <a:custGeom>
          <a:avLst/>
          <a:gdLst/>
          <a:ahLst/>
          <a:cxnLst/>
          <a:rect l="0" t="0" r="0" b="0"/>
          <a:pathLst>
            <a:path>
              <a:moveTo>
                <a:pt x="0" y="11480"/>
              </a:moveTo>
              <a:lnTo>
                <a:pt x="520051" y="1148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836282" y="3455154"/>
        <a:ext cx="26002" cy="26002"/>
      </dsp:txXfrm>
    </dsp:sp>
    <dsp:sp modelId="{F6279E40-B872-467F-A687-F1E4FDF7693D}">
      <dsp:nvSpPr>
        <dsp:cNvPr id="0" name=""/>
        <dsp:cNvSpPr/>
      </dsp:nvSpPr>
      <dsp:spPr>
        <a:xfrm>
          <a:off x="3090615" y="3077893"/>
          <a:ext cx="1628499" cy="5869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定义：品质</a:t>
          </a:r>
          <a:endParaRPr lang="zh-CN" altLang="en-US" sz="2000" b="1" kern="1200" dirty="0"/>
        </a:p>
      </dsp:txBody>
      <dsp:txXfrm>
        <a:off x="3107805" y="3095083"/>
        <a:ext cx="1594119" cy="552522"/>
      </dsp:txXfrm>
    </dsp:sp>
    <dsp:sp modelId="{A63D9057-BC30-48B8-B873-48DF54A22032}">
      <dsp:nvSpPr>
        <dsp:cNvPr id="0" name=""/>
        <dsp:cNvSpPr/>
      </dsp:nvSpPr>
      <dsp:spPr>
        <a:xfrm rot="2743666">
          <a:off x="2503570" y="3801026"/>
          <a:ext cx="691427" cy="22960"/>
        </a:xfrm>
        <a:custGeom>
          <a:avLst/>
          <a:gdLst/>
          <a:ahLst/>
          <a:cxnLst/>
          <a:rect l="0" t="0" r="0" b="0"/>
          <a:pathLst>
            <a:path>
              <a:moveTo>
                <a:pt x="0" y="11480"/>
              </a:moveTo>
              <a:lnTo>
                <a:pt x="691427" y="1148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831998" y="3795221"/>
        <a:ext cx="34571" cy="34571"/>
      </dsp:txXfrm>
    </dsp:sp>
    <dsp:sp modelId="{8968597F-3426-4BED-A4A8-B4216E26C187}">
      <dsp:nvSpPr>
        <dsp:cNvPr id="0" name=""/>
        <dsp:cNvSpPr/>
      </dsp:nvSpPr>
      <dsp:spPr>
        <a:xfrm>
          <a:off x="3090615" y="3756636"/>
          <a:ext cx="4122146" cy="6068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影响因素：材料、结构、振动方式</a:t>
          </a:r>
          <a:endParaRPr lang="zh-CN" altLang="en-US" sz="2000" b="1" kern="1200" dirty="0"/>
        </a:p>
      </dsp:txBody>
      <dsp:txXfrm>
        <a:off x="3108388" y="3774409"/>
        <a:ext cx="4086600" cy="5712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BF25-A453-4187-89C3-EA2963879562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1D543-1C5C-45E2-84A9-8341BC65B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122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BF25-A453-4187-89C3-EA2963879562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1D543-1C5C-45E2-84A9-8341BC65B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017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BF25-A453-4187-89C3-EA2963879562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1D543-1C5C-45E2-84A9-8341BC65B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784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BF25-A453-4187-89C3-EA2963879562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1D543-1C5C-45E2-84A9-8341BC65B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548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BF25-A453-4187-89C3-EA2963879562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1D543-1C5C-45E2-84A9-8341BC65B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205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BF25-A453-4187-89C3-EA2963879562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1D543-1C5C-45E2-84A9-8341BC65B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291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BF25-A453-4187-89C3-EA2963879562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1D543-1C5C-45E2-84A9-8341BC65B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07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BF25-A453-4187-89C3-EA2963879562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1D543-1C5C-45E2-84A9-8341BC65B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58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BF25-A453-4187-89C3-EA2963879562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1D543-1C5C-45E2-84A9-8341BC65B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449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BF25-A453-4187-89C3-EA2963879562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1D543-1C5C-45E2-84A9-8341BC65B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630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EBF25-A453-4187-89C3-EA2963879562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1D543-1C5C-45E2-84A9-8341BC65B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460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EBF25-A453-4187-89C3-EA2963879562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1D543-1C5C-45E2-84A9-8341BC65BD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731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wav"/><Relationship Id="rId7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wav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13" Type="http://schemas.openxmlformats.org/officeDocument/2006/relationships/image" Target="../media/image31.png"/><Relationship Id="rId3" Type="http://schemas.microsoft.com/office/2007/relationships/media" Target="../media/media11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audio" Target="../media/media12.mp3"/><Relationship Id="rId11" Type="http://schemas.openxmlformats.org/officeDocument/2006/relationships/image" Target="../media/image30.png"/><Relationship Id="rId5" Type="http://schemas.microsoft.com/office/2007/relationships/media" Target="../media/media12.mp3"/><Relationship Id="rId10" Type="http://schemas.openxmlformats.org/officeDocument/2006/relationships/image" Target="../media/image29.png"/><Relationship Id="rId4" Type="http://schemas.openxmlformats.org/officeDocument/2006/relationships/audio" Target="../media/media11.mp3"/><Relationship Id="rId9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5" Type="http://schemas.openxmlformats.org/officeDocument/2006/relationships/image" Target="../media/image43.png"/><Relationship Id="rId4" Type="http://schemas.openxmlformats.org/officeDocument/2006/relationships/image" Target="../media/image42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wav"/><Relationship Id="rId3" Type="http://schemas.microsoft.com/office/2007/relationships/media" Target="../media/media4.mp3"/><Relationship Id="rId7" Type="http://schemas.microsoft.com/office/2007/relationships/media" Target="../media/media6.wav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openxmlformats.org/officeDocument/2006/relationships/image" Target="../media/image3.png"/><Relationship Id="rId5" Type="http://schemas.microsoft.com/office/2007/relationships/media" Target="../media/media5.mp3"/><Relationship Id="rId10" Type="http://schemas.openxmlformats.org/officeDocument/2006/relationships/image" Target="../media/image4.jpg"/><Relationship Id="rId4" Type="http://schemas.openxmlformats.org/officeDocument/2006/relationships/audio" Target="../media/media4.mp3"/><Relationship Id="rId9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4" name="灾难的来临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876256" y="1993404"/>
            <a:ext cx="2053793" cy="1152128"/>
          </a:xfrm>
          <a:prstGeom prst="rect">
            <a:avLst/>
          </a:prstGeom>
        </p:spPr>
      </p:pic>
      <p:pic>
        <p:nvPicPr>
          <p:cNvPr id="5" name="老虎低沉叫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962400" y="33615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81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6" name="图片 3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13684"/>
            <a:ext cx="992281" cy="987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\\dz74\E\张泓\2017春下\自打\大课堂\人四语下状元大课堂\a6.TIF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555455"/>
            <a:ext cx="10081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639523"/>
            <a:ext cx="720080" cy="861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大象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99592" y="2857500"/>
            <a:ext cx="1088036" cy="1088036"/>
          </a:xfrm>
          <a:prstGeom prst="rect">
            <a:avLst/>
          </a:prstGeom>
        </p:spPr>
      </p:pic>
      <p:pic>
        <p:nvPicPr>
          <p:cNvPr id="10" name="狗叫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819654" y="2825234"/>
            <a:ext cx="1112386" cy="1040378"/>
          </a:xfrm>
          <a:prstGeom prst="rect">
            <a:avLst/>
          </a:prstGeom>
        </p:spPr>
      </p:pic>
      <p:pic>
        <p:nvPicPr>
          <p:cNvPr id="11" name="青蛙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804248" y="2921014"/>
            <a:ext cx="944598" cy="94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1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4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04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01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5121" name="Picture 1" descr="C:\Users\Administrator\AppData\Roaming\Tencent\Users\244705563\QQ\WinTemp\RichOle\_BT7~H4V10`ZSDO4X4JO_J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950" y="2438101"/>
            <a:ext cx="1587638" cy="51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Administrator\AppData\Roaming\Tencent\Users\244705563\QQ\WinTemp\RichOle\W[HJG3SY_MO5HIO~]]93YK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505753"/>
            <a:ext cx="1512168" cy="49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istrator\AppData\Roaming\Tencent\Users\244705563\QQ\WinTemp\RichOle\C9W8A@QZGT[7DFS1P}Q}O6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794" y="2438101"/>
            <a:ext cx="1587646" cy="51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dministrator\AppData\Roaming\Tencent\Users\244705563\QQ\WinTemp\RichOle\FQ~4L{F[2APG)HAL]R~WKN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454" y="3361556"/>
            <a:ext cx="1549972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Administrator\AppData\Roaming\Tencent\Users\244705563\QQ\WinTemp\RichOle\]X][85}WQLR}Z2`JMQ[XC6F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423083"/>
            <a:ext cx="1584176" cy="515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Administrator\AppData\Roaming\Tencent\Users\244705563\QQ\WinTemp\RichOle\G3QFK(BOM6Y609[NWOP}X98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619" y="3478595"/>
            <a:ext cx="1463821" cy="476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Administrator\AppData\Roaming\Tencent\Users\244705563\QQ\WinTemp\RichOle\~MBV908DU7`O[`QE}OR(0RF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297660"/>
            <a:ext cx="2923525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Administrator\AppData\Roaming\Tencent\Users\244705563\QQ\WinTemp\RichOle\SR4D1RLG$FP35@54[S7SY[E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042" y="4341817"/>
            <a:ext cx="1549327" cy="50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Administrator\Desktop\2017061609172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961065"/>
            <a:ext cx="6264696" cy="3447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6728797" y="625252"/>
            <a:ext cx="1864341" cy="656928"/>
            <a:chOff x="6728797" y="625252"/>
            <a:chExt cx="1864341" cy="656928"/>
          </a:xfrm>
        </p:grpSpPr>
        <p:sp>
          <p:nvSpPr>
            <p:cNvPr id="14" name="椭圆形标注 13"/>
            <p:cNvSpPr/>
            <p:nvPr/>
          </p:nvSpPr>
          <p:spPr>
            <a:xfrm>
              <a:off x="6728797" y="625252"/>
              <a:ext cx="1803643" cy="656928"/>
            </a:xfrm>
            <a:prstGeom prst="wedgeEllipseCallout">
              <a:avLst>
                <a:gd name="adj1" fmla="val -97682"/>
                <a:gd name="adj2" fmla="val 70373"/>
              </a:avLst>
            </a:prstGeom>
            <a:solidFill>
              <a:srgbClr val="F68E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TextBox 4"/>
            <p:cNvSpPr txBox="1">
              <a:spLocks noChangeArrowheads="1"/>
            </p:cNvSpPr>
            <p:nvPr/>
          </p:nvSpPr>
          <p:spPr bwMode="auto">
            <a:xfrm>
              <a:off x="6906196" y="728663"/>
              <a:ext cx="16869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sz="2400" b="1" dirty="0" smtClean="0"/>
                <a:t>检查结果</a:t>
              </a:r>
              <a:endParaRPr lang="zh-CN" alt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02425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77512E-6 L -0.25556 -0.059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78" y="-29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59911E-6 L -0.46858 0.1446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38" y="7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77512E-6 L -0.65347 0.1793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74" y="89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8268E-6 L -0.18611 0.0441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06" y="2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37146E-6 L -0.42518 0.0072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16435E-7 L -0.65365 -0.251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91" y="-126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20933E-6 L -0.36441 0.0882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29" y="44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90838E-6 L -0.57864 0.0366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41" y="18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3" name="水杯琴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43808" y="3505571"/>
            <a:ext cx="2944329" cy="1656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01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188" y="0"/>
            <a:ext cx="9144000" cy="5715000"/>
          </a:xfrm>
          <a:prstGeom prst="rect">
            <a:avLst/>
          </a:prstGeom>
        </p:spPr>
      </p:pic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931226508"/>
              </p:ext>
            </p:extLst>
          </p:nvPr>
        </p:nvGraphicFramePr>
        <p:xfrm>
          <a:off x="107504" y="520659"/>
          <a:ext cx="7776864" cy="4799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2" descr="\\dz74\E\张泓\2017春下\自打\大课堂\人四语下状元大课堂\a6.TIF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31" y="264796"/>
            <a:ext cx="85361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71600" y="520659"/>
            <a:ext cx="1800514" cy="522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知识小结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25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3" name="剑声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71600" y="4009628"/>
            <a:ext cx="609600" cy="609600"/>
          </a:xfrm>
          <a:prstGeom prst="rect">
            <a:avLst/>
          </a:prstGeom>
        </p:spPr>
      </p:pic>
      <p:pic>
        <p:nvPicPr>
          <p:cNvPr id="4" name="剑声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143694" y="3987726"/>
            <a:ext cx="609600" cy="609600"/>
          </a:xfrm>
          <a:prstGeom prst="rect">
            <a:avLst/>
          </a:prstGeom>
        </p:spPr>
      </p:pic>
      <p:pic>
        <p:nvPicPr>
          <p:cNvPr id="5" name="月亮之上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427984" y="3987726"/>
            <a:ext cx="609600" cy="609600"/>
          </a:xfrm>
          <a:prstGeom prst="rect">
            <a:avLst/>
          </a:prstGeom>
        </p:spPr>
      </p:pic>
      <p:pic>
        <p:nvPicPr>
          <p:cNvPr id="6" name="刹车.wav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668344" y="40360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0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10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98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3" name="梳齿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0" y="1506678"/>
            <a:ext cx="4248472" cy="3576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90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1026" name="Picture 2" descr="C:\Users\Administrator\AppData\Roaming\Tencent\Users\244705563\QQ\WinTemp\RichOle\5JEM)RAUQU2G372}EBWTPKV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49291"/>
            <a:ext cx="1504950" cy="35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AppData\Roaming\Tencent\Users\244705563\QQ\WinTemp\RichOle\{}JX{I29__{A5$DCQ)J2[~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449292"/>
            <a:ext cx="1495425" cy="34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istrator\AppData\Roaming\Tencent\Users\244705563\QQ\WinTemp\RichOle\5WZ~W69TIR7}U27VI(75F{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583" y="4472592"/>
            <a:ext cx="1476375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istrator\AppData\Roaming\Tencent\Users\244705563\QQ\WinTemp\RichOle\}BLJ]ZFI5PN(6A8SJC{9$E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105" y="4511774"/>
            <a:ext cx="1476375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69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54821E-6 L -0.33073 -0.302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45" y="-15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6.47402E-7 L 0.50833 -0.297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17" y="-148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21228E-6 L -0.06614 -0.1322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-66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80844E-6 L -0.28941 -0.1321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79" y="-66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3" name="音调波形图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83768" y="2270292"/>
            <a:ext cx="4536504" cy="289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92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2049" name="Picture 1" descr="C:\Users\Administrator\AppData\Roaming\Tencent\Users\244705563\QQ\WinTemp\RichOle\AD8(U}8G$WDIWIU)P%S7_0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77623"/>
            <a:ext cx="6410457" cy="305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92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3" name="感知灾难的秘密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71800" y="1177"/>
            <a:ext cx="3456384" cy="2136243"/>
          </a:xfrm>
          <a:prstGeom prst="rect">
            <a:avLst/>
          </a:prstGeom>
        </p:spPr>
      </p:pic>
      <p:pic>
        <p:nvPicPr>
          <p:cNvPr id="3073" name="Picture 1" descr="C:\Users\Administrator\AppData\Roaming\Tencent\Users\244705563\QQ\WinTemp\RichOle\JM]U}R$Q{2ZQZO3}@E7S8BL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096" y="2211247"/>
            <a:ext cx="2233216" cy="46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Administrator\AppData\Roaming\Tencent\Users\244705563\QQ\WinTemp\RichOle\CR`CE%BXBAHK5X4B~JAZ90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289548"/>
            <a:ext cx="1212495" cy="46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istrator\AppData\Roaming\Tencent\Users\244705563\QQ\WinTemp\RichOle\O24@EN`@@W6899N8WMC67HK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369668"/>
            <a:ext cx="1053244" cy="45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461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4097" name="Picture 1" descr="C:\Users\Administrator\AppData\Roaming\Tencent\Users\244705563\QQ\WinTemp\RichOle\7BTZ23ZQLHLC[67NGLRUS_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67447"/>
            <a:ext cx="2088232" cy="490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Administrator\AppData\Roaming\Tencent\Users\244705563\QQ\WinTemp\RichOle\4]$E3E[@PCSYYRO@7SKYC4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09628"/>
            <a:ext cx="2088232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istrator\AppData\Roaming\Tencent\Users\244705563\QQ\WinTemp\RichOle\~{PE%88{MD]PJHO}%NN$DWI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856" y="1504600"/>
            <a:ext cx="1653248" cy="154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dministrator\AppData\Roaming\Tencent\Users\244705563\QQ\WinTemp\RichOle\H@K%YCAL43{FSVA`8M}Z6JB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728" y="3433564"/>
            <a:ext cx="1543895" cy="152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Administrator\AppData\Roaming\Tencent\Users\244705563\QQ\WinTemp\RichOle\WB54DZ03Y(XPV{M(FZ(Z4`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7541"/>
            <a:ext cx="864096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66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88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40</Words>
  <Application>Microsoft Office PowerPoint</Application>
  <PresentationFormat>全屏显示(16:10)</PresentationFormat>
  <Paragraphs>12</Paragraphs>
  <Slides>13</Slides>
  <Notes>0</Notes>
  <HiddenSlides>0</HiddenSlides>
  <MMClips>13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15</cp:revision>
  <dcterms:created xsi:type="dcterms:W3CDTF">2017-06-12T08:11:44Z</dcterms:created>
  <dcterms:modified xsi:type="dcterms:W3CDTF">2017-06-16T01:57:51Z</dcterms:modified>
</cp:coreProperties>
</file>