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62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420" y="-108"/>
      </p:cViewPr>
      <p:guideLst>
        <p:guide orient="horz" pos="22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Box 6"/>
          <p:cNvSpPr/>
          <p:nvPr userDrawn="1"/>
        </p:nvSpPr>
        <p:spPr>
          <a:xfrm>
            <a:off x="4957763" y="3789363"/>
            <a:ext cx="3925887" cy="431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2200" dirty="0">
                <a:solidFill>
                  <a:srgbClr val="3F3F3F"/>
                </a:solidFill>
                <a:latin typeface="Gungsuh" panose="02030600000101010101" charset="-127"/>
                <a:ea typeface="Gungsuh" panose="02030600000101010101" charset="-127"/>
                <a:sym typeface="宋体" panose="02010600030101010101" pitchFamily="2" charset="-122"/>
              </a:rPr>
              <a:t>Thank you for watching!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TextBox 3"/>
          <p:cNvSpPr/>
          <p:nvPr userDrawn="1"/>
        </p:nvSpPr>
        <p:spPr>
          <a:xfrm>
            <a:off x="5359400" y="3095625"/>
            <a:ext cx="2949575" cy="831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dist"/>
            <a:r>
              <a:rPr lang="zh-CN" altLang="en-US" sz="4800" b="1" dirty="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谢谢观看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矩形 1"/>
          <p:cNvSpPr/>
          <p:nvPr userDrawn="1"/>
        </p:nvSpPr>
        <p:spPr>
          <a:xfrm>
            <a:off x="1606550" y="2665413"/>
            <a:ext cx="8448675" cy="2044700"/>
          </a:xfrm>
          <a:prstGeom prst="rect">
            <a:avLst/>
          </a:prstGeom>
          <a:solidFill>
            <a:srgbClr val="7AC5D3"/>
          </a:solidFill>
          <a:ln w="25400">
            <a:noFill/>
          </a:ln>
        </p:spPr>
        <p:txBody>
          <a:bodyPr anchor="ctr"/>
          <a:lstStyle/>
          <a:p>
            <a:pPr lvl="0" indent="0" algn="ctr"/>
            <a:endParaRPr lang="zh-CN" altLang="zh-CN" sz="21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083" name="Picture 6" descr="K:\5-远成工作室\王斐\112121212122.png112121212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425" y="3041650"/>
            <a:ext cx="1331913" cy="1179513"/>
          </a:xfrm>
          <a:prstGeom prst="rect">
            <a:avLst/>
          </a:prstGeom>
          <a:noFill/>
          <a:ln w="254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bldLvl="0"/>
      <p:bldP spid="27657" grpId="0" bldLvl="0"/>
      <p:bldP spid="27650" grpId="0" bldLvl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Box 6"/>
          <p:cNvSpPr/>
          <p:nvPr userDrawn="1"/>
        </p:nvSpPr>
        <p:spPr>
          <a:xfrm>
            <a:off x="4957763" y="3789363"/>
            <a:ext cx="3925887" cy="431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2200" dirty="0">
                <a:solidFill>
                  <a:srgbClr val="3F3F3F"/>
                </a:solidFill>
                <a:latin typeface="Gungsuh" panose="02030600000101010101" charset="-127"/>
                <a:ea typeface="Gungsuh" panose="02030600000101010101" charset="-127"/>
                <a:sym typeface="宋体" panose="02010600030101010101" pitchFamily="2" charset="-122"/>
              </a:rPr>
              <a:t>Thank you for watching!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TextBox 3"/>
          <p:cNvSpPr/>
          <p:nvPr userDrawn="1"/>
        </p:nvSpPr>
        <p:spPr>
          <a:xfrm>
            <a:off x="5359400" y="3095625"/>
            <a:ext cx="2949575" cy="831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dist"/>
            <a:r>
              <a:rPr lang="zh-CN" altLang="en-US" sz="4800" b="1" dirty="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谢谢观看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矩形 1"/>
          <p:cNvSpPr/>
          <p:nvPr userDrawn="1"/>
        </p:nvSpPr>
        <p:spPr>
          <a:xfrm>
            <a:off x="1606550" y="2665413"/>
            <a:ext cx="8448675" cy="2044700"/>
          </a:xfrm>
          <a:prstGeom prst="rect">
            <a:avLst/>
          </a:prstGeom>
          <a:solidFill>
            <a:srgbClr val="7AC5D3"/>
          </a:solidFill>
          <a:ln w="25400">
            <a:noFill/>
          </a:ln>
        </p:spPr>
        <p:txBody>
          <a:bodyPr anchor="ctr"/>
          <a:lstStyle/>
          <a:p>
            <a:pPr lvl="0" indent="0" algn="ctr"/>
            <a:endParaRPr lang="zh-CN" altLang="zh-CN" sz="21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4107" name="Picture 6" descr="K:\5-远成工作室\王斐\112121212122.png112121212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425" y="3041650"/>
            <a:ext cx="1331913" cy="1179513"/>
          </a:xfrm>
          <a:prstGeom prst="rect">
            <a:avLst/>
          </a:prstGeom>
          <a:noFill/>
          <a:ln w="254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bldLvl="0"/>
      <p:bldP spid="27657" grpId="0" bldLvl="0"/>
      <p:bldP spid="27650" grpId="0" bldLvl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7"/>
          <p:cNvGrpSpPr/>
          <p:nvPr userDrawn="1"/>
        </p:nvGrpSpPr>
        <p:grpSpPr>
          <a:xfrm>
            <a:off x="400050" y="82550"/>
            <a:ext cx="11256963" cy="6706235"/>
            <a:chOff x="631" y="131"/>
            <a:chExt cx="17726" cy="10560"/>
          </a:xfrm>
        </p:grpSpPr>
        <p:sp>
          <p:nvSpPr>
            <p:cNvPr id="1027" name="TextBox 3"/>
            <p:cNvSpPr/>
            <p:nvPr userDrawn="1"/>
          </p:nvSpPr>
          <p:spPr>
            <a:xfrm>
              <a:off x="7154" y="9966"/>
              <a:ext cx="500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en-US" altLang="zh-CN" sz="2400" b="1" dirty="0">
                  <a:solidFill>
                    <a:srgbClr val="3F3F3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www.yuanchengwh.com</a:t>
              </a:r>
            </a:p>
          </p:txBody>
        </p:sp>
        <p:sp>
          <p:nvSpPr>
            <p:cNvPr id="220" name=" 220"/>
            <p:cNvSpPr/>
            <p:nvPr userDrawn="1"/>
          </p:nvSpPr>
          <p:spPr>
            <a:xfrm>
              <a:off x="939" y="446"/>
              <a:ext cx="1753" cy="432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726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30" name="图片 12" descr="LOGO-课时新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631" y="131"/>
              <a:ext cx="1314" cy="1039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" name="直接连接符 13"/>
            <p:cNvCxnSpPr/>
            <p:nvPr userDrawn="1"/>
          </p:nvCxnSpPr>
          <p:spPr>
            <a:xfrm>
              <a:off x="12163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 flipV="1">
              <a:off x="2632" y="641"/>
              <a:ext cx="12606" cy="4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图片 2" descr="掌控中考-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40900" y="52070"/>
            <a:ext cx="1794510" cy="643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7"/>
          <p:cNvGrpSpPr/>
          <p:nvPr userDrawn="1"/>
        </p:nvGrpSpPr>
        <p:grpSpPr>
          <a:xfrm>
            <a:off x="400050" y="82550"/>
            <a:ext cx="11256963" cy="6706235"/>
            <a:chOff x="631" y="131"/>
            <a:chExt cx="17726" cy="10560"/>
          </a:xfrm>
        </p:grpSpPr>
        <p:sp>
          <p:nvSpPr>
            <p:cNvPr id="2051" name="TextBox 3"/>
            <p:cNvSpPr/>
            <p:nvPr userDrawn="1"/>
          </p:nvSpPr>
          <p:spPr>
            <a:xfrm>
              <a:off x="7154" y="9966"/>
              <a:ext cx="500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en-US" altLang="zh-CN" sz="2400" b="1" dirty="0">
                  <a:solidFill>
                    <a:srgbClr val="3F3F3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www.yuanchengwh.com</a:t>
              </a:r>
            </a:p>
          </p:txBody>
        </p:sp>
        <p:sp>
          <p:nvSpPr>
            <p:cNvPr id="220" name=" 220"/>
            <p:cNvSpPr/>
            <p:nvPr userDrawn="1"/>
          </p:nvSpPr>
          <p:spPr>
            <a:xfrm>
              <a:off x="939" y="446"/>
              <a:ext cx="1753" cy="432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726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054" name="图片 12" descr="LOGO-课时新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631" y="131"/>
              <a:ext cx="1314" cy="1039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" name="直接连接符 13"/>
            <p:cNvCxnSpPr/>
            <p:nvPr userDrawn="1"/>
          </p:nvCxnSpPr>
          <p:spPr>
            <a:xfrm>
              <a:off x="12163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 flipV="1">
              <a:off x="2632" y="641"/>
              <a:ext cx="12606" cy="4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图片 1" descr="掌控中考-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94240" y="52070"/>
            <a:ext cx="1794510" cy="643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004" y="2560110"/>
            <a:ext cx="6523355" cy="12344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185" y="1378585"/>
            <a:ext cx="8976995" cy="41001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191625" y="2022475"/>
            <a:ext cx="69024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005" y="2350770"/>
            <a:ext cx="9571355" cy="2156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65" y="1294765"/>
            <a:ext cx="9373235" cy="42678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06955" y="2002790"/>
            <a:ext cx="866140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202930" y="2002790"/>
            <a:ext cx="828040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65" y="974725"/>
            <a:ext cx="9373235" cy="49079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202295" y="1010920"/>
            <a:ext cx="112839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5880" y="2449830"/>
            <a:ext cx="112839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735" y="1508125"/>
            <a:ext cx="7795895" cy="38411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889240" y="1575435"/>
            <a:ext cx="13036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825" y="1348105"/>
            <a:ext cx="9403715" cy="41611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478520" y="2850515"/>
            <a:ext cx="1127760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56740" y="1901190"/>
            <a:ext cx="8374380" cy="2999740"/>
            <a:chOff x="3005" y="4884"/>
            <a:chExt cx="13188" cy="472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5" y="4884"/>
              <a:ext cx="13189" cy="103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2" y="6044"/>
              <a:ext cx="7465" cy="356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8240395" y="1993900"/>
            <a:ext cx="990600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90980" y="1540510"/>
            <a:ext cx="9395460" cy="4107180"/>
            <a:chOff x="2201" y="4380"/>
            <a:chExt cx="14796" cy="646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1" y="4380"/>
              <a:ext cx="14797" cy="204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4" y="6420"/>
              <a:ext cx="4596" cy="4428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7451725" y="1552575"/>
            <a:ext cx="211772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118995" y="2261870"/>
            <a:ext cx="107759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47165" y="1428750"/>
            <a:ext cx="9296400" cy="3835400"/>
            <a:chOff x="2279" y="3846"/>
            <a:chExt cx="14640" cy="604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9" y="3846"/>
              <a:ext cx="14641" cy="310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0" y="7102"/>
              <a:ext cx="5785" cy="278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8966200" y="2784475"/>
            <a:ext cx="104076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92250" y="1865630"/>
            <a:ext cx="8915400" cy="3474720"/>
            <a:chOff x="2579" y="4974"/>
            <a:chExt cx="14040" cy="547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9" y="4974"/>
              <a:ext cx="14041" cy="85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19" y="5826"/>
              <a:ext cx="2820" cy="4620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8815705" y="1841500"/>
            <a:ext cx="79057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409065" y="433070"/>
            <a:ext cx="9372600" cy="6025515"/>
            <a:chOff x="2219" y="794"/>
            <a:chExt cx="14760" cy="948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rcRect t="11670"/>
            <a:stretch>
              <a:fillRect/>
            </a:stretch>
          </p:blipFill>
          <p:spPr>
            <a:xfrm>
              <a:off x="2219" y="1655"/>
              <a:ext cx="14761" cy="8629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7" y="794"/>
              <a:ext cx="4488" cy="744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7050405" y="3049905"/>
            <a:ext cx="116649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635" y="1790700"/>
            <a:ext cx="9396095" cy="3276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788150" y="2524125"/>
            <a:ext cx="1216660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659890" y="627380"/>
            <a:ext cx="9281160" cy="5798820"/>
            <a:chOff x="2646" y="809"/>
            <a:chExt cx="14616" cy="913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6" y="809"/>
              <a:ext cx="9445" cy="78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6" y="1589"/>
              <a:ext cx="14617" cy="309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70" y="4685"/>
              <a:ext cx="9157" cy="5256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5574030" y="1809750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971925" y="2523490"/>
            <a:ext cx="465455" cy="494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22</cp:revision>
  <dcterms:created xsi:type="dcterms:W3CDTF">2019-03-05T07:06:00Z</dcterms:created>
  <dcterms:modified xsi:type="dcterms:W3CDTF">2020-01-13T14:03:51Z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