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Default Extension="gif" ContentType="image/gif"/>
  <Default Extension="wdp" ContentType="image/vnd.ms-photo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2"/>
  </p:sldMasterIdLst>
  <p:notesMasterIdLst>
    <p:notesMasterId r:id="rId3"/>
  </p:notesMasterIdLst>
  <p:handoutMasterIdLst>
    <p:handoutMasterId r:id="rId4"/>
  </p:handoutMasterIdLst>
  <p:sldIdLst>
    <p:sldId id="1992" r:id="rId5"/>
    <p:sldId id="3715" r:id="rId6"/>
    <p:sldId id="3716" r:id="rId7"/>
    <p:sldId id="3717" r:id="rId8"/>
    <p:sldId id="3718" r:id="rId9"/>
    <p:sldId id="3719" r:id="rId10"/>
    <p:sldId id="3720" r:id="rId11"/>
    <p:sldId id="3721" r:id="rId12"/>
    <p:sldId id="3722" r:id="rId13"/>
    <p:sldId id="3723" r:id="rId14"/>
    <p:sldId id="3731" r:id="rId15"/>
    <p:sldId id="3732" r:id="rId16"/>
    <p:sldId id="3733" r:id="rId17"/>
    <p:sldId id="3734" r:id="rId18"/>
    <p:sldId id="3735" r:id="rId19"/>
    <p:sldId id="3736" r:id="rId20"/>
    <p:sldId id="3730" r:id="rId21"/>
  </p:sldIdLst>
  <p:sldSz cx="9144000" cy="5143500" type="screen16x9"/>
  <p:notesSz cx="6858000" cy="9144000"/>
  <p:custDataLst>
    <p:tags r:id="rId22"/>
  </p:custData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46" userDrawn="1">
          <p15:clr>
            <a:srgbClr val="A4A3A4"/>
          </p15:clr>
        </p15:guide>
        <p15:guide id="2" pos="288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p="http://schemas.openxmlformats.org/presentationml/2006/main">
  <p:cmAuthor id="1" name="youyi" initials="y" lastIdx="0" clrIdx="0"/>
  <p:cmAuthor id="2" name="Administrator" initials="A" lastIdx="0" clrIdx="1"/>
  <p:cmAuthor id="3" name="ZhangS" initials="Z" lastIdx="0" clrIdx="2"/>
  <p:cmAuthor id="4" name="Q" initials="Q" lastIdx="0" clrIdx="3"/>
  <p:cmAuthor id="5" name="优翼" initials="校" lastIdx="0" clrIdx="4"/>
  <p:cmAuthor id="6" name="HJZX010" initials="" lastIdx="0" clrIdx="5"/>
  <p:cmAuthor id="7" name="Taylor Hartwell" initials="TH [6]" lastIdx="0" clrIdx="6"/>
  <p:cmAuthor id="8" name="TuWY" initials="T" lastIdx="0" clrIdx="7"/>
  <p:cmAuthor id="9" name="新课标第一网" initials="新" lastIdx="0" clrIdx="8"/>
  <p:cmAuthor id="10" name="lenovo" initials="" lastIdx="0" clrIdx="9"/>
  <p:cmAuthor id="11" name="admin" initials="" lastIdx="0" clrIdx="10"/>
  <p:cmAuthor id="12" name="Admin" initials="A" lastIdx="0" clrIdx="11"/>
  <p:cmAuthor id="13" name="峰" initials="峰" lastIdx="0" clrIdx="12"/>
  <p:cmAuthor id="14" name="WangM" initials="W" lastIdx="0" clrIdx="13"/>
  <p:cmAuthor id="15" name="作者" initials="A" lastIdx="0" clrIdx="14"/>
  <p:cmAuthor id="16" name="幸全" initials="幸全" lastIdx="0" clrIdx="15"/>
  <p:cmAuthor id="17" name="1206988966@qq.com" initials="1" lastIdx="0" clrIdx="16"/>
  <p:cmAuthor id="18" name="姜伟光" initials="姜" lastIdx="0" clrIdx="17"/>
  <p:cmAuthor id="19" name="Microsoft" initials="M" lastIdx="0" clrIdx="18"/>
  <p:cmAuthor id="20" name="jh" initials="j" lastIdx="0" clrIdx="19"/>
  <p:cmAuthor id="21" name="www.xkb1.com" initials="w" lastIdx="0" clrIdx="20"/>
  <p:cmAuthor id="22" name="ming qiu" initials="m" lastIdx="0" clrIdx="21"/>
  <p:cmAuthor id="23" name="王子涵" initials="王" lastIdx="0" clrIdx="22"/>
  <p:cmAuthor id="24" name="MyPC" initials="M" lastIdx="0" clrIdx="23"/>
  <p:cmAuthor id="25" name="李丽" initials="李" lastIdx="0" clrIdx="24"/>
  <p:cmAuthor id="26" name="Nicole Li  李倩" initials="N" lastIdx="0" clrIdx="25"/>
  <p:cmAuthor id="27" name="222" initials="2" lastIdx="0" clrIdx="26"/>
  <p:cmAuthor id="28" name="我心飞翔" initials="我" lastIdx="0" clrIdx="27"/>
  <p:cmAuthor id="29" name="心语" initials="心" lastIdx="0" clrIdx="28"/>
  <p:cmAuthor id="30" name="张 林娜" initials="" lastIdx="0" clrIdx="29"/>
  <p:cmAuthor id="31" name="未知用户1" initials="" lastIdx="0" clrIdx="30"/>
  <p:cmAuthor id="32" name="jinli" initials="j" lastIdx="0" clrIdx="31"/>
  <p:cmAuthor id="33" name="user" initials="u" lastIdx="0" clrIdx="32"/>
  <p:cmAuthor id="34" name="xkb1.com" initials="x" lastIdx="0" clrIdx="33"/>
  <p:cmAuthor id="35" name="刘浩" initials="刘" lastIdx="0" clrIdx="34"/>
  <p:cmAuthor id="36" name="孙宇婷" initials="" lastIdx="0" clrIdx="35"/>
  <p:cmAuthor id="37" name="ASUS" initials="" lastIdx="0" clrIdx="36"/>
  <p:cmAuthor id="38" name="Mia Vida Villanueva" initials="" lastIdx="0" clrIdx="37"/>
  <p:cmAuthor id="39" name="xj" initials="" lastIdx="0" clrIdx="38"/>
  <p:cmAuthor id="40" name="古" initials="" lastIdx="0" clrIdx="39"/>
  <p:cmAuthor id="41" name="李彦利" initials="" lastIdx="0" clrIdx="40"/>
  <p:cmAuthor id="42" name="刘刘" initials="" lastIdx="0" clrIdx="41"/>
  <p:cmAuthor id="43" name="Vivian Liu" initials="" lastIdx="0" clrIdx="42"/>
  <p:cmAuthor id="44" name="小叮当_VfeeFJFJ" initials="authorId_1205747745" lastIdx="0" clrIdx="43"/>
  <p:cmAuthor id="45" name="Dino._6ZFrB7nA" initials="authorId_1257418890" lastIdx="0" clrIdx="44"/>
  <p:cmAuthor id="46" name="陈庆" initials="陈" lastIdx="0" clrIdx="45"/>
  <p:cmAuthor id="47" name="Lenovo" initials="L" lastIdx="0" clrIdx="46"/>
  <p:cmAuthor id="48" name="1908" initials="1" lastIdx="0" clrIdx="47"/>
  <p:cmAuthor id="49" name="1005" initials="l" lastIdx="0" clrIdx="48"/>
  <p:cmAuthor id="50" name="HQ" initials="H" lastIdx="0" clrIdx="49"/>
  <p:cmAuthor id="51" name="hw" initials="h" lastIdx="0" clrIdx="50"/>
  <p:cmAuthor id="52" name="WanZijun" initials="W" lastIdx="0" clrIdx="51"/>
  <p:cmAuthor id="53" name="佳琪 刘" initials="佳" lastIdx="0" clrIdx="52"/>
  <p:cmAuthor id="54" name="Microsoft Office 用户" initials="" lastIdx="0" clrIdx="53"/>
  <p:cmAuthor id="55" name="WPS" initials="W" lastIdx="0" clrIdx="54"/>
  <p:cmAuthor id="56" name="yuhuan.chen" initials="y" lastIdx="0" clrIdx="55"/>
  <p:cmAuthor id="57" name="zhouy" initials="z" lastIdx="0" clrIdx="56"/>
  <p:cmAuthor id="58" name="刘晓霞" initials="刘晓霞" lastIdx="0" clrIdx="57"/>
  <p:cmAuthor id="59" name="沈洪霞" initials="沈洪霞" lastIdx="0" clrIdx="58"/>
  <p:cmAuthor id="60" name="fmz" initials="f" lastIdx="0" clrIdx="59"/>
  <p:cmAuthor id="61" name="fafa" initials="f" lastIdx="0" clrIdx="60"/>
  <p:cmAuthor id="62" name="王习习" initials="王" lastIdx="0" clrIdx="61"/>
  <p:cmAuthor id="63" name="番茄花园" initials="番" lastIdx="0" clrIdx="62"/>
  <p:cmAuthor id="64" name="602656769@qq.com" initials="" lastIdx="0" clrIdx="63"/>
  <p:cmAuthor id="65" name="优翼丛书" initials="优" lastIdx="0" clrIdx="64"/>
  <p:cmAuthor id="66" name="孙文纯" initials="孙文纯" lastIdx="0" clrIdx="65"/>
  <p:cmAuthor id="67" name="程昂" initials="程" lastIdx="0" clrIdx="66"/>
  <p:cmAuthor id="68" name="12734" initials="1" lastIdx="0" clrIdx="67"/>
  <p:cmAuthor id="69" name="LiuM" initials="L" lastIdx="0" clrIdx="68"/>
  <p:cmAuthor id="70" name="yanjiedu" initials="y" lastIdx="0" clrIdx="69"/>
  <p:cmAuthor id="71" name="asus-xs" initials="a" lastIdx="0" clrIdx="70"/>
  <p:cmAuthor id="72" name="LY" initials="L" lastIdx="0" clrIdx="71"/>
  <p:cmAuthor id="73" name="ZouYang" initials="Z" lastIdx="0" clrIdx="72"/>
  <p:cmAuthor id="74" name="全品文教" initials="批注" lastIdx="0" clrIdx="73"/>
  <p:cmAuthor id="75" name="dell" initials="d" lastIdx="0" clrIdx="74"/>
  <p:cmAuthor id="76" name="尹澳" initials="尹" lastIdx="0" clrIdx="75"/>
  <p:cmAuthor id="77" name="Boiling Bao" initials="BB" lastIdx="0" clrIdx="76"/>
  <p:cmAuthor id="78" name="HASEE" initials="H" lastIdx="0" clrIdx="77"/>
  <p:cmAuthor id="79" name="xjj" initials="x" lastIdx="0" clrIdx="78"/>
  <p:cmAuthor id="80" name="huangdanqing@beijing101.com" initials="" lastIdx="0" clrIdx="79"/>
  <p:cmAuthor id="81" name="86139" initials="8" lastIdx="0" clrIdx="80"/>
  <p:cmAuthor id="82" name="511-1" initials="5" lastIdx="0" clrIdx="81"/>
  <p:cmAuthor id="83" name="王 文沁" initials="王" lastIdx="0" clrIdx="82"/>
  <p:cmAuthor id="84" name="пользователь Microsoft Office" initials="Office" lastIdx="0" clrIdx="83"/>
  <p:cmAuthor id="85" name="Dell" initials="D" lastIdx="0" clrIdx="84"/>
  <p:cmAuthor id="86" name="王欢" initials="王" lastIdx="0" clrIdx="85"/>
  <p:cmAuthor id="87" name="shen yajuan" initials="sy" lastIdx="0" clrIdx="86"/>
  <p:cmAuthor id="88" name="杜B格小生" initials="杜B格小生" lastIdx="0" clrIdx="87"/>
  <p:cmAuthor id="89" name="Wei" initials="W" lastIdx="0" clrIdx="88"/>
  <p:cmAuthor id="90" name="翟宏帅" initials="翟" lastIdx="0" clrIdx="89"/>
  <p:cmAuthor id="91" name="微软用户" initials="微" lastIdx="0" clrIdx="90"/>
  <p:cmAuthor id="92" name="绿色圃中小学教育网" initials="绿" lastIdx="0" clrIdx="91"/>
  <p:cmAuthor id="93" name="fish" initials="f" lastIdx="0" clrIdx="92"/>
  <p:cmAuthor id="94" name="dao4" initials="d" lastIdx="0" clrIdx="93"/>
</p:cmAuthorLst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4467" autoAdjust="0"/>
  </p:normalViewPr>
  <p:slideViewPr>
    <p:cSldViewPr showGuides="1">
      <p:cViewPr varScale="1">
        <p:scale>
          <a:sx n="114" d="100"/>
          <a:sy n="114" d="100"/>
        </p:scale>
        <p:origin x="126" y="156"/>
      </p:cViewPr>
      <p:guideLst>
        <p:guide orient="horz" pos="1846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ommentAuthors" Target="commentAuthors.xml" /><Relationship Id="rId10" Type="http://schemas.openxmlformats.org/officeDocument/2006/relationships/slide" Target="slides/slide6.xml" /><Relationship Id="rId11" Type="http://schemas.openxmlformats.org/officeDocument/2006/relationships/slide" Target="slides/slide7.xml" /><Relationship Id="rId12" Type="http://schemas.openxmlformats.org/officeDocument/2006/relationships/slide" Target="slides/slide8.xml" /><Relationship Id="rId13" Type="http://schemas.openxmlformats.org/officeDocument/2006/relationships/slide" Target="slides/slide9.xml" /><Relationship Id="rId14" Type="http://schemas.openxmlformats.org/officeDocument/2006/relationships/slide" Target="slides/slide10.xml" /><Relationship Id="rId15" Type="http://schemas.openxmlformats.org/officeDocument/2006/relationships/slide" Target="slides/slide11.xml" /><Relationship Id="rId16" Type="http://schemas.openxmlformats.org/officeDocument/2006/relationships/slide" Target="slides/slide12.xml" /><Relationship Id="rId17" Type="http://schemas.openxmlformats.org/officeDocument/2006/relationships/slide" Target="slides/slide13.xml" /><Relationship Id="rId18" Type="http://schemas.openxmlformats.org/officeDocument/2006/relationships/slide" Target="slides/slide14.xml" /><Relationship Id="rId19" Type="http://schemas.openxmlformats.org/officeDocument/2006/relationships/slide" Target="slides/slide15.xml" /><Relationship Id="rId2" Type="http://schemas.openxmlformats.org/officeDocument/2006/relationships/slideMaster" Target="slideMasters/slideMaster1.xml" /><Relationship Id="rId20" Type="http://schemas.openxmlformats.org/officeDocument/2006/relationships/slide" Target="slides/slide16.xml" /><Relationship Id="rId21" Type="http://schemas.openxmlformats.org/officeDocument/2006/relationships/slide" Target="slides/slide17.xml" /><Relationship Id="rId22" Type="http://schemas.openxmlformats.org/officeDocument/2006/relationships/tags" Target="tags/tag239.xml" /><Relationship Id="rId23" Type="http://schemas.openxmlformats.org/officeDocument/2006/relationships/presProps" Target="presProps.xml" /><Relationship Id="rId24" Type="http://schemas.openxmlformats.org/officeDocument/2006/relationships/viewProps" Target="viewProps.xml" /><Relationship Id="rId25" Type="http://schemas.openxmlformats.org/officeDocument/2006/relationships/theme" Target="theme/theme1.xml" /><Relationship Id="rId26" Type="http://schemas.openxmlformats.org/officeDocument/2006/relationships/tableStyles" Target="tableStyles.xml" /><Relationship Id="rId3" Type="http://schemas.openxmlformats.org/officeDocument/2006/relationships/notesMaster" Target="notesMasters/notesMaster1.xml" /><Relationship Id="rId4" Type="http://schemas.openxmlformats.org/officeDocument/2006/relationships/handoutMaster" Target="handoutMasters/handoutMaster1.xml" /><Relationship Id="rId5" Type="http://schemas.openxmlformats.org/officeDocument/2006/relationships/slide" Target="slides/slide1.xml" /><Relationship Id="rId6" Type="http://schemas.openxmlformats.org/officeDocument/2006/relationships/slide" Target="slides/slide2.xml" /><Relationship Id="rId7" Type="http://schemas.openxmlformats.org/officeDocument/2006/relationships/slide" Target="slides/slide3.xml" /><Relationship Id="rId8" Type="http://schemas.openxmlformats.org/officeDocument/2006/relationships/slide" Target="slides/slide4.xml" /><Relationship Id="rId9" Type="http://schemas.openxmlformats.org/officeDocument/2006/relationships/slide" Target="slides/slide5.xml" /></Relationships>
</file>

<file path=ppt/handoutMasters/_rels/handout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1.xml" /><Relationship Id="rId2" Type="http://schemas.openxmlformats.org/officeDocument/2006/relationships/tags" Target="../tags/tag52.xml" /><Relationship Id="rId3" Type="http://schemas.openxmlformats.org/officeDocument/2006/relationships/tags" Target="../tags/tag53.xml" /><Relationship Id="rId4" Type="http://schemas.openxmlformats.org/officeDocument/2006/relationships/tags" Target="../tags/tag54.xml" /><Relationship Id="rId5" Type="http://schemas.openxmlformats.org/officeDocument/2006/relationships/tags" Target="../tags/tag55.xml" /><Relationship Id="rId6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  <a:ea typeface="宋体" panose="02010600030101010101" pitchFamily="2" charset="-122"/>
                <a:cs typeface="+mn-ea"/>
              </a:defRPr>
            </a:lvl1pPr>
          </a:lstStyle>
          <a:p>
            <a:pPr>
              <a:defRPr/>
            </a:pPr>
            <a:fld id="{BB962C8B-B14F-4D97-AF65-F5344CB8AC3E}" type="datetime9">
              <a:rPr lang="zh-CN" altLang="en-US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  <p:custDataLst>
              <p:tags r:id="rId4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  <p:custDataLst>
              <p:tags r:id="rId5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4CB8D08-A648-444F-A0B5-67829BC5D71F}" type="slidenum">
              <a:rPr lang="zh-CN" altLang="en-US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/>
</p:handoutMaster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4.xml" /><Relationship Id="rId2" Type="http://schemas.openxmlformats.org/officeDocument/2006/relationships/tags" Target="../tags/tag45.xml" /><Relationship Id="rId3" Type="http://schemas.openxmlformats.org/officeDocument/2006/relationships/tags" Target="../tags/tag46.xml" /><Relationship Id="rId4" Type="http://schemas.openxmlformats.org/officeDocument/2006/relationships/tags" Target="../tags/tag47.xml" /><Relationship Id="rId5" Type="http://schemas.openxmlformats.org/officeDocument/2006/relationships/tags" Target="../tags/tag48.xml" /><Relationship Id="rId6" Type="http://schemas.openxmlformats.org/officeDocument/2006/relationships/tags" Target="../tags/tag49.xml" /><Relationship Id="rId7" Type="http://schemas.openxmlformats.org/officeDocument/2006/relationships/tags" Target="../tags/tag50.xml" /><Relationship Id="rId8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050" name="Rectangle 2"/>
          <p:cNvSpPr>
            <a:spLocks noGrp="1" noRot="1" noChangeAspect="1" noChangeArrowheads="1"/>
          </p:cNvSpPr>
          <p:nvPr>
            <p:ph type="sldImg" idx="4294967295"/>
            <p:custDataLst>
              <p:tags r:id="rId2"/>
            </p:custDataLst>
          </p:nvPr>
        </p:nvSpPr>
        <p:spPr bwMode="auto">
          <a:xfrm>
            <a:off x="409382" y="754063"/>
            <a:ext cx="5855086" cy="32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075" name="Rectangle 3"/>
          <p:cNvSpPr>
            <a:spLocks noGrp="1" noChangeArrowheads="1"/>
          </p:cNvSpPr>
          <p:nvPr>
            <p:ph type="body" sz="quarter" idx="9"/>
            <p:custDataLst>
              <p:tags r:id="rId3"/>
            </p:custDataLst>
          </p:nvPr>
        </p:nvSpPr>
        <p:spPr bwMode="auto">
          <a:xfrm>
            <a:off x="538163" y="4387850"/>
            <a:ext cx="5780087" cy="39528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noProof="0"/>
              <a:t>单击此处编辑母版文本样式
第二级
第三级
第四级
第五级</a:t>
            </a:r>
            <a:endParaRPr lang="zh-CN" altLang="en-US" noProof="0"/>
          </a:p>
        </p:txBody>
      </p:sp>
      <p:sp>
        <p:nvSpPr>
          <p:cNvPr id="2052" name="Rectangle 4"/>
          <p:cNvSpPr>
            <a:spLocks noGrp="1"/>
          </p:cNvSpPr>
          <p:nvPr>
            <p:ph type="hdr" sz="quarter"/>
            <p:custDataLst>
              <p:tags r:id="rId4"/>
            </p:custDataLst>
          </p:nvPr>
        </p:nvSpPr>
        <p:spPr>
          <a:xfrm>
            <a:off x="0" y="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3" name="Rectangle 5"/>
          <p:cNvSpPr>
            <a:spLocks noGrp="1"/>
          </p:cNvSpPr>
          <p:nvPr>
            <p:ph type="dt" idx="10"/>
            <p:custDataLst>
              <p:tags r:id="rId5"/>
            </p:custDataLst>
          </p:nvPr>
        </p:nvSpPr>
        <p:spPr>
          <a:xfrm>
            <a:off x="3883025" y="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fld id="{BB962C8B-B14F-4D97-AF65-F5344CB8AC3E}" type="datetime9">
              <a:rPr lang="zh-CN" altLang="en-US"/>
              <a:t/>
            </a:fld>
            <a:endParaRPr lang="zh-CN" altLang="en-US"/>
          </a:p>
        </p:txBody>
      </p:sp>
      <p:sp>
        <p:nvSpPr>
          <p:cNvPr id="2054" name="Rectangle 6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0" y="868680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5" name="Rectangle 7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91440" tIns="45720" rIns="91440" bIns="45720" numCol="1" anchor="t" anchorCtr="0" compatLnSpc="1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2644FDC-9B57-4EB8-B55B-DA378B0D27DA}" type="slidenum">
              <a:rPr lang="zh-CN" altLang="en-US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742950" lvl="1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1143000" lvl="2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600200" lvl="3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2057400" lvl="4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6pPr>
    <a:lvl7pPr marL="2743200" lvl="6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7pPr>
    <a:lvl8pPr marL="3200400" lvl="7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8pPr>
    <a:lvl9pPr marL="3657600" lvl="8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56.xml" /><Relationship Id="rId4" Type="http://schemas.openxmlformats.org/officeDocument/2006/relationships/tags" Target="../tags/tag57.xml" /><Relationship Id="rId5" Type="http://schemas.openxmlformats.org/officeDocument/2006/relationships/tags" Target="../tags/tag58.xml" /><Relationship Id="rId6" Type="http://schemas.openxmlformats.org/officeDocument/2006/relationships/tags" Target="../tags/tag59.xml" /><Relationship Id="rId7" Type="http://schemas.openxmlformats.org/officeDocument/2006/relationships/tags" Target="../tags/tag60.xml" /><Relationship Id="rId8" Type="http://schemas.openxmlformats.org/officeDocument/2006/relationships/tags" Target="../tags/tag61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78.xml" /><Relationship Id="rId4" Type="http://schemas.openxmlformats.org/officeDocument/2006/relationships/tags" Target="../tags/tag79.xml" /><Relationship Id="rId5" Type="http://schemas.openxmlformats.org/officeDocument/2006/relationships/tags" Target="../tags/tag80.xml" /><Relationship Id="rId6" Type="http://schemas.openxmlformats.org/officeDocument/2006/relationships/tags" Target="../tags/tag81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57.xml" /><Relationship Id="rId4" Type="http://schemas.openxmlformats.org/officeDocument/2006/relationships/tags" Target="../tags/tag158.xml" /><Relationship Id="rId5" Type="http://schemas.openxmlformats.org/officeDocument/2006/relationships/tags" Target="../tags/tag159.xml" /><Relationship Id="rId6" Type="http://schemas.openxmlformats.org/officeDocument/2006/relationships/tags" Target="../tags/tag160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2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67.xml" /><Relationship Id="rId4" Type="http://schemas.openxmlformats.org/officeDocument/2006/relationships/tags" Target="../tags/tag168.xml" /><Relationship Id="rId5" Type="http://schemas.openxmlformats.org/officeDocument/2006/relationships/tags" Target="../tags/tag169.xml" /><Relationship Id="rId6" Type="http://schemas.openxmlformats.org/officeDocument/2006/relationships/tags" Target="../tags/tag170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3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76.xml" /><Relationship Id="rId4" Type="http://schemas.openxmlformats.org/officeDocument/2006/relationships/tags" Target="../tags/tag177.xml" /><Relationship Id="rId5" Type="http://schemas.openxmlformats.org/officeDocument/2006/relationships/tags" Target="../tags/tag178.xml" /><Relationship Id="rId6" Type="http://schemas.openxmlformats.org/officeDocument/2006/relationships/tags" Target="../tags/tag179.xml" /></Relationships>
</file>

<file path=ppt/notesSlides/_rels/notesSlide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4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89.xml" /><Relationship Id="rId4" Type="http://schemas.openxmlformats.org/officeDocument/2006/relationships/tags" Target="../tags/tag190.xml" /><Relationship Id="rId5" Type="http://schemas.openxmlformats.org/officeDocument/2006/relationships/tags" Target="../tags/tag191.xml" /><Relationship Id="rId6" Type="http://schemas.openxmlformats.org/officeDocument/2006/relationships/tags" Target="../tags/tag192.xml" /></Relationships>
</file>

<file path=ppt/notesSlides/_rels/notesSlide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6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06.xml" /><Relationship Id="rId4" Type="http://schemas.openxmlformats.org/officeDocument/2006/relationships/tags" Target="../tags/tag207.xml" /><Relationship Id="rId5" Type="http://schemas.openxmlformats.org/officeDocument/2006/relationships/tags" Target="../tags/tag208.xml" /><Relationship Id="rId6" Type="http://schemas.openxmlformats.org/officeDocument/2006/relationships/tags" Target="../tags/tag209.xml" /></Relationships>
</file>

<file path=ppt/notesSlides/_rels/notesSlide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7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16.xml" /><Relationship Id="rId4" Type="http://schemas.openxmlformats.org/officeDocument/2006/relationships/tags" Target="../tags/tag217.xml" /><Relationship Id="rId5" Type="http://schemas.openxmlformats.org/officeDocument/2006/relationships/tags" Target="../tags/tag218.xml" /><Relationship Id="rId6" Type="http://schemas.openxmlformats.org/officeDocument/2006/relationships/tags" Target="../tags/tag219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>
          <a:xfrm>
            <a:off x="409575" y="754063"/>
            <a:ext cx="5854700" cy="3294062"/>
          </a:xfrm>
        </p:spPr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0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BB962C8B-B14F-4D97-AF65-F5344CB8AC3E}" type="datetime9">
              <a:rPr lang="zh-CN" altLang="en-US"/>
              <a:t>2026年2月2日星期一11时37分29秒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页眉占位符 6"/>
          <p:cNvSpPr>
            <a:spLocks noGrp="1"/>
          </p:cNvSpPr>
          <p:nvPr>
            <p:ph type="hdr" sz="quarter" idx="2"/>
            <p:custDataLst>
              <p:tags r:id="rId8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0E971FA6-3A7C-48EB-B41D-0797E2A4734B}" type="slidenum">
              <a:rPr lang="en-US" altLang="zh-CN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0E971FA6-3A7C-48EB-B41D-0797E2A4734B}" type="slidenum">
              <a:rPr lang="en-US" altLang="zh-CN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10" Type="http://schemas.microsoft.com/office/2007/relationships/hdphoto" Target="../media/image4.wdp" /><Relationship Id="rId11" Type="http://schemas.openxmlformats.org/officeDocument/2006/relationships/tags" Target="../tags/tag7.xml" /><Relationship Id="rId12" Type="http://schemas.openxmlformats.org/officeDocument/2006/relationships/image" Target="../media/image5.png" /><Relationship Id="rId13" Type="http://schemas.openxmlformats.org/officeDocument/2006/relationships/tags" Target="../tags/tag8.xml" /><Relationship Id="rId14" Type="http://schemas.openxmlformats.org/officeDocument/2006/relationships/tags" Target="../tags/tag9.xml" /><Relationship Id="rId15" Type="http://schemas.openxmlformats.org/officeDocument/2006/relationships/slideMaster" Target="../slideMasters/slideMaster1.xml" /><Relationship Id="rId2" Type="http://schemas.openxmlformats.org/officeDocument/2006/relationships/image" Target="../media/image1.jpe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Relationship Id="rId6" Type="http://schemas.openxmlformats.org/officeDocument/2006/relationships/tags" Target="../tags/tag4.xml" /><Relationship Id="rId7" Type="http://schemas.openxmlformats.org/officeDocument/2006/relationships/tags" Target="../tags/tag5.xml" /><Relationship Id="rId8" Type="http://schemas.openxmlformats.org/officeDocument/2006/relationships/tags" Target="../tags/tag6.xml" /><Relationship Id="rId9" Type="http://schemas.openxmlformats.org/officeDocument/2006/relationships/image" Target="../media/image3.png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0.xml" /><Relationship Id="rId2" Type="http://schemas.openxmlformats.org/officeDocument/2006/relationships/image" Target="../media/image1.jpeg" /><Relationship Id="rId3" Type="http://schemas.openxmlformats.org/officeDocument/2006/relationships/tags" Target="../tags/tag11.xml" /><Relationship Id="rId4" Type="http://schemas.openxmlformats.org/officeDocument/2006/relationships/tags" Target="../tags/tag12.xml" /><Relationship Id="rId5" Type="http://schemas.openxmlformats.org/officeDocument/2006/relationships/image" Target="../media/image6.png" /><Relationship Id="rId6" Type="http://schemas.openxmlformats.org/officeDocument/2006/relationships/tags" Target="../tags/tag13.xml" /><Relationship Id="rId7" Type="http://schemas.openxmlformats.org/officeDocument/2006/relationships/tags" Target="../tags/tag14.xml" /><Relationship Id="rId8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5.xml" /><Relationship Id="rId2" Type="http://schemas.openxmlformats.org/officeDocument/2006/relationships/image" Target="../media/image1.jpeg" /><Relationship Id="rId3" Type="http://schemas.openxmlformats.org/officeDocument/2006/relationships/tags" Target="../tags/tag16.xml" /><Relationship Id="rId4" Type="http://schemas.openxmlformats.org/officeDocument/2006/relationships/tags" Target="../tags/tag17.xml" /><Relationship Id="rId5" Type="http://schemas.openxmlformats.org/officeDocument/2006/relationships/image" Target="../media/image6.png" /><Relationship Id="rId6" Type="http://schemas.openxmlformats.org/officeDocument/2006/relationships/tags" Target="../tags/tag18.xml" /><Relationship Id="rId7" Type="http://schemas.openxmlformats.org/officeDocument/2006/relationships/tags" Target="../tags/tag19.xml" /><Relationship Id="rId8" Type="http://schemas.openxmlformats.org/officeDocument/2006/relationships/tags" Target="../tags/tag20.xml" /><Relationship Id="rId9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1.xml" /><Relationship Id="rId2" Type="http://schemas.openxmlformats.org/officeDocument/2006/relationships/image" Target="../media/image1.jpeg" /><Relationship Id="rId3" Type="http://schemas.openxmlformats.org/officeDocument/2006/relationships/tags" Target="../tags/tag22.xml" /><Relationship Id="rId4" Type="http://schemas.openxmlformats.org/officeDocument/2006/relationships/tags" Target="../tags/tag23.xml" /><Relationship Id="rId5" Type="http://schemas.openxmlformats.org/officeDocument/2006/relationships/tags" Target="../tags/tag24.xml" /><Relationship Id="rId6" Type="http://schemas.openxmlformats.org/officeDocument/2006/relationships/tags" Target="../tags/tag25.xml" /><Relationship Id="rId7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6.xml" /><Relationship Id="rId10" Type="http://schemas.openxmlformats.org/officeDocument/2006/relationships/tags" Target="../tags/tag32.xml" /><Relationship Id="rId11" Type="http://schemas.openxmlformats.org/officeDocument/2006/relationships/slideMaster" Target="../slideMasters/slideMaster1.xml" /><Relationship Id="rId2" Type="http://schemas.openxmlformats.org/officeDocument/2006/relationships/image" Target="../media/image1.jpeg" /><Relationship Id="rId3" Type="http://schemas.openxmlformats.org/officeDocument/2006/relationships/tags" Target="../tags/tag27.xml" /><Relationship Id="rId4" Type="http://schemas.openxmlformats.org/officeDocument/2006/relationships/tags" Target="../tags/tag28.xml" /><Relationship Id="rId5" Type="http://schemas.openxmlformats.org/officeDocument/2006/relationships/image" Target="../media/image6.png" /><Relationship Id="rId6" Type="http://schemas.openxmlformats.org/officeDocument/2006/relationships/tags" Target="../tags/tag29.xml" /><Relationship Id="rId7" Type="http://schemas.openxmlformats.org/officeDocument/2006/relationships/tags" Target="../tags/tag30.xml" /><Relationship Id="rId8" Type="http://schemas.openxmlformats.org/officeDocument/2006/relationships/image" Target="../media/image7.gif" /><Relationship Id="rId9" Type="http://schemas.openxmlformats.org/officeDocument/2006/relationships/tags" Target="../tags/tag3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3.xml" /><Relationship Id="rId10" Type="http://schemas.openxmlformats.org/officeDocument/2006/relationships/image" Target="../media/image10.png" /><Relationship Id="rId11" Type="http://schemas.openxmlformats.org/officeDocument/2006/relationships/tags" Target="../tags/tag39.xml" /><Relationship Id="rId12" Type="http://schemas.openxmlformats.org/officeDocument/2006/relationships/tags" Target="../tags/tag40.xml" /><Relationship Id="rId13" Type="http://schemas.openxmlformats.org/officeDocument/2006/relationships/slideMaster" Target="../slideMasters/slideMaster1.xml" /><Relationship Id="rId2" Type="http://schemas.openxmlformats.org/officeDocument/2006/relationships/image" Target="../media/image1.jpeg" /><Relationship Id="rId3" Type="http://schemas.openxmlformats.org/officeDocument/2006/relationships/tags" Target="../tags/tag34.xml" /><Relationship Id="rId4" Type="http://schemas.openxmlformats.org/officeDocument/2006/relationships/tags" Target="../tags/tag35.xml" /><Relationship Id="rId5" Type="http://schemas.openxmlformats.org/officeDocument/2006/relationships/image" Target="../media/image8.png" /><Relationship Id="rId6" Type="http://schemas.openxmlformats.org/officeDocument/2006/relationships/tags" Target="../tags/tag36.xml" /><Relationship Id="rId7" Type="http://schemas.openxmlformats.org/officeDocument/2006/relationships/image" Target="../media/image9.png" /><Relationship Id="rId8" Type="http://schemas.openxmlformats.org/officeDocument/2006/relationships/tags" Target="../tags/tag37.xml" /><Relationship Id="rId9" Type="http://schemas.openxmlformats.org/officeDocument/2006/relationships/tags" Target="../tags/tag38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2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5" name="图片 4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2540"/>
            <a:ext cx="9215120" cy="5191125"/>
          </a:xfrm>
          <a:prstGeom prst="rect">
            <a:avLst/>
          </a:prstGeom>
        </p:spPr>
      </p:pic>
      <p:grpSp>
        <p:nvGrpSpPr>
          <p:cNvPr id="8" name="组合 7"/>
          <p:cNvGrpSpPr/>
          <p:nvPr userDrawn="1">
            <p:custDataLst>
              <p:tags r:id="rId4"/>
            </p:custDataLst>
          </p:nvPr>
        </p:nvGrpSpPr>
        <p:grpSpPr>
          <a:xfrm>
            <a:off x="467995" y="123190"/>
            <a:ext cx="7868285" cy="5020310"/>
            <a:chOff x="-9525" y="86995"/>
            <a:chExt cx="10494645" cy="6775450"/>
          </a:xfrm>
        </p:grpSpPr>
        <p:pic>
          <p:nvPicPr>
            <p:cNvPr id="6" name="图片 5" descr="20"/>
            <p:cNvPicPr>
              <a:picLocks noChangeAspect="1"/>
            </p:cNvPicPr>
            <p:nvPr userDrawn="1">
              <p:custDataLst>
                <p:tags r:id="rId6"/>
              </p:custDataLst>
            </p:nvPr>
          </p:nvPicPr>
          <p:blipFill>
            <a:blip r:embed="rId5"/>
            <a:srcRect l="31185" t="16757" r="30857" b="36241"/>
            <a:stretch>
              <a:fillRect/>
            </a:stretch>
          </p:blipFill>
          <p:spPr>
            <a:xfrm>
              <a:off x="-9525" y="695325"/>
              <a:ext cx="8985250" cy="6167120"/>
            </a:xfrm>
            <a:prstGeom prst="rect">
              <a:avLst/>
            </a:prstGeom>
          </p:spPr>
        </p:pic>
        <p:pic>
          <p:nvPicPr>
            <p:cNvPr id="7" name="图片 6" descr="20"/>
            <p:cNvPicPr>
              <a:picLocks noChangeAspect="1"/>
            </p:cNvPicPr>
            <p:nvPr userDrawn="1">
              <p:custDataLst>
                <p:tags r:id="rId7"/>
              </p:custDataLst>
            </p:nvPr>
          </p:nvPicPr>
          <p:blipFill>
            <a:blip r:embed="rId5"/>
            <a:srcRect b="82227"/>
            <a:stretch>
              <a:fillRect/>
            </a:stretch>
          </p:blipFill>
          <p:spPr>
            <a:xfrm>
              <a:off x="1706880" y="86995"/>
              <a:ext cx="8778240" cy="877570"/>
            </a:xfrm>
            <a:prstGeom prst="rect">
              <a:avLst/>
            </a:prstGeom>
          </p:spPr>
        </p:pic>
      </p:grpSp>
      <p:sp>
        <p:nvSpPr>
          <p:cNvPr id="3" name="日期占位符 3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2051685" y="480377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  <a:effectLst/>
              </a:rPr>
              <a:t>2026年2月2日星期一11时37分28秒</a:t>
            </a:fld>
            <a:endParaRPr lang="zh-CN" altLang="en-US" sz="1400" smtClean="0">
              <a:ln w="15875"/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  <a:effectLst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5546" r="100000">
                        <a14:foregroundMark x1="30098" y1="28545" x2="20392" y2="30848"/>
                        <a14:foregroundMark x1="11256" y1="62909" x2="21941" y2="6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830" y="2844800"/>
            <a:ext cx="1799590" cy="23374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4"/>
          <a:stretch>
            <a:fillRect/>
          </a:stretch>
        </p:blipFill>
        <p:spPr>
          <a:xfrm>
            <a:off x="7524115" y="3372485"/>
            <a:ext cx="1645285" cy="180975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>
          <a:xfrm>
            <a:off x="2844165" y="3127375"/>
            <a:ext cx="1821180" cy="245110"/>
          </a:xfrm>
        </p:spPr>
        <p:txBody>
          <a:bodyPr>
            <a:noAutofit/>
          </a:bodyPr>
          <a:lstStyle/>
          <a:p>
            <a:pPr algn="ctr"/>
            <a:fld id="{760FBDFE-C587-4B4C-A407-44438C67B59E}" type="datetime2">
              <a:rPr lang="zh-CN" altLang="en-US" sz="1800" smtClean="0"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</a:rPr>
              <a:t/>
            </a:fld>
            <a:endParaRPr lang="zh-CN" altLang="en-US" sz="1800" smtClean="0"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日期占位符 3"/>
          <p:cNvSpPr>
            <a:spLocks noGrp="1"/>
          </p:cNvSpPr>
          <p:nvPr userDrawn="1">
            <p:custDataLst>
              <p:tags r:id="rId7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4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流程图: 可选过程 1"/>
          <p:cNvSpPr/>
          <p:nvPr userDrawn="1">
            <p:custDataLst>
              <p:tags r:id="rId7"/>
            </p:custDataLst>
          </p:nvPr>
        </p:nvSpPr>
        <p:spPr>
          <a:xfrm>
            <a:off x="3491865" y="267335"/>
            <a:ext cx="1727835" cy="431800"/>
          </a:xfrm>
          <a:prstGeom prst="flowChartAlternateProcess">
            <a:avLst/>
          </a:prstGeom>
          <a:gradFill>
            <a:gsLst>
              <a:gs pos="50410">
                <a:srgbClr val="FB9B36"/>
              </a:gs>
              <a:gs pos="0">
                <a:srgbClr val="FE564D"/>
              </a:gs>
              <a:gs pos="100000">
                <a:srgbClr val="F9CA26"/>
              </a:gs>
            </a:gsLst>
            <a:lin ang="5400000" scaled="1"/>
          </a:gra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/>
              <a:t>学习目标</a:t>
            </a:r>
            <a:endParaRPr lang="zh-CN" altLang="en-US" sz="2400" b="1"/>
          </a:p>
        </p:txBody>
      </p:sp>
      <p:sp>
        <p:nvSpPr>
          <p:cNvPr id="5" name="日期占位符 3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3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pattFill prst="pct10">
            <a:fgClr>
              <a:schemeClr val="accent1"/>
            </a:fgClr>
            <a:bgClr>
              <a:schemeClr val="bg1"/>
            </a:bgClr>
          </a:pattFill>
          <a:ln w="107950"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zh-CN" altLang="en-US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 useBgFill="1">
        <p:nvSpPr>
          <p:cNvPr id="2" name="文本框 1"/>
          <p:cNvSpPr txBox="1"/>
          <p:nvPr userDrawn="1">
            <p:custDataLst>
              <p:tags r:id="rId5"/>
            </p:custDataLst>
          </p:nvPr>
        </p:nvSpPr>
        <p:spPr>
          <a:xfrm>
            <a:off x="3780155" y="194310"/>
            <a:ext cx="1694815" cy="4603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gradFill>
                  <a:gsLst>
                    <a:gs pos="42000">
                      <a:srgbClr val="EC5763"/>
                    </a:gs>
                    <a:gs pos="0">
                      <a:srgbClr val="F28F97"/>
                    </a:gs>
                    <a:gs pos="100000">
                      <a:srgbClr val="E51E2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随堂练习</a:t>
            </a:r>
            <a:endParaRPr lang="zh-CN" altLang="en-US" sz="2400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sp>
        <p:nvSpPr>
          <p:cNvPr id="5" name="日期占位符 3"/>
          <p:cNvSpPr>
            <a:spLocks noGrp="1"/>
          </p:cNvSpPr>
          <p:nvPr userDrawn="1">
            <p:custDataLst>
              <p:tags r:id="rId6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5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日期占位符 3"/>
          <p:cNvSpPr>
            <a:spLocks noGrp="1"/>
          </p:cNvSpPr>
          <p:nvPr userDrawn="1">
            <p:custDataLst>
              <p:tags r:id="rId7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  <p:pic>
        <p:nvPicPr>
          <p:cNvPr id="5" name="图片 4" descr="a11205cca81045b99198edf363278985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84150" y="-193834"/>
            <a:ext cx="1790700" cy="1790700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>
            <p:custDataLst>
              <p:tags r:id="rId10"/>
            </p:custDataLst>
          </p:nvPr>
        </p:nvSpPr>
        <p:spPr>
          <a:xfrm>
            <a:off x="-1260792" y="482918"/>
            <a:ext cx="4572000" cy="46037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400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sym typeface="+mn-ea"/>
              </a:rPr>
              <a:t>课堂小结</a:t>
            </a:r>
            <a:endParaRPr lang="zh-CN" altLang="en-US" sz="2400"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sym typeface="+mn-ea"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bd50cfcec5b74011ae064c777db4c463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67360" y="-484505"/>
            <a:ext cx="1506220" cy="1506220"/>
          </a:xfrm>
          <a:prstGeom prst="rect">
            <a:avLst/>
          </a:prstGeom>
        </p:spPr>
      </p:pic>
      <p:pic>
        <p:nvPicPr>
          <p:cNvPr id="5" name="图片 4" descr="c576aabd75d74d21b492643eba8ecd45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315" y="0"/>
            <a:ext cx="597535" cy="509905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>
            <p:custDataLst>
              <p:tags r:id="rId9"/>
            </p:custDataLst>
          </p:nvPr>
        </p:nvSpPr>
        <p:spPr>
          <a:xfrm>
            <a:off x="-180975" y="72390"/>
            <a:ext cx="2814320" cy="447040"/>
          </a:xfrm>
          <a:prstGeom prst="rect">
            <a:avLst/>
          </a:prstGeom>
          <a:noFill/>
        </p:spPr>
        <p:txBody>
          <a:bodyPr wrap="square" rtlCol="0" anchor="t">
            <a:no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20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latin typeface="黑体" panose="02010609060101010101" charset="-122"/>
                <a:ea typeface="黑体" panose="02010609060101010101" charset="-122"/>
                <a:sym typeface="+mn-ea"/>
              </a:rPr>
              <a:t>中考考法</a:t>
            </a:r>
            <a:endParaRPr lang="zh-CN" altLang="en-US" sz="220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7" name="图片 6" descr="t04ff8d5ab070a50132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 flipH="1">
            <a:off x="7740015" y="3075940"/>
            <a:ext cx="1403985" cy="2149475"/>
          </a:xfrm>
          <a:prstGeom prst="rect">
            <a:avLst/>
          </a:prstGeom>
        </p:spPr>
      </p:pic>
      <p:sp>
        <p:nvSpPr>
          <p:cNvPr id="8" name="日期占位符 3"/>
          <p:cNvSpPr>
            <a:spLocks noGrp="1"/>
          </p:cNvSpPr>
          <p:nvPr userDrawn="1">
            <p:custDataLst>
              <p:tags r:id="rId12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42.xml" /><Relationship Id="rId11" Type="http://schemas.openxmlformats.org/officeDocument/2006/relationships/tags" Target="../tags/tag43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tags" Target="../tags/tag41.xml" /><Relationship Id="rId8" Type="http://schemas.openxmlformats.org/officeDocument/2006/relationships/image" Target="file:///D:\qq&#25991;&#20214;\712321467\Image\C2C\Image2\%7b75232B38-A165-1FB7-499C-2E1C792CACB5%7d.png" TargetMode="External" /><Relationship Id="rId9" Type="http://schemas.openxmlformats.org/officeDocument/2006/relationships/image" Target="../media/image11.png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>
          <p:custDataLst>
            <p:tags r:id="rId7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073743875" descr="学科网 zxxk.com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 r:link="rId8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11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ransition/>
  <p:timing/>
  <p:hf hdr="0" ftr="0"/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7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3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5143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207135"/>
        </a:tabLst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8572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2001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15430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13.png" /><Relationship Id="rId11" Type="http://schemas.openxmlformats.org/officeDocument/2006/relationships/tags" Target="../tags/tag68.xml" /><Relationship Id="rId12" Type="http://schemas.openxmlformats.org/officeDocument/2006/relationships/image" Target="../media/image14.png" /><Relationship Id="rId13" Type="http://schemas.openxmlformats.org/officeDocument/2006/relationships/tags" Target="../tags/tag69.xml" /><Relationship Id="rId14" Type="http://schemas.openxmlformats.org/officeDocument/2006/relationships/tags" Target="../tags/tag70.xml" /><Relationship Id="rId15" Type="http://schemas.openxmlformats.org/officeDocument/2006/relationships/tags" Target="../tags/tag71.xml" /><Relationship Id="rId16" Type="http://schemas.openxmlformats.org/officeDocument/2006/relationships/image" Target="../media/image15.png" /><Relationship Id="rId17" Type="http://schemas.openxmlformats.org/officeDocument/2006/relationships/tags" Target="../tags/tag72.xml" /><Relationship Id="rId18" Type="http://schemas.openxmlformats.org/officeDocument/2006/relationships/tags" Target="../tags/tag73.xml" /><Relationship Id="rId19" Type="http://schemas.openxmlformats.org/officeDocument/2006/relationships/tags" Target="../tags/tag74.xml" /><Relationship Id="rId2" Type="http://schemas.openxmlformats.org/officeDocument/2006/relationships/notesSlide" Target="../notesSlides/notesSlide1.xml" /><Relationship Id="rId20" Type="http://schemas.openxmlformats.org/officeDocument/2006/relationships/image" Target="../media/image16.gif" /><Relationship Id="rId21" Type="http://schemas.openxmlformats.org/officeDocument/2006/relationships/tags" Target="../tags/tag75.xml" /><Relationship Id="rId22" Type="http://schemas.openxmlformats.org/officeDocument/2006/relationships/tags" Target="../tags/tag76.xml" /><Relationship Id="rId23" Type="http://schemas.openxmlformats.org/officeDocument/2006/relationships/tags" Target="../tags/tag77.xml" /><Relationship Id="rId3" Type="http://schemas.openxmlformats.org/officeDocument/2006/relationships/tags" Target="../tags/tag62.xml" /><Relationship Id="rId4" Type="http://schemas.openxmlformats.org/officeDocument/2006/relationships/tags" Target="../tags/tag63.xml" /><Relationship Id="rId5" Type="http://schemas.openxmlformats.org/officeDocument/2006/relationships/tags" Target="../tags/tag64.xml" /><Relationship Id="rId6" Type="http://schemas.openxmlformats.org/officeDocument/2006/relationships/image" Target="../media/image12.png" /><Relationship Id="rId7" Type="http://schemas.openxmlformats.org/officeDocument/2006/relationships/tags" Target="../tags/tag65.xml" /><Relationship Id="rId8" Type="http://schemas.openxmlformats.org/officeDocument/2006/relationships/tags" Target="../tags/tag66.xml" /><Relationship Id="rId9" Type="http://schemas.openxmlformats.org/officeDocument/2006/relationships/tags" Target="../tags/tag67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149.xml" /><Relationship Id="rId3" Type="http://schemas.openxmlformats.org/officeDocument/2006/relationships/tags" Target="../tags/tag150.xml" /><Relationship Id="rId4" Type="http://schemas.openxmlformats.org/officeDocument/2006/relationships/tags" Target="../tags/tag151.xml" /><Relationship Id="rId5" Type="http://schemas.openxmlformats.org/officeDocument/2006/relationships/tags" Target="../tags/tag152.xml" /><Relationship Id="rId6" Type="http://schemas.openxmlformats.org/officeDocument/2006/relationships/tags" Target="../tags/tag153.xml" /><Relationship Id="rId7" Type="http://schemas.openxmlformats.org/officeDocument/2006/relationships/tags" Target="../tags/tag154.xml" /><Relationship Id="rId8" Type="http://schemas.openxmlformats.org/officeDocument/2006/relationships/tags" Target="../tags/tag155.xml" /><Relationship Id="rId9" Type="http://schemas.openxmlformats.org/officeDocument/2006/relationships/tags" Target="../tags/tag156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notesSlide" Target="../notesSlides/notesSlide3.xml" /><Relationship Id="rId3" Type="http://schemas.openxmlformats.org/officeDocument/2006/relationships/tags" Target="../tags/tag161.xml" /><Relationship Id="rId4" Type="http://schemas.openxmlformats.org/officeDocument/2006/relationships/tags" Target="../tags/tag162.xml" /><Relationship Id="rId5" Type="http://schemas.openxmlformats.org/officeDocument/2006/relationships/tags" Target="../tags/tag163.xml" /><Relationship Id="rId6" Type="http://schemas.openxmlformats.org/officeDocument/2006/relationships/tags" Target="../tags/tag164.xml" /><Relationship Id="rId7" Type="http://schemas.openxmlformats.org/officeDocument/2006/relationships/tags" Target="../tags/tag165.xml" /><Relationship Id="rId8" Type="http://schemas.openxmlformats.org/officeDocument/2006/relationships/tags" Target="../tags/tag166.xml" /><Relationship Id="rId9" Type="http://schemas.openxmlformats.org/officeDocument/2006/relationships/slide" Target="slide2.xml" TargetMode="Interna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notesSlide" Target="../notesSlides/notesSlide4.xml" /><Relationship Id="rId3" Type="http://schemas.openxmlformats.org/officeDocument/2006/relationships/tags" Target="../tags/tag171.xml" /><Relationship Id="rId4" Type="http://schemas.openxmlformats.org/officeDocument/2006/relationships/tags" Target="../tags/tag172.xml" /><Relationship Id="rId5" Type="http://schemas.openxmlformats.org/officeDocument/2006/relationships/tags" Target="../tags/tag173.xml" /><Relationship Id="rId6" Type="http://schemas.openxmlformats.org/officeDocument/2006/relationships/tags" Target="../tags/tag174.xml" /><Relationship Id="rId7" Type="http://schemas.openxmlformats.org/officeDocument/2006/relationships/tags" Target="../tags/tag175.xml" /><Relationship Id="rId8" Type="http://schemas.openxmlformats.org/officeDocument/2006/relationships/slide" Target="slide2.xml" TargetMode="Interna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10" Type="http://schemas.openxmlformats.org/officeDocument/2006/relationships/tags" Target="../tags/tag186.xml" /><Relationship Id="rId11" Type="http://schemas.openxmlformats.org/officeDocument/2006/relationships/tags" Target="../tags/tag187.xml" /><Relationship Id="rId12" Type="http://schemas.openxmlformats.org/officeDocument/2006/relationships/slide" Target="slide2.xml" TargetMode="Internal" /><Relationship Id="rId13" Type="http://schemas.openxmlformats.org/officeDocument/2006/relationships/image" Target="../media/image21.png" /><Relationship Id="rId14" Type="http://schemas.openxmlformats.org/officeDocument/2006/relationships/tags" Target="../tags/tag188.xml" /><Relationship Id="rId2" Type="http://schemas.openxmlformats.org/officeDocument/2006/relationships/notesSlide" Target="../notesSlides/notesSlide5.xml" /><Relationship Id="rId3" Type="http://schemas.openxmlformats.org/officeDocument/2006/relationships/tags" Target="../tags/tag180.xml" /><Relationship Id="rId4" Type="http://schemas.openxmlformats.org/officeDocument/2006/relationships/image" Target="../media/image20.jpeg" /><Relationship Id="rId5" Type="http://schemas.openxmlformats.org/officeDocument/2006/relationships/tags" Target="../tags/tag181.xml" /><Relationship Id="rId6" Type="http://schemas.openxmlformats.org/officeDocument/2006/relationships/tags" Target="../tags/tag182.xml" /><Relationship Id="rId7" Type="http://schemas.openxmlformats.org/officeDocument/2006/relationships/tags" Target="../tags/tag183.xml" /><Relationship Id="rId8" Type="http://schemas.openxmlformats.org/officeDocument/2006/relationships/tags" Target="../tags/tag184.xml" /><Relationship Id="rId9" Type="http://schemas.openxmlformats.org/officeDocument/2006/relationships/tags" Target="../tags/tag185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10" Type="http://schemas.openxmlformats.org/officeDocument/2006/relationships/tags" Target="../tags/tag199.xml" /><Relationship Id="rId11" Type="http://schemas.openxmlformats.org/officeDocument/2006/relationships/slide" Target="slide2.xml" TargetMode="Internal" /><Relationship Id="rId2" Type="http://schemas.openxmlformats.org/officeDocument/2006/relationships/notesSlide" Target="../notesSlides/notesSlide6.xml" /><Relationship Id="rId3" Type="http://schemas.openxmlformats.org/officeDocument/2006/relationships/tags" Target="../tags/tag193.xml" /><Relationship Id="rId4" Type="http://schemas.openxmlformats.org/officeDocument/2006/relationships/tags" Target="../tags/tag194.xml" /><Relationship Id="rId5" Type="http://schemas.openxmlformats.org/officeDocument/2006/relationships/tags" Target="../tags/tag195.xml" /><Relationship Id="rId6" Type="http://schemas.openxmlformats.org/officeDocument/2006/relationships/tags" Target="../tags/tag196.xml" /><Relationship Id="rId7" Type="http://schemas.openxmlformats.org/officeDocument/2006/relationships/image" Target="../media/image22.png" /><Relationship Id="rId8" Type="http://schemas.openxmlformats.org/officeDocument/2006/relationships/tags" Target="../tags/tag197.xml" /><Relationship Id="rId9" Type="http://schemas.openxmlformats.org/officeDocument/2006/relationships/tags" Target="../tags/tag198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tags" Target="../tags/tag200.xml" /><Relationship Id="rId3" Type="http://schemas.openxmlformats.org/officeDocument/2006/relationships/tags" Target="../tags/tag201.xml" /><Relationship Id="rId4" Type="http://schemas.openxmlformats.org/officeDocument/2006/relationships/tags" Target="../tags/tag202.xml" /><Relationship Id="rId5" Type="http://schemas.openxmlformats.org/officeDocument/2006/relationships/image" Target="../media/image23.png" /><Relationship Id="rId6" Type="http://schemas.openxmlformats.org/officeDocument/2006/relationships/tags" Target="../tags/tag203.xml" /><Relationship Id="rId7" Type="http://schemas.openxmlformats.org/officeDocument/2006/relationships/tags" Target="../tags/tag204.xml" /><Relationship Id="rId8" Type="http://schemas.openxmlformats.org/officeDocument/2006/relationships/tags" Target="../tags/tag205.xml" /><Relationship Id="rId9" Type="http://schemas.openxmlformats.org/officeDocument/2006/relationships/slide" Target="slide2.xml" TargetMode="Interna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10" Type="http://schemas.openxmlformats.org/officeDocument/2006/relationships/slide" Target="slide2.xml" TargetMode="Internal" /><Relationship Id="rId2" Type="http://schemas.openxmlformats.org/officeDocument/2006/relationships/notesSlide" Target="../notesSlides/notesSlide7.xml" /><Relationship Id="rId3" Type="http://schemas.openxmlformats.org/officeDocument/2006/relationships/tags" Target="../tags/tag210.xml" /><Relationship Id="rId4" Type="http://schemas.openxmlformats.org/officeDocument/2006/relationships/tags" Target="../tags/tag211.xml" /><Relationship Id="rId5" Type="http://schemas.openxmlformats.org/officeDocument/2006/relationships/tags" Target="../tags/tag212.xml" /><Relationship Id="rId6" Type="http://schemas.openxmlformats.org/officeDocument/2006/relationships/image" Target="../media/image24.jpeg" /><Relationship Id="rId7" Type="http://schemas.openxmlformats.org/officeDocument/2006/relationships/tags" Target="../tags/tag213.xml" /><Relationship Id="rId8" Type="http://schemas.openxmlformats.org/officeDocument/2006/relationships/tags" Target="../tags/tag214.xml" /><Relationship Id="rId9" Type="http://schemas.openxmlformats.org/officeDocument/2006/relationships/tags" Target="../tags/tag215.xm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27.xml" /><Relationship Id="rId11" Type="http://schemas.openxmlformats.org/officeDocument/2006/relationships/tags" Target="../tags/tag228.xml" /><Relationship Id="rId12" Type="http://schemas.openxmlformats.org/officeDocument/2006/relationships/tags" Target="../tags/tag229.xml" /><Relationship Id="rId13" Type="http://schemas.openxmlformats.org/officeDocument/2006/relationships/tags" Target="../tags/tag230.xml" /><Relationship Id="rId14" Type="http://schemas.openxmlformats.org/officeDocument/2006/relationships/tags" Target="../tags/tag231.xml" /><Relationship Id="rId15" Type="http://schemas.openxmlformats.org/officeDocument/2006/relationships/tags" Target="../tags/tag232.xml" /><Relationship Id="rId16" Type="http://schemas.openxmlformats.org/officeDocument/2006/relationships/tags" Target="../tags/tag233.xml" /><Relationship Id="rId17" Type="http://schemas.openxmlformats.org/officeDocument/2006/relationships/tags" Target="../tags/tag234.xml" /><Relationship Id="rId18" Type="http://schemas.openxmlformats.org/officeDocument/2006/relationships/tags" Target="../tags/tag235.xml" /><Relationship Id="rId19" Type="http://schemas.openxmlformats.org/officeDocument/2006/relationships/tags" Target="../tags/tag236.xml" /><Relationship Id="rId2" Type="http://schemas.openxmlformats.org/officeDocument/2006/relationships/notesSlide" Target="../notesSlides/notesSlide8.xml" /><Relationship Id="rId20" Type="http://schemas.openxmlformats.org/officeDocument/2006/relationships/tags" Target="../tags/tag237.xml" /><Relationship Id="rId21" Type="http://schemas.openxmlformats.org/officeDocument/2006/relationships/tags" Target="../tags/tag238.xml" /><Relationship Id="rId3" Type="http://schemas.openxmlformats.org/officeDocument/2006/relationships/tags" Target="../tags/tag220.xml" /><Relationship Id="rId4" Type="http://schemas.openxmlformats.org/officeDocument/2006/relationships/tags" Target="../tags/tag221.xml" /><Relationship Id="rId5" Type="http://schemas.openxmlformats.org/officeDocument/2006/relationships/tags" Target="../tags/tag222.xml" /><Relationship Id="rId6" Type="http://schemas.openxmlformats.org/officeDocument/2006/relationships/tags" Target="../tags/tag223.xml" /><Relationship Id="rId7" Type="http://schemas.openxmlformats.org/officeDocument/2006/relationships/tags" Target="../tags/tag224.xml" /><Relationship Id="rId8" Type="http://schemas.openxmlformats.org/officeDocument/2006/relationships/tags" Target="../tags/tag225.xml" /><Relationship Id="rId9" Type="http://schemas.openxmlformats.org/officeDocument/2006/relationships/tags" Target="../tags/tag226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89.xml" /><Relationship Id="rId11" Type="http://schemas.openxmlformats.org/officeDocument/2006/relationships/tags" Target="../tags/tag90.xml" /><Relationship Id="rId12" Type="http://schemas.openxmlformats.org/officeDocument/2006/relationships/tags" Target="../tags/tag91.xml" /><Relationship Id="rId13" Type="http://schemas.openxmlformats.org/officeDocument/2006/relationships/tags" Target="../tags/tag92.xml" /><Relationship Id="rId2" Type="http://schemas.openxmlformats.org/officeDocument/2006/relationships/notesSlide" Target="../notesSlides/notesSlide2.xml" /><Relationship Id="rId3" Type="http://schemas.openxmlformats.org/officeDocument/2006/relationships/tags" Target="../tags/tag82.xml" /><Relationship Id="rId4" Type="http://schemas.openxmlformats.org/officeDocument/2006/relationships/tags" Target="../tags/tag83.xml" /><Relationship Id="rId5" Type="http://schemas.openxmlformats.org/officeDocument/2006/relationships/tags" Target="../tags/tag84.xml" /><Relationship Id="rId6" Type="http://schemas.openxmlformats.org/officeDocument/2006/relationships/tags" Target="../tags/tag85.xml" /><Relationship Id="rId7" Type="http://schemas.openxmlformats.org/officeDocument/2006/relationships/tags" Target="../tags/tag86.xml" /><Relationship Id="rId8" Type="http://schemas.openxmlformats.org/officeDocument/2006/relationships/tags" Target="../tags/tag87.xml" /><Relationship Id="rId9" Type="http://schemas.openxmlformats.org/officeDocument/2006/relationships/tags" Target="../tags/tag88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00.xml" /><Relationship Id="rId2" Type="http://schemas.openxmlformats.org/officeDocument/2006/relationships/tags" Target="../tags/tag93.xml" /><Relationship Id="rId3" Type="http://schemas.openxmlformats.org/officeDocument/2006/relationships/image" Target="../media/image17.png" /><Relationship Id="rId4" Type="http://schemas.openxmlformats.org/officeDocument/2006/relationships/tags" Target="../tags/tag94.xml" /><Relationship Id="rId5" Type="http://schemas.openxmlformats.org/officeDocument/2006/relationships/tags" Target="../tags/tag95.xml" /><Relationship Id="rId6" Type="http://schemas.openxmlformats.org/officeDocument/2006/relationships/tags" Target="../tags/tag96.xml" /><Relationship Id="rId7" Type="http://schemas.openxmlformats.org/officeDocument/2006/relationships/tags" Target="../tags/tag97.xml" /><Relationship Id="rId8" Type="http://schemas.openxmlformats.org/officeDocument/2006/relationships/tags" Target="../tags/tag98.xml" /><Relationship Id="rId9" Type="http://schemas.openxmlformats.org/officeDocument/2006/relationships/tags" Target="../tags/tag99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08.xml" /><Relationship Id="rId2" Type="http://schemas.openxmlformats.org/officeDocument/2006/relationships/tags" Target="../tags/tag101.xml" /><Relationship Id="rId3" Type="http://schemas.openxmlformats.org/officeDocument/2006/relationships/tags" Target="../tags/tag102.xml" /><Relationship Id="rId4" Type="http://schemas.openxmlformats.org/officeDocument/2006/relationships/tags" Target="../tags/tag103.xml" /><Relationship Id="rId5" Type="http://schemas.openxmlformats.org/officeDocument/2006/relationships/tags" Target="../tags/tag104.xml" /><Relationship Id="rId6" Type="http://schemas.openxmlformats.org/officeDocument/2006/relationships/tags" Target="../tags/tag105.xml" /><Relationship Id="rId7" Type="http://schemas.openxmlformats.org/officeDocument/2006/relationships/tags" Target="../tags/tag106.xml" /><Relationship Id="rId8" Type="http://schemas.openxmlformats.org/officeDocument/2006/relationships/tags" Target="../tags/tag107.xml" /><Relationship Id="rId9" Type="http://schemas.openxmlformats.org/officeDocument/2006/relationships/image" Target="../media/image18.jpe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109.xml" /><Relationship Id="rId3" Type="http://schemas.openxmlformats.org/officeDocument/2006/relationships/tags" Target="../tags/tag110.xml" /><Relationship Id="rId4" Type="http://schemas.openxmlformats.org/officeDocument/2006/relationships/image" Target="../media/image19.jpeg" /><Relationship Id="rId5" Type="http://schemas.openxmlformats.org/officeDocument/2006/relationships/tags" Target="../tags/tag111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20.xml" /><Relationship Id="rId11" Type="http://schemas.openxmlformats.org/officeDocument/2006/relationships/tags" Target="../tags/tag121.xml" /><Relationship Id="rId12" Type="http://schemas.openxmlformats.org/officeDocument/2006/relationships/tags" Target="../tags/tag122.xml" /><Relationship Id="rId13" Type="http://schemas.openxmlformats.org/officeDocument/2006/relationships/tags" Target="../tags/tag123.xml" /><Relationship Id="rId2" Type="http://schemas.openxmlformats.org/officeDocument/2006/relationships/tags" Target="../tags/tag112.xml" /><Relationship Id="rId3" Type="http://schemas.openxmlformats.org/officeDocument/2006/relationships/tags" Target="../tags/tag113.xml" /><Relationship Id="rId4" Type="http://schemas.openxmlformats.org/officeDocument/2006/relationships/tags" Target="../tags/tag114.xml" /><Relationship Id="rId5" Type="http://schemas.openxmlformats.org/officeDocument/2006/relationships/tags" Target="../tags/tag115.xml" /><Relationship Id="rId6" Type="http://schemas.openxmlformats.org/officeDocument/2006/relationships/tags" Target="../tags/tag116.xml" /><Relationship Id="rId7" Type="http://schemas.openxmlformats.org/officeDocument/2006/relationships/tags" Target="../tags/tag117.xml" /><Relationship Id="rId8" Type="http://schemas.openxmlformats.org/officeDocument/2006/relationships/tags" Target="../tags/tag118.xml" /><Relationship Id="rId9" Type="http://schemas.openxmlformats.org/officeDocument/2006/relationships/tags" Target="../tags/tag119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32.xml" /><Relationship Id="rId11" Type="http://schemas.openxmlformats.org/officeDocument/2006/relationships/tags" Target="../tags/tag133.xml" /><Relationship Id="rId2" Type="http://schemas.openxmlformats.org/officeDocument/2006/relationships/tags" Target="../tags/tag124.xml" /><Relationship Id="rId3" Type="http://schemas.openxmlformats.org/officeDocument/2006/relationships/tags" Target="../tags/tag125.xml" /><Relationship Id="rId4" Type="http://schemas.openxmlformats.org/officeDocument/2006/relationships/tags" Target="../tags/tag126.xml" /><Relationship Id="rId5" Type="http://schemas.openxmlformats.org/officeDocument/2006/relationships/tags" Target="../tags/tag127.xml" /><Relationship Id="rId6" Type="http://schemas.openxmlformats.org/officeDocument/2006/relationships/tags" Target="../tags/tag128.xml" /><Relationship Id="rId7" Type="http://schemas.openxmlformats.org/officeDocument/2006/relationships/tags" Target="../tags/tag129.xml" /><Relationship Id="rId8" Type="http://schemas.openxmlformats.org/officeDocument/2006/relationships/tags" Target="../tags/tag130.xml" /><Relationship Id="rId9" Type="http://schemas.openxmlformats.org/officeDocument/2006/relationships/tags" Target="../tags/tag13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134.xml" /><Relationship Id="rId3" Type="http://schemas.openxmlformats.org/officeDocument/2006/relationships/tags" Target="../tags/tag135.xml" /><Relationship Id="rId4" Type="http://schemas.openxmlformats.org/officeDocument/2006/relationships/tags" Target="../tags/tag136.xml" /><Relationship Id="rId5" Type="http://schemas.openxmlformats.org/officeDocument/2006/relationships/tags" Target="../tags/tag137.xml" /><Relationship Id="rId6" Type="http://schemas.openxmlformats.org/officeDocument/2006/relationships/tags" Target="../tags/tag138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47.xml" /><Relationship Id="rId11" Type="http://schemas.openxmlformats.org/officeDocument/2006/relationships/tags" Target="../tags/tag148.xml" /><Relationship Id="rId2" Type="http://schemas.openxmlformats.org/officeDocument/2006/relationships/tags" Target="../tags/tag139.xml" /><Relationship Id="rId3" Type="http://schemas.openxmlformats.org/officeDocument/2006/relationships/tags" Target="../tags/tag140.xml" /><Relationship Id="rId4" Type="http://schemas.openxmlformats.org/officeDocument/2006/relationships/tags" Target="../tags/tag141.xml" /><Relationship Id="rId5" Type="http://schemas.openxmlformats.org/officeDocument/2006/relationships/tags" Target="../tags/tag142.xml" /><Relationship Id="rId6" Type="http://schemas.openxmlformats.org/officeDocument/2006/relationships/tags" Target="../tags/tag143.xml" /><Relationship Id="rId7" Type="http://schemas.openxmlformats.org/officeDocument/2006/relationships/tags" Target="../tags/tag144.xml" /><Relationship Id="rId8" Type="http://schemas.openxmlformats.org/officeDocument/2006/relationships/tags" Target="../tags/tag145.xml" /><Relationship Id="rId9" Type="http://schemas.openxmlformats.org/officeDocument/2006/relationships/tags" Target="../tags/tag146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32" name="Freeform 20" title=""/>
          <p:cNvSpPr>
            <a:spLocks noEditPoints="1"/>
          </p:cNvSpPr>
          <p:nvPr>
            <p:custDataLst>
              <p:tags r:id="rId4"/>
            </p:custDataLst>
          </p:nvPr>
        </p:nvSpPr>
        <p:spPr bwMode="auto">
          <a:xfrm>
            <a:off x="6788966" y="1500758"/>
            <a:ext cx="123141" cy="121830"/>
          </a:xfrm>
          <a:custGeom>
            <a:gdLst>
              <a:gd name="T0" fmla="*/ 232 w 340"/>
              <a:gd name="T1" fmla="*/ 183 h 333"/>
              <a:gd name="T2" fmla="*/ 274 w 340"/>
              <a:gd name="T3" fmla="*/ 224 h 333"/>
              <a:gd name="T4" fmla="*/ 232 w 340"/>
              <a:gd name="T5" fmla="*/ 266 h 333"/>
              <a:gd name="T6" fmla="*/ 191 w 340"/>
              <a:gd name="T7" fmla="*/ 224 h 333"/>
              <a:gd name="T8" fmla="*/ 232 w 340"/>
              <a:gd name="T9" fmla="*/ 183 h 333"/>
              <a:gd name="T10" fmla="*/ 75 w 340"/>
              <a:gd name="T11" fmla="*/ 3 h 333"/>
              <a:gd name="T12" fmla="*/ 85 w 340"/>
              <a:gd name="T13" fmla="*/ 24 h 333"/>
              <a:gd name="T14" fmla="*/ 63 w 340"/>
              <a:gd name="T15" fmla="*/ 46 h 333"/>
              <a:gd name="T16" fmla="*/ 42 w 340"/>
              <a:gd name="T17" fmla="*/ 67 h 333"/>
              <a:gd name="T18" fmla="*/ 0 w 340"/>
              <a:gd name="T19" fmla="*/ 94 h 333"/>
              <a:gd name="T20" fmla="*/ 140 w 340"/>
              <a:gd name="T21" fmla="*/ 235 h 333"/>
              <a:gd name="T22" fmla="*/ 207 w 340"/>
              <a:gd name="T23" fmla="*/ 324 h 333"/>
              <a:gd name="T24" fmla="*/ 242 w 340"/>
              <a:gd name="T25" fmla="*/ 333 h 333"/>
              <a:gd name="T26" fmla="*/ 340 w 340"/>
              <a:gd name="T27" fmla="*/ 235 h 333"/>
              <a:gd name="T28" fmla="*/ 330 w 340"/>
              <a:gd name="T29" fmla="*/ 199 h 333"/>
              <a:gd name="T30" fmla="*/ 242 w 340"/>
              <a:gd name="T31" fmla="*/ 133 h 333"/>
              <a:gd name="T32" fmla="*/ 109 w 340"/>
              <a:gd name="T33" fmla="*/ 0 h 333"/>
              <a:gd name="T34" fmla="*/ 96 w 340"/>
              <a:gd name="T35" fmla="*/ 13 h 333"/>
              <a:gd name="T36" fmla="*/ 75 w 340"/>
              <a:gd name="T37" fmla="*/ 3 h 333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40" h="333">
                <a:moveTo>
                  <a:pt x="232" y="183"/>
                </a:moveTo>
                <a:cubicBezTo>
                  <a:pt x="255" y="183"/>
                  <a:pt x="274" y="201"/>
                  <a:pt x="274" y="224"/>
                </a:cubicBezTo>
                <a:cubicBezTo>
                  <a:pt x="274" y="247"/>
                  <a:pt x="255" y="266"/>
                  <a:pt x="232" y="266"/>
                </a:cubicBezTo>
                <a:cubicBezTo>
                  <a:pt x="210" y="266"/>
                  <a:pt x="191" y="247"/>
                  <a:pt x="191" y="224"/>
                </a:cubicBezTo>
                <a:cubicBezTo>
                  <a:pt x="191" y="201"/>
                  <a:pt x="210" y="183"/>
                  <a:pt x="232" y="183"/>
                </a:cubicBezTo>
                <a:close/>
                <a:moveTo>
                  <a:pt x="75" y="3"/>
                </a:moveTo>
                <a:lnTo>
                  <a:pt x="85" y="24"/>
                </a:lnTo>
                <a:lnTo>
                  <a:pt x="63" y="46"/>
                </a:lnTo>
                <a:lnTo>
                  <a:pt x="42" y="67"/>
                </a:lnTo>
                <a:cubicBezTo>
                  <a:pt x="30" y="79"/>
                  <a:pt x="15" y="88"/>
                  <a:pt x="0" y="94"/>
                </a:cubicBezTo>
                <a:lnTo>
                  <a:pt x="140" y="235"/>
                </a:lnTo>
                <a:lnTo>
                  <a:pt x="207" y="324"/>
                </a:lnTo>
                <a:lnTo>
                  <a:pt x="242" y="333"/>
                </a:lnTo>
                <a:lnTo>
                  <a:pt x="340" y="235"/>
                </a:lnTo>
                <a:lnTo>
                  <a:pt x="330" y="199"/>
                </a:lnTo>
                <a:lnTo>
                  <a:pt x="242" y="133"/>
                </a:lnTo>
                <a:lnTo>
                  <a:pt x="109" y="0"/>
                </a:lnTo>
                <a:lnTo>
                  <a:pt x="96" y="13"/>
                </a:lnTo>
                <a:lnTo>
                  <a:pt x="75" y="3"/>
                </a:lnTo>
                <a:close/>
              </a:path>
            </a:pathLst>
          </a:custGeom>
          <a:solidFill>
            <a:srgbClr val="F8F8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21A3D0"/>
              </a:solidFill>
              <a:effectLst/>
              <a:uLnTx/>
              <a:uFillTx/>
              <a:latin typeface="Arial"/>
              <a:ea typeface="微软雅黑" panose="020b0503020204020204" charset="-122"/>
              <a:cs typeface="+mn-cs"/>
            </a:endParaRPr>
          </a:p>
        </p:txBody>
      </p:sp>
      <p:sp>
        <p:nvSpPr>
          <p:cNvPr id="11" name="Text Box 33" title=""/>
          <p:cNvSpPr txBox="1"/>
          <p:nvPr>
            <p:custDataLst>
              <p:tags r:id="rId5"/>
            </p:custDataLst>
          </p:nvPr>
        </p:nvSpPr>
        <p:spPr>
          <a:xfrm>
            <a:off x="971550" y="1017905"/>
            <a:ext cx="5544185" cy="33718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北师大版（新教材）物理</a:t>
            </a:r>
            <a:r>
              <a:rPr kumimoji="0" lang="en-US" altLang="zh-CN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9</a:t>
            </a:r>
            <a:r>
              <a:rPr kumimoji="0" lang="zh-CN" altLang="en-US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年级全一册</a:t>
            </a:r>
            <a:r>
              <a:rPr lang="zh-CN" altLang="en-US" sz="1600" b="1" noProof="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精做课件</a:t>
            </a:r>
            <a:endParaRPr kumimoji="0" lang="zh-CN" altLang="en-US" sz="1600" b="1" i="0" u="none" strike="noStrike" kern="1200" cap="none" spc="0" normalizeH="0" baseline="0" noProof="0">
              <a:ln w="15875"/>
              <a:gradFill>
                <a:gsLst>
                  <a:gs pos="0">
                    <a:schemeClr val="accent1">
                      <a:hueMod val="80000"/>
                    </a:schemeClr>
                  </a:gs>
                  <a:gs pos="100000">
                    <a:schemeClr val="accent1">
                      <a:alpha val="100000"/>
                    </a:schemeClr>
                  </a:gs>
                </a:gsLst>
                <a:lin ang="2700000" scaled="0"/>
              </a:gra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pic>
        <p:nvPicPr>
          <p:cNvPr id="15" name="图片 14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 rot="714975">
            <a:off x="595772" y="671738"/>
            <a:ext cx="489858" cy="597027"/>
          </a:xfrm>
          <a:prstGeom prst="rect">
            <a:avLst/>
          </a:prstGeom>
        </p:spPr>
      </p:pic>
      <p:sp>
        <p:nvSpPr>
          <p:cNvPr id="5" name="Rectangle 5" title=""/>
          <p:cNvSpPr/>
          <p:nvPr>
            <p:custDataLst>
              <p:tags r:id="rId8"/>
            </p:custDataLst>
          </p:nvPr>
        </p:nvSpPr>
        <p:spPr>
          <a:xfrm>
            <a:off x="860425" y="1995488"/>
            <a:ext cx="57658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/>
          <a:p>
            <a:pPr algn="ctr">
              <a:buClrTx/>
              <a:buSzTx/>
              <a:buFontTx/>
              <a:defRPr/>
            </a:pPr>
            <a:r>
              <a:rPr lang="en-US" altLang="zh-CN" sz="24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16.1</a:t>
            </a:r>
            <a:r>
              <a:rPr lang="zh-CN" altLang="en-US" sz="24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浩瀚的宇宙</a:t>
            </a:r>
            <a:endParaRPr lang="zh-CN" altLang="en-US" sz="2400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9"/>
            </p:custDataLst>
          </p:nvPr>
        </p:nvSpPr>
        <p:spPr>
          <a:xfrm>
            <a:off x="971550" y="1424940"/>
            <a:ext cx="58153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defRPr/>
            </a:pPr>
            <a:r>
              <a:rPr lang="zh-CN" altLang="en-US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第十六章</a:t>
            </a:r>
            <a:r>
              <a:rPr lang="en-US" altLang="zh-CN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 </a:t>
            </a:r>
            <a:r>
              <a:rPr lang="zh-CN" altLang="en-US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永恒的探索：宇宙和粒子</a:t>
            </a:r>
            <a:endParaRPr lang="zh-CN" altLang="en-US" sz="2400" b="1" kern="0">
              <a:gradFill>
                <a:gsLst>
                  <a:gs pos="0">
                    <a:srgbClr val="FABF9F"/>
                  </a:gs>
                  <a:gs pos="100000">
                    <a:srgbClr val="F4F099"/>
                  </a:gs>
                </a:gsLst>
                <a:lin ang="162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  <a:sym typeface="Arial"/>
            </a:endParaRPr>
          </a:p>
        </p:txBody>
      </p:sp>
      <p:pic>
        <p:nvPicPr>
          <p:cNvPr id="4" name="图片 3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>
            <a:alphaModFix amt="80000"/>
          </a:blip>
          <a:stretch>
            <a:fillRect/>
          </a:stretch>
        </p:blipFill>
        <p:spPr>
          <a:xfrm flipH="1">
            <a:off x="5436235" y="555625"/>
            <a:ext cx="2493645" cy="4648200"/>
          </a:xfrm>
          <a:prstGeom prst="rect">
            <a:avLst/>
          </a:prstGeom>
        </p:spPr>
      </p:pic>
      <p:pic>
        <p:nvPicPr>
          <p:cNvPr id="17" name="图片 16" title="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63"/>
          <a:stretch>
            <a:fillRect/>
          </a:stretch>
        </p:blipFill>
        <p:spPr>
          <a:xfrm>
            <a:off x="5810250" y="-92710"/>
            <a:ext cx="3333750" cy="2518410"/>
          </a:xfrm>
          <a:prstGeom prst="rect">
            <a:avLst/>
          </a:prstGeom>
        </p:spPr>
      </p:pic>
      <p:sp>
        <p:nvSpPr>
          <p:cNvPr id="14" name="TextBox 8" title=""/>
          <p:cNvSpPr txBox="1"/>
          <p:nvPr userDrawn="1">
            <p:custDataLst>
              <p:tags r:id="rId14"/>
            </p:custDataLst>
          </p:nvPr>
        </p:nvSpPr>
        <p:spPr>
          <a:xfrm>
            <a:off x="2123288" y="2715878"/>
            <a:ext cx="4215523" cy="828675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>
              <a:defRPr sz="2000">
                <a:solidFill>
                  <a:schemeClr val="accent2"/>
                </a:solidFill>
                <a:latin typeface="+mn-ea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授课教师：</a:t>
            </a:r>
            <a:r>
              <a:rPr kumimoji="0" lang="en-US" altLang="zh-CN" sz="1600" b="0" i="0" u="sng" strike="noStrike" kern="1200" cap="none" spc="0" normalizeH="0" baseline="0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 Home            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lang="zh-CN" altLang="en-US" sz="160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ea typeface="微软雅黑" panose="020b0503020204020204" charset="-122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班</a:t>
            </a:r>
            <a:r>
              <a:rPr lang="en-US" altLang="zh-CN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      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级：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</a:t>
            </a:r>
            <a:r>
              <a:rPr lang="zh-CN" altLang="en-US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九</a:t>
            </a:r>
            <a:r>
              <a:rPr lang="zh-CN" altLang="en-US" sz="14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年级（</a:t>
            </a:r>
            <a:r>
              <a:rPr lang="en-US" altLang="zh-CN" sz="14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---</a:t>
            </a:r>
            <a:r>
              <a:rPr lang="zh-CN" altLang="en-US" sz="14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）班</a:t>
            </a:r>
            <a:r>
              <a:rPr lang="en-US" altLang="zh-CN" sz="14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lang="zh-CN" altLang="en-US" sz="160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ea typeface="微软雅黑" panose="020b0503020204020204" charset="-122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时</a:t>
            </a:r>
            <a:r>
              <a:rPr lang="en-US" altLang="zh-CN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      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间：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                       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kumimoji="0" lang="zh-CN" altLang="en-US" sz="1600" b="0" i="0" u="none" strike="noStrike" kern="1200" cap="none" spc="0" normalizeH="0" baseline="0" noProof="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微软雅黑" panose="020b0503020204020204" charset="-122"/>
              <a:cs typeface="Arial"/>
              <a:sym typeface="Arial"/>
            </a:endParaRPr>
          </a:p>
        </p:txBody>
      </p:sp>
      <p:sp>
        <p:nvSpPr>
          <p:cNvPr id="3" name="日期占位符 2" title=""/>
          <p:cNvSpPr>
            <a:spLocks noGrp="1"/>
          </p:cNvSpPr>
          <p:nvPr>
            <p:ph type="dt" sz="half" idx="10"/>
            <p:custDataLst>
              <p:tags r:id="rId15"/>
            </p:custDataLst>
          </p:nvPr>
        </p:nvSpPr>
        <p:spPr>
          <a:xfrm>
            <a:off x="3059430" y="3220085"/>
            <a:ext cx="1821180" cy="245110"/>
          </a:xfrm>
        </p:spPr>
        <p:txBody>
          <a:bodyPr>
            <a:noAutofit/>
          </a:bodyPr>
          <a:lstStyle/>
          <a:p>
            <a:pPr algn="ctr"/>
            <a:fld id="{760FBDFE-C587-4B4C-A407-44438C67B59E}" type="datetime2">
              <a:rPr lang="zh-CN" altLang="en-US" sz="1600" smtClean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</a:rPr>
              <a:t>2026年2月2日</a:t>
            </a:fld>
            <a:endParaRPr lang="zh-CN" altLang="en-US" sz="1600" smtClean="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</a:endParaRPr>
          </a:p>
        </p:txBody>
      </p:sp>
      <p:pic>
        <p:nvPicPr>
          <p:cNvPr id="1026" name="Picture 2" title=""/>
          <p:cNvPicPr>
            <a:picLocks noChangeAspect="1" noChangeArrowheads="1"/>
          </p:cNvPicPr>
          <p:nvPr>
            <p:custDataLst>
              <p:tags r:id="rId17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43585" y="4443730"/>
            <a:ext cx="415925" cy="448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title=""/>
          <p:cNvPicPr>
            <a:picLocks noChangeAspect="1" noChangeArrowheads="1"/>
          </p:cNvPicPr>
          <p:nvPr>
            <p:custDataLst>
              <p:tags r:id="rId18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130" y="3281045"/>
            <a:ext cx="434975" cy="46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title=""/>
          <p:cNvPicPr>
            <a:picLocks noChangeAspect="1" noChangeArrowheads="1"/>
          </p:cNvPicPr>
          <p:nvPr>
            <p:custDataLst>
              <p:tags r:id="rId19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236460" y="5956300"/>
            <a:ext cx="534670" cy="41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 title="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467360" y="3363595"/>
            <a:ext cx="949960" cy="949960"/>
          </a:xfrm>
          <a:prstGeom prst="rect">
            <a:avLst/>
          </a:prstGeom>
        </p:spPr>
      </p:pic>
      <p:pic>
        <p:nvPicPr>
          <p:cNvPr id="7" name="图片 6" title="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395605" y="2931795"/>
            <a:ext cx="1327150" cy="1327150"/>
          </a:xfrm>
          <a:prstGeom prst="rect">
            <a:avLst/>
          </a:prstGeom>
        </p:spPr>
      </p:pic>
    </p:spTree>
    <p:custDataLst>
      <p:tags r:id="rId2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4382 -0.106912 L 0.0134382 -0.106292 C 0.0167382 -0.115242 0.0200382 -0.123272 0.0229882 -0.131292 C 0.0243782 -0.134382 0.0250682 -0.138083 0.0261082 -0.140553 C 0.0292382 -0.149203 0.0313182 -0.159383 0.0354882 -0.164943 C 0.0370482 -0.167103 0.0387882 -0.168953 0.0401782 -0.171113 C 0.0417382 -0.174203 0.0427782 -0.178833 0.0445182 -0.180373 C 0.0483382 -0.183153 0.0519782 -0.182223 0.0556282 -0.183153 C 0.0755882 -0.182223 0.0955574 -0.180373 0.115517 -0.180373 C 0.126287 -0.180373 0.137217 -0.176663 0.146947 -0.183153 C 0.151457 -0.186853 0.165697 -0.235623 0.167427 -0.241173 C 0.185657 -0.297343 0.159097 -0.208153 0.180107 -0.293023 C 0.186877 -0.320493 0.200247 -0.355373 0.208407 -0.378523 C 0.211877 -0.387783 0.214477 -0.397343 0.217947 -0.405993 C 0.220207 -0.412163 0.235317 -0.451363 0.239997 -0.455063 C 0.242607 -0.456913 0.245207 -0.460003 0.247817 -0.460923 C 0.250937 -0.463083 0.254067 -0.463703 0.257357 -0.464013 C 0.287047 -0.473273 0.280627 -0.468333 0.332877 -0.470183 C 0.337047 -0.472343 0.341387 -0.475742 0.345557 -0.476363 L 0.384967 -0.485623 C 0.389657 -0.486543 0.394687 -0.487472 0.399027 -0.488392 C 0.406147 -0.490553 0.412747 -0.492713 0.419517 -0.494573 C 0.449027 -0.492713 0.478717 -0.493023 0.507877 -0.488392 C 0.512047 -0.488083 0.515347 -0.482842 0.518817 -0.479443 C 0.531497 -0.468643 0.524547 -0.471113 0.543997 -0.451973 C 0.547117 -0.448893 0.550417 -0.445183 0.553537 -0.442713 C 0.561877 -0.436542 0.577157 -0.426972 0.586527 -0.424503 C 0.593997 -0.422963 0.601287 -0.422343 0.608577 -0.421423 C 0.624897 -0.422343 0.641387 -0.422343 0.657537 -0.424503 C 0.672117 -0.426972 0.669338 -0.433453 0.682707 -0.442713 C 0.694167 -0.450743 0.697467 -0.446423 0.707878 -0.455063 C 0.711878 -0.458453 0.714997 -0.464633 0.718997 -0.467103 C 0.723677 -0.470803 0.728717 -0.471113 0.733057 -0.473273 C 0.737047 -0.475433 0.740517 -0.477283 0.744167 -0.479443 C 0.758407 -0.495803 0.745727 -0.483452 0.764658 -0.494573 C 0.773858 -0.500123 0.782708 -0.508762 0.791387 -0.515863 C 0.813438 -0.514942 0.835839 -0.514942 0.857537 -0.513082 C 0.862917 -0.513082 0.862397 -0.512473 0.862397 -0.506913 L 0.857537 -0.488392" pathEditMode="relative" rAng="0" ptsTypes="AAAAAAAAAAAAAAAAAAAAAAAAAAAAAAAAAAAAAAA">
                                      <p:cBhvr>
                                        <p:cTn id="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4" y="-20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1288 0.183519 L 0.211288 0.183829 L 0.277088 0.185679 C 0.292538 0.186299 0.282988 0.187219 0.295488 0.192159 C 0.298268 0.193399 0.301218 0.193699 0.304338 0.194319 C 0.307638 0.203579 0.307638 0.203269 0.310768 0.214379 C 0.312848 0.222099 0.312848 0.224879 0.316148 0.231979 C 0.317538 0.234439 0.319098 0.235679 0.320488 0.238459 C 0.321358 0.240309 0.321528 0.243089 0.322748 0.244939 C 0.323788 0.246789 0.325518 0.247719 0.327088 0.249569 C 0.329168 0.252039 0.331248 0.255739 0.333508 0.258209 C 0.336288 0.260989 0.339238 0.262219 0.342018 0.264999 C 0.343578 0.265929 0.344798 0.268089 0.346528 0.269319 C 0.348088 0.270249 0.350178 0.270249 0.351908 0.271479 C 0.353998 0.272719 0.356078 0.275189 0.358338 0.275799 C 0.366838 0.277959 0.375518 0.278889 0.384378 0.280429 C 0.391838 0.279509 0.399478 0.279199 0.406948 0.277959 C 0.413368 0.277039 0.410768 0.275799 0.415798 0.273639 C 0.420658 0.271169 0.425698 0.267159 0.430728 0.267159 L 0.484898 0.264999 C 0.487328 0.262529 0.490108 0.260369 0.492708 0.258209 C 0.499828 0.251419 0.493928 0.255739 0.500178 0.251729 C 0.520838 0.209439 0.484898 0.281049 0.507818 0.240619 C 0.512158 0.232589 0.522918 0.209139 0.528128 0.198949 C 0.546528 0.163769 0.531248 0.193089 0.549998 0.163769 C 0.552958 0.158519 0.555388 0.152649 0.558508 0.148329 C 0.565628 0.138149 0.575868 0.134439 0.583508 0.128579 C 0.603648 0.112219 0.590628 0.117779 0.608508 0.108519 C 0.626738 0.0986394 0.618058 0.103579 0.636458 0.0998794 C 0.642358 0.0983294 0.647918 0.0961694 0.653998 0.0955594 L 0.725178 0.0844394 C 0.735418 0.0791994 0.744448 0.0773494 0.753298 0.0668494 C 0.774138 0.0415394 0.777958 0.0322794 0.796708 0.00295938 C 0.799478 -0.00167062 0.802778 -0.00537063 0.805208 -0.0103106 C 0.811458 -0.0211106 0.817188 -0.0331506 0.823608 -0.0430206 C 0.826568 -0.0476506 0.829688 -0.0516706 0.832298 -0.0563006 C 0.834728 -0.0606206 0.836458 -0.0661706 0.838888 -0.0695706 C 0.843058 -0.0757406 0.847748 -0.0797506 0.851908 -0.0850006 C 0.859548 -0.0951806 0.866668 -0.107221 0.874658 -0.115861 C 0.889408 -0.131601 0.891318 -0.135931 0.903998 -0.144261 C 0.905208 -0.145491 0.906598 -0.145801 0.908158 -0.146421 C 0.933678 -0.144261 0.924658 -0.144261 0.935248 -0.144261 L 0.931948 -0.139941" pathEditMode="relative" rAng="0" ptsTypes="AAAAAAAAAAAAAAAAAAAAAAAAAAAAAAAAAAAAAAAAAAA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9856 -0.0407539 L 0.00388957 -0.0410199 L -0.0519764 -0.102854 C -0.0650405 -0.117532 -0.0565884 -0.109576 -0.0658715 -0.125255 C -0.0678954 -0.128863 -0.0703374 -0.131822 -0.0728314 -0.13521 C -0.0729775 -0.14617 -0.0730674 -0.145904 -0.0725314 -0.158293 C -0.0720785 -0.166814 -0.0712735 -0.169197 -0.0720445 -0.178304 C -0.0725235 -0.181686 -0.0735014 -0.184177 -0.0738875 -0.187834 C -0.0740975 -0.190216 -0.0734375 -0.192754 -0.0739474 -0.195457 C -0.0743035 -0.197994 -0.0755164 -0.200375 -0.0763264 -0.203399 C -0.0773935 -0.207421 -0.0781045 -0.212498 -0.0793254 -0.216684 C -0.0809035 -0.221612 -0.0830754 -0.225367 -0.0846535 -0.230296 C -0.0857215 -0.232521 -0.0861414 -0.235491 -0.0872674 -0.238128 C -0.0883354 -0.240355 -0.0901264 -0.242268 -0.0912535 -0.244906 C -0.0926855 -0.247883 -0.0937525 -0.251904 -0.0955134 -0.254496 C -0.102173 -0.264131 -0.109344 -0.272875 -0.116492 -0.282307 C -0.123153 -0.28835 -0.129792 -0.29508 -0.136554 -0.300856 C -0.142324 -0.305946 -0.140454 -0.302503 -0.145392 -0.305256 C -0.150273 -0.30759 -0.155755 -0.308766 -0.160066 -0.313373 L -0.207125 -0.361119 C -0.209923 -0.361229 -0.212932 -0.361921 -0.215787 -0.362451 C -0.223857 -0.36315 -0.217548 -0.361452 -0.224067 -0.363737 C -0.254028 -0.346403 -0.202475 -0.374877 -0.233834 -0.361208 C -0.239881 -0.358299 -0.255898 -0.348051 -0.263316 -0.344087 C -0.289279 -0.330779 -0.267688 -0.341921 -0.292253 -0.333955 C -0.296312 -0.332167 -0.300096 -0.329359 -0.304022 -0.328513 C -0.313074 -0.326307 -0.322926 -0.332503 -0.331172 -0.334475 C -0.353175 -0.338893 -0.340404 -0.331736 -0.358413 -0.340171 C -0.376901 -0.348394 -0.368031 -0.344681 -0.384874 -0.358357 C -0.390381 -0.362431 -0.395772 -0.365669 -0.401161 -0.370713 L -0.465396 -0.426355 C -0.475691 -0.431239 -0.483967 -0.437922 -0.494594 -0.437025 C -0.519789 -0.434412 -0.525747 -0.429972 -0.550313 -0.422007 C -0.55403 -0.420576 -0.55793 -0.420426 -0.561444 -0.418416 C -0.56993 -0.414882 -0.57833 -0.409806 -0.586692 -0.407226 C -0.590572 -0.405967 -0.594409 -0.405377 -0.597988 -0.403799 C -0.601323 -0.402322 -0.604414 -0.399148 -0.607482 -0.398458 C -0.612843 -0.396989 -0.618026 -0.397845 -0.623112 -0.397154 C -0.63261 -0.395424 -0.642202 -0.391623 -0.651553 -0.391533 C -0.668757 -0.391546 -0.671648 -0.389583 -0.68493 -0.394053 C -0.686325 -0.394107 -0.687605 -0.395114 -0.689122 -0.396011 C -0.710371 -0.421228 -0.702639 -0.412969 -0.711717 -0.422667 L -0.707637 -0.423347" pathEditMode="relative" rAng="-1485570048" ptsTypes="AAAAAAAAAAAAAAAAAAAAAAAAAAAAAAAAAAAAAAAAAAA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5" grpId="0"/>
      <p:bldP spid="14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48" name="组合 9" title=""/>
          <p:cNvGrpSpPr/>
          <p:nvPr>
            <p:custDataLst>
              <p:tags r:id="rId3"/>
            </p:custDataLst>
          </p:nvPr>
        </p:nvGrpSpPr>
        <p:grpSpPr>
          <a:xfrm>
            <a:off x="-72322" y="346833"/>
            <a:ext cx="3221831" cy="414020"/>
            <a:chOff x="0" y="623478"/>
            <a:chExt cx="3786638" cy="484440"/>
          </a:xfrm>
        </p:grpSpPr>
        <p:grpSp>
          <p:nvGrpSpPr>
            <p:cNvPr id="49" name="组合 10"/>
            <p:cNvGrpSpPr/>
            <p:nvPr>
              <p:custDataLst>
                <p:tags r:id="rId4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51" name="矩形 50"/>
              <p:cNvSpPr/>
              <p:nvPr>
                <p:custDataLst>
                  <p:tags r:id="rId5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52" name="矩形 51"/>
              <p:cNvSpPr/>
              <p:nvPr>
                <p:custDataLst>
                  <p:tags r:id="rId6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50" name="文本框 11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飞向太空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8" name="文本框 7" title=""/>
          <p:cNvSpPr txBox="1"/>
          <p:nvPr>
            <p:custDataLst>
              <p:tags r:id="rId8"/>
            </p:custDataLst>
          </p:nvPr>
        </p:nvSpPr>
        <p:spPr>
          <a:xfrm>
            <a:off x="452438" y="1050608"/>
            <a:ext cx="4129564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人类遨游太空的旅程：</a:t>
            </a:r>
            <a:endParaRPr lang="zh-CN" altLang="en-US" sz="1800" b="1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219" name="Rectangle 3" title=""/>
          <p:cNvSpPr>
            <a:spLocks noGrp="1"/>
          </p:cNvSpPr>
          <p:nvPr>
            <p:custDataLst>
              <p:tags r:id="rId9"/>
            </p:custDataLst>
          </p:nvPr>
        </p:nvSpPr>
        <p:spPr>
          <a:xfrm>
            <a:off x="452438" y="1395889"/>
            <a:ext cx="7168039" cy="3058954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68580" tIns="34290" rIns="68580" bIns="34290" anchor="t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8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(1)1957年10月4日，世界上第一颗人造地球卫星发射成功。</a:t>
            </a:r>
            <a:endParaRPr lang="zh-CN" altLang="en-US" sz="1800" b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8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(2)1961年4月12日，苏联宇航员加加林乘“东方-1”号飞船完成人类第一次载人航天飞行。</a:t>
            </a:r>
            <a:endParaRPr lang="zh-CN" altLang="en-US" sz="1800" b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8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(3)1969年7月20日，美国</a:t>
            </a:r>
            <a:r>
              <a:rPr lang="en-US" altLang="zh-CN" sz="18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18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阿波罗</a:t>
            </a:r>
            <a:r>
              <a:rPr lang="en-US" altLang="zh-CN" sz="18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-11”</a:t>
            </a:r>
            <a:r>
              <a:rPr lang="zh-CN" altLang="en-US" sz="18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号飞船在月球着陆，这是人类第一次踏上月球。</a:t>
            </a:r>
            <a:endParaRPr lang="zh-CN" altLang="en-US" sz="1800" b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8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(4)2003年10月15日，中国航天员杨利伟乘“神舟”五号载人飞船进入太空，实现了中国人遨游太空的理想。</a:t>
            </a:r>
            <a:endParaRPr lang="zh-CN" altLang="en-US" sz="1800" b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2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C_4_BD#bd135b5d9?vcp=1&amp;pid=c99e97856&amp;color=147,205,221&amp;vtp=1&amp;bt=1&amp;bbb=1" title=""/>
          <p:cNvSpPr/>
          <p:nvPr>
            <p:custDataLst>
              <p:tags r:id="rId4"/>
            </p:custDataLst>
          </p:nvPr>
        </p:nvSpPr>
        <p:spPr>
          <a:xfrm>
            <a:off x="539496" y="402336"/>
            <a:ext cx="8065008" cy="59436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 algn="l" latinLnBrk="1">
              <a:lnSpc>
                <a:spcPts val="4600"/>
              </a:lnSpc>
            </a:pPr>
            <a:r>
              <a:rPr lang="en-US" altLang="zh-CN" sz="2600" b="1" i="0">
                <a:solidFill>
                  <a:srgbClr val="93CDDD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pitchFamily="34" charset="-120"/>
              </a:rPr>
              <a:t>知识点1</a:t>
            </a:r>
            <a:r>
              <a:rPr lang="en-US" altLang="zh-CN" sz="2600" b="1" i="0">
                <a:solidFill>
                  <a:srgbClr val="93CDDD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600" b="1" i="0">
                <a:solidFill>
                  <a:srgbClr val="93CDDD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pitchFamily="34" charset="-120"/>
              </a:rPr>
              <a:t>宇宙</a:t>
            </a:r>
            <a:endParaRPr lang="en-US" altLang="zh-CN" sz="2600"/>
          </a:p>
        </p:txBody>
      </p:sp>
      <p:sp>
        <p:nvSpPr>
          <p:cNvPr id="3" name="QC_5_BD.1_1#4fcf56587?vcp=1&amp;vis=1&amp;pid=bd135b5d9&amp;color=0,0,0&amp;vtp=1&amp;bbb=1" title=""/>
          <p:cNvSpPr/>
          <p:nvPr>
            <p:custDataLst>
              <p:tags r:id="rId5"/>
            </p:custDataLst>
          </p:nvPr>
        </p:nvSpPr>
        <p:spPr>
          <a:xfrm>
            <a:off x="539496" y="1052381"/>
            <a:ext cx="8065008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1.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下列物体中，尺度最大的是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(</a:t>
            </a:r>
            <a:r>
              <a:rPr lang="en-US" altLang="zh-CN" sz="2400" b="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   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)</a:t>
            </a:r>
            <a:endParaRPr lang="en-US" altLang="zh-CN" sz="2400"/>
          </a:p>
        </p:txBody>
      </p:sp>
      <p:sp>
        <p:nvSpPr>
          <p:cNvPr id="4" name="QC_5_AN.2_1#4fcf56587.bracket?vcp=1&amp;vis=1&amp;pid=bd135b5d9&amp;color=0,0,0&amp;vpa=1&amp;vtp=1" title=""/>
          <p:cNvSpPr/>
          <p:nvPr>
            <p:custDataLst>
              <p:tags r:id="rId6"/>
            </p:custDataLst>
          </p:nvPr>
        </p:nvSpPr>
        <p:spPr>
          <a:xfrm>
            <a:off x="4810665" y="1052381"/>
            <a:ext cx="441325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A</a:t>
            </a:r>
            <a:endParaRPr lang="en-US" altLang="zh-CN" sz="2400"/>
          </a:p>
        </p:txBody>
      </p:sp>
      <p:sp>
        <p:nvSpPr>
          <p:cNvPr id="5" name="QC_5_BD.1_2#4fcf56587.choices?vcp=1&amp;vis=1&amp;pid=bd135b5d9&amp;color=0,0,0&amp;vtp=1&amp;bbb=1" title=""/>
          <p:cNvSpPr/>
          <p:nvPr>
            <p:custDataLst>
              <p:tags r:id="rId7"/>
            </p:custDataLst>
          </p:nvPr>
        </p:nvSpPr>
        <p:spPr>
          <a:xfrm>
            <a:off x="539496" y="1584125"/>
            <a:ext cx="8065008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marR="0" lvl="0" indent="0" defTabSz="914400" eaLnBrk="1" fontAlgn="auto" latinLnBrk="1" hangingPunct="1">
              <a:lnSpc>
                <a:spcPts val="42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>
                <a:tab pos="1929765"/>
                <a:tab pos="3834765"/>
                <a:tab pos="5739765"/>
              </a:tabLst>
              <a:defRPr/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A.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太阳</a:t>
            </a:r>
            <a:r>
              <a:rPr lang="en-US" altLang="zh-CN" sz="2400" b="0" i="0" spc="-1030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	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B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月亮</a:t>
            </a:r>
            <a:r>
              <a:rPr lang="en-US" altLang="zh-CN" sz="2400" b="0" i="0" spc="-1030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	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C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地球</a:t>
            </a:r>
            <a:r>
              <a:rPr lang="en-US" altLang="zh-CN" sz="2400" b="0" i="0" spc="-1030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	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D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人造卫星</a:t>
            </a:r>
            <a:endParaRPr lang="en-US" altLang="zh-CN" sz="2400"/>
          </a:p>
        </p:txBody>
      </p:sp>
      <p:sp>
        <p:nvSpPr>
          <p:cNvPr id="6" name="object 54" title="">
            <a:hlinkClick r:id="rId9" action="ppaction://hlinksldjump"/>
          </p:cNvPr>
          <p:cNvSpPr/>
          <p:nvPr>
            <p:custDataLst>
              <p:tags r:id="rId8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QC_5_BD.3_1#d853e225e?vcp=1&amp;vis=1&amp;pid=bd135b5d9&amp;color=0,0,0&amp;vtp=1&amp;bt=1&amp;bbb=1&amp;hb=1" title=""/>
          <p:cNvSpPr/>
          <p:nvPr>
            <p:custDataLst>
              <p:tags r:id="rId4"/>
            </p:custDataLst>
          </p:nvPr>
        </p:nvSpPr>
        <p:spPr>
          <a:xfrm>
            <a:off x="539496" y="553924"/>
            <a:ext cx="8065008" cy="1676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2.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随着科学技术的进步，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我国在航天领域取得了举世瞩目的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成就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，对宇宙的探索不断深入。以下所述的航天器中，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距离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地球最远的是(</a:t>
            </a:r>
            <a:r>
              <a:rPr lang="en-US" altLang="zh-CN" sz="2400" b="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   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)</a:t>
            </a:r>
            <a:endParaRPr lang="en-US" altLang="zh-CN" sz="2400"/>
          </a:p>
        </p:txBody>
      </p:sp>
      <p:sp>
        <p:nvSpPr>
          <p:cNvPr id="3" name="QC_5_AN.4_1#d853e225e.bracket?vcp=1&amp;vis=1&amp;pid=bd135b5d9&amp;color=0,0,0&amp;vpa=2&amp;vtp=1" title=""/>
          <p:cNvSpPr/>
          <p:nvPr>
            <p:custDataLst>
              <p:tags r:id="rId5"/>
            </p:custDataLst>
          </p:nvPr>
        </p:nvSpPr>
        <p:spPr>
          <a:xfrm>
            <a:off x="2600864" y="1681684"/>
            <a:ext cx="441325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D</a:t>
            </a:r>
            <a:endParaRPr lang="en-US" altLang="zh-CN" sz="2400"/>
          </a:p>
        </p:txBody>
      </p:sp>
      <p:sp>
        <p:nvSpPr>
          <p:cNvPr id="4" name="QC_5_BD.3_2#d853e225e.choices?vcp=1&amp;vis=1&amp;pid=bd135b5d9&amp;color=0,0,0&amp;vtp=1&amp;bbb=1" title=""/>
          <p:cNvSpPr/>
          <p:nvPr>
            <p:custDataLst>
              <p:tags r:id="rId6"/>
            </p:custDataLst>
          </p:nvPr>
        </p:nvSpPr>
        <p:spPr>
          <a:xfrm>
            <a:off x="539496" y="2255270"/>
            <a:ext cx="8065008" cy="22352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A.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执行导航任务的北斗系列卫星</a:t>
            </a:r>
            <a:endParaRPr lang="en-US" altLang="zh-CN" sz="2400"/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B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月球上行走的“玉兔号”月球车</a:t>
            </a:r>
            <a:endParaRPr lang="en-US" altLang="zh-CN" sz="2400"/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C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在轨运行的“天宫”空间站</a:t>
            </a:r>
            <a:endParaRPr lang="en-US" altLang="zh-CN" sz="2400"/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D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正在运行的“天问一号”火星探测器</a:t>
            </a:r>
            <a:endParaRPr lang="en-US" altLang="zh-CN" sz="2400"/>
          </a:p>
        </p:txBody>
      </p:sp>
      <p:sp>
        <p:nvSpPr>
          <p:cNvPr id="5" name="object 54" title="">
            <a:hlinkClick r:id="rId8" action="ppaction://hlinksldjump"/>
          </p:cNvPr>
          <p:cNvSpPr/>
          <p:nvPr>
            <p:custDataLst>
              <p:tags r:id="rId7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2" name="QB_5_BD.5_1#cd8a41e7f?htil=1&amp;vcp=1&amp;vis=1&amp;pid=bd135b5d9&amp;color=0,0,0&amp;tib=255,255,255&amp;vtp=1&amp;hs=1&amp;hs=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12427" y="548639"/>
            <a:ext cx="1544856" cy="747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3" name="QB_5_BD.5_2#cd8a41e7f?htil=1&amp;sp=1&amp;vcp=1&amp;vis=1&amp;pid=bd135b5d9&amp;color=0,0,0&amp;vtp=1&amp;bt=1&amp;bbb=1&amp;hb=1&amp;hs=1" title=""/>
          <p:cNvSpPr/>
          <p:nvPr>
            <p:custDataLst>
              <p:tags r:id="rId6"/>
            </p:custDataLst>
          </p:nvPr>
        </p:nvSpPr>
        <p:spPr>
          <a:xfrm>
            <a:off x="539496" y="402336"/>
            <a:ext cx="6254496" cy="10668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3.［2024·扬州期末］在宇宙探索的过程中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200"/>
              </a:lnSpc>
            </a:pP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________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（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选填“托勒密”或“哥白尼”）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创立了</a:t>
            </a:r>
            <a:endParaRPr lang="en-US" altLang="zh-CN" sz="2400"/>
          </a:p>
        </p:txBody>
      </p:sp>
      <p:sp>
        <p:nvSpPr>
          <p:cNvPr id="4" name="QB_5_AN.6_1#cd8a41e7f.blank?vcp=1&amp;vis=1&amp;pid=bd135b5d9&amp;color=0,0,0&amp;vpa=3&amp;vtp=1&amp;bbb=1" title=""/>
          <p:cNvSpPr/>
          <p:nvPr>
            <p:custDataLst>
              <p:tags r:id="rId7"/>
            </p:custDataLst>
          </p:nvPr>
        </p:nvSpPr>
        <p:spPr>
          <a:xfrm>
            <a:off x="556165" y="907987"/>
            <a:ext cx="1135063" cy="5207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100"/>
              </a:lnSpc>
            </a:pPr>
            <a:r>
              <a:rPr lang="en-US" altLang="zh-CN" sz="2400" b="0" i="0" smtClean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哥白尼</a:t>
            </a:r>
            <a:endParaRPr lang="en-US" altLang="zh-CN" sz="2400"/>
          </a:p>
        </p:txBody>
      </p:sp>
      <p:sp>
        <p:nvSpPr>
          <p:cNvPr id="5" name="QB_5_AN.7_1#cd8a41e7f.blank?vcp=1&amp;vis=1&amp;pid=bd135b5d9&amp;color=0,0,0&amp;vpa=4&amp;vtp=1&amp;bbb=1" title=""/>
          <p:cNvSpPr/>
          <p:nvPr>
            <p:custDataLst>
              <p:tags r:id="rId8"/>
            </p:custDataLst>
          </p:nvPr>
        </p:nvSpPr>
        <p:spPr>
          <a:xfrm>
            <a:off x="4518565" y="1965643"/>
            <a:ext cx="830263" cy="5207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100"/>
              </a:lnSpc>
            </a:pPr>
            <a:r>
              <a:rPr lang="en-US" altLang="zh-CN" sz="2400" b="0" i="0" smtClean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光年</a:t>
            </a:r>
            <a:endParaRPr lang="en-US" altLang="zh-CN" sz="2400"/>
          </a:p>
        </p:txBody>
      </p:sp>
      <p:sp>
        <p:nvSpPr>
          <p:cNvPr id="6" name="QB_5_AN.8_1#cd8a41e7f.blank?vcp=1&amp;vis=1&amp;pid=bd135b5d9&amp;color=0,0,0&amp;vpa=5&amp;vtp=1&amp;bbb=1" title=""/>
          <p:cNvSpPr/>
          <p:nvPr>
            <p:custDataLst>
              <p:tags r:id="rId9"/>
            </p:custDataLst>
          </p:nvPr>
        </p:nvSpPr>
        <p:spPr>
          <a:xfrm>
            <a:off x="5432965" y="3565842"/>
            <a:ext cx="830263" cy="5207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100"/>
              </a:lnSpc>
            </a:pPr>
            <a:r>
              <a:rPr lang="en-US" altLang="zh-CN" sz="2400" b="0" i="0" smtClean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膨胀</a:t>
            </a:r>
            <a:endParaRPr lang="en-US" altLang="zh-CN" sz="2400"/>
          </a:p>
        </p:txBody>
      </p:sp>
      <p:sp>
        <p:nvSpPr>
          <p:cNvPr id="7" name="QB_5_BD.5_2#cd8a41e7f?htil=1&amp;sp=1&amp;vcp=1&amp;vis=1&amp;pid=bd135b5d9&amp;color=0,0,0&amp;vtp=1&amp;bt=1&amp;bbb=1&amp;hb=1&amp;hs=1" title=""/>
          <p:cNvSpPr/>
          <p:nvPr>
            <p:custDataLst>
              <p:tags r:id="rId10"/>
            </p:custDataLst>
          </p:nvPr>
        </p:nvSpPr>
        <p:spPr>
          <a:xfrm>
            <a:off x="539496" y="1459992"/>
            <a:ext cx="8064000" cy="3200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latinLnBrk="1">
              <a:lnSpc>
                <a:spcPts val="42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“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日心说”。现代天文学研究表明，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太阳不是宇宙的中心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。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天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2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体之间相距很远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天文学常用</a:t>
            </a: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做长度单位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。如图所示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2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向粘有金属小颗粒的气球中打气时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任一金属小颗粒与周围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2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的其他小颗粒都相互远离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。同理，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我们观察到所有的星系正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2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在远离我们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我们就会得出宇宙正在</a:t>
            </a: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（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选填“膨胀”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或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2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“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收缩”）的结论。</a:t>
            </a:r>
            <a:endParaRPr lang="en-US" altLang="zh-CN" sz="2400"/>
          </a:p>
        </p:txBody>
      </p:sp>
      <p:sp>
        <p:nvSpPr>
          <p:cNvPr id="8" name="object 54" title="">
            <a:hlinkClick r:id="rId12" action="ppaction://hlinksldjump"/>
          </p:cNvPr>
          <p:cNvSpPr/>
          <p:nvPr>
            <p:custDataLst>
              <p:tags r:id="rId11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9" name="Picture 9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/>
          <a:stretch>
            <a:fillRect/>
          </a:stretch>
        </p:blipFill>
        <p:spPr>
          <a:xfrm flipH="1">
            <a:off x="10909300" y="114173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build="p" animBg="1"/>
      <p:bldP spid="6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C_4_BD#57d3e146e?vcp=1&amp;pid=c99e97856&amp;color=147,205,221&amp;vtp=1&amp;bt=1&amp;bbb=1" title=""/>
          <p:cNvSpPr/>
          <p:nvPr>
            <p:custDataLst>
              <p:tags r:id="rId4"/>
            </p:custDataLst>
          </p:nvPr>
        </p:nvSpPr>
        <p:spPr>
          <a:xfrm>
            <a:off x="539496" y="402336"/>
            <a:ext cx="8065008" cy="59436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 algn="l" latinLnBrk="1">
              <a:lnSpc>
                <a:spcPts val="4600"/>
              </a:lnSpc>
            </a:pPr>
            <a:r>
              <a:rPr lang="en-US" altLang="zh-CN" sz="2600" b="1" i="0">
                <a:solidFill>
                  <a:srgbClr val="93CDDD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pitchFamily="34" charset="-120"/>
              </a:rPr>
              <a:t>知识点2</a:t>
            </a:r>
            <a:r>
              <a:rPr lang="en-US" altLang="zh-CN" sz="2600" b="1" i="0">
                <a:solidFill>
                  <a:srgbClr val="93CDDD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600" b="1" i="0">
                <a:solidFill>
                  <a:srgbClr val="93CDDD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pitchFamily="34" charset="-120"/>
              </a:rPr>
              <a:t>微观世界</a:t>
            </a:r>
            <a:endParaRPr lang="en-US" altLang="zh-CN" sz="2600"/>
          </a:p>
        </p:txBody>
      </p:sp>
      <mc:AlternateContent>
        <mc:Choice Requires="a14">
          <p:sp>
            <p:nvSpPr>
              <p:cNvPr id="3" name="QC_5_BD.9_1#9215abcbc?vcp=1&amp;vis=1&amp;pid=57d3e146e&amp;color=0,0,0&amp;vtp=1&amp;bbb=1&amp;hb=1" title=""/>
              <p:cNvSpPr/>
              <p:nvPr>
                <p:custDataLst>
                  <p:tags r:id="rId5"/>
                </p:custDataLst>
              </p:nvPr>
            </p:nvSpPr>
            <p:spPr>
              <a:xfrm>
                <a:off x="539496" y="1052381"/>
                <a:ext cx="8065008" cy="11176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4.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［2024·济南］在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α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粒子散射实验的基础上，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提出了原子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核式结构模型的科学家是(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   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)</a:t>
                </a:r>
                <a:endParaRPr lang="en-US" altLang="zh-CN" sz="2400"/>
              </a:p>
            </p:txBody>
          </p:sp>
        </mc:Choice>
        <mc:Fallback>
          <p:sp>
            <p:nvSpPr>
              <p:cNvPr id="3" name="QC_5_BD.9_1#9215abcbc?vcp=1&amp;vis=1&amp;pid=57d3e146e&amp;color=0,0,0&amp;vtp=1&amp;bbb=1&amp;h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6"/>
                </p:custDataLst>
              </p:nvPr>
            </p:nvSpPr>
            <p:spPr>
              <a:xfrm>
                <a:off x="539496" y="1052381"/>
                <a:ext cx="8065008" cy="1117600"/>
              </a:xfrm>
              <a:prstGeom prst="rect">
                <a:avLst/>
              </a:prstGeom>
              <a:blipFill rotWithShape="1">
                <a:blip r:embed="rId7"/>
                <a:stretch>
                  <a:fillRect l="-5" t="-17" r="3" b="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QC_5_AN.10_1#9215abcbc.bracket?vcp=1&amp;vis=1&amp;pid=57d3e146e&amp;color=0,0,0&amp;vpa=6&amp;vtp=1" title=""/>
          <p:cNvSpPr/>
          <p:nvPr>
            <p:custDataLst>
              <p:tags r:id="rId8"/>
            </p:custDataLst>
          </p:nvPr>
        </p:nvSpPr>
        <p:spPr>
          <a:xfrm>
            <a:off x="4137565" y="1621341"/>
            <a:ext cx="4238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B</a:t>
            </a:r>
            <a:endParaRPr lang="en-US" altLang="zh-CN" sz="2400"/>
          </a:p>
        </p:txBody>
      </p:sp>
      <p:sp>
        <p:nvSpPr>
          <p:cNvPr id="5" name="QC_5_BD.9_2#9215abcbc.choices?vcp=1&amp;vis=1&amp;pid=57d3e146e&amp;color=0,0,0&amp;vtp=1&amp;bbb=1" title=""/>
          <p:cNvSpPr/>
          <p:nvPr>
            <p:custDataLst>
              <p:tags r:id="rId9"/>
            </p:custDataLst>
          </p:nvPr>
        </p:nvSpPr>
        <p:spPr>
          <a:xfrm>
            <a:off x="539496" y="2208082"/>
            <a:ext cx="8065008" cy="1117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marR="0" lvl="0" indent="0" defTabSz="914400" eaLnBrk="1" fontAlgn="auto" latinLnBrk="1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>
                <a:tab pos="4139565"/>
              </a:tabLst>
              <a:defRPr/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A.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阿伏伽德罗</a:t>
            </a:r>
            <a:r>
              <a:rPr lang="en-US" altLang="zh-CN" sz="2400" b="0" i="0" spc="-1030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	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B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卢瑟福</a:t>
            </a:r>
            <a:endParaRPr lang="en-US" altLang="zh-CN" sz="2400"/>
          </a:p>
          <a:p>
            <a:pPr marL="0" marR="0" lvl="0" indent="0" defTabSz="914400" eaLnBrk="1" fontAlgn="auto" latinLnBrk="1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>
                <a:tab pos="4139565"/>
              </a:tabLst>
              <a:defRPr/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C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汤姆孙</a:t>
            </a:r>
            <a:r>
              <a:rPr lang="en-US" altLang="zh-CN" sz="2400" b="0" i="0" spc="-1030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	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D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道尔顿</a:t>
            </a:r>
            <a:endParaRPr lang="en-US" altLang="zh-CN" sz="2400"/>
          </a:p>
        </p:txBody>
      </p:sp>
      <p:sp>
        <p:nvSpPr>
          <p:cNvPr id="6" name="object 54" title="">
            <a:hlinkClick r:id="rId11" action="ppaction://hlinksldjump"/>
          </p:cNvPr>
          <p:cNvSpPr/>
          <p:nvPr>
            <p:custDataLst>
              <p:tags r:id="rId10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mc:AlternateContent>
        <mc:Choice Requires="a14">
          <p:sp>
            <p:nvSpPr>
              <p:cNvPr id="2" name="QC_5_BD.11_1#4ae3b308f?vcp=1&amp;vis=1&amp;pid=57d3e146e&amp;color=0,0,0&amp;vtp=1&amp;bbb=1&amp;hb=1" title=""/>
              <p:cNvSpPr/>
              <p:nvPr>
                <p:custDataLst>
                  <p:tags r:id="rId3"/>
                </p:custDataLst>
              </p:nvPr>
            </p:nvSpPr>
            <p:spPr>
              <a:xfrm>
                <a:off x="539496" y="1400413"/>
                <a:ext cx="8065008" cy="16764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5.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［2024·徐州］2023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年诺贝尔物理学奖授予了阿秒激光的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研究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。1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阿秒等于</a:t>
                </a:r>
                <a14:m>
                  <m:oMathPara>
                    <m:oMathParaPr>
                      <m:jc/>
                    </m:oMathParaPr>
                    <m:oMath>
                      <m:sSup>
                        <m:sSup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10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18</m:t>
                          </m:r>
                        </m:sup>
                      </m:sSup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秒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阿秒激光可以帮助科学家观测原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子中做超快速运动的(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   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)</a:t>
                </a:r>
                <a:endParaRPr lang="en-US" altLang="zh-CN" sz="2400"/>
              </a:p>
            </p:txBody>
          </p:sp>
        </mc:Choice>
        <mc:Fallback>
          <p:sp>
            <p:nvSpPr>
              <p:cNvPr id="2" name="QC_5_BD.11_1#4ae3b308f?vcp=1&amp;vis=1&amp;pid=57d3e146e&amp;color=0,0,0&amp;vtp=1&amp;bbb=1&amp;h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"/>
                </p:custDataLst>
              </p:nvPr>
            </p:nvSpPr>
            <p:spPr>
              <a:xfrm>
                <a:off x="539496" y="1400413"/>
                <a:ext cx="8065008" cy="1676400"/>
              </a:xfrm>
              <a:prstGeom prst="rect">
                <a:avLst/>
              </a:prstGeom>
              <a:blipFill rotWithShape="1">
                <a:blip r:embed="rId5"/>
                <a:stretch>
                  <a:fillRect l="-5" t="-14" r="3" b="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QC_5_BD.11_2#4ae3b308f.choices?vcp=1&amp;vis=1&amp;pid=57d3e146e&amp;color=0,0,0&amp;vtp=1&amp;bbb=1" title=""/>
          <p:cNvSpPr/>
          <p:nvPr>
            <p:custDataLst>
              <p:tags r:id="rId6"/>
            </p:custDataLst>
          </p:nvPr>
        </p:nvSpPr>
        <p:spPr>
          <a:xfrm>
            <a:off x="539496" y="3092801"/>
            <a:ext cx="8065008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marR="0" lvl="0" indent="0" defTabSz="914400" eaLnBrk="1" fontAlgn="auto" latinLnBrk="1" hangingPunct="1">
              <a:lnSpc>
                <a:spcPts val="42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>
                <a:tab pos="2310765"/>
                <a:tab pos="4291965"/>
                <a:tab pos="6273165"/>
              </a:tabLst>
              <a:defRPr/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A.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原子核</a:t>
            </a:r>
            <a:r>
              <a:rPr lang="en-US" altLang="zh-CN" sz="2400" b="0" i="0" spc="-1030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	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B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质子</a:t>
            </a:r>
            <a:r>
              <a:rPr lang="en-US" altLang="zh-CN" sz="2400" b="0" i="0" spc="-1030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	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C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中子</a:t>
            </a:r>
            <a:r>
              <a:rPr lang="en-US" altLang="zh-CN" sz="2400" b="0" i="0" spc="-1030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	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D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电子</a:t>
            </a:r>
            <a:endParaRPr lang="en-US" altLang="zh-CN" sz="2400"/>
          </a:p>
        </p:txBody>
      </p:sp>
      <p:sp>
        <p:nvSpPr>
          <p:cNvPr id="4" name="QC_5_AN.12_1#4ae3b308f.bracket?vcp=1&amp;vis=1&amp;pid=57d3e146e&amp;color=0,0,0&amp;vpa=7&amp;vtp=1" title=""/>
          <p:cNvSpPr/>
          <p:nvPr>
            <p:custDataLst>
              <p:tags r:id="rId7"/>
            </p:custDataLst>
          </p:nvPr>
        </p:nvSpPr>
        <p:spPr>
          <a:xfrm>
            <a:off x="3515265" y="2528173"/>
            <a:ext cx="441325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D</a:t>
            </a:r>
            <a:endParaRPr lang="en-US" altLang="zh-CN" sz="2400"/>
          </a:p>
        </p:txBody>
      </p:sp>
      <p:sp>
        <p:nvSpPr>
          <p:cNvPr id="5" name="object 54" title="">
            <a:hlinkClick r:id="rId9" action="ppaction://hlinksldjump"/>
          </p:cNvPr>
          <p:cNvSpPr/>
          <p:nvPr>
            <p:custDataLst>
              <p:tags r:id="rId8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QC_5_BD.13_1#8a1d94d32?sp=1&amp;vcp=1&amp;vis=1&amp;pid=57d3e146e&amp;color=0,0,0&amp;vtp=1&amp;bt=1&amp;bbb=1" title=""/>
          <p:cNvSpPr/>
          <p:nvPr>
            <p:custDataLst>
              <p:tags r:id="rId4"/>
            </p:custDataLst>
          </p:nvPr>
        </p:nvSpPr>
        <p:spPr>
          <a:xfrm>
            <a:off x="539496" y="832562"/>
            <a:ext cx="8065008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6.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如图所示，关于原子的结构，下列说法错误的是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(</a:t>
            </a:r>
            <a:r>
              <a:rPr lang="en-US" altLang="zh-CN" sz="2400" b="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   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)</a:t>
            </a:r>
            <a:endParaRPr lang="en-US" altLang="zh-CN" sz="2400"/>
          </a:p>
        </p:txBody>
      </p:sp>
      <p:sp>
        <p:nvSpPr>
          <p:cNvPr id="3" name="QC_5_AN.14_1#8a1d94d32.bracket?vcp=1&amp;vis=1&amp;pid=57d3e146e&amp;color=0,0,0&amp;vpa=8&amp;vtp=1" title=""/>
          <p:cNvSpPr/>
          <p:nvPr>
            <p:custDataLst>
              <p:tags r:id="rId5"/>
            </p:custDataLst>
          </p:nvPr>
        </p:nvSpPr>
        <p:spPr>
          <a:xfrm>
            <a:off x="7553864" y="832562"/>
            <a:ext cx="441325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A</a:t>
            </a:r>
            <a:endParaRPr lang="en-US" altLang="zh-CN" sz="2400"/>
          </a:p>
        </p:txBody>
      </p:sp>
      <p:pic>
        <p:nvPicPr>
          <p:cNvPr id="4" name="QC_5_BD.13_2#8a1d94d32?htil=2&amp;vcp=1&amp;vis=1&amp;pid=57d3e146e&amp;color=0,0,0&amp;tib=255,255,255&amp;vtp=1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51300" y="1435177"/>
            <a:ext cx="3511296" cy="2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5" name="QC_5_BD.13_3#8a1d94d32.choices?htil=2&amp;vcp=1&amp;vis=1&amp;pid=57d3e146e&amp;color=0,0,0&amp;vtp=1&amp;bbb=1&amp;hb=1" title=""/>
          <p:cNvSpPr/>
          <p:nvPr>
            <p:custDataLst>
              <p:tags r:id="rId8"/>
            </p:custDataLst>
          </p:nvPr>
        </p:nvSpPr>
        <p:spPr>
          <a:xfrm>
            <a:off x="539496" y="1353951"/>
            <a:ext cx="4462272" cy="27940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A.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原子由质子和中子组成</a:t>
            </a:r>
            <a:endParaRPr lang="en-US" altLang="zh-CN" sz="2400"/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B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原子由原子核和核外电子组成</a:t>
            </a:r>
            <a:endParaRPr lang="en-US" altLang="zh-CN" sz="2400"/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C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原子的质量几乎全部集中在原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子核内</a:t>
            </a:r>
            <a:endParaRPr lang="en-US" altLang="zh-CN" sz="2400"/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D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原子核是带正电的</a:t>
            </a:r>
            <a:endParaRPr lang="en-US" altLang="zh-CN" sz="2400"/>
          </a:p>
        </p:txBody>
      </p:sp>
      <p:sp>
        <p:nvSpPr>
          <p:cNvPr id="6" name="object 54" title="">
            <a:hlinkClick r:id="rId10" action="ppaction://hlinksldjump"/>
          </p:cNvPr>
          <p:cNvSpPr/>
          <p:nvPr>
            <p:custDataLst>
              <p:tags r:id="rId9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6627" name="文本框 1" title="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761173" y="1867853"/>
            <a:ext cx="484823" cy="1754214"/>
          </a:xfrm>
          <a:prstGeom prst="roundRect">
            <a:avLst/>
          </a:prstGeom>
          <a:solidFill>
            <a:srgbClr val="008080"/>
          </a:solidFill>
          <a:ln w="19050">
            <a:solidFill>
              <a:srgbClr val="008080"/>
            </a:solidFill>
            <a:miter lim="800000"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zh-CN" altLang="en-US" sz="2100" b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浩瀚的宇宙</a:t>
            </a:r>
            <a:endParaRPr lang="zh-CN" altLang="en-US" sz="2100" b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628" name="文本框 2" title="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696528" y="1425416"/>
            <a:ext cx="1258729" cy="43324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4">
                <a:lumMod val="40000"/>
                <a:lumOff val="60000"/>
              </a:schemeClr>
            </a:solidFill>
            <a:miter lim="800000"/>
          </a:ln>
        </p:spPr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1950" b="0">
                <a:latin typeface="Times New Roman" panose="02020603050405020304" charset="0"/>
                <a:ea typeface="微软雅黑" panose="020b0503020204020204" charset="-122"/>
              </a:rPr>
              <a:t>宇宙概观</a:t>
            </a:r>
            <a:endParaRPr lang="zh-CN" altLang="en-US" sz="1950" b="0">
              <a:latin typeface="Times New Roman" panose="02020603050405020304" charset="0"/>
              <a:ea typeface="微软雅黑" panose="020b0503020204020204" charset="-122"/>
            </a:endParaRPr>
          </a:p>
        </p:txBody>
      </p:sp>
      <p:sp>
        <p:nvSpPr>
          <p:cNvPr id="26633" name="文本框 7" title="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724150" y="3866198"/>
            <a:ext cx="2200275" cy="76292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4">
                <a:lumMod val="40000"/>
                <a:lumOff val="60000"/>
              </a:schemeClr>
            </a:solidFill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buFont typeface="Arial" panose="020b0604020202020204" pitchFamily="34" charset="0"/>
              <a:buNone/>
              <a:defRPr sz="2400" b="0">
                <a:latin typeface="Times New Roman" panose="02020603050405020304" charset="0"/>
                <a:ea typeface="黑体" panose="02010609060101010101" charset="-122"/>
              </a:defRPr>
            </a:lvl1pPr>
          </a:lstStyle>
          <a:p>
            <a:pPr algn="ctr"/>
            <a:r>
              <a:rPr lang="zh-CN" altLang="en-US" sz="1950">
                <a:ea typeface="微软雅黑" panose="020b0503020204020204" charset="-122"/>
              </a:rPr>
              <a:t>破解宇宙奥秘之路</a:t>
            </a:r>
            <a:endParaRPr lang="zh-CN" altLang="en-US" sz="1950">
              <a:ea typeface="微软雅黑" panose="020b0503020204020204" charset="-122"/>
            </a:endParaRPr>
          </a:p>
        </p:txBody>
      </p:sp>
      <p:sp>
        <p:nvSpPr>
          <p:cNvPr id="45" name="文本框 7" title="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683193" y="2623185"/>
            <a:ext cx="1326833" cy="43324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4">
                <a:lumMod val="40000"/>
                <a:lumOff val="60000"/>
              </a:schemeClr>
            </a:solidFill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buFont typeface="Arial" panose="020b0604020202020204" pitchFamily="34" charset="0"/>
              <a:buNone/>
              <a:defRPr sz="2400" b="0">
                <a:latin typeface="Times New Roman" panose="02020603050405020304" charset="0"/>
                <a:ea typeface="黑体" panose="02010609060101010101" charset="-122"/>
              </a:defRPr>
            </a:lvl1pPr>
          </a:lstStyle>
          <a:p>
            <a:r>
              <a:rPr lang="zh-CN" altLang="en-US" sz="1950">
                <a:ea typeface="微软雅黑" panose="020b0503020204020204" charset="-122"/>
              </a:rPr>
              <a:t>飞向太空</a:t>
            </a:r>
            <a:endParaRPr lang="zh-CN" altLang="en-US" sz="1950">
              <a:ea typeface="微软雅黑" panose="020b0503020204020204" charset="-122"/>
            </a:endParaRPr>
          </a:p>
        </p:txBody>
      </p:sp>
      <p:sp>
        <p:nvSpPr>
          <p:cNvPr id="22" name="文本框 7" title="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194071" y="1761883"/>
            <a:ext cx="1203416" cy="40790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4">
                <a:lumMod val="40000"/>
                <a:lumOff val="60000"/>
              </a:schemeClr>
            </a:solidFill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buFont typeface="Arial" panose="020b0604020202020204" pitchFamily="34" charset="0"/>
              <a:buNone/>
              <a:defRPr sz="2400" b="0">
                <a:latin typeface="Times New Roman" panose="02020603050405020304" charset="0"/>
                <a:ea typeface="黑体" panose="02010609060101010101" charset="-122"/>
              </a:defRPr>
            </a:lvl1pPr>
          </a:lstStyle>
          <a:p>
            <a:pPr algn="ctr"/>
            <a:r>
              <a:rPr lang="zh-CN" altLang="en-US" sz="1800">
                <a:ea typeface="微软雅黑" panose="020b0503020204020204" charset="-122"/>
              </a:rPr>
              <a:t>太阳系</a:t>
            </a:r>
            <a:endParaRPr lang="zh-CN" altLang="en-US" sz="1950">
              <a:ea typeface="微软雅黑" panose="020b0503020204020204" charset="-122"/>
            </a:endParaRPr>
          </a:p>
        </p:txBody>
      </p:sp>
      <p:sp>
        <p:nvSpPr>
          <p:cNvPr id="32" name="文本框 3" title="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190048" y="1219200"/>
            <a:ext cx="3231356" cy="40790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2">
                <a:lumMod val="40000"/>
                <a:lumOff val="60000"/>
              </a:schemeClr>
            </a:solidFill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buFont typeface="Arial" panose="020b0604020202020204" pitchFamily="34" charset="0"/>
              <a:buNone/>
              <a:defRPr sz="2400" b="0">
                <a:latin typeface="Times New Roman" panose="02020603050405020304" charset="0"/>
                <a:ea typeface="黑体" panose="02010609060101010101" charset="-122"/>
              </a:defRPr>
            </a:lvl1pPr>
          </a:lstStyle>
          <a:p>
            <a:pPr algn="l"/>
            <a:r>
              <a:rPr lang="zh-CN" altLang="en-US" sz="1800">
                <a:ea typeface="微软雅黑" panose="020b0503020204020204" charset="-122"/>
              </a:rPr>
              <a:t>地心说</a:t>
            </a:r>
            <a:r>
              <a:rPr lang="en-US" altLang="zh-CN" sz="1800">
                <a:ea typeface="微软雅黑" panose="020b0503020204020204" charset="-122"/>
              </a:rPr>
              <a:t>—</a:t>
            </a:r>
            <a:r>
              <a:rPr lang="zh-CN" altLang="en-US" sz="1800">
                <a:ea typeface="微软雅黑" panose="020b0503020204020204" charset="-122"/>
              </a:rPr>
              <a:t>日心说</a:t>
            </a:r>
            <a:r>
              <a:rPr lang="en-US" altLang="zh-CN" sz="1800">
                <a:ea typeface="微软雅黑" panose="020b0503020204020204" charset="-122"/>
              </a:rPr>
              <a:t>—</a:t>
            </a:r>
            <a:r>
              <a:rPr lang="zh-CN" altLang="en-US" sz="1800">
                <a:ea typeface="微软雅黑" panose="020b0503020204020204" charset="-122"/>
              </a:rPr>
              <a:t>现代宇宙观</a:t>
            </a:r>
            <a:endParaRPr lang="zh-CN" altLang="en-US" sz="1800">
              <a:ea typeface="微软雅黑" panose="020b0503020204020204" charset="-122"/>
            </a:endParaRPr>
          </a:p>
        </p:txBody>
      </p:sp>
      <p:sp>
        <p:nvSpPr>
          <p:cNvPr id="37" name="文本框 3" title="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588794" y="1756886"/>
            <a:ext cx="2937510" cy="724798"/>
          </a:xfrm>
          <a:prstGeom prst="roundRect">
            <a:avLst>
              <a:gd name="adj" fmla="val 19698"/>
            </a:avLst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accent2">
                <a:lumMod val="40000"/>
                <a:lumOff val="60000"/>
              </a:schemeClr>
            </a:solidFill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buFont typeface="Arial" panose="020b0604020202020204" pitchFamily="34" charset="0"/>
              <a:buNone/>
              <a:defRPr sz="2400" b="0">
                <a:latin typeface="Times New Roman" panose="02020603050405020304" charset="0"/>
                <a:ea typeface="黑体" panose="02010609060101010101" charset="-122"/>
              </a:defRPr>
            </a:lvl1pPr>
          </a:lstStyle>
          <a:p>
            <a:pPr algn="l"/>
            <a:r>
              <a:rPr lang="zh-CN" altLang="en-US" sz="1800">
                <a:ea typeface="微软雅黑" panose="020b0503020204020204" charset="-122"/>
              </a:rPr>
              <a:t>太阳、行星、卫星、彗星等</a:t>
            </a:r>
            <a:endParaRPr lang="zh-CN" altLang="en-US" sz="1800">
              <a:ea typeface="微软雅黑" panose="020b0503020204020204" charset="-122"/>
            </a:endParaRPr>
          </a:p>
        </p:txBody>
      </p:sp>
      <p:grpSp>
        <p:nvGrpSpPr>
          <p:cNvPr id="3" name="组合 2" title=""/>
          <p:cNvGrpSpPr/>
          <p:nvPr>
            <p:custDataLst>
              <p:tags r:id="rId11"/>
            </p:custDataLst>
          </p:nvPr>
        </p:nvGrpSpPr>
        <p:grpSpPr>
          <a:xfrm>
            <a:off x="2273141" y="1597819"/>
            <a:ext cx="410528" cy="2461736"/>
            <a:chOff x="3741" y="2400"/>
            <a:chExt cx="862" cy="5864"/>
          </a:xfrm>
        </p:grpSpPr>
        <p:cxnSp>
          <p:nvCxnSpPr>
            <p:cNvPr id="7" name="直接连接符 6"/>
            <p:cNvCxnSpPr/>
            <p:nvPr>
              <p:custDataLst>
                <p:tags r:id="rId12"/>
              </p:custDataLst>
            </p:nvPr>
          </p:nvCxnSpPr>
          <p:spPr>
            <a:xfrm>
              <a:off x="3741" y="5093"/>
              <a:ext cx="416" cy="28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>
              <p:custDataLst>
                <p:tags r:id="rId13"/>
              </p:custDataLst>
            </p:nvPr>
          </p:nvCxnSpPr>
          <p:spPr>
            <a:xfrm>
              <a:off x="4157" y="8235"/>
              <a:ext cx="447" cy="0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>
              <p:custDataLst>
                <p:tags r:id="rId14"/>
              </p:custDataLst>
            </p:nvPr>
          </p:nvCxnSpPr>
          <p:spPr>
            <a:xfrm>
              <a:off x="4157" y="2411"/>
              <a:ext cx="447" cy="0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>
              <p:custDataLst>
                <p:tags r:id="rId15"/>
              </p:custDataLst>
            </p:nvPr>
          </p:nvCxnSpPr>
          <p:spPr>
            <a:xfrm flipH="1">
              <a:off x="4157" y="2400"/>
              <a:ext cx="0" cy="5864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组合 1" title=""/>
          <p:cNvGrpSpPr/>
          <p:nvPr>
            <p:custDataLst>
              <p:tags r:id="rId16"/>
            </p:custDataLst>
          </p:nvPr>
        </p:nvGrpSpPr>
        <p:grpSpPr>
          <a:xfrm>
            <a:off x="3983355" y="1275874"/>
            <a:ext cx="178594" cy="728186"/>
            <a:chOff x="3741" y="2400"/>
            <a:chExt cx="862" cy="5864"/>
          </a:xfrm>
        </p:grpSpPr>
        <p:cxnSp>
          <p:nvCxnSpPr>
            <p:cNvPr id="4" name="直接连接符 3"/>
            <p:cNvCxnSpPr/>
            <p:nvPr>
              <p:custDataLst>
                <p:tags r:id="rId17"/>
              </p:custDataLst>
            </p:nvPr>
          </p:nvCxnSpPr>
          <p:spPr>
            <a:xfrm>
              <a:off x="3741" y="5093"/>
              <a:ext cx="416" cy="28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>
              <p:custDataLst>
                <p:tags r:id="rId18"/>
              </p:custDataLst>
            </p:nvPr>
          </p:nvCxnSpPr>
          <p:spPr>
            <a:xfrm>
              <a:off x="4157" y="8235"/>
              <a:ext cx="447" cy="0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>
              <p:custDataLst>
                <p:tags r:id="rId19"/>
              </p:custDataLst>
            </p:nvPr>
          </p:nvCxnSpPr>
          <p:spPr>
            <a:xfrm>
              <a:off x="4157" y="2411"/>
              <a:ext cx="447" cy="0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>
              <p:custDataLst>
                <p:tags r:id="rId20"/>
              </p:custDataLst>
            </p:nvPr>
          </p:nvCxnSpPr>
          <p:spPr>
            <a:xfrm flipH="1">
              <a:off x="4157" y="2400"/>
              <a:ext cx="0" cy="5864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" name="直接连接符 9" title=""/>
          <p:cNvCxnSpPr/>
          <p:nvPr>
            <p:custDataLst>
              <p:tags r:id="rId21"/>
            </p:custDataLst>
          </p:nvPr>
        </p:nvCxnSpPr>
        <p:spPr>
          <a:xfrm>
            <a:off x="5424011" y="1974620"/>
            <a:ext cx="86189" cy="3477"/>
          </a:xfrm>
          <a:prstGeom prst="line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4" name="组合 3" title=""/>
          <p:cNvGrpSpPr/>
          <p:nvPr>
            <p:custDataLst>
              <p:tags r:id="rId4"/>
            </p:custDataLst>
          </p:nvPr>
        </p:nvGrpSpPr>
        <p:grpSpPr>
          <a:xfrm>
            <a:off x="1893746" y="2622972"/>
            <a:ext cx="6404210" cy="517511"/>
            <a:chOff x="2111375" y="3569249"/>
            <a:chExt cx="9072630" cy="690014"/>
          </a:xfrm>
        </p:grpSpPr>
        <p:sp>
          <p:nvSpPr>
            <p:cNvPr id="7186" name="Rectangle 9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953313" y="3569249"/>
              <a:ext cx="8230692" cy="63754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anchor="ctr">
              <a:spAutoFit/>
            </a:bodyPr>
            <a:lstStyle/>
            <a:p>
              <a:pPr eaLnBrk="1" hangingPunct="1">
                <a:lnSpc>
                  <a:spcPct val="120000"/>
                </a:lnSpc>
                <a:spcBef>
                  <a:spcPct val="50000"/>
                </a:spcBef>
              </a:pPr>
              <a:r>
                <a:rPr lang="zh-CN" altLang="en-US" sz="2100" b="0"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</a:gradFill>
                  <a:latin typeface="微软雅黑" panose="020b0503020204020204" charset="-122"/>
                  <a:ea typeface="微软雅黑" panose="020b0503020204020204" charset="-122"/>
                </a:rPr>
                <a:t>认识宇宙的层次结构。</a:t>
              </a:r>
              <a:endParaRPr lang="zh-CN" altLang="en-US" sz="2100" b="0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7187" name="组合 5"/>
            <p:cNvGrpSpPr/>
            <p:nvPr>
              <p:custDataLst>
                <p:tags r:id="rId6"/>
              </p:custDataLst>
            </p:nvPr>
          </p:nvGrpSpPr>
          <p:grpSpPr>
            <a:xfrm>
              <a:off x="2111375" y="3579813"/>
              <a:ext cx="682625" cy="679450"/>
              <a:chOff x="7003603" y="4439327"/>
              <a:chExt cx="717385" cy="717385"/>
            </a:xfrm>
          </p:grpSpPr>
          <p:sp>
            <p:nvSpPr>
              <p:cNvPr id="7" name="椭圆 6"/>
              <p:cNvSpPr/>
              <p:nvPr>
                <p:custDataLst>
                  <p:tags r:id="rId7"/>
                </p:custDataLst>
              </p:nvPr>
            </p:nvSpPr>
            <p:spPr>
              <a:xfrm>
                <a:off x="7003603" y="4439327"/>
                <a:ext cx="717385" cy="717385"/>
              </a:xfrm>
              <a:prstGeom prst="ellipse">
                <a:avLst/>
              </a:prstGeom>
              <a:solidFill>
                <a:srgbClr val="FFDB81"/>
              </a:solidFill>
              <a:ln w="28575"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/>
                </a:pPr>
                <a:endParaRPr kumimoji="1" lang="zh-CN" altLang="en-US" sz="1800" b="0"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</a:gra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189" name="文本框 11"/>
              <p:cNvSpPr txBox="1">
                <a:spLocks noChangeArrowheads="1"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7026680" y="4554299"/>
                <a:ext cx="671228" cy="518484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kumimoji="1" lang="en-US" altLang="zh-CN" sz="1800" b="0">
                    <a:gradFill>
                      <a:gsLst>
                        <a:gs pos="51300">
                          <a:srgbClr val="FE5F4A"/>
                        </a:gs>
                        <a:gs pos="0">
                          <a:srgbClr val="DF0303"/>
                        </a:gs>
                        <a:gs pos="100000">
                          <a:srgbClr val="FEA06E"/>
                        </a:gs>
                      </a:gsLst>
                      <a:lin ang="5400000" scaled="1"/>
                    </a:gradFill>
                    <a:latin typeface="微软雅黑" panose="020b0503020204020204" charset="-122"/>
                    <a:ea typeface="微软雅黑" panose="020b0503020204020204" charset="-122"/>
                    <a:cs typeface="Arial" panose="020b0604020202020204" pitchFamily="34" charset="0"/>
                  </a:rPr>
                  <a:t>02</a:t>
                </a:r>
                <a:endParaRPr kumimoji="1" lang="en-US" altLang="zh-CN" sz="1800" b="0"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</a:gra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9" name="组合 8" title=""/>
          <p:cNvGrpSpPr/>
          <p:nvPr>
            <p:custDataLst>
              <p:tags r:id="rId9"/>
            </p:custDataLst>
          </p:nvPr>
        </p:nvGrpSpPr>
        <p:grpSpPr>
          <a:xfrm>
            <a:off x="1893746" y="1453128"/>
            <a:ext cx="6048420" cy="575945"/>
            <a:chOff x="2105025" y="2388889"/>
            <a:chExt cx="8568595" cy="767927"/>
          </a:xfrm>
        </p:grpSpPr>
        <p:sp>
          <p:nvSpPr>
            <p:cNvPr id="7182" name="矩形 1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2946963" y="2388889"/>
              <a:ext cx="7726657" cy="76792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anchor="ctr">
              <a:spAutoFit/>
            </a:bodyPr>
            <a:lstStyle/>
            <a:p>
              <a:pPr eaLnBrk="1" hangingPunct="1">
                <a:lnSpc>
                  <a:spcPct val="15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zh-CN" altLang="en-US" sz="2100" b="0"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</a:gradFill>
                  <a:latin typeface="微软雅黑" panose="020b0503020204020204" charset="-122"/>
                  <a:ea typeface="微软雅黑" panose="020b0503020204020204" charset="-122"/>
                </a:rPr>
                <a:t>了解人类探索太阳系的历程。</a:t>
              </a:r>
              <a:endParaRPr lang="zh-CN" altLang="en-US" sz="2100" b="0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7183" name="组合 10"/>
            <p:cNvGrpSpPr/>
            <p:nvPr>
              <p:custDataLst>
                <p:tags r:id="rId11"/>
              </p:custDataLst>
            </p:nvPr>
          </p:nvGrpSpPr>
          <p:grpSpPr>
            <a:xfrm>
              <a:off x="2105025" y="2441575"/>
              <a:ext cx="698500" cy="700088"/>
              <a:chOff x="6971705" y="1503806"/>
              <a:chExt cx="717385" cy="717385"/>
            </a:xfrm>
          </p:grpSpPr>
          <p:sp>
            <p:nvSpPr>
              <p:cNvPr id="12" name="椭圆 11"/>
              <p:cNvSpPr/>
              <p:nvPr>
                <p:custDataLst>
                  <p:tags r:id="rId12"/>
                </p:custDataLst>
              </p:nvPr>
            </p:nvSpPr>
            <p:spPr>
              <a:xfrm>
                <a:off x="6971705" y="1503806"/>
                <a:ext cx="717385" cy="717385"/>
              </a:xfrm>
              <a:prstGeom prst="ellipse">
                <a:avLst/>
              </a:prstGeom>
              <a:solidFill>
                <a:srgbClr val="228989"/>
              </a:solidFill>
              <a:ln w="28575"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/>
                </a:pPr>
                <a:endParaRPr kumimoji="1" lang="zh-CN" altLang="en-US" sz="1800" b="0"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</a:gra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185" name="文本框 7"/>
              <p:cNvSpPr txBox="1">
                <a:spLocks noChangeArrowhead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7000780" y="1625962"/>
                <a:ext cx="655972" cy="503199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kumimoji="1" lang="en-US" altLang="zh-CN" sz="1800" b="0">
                    <a:gradFill>
                      <a:gsLst>
                        <a:gs pos="51300">
                          <a:srgbClr val="FE5F4A"/>
                        </a:gs>
                        <a:gs pos="0">
                          <a:srgbClr val="DF0303"/>
                        </a:gs>
                        <a:gs pos="100000">
                          <a:srgbClr val="FEA06E"/>
                        </a:gs>
                      </a:gsLst>
                      <a:lin ang="5400000" scaled="1"/>
                    </a:gradFill>
                    <a:latin typeface="微软雅黑" panose="020b0503020204020204" charset="-122"/>
                    <a:ea typeface="微软雅黑" panose="020b0503020204020204" charset="-122"/>
                    <a:cs typeface="Arial" panose="020b0604020202020204" pitchFamily="34" charset="0"/>
                  </a:rPr>
                  <a:t>01</a:t>
                </a:r>
                <a:endParaRPr kumimoji="1" lang="en-US" altLang="zh-CN" sz="1800" b="0"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</a:gra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357914" y="2301716"/>
            <a:ext cx="4209098" cy="2687479"/>
          </a:xfrm>
          <a:prstGeom prst="rect">
            <a:avLst/>
          </a:prstGeom>
        </p:spPr>
      </p:pic>
      <p:grpSp>
        <p:nvGrpSpPr>
          <p:cNvPr id="48" name="组合 9" title=""/>
          <p:cNvGrpSpPr/>
          <p:nvPr>
            <p:custDataLst>
              <p:tags r:id="rId5"/>
            </p:custDataLst>
          </p:nvPr>
        </p:nvGrpSpPr>
        <p:grpSpPr>
          <a:xfrm>
            <a:off x="-72322" y="346833"/>
            <a:ext cx="3221831" cy="414020"/>
            <a:chOff x="0" y="623478"/>
            <a:chExt cx="3786638" cy="484440"/>
          </a:xfrm>
        </p:grpSpPr>
        <p:grpSp>
          <p:nvGrpSpPr>
            <p:cNvPr id="49" name="组合 10"/>
            <p:cNvGrpSpPr/>
            <p:nvPr>
              <p:custDataLst>
                <p:tags r:id="rId6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51" name="矩形 50"/>
              <p:cNvSpPr/>
              <p:nvPr>
                <p:custDataLst>
                  <p:tags r:id="rId7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gradFill>
                    <a:gsLst>
                      <a:gs pos="50000">
                        <a:srgbClr val="3474CB"/>
                      </a:gs>
                      <a:gs pos="0">
                        <a:srgbClr val="03BEC1"/>
                      </a:gs>
                      <a:gs pos="100000">
                        <a:srgbClr val="8E52DF"/>
                      </a:gs>
                    </a:gsLst>
                    <a:lin ang="5400000" scaled="1"/>
                  </a:gradFill>
                  <a:ea typeface="微软雅黑" panose="020b0503020204020204" charset="-122"/>
                </a:endParaRPr>
              </a:p>
            </p:txBody>
          </p:sp>
          <p:sp>
            <p:nvSpPr>
              <p:cNvPr id="52" name="矩形 51"/>
              <p:cNvSpPr/>
              <p:nvPr>
                <p:custDataLst>
                  <p:tags r:id="rId8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gradFill>
                    <a:gsLst>
                      <a:gs pos="50000">
                        <a:srgbClr val="3474CB"/>
                      </a:gs>
                      <a:gs pos="0">
                        <a:srgbClr val="03BEC1"/>
                      </a:gs>
                      <a:gs pos="100000">
                        <a:srgbClr val="8E52DF"/>
                      </a:gs>
                    </a:gsLst>
                    <a:lin ang="5400000" scaled="1"/>
                  </a:gradFill>
                  <a:ea typeface="微软雅黑" panose="020b0503020204020204" charset="-122"/>
                </a:endParaRPr>
              </a:p>
            </p:txBody>
          </p:sp>
        </p:grpSp>
        <p:sp>
          <p:nvSpPr>
            <p:cNvPr id="50" name="文本框 11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gradFill>
                    <a:gsLst>
                      <a:gs pos="50000">
                        <a:srgbClr val="3474CB"/>
                      </a:gs>
                      <a:gs pos="0">
                        <a:srgbClr val="03BEC1"/>
                      </a:gs>
                      <a:gs pos="100000">
                        <a:srgbClr val="8E52DF"/>
                      </a:gs>
                    </a:gsLst>
                    <a:lin ang="5400000" scaled="1"/>
                  </a:gradFill>
                  <a:latin typeface="微软雅黑" panose="020b0503020204020204" charset="-122"/>
                </a:rPr>
                <a:t>观察与思考</a:t>
              </a:r>
              <a:endParaRPr lang="zh-CN" altLang="en-US" sz="2100" b="1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  <a:latin typeface="微软雅黑" panose="020b0503020204020204" charset="-122"/>
              </a:endParaRPr>
            </a:p>
          </p:txBody>
        </p:sp>
      </p:grpSp>
      <p:sp>
        <p:nvSpPr>
          <p:cNvPr id="3" name="文本框 2" title=""/>
          <p:cNvSpPr txBox="1"/>
          <p:nvPr>
            <p:custDataLst>
              <p:tags r:id="rId10"/>
            </p:custDataLst>
          </p:nvPr>
        </p:nvSpPr>
        <p:spPr>
          <a:xfrm>
            <a:off x="388620" y="811530"/>
            <a:ext cx="8137684" cy="154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zh-CN" altLang="en-US" sz="2100" b="0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我们知道，地球是围绕太阳运转的，地球只是太阳系中的一个小成员，而太阳系又是银河系的一部分。当我们在地球上仰望星空时，不禁会想</a:t>
            </a:r>
            <a:r>
              <a:rPr lang="en-US" altLang="zh-CN" sz="2100" b="0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:</a:t>
            </a:r>
            <a:r>
              <a:rPr lang="zh-CN" altLang="en-US" sz="2100" b="0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银河系外面还有什么呢</a:t>
            </a:r>
            <a:r>
              <a:rPr lang="en-US" altLang="zh-CN" sz="2100" b="0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?</a:t>
            </a:r>
            <a:r>
              <a:rPr lang="zh-CN" altLang="en-US" sz="2100" b="0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宇宙是怎样形成的</a:t>
            </a:r>
            <a:r>
              <a:rPr lang="en-US" altLang="zh-CN" sz="2100" b="0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?</a:t>
            </a:r>
            <a:r>
              <a:rPr lang="zh-CN" altLang="en-US" sz="2100" b="0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宇宙有边界吗</a:t>
            </a:r>
            <a:r>
              <a:rPr lang="en-US" altLang="zh-CN" sz="2100" b="0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?</a:t>
            </a:r>
            <a:endParaRPr lang="en-US" altLang="zh-CN" sz="2100" b="0">
              <a:gradFill>
                <a:gsLst>
                  <a:gs pos="50000">
                    <a:srgbClr val="3474CB"/>
                  </a:gs>
                  <a:gs pos="0">
                    <a:srgbClr val="03BEC1"/>
                  </a:gs>
                  <a:gs pos="100000">
                    <a:srgbClr val="8E52DF"/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48" name="组合 9" title=""/>
          <p:cNvGrpSpPr/>
          <p:nvPr>
            <p:custDataLst>
              <p:tags r:id="rId3"/>
            </p:custDataLst>
          </p:nvPr>
        </p:nvGrpSpPr>
        <p:grpSpPr>
          <a:xfrm>
            <a:off x="-72322" y="346833"/>
            <a:ext cx="3221831" cy="414020"/>
            <a:chOff x="0" y="623478"/>
            <a:chExt cx="3786638" cy="484440"/>
          </a:xfrm>
        </p:grpSpPr>
        <p:grpSp>
          <p:nvGrpSpPr>
            <p:cNvPr id="49" name="组合 10"/>
            <p:cNvGrpSpPr/>
            <p:nvPr>
              <p:custDataLst>
                <p:tags r:id="rId4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51" name="矩形 50"/>
              <p:cNvSpPr/>
              <p:nvPr>
                <p:custDataLst>
                  <p:tags r:id="rId5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52" name="矩形 51"/>
              <p:cNvSpPr/>
              <p:nvPr>
                <p:custDataLst>
                  <p:tags r:id="rId6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50" name="文本框 11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宇宙概观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3" name="文本框 2" title=""/>
          <p:cNvSpPr txBox="1"/>
          <p:nvPr>
            <p:custDataLst>
              <p:tags r:id="rId8"/>
            </p:custDataLst>
          </p:nvPr>
        </p:nvSpPr>
        <p:spPr>
          <a:xfrm>
            <a:off x="388620" y="811530"/>
            <a:ext cx="8137684" cy="1060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zh-CN" altLang="en-US" sz="21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天空的深邃、宇宙的神秘、古老的天文引发了人们无限的遐想，新的天文发现更是妙趣横生，引人入胜。</a:t>
            </a:r>
            <a:endParaRPr lang="zh-CN" altLang="en-US" sz="2100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4" name="图片 3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430" y="2142649"/>
            <a:ext cx="4549140" cy="2468880"/>
          </a:xfrm>
          <a:prstGeom prst="roundRect">
            <a:avLst>
              <a:gd name="adj" fmla="val 6980"/>
            </a:avLst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" name="文本框 3" title=""/>
          <p:cNvSpPr txBox="1"/>
          <p:nvPr>
            <p:custDataLst>
              <p:tags r:id="rId3"/>
            </p:custDataLst>
          </p:nvPr>
        </p:nvSpPr>
        <p:spPr>
          <a:xfrm>
            <a:off x="563880" y="605790"/>
            <a:ext cx="8016240" cy="2515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zh-CN" altLang="en-US" sz="2100" b="0">
                <a:solidFill>
                  <a:schemeClr val="accent3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</a:t>
            </a:r>
            <a:r>
              <a:rPr lang="zh-CN" altLang="en-US" sz="21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现代天文学认为，宇宙是所有</a:t>
            </a:r>
            <a:r>
              <a:rPr lang="zh-CN" altLang="en-US" sz="2100" b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时间、空间、物质</a:t>
            </a:r>
            <a:r>
              <a:rPr lang="zh-CN" altLang="en-US" sz="21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的总和，是我们这个物质世界的整体，是物理学和天文学的最大研究对象。</a:t>
            </a:r>
            <a:endParaRPr lang="en-US" altLang="zh-CN" sz="2100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US" altLang="zh-CN" sz="21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r>
              <a:rPr lang="zh-CN" altLang="en-US" sz="21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这个概念有些抽象。也许，描述它的最简单的方法就是认为它是存在着的一切事物，从地球到太阳系，以及太阳系以外的让人数不清的一切一切。</a:t>
            </a:r>
            <a:endParaRPr lang="zh-CN" altLang="en-US" sz="2100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9218" name="Picture 2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150394" y="2843689"/>
            <a:ext cx="2987993" cy="210788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5" name="文本框 4" title=""/>
          <p:cNvSpPr txBox="1"/>
          <p:nvPr>
            <p:custDataLst>
              <p:tags r:id="rId3"/>
            </p:custDataLst>
          </p:nvPr>
        </p:nvSpPr>
        <p:spPr>
          <a:xfrm>
            <a:off x="953929" y="1096328"/>
            <a:ext cx="98298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1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地心说</a:t>
            </a:r>
            <a:endParaRPr lang="zh-CN" altLang="en-US" sz="2100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4"/>
            </p:custDataLst>
          </p:nvPr>
        </p:nvSpPr>
        <p:spPr>
          <a:xfrm>
            <a:off x="953929" y="1497330"/>
            <a:ext cx="7346633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8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16世纪以前大多数人都自然而然地认为地球是宇宙的中心，其他天体都在绕地球运动。</a:t>
            </a:r>
            <a:endParaRPr lang="zh-CN" altLang="en-US" sz="1800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5"/>
            </p:custDataLst>
          </p:nvPr>
        </p:nvSpPr>
        <p:spPr>
          <a:xfrm>
            <a:off x="953929" y="2362676"/>
            <a:ext cx="98298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1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日心说</a:t>
            </a:r>
            <a:endParaRPr lang="zh-CN" altLang="en-US" sz="2100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9" name="文本框 8" title=""/>
          <p:cNvSpPr txBox="1"/>
          <p:nvPr>
            <p:custDataLst>
              <p:tags r:id="rId6"/>
            </p:custDataLst>
          </p:nvPr>
        </p:nvSpPr>
        <p:spPr>
          <a:xfrm>
            <a:off x="953929" y="2720340"/>
            <a:ext cx="7617143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8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16世纪，由波兰学者哥白尼提出，认为太阳是宇宙的中心，并较好地描述了太阳系天体的运动情况。</a:t>
            </a:r>
            <a:endParaRPr lang="zh-CN" altLang="en-US" sz="1800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0" name="文本框 9" title=""/>
          <p:cNvSpPr txBox="1"/>
          <p:nvPr>
            <p:custDataLst>
              <p:tags r:id="rId7"/>
            </p:custDataLst>
          </p:nvPr>
        </p:nvSpPr>
        <p:spPr>
          <a:xfrm>
            <a:off x="953929" y="3423285"/>
            <a:ext cx="151638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1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现代宇宙观</a:t>
            </a:r>
            <a:endParaRPr lang="zh-CN" altLang="en-US" sz="2100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1" name="文本框 10" title=""/>
          <p:cNvSpPr txBox="1"/>
          <p:nvPr>
            <p:custDataLst>
              <p:tags r:id="rId8"/>
            </p:custDataLst>
          </p:nvPr>
        </p:nvSpPr>
        <p:spPr>
          <a:xfrm>
            <a:off x="953929" y="3813334"/>
            <a:ext cx="7617143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8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从18世纪后半叶开始，人类逐渐认识到太阳也不是宇宙的中心，人类从此踏上了揭示宇宙之谜的科学之旅。</a:t>
            </a:r>
            <a:endParaRPr lang="zh-CN" altLang="en-US" sz="1800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48" name="组合 9" title=""/>
          <p:cNvGrpSpPr/>
          <p:nvPr>
            <p:custDataLst>
              <p:tags r:id="rId9"/>
            </p:custDataLst>
          </p:nvPr>
        </p:nvGrpSpPr>
        <p:grpSpPr>
          <a:xfrm>
            <a:off x="-72322" y="346833"/>
            <a:ext cx="3221831" cy="414020"/>
            <a:chOff x="0" y="623478"/>
            <a:chExt cx="3786638" cy="484440"/>
          </a:xfrm>
        </p:grpSpPr>
        <p:grpSp>
          <p:nvGrpSpPr>
            <p:cNvPr id="49" name="组合 10"/>
            <p:cNvGrpSpPr/>
            <p:nvPr>
              <p:custDataLst>
                <p:tags r:id="rId10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51" name="矩形 50"/>
              <p:cNvSpPr/>
              <p:nvPr>
                <p:custDataLst>
                  <p:tags r:id="rId11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52" name="矩形 51"/>
              <p:cNvSpPr/>
              <p:nvPr>
                <p:custDataLst>
                  <p:tags r:id="rId12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50" name="文本框 11"/>
            <p:cNvSpPr txBox="1"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人类认识宇宙历程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48" name="组合 9" title=""/>
          <p:cNvGrpSpPr/>
          <p:nvPr>
            <p:custDataLst>
              <p:tags r:id="rId3"/>
            </p:custDataLst>
          </p:nvPr>
        </p:nvGrpSpPr>
        <p:grpSpPr>
          <a:xfrm>
            <a:off x="-72322" y="346833"/>
            <a:ext cx="3221831" cy="414020"/>
            <a:chOff x="0" y="623478"/>
            <a:chExt cx="3786638" cy="484440"/>
          </a:xfrm>
        </p:grpSpPr>
        <p:grpSp>
          <p:nvGrpSpPr>
            <p:cNvPr id="49" name="组合 10"/>
            <p:cNvGrpSpPr/>
            <p:nvPr>
              <p:custDataLst>
                <p:tags r:id="rId4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51" name="矩形 50"/>
              <p:cNvSpPr/>
              <p:nvPr>
                <p:custDataLst>
                  <p:tags r:id="rId5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52" name="矩形 51"/>
              <p:cNvSpPr/>
              <p:nvPr>
                <p:custDataLst>
                  <p:tags r:id="rId6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50" name="文本框 11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太阳系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2" name="文本框 1" title=""/>
          <p:cNvSpPr txBox="1"/>
          <p:nvPr>
            <p:custDataLst>
              <p:tags r:id="rId8"/>
            </p:custDataLst>
          </p:nvPr>
        </p:nvSpPr>
        <p:spPr>
          <a:xfrm>
            <a:off x="953929" y="1096328"/>
            <a:ext cx="71628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1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太阳</a:t>
            </a:r>
            <a:endParaRPr lang="zh-CN" altLang="en-US" sz="2100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9"/>
            </p:custDataLst>
          </p:nvPr>
        </p:nvSpPr>
        <p:spPr>
          <a:xfrm>
            <a:off x="953929" y="1497330"/>
            <a:ext cx="7346633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8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太阳是太阳系的中心天体，半径约7x10</a:t>
            </a:r>
            <a:r>
              <a:rPr lang="en-US" altLang="zh-CN" sz="1800" b="0" baseline="30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5</a:t>
            </a:r>
            <a:r>
              <a:rPr lang="zh-CN" altLang="en-US" sz="18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km，表面温度达6x10</a:t>
            </a:r>
            <a:r>
              <a:rPr lang="en-US" altLang="zh-CN" sz="1800" b="0" baseline="30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</a:t>
            </a:r>
            <a:r>
              <a:rPr lang="zh-CN" altLang="en-US" sz="18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K的恒星，其核心温度高达1.5x10</a:t>
            </a:r>
            <a:r>
              <a:rPr lang="en-US" altLang="zh-CN" sz="1800" b="0" baseline="30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7</a:t>
            </a:r>
            <a:r>
              <a:rPr lang="zh-CN" altLang="en-US" sz="18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K。</a:t>
            </a:r>
            <a:endParaRPr lang="zh-CN" altLang="en-US" sz="1800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10"/>
            </p:custDataLst>
          </p:nvPr>
        </p:nvSpPr>
        <p:spPr>
          <a:xfrm>
            <a:off x="953929" y="2525078"/>
            <a:ext cx="71628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1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行星</a:t>
            </a:r>
            <a:endParaRPr lang="zh-CN" altLang="en-US" sz="2100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11"/>
            </p:custDataLst>
          </p:nvPr>
        </p:nvSpPr>
        <p:spPr>
          <a:xfrm>
            <a:off x="953929" y="2926080"/>
            <a:ext cx="7346633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8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太阳系中有八颗行星，地球是其中的一颗，离太阳由近及远依次是水星、金星、地球、火星、木星、土星、天王星和海王星。此外，太阳系还有约17 600颗有正式命名或编号的小行星。</a:t>
            </a:r>
            <a:endParaRPr lang="zh-CN" altLang="en-US" sz="1800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文本框 2" title=""/>
          <p:cNvSpPr txBox="1"/>
          <p:nvPr>
            <p:custDataLst>
              <p:tags r:id="rId3"/>
            </p:custDataLst>
          </p:nvPr>
        </p:nvSpPr>
        <p:spPr>
          <a:xfrm>
            <a:off x="953929" y="1096328"/>
            <a:ext cx="71628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1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卫星</a:t>
            </a:r>
            <a:endParaRPr lang="zh-CN" altLang="en-US" sz="2100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4"/>
            </p:custDataLst>
          </p:nvPr>
        </p:nvSpPr>
        <p:spPr>
          <a:xfrm>
            <a:off x="953929" y="1516380"/>
            <a:ext cx="7346633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8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土星、地球等行星周围分布有绕它们运动的天体，称为卫星。太阳系中的八颗行星共有173颗卫星。</a:t>
            </a:r>
            <a:endParaRPr lang="zh-CN" altLang="en-US" sz="1800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5"/>
            </p:custDataLst>
          </p:nvPr>
        </p:nvSpPr>
        <p:spPr>
          <a:xfrm>
            <a:off x="953929" y="2467928"/>
            <a:ext cx="71628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1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慧星</a:t>
            </a:r>
            <a:endParaRPr lang="zh-CN" altLang="en-US" sz="2100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6"/>
            </p:custDataLst>
          </p:nvPr>
        </p:nvSpPr>
        <p:spPr>
          <a:xfrm>
            <a:off x="953929" y="2887980"/>
            <a:ext cx="7346633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8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彗星主要由冰物质和尘埃物质组成，以大椭圆轨道绕太阳运行，一般周期较长，像哈雷彗星、海尔-波普彗星等。</a:t>
            </a:r>
            <a:endParaRPr lang="zh-CN" altLang="en-US" sz="1800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48" name="组合 9" title=""/>
          <p:cNvGrpSpPr/>
          <p:nvPr>
            <p:custDataLst>
              <p:tags r:id="rId3"/>
            </p:custDataLst>
          </p:nvPr>
        </p:nvGrpSpPr>
        <p:grpSpPr>
          <a:xfrm>
            <a:off x="-72322" y="346833"/>
            <a:ext cx="3221831" cy="414020"/>
            <a:chOff x="0" y="623478"/>
            <a:chExt cx="3786638" cy="484440"/>
          </a:xfrm>
        </p:grpSpPr>
        <p:grpSp>
          <p:nvGrpSpPr>
            <p:cNvPr id="49" name="组合 10"/>
            <p:cNvGrpSpPr/>
            <p:nvPr>
              <p:custDataLst>
                <p:tags r:id="rId4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51" name="矩形 50"/>
              <p:cNvSpPr/>
              <p:nvPr>
                <p:custDataLst>
                  <p:tags r:id="rId5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52" name="矩形 51"/>
              <p:cNvSpPr/>
              <p:nvPr>
                <p:custDataLst>
                  <p:tags r:id="rId6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50" name="文本框 11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银河系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3" name="文本框 2" title=""/>
          <p:cNvSpPr txBox="1"/>
          <p:nvPr>
            <p:custDataLst>
              <p:tags r:id="rId8"/>
            </p:custDataLst>
          </p:nvPr>
        </p:nvSpPr>
        <p:spPr>
          <a:xfrm>
            <a:off x="953929" y="1096328"/>
            <a:ext cx="98298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1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银河系</a:t>
            </a:r>
            <a:endParaRPr lang="zh-CN" altLang="en-US" sz="2100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9"/>
            </p:custDataLst>
          </p:nvPr>
        </p:nvSpPr>
        <p:spPr>
          <a:xfrm>
            <a:off x="953929" y="1516380"/>
            <a:ext cx="7369493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8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银河系是由无数星体集成的一个庞大的天体系统。银河系的直径约</a:t>
            </a:r>
            <a:r>
              <a:rPr lang="en-US" altLang="zh-CN" sz="18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8.2</a:t>
            </a:r>
            <a:r>
              <a:rPr lang="zh-CN" altLang="en-US" sz="18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万光年，最大厚度约1万光年，像是一个中央突起、四周扁平的旋转铁饼。</a:t>
            </a:r>
            <a:endParaRPr lang="zh-CN" altLang="en-US" sz="1800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10"/>
            </p:custDataLst>
          </p:nvPr>
        </p:nvSpPr>
        <p:spPr>
          <a:xfrm>
            <a:off x="953929" y="3022759"/>
            <a:ext cx="124968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1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河外星系</a:t>
            </a:r>
            <a:endParaRPr lang="zh-CN" altLang="en-US" sz="2100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11"/>
            </p:custDataLst>
          </p:nvPr>
        </p:nvSpPr>
        <p:spPr>
          <a:xfrm>
            <a:off x="953929" y="3442811"/>
            <a:ext cx="7369493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8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银河系之外还有数以十亿计的类似星系。人类肉眼可见的最远天体</a:t>
            </a:r>
            <a:r>
              <a:rPr lang="en-US" altLang="zh-CN" sz="18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——</a:t>
            </a:r>
            <a:r>
              <a:rPr lang="zh-CN" altLang="en-US" sz="18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仙女星系距离银河系220万光年。</a:t>
            </a:r>
            <a:endParaRPr lang="zh-CN" altLang="en-US" sz="1800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AS_UNIQUEID" val="499"/>
</p:tagLst>
</file>

<file path=ppt/tags/tag10.xml><?xml version="1.0" encoding="utf-8"?>
<p:tagLst xmlns:p="http://schemas.openxmlformats.org/presentationml/2006/main">
  <p:tag name="AS_UNIQUEID" val="508"/>
</p:tagLst>
</file>

<file path=ppt/tags/tag100.xml><?xml version="1.0" encoding="utf-8"?>
<p:tagLst xmlns:p="http://schemas.openxmlformats.org/presentationml/2006/main">
  <p:tag name="AS_UNIQUEID" val="595"/>
</p:tagLst>
</file>

<file path=ppt/tags/tag101.xml><?xml version="1.0" encoding="utf-8"?>
<p:tagLst xmlns:p="http://schemas.openxmlformats.org/presentationml/2006/main">
  <p:tag name="AS_UNIQUEID" val="596"/>
</p:tagLst>
</file>

<file path=ppt/tags/tag102.xml><?xml version="1.0" encoding="utf-8"?>
<p:tagLst xmlns:p="http://schemas.openxmlformats.org/presentationml/2006/main">
  <p:tag name="AS_UNIQUEID" val="597"/>
</p:tagLst>
</file>

<file path=ppt/tags/tag103.xml><?xml version="1.0" encoding="utf-8"?>
<p:tagLst xmlns:p="http://schemas.openxmlformats.org/presentationml/2006/main">
  <p:tag name="AS_UNIQUEID" val="598"/>
</p:tagLst>
</file>

<file path=ppt/tags/tag104.xml><?xml version="1.0" encoding="utf-8"?>
<p:tagLst xmlns:p="http://schemas.openxmlformats.org/presentationml/2006/main">
  <p:tag name="AS_UNIQUEID" val="599"/>
</p:tagLst>
</file>

<file path=ppt/tags/tag105.xml><?xml version="1.0" encoding="utf-8"?>
<p:tagLst xmlns:p="http://schemas.openxmlformats.org/presentationml/2006/main">
  <p:tag name="AS_UNIQUEID" val="600"/>
</p:tagLst>
</file>

<file path=ppt/tags/tag106.xml><?xml version="1.0" encoding="utf-8"?>
<p:tagLst xmlns:p="http://schemas.openxmlformats.org/presentationml/2006/main">
  <p:tag name="AS_UNIQUEID" val="601"/>
</p:tagLst>
</file>

<file path=ppt/tags/tag107.xml><?xml version="1.0" encoding="utf-8"?>
<p:tagLst xmlns:p="http://schemas.openxmlformats.org/presentationml/2006/main">
  <p:tag name="AS_UNIQUEID" val="602"/>
</p:tagLst>
</file>

<file path=ppt/tags/tag108.xml><?xml version="1.0" encoding="utf-8"?>
<p:tagLst xmlns:p="http://schemas.openxmlformats.org/presentationml/2006/main">
  <p:tag name="AS_UNIQUEID" val="603"/>
</p:tagLst>
</file>

<file path=ppt/tags/tag109.xml><?xml version="1.0" encoding="utf-8"?>
<p:tagLst xmlns:p="http://schemas.openxmlformats.org/presentationml/2006/main">
  <p:tag name="AS_UNIQUEID" val="604"/>
</p:tagLst>
</file>

<file path=ppt/tags/tag11.xml><?xml version="1.0" encoding="utf-8"?>
<p:tagLst xmlns:p="http://schemas.openxmlformats.org/presentationml/2006/main">
  <p:tag name="AS_UNIQUEID" val="509"/>
</p:tagLst>
</file>

<file path=ppt/tags/tag110.xml><?xml version="1.0" encoding="utf-8"?>
<p:tagLst xmlns:p="http://schemas.openxmlformats.org/presentationml/2006/main">
  <p:tag name="AS_UNIQUEID" val="605"/>
</p:tagLst>
</file>

<file path=ppt/tags/tag111.xml><?xml version="1.0" encoding="utf-8"?>
<p:tagLst xmlns:p="http://schemas.openxmlformats.org/presentationml/2006/main">
  <p:tag name="AS_UNIQUEID" val="28"/>
</p:tagLst>
</file>

<file path=ppt/tags/tag112.xml><?xml version="1.0" encoding="utf-8"?>
<p:tagLst xmlns:p="http://schemas.openxmlformats.org/presentationml/2006/main">
  <p:tag name="AS_UNIQUEID" val="606"/>
</p:tagLst>
</file>

<file path=ppt/tags/tag113.xml><?xml version="1.0" encoding="utf-8"?>
<p:tagLst xmlns:p="http://schemas.openxmlformats.org/presentationml/2006/main">
  <p:tag name="AS_UNIQUEID" val="607"/>
  <p:tag name="KSO_WM_DIAGRAM_VIRTUALLY_FRAME" val="{&quot;height&quot;:350.6,&quot;left&quot;:100.15,&quot;top&quot;:115.1,&quot;width&quot;:799.7}"/>
</p:tagLst>
</file>

<file path=ppt/tags/tag114.xml><?xml version="1.0" encoding="utf-8"?>
<p:tagLst xmlns:p="http://schemas.openxmlformats.org/presentationml/2006/main">
  <p:tag name="AS_UNIQUEID" val="608"/>
  <p:tag name="KSO_WM_DIAGRAM_VIRTUALLY_FRAME" val="{&quot;height&quot;:350.6,&quot;left&quot;:100.15,&quot;top&quot;:115.1,&quot;width&quot;:799.7}"/>
</p:tagLst>
</file>

<file path=ppt/tags/tag115.xml><?xml version="1.0" encoding="utf-8"?>
<p:tagLst xmlns:p="http://schemas.openxmlformats.org/presentationml/2006/main">
  <p:tag name="AS_UNIQUEID" val="609"/>
  <p:tag name="KSO_WM_DIAGRAM_VIRTUALLY_FRAME" val="{&quot;height&quot;:350.6,&quot;left&quot;:100.15,&quot;top&quot;:115.1,&quot;width&quot;:799.7}"/>
</p:tagLst>
</file>

<file path=ppt/tags/tag116.xml><?xml version="1.0" encoding="utf-8"?>
<p:tagLst xmlns:p="http://schemas.openxmlformats.org/presentationml/2006/main">
  <p:tag name="AS_UNIQUEID" val="610"/>
  <p:tag name="KSO_WM_DIAGRAM_VIRTUALLY_FRAME" val="{&quot;height&quot;:350.6,&quot;left&quot;:100.15,&quot;top&quot;:115.1,&quot;width&quot;:799.7}"/>
</p:tagLst>
</file>

<file path=ppt/tags/tag117.xml><?xml version="1.0" encoding="utf-8"?>
<p:tagLst xmlns:p="http://schemas.openxmlformats.org/presentationml/2006/main">
  <p:tag name="AS_UNIQUEID" val="611"/>
  <p:tag name="KSO_WM_DIAGRAM_VIRTUALLY_FRAME" val="{&quot;height&quot;:350.6,&quot;left&quot;:100.15,&quot;top&quot;:115.1,&quot;width&quot;:799.7}"/>
</p:tagLst>
</file>

<file path=ppt/tags/tag118.xml><?xml version="1.0" encoding="utf-8"?>
<p:tagLst xmlns:p="http://schemas.openxmlformats.org/presentationml/2006/main">
  <p:tag name="AS_UNIQUEID" val="612"/>
  <p:tag name="KSO_WM_DIAGRAM_VIRTUALLY_FRAME" val="{&quot;height&quot;:350.6,&quot;left&quot;:100.15,&quot;top&quot;:115.1,&quot;width&quot;:799.7}"/>
</p:tagLst>
</file>

<file path=ppt/tags/tag119.xml><?xml version="1.0" encoding="utf-8"?>
<p:tagLst xmlns:p="http://schemas.openxmlformats.org/presentationml/2006/main">
  <p:tag name="AS_UNIQUEID" val="613"/>
</p:tagLst>
</file>

<file path=ppt/tags/tag12.xml><?xml version="1.0" encoding="utf-8"?>
<p:tagLst xmlns:p="http://schemas.openxmlformats.org/presentationml/2006/main">
  <p:tag name="AS_UNIQUEID" val="510"/>
</p:tagLst>
</file>

<file path=ppt/tags/tag120.xml><?xml version="1.0" encoding="utf-8"?>
<p:tagLst xmlns:p="http://schemas.openxmlformats.org/presentationml/2006/main">
  <p:tag name="AS_UNIQUEID" val="614"/>
</p:tagLst>
</file>

<file path=ppt/tags/tag121.xml><?xml version="1.0" encoding="utf-8"?>
<p:tagLst xmlns:p="http://schemas.openxmlformats.org/presentationml/2006/main">
  <p:tag name="AS_UNIQUEID" val="615"/>
</p:tagLst>
</file>

<file path=ppt/tags/tag122.xml><?xml version="1.0" encoding="utf-8"?>
<p:tagLst xmlns:p="http://schemas.openxmlformats.org/presentationml/2006/main">
  <p:tag name="AS_UNIQUEID" val="616"/>
</p:tagLst>
</file>

<file path=ppt/tags/tag123.xml><?xml version="1.0" encoding="utf-8"?>
<p:tagLst xmlns:p="http://schemas.openxmlformats.org/presentationml/2006/main">
  <p:tag name="AS_UNIQUEID" val="617"/>
</p:tagLst>
</file>

<file path=ppt/tags/tag124.xml><?xml version="1.0" encoding="utf-8"?>
<p:tagLst xmlns:p="http://schemas.openxmlformats.org/presentationml/2006/main">
  <p:tag name="AS_UNIQUEID" val="618"/>
</p:tagLst>
</file>

<file path=ppt/tags/tag125.xml><?xml version="1.0" encoding="utf-8"?>
<p:tagLst xmlns:p="http://schemas.openxmlformats.org/presentationml/2006/main">
  <p:tag name="AS_UNIQUEID" val="619"/>
</p:tagLst>
</file>

<file path=ppt/tags/tag126.xml><?xml version="1.0" encoding="utf-8"?>
<p:tagLst xmlns:p="http://schemas.openxmlformats.org/presentationml/2006/main">
  <p:tag name="AS_UNIQUEID" val="620"/>
</p:tagLst>
</file>

<file path=ppt/tags/tag127.xml><?xml version="1.0" encoding="utf-8"?>
<p:tagLst xmlns:p="http://schemas.openxmlformats.org/presentationml/2006/main">
  <p:tag name="AS_UNIQUEID" val="621"/>
</p:tagLst>
</file>

<file path=ppt/tags/tag128.xml><?xml version="1.0" encoding="utf-8"?>
<p:tagLst xmlns:p="http://schemas.openxmlformats.org/presentationml/2006/main">
  <p:tag name="AS_UNIQUEID" val="622"/>
</p:tagLst>
</file>

<file path=ppt/tags/tag129.xml><?xml version="1.0" encoding="utf-8"?>
<p:tagLst xmlns:p="http://schemas.openxmlformats.org/presentationml/2006/main">
  <p:tag name="AS_UNIQUEID" val="623"/>
</p:tagLst>
</file>

<file path=ppt/tags/tag13.xml><?xml version="1.0" encoding="utf-8"?>
<p:tagLst xmlns:p="http://schemas.openxmlformats.org/presentationml/2006/main">
  <p:tag name="AS_UNIQUEID" val="511"/>
</p:tagLst>
</file>

<file path=ppt/tags/tag130.xml><?xml version="1.0" encoding="utf-8"?>
<p:tagLst xmlns:p="http://schemas.openxmlformats.org/presentationml/2006/main">
  <p:tag name="AS_UNIQUEID" val="624"/>
</p:tagLst>
</file>

<file path=ppt/tags/tag131.xml><?xml version="1.0" encoding="utf-8"?>
<p:tagLst xmlns:p="http://schemas.openxmlformats.org/presentationml/2006/main">
  <p:tag name="AS_UNIQUEID" val="625"/>
</p:tagLst>
</file>

<file path=ppt/tags/tag132.xml><?xml version="1.0" encoding="utf-8"?>
<p:tagLst xmlns:p="http://schemas.openxmlformats.org/presentationml/2006/main">
  <p:tag name="AS_UNIQUEID" val="626"/>
</p:tagLst>
</file>

<file path=ppt/tags/tag133.xml><?xml version="1.0" encoding="utf-8"?>
<p:tagLst xmlns:p="http://schemas.openxmlformats.org/presentationml/2006/main">
  <p:tag name="AS_UNIQUEID" val="627"/>
</p:tagLst>
</file>

<file path=ppt/tags/tag134.xml><?xml version="1.0" encoding="utf-8"?>
<p:tagLst xmlns:p="http://schemas.openxmlformats.org/presentationml/2006/main">
  <p:tag name="AS_UNIQUEID" val="628"/>
</p:tagLst>
</file>

<file path=ppt/tags/tag135.xml><?xml version="1.0" encoding="utf-8"?>
<p:tagLst xmlns:p="http://schemas.openxmlformats.org/presentationml/2006/main">
  <p:tag name="AS_UNIQUEID" val="629"/>
</p:tagLst>
</file>

<file path=ppt/tags/tag136.xml><?xml version="1.0" encoding="utf-8"?>
<p:tagLst xmlns:p="http://schemas.openxmlformats.org/presentationml/2006/main">
  <p:tag name="AS_UNIQUEID" val="630"/>
</p:tagLst>
</file>

<file path=ppt/tags/tag137.xml><?xml version="1.0" encoding="utf-8"?>
<p:tagLst xmlns:p="http://schemas.openxmlformats.org/presentationml/2006/main">
  <p:tag name="AS_UNIQUEID" val="631"/>
</p:tagLst>
</file>

<file path=ppt/tags/tag138.xml><?xml version="1.0" encoding="utf-8"?>
<p:tagLst xmlns:p="http://schemas.openxmlformats.org/presentationml/2006/main">
  <p:tag name="AS_UNIQUEID" val="632"/>
</p:tagLst>
</file>

<file path=ppt/tags/tag139.xml><?xml version="1.0" encoding="utf-8"?>
<p:tagLst xmlns:p="http://schemas.openxmlformats.org/presentationml/2006/main">
  <p:tag name="AS_UNIQUEID" val="633"/>
</p:tagLst>
</file>

<file path=ppt/tags/tag14.xml><?xml version="1.0" encoding="utf-8"?>
<p:tagLst xmlns:p="http://schemas.openxmlformats.org/presentationml/2006/main">
  <p:tag name="AS_UNIQUEID" val="512"/>
</p:tagLst>
</file>

<file path=ppt/tags/tag140.xml><?xml version="1.0" encoding="utf-8"?>
<p:tagLst xmlns:p="http://schemas.openxmlformats.org/presentationml/2006/main">
  <p:tag name="AS_UNIQUEID" val="634"/>
</p:tagLst>
</file>

<file path=ppt/tags/tag141.xml><?xml version="1.0" encoding="utf-8"?>
<p:tagLst xmlns:p="http://schemas.openxmlformats.org/presentationml/2006/main">
  <p:tag name="AS_UNIQUEID" val="635"/>
</p:tagLst>
</file>

<file path=ppt/tags/tag142.xml><?xml version="1.0" encoding="utf-8"?>
<p:tagLst xmlns:p="http://schemas.openxmlformats.org/presentationml/2006/main">
  <p:tag name="AS_UNIQUEID" val="636"/>
</p:tagLst>
</file>

<file path=ppt/tags/tag143.xml><?xml version="1.0" encoding="utf-8"?>
<p:tagLst xmlns:p="http://schemas.openxmlformats.org/presentationml/2006/main">
  <p:tag name="AS_UNIQUEID" val="637"/>
</p:tagLst>
</file>

<file path=ppt/tags/tag144.xml><?xml version="1.0" encoding="utf-8"?>
<p:tagLst xmlns:p="http://schemas.openxmlformats.org/presentationml/2006/main">
  <p:tag name="AS_UNIQUEID" val="638"/>
</p:tagLst>
</file>

<file path=ppt/tags/tag145.xml><?xml version="1.0" encoding="utf-8"?>
<p:tagLst xmlns:p="http://schemas.openxmlformats.org/presentationml/2006/main">
  <p:tag name="AS_UNIQUEID" val="639"/>
</p:tagLst>
</file>

<file path=ppt/tags/tag146.xml><?xml version="1.0" encoding="utf-8"?>
<p:tagLst xmlns:p="http://schemas.openxmlformats.org/presentationml/2006/main">
  <p:tag name="AS_UNIQUEID" val="640"/>
</p:tagLst>
</file>

<file path=ppt/tags/tag147.xml><?xml version="1.0" encoding="utf-8"?>
<p:tagLst xmlns:p="http://schemas.openxmlformats.org/presentationml/2006/main">
  <p:tag name="AS_UNIQUEID" val="641"/>
</p:tagLst>
</file>

<file path=ppt/tags/tag148.xml><?xml version="1.0" encoding="utf-8"?>
<p:tagLst xmlns:p="http://schemas.openxmlformats.org/presentationml/2006/main">
  <p:tag name="AS_UNIQUEID" val="642"/>
</p:tagLst>
</file>

<file path=ppt/tags/tag149.xml><?xml version="1.0" encoding="utf-8"?>
<p:tagLst xmlns:p="http://schemas.openxmlformats.org/presentationml/2006/main">
  <p:tag name="AS_UNIQUEID" val="643"/>
</p:tagLst>
</file>

<file path=ppt/tags/tag15.xml><?xml version="1.0" encoding="utf-8"?>
<p:tagLst xmlns:p="http://schemas.openxmlformats.org/presentationml/2006/main">
  <p:tag name="AS_UNIQUEID" val="513"/>
</p:tagLst>
</file>

<file path=ppt/tags/tag150.xml><?xml version="1.0" encoding="utf-8"?>
<p:tagLst xmlns:p="http://schemas.openxmlformats.org/presentationml/2006/main">
  <p:tag name="AS_UNIQUEID" val="644"/>
</p:tagLst>
</file>

<file path=ppt/tags/tag151.xml><?xml version="1.0" encoding="utf-8"?>
<p:tagLst xmlns:p="http://schemas.openxmlformats.org/presentationml/2006/main">
  <p:tag name="AS_UNIQUEID" val="645"/>
</p:tagLst>
</file>

<file path=ppt/tags/tag152.xml><?xml version="1.0" encoding="utf-8"?>
<p:tagLst xmlns:p="http://schemas.openxmlformats.org/presentationml/2006/main">
  <p:tag name="AS_UNIQUEID" val="646"/>
</p:tagLst>
</file>

<file path=ppt/tags/tag153.xml><?xml version="1.0" encoding="utf-8"?>
<p:tagLst xmlns:p="http://schemas.openxmlformats.org/presentationml/2006/main">
  <p:tag name="AS_UNIQUEID" val="647"/>
</p:tagLst>
</file>

<file path=ppt/tags/tag154.xml><?xml version="1.0" encoding="utf-8"?>
<p:tagLst xmlns:p="http://schemas.openxmlformats.org/presentationml/2006/main">
  <p:tag name="AS_UNIQUEID" val="648"/>
</p:tagLst>
</file>

<file path=ppt/tags/tag155.xml><?xml version="1.0" encoding="utf-8"?>
<p:tagLst xmlns:p="http://schemas.openxmlformats.org/presentationml/2006/main">
  <p:tag name="AS_UNIQUEID" val="649"/>
</p:tagLst>
</file>

<file path=ppt/tags/tag156.xml><?xml version="1.0" encoding="utf-8"?>
<p:tagLst xmlns:p="http://schemas.openxmlformats.org/presentationml/2006/main">
  <p:tag name="AS_UNIQUEID" val="650"/>
</p:tagLst>
</file>

<file path=ppt/tags/tag157.xml><?xml version="1.0" encoding="utf-8"?>
<p:tagLst xmlns:p="http://schemas.openxmlformats.org/presentationml/2006/main">
  <p:tag name="AS_UNIQUEID" val="651"/>
</p:tagLst>
</file>

<file path=ppt/tags/tag158.xml><?xml version="1.0" encoding="utf-8"?>
<p:tagLst xmlns:p="http://schemas.openxmlformats.org/presentationml/2006/main">
  <p:tag name="AS_UNIQUEID" val="652"/>
</p:tagLst>
</file>

<file path=ppt/tags/tag159.xml><?xml version="1.0" encoding="utf-8"?>
<p:tagLst xmlns:p="http://schemas.openxmlformats.org/presentationml/2006/main">
  <p:tag name="AS_UNIQUEID" val="653"/>
</p:tagLst>
</file>

<file path=ppt/tags/tag16.xml><?xml version="1.0" encoding="utf-8"?>
<p:tagLst xmlns:p="http://schemas.openxmlformats.org/presentationml/2006/main">
  <p:tag name="AS_UNIQUEID" val="514"/>
</p:tagLst>
</file>

<file path=ppt/tags/tag160.xml><?xml version="1.0" encoding="utf-8"?>
<p:tagLst xmlns:p="http://schemas.openxmlformats.org/presentationml/2006/main">
  <p:tag name="AS_UNIQUEID" val="654"/>
</p:tagLst>
</file>

<file path=ppt/tags/tag161.xml><?xml version="1.0" encoding="utf-8"?>
<p:tagLst xmlns:p="http://schemas.openxmlformats.org/presentationml/2006/main">
  <p:tag name="AS_UNIQUEID" val="655"/>
</p:tagLst>
</file>

<file path=ppt/tags/tag162.xml><?xml version="1.0" encoding="utf-8"?>
<p:tagLst xmlns:p="http://schemas.openxmlformats.org/presentationml/2006/main">
  <p:tag name="AS_UNIQUEID" val="656"/>
</p:tagLst>
</file>

<file path=ppt/tags/tag163.xml><?xml version="1.0" encoding="utf-8"?>
<p:tagLst xmlns:p="http://schemas.openxmlformats.org/presentationml/2006/main">
  <p:tag name="AS_UNIQUEID" val="657"/>
</p:tagLst>
</file>

<file path=ppt/tags/tag164.xml><?xml version="1.0" encoding="utf-8"?>
<p:tagLst xmlns:p="http://schemas.openxmlformats.org/presentationml/2006/main">
  <p:tag name="AS_UNIQUEID" val="658"/>
</p:tagLst>
</file>

<file path=ppt/tags/tag165.xml><?xml version="1.0" encoding="utf-8"?>
<p:tagLst xmlns:p="http://schemas.openxmlformats.org/presentationml/2006/main">
  <p:tag name="AS_UNIQUEID" val="659"/>
</p:tagLst>
</file>

<file path=ppt/tags/tag166.xml><?xml version="1.0" encoding="utf-8"?>
<p:tagLst xmlns:p="http://schemas.openxmlformats.org/presentationml/2006/main">
  <p:tag name="AS_UNIQUEID" val="660"/>
</p:tagLst>
</file>

<file path=ppt/tags/tag167.xml><?xml version="1.0" encoding="utf-8"?>
<p:tagLst xmlns:p="http://schemas.openxmlformats.org/presentationml/2006/main">
  <p:tag name="AS_UNIQUEID" val="661"/>
</p:tagLst>
</file>

<file path=ppt/tags/tag168.xml><?xml version="1.0" encoding="utf-8"?>
<p:tagLst xmlns:p="http://schemas.openxmlformats.org/presentationml/2006/main">
  <p:tag name="AS_UNIQUEID" val="662"/>
</p:tagLst>
</file>

<file path=ppt/tags/tag169.xml><?xml version="1.0" encoding="utf-8"?>
<p:tagLst xmlns:p="http://schemas.openxmlformats.org/presentationml/2006/main">
  <p:tag name="AS_UNIQUEID" val="663"/>
</p:tagLst>
</file>

<file path=ppt/tags/tag17.xml><?xml version="1.0" encoding="utf-8"?>
<p:tagLst xmlns:p="http://schemas.openxmlformats.org/presentationml/2006/main">
  <p:tag name="AS_UNIQUEID" val="515"/>
</p:tagLst>
</file>

<file path=ppt/tags/tag170.xml><?xml version="1.0" encoding="utf-8"?>
<p:tagLst xmlns:p="http://schemas.openxmlformats.org/presentationml/2006/main">
  <p:tag name="AS_UNIQUEID" val="664"/>
</p:tagLst>
</file>

<file path=ppt/tags/tag171.xml><?xml version="1.0" encoding="utf-8"?>
<p:tagLst xmlns:p="http://schemas.openxmlformats.org/presentationml/2006/main">
  <p:tag name="AS_UNIQUEID" val="665"/>
</p:tagLst>
</file>

<file path=ppt/tags/tag172.xml><?xml version="1.0" encoding="utf-8"?>
<p:tagLst xmlns:p="http://schemas.openxmlformats.org/presentationml/2006/main">
  <p:tag name="AS_UNIQUEID" val="666"/>
</p:tagLst>
</file>

<file path=ppt/tags/tag173.xml><?xml version="1.0" encoding="utf-8"?>
<p:tagLst xmlns:p="http://schemas.openxmlformats.org/presentationml/2006/main">
  <p:tag name="AS_UNIQUEID" val="667"/>
</p:tagLst>
</file>

<file path=ppt/tags/tag174.xml><?xml version="1.0" encoding="utf-8"?>
<p:tagLst xmlns:p="http://schemas.openxmlformats.org/presentationml/2006/main">
  <p:tag name="AS_UNIQUEID" val="668"/>
</p:tagLst>
</file>

<file path=ppt/tags/tag175.xml><?xml version="1.0" encoding="utf-8"?>
<p:tagLst xmlns:p="http://schemas.openxmlformats.org/presentationml/2006/main">
  <p:tag name="AS_UNIQUEID" val="669"/>
</p:tagLst>
</file>

<file path=ppt/tags/tag176.xml><?xml version="1.0" encoding="utf-8"?>
<p:tagLst xmlns:p="http://schemas.openxmlformats.org/presentationml/2006/main">
  <p:tag name="AS_UNIQUEID" val="670"/>
</p:tagLst>
</file>

<file path=ppt/tags/tag177.xml><?xml version="1.0" encoding="utf-8"?>
<p:tagLst xmlns:p="http://schemas.openxmlformats.org/presentationml/2006/main">
  <p:tag name="AS_UNIQUEID" val="671"/>
</p:tagLst>
</file>

<file path=ppt/tags/tag178.xml><?xml version="1.0" encoding="utf-8"?>
<p:tagLst xmlns:p="http://schemas.openxmlformats.org/presentationml/2006/main">
  <p:tag name="AS_UNIQUEID" val="672"/>
</p:tagLst>
</file>

<file path=ppt/tags/tag179.xml><?xml version="1.0" encoding="utf-8"?>
<p:tagLst xmlns:p="http://schemas.openxmlformats.org/presentationml/2006/main">
  <p:tag name="AS_UNIQUEID" val="673"/>
</p:tagLst>
</file>

<file path=ppt/tags/tag18.xml><?xml version="1.0" encoding="utf-8"?>
<p:tagLst xmlns:p="http://schemas.openxmlformats.org/presentationml/2006/main">
  <p:tag name="AS_UNIQUEID" val="516"/>
</p:tagLst>
</file>

<file path=ppt/tags/tag180.xml><?xml version="1.0" encoding="utf-8"?>
<p:tagLst xmlns:p="http://schemas.openxmlformats.org/presentationml/2006/main">
  <p:tag name="AS_UNIQUEID" val="674"/>
</p:tagLst>
</file>

<file path=ppt/tags/tag181.xml><?xml version="1.0" encoding="utf-8"?>
<p:tagLst xmlns:p="http://schemas.openxmlformats.org/presentationml/2006/main">
  <p:tag name="AS_UNIQUEID" val="675"/>
</p:tagLst>
</file>

<file path=ppt/tags/tag182.xml><?xml version="1.0" encoding="utf-8"?>
<p:tagLst xmlns:p="http://schemas.openxmlformats.org/presentationml/2006/main">
  <p:tag name="AS_UNIQUEID" val="676"/>
</p:tagLst>
</file>

<file path=ppt/tags/tag183.xml><?xml version="1.0" encoding="utf-8"?>
<p:tagLst xmlns:p="http://schemas.openxmlformats.org/presentationml/2006/main">
  <p:tag name="AS_UNIQUEID" val="677"/>
</p:tagLst>
</file>

<file path=ppt/tags/tag184.xml><?xml version="1.0" encoding="utf-8"?>
<p:tagLst xmlns:p="http://schemas.openxmlformats.org/presentationml/2006/main">
  <p:tag name="AS_UNIQUEID" val="678"/>
</p:tagLst>
</file>

<file path=ppt/tags/tag185.xml><?xml version="1.0" encoding="utf-8"?>
<p:tagLst xmlns:p="http://schemas.openxmlformats.org/presentationml/2006/main">
  <p:tag name="AS_UNIQUEID" val="679"/>
</p:tagLst>
</file>

<file path=ppt/tags/tag186.xml><?xml version="1.0" encoding="utf-8"?>
<p:tagLst xmlns:p="http://schemas.openxmlformats.org/presentationml/2006/main">
  <p:tag name="AS_UNIQUEID" val="680"/>
</p:tagLst>
</file>

<file path=ppt/tags/tag187.xml><?xml version="1.0" encoding="utf-8"?>
<p:tagLst xmlns:p="http://schemas.openxmlformats.org/presentationml/2006/main">
  <p:tag name="AS_UNIQUEID" val="681"/>
</p:tagLst>
</file>

<file path=ppt/tags/tag188.xml><?xml version="1.0" encoding="utf-8"?>
<p:tagLst xmlns:p="http://schemas.openxmlformats.org/presentationml/2006/main">
  <p:tag name="AS_UNIQUEID" val="732"/>
</p:tagLst>
</file>

<file path=ppt/tags/tag189.xml><?xml version="1.0" encoding="utf-8"?>
<p:tagLst xmlns:p="http://schemas.openxmlformats.org/presentationml/2006/main">
  <p:tag name="AS_UNIQUEID" val="682"/>
</p:tagLst>
</file>

<file path=ppt/tags/tag19.xml><?xml version="1.0" encoding="utf-8"?>
<p:tagLst xmlns:p="http://schemas.openxmlformats.org/presentationml/2006/main">
  <p:tag name="AS_UNIQUEID" val="517"/>
</p:tagLst>
</file>

<file path=ppt/tags/tag190.xml><?xml version="1.0" encoding="utf-8"?>
<p:tagLst xmlns:p="http://schemas.openxmlformats.org/presentationml/2006/main">
  <p:tag name="AS_UNIQUEID" val="683"/>
</p:tagLst>
</file>

<file path=ppt/tags/tag191.xml><?xml version="1.0" encoding="utf-8"?>
<p:tagLst xmlns:p="http://schemas.openxmlformats.org/presentationml/2006/main">
  <p:tag name="AS_UNIQUEID" val="684"/>
</p:tagLst>
</file>

<file path=ppt/tags/tag192.xml><?xml version="1.0" encoding="utf-8"?>
<p:tagLst xmlns:p="http://schemas.openxmlformats.org/presentationml/2006/main">
  <p:tag name="AS_UNIQUEID" val="685"/>
</p:tagLst>
</file>

<file path=ppt/tags/tag193.xml><?xml version="1.0" encoding="utf-8"?>
<p:tagLst xmlns:p="http://schemas.openxmlformats.org/presentationml/2006/main">
  <p:tag name="AS_UNIQUEID" val="686"/>
</p:tagLst>
</file>

<file path=ppt/tags/tag194.xml><?xml version="1.0" encoding="utf-8"?>
<p:tagLst xmlns:p="http://schemas.openxmlformats.org/presentationml/2006/main">
  <p:tag name="AS_UNIQUEID" val="687"/>
</p:tagLst>
</file>

<file path=ppt/tags/tag195.xml><?xml version="1.0" encoding="utf-8"?>
<p:tagLst xmlns:p="http://schemas.openxmlformats.org/presentationml/2006/main">
  <p:tag name="AS_UNIQUEID" val="688"/>
</p:tagLst>
</file>

<file path=ppt/tags/tag196.xml><?xml version="1.0" encoding="utf-8"?>
<p:tagLst xmlns:p="http://schemas.openxmlformats.org/presentationml/2006/main">
  <p:tag name="AS_UNIQUEID" val="689"/>
</p:tagLst>
</file>

<file path=ppt/tags/tag197.xml><?xml version="1.0" encoding="utf-8"?>
<p:tagLst xmlns:p="http://schemas.openxmlformats.org/presentationml/2006/main">
  <p:tag name="AS_UNIQUEID" val="690"/>
</p:tagLst>
</file>

<file path=ppt/tags/tag198.xml><?xml version="1.0" encoding="utf-8"?>
<p:tagLst xmlns:p="http://schemas.openxmlformats.org/presentationml/2006/main">
  <p:tag name="AS_UNIQUEID" val="691"/>
</p:tagLst>
</file>

<file path=ppt/tags/tag199.xml><?xml version="1.0" encoding="utf-8"?>
<p:tagLst xmlns:p="http://schemas.openxmlformats.org/presentationml/2006/main">
  <p:tag name="AS_UNIQUEID" val="692"/>
</p:tagLst>
</file>

<file path=ppt/tags/tag2.xml><?xml version="1.0" encoding="utf-8"?>
<p:tagLst xmlns:p="http://schemas.openxmlformats.org/presentationml/2006/main">
  <p:tag name="AS_UNIQUEID" val="500"/>
</p:tagLst>
</file>

<file path=ppt/tags/tag20.xml><?xml version="1.0" encoding="utf-8"?>
<p:tagLst xmlns:p="http://schemas.openxmlformats.org/presentationml/2006/main">
  <p:tag name="AS_UNIQUEID" val="518"/>
</p:tagLst>
</file>

<file path=ppt/tags/tag200.xml><?xml version="1.0" encoding="utf-8"?>
<p:tagLst xmlns:p="http://schemas.openxmlformats.org/presentationml/2006/main">
  <p:tag name="AS_UNIQUEID" val="693"/>
</p:tagLst>
</file>

<file path=ppt/tags/tag201.xml><?xml version="1.0" encoding="utf-8"?>
<p:tagLst xmlns:p="http://schemas.openxmlformats.org/presentationml/2006/main">
  <p:tag name="AS_UNIQUEID" val="694"/>
</p:tagLst>
</file>

<file path=ppt/tags/tag202.xml><?xml version="1.0" encoding="utf-8"?>
<p:tagLst xmlns:p="http://schemas.openxmlformats.org/presentationml/2006/main">
  <p:tag name="AS_UNIQUEID" val="695"/>
</p:tagLst>
</file>

<file path=ppt/tags/tag203.xml><?xml version="1.0" encoding="utf-8"?>
<p:tagLst xmlns:p="http://schemas.openxmlformats.org/presentationml/2006/main">
  <p:tag name="AS_UNIQUEID" val="696"/>
</p:tagLst>
</file>

<file path=ppt/tags/tag204.xml><?xml version="1.0" encoding="utf-8"?>
<p:tagLst xmlns:p="http://schemas.openxmlformats.org/presentationml/2006/main">
  <p:tag name="AS_UNIQUEID" val="697"/>
</p:tagLst>
</file>

<file path=ppt/tags/tag205.xml><?xml version="1.0" encoding="utf-8"?>
<p:tagLst xmlns:p="http://schemas.openxmlformats.org/presentationml/2006/main">
  <p:tag name="AS_UNIQUEID" val="698"/>
</p:tagLst>
</file>

<file path=ppt/tags/tag206.xml><?xml version="1.0" encoding="utf-8"?>
<p:tagLst xmlns:p="http://schemas.openxmlformats.org/presentationml/2006/main">
  <p:tag name="AS_UNIQUEID" val="699"/>
</p:tagLst>
</file>

<file path=ppt/tags/tag207.xml><?xml version="1.0" encoding="utf-8"?>
<p:tagLst xmlns:p="http://schemas.openxmlformats.org/presentationml/2006/main">
  <p:tag name="AS_UNIQUEID" val="700"/>
</p:tagLst>
</file>

<file path=ppt/tags/tag208.xml><?xml version="1.0" encoding="utf-8"?>
<p:tagLst xmlns:p="http://schemas.openxmlformats.org/presentationml/2006/main">
  <p:tag name="AS_UNIQUEID" val="701"/>
</p:tagLst>
</file>

<file path=ppt/tags/tag209.xml><?xml version="1.0" encoding="utf-8"?>
<p:tagLst xmlns:p="http://schemas.openxmlformats.org/presentationml/2006/main">
  <p:tag name="AS_UNIQUEID" val="702"/>
</p:tagLst>
</file>

<file path=ppt/tags/tag21.xml><?xml version="1.0" encoding="utf-8"?>
<p:tagLst xmlns:p="http://schemas.openxmlformats.org/presentationml/2006/main">
  <p:tag name="AS_UNIQUEID" val="519"/>
</p:tagLst>
</file>

<file path=ppt/tags/tag210.xml><?xml version="1.0" encoding="utf-8"?>
<p:tagLst xmlns:p="http://schemas.openxmlformats.org/presentationml/2006/main">
  <p:tag name="AS_UNIQUEID" val="703"/>
</p:tagLst>
</file>

<file path=ppt/tags/tag211.xml><?xml version="1.0" encoding="utf-8"?>
<p:tagLst xmlns:p="http://schemas.openxmlformats.org/presentationml/2006/main">
  <p:tag name="AS_UNIQUEID" val="704"/>
</p:tagLst>
</file>

<file path=ppt/tags/tag212.xml><?xml version="1.0" encoding="utf-8"?>
<p:tagLst xmlns:p="http://schemas.openxmlformats.org/presentationml/2006/main">
  <p:tag name="AS_UNIQUEID" val="705"/>
</p:tagLst>
</file>

<file path=ppt/tags/tag213.xml><?xml version="1.0" encoding="utf-8"?>
<p:tagLst xmlns:p="http://schemas.openxmlformats.org/presentationml/2006/main">
  <p:tag name="AS_UNIQUEID" val="706"/>
</p:tagLst>
</file>

<file path=ppt/tags/tag214.xml><?xml version="1.0" encoding="utf-8"?>
<p:tagLst xmlns:p="http://schemas.openxmlformats.org/presentationml/2006/main">
  <p:tag name="AS_UNIQUEID" val="707"/>
</p:tagLst>
</file>

<file path=ppt/tags/tag215.xml><?xml version="1.0" encoding="utf-8"?>
<p:tagLst xmlns:p="http://schemas.openxmlformats.org/presentationml/2006/main">
  <p:tag name="AS_UNIQUEID" val="708"/>
</p:tagLst>
</file>

<file path=ppt/tags/tag216.xml><?xml version="1.0" encoding="utf-8"?>
<p:tagLst xmlns:p="http://schemas.openxmlformats.org/presentationml/2006/main">
  <p:tag name="AS_UNIQUEID" val="709"/>
</p:tagLst>
</file>

<file path=ppt/tags/tag217.xml><?xml version="1.0" encoding="utf-8"?>
<p:tagLst xmlns:p="http://schemas.openxmlformats.org/presentationml/2006/main">
  <p:tag name="AS_UNIQUEID" val="710"/>
</p:tagLst>
</file>

<file path=ppt/tags/tag218.xml><?xml version="1.0" encoding="utf-8"?>
<p:tagLst xmlns:p="http://schemas.openxmlformats.org/presentationml/2006/main">
  <p:tag name="AS_UNIQUEID" val="711"/>
</p:tagLst>
</file>

<file path=ppt/tags/tag219.xml><?xml version="1.0" encoding="utf-8"?>
<p:tagLst xmlns:p="http://schemas.openxmlformats.org/presentationml/2006/main">
  <p:tag name="AS_UNIQUEID" val="712"/>
</p:tagLst>
</file>

<file path=ppt/tags/tag22.xml><?xml version="1.0" encoding="utf-8"?>
<p:tagLst xmlns:p="http://schemas.openxmlformats.org/presentationml/2006/main">
  <p:tag name="AS_UNIQUEID" val="520"/>
</p:tagLst>
</file>

<file path=ppt/tags/tag220.xml><?xml version="1.0" encoding="utf-8"?>
<p:tagLst xmlns:p="http://schemas.openxmlformats.org/presentationml/2006/main">
  <p:tag name="AS_UNIQUEID" val="713"/>
</p:tagLst>
</file>

<file path=ppt/tags/tag221.xml><?xml version="1.0" encoding="utf-8"?>
<p:tagLst xmlns:p="http://schemas.openxmlformats.org/presentationml/2006/main">
  <p:tag name="AS_UNIQUEID" val="714"/>
</p:tagLst>
</file>

<file path=ppt/tags/tag222.xml><?xml version="1.0" encoding="utf-8"?>
<p:tagLst xmlns:p="http://schemas.openxmlformats.org/presentationml/2006/main">
  <p:tag name="AS_UNIQUEID" val="715"/>
</p:tagLst>
</file>

<file path=ppt/tags/tag223.xml><?xml version="1.0" encoding="utf-8"?>
<p:tagLst xmlns:p="http://schemas.openxmlformats.org/presentationml/2006/main">
  <p:tag name="AS_UNIQUEID" val="716"/>
</p:tagLst>
</file>

<file path=ppt/tags/tag224.xml><?xml version="1.0" encoding="utf-8"?>
<p:tagLst xmlns:p="http://schemas.openxmlformats.org/presentationml/2006/main">
  <p:tag name="AS_UNIQUEID" val="717"/>
</p:tagLst>
</file>

<file path=ppt/tags/tag225.xml><?xml version="1.0" encoding="utf-8"?>
<p:tagLst xmlns:p="http://schemas.openxmlformats.org/presentationml/2006/main">
  <p:tag name="AS_UNIQUEID" val="718"/>
</p:tagLst>
</file>

<file path=ppt/tags/tag226.xml><?xml version="1.0" encoding="utf-8"?>
<p:tagLst xmlns:p="http://schemas.openxmlformats.org/presentationml/2006/main">
  <p:tag name="AS_UNIQUEID" val="719"/>
</p:tagLst>
</file>

<file path=ppt/tags/tag227.xml><?xml version="1.0" encoding="utf-8"?>
<p:tagLst xmlns:p="http://schemas.openxmlformats.org/presentationml/2006/main">
  <p:tag name="AS_UNIQUEID" val="720"/>
</p:tagLst>
</file>

<file path=ppt/tags/tag228.xml><?xml version="1.0" encoding="utf-8"?>
<p:tagLst xmlns:p="http://schemas.openxmlformats.org/presentationml/2006/main">
  <p:tag name="AS_UNIQUEID" val="721"/>
</p:tagLst>
</file>

<file path=ppt/tags/tag229.xml><?xml version="1.0" encoding="utf-8"?>
<p:tagLst xmlns:p="http://schemas.openxmlformats.org/presentationml/2006/main">
  <p:tag name="AS_UNIQUEID" val="722"/>
</p:tagLst>
</file>

<file path=ppt/tags/tag23.xml><?xml version="1.0" encoding="utf-8"?>
<p:tagLst xmlns:p="http://schemas.openxmlformats.org/presentationml/2006/main">
  <p:tag name="AS_UNIQUEID" val="521"/>
</p:tagLst>
</file>

<file path=ppt/tags/tag230.xml><?xml version="1.0" encoding="utf-8"?>
<p:tagLst xmlns:p="http://schemas.openxmlformats.org/presentationml/2006/main">
  <p:tag name="AS_UNIQUEID" val="723"/>
</p:tagLst>
</file>

<file path=ppt/tags/tag231.xml><?xml version="1.0" encoding="utf-8"?>
<p:tagLst xmlns:p="http://schemas.openxmlformats.org/presentationml/2006/main">
  <p:tag name="AS_UNIQUEID" val="724"/>
</p:tagLst>
</file>

<file path=ppt/tags/tag232.xml><?xml version="1.0" encoding="utf-8"?>
<p:tagLst xmlns:p="http://schemas.openxmlformats.org/presentationml/2006/main">
  <p:tag name="AS_UNIQUEID" val="725"/>
</p:tagLst>
</file>

<file path=ppt/tags/tag233.xml><?xml version="1.0" encoding="utf-8"?>
<p:tagLst xmlns:p="http://schemas.openxmlformats.org/presentationml/2006/main">
  <p:tag name="AS_UNIQUEID" val="726"/>
</p:tagLst>
</file>

<file path=ppt/tags/tag234.xml><?xml version="1.0" encoding="utf-8"?>
<p:tagLst xmlns:p="http://schemas.openxmlformats.org/presentationml/2006/main">
  <p:tag name="AS_UNIQUEID" val="727"/>
</p:tagLst>
</file>

<file path=ppt/tags/tag235.xml><?xml version="1.0" encoding="utf-8"?>
<p:tagLst xmlns:p="http://schemas.openxmlformats.org/presentationml/2006/main">
  <p:tag name="AS_UNIQUEID" val="728"/>
</p:tagLst>
</file>

<file path=ppt/tags/tag236.xml><?xml version="1.0" encoding="utf-8"?>
<p:tagLst xmlns:p="http://schemas.openxmlformats.org/presentationml/2006/main">
  <p:tag name="AS_UNIQUEID" val="729"/>
</p:tagLst>
</file>

<file path=ppt/tags/tag237.xml><?xml version="1.0" encoding="utf-8"?>
<p:tagLst xmlns:p="http://schemas.openxmlformats.org/presentationml/2006/main">
  <p:tag name="AS_UNIQUEID" val="730"/>
</p:tagLst>
</file>

<file path=ppt/tags/tag238.xml><?xml version="1.0" encoding="utf-8"?>
<p:tagLst xmlns:p="http://schemas.openxmlformats.org/presentationml/2006/main">
  <p:tag name="AS_UNIQUEID" val="731"/>
</p:tagLst>
</file>

<file path=ppt/tags/tag239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MjE3MGZlOWM0YjUxY2M3MWI4YzI3MDMxNTIyMDU2NmQifQ=="/>
  <p:tag name="KSO_DOCER_TEMPLATE_OPEN_ONCE_MARK" val="1"/>
  <p:tag name="KSO_WPP_MARK_KEY" val="8ce77a4d-9853-4a3c-abba-0f5fea08bc5c"/>
</p:tagLst>
</file>

<file path=ppt/tags/tag24.xml><?xml version="1.0" encoding="utf-8"?>
<p:tagLst xmlns:p="http://schemas.openxmlformats.org/presentationml/2006/main">
  <p:tag name="AS_UNIQUEID" val="522"/>
</p:tagLst>
</file>

<file path=ppt/tags/tag25.xml><?xml version="1.0" encoding="utf-8"?>
<p:tagLst xmlns:p="http://schemas.openxmlformats.org/presentationml/2006/main">
  <p:tag name="AS_UNIQUEID" val="523"/>
</p:tagLst>
</file>

<file path=ppt/tags/tag26.xml><?xml version="1.0" encoding="utf-8"?>
<p:tagLst xmlns:p="http://schemas.openxmlformats.org/presentationml/2006/main">
  <p:tag name="AS_UNIQUEID" val="524"/>
</p:tagLst>
</file>

<file path=ppt/tags/tag27.xml><?xml version="1.0" encoding="utf-8"?>
<p:tagLst xmlns:p="http://schemas.openxmlformats.org/presentationml/2006/main">
  <p:tag name="AS_UNIQUEID" val="525"/>
</p:tagLst>
</file>

<file path=ppt/tags/tag28.xml><?xml version="1.0" encoding="utf-8"?>
<p:tagLst xmlns:p="http://schemas.openxmlformats.org/presentationml/2006/main">
  <p:tag name="AS_UNIQUEID" val="526"/>
</p:tagLst>
</file>

<file path=ppt/tags/tag29.xml><?xml version="1.0" encoding="utf-8"?>
<p:tagLst xmlns:p="http://schemas.openxmlformats.org/presentationml/2006/main">
  <p:tag name="AS_UNIQUEID" val="527"/>
</p:tagLst>
</file>

<file path=ppt/tags/tag3.xml><?xml version="1.0" encoding="utf-8"?>
<p:tagLst xmlns:p="http://schemas.openxmlformats.org/presentationml/2006/main">
  <p:tag name="AS_UNIQUEID" val="501"/>
</p:tagLst>
</file>

<file path=ppt/tags/tag30.xml><?xml version="1.0" encoding="utf-8"?>
<p:tagLst xmlns:p="http://schemas.openxmlformats.org/presentationml/2006/main">
  <p:tag name="AS_UNIQUEID" val="528"/>
</p:tagLst>
</file>

<file path=ppt/tags/tag31.xml><?xml version="1.0" encoding="utf-8"?>
<p:tagLst xmlns:p="http://schemas.openxmlformats.org/presentationml/2006/main">
  <p:tag name="AS_UNIQUEID" val="529"/>
</p:tagLst>
</file>

<file path=ppt/tags/tag32.xml><?xml version="1.0" encoding="utf-8"?>
<p:tagLst xmlns:p="http://schemas.openxmlformats.org/presentationml/2006/main">
  <p:tag name="AS_UNIQUEID" val="530"/>
</p:tagLst>
</file>

<file path=ppt/tags/tag33.xml><?xml version="1.0" encoding="utf-8"?>
<p:tagLst xmlns:p="http://schemas.openxmlformats.org/presentationml/2006/main">
  <p:tag name="AS_UNIQUEID" val="531"/>
</p:tagLst>
</file>

<file path=ppt/tags/tag34.xml><?xml version="1.0" encoding="utf-8"?>
<p:tagLst xmlns:p="http://schemas.openxmlformats.org/presentationml/2006/main">
  <p:tag name="AS_UNIQUEID" val="532"/>
</p:tagLst>
</file>

<file path=ppt/tags/tag35.xml><?xml version="1.0" encoding="utf-8"?>
<p:tagLst xmlns:p="http://schemas.openxmlformats.org/presentationml/2006/main">
  <p:tag name="AS_UNIQUEID" val="533"/>
</p:tagLst>
</file>

<file path=ppt/tags/tag36.xml><?xml version="1.0" encoding="utf-8"?>
<p:tagLst xmlns:p="http://schemas.openxmlformats.org/presentationml/2006/main">
  <p:tag name="AS_UNIQUEID" val="534"/>
</p:tagLst>
</file>

<file path=ppt/tags/tag37.xml><?xml version="1.0" encoding="utf-8"?>
<p:tagLst xmlns:p="http://schemas.openxmlformats.org/presentationml/2006/main">
  <p:tag name="AS_UNIQUEID" val="535"/>
</p:tagLst>
</file>

<file path=ppt/tags/tag38.xml><?xml version="1.0" encoding="utf-8"?>
<p:tagLst xmlns:p="http://schemas.openxmlformats.org/presentationml/2006/main">
  <p:tag name="AS_UNIQUEID" val="536"/>
</p:tagLst>
</file>

<file path=ppt/tags/tag39.xml><?xml version="1.0" encoding="utf-8"?>
<p:tagLst xmlns:p="http://schemas.openxmlformats.org/presentationml/2006/main">
  <p:tag name="AS_UNIQUEID" val="537"/>
</p:tagLst>
</file>

<file path=ppt/tags/tag4.xml><?xml version="1.0" encoding="utf-8"?>
<p:tagLst xmlns:p="http://schemas.openxmlformats.org/presentationml/2006/main">
  <p:tag name="AS_UNIQUEID" val="502"/>
</p:tagLst>
</file>

<file path=ppt/tags/tag40.xml><?xml version="1.0" encoding="utf-8"?>
<p:tagLst xmlns:p="http://schemas.openxmlformats.org/presentationml/2006/main">
  <p:tag name="AS_UNIQUEID" val="538"/>
</p:tagLst>
</file>

<file path=ppt/tags/tag41.xml><?xml version="1.0" encoding="utf-8"?>
<p:tagLst xmlns:p="http://schemas.openxmlformats.org/presentationml/2006/main">
  <p:tag name="AS_UNIQUEID" val="539"/>
</p:tagLst>
</file>

<file path=ppt/tags/tag42.xml><?xml version="1.0" encoding="utf-8"?>
<p:tagLst xmlns:p="http://schemas.openxmlformats.org/presentationml/2006/main">
  <p:tag name="AS_UNIQUEID" val="540"/>
</p:tagLst>
</file>

<file path=ppt/tags/tag43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44.xml><?xml version="1.0" encoding="utf-8"?>
<p:tagLst xmlns:p="http://schemas.openxmlformats.org/presentationml/2006/main">
  <p:tag name="AS_UNIQUEID" val="541"/>
</p:tagLst>
</file>

<file path=ppt/tags/tag45.xml><?xml version="1.0" encoding="utf-8"?>
<p:tagLst xmlns:p="http://schemas.openxmlformats.org/presentationml/2006/main">
  <p:tag name="AS_UNIQUEID" val="542"/>
</p:tagLst>
</file>

<file path=ppt/tags/tag46.xml><?xml version="1.0" encoding="utf-8"?>
<p:tagLst xmlns:p="http://schemas.openxmlformats.org/presentationml/2006/main">
  <p:tag name="AS_UNIQUEID" val="543"/>
</p:tagLst>
</file>

<file path=ppt/tags/tag47.xml><?xml version="1.0" encoding="utf-8"?>
<p:tagLst xmlns:p="http://schemas.openxmlformats.org/presentationml/2006/main">
  <p:tag name="AS_UNIQUEID" val="544"/>
</p:tagLst>
</file>

<file path=ppt/tags/tag48.xml><?xml version="1.0" encoding="utf-8"?>
<p:tagLst xmlns:p="http://schemas.openxmlformats.org/presentationml/2006/main">
  <p:tag name="AS_UNIQUEID" val="545"/>
</p:tagLst>
</file>

<file path=ppt/tags/tag49.xml><?xml version="1.0" encoding="utf-8"?>
<p:tagLst xmlns:p="http://schemas.openxmlformats.org/presentationml/2006/main">
  <p:tag name="AS_UNIQUEID" val="546"/>
</p:tagLst>
</file>

<file path=ppt/tags/tag5.xml><?xml version="1.0" encoding="utf-8"?>
<p:tagLst xmlns:p="http://schemas.openxmlformats.org/presentationml/2006/main">
  <p:tag name="AS_UNIQUEID" val="503"/>
</p:tagLst>
</file>

<file path=ppt/tags/tag50.xml><?xml version="1.0" encoding="utf-8"?>
<p:tagLst xmlns:p="http://schemas.openxmlformats.org/presentationml/2006/main">
  <p:tag name="AS_UNIQUEID" val="547"/>
</p:tagLst>
</file>

<file path=ppt/tags/tag51.xml><?xml version="1.0" encoding="utf-8"?>
<p:tagLst xmlns:p="http://schemas.openxmlformats.org/presentationml/2006/main">
  <p:tag name="AS_UNIQUEID" val="548"/>
</p:tagLst>
</file>

<file path=ppt/tags/tag52.xml><?xml version="1.0" encoding="utf-8"?>
<p:tagLst xmlns:p="http://schemas.openxmlformats.org/presentationml/2006/main">
  <p:tag name="AS_UNIQUEID" val="549"/>
</p:tagLst>
</file>

<file path=ppt/tags/tag53.xml><?xml version="1.0" encoding="utf-8"?>
<p:tagLst xmlns:p="http://schemas.openxmlformats.org/presentationml/2006/main">
  <p:tag name="AS_UNIQUEID" val="550"/>
</p:tagLst>
</file>

<file path=ppt/tags/tag54.xml><?xml version="1.0" encoding="utf-8"?>
<p:tagLst xmlns:p="http://schemas.openxmlformats.org/presentationml/2006/main">
  <p:tag name="AS_UNIQUEID" val="551"/>
</p:tagLst>
</file>

<file path=ppt/tags/tag55.xml><?xml version="1.0" encoding="utf-8"?>
<p:tagLst xmlns:p="http://schemas.openxmlformats.org/presentationml/2006/main">
  <p:tag name="AS_UNIQUEID" val="552"/>
</p:tagLst>
</file>

<file path=ppt/tags/tag56.xml><?xml version="1.0" encoding="utf-8"?>
<p:tagLst xmlns:p="http://schemas.openxmlformats.org/presentationml/2006/main">
  <p:tag name="AS_UNIQUEID" val="553"/>
</p:tagLst>
</file>

<file path=ppt/tags/tag57.xml><?xml version="1.0" encoding="utf-8"?>
<p:tagLst xmlns:p="http://schemas.openxmlformats.org/presentationml/2006/main">
  <p:tag name="AS_UNIQUEID" val="554"/>
</p:tagLst>
</file>

<file path=ppt/tags/tag58.xml><?xml version="1.0" encoding="utf-8"?>
<p:tagLst xmlns:p="http://schemas.openxmlformats.org/presentationml/2006/main">
  <p:tag name="AS_UNIQUEID" val="555"/>
</p:tagLst>
</file>

<file path=ppt/tags/tag59.xml><?xml version="1.0" encoding="utf-8"?>
<p:tagLst xmlns:p="http://schemas.openxmlformats.org/presentationml/2006/main">
  <p:tag name="AS_UNIQUEID" val="556"/>
</p:tagLst>
</file>

<file path=ppt/tags/tag6.xml><?xml version="1.0" encoding="utf-8"?>
<p:tagLst xmlns:p="http://schemas.openxmlformats.org/presentationml/2006/main">
  <p:tag name="AS_UNIQUEID" val="504"/>
</p:tagLst>
</file>

<file path=ppt/tags/tag60.xml><?xml version="1.0" encoding="utf-8"?>
<p:tagLst xmlns:p="http://schemas.openxmlformats.org/presentationml/2006/main">
  <p:tag name="AS_UNIQUEID" val="557"/>
</p:tagLst>
</file>

<file path=ppt/tags/tag61.xml><?xml version="1.0" encoding="utf-8"?>
<p:tagLst xmlns:p="http://schemas.openxmlformats.org/presentationml/2006/main">
  <p:tag name="AS_UNIQUEID" val="558"/>
</p:tagLst>
</file>

<file path=ppt/tags/tag62.xml><?xml version="1.0" encoding="utf-8"?>
<p:tagLst xmlns:p="http://schemas.openxmlformats.org/presentationml/2006/main">
  <p:tag name="AS_UNIQUEID" val="559"/>
</p:tagLst>
</file>

<file path=ppt/tags/tag63.xml><?xml version="1.0" encoding="utf-8"?>
<p:tagLst xmlns:p="http://schemas.openxmlformats.org/presentationml/2006/main">
  <p:tag name="AS_UNIQUEID" val="560"/>
</p:tagLst>
</file>

<file path=ppt/tags/tag64.xml><?xml version="1.0" encoding="utf-8"?>
<p:tagLst xmlns:p="http://schemas.openxmlformats.org/presentationml/2006/main">
  <p:tag name="AS_UNIQUEID" val="561"/>
</p:tagLst>
</file>

<file path=ppt/tags/tag65.xml><?xml version="1.0" encoding="utf-8"?>
<p:tagLst xmlns:p="http://schemas.openxmlformats.org/presentationml/2006/main">
  <p:tag name="AS_UNIQUEID" val="562"/>
</p:tagLst>
</file>

<file path=ppt/tags/tag66.xml><?xml version="1.0" encoding="utf-8"?>
<p:tagLst xmlns:p="http://schemas.openxmlformats.org/presentationml/2006/main">
  <p:tag name="AS_UNIQUEID" val="563"/>
  <p:tag name="KSO_WM_DIAGRAM_VIRTUALLY_FRAME" val="{&quot;height&quot;:36.25,&quot;left&quot;:37.95,&quot;top&quot;:153.87503937007872,&quot;width&quot;:454}"/>
</p:tagLst>
</file>

<file path=ppt/tags/tag67.xml><?xml version="1.0" encoding="utf-8"?>
<p:tagLst xmlns:p="http://schemas.openxmlformats.org/presentationml/2006/main">
  <p:tag name="AS_UNIQUEID" val="564"/>
</p:tagLst>
</file>

<file path=ppt/tags/tag68.xml><?xml version="1.0" encoding="utf-8"?>
<p:tagLst xmlns:p="http://schemas.openxmlformats.org/presentationml/2006/main">
  <p:tag name="AS_UNIQUEID" val="565"/>
</p:tagLst>
</file>

<file path=ppt/tags/tag69.xml><?xml version="1.0" encoding="utf-8"?>
<p:tagLst xmlns:p="http://schemas.openxmlformats.org/presentationml/2006/main">
  <p:tag name="AS_UNIQUEID" val="566"/>
</p:tagLst>
</file>

<file path=ppt/tags/tag7.xml><?xml version="1.0" encoding="utf-8"?>
<p:tagLst xmlns:p="http://schemas.openxmlformats.org/presentationml/2006/main">
  <p:tag name="AS_UNIQUEID" val="505"/>
</p:tagLst>
</file>

<file path=ppt/tags/tag70.xml><?xml version="1.0" encoding="utf-8"?>
<p:tagLst xmlns:p="http://schemas.openxmlformats.org/presentationml/2006/main">
  <p:tag name="AS_UNIQUEID" val="498"/>
</p:tagLst>
</file>

<file path=ppt/tags/tag71.xml><?xml version="1.0" encoding="utf-8"?>
<p:tagLst xmlns:p="http://schemas.openxmlformats.org/presentationml/2006/main">
  <p:tag name="AS_UNIQUEID" val="567"/>
</p:tagLst>
</file>

<file path=ppt/tags/tag72.xml><?xml version="1.0" encoding="utf-8"?>
<p:tagLst xmlns:p="http://schemas.openxmlformats.org/presentationml/2006/main">
  <p:tag name="AS_UNIQUEID" val="568"/>
</p:tagLst>
</file>

<file path=ppt/tags/tag73.xml><?xml version="1.0" encoding="utf-8"?>
<p:tagLst xmlns:p="http://schemas.openxmlformats.org/presentationml/2006/main">
  <p:tag name="AS_UNIQUEID" val="569"/>
</p:tagLst>
</file>

<file path=ppt/tags/tag74.xml><?xml version="1.0" encoding="utf-8"?>
<p:tagLst xmlns:p="http://schemas.openxmlformats.org/presentationml/2006/main">
  <p:tag name="AS_UNIQUEID" val="570"/>
</p:tagLst>
</file>

<file path=ppt/tags/tag75.xml><?xml version="1.0" encoding="utf-8"?>
<p:tagLst xmlns:p="http://schemas.openxmlformats.org/presentationml/2006/main">
  <p:tag name="AS_UNIQUEID" val="571"/>
</p:tagLst>
</file>

<file path=ppt/tags/tag76.xml><?xml version="1.0" encoding="utf-8"?>
<p:tagLst xmlns:p="http://schemas.openxmlformats.org/presentationml/2006/main">
  <p:tag name="AS_UNIQUEID" val="572"/>
</p:tagLst>
</file>

<file path=ppt/tags/tag77.xml><?xml version="1.0" encoding="utf-8"?>
<p:tagLst xmlns:p="http://schemas.openxmlformats.org/presentationml/2006/main">
  <p:tag name="KSO_WM_SPECIAL_SOURCE" val="bdnull"/>
</p:tagLst>
</file>

<file path=ppt/tags/tag78.xml><?xml version="1.0" encoding="utf-8"?>
<p:tagLst xmlns:p="http://schemas.openxmlformats.org/presentationml/2006/main">
  <p:tag name="AS_UNIQUEID" val="573"/>
</p:tagLst>
</file>

<file path=ppt/tags/tag79.xml><?xml version="1.0" encoding="utf-8"?>
<p:tagLst xmlns:p="http://schemas.openxmlformats.org/presentationml/2006/main">
  <p:tag name="AS_UNIQUEID" val="574"/>
</p:tagLst>
</file>

<file path=ppt/tags/tag8.xml><?xml version="1.0" encoding="utf-8"?>
<p:tagLst xmlns:p="http://schemas.openxmlformats.org/presentationml/2006/main">
  <p:tag name="AS_UNIQUEID" val="506"/>
</p:tagLst>
</file>

<file path=ppt/tags/tag80.xml><?xml version="1.0" encoding="utf-8"?>
<p:tagLst xmlns:p="http://schemas.openxmlformats.org/presentationml/2006/main">
  <p:tag name="AS_UNIQUEID" val="575"/>
</p:tagLst>
</file>

<file path=ppt/tags/tag81.xml><?xml version="1.0" encoding="utf-8"?>
<p:tagLst xmlns:p="http://schemas.openxmlformats.org/presentationml/2006/main">
  <p:tag name="AS_UNIQUEID" val="576"/>
</p:tagLst>
</file>

<file path=ppt/tags/tag82.xml><?xml version="1.0" encoding="utf-8"?>
<p:tagLst xmlns:p="http://schemas.openxmlformats.org/presentationml/2006/main">
  <p:tag name="AS_UNIQUEID" val="577"/>
</p:tagLst>
</file>

<file path=ppt/tags/tag83.xml><?xml version="1.0" encoding="utf-8"?>
<p:tagLst xmlns:p="http://schemas.openxmlformats.org/presentationml/2006/main">
  <p:tag name="AS_UNIQUEID" val="578"/>
</p:tagLst>
</file>

<file path=ppt/tags/tag84.xml><?xml version="1.0" encoding="utf-8"?>
<p:tagLst xmlns:p="http://schemas.openxmlformats.org/presentationml/2006/main">
  <p:tag name="AS_UNIQUEID" val="579"/>
</p:tagLst>
</file>

<file path=ppt/tags/tag85.xml><?xml version="1.0" encoding="utf-8"?>
<p:tagLst xmlns:p="http://schemas.openxmlformats.org/presentationml/2006/main">
  <p:tag name="AS_UNIQUEID" val="580"/>
</p:tagLst>
</file>

<file path=ppt/tags/tag86.xml><?xml version="1.0" encoding="utf-8"?>
<p:tagLst xmlns:p="http://schemas.openxmlformats.org/presentationml/2006/main">
  <p:tag name="AS_UNIQUEID" val="581"/>
</p:tagLst>
</file>

<file path=ppt/tags/tag87.xml><?xml version="1.0" encoding="utf-8"?>
<p:tagLst xmlns:p="http://schemas.openxmlformats.org/presentationml/2006/main">
  <p:tag name="AS_UNIQUEID" val="582"/>
</p:tagLst>
</file>

<file path=ppt/tags/tag88.xml><?xml version="1.0" encoding="utf-8"?>
<p:tagLst xmlns:p="http://schemas.openxmlformats.org/presentationml/2006/main">
  <p:tag name="AS_UNIQUEID" val="583"/>
</p:tagLst>
</file>

<file path=ppt/tags/tag89.xml><?xml version="1.0" encoding="utf-8"?>
<p:tagLst xmlns:p="http://schemas.openxmlformats.org/presentationml/2006/main">
  <p:tag name="AS_UNIQUEID" val="584"/>
</p:tagLst>
</file>

<file path=ppt/tags/tag9.xml><?xml version="1.0" encoding="utf-8"?>
<p:tagLst xmlns:p="http://schemas.openxmlformats.org/presentationml/2006/main">
  <p:tag name="AS_UNIQUEID" val="507"/>
</p:tagLst>
</file>

<file path=ppt/tags/tag90.xml><?xml version="1.0" encoding="utf-8"?>
<p:tagLst xmlns:p="http://schemas.openxmlformats.org/presentationml/2006/main">
  <p:tag name="AS_UNIQUEID" val="585"/>
</p:tagLst>
</file>

<file path=ppt/tags/tag91.xml><?xml version="1.0" encoding="utf-8"?>
<p:tagLst xmlns:p="http://schemas.openxmlformats.org/presentationml/2006/main">
  <p:tag name="AS_UNIQUEID" val="586"/>
</p:tagLst>
</file>

<file path=ppt/tags/tag92.xml><?xml version="1.0" encoding="utf-8"?>
<p:tagLst xmlns:p="http://schemas.openxmlformats.org/presentationml/2006/main">
  <p:tag name="AS_UNIQUEID" val="587"/>
</p:tagLst>
</file>

<file path=ppt/tags/tag93.xml><?xml version="1.0" encoding="utf-8"?>
<p:tagLst xmlns:p="http://schemas.openxmlformats.org/presentationml/2006/main">
  <p:tag name="AS_UNIQUEID" val="588"/>
</p:tagLst>
</file>

<file path=ppt/tags/tag94.xml><?xml version="1.0" encoding="utf-8"?>
<p:tagLst xmlns:p="http://schemas.openxmlformats.org/presentationml/2006/main">
  <p:tag name="AS_UNIQUEID" val="589"/>
</p:tagLst>
</file>

<file path=ppt/tags/tag95.xml><?xml version="1.0" encoding="utf-8"?>
<p:tagLst xmlns:p="http://schemas.openxmlformats.org/presentationml/2006/main">
  <p:tag name="AS_UNIQUEID" val="590"/>
</p:tagLst>
</file>

<file path=ppt/tags/tag96.xml><?xml version="1.0" encoding="utf-8"?>
<p:tagLst xmlns:p="http://schemas.openxmlformats.org/presentationml/2006/main">
  <p:tag name="AS_UNIQUEID" val="591"/>
</p:tagLst>
</file>

<file path=ppt/tags/tag97.xml><?xml version="1.0" encoding="utf-8"?>
<p:tagLst xmlns:p="http://schemas.openxmlformats.org/presentationml/2006/main">
  <p:tag name="AS_UNIQUEID" val="592"/>
</p:tagLst>
</file>

<file path=ppt/tags/tag98.xml><?xml version="1.0" encoding="utf-8"?>
<p:tagLst xmlns:p="http://schemas.openxmlformats.org/presentationml/2006/main">
  <p:tag name="AS_UNIQUEID" val="593"/>
</p:tagLst>
</file>

<file path=ppt/tags/tag99.xml><?xml version="1.0" encoding="utf-8"?>
<p:tagLst xmlns:p="http://schemas.openxmlformats.org/presentationml/2006/main">
  <p:tag name="AS_UNIQUEID" val="594"/>
</p:tagLst>
</file>

<file path=ppt/theme/theme1.xml><?xml version="1.0" encoding="utf-8"?>
<a:theme xmlns:r="http://schemas.openxmlformats.org/officeDocument/2006/relationships" xmlns:a="http://schemas.openxmlformats.org/drawingml/2006/main" name="4_自定义设计方案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Office Classic 2">
      <a:maj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Cambria"/>
        <a:cs typeface="Arial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PresentationFormat>On-screen Show (16:9)</PresentationFormat>
  <Paragraphs>98</Paragraphs>
  <Slides>17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Arial</vt:lpstr>
      <vt:lpstr>Wingdings</vt:lpstr>
      <vt:lpstr>黑体</vt:lpstr>
      <vt:lpstr>Cambria</vt:lpstr>
      <vt:lpstr>Calibri</vt:lpstr>
      <vt:lpstr>宋体</vt:lpstr>
      <vt:lpstr>Calibri Light</vt:lpstr>
      <vt:lpstr>微软雅黑</vt:lpstr>
      <vt:lpstr>楷体</vt:lpstr>
      <vt:lpstr>Times New Roman</vt:lpstr>
      <vt:lpstr>4_自定义设计方案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23.0300</AppVersion>
  <TotalTime>0</TotalTim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2026-02-02T23:37:27Z</cp:lastPrinted>
  <dcterms:created xsi:type="dcterms:W3CDTF">2026-02-02T23:37:27Z</dcterms:created>
  <dcterms:modified xsi:type="dcterms:W3CDTF">2026-02-02T15:37:27Z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