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341" r:id="rId5"/>
    <p:sldId id="279" r:id="rId6"/>
    <p:sldId id="478" r:id="rId7"/>
    <p:sldId id="548" r:id="rId8"/>
    <p:sldId id="549" r:id="rId9"/>
    <p:sldId id="550" r:id="rId10"/>
    <p:sldId id="551" r:id="rId11"/>
    <p:sldId id="552" r:id="rId12"/>
    <p:sldId id="553" r:id="rId13"/>
    <p:sldId id="554" r:id="rId14"/>
    <p:sldId id="555" r:id="rId15"/>
    <p:sldId id="556" r:id="rId16"/>
    <p:sldId id="557" r:id="rId17"/>
    <p:sldId id="558" r:id="rId18"/>
    <p:sldId id="559" r:id="rId19"/>
    <p:sldId id="560" r:id="rId20"/>
    <p:sldId id="561" r:id="rId21"/>
    <p:sldId id="562" r:id="rId22"/>
    <p:sldId id="563" r:id="rId23"/>
    <p:sldId id="477" r:id="rId24"/>
    <p:sldId id="454" r:id="rId25"/>
    <p:sldId id="564" r:id="rId26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4" userDrawn="1">
          <p15:clr>
            <a:srgbClr val="A4A3A4"/>
          </p15:clr>
        </p15:guide>
        <p15:guide id="2" pos="770" userDrawn="1">
          <p15:clr>
            <a:srgbClr val="A4A3A4"/>
          </p15:clr>
        </p15:guide>
        <p15:guide id="3" pos="7048" userDrawn="1">
          <p15:clr>
            <a:srgbClr val="A4A3A4"/>
          </p15:clr>
        </p15:guide>
        <p15:guide id="4" orient="horz" pos="49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59101" autoAdjust="0"/>
  </p:normalViewPr>
  <p:slideViewPr>
    <p:cSldViewPr snapToGrid="0" showGuides="1">
      <p:cViewPr>
        <p:scale>
          <a:sx n="110" d="100"/>
          <a:sy n="110" d="100"/>
        </p:scale>
        <p:origin x="1012" y="500"/>
      </p:cViewPr>
      <p:guideLst>
        <p:guide orient="horz" pos="3844"/>
        <p:guide pos="770"/>
        <p:guide pos="7048"/>
        <p:guide orient="horz" pos="49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tags" Target="tags/tag411.xml" /><Relationship Id="rId28" Type="http://schemas.openxmlformats.org/officeDocument/2006/relationships/presProps" Target="presProps.xml" /><Relationship Id="rId29" Type="http://schemas.openxmlformats.org/officeDocument/2006/relationships/viewProps" Target="viewProps.xml" /><Relationship Id="rId3" Type="http://schemas.openxmlformats.org/officeDocument/2006/relationships/notesMaster" Target="notesMasters/notesMaster1.xml" /><Relationship Id="rId30" Type="http://schemas.openxmlformats.org/officeDocument/2006/relationships/theme" Target="theme/theme1.xml" /><Relationship Id="rId31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.xml" /><Relationship Id="rId2" Type="http://schemas.openxmlformats.org/officeDocument/2006/relationships/tags" Target="../tags/tag43.xml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5FAC0-4E78-4B4A-9ADA-EE7413CBA2A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8E8FE-40DA-41DC-AE77-8790382988A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302A-66E2-45C0-9113-4E5747328F9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40E3B-F9C0-48B6-A129-4D327DD30658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tags" Target="../tags/tag58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90.xml" /><Relationship Id="rId4" Type="http://schemas.openxmlformats.org/officeDocument/2006/relationships/tags" Target="../tags/tag191.xml" /><Relationship Id="rId5" Type="http://schemas.openxmlformats.org/officeDocument/2006/relationships/tags" Target="../tags/tag192.xml" /><Relationship Id="rId6" Type="http://schemas.openxmlformats.org/officeDocument/2006/relationships/tags" Target="../tags/tag193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15.xml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29.xml" /><Relationship Id="rId4" Type="http://schemas.openxmlformats.org/officeDocument/2006/relationships/tags" Target="../tags/tag230.xml" /><Relationship Id="rId5" Type="http://schemas.openxmlformats.org/officeDocument/2006/relationships/tags" Target="../tags/tag231.xml" /><Relationship Id="rId6" Type="http://schemas.openxmlformats.org/officeDocument/2006/relationships/tags" Target="../tags/tag232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49.xml" /><Relationship Id="rId4" Type="http://schemas.openxmlformats.org/officeDocument/2006/relationships/tags" Target="../tags/tag250.xml" /><Relationship Id="rId5" Type="http://schemas.openxmlformats.org/officeDocument/2006/relationships/tags" Target="../tags/tag251.xml" /><Relationship Id="rId6" Type="http://schemas.openxmlformats.org/officeDocument/2006/relationships/tags" Target="../tags/tag252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75.xml" /><Relationship Id="rId4" Type="http://schemas.openxmlformats.org/officeDocument/2006/relationships/tags" Target="../tags/tag276.xml" /><Relationship Id="rId5" Type="http://schemas.openxmlformats.org/officeDocument/2006/relationships/tags" Target="../tags/tag277.xml" /><Relationship Id="rId6" Type="http://schemas.openxmlformats.org/officeDocument/2006/relationships/tags" Target="../tags/tag278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94.xml" /><Relationship Id="rId4" Type="http://schemas.openxmlformats.org/officeDocument/2006/relationships/tags" Target="../tags/tag295.xml" /><Relationship Id="rId5" Type="http://schemas.openxmlformats.org/officeDocument/2006/relationships/tags" Target="../tags/tag296.xml" /><Relationship Id="rId6" Type="http://schemas.openxmlformats.org/officeDocument/2006/relationships/tags" Target="../tags/tag297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07.xml" /><Relationship Id="rId4" Type="http://schemas.openxmlformats.org/officeDocument/2006/relationships/tags" Target="../tags/tag308.xml" /><Relationship Id="rId5" Type="http://schemas.openxmlformats.org/officeDocument/2006/relationships/tags" Target="../tags/tag309.xml" /><Relationship Id="rId6" Type="http://schemas.openxmlformats.org/officeDocument/2006/relationships/tags" Target="../tags/tag310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tags" Target="../tags/tag327.xml" /><Relationship Id="rId6" Type="http://schemas.openxmlformats.org/officeDocument/2006/relationships/tags" Target="../tags/tag328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42.xml" /><Relationship Id="rId4" Type="http://schemas.openxmlformats.org/officeDocument/2006/relationships/tags" Target="../tags/tag343.xml" /><Relationship Id="rId5" Type="http://schemas.openxmlformats.org/officeDocument/2006/relationships/tags" Target="../tags/tag344.xml" /><Relationship Id="rId6" Type="http://schemas.openxmlformats.org/officeDocument/2006/relationships/tags" Target="../tags/tag345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60.xml" /><Relationship Id="rId4" Type="http://schemas.openxmlformats.org/officeDocument/2006/relationships/tags" Target="../tags/tag361.xml" /><Relationship Id="rId5" Type="http://schemas.openxmlformats.org/officeDocument/2006/relationships/tags" Target="../tags/tag362.xml" /><Relationship Id="rId6" Type="http://schemas.openxmlformats.org/officeDocument/2006/relationships/tags" Target="../tags/tag363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tags" Target="../tags/tag73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2.xml" /><Relationship Id="rId4" Type="http://schemas.openxmlformats.org/officeDocument/2006/relationships/tags" Target="../tags/tag383.xml" /><Relationship Id="rId5" Type="http://schemas.openxmlformats.org/officeDocument/2006/relationships/tags" Target="../tags/tag384.xml" /><Relationship Id="rId6" Type="http://schemas.openxmlformats.org/officeDocument/2006/relationships/tags" Target="../tags/tag385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97.xml" /><Relationship Id="rId4" Type="http://schemas.openxmlformats.org/officeDocument/2006/relationships/tags" Target="../tags/tag398.xml" /><Relationship Id="rId5" Type="http://schemas.openxmlformats.org/officeDocument/2006/relationships/tags" Target="../tags/tag399.xml" /><Relationship Id="rId6" Type="http://schemas.openxmlformats.org/officeDocument/2006/relationships/tags" Target="../tags/tag400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01.xml" /><Relationship Id="rId4" Type="http://schemas.openxmlformats.org/officeDocument/2006/relationships/tags" Target="../tags/tag102.xml" /><Relationship Id="rId5" Type="http://schemas.openxmlformats.org/officeDocument/2006/relationships/tags" Target="../tags/tag103.xml" /><Relationship Id="rId6" Type="http://schemas.openxmlformats.org/officeDocument/2006/relationships/tags" Target="../tags/tag104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9.xml" /><Relationship Id="rId4" Type="http://schemas.openxmlformats.org/officeDocument/2006/relationships/tags" Target="../tags/tag130.xml" /><Relationship Id="rId5" Type="http://schemas.openxmlformats.org/officeDocument/2006/relationships/tags" Target="../tags/tag131.xml" /><Relationship Id="rId6" Type="http://schemas.openxmlformats.org/officeDocument/2006/relationships/tags" Target="../tags/tag132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44.xml" /><Relationship Id="rId4" Type="http://schemas.openxmlformats.org/officeDocument/2006/relationships/tags" Target="../tags/tag145.xml" /><Relationship Id="rId5" Type="http://schemas.openxmlformats.org/officeDocument/2006/relationships/tags" Target="../tags/tag146.xml" /><Relationship Id="rId6" Type="http://schemas.openxmlformats.org/officeDocument/2006/relationships/tags" Target="../tags/tag147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8.xml" /><Relationship Id="rId4" Type="http://schemas.openxmlformats.org/officeDocument/2006/relationships/tags" Target="../tags/tag159.xml" /><Relationship Id="rId5" Type="http://schemas.openxmlformats.org/officeDocument/2006/relationships/tags" Target="../tags/tag160.xml" /><Relationship Id="rId6" Type="http://schemas.openxmlformats.org/officeDocument/2006/relationships/tags" Target="../tags/tag16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72.xml" /><Relationship Id="rId4" Type="http://schemas.openxmlformats.org/officeDocument/2006/relationships/tags" Target="../tags/tag173.xml" /><Relationship Id="rId5" Type="http://schemas.openxmlformats.org/officeDocument/2006/relationships/tags" Target="../tags/tag174.xml" /><Relationship Id="rId6" Type="http://schemas.openxmlformats.org/officeDocument/2006/relationships/tags" Target="../tags/tag17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请注意：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1.正文标题为：黑体，30号字；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2.正文内容为：华文楷体，尽量不小于24号，特殊辅助性文字不低于18；根据文字量可适当调整。内容文字一行一般不能超过28个字，单页文字一般不能超过8行。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3.拍摄版本呈现内容务必与上传版本呈现的内容完全一致。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英文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1.正文标题为：以Times New Roman为主,可搭配使用Arial。字号为32—36号，特别强调可以用40号。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2.正文内容为：以Times New Roman为主,可搭配使用Arial。字号为24—28号，特别强调可用32号。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/>
              <a:t>3.英文每行一般不能超过15个单词；单页文字一般不能超过8行。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image" Target="../media/image1.png" /><Relationship Id="rId7" Type="http://schemas.openxmlformats.org/officeDocument/2006/relationships/tags" Target="../tags/tag6.xml" /><Relationship Id="rId8" Type="http://schemas.openxmlformats.org/officeDocument/2006/relationships/image" Target="../media/image2.jpeg" /><Relationship Id="rId9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image" Target="../media/image3.jpeg" /><Relationship Id="rId4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2" Type="http://schemas.openxmlformats.org/officeDocument/2006/relationships/image" Target="../media/image3.jpe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tags" Target="../tags/tag11.xml" /><Relationship Id="rId3" Type="http://schemas.openxmlformats.org/officeDocument/2006/relationships/tags" Target="../tags/tag12.xml" /><Relationship Id="rId4" Type="http://schemas.openxmlformats.org/officeDocument/2006/relationships/tags" Target="../tags/tag13.xml" /><Relationship Id="rId5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.xml" /><Relationship Id="rId2" Type="http://schemas.openxmlformats.org/officeDocument/2006/relationships/tags" Target="../tags/tag15.xml" /><Relationship Id="rId3" Type="http://schemas.openxmlformats.org/officeDocument/2006/relationships/image" Target="../media/image4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tags" Target="../tags/tag19.xml" /><Relationship Id="rId3" Type="http://schemas.openxmlformats.org/officeDocument/2006/relationships/image" Target="../media/image4.png" /><Relationship Id="rId4" Type="http://schemas.openxmlformats.org/officeDocument/2006/relationships/tags" Target="../tags/tag20.xml" /><Relationship Id="rId5" Type="http://schemas.openxmlformats.org/officeDocument/2006/relationships/tags" Target="../tags/tag21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0" name="标题 1"/>
          <p:cNvSpPr txBox="1"/>
          <p:nvPr userDrawn="1">
            <p:custDataLst>
              <p:tags r:id="rId5"/>
            </p:custDataLst>
          </p:nvPr>
        </p:nvSpPr>
        <p:spPr>
          <a:xfrm>
            <a:off x="1162578" y="728664"/>
            <a:ext cx="6682317" cy="7704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sz="3200">
                <a:solidFill>
                  <a:schemeClr val="bg1"/>
                </a:solidFill>
              </a:rPr>
              <a:t>基础教育精品课</a:t>
            </a:r>
            <a:endParaRPr lang="zh-CN" altLang="en-US" sz="320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3079" y="2830103"/>
            <a:ext cx="409575" cy="46672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431800" y="365125"/>
            <a:ext cx="2133600" cy="714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仅标题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676" y="119022"/>
            <a:ext cx="849073" cy="364662"/>
          </a:xfrm>
          <a:prstGeom prst="rect">
            <a:avLst/>
          </a:prstGeom>
        </p:spPr>
      </p:pic>
      <p:cxnSp>
        <p:nvCxnSpPr>
          <p:cNvPr id="14" name="直接连接符 13"/>
          <p:cNvCxnSpPr/>
          <p:nvPr userDrawn="1">
            <p:custDataLst>
              <p:tags r:id="rId5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4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775683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669" y="168675"/>
            <a:ext cx="925304" cy="357822"/>
          </a:xfrm>
          <a:prstGeom prst="rect">
            <a:avLst/>
          </a:prstGeom>
        </p:spPr>
      </p:pic>
      <p:cxnSp>
        <p:nvCxnSpPr>
          <p:cNvPr id="4" name="直接连接符 3"/>
          <p:cNvCxnSpPr/>
          <p:nvPr userDrawn="1">
            <p:custDataLst>
              <p:tags r:id="rId5"/>
            </p:custDataLst>
          </p:nvPr>
        </p:nvCxnSpPr>
        <p:spPr>
          <a:xfrm>
            <a:off x="0" y="707133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一段文本_1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1219200" y="2590800"/>
            <a:ext cx="9753600" cy="6096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1219200" y="3352800"/>
            <a:ext cx="9753600" cy="914400"/>
          </a:xfrm>
          <a:prstGeom prst="rect">
            <a:avLst/>
          </a:prstGeo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0.xml" /><Relationship Id="rId11" Type="http://schemas.openxmlformats.org/officeDocument/2006/relationships/tags" Target="../tags/tag31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5.png" /><Relationship Id="rId14" Type="http://schemas.openxmlformats.org/officeDocument/2006/relationships/tags" Target="../tags/tag32.xml" /><Relationship Id="rId15" Type="http://schemas.openxmlformats.org/officeDocument/2006/relationships/tags" Target="../tags/tag33.xml" /><Relationship Id="rId16" Type="http://schemas.openxmlformats.org/officeDocument/2006/relationships/tags" Target="../tags/tag34.xml" /><Relationship Id="rId17" Type="http://schemas.openxmlformats.org/officeDocument/2006/relationships/image" Target="../media/image2.jpeg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tags" Target="../tags/tag28.xml" /><Relationship Id="rId9" Type="http://schemas.openxmlformats.org/officeDocument/2006/relationships/tags" Target="../tags/tag2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8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A6CA-0CF8-4C0F-A4EF-5C6C0D45FAAD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E8A902-E013-4FF5-9CBD-78113C78402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/>
  <p:timing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54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tags" Target="../tags/tag49.xml" /><Relationship Id="rId5" Type="http://schemas.openxmlformats.org/officeDocument/2006/relationships/tags" Target="../tags/tag50.xml" /><Relationship Id="rId6" Type="http://schemas.openxmlformats.org/officeDocument/2006/relationships/tags" Target="../tags/tag51.xml" /><Relationship Id="rId7" Type="http://schemas.openxmlformats.org/officeDocument/2006/relationships/tags" Target="../tags/tag52.xml" /><Relationship Id="rId8" Type="http://schemas.openxmlformats.org/officeDocument/2006/relationships/tags" Target="../tags/tag53.xml" /><Relationship Id="rId9" Type="http://schemas.openxmlformats.org/officeDocument/2006/relationships/image" Target="../media/image6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2.xml" /><Relationship Id="rId11" Type="http://schemas.openxmlformats.org/officeDocument/2006/relationships/tags" Target="../tags/tag183.xml" /><Relationship Id="rId12" Type="http://schemas.openxmlformats.org/officeDocument/2006/relationships/tags" Target="../tags/tag184.xml" /><Relationship Id="rId13" Type="http://schemas.openxmlformats.org/officeDocument/2006/relationships/tags" Target="../tags/tag185.xml" /><Relationship Id="rId14" Type="http://schemas.openxmlformats.org/officeDocument/2006/relationships/tags" Target="../tags/tag186.xml" /><Relationship Id="rId15" Type="http://schemas.openxmlformats.org/officeDocument/2006/relationships/tags" Target="../tags/tag187.xml" /><Relationship Id="rId16" Type="http://schemas.openxmlformats.org/officeDocument/2006/relationships/tags" Target="../tags/tag188.xml" /><Relationship Id="rId17" Type="http://schemas.openxmlformats.org/officeDocument/2006/relationships/tags" Target="../tags/tag189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176.xml" /><Relationship Id="rId4" Type="http://schemas.openxmlformats.org/officeDocument/2006/relationships/image" Target="../media/image9.png" /><Relationship Id="rId5" Type="http://schemas.openxmlformats.org/officeDocument/2006/relationships/tags" Target="../tags/tag177.xml" /><Relationship Id="rId6" Type="http://schemas.openxmlformats.org/officeDocument/2006/relationships/tags" Target="../tags/tag178.xml" /><Relationship Id="rId7" Type="http://schemas.openxmlformats.org/officeDocument/2006/relationships/tags" Target="../tags/tag179.xml" /><Relationship Id="rId8" Type="http://schemas.openxmlformats.org/officeDocument/2006/relationships/tags" Target="../tags/tag180.xml" /><Relationship Id="rId9" Type="http://schemas.openxmlformats.org/officeDocument/2006/relationships/tags" Target="../tags/tag18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1.xml" /><Relationship Id="rId11" Type="http://schemas.openxmlformats.org/officeDocument/2006/relationships/image" Target="../media/image16.png" /><Relationship Id="rId12" Type="http://schemas.openxmlformats.org/officeDocument/2006/relationships/tags" Target="../tags/tag202.xml" /><Relationship Id="rId13" Type="http://schemas.openxmlformats.org/officeDocument/2006/relationships/tags" Target="../tags/tag203.xml" /><Relationship Id="rId14" Type="http://schemas.openxmlformats.org/officeDocument/2006/relationships/tags" Target="../tags/tag204.xml" /><Relationship Id="rId15" Type="http://schemas.openxmlformats.org/officeDocument/2006/relationships/tags" Target="../tags/tag205.xml" /><Relationship Id="rId16" Type="http://schemas.openxmlformats.org/officeDocument/2006/relationships/tags" Target="../tags/tag206.xml" /><Relationship Id="rId17" Type="http://schemas.openxmlformats.org/officeDocument/2006/relationships/tags" Target="../tags/tag207.xml" /><Relationship Id="rId18" Type="http://schemas.openxmlformats.org/officeDocument/2006/relationships/tags" Target="../tags/tag208.xml" /><Relationship Id="rId19" Type="http://schemas.openxmlformats.org/officeDocument/2006/relationships/tags" Target="../tags/tag209.xml" /><Relationship Id="rId2" Type="http://schemas.openxmlformats.org/officeDocument/2006/relationships/notesSlide" Target="../notesSlides/notesSlide10.xml" /><Relationship Id="rId20" Type="http://schemas.openxmlformats.org/officeDocument/2006/relationships/tags" Target="../tags/tag210.xml" /><Relationship Id="rId21" Type="http://schemas.openxmlformats.org/officeDocument/2006/relationships/tags" Target="../tags/tag211.xml" /><Relationship Id="rId22" Type="http://schemas.openxmlformats.org/officeDocument/2006/relationships/tags" Target="../tags/tag212.xml" /><Relationship Id="rId23" Type="http://schemas.openxmlformats.org/officeDocument/2006/relationships/tags" Target="../tags/tag213.xml" /><Relationship Id="rId24" Type="http://schemas.openxmlformats.org/officeDocument/2006/relationships/tags" Target="../tags/tag214.xml" /><Relationship Id="rId3" Type="http://schemas.openxmlformats.org/officeDocument/2006/relationships/tags" Target="../tags/tag194.xml" /><Relationship Id="rId4" Type="http://schemas.openxmlformats.org/officeDocument/2006/relationships/tags" Target="../tags/tag195.xml" /><Relationship Id="rId5" Type="http://schemas.openxmlformats.org/officeDocument/2006/relationships/tags" Target="../tags/tag196.xml" /><Relationship Id="rId6" Type="http://schemas.openxmlformats.org/officeDocument/2006/relationships/tags" Target="../tags/tag197.xml" /><Relationship Id="rId7" Type="http://schemas.openxmlformats.org/officeDocument/2006/relationships/tags" Target="../tags/tag198.xml" /><Relationship Id="rId8" Type="http://schemas.openxmlformats.org/officeDocument/2006/relationships/tags" Target="../tags/tag199.xml" /><Relationship Id="rId9" Type="http://schemas.openxmlformats.org/officeDocument/2006/relationships/tags" Target="../tags/tag20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6.xml" /><Relationship Id="rId11" Type="http://schemas.openxmlformats.org/officeDocument/2006/relationships/image" Target="../media/image17.png" /><Relationship Id="rId12" Type="http://schemas.openxmlformats.org/officeDocument/2006/relationships/tags" Target="../tags/tag227.xml" /><Relationship Id="rId13" Type="http://schemas.openxmlformats.org/officeDocument/2006/relationships/video" Target="../media/media5.mp4" /><Relationship Id="rId14" Type="http://schemas.microsoft.com/office/2007/relationships/media" Target="../media/media5.mp4" /><Relationship Id="rId15" Type="http://schemas.openxmlformats.org/officeDocument/2006/relationships/image" Target="../media/image18.png" /><Relationship Id="rId16" Type="http://schemas.openxmlformats.org/officeDocument/2006/relationships/tags" Target="../tags/tag228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219.xml" /><Relationship Id="rId4" Type="http://schemas.openxmlformats.org/officeDocument/2006/relationships/tags" Target="../tags/tag220.xml" /><Relationship Id="rId5" Type="http://schemas.openxmlformats.org/officeDocument/2006/relationships/tags" Target="../tags/tag221.xml" /><Relationship Id="rId6" Type="http://schemas.openxmlformats.org/officeDocument/2006/relationships/tags" Target="../tags/tag222.xml" /><Relationship Id="rId7" Type="http://schemas.openxmlformats.org/officeDocument/2006/relationships/tags" Target="../tags/tag223.xml" /><Relationship Id="rId8" Type="http://schemas.openxmlformats.org/officeDocument/2006/relationships/tags" Target="../tags/tag224.xml" /><Relationship Id="rId9" Type="http://schemas.openxmlformats.org/officeDocument/2006/relationships/tags" Target="../tags/tag22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0.xml" /><Relationship Id="rId11" Type="http://schemas.openxmlformats.org/officeDocument/2006/relationships/tags" Target="../tags/tag241.xml" /><Relationship Id="rId12" Type="http://schemas.openxmlformats.org/officeDocument/2006/relationships/image" Target="../media/image19.png" /><Relationship Id="rId13" Type="http://schemas.openxmlformats.org/officeDocument/2006/relationships/tags" Target="../tags/tag242.xml" /><Relationship Id="rId14" Type="http://schemas.openxmlformats.org/officeDocument/2006/relationships/tags" Target="../tags/tag243.xml" /><Relationship Id="rId15" Type="http://schemas.openxmlformats.org/officeDocument/2006/relationships/tags" Target="../tags/tag244.xml" /><Relationship Id="rId16" Type="http://schemas.openxmlformats.org/officeDocument/2006/relationships/tags" Target="../tags/tag245.xml" /><Relationship Id="rId17" Type="http://schemas.openxmlformats.org/officeDocument/2006/relationships/tags" Target="../tags/tag246.xml" /><Relationship Id="rId18" Type="http://schemas.openxmlformats.org/officeDocument/2006/relationships/tags" Target="../tags/tag247.xml" /><Relationship Id="rId19" Type="http://schemas.openxmlformats.org/officeDocument/2006/relationships/tags" Target="../tags/tag248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233.xml" /><Relationship Id="rId4" Type="http://schemas.openxmlformats.org/officeDocument/2006/relationships/tags" Target="../tags/tag234.xml" /><Relationship Id="rId5" Type="http://schemas.openxmlformats.org/officeDocument/2006/relationships/tags" Target="../tags/tag235.xml" /><Relationship Id="rId6" Type="http://schemas.openxmlformats.org/officeDocument/2006/relationships/tags" Target="../tags/tag236.xml" /><Relationship Id="rId7" Type="http://schemas.openxmlformats.org/officeDocument/2006/relationships/tags" Target="../tags/tag237.xml" /><Relationship Id="rId8" Type="http://schemas.openxmlformats.org/officeDocument/2006/relationships/tags" Target="../tags/tag238.xml" /><Relationship Id="rId9" Type="http://schemas.openxmlformats.org/officeDocument/2006/relationships/tags" Target="../tags/tag23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0.xml" /><Relationship Id="rId11" Type="http://schemas.openxmlformats.org/officeDocument/2006/relationships/tags" Target="../tags/tag261.xml" /><Relationship Id="rId12" Type="http://schemas.openxmlformats.org/officeDocument/2006/relationships/tags" Target="../tags/tag262.xml" /><Relationship Id="rId13" Type="http://schemas.openxmlformats.org/officeDocument/2006/relationships/image" Target="../media/image20.png" /><Relationship Id="rId14" Type="http://schemas.openxmlformats.org/officeDocument/2006/relationships/tags" Target="../tags/tag263.xml" /><Relationship Id="rId15" Type="http://schemas.openxmlformats.org/officeDocument/2006/relationships/tags" Target="../tags/tag264.xml" /><Relationship Id="rId16" Type="http://schemas.openxmlformats.org/officeDocument/2006/relationships/tags" Target="../tags/tag265.xml" /><Relationship Id="rId17" Type="http://schemas.openxmlformats.org/officeDocument/2006/relationships/tags" Target="../tags/tag266.xml" /><Relationship Id="rId18" Type="http://schemas.openxmlformats.org/officeDocument/2006/relationships/tags" Target="../tags/tag267.xml" /><Relationship Id="rId19" Type="http://schemas.openxmlformats.org/officeDocument/2006/relationships/tags" Target="../tags/tag268.xml" /><Relationship Id="rId2" Type="http://schemas.openxmlformats.org/officeDocument/2006/relationships/notesSlide" Target="../notesSlides/notesSlide13.xml" /><Relationship Id="rId20" Type="http://schemas.openxmlformats.org/officeDocument/2006/relationships/tags" Target="../tags/tag269.xml" /><Relationship Id="rId21" Type="http://schemas.openxmlformats.org/officeDocument/2006/relationships/tags" Target="../tags/tag270.xml" /><Relationship Id="rId22" Type="http://schemas.openxmlformats.org/officeDocument/2006/relationships/tags" Target="../tags/tag271.xml" /><Relationship Id="rId23" Type="http://schemas.openxmlformats.org/officeDocument/2006/relationships/tags" Target="../tags/tag272.xml" /><Relationship Id="rId24" Type="http://schemas.openxmlformats.org/officeDocument/2006/relationships/tags" Target="../tags/tag273.xml" /><Relationship Id="rId25" Type="http://schemas.openxmlformats.org/officeDocument/2006/relationships/tags" Target="../tags/tag274.xml" /><Relationship Id="rId3" Type="http://schemas.openxmlformats.org/officeDocument/2006/relationships/tags" Target="../tags/tag253.xml" /><Relationship Id="rId4" Type="http://schemas.openxmlformats.org/officeDocument/2006/relationships/tags" Target="../tags/tag254.xml" /><Relationship Id="rId5" Type="http://schemas.openxmlformats.org/officeDocument/2006/relationships/tags" Target="../tags/tag255.xml" /><Relationship Id="rId6" Type="http://schemas.openxmlformats.org/officeDocument/2006/relationships/tags" Target="../tags/tag256.xml" /><Relationship Id="rId7" Type="http://schemas.openxmlformats.org/officeDocument/2006/relationships/tags" Target="../tags/tag257.xml" /><Relationship Id="rId8" Type="http://schemas.openxmlformats.org/officeDocument/2006/relationships/tags" Target="../tags/tag258.xml" /><Relationship Id="rId9" Type="http://schemas.openxmlformats.org/officeDocument/2006/relationships/tags" Target="../tags/tag259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86.xml" /><Relationship Id="rId11" Type="http://schemas.openxmlformats.org/officeDocument/2006/relationships/tags" Target="../tags/tag287.xml" /><Relationship Id="rId12" Type="http://schemas.openxmlformats.org/officeDocument/2006/relationships/tags" Target="../tags/tag288.xml" /><Relationship Id="rId13" Type="http://schemas.openxmlformats.org/officeDocument/2006/relationships/tags" Target="../tags/tag289.xml" /><Relationship Id="rId14" Type="http://schemas.openxmlformats.org/officeDocument/2006/relationships/tags" Target="../tags/tag290.xml" /><Relationship Id="rId15" Type="http://schemas.openxmlformats.org/officeDocument/2006/relationships/tags" Target="../tags/tag291.xml" /><Relationship Id="rId16" Type="http://schemas.openxmlformats.org/officeDocument/2006/relationships/tags" Target="../tags/tag292.xml" /><Relationship Id="rId17" Type="http://schemas.openxmlformats.org/officeDocument/2006/relationships/tags" Target="../tags/tag293.xml" /><Relationship Id="rId2" Type="http://schemas.openxmlformats.org/officeDocument/2006/relationships/notesSlide" Target="../notesSlides/notesSlide14.xml" /><Relationship Id="rId3" Type="http://schemas.openxmlformats.org/officeDocument/2006/relationships/tags" Target="../tags/tag279.xml" /><Relationship Id="rId4" Type="http://schemas.openxmlformats.org/officeDocument/2006/relationships/tags" Target="../tags/tag280.xml" /><Relationship Id="rId5" Type="http://schemas.openxmlformats.org/officeDocument/2006/relationships/tags" Target="../tags/tag281.xml" /><Relationship Id="rId6" Type="http://schemas.openxmlformats.org/officeDocument/2006/relationships/tags" Target="../tags/tag282.xml" /><Relationship Id="rId7" Type="http://schemas.openxmlformats.org/officeDocument/2006/relationships/tags" Target="../tags/tag283.xml" /><Relationship Id="rId8" Type="http://schemas.openxmlformats.org/officeDocument/2006/relationships/tags" Target="../tags/tag284.xml" /><Relationship Id="rId9" Type="http://schemas.openxmlformats.org/officeDocument/2006/relationships/tags" Target="../tags/tag28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5.xml" /><Relationship Id="rId11" Type="http://schemas.openxmlformats.org/officeDocument/2006/relationships/image" Target="../media/image21.png" /><Relationship Id="rId12" Type="http://schemas.openxmlformats.org/officeDocument/2006/relationships/tags" Target="../tags/tag306.xml" /><Relationship Id="rId13" Type="http://schemas.openxmlformats.org/officeDocument/2006/relationships/video" Target="../media/media6.mp4" /><Relationship Id="rId14" Type="http://schemas.microsoft.com/office/2007/relationships/media" Target="../media/media6.mp4" /><Relationship Id="rId2" Type="http://schemas.openxmlformats.org/officeDocument/2006/relationships/notesSlide" Target="../notesSlides/notesSlide15.xml" /><Relationship Id="rId3" Type="http://schemas.openxmlformats.org/officeDocument/2006/relationships/tags" Target="../tags/tag298.xml" /><Relationship Id="rId4" Type="http://schemas.openxmlformats.org/officeDocument/2006/relationships/tags" Target="../tags/tag299.xml" /><Relationship Id="rId5" Type="http://schemas.openxmlformats.org/officeDocument/2006/relationships/tags" Target="../tags/tag300.xml" /><Relationship Id="rId6" Type="http://schemas.openxmlformats.org/officeDocument/2006/relationships/tags" Target="../tags/tag301.xml" /><Relationship Id="rId7" Type="http://schemas.openxmlformats.org/officeDocument/2006/relationships/tags" Target="../tags/tag302.xml" /><Relationship Id="rId8" Type="http://schemas.openxmlformats.org/officeDocument/2006/relationships/tags" Target="../tags/tag303.xml" /><Relationship Id="rId9" Type="http://schemas.openxmlformats.org/officeDocument/2006/relationships/tags" Target="../tags/tag30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8.xml" /><Relationship Id="rId11" Type="http://schemas.openxmlformats.org/officeDocument/2006/relationships/image" Target="../media/image22.png" /><Relationship Id="rId12" Type="http://schemas.openxmlformats.org/officeDocument/2006/relationships/tags" Target="../tags/tag319.xml" /><Relationship Id="rId13" Type="http://schemas.openxmlformats.org/officeDocument/2006/relationships/image" Target="../media/image23.png" /><Relationship Id="rId14" Type="http://schemas.openxmlformats.org/officeDocument/2006/relationships/tags" Target="../tags/tag320.xml" /><Relationship Id="rId15" Type="http://schemas.openxmlformats.org/officeDocument/2006/relationships/image" Target="../media/image24.png" /><Relationship Id="rId16" Type="http://schemas.openxmlformats.org/officeDocument/2006/relationships/tags" Target="../tags/tag321.xml" /><Relationship Id="rId17" Type="http://schemas.openxmlformats.org/officeDocument/2006/relationships/tags" Target="../tags/tag322.xml" /><Relationship Id="rId18" Type="http://schemas.openxmlformats.org/officeDocument/2006/relationships/tags" Target="../tags/tag323.xml" /><Relationship Id="rId19" Type="http://schemas.openxmlformats.org/officeDocument/2006/relationships/tags" Target="../tags/tag324.xml" /><Relationship Id="rId2" Type="http://schemas.openxmlformats.org/officeDocument/2006/relationships/notesSlide" Target="../notesSlides/notesSlide16.xml" /><Relationship Id="rId3" Type="http://schemas.openxmlformats.org/officeDocument/2006/relationships/tags" Target="../tags/tag311.xml" /><Relationship Id="rId4" Type="http://schemas.openxmlformats.org/officeDocument/2006/relationships/tags" Target="../tags/tag312.xml" /><Relationship Id="rId5" Type="http://schemas.openxmlformats.org/officeDocument/2006/relationships/tags" Target="../tags/tag313.xml" /><Relationship Id="rId6" Type="http://schemas.openxmlformats.org/officeDocument/2006/relationships/tags" Target="../tags/tag314.xml" /><Relationship Id="rId7" Type="http://schemas.openxmlformats.org/officeDocument/2006/relationships/tags" Target="../tags/tag315.xml" /><Relationship Id="rId8" Type="http://schemas.openxmlformats.org/officeDocument/2006/relationships/tags" Target="../tags/tag316.xml" /><Relationship Id="rId9" Type="http://schemas.openxmlformats.org/officeDocument/2006/relationships/tags" Target="../tags/tag31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6.xml" /><Relationship Id="rId11" Type="http://schemas.openxmlformats.org/officeDocument/2006/relationships/tags" Target="../tags/tag337.xml" /><Relationship Id="rId12" Type="http://schemas.openxmlformats.org/officeDocument/2006/relationships/tags" Target="../tags/tag338.xml" /><Relationship Id="rId13" Type="http://schemas.openxmlformats.org/officeDocument/2006/relationships/tags" Target="../tags/tag339.xml" /><Relationship Id="rId14" Type="http://schemas.openxmlformats.org/officeDocument/2006/relationships/tags" Target="../tags/tag340.xml" /><Relationship Id="rId15" Type="http://schemas.openxmlformats.org/officeDocument/2006/relationships/tags" Target="../tags/tag341.xml" /><Relationship Id="rId2" Type="http://schemas.openxmlformats.org/officeDocument/2006/relationships/notesSlide" Target="../notesSlides/notesSlide17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tags" Target="../tags/tag331.xml" /><Relationship Id="rId6" Type="http://schemas.openxmlformats.org/officeDocument/2006/relationships/tags" Target="../tags/tag332.xml" /><Relationship Id="rId7" Type="http://schemas.openxmlformats.org/officeDocument/2006/relationships/tags" Target="../tags/tag333.xml" /><Relationship Id="rId8" Type="http://schemas.openxmlformats.org/officeDocument/2006/relationships/tags" Target="../tags/tag334.xml" /><Relationship Id="rId9" Type="http://schemas.openxmlformats.org/officeDocument/2006/relationships/tags" Target="../tags/tag33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7.png" /><Relationship Id="rId11" Type="http://schemas.openxmlformats.org/officeDocument/2006/relationships/tags" Target="../tags/tag353.xml" /><Relationship Id="rId12" Type="http://schemas.openxmlformats.org/officeDocument/2006/relationships/tags" Target="../tags/tag354.xml" /><Relationship Id="rId13" Type="http://schemas.openxmlformats.org/officeDocument/2006/relationships/image" Target="../media/image25.png" /><Relationship Id="rId14" Type="http://schemas.openxmlformats.org/officeDocument/2006/relationships/tags" Target="../tags/tag355.xml" /><Relationship Id="rId15" Type="http://schemas.openxmlformats.org/officeDocument/2006/relationships/tags" Target="../tags/tag356.xml" /><Relationship Id="rId16" Type="http://schemas.openxmlformats.org/officeDocument/2006/relationships/tags" Target="../tags/tag357.xml" /><Relationship Id="rId17" Type="http://schemas.openxmlformats.org/officeDocument/2006/relationships/tags" Target="../tags/tag358.xml" /><Relationship Id="rId18" Type="http://schemas.openxmlformats.org/officeDocument/2006/relationships/tags" Target="../tags/tag359.xml" /><Relationship Id="rId2" Type="http://schemas.openxmlformats.org/officeDocument/2006/relationships/notesSlide" Target="../notesSlides/notesSlide18.xml" /><Relationship Id="rId3" Type="http://schemas.openxmlformats.org/officeDocument/2006/relationships/tags" Target="../tags/tag346.xml" /><Relationship Id="rId4" Type="http://schemas.openxmlformats.org/officeDocument/2006/relationships/tags" Target="../tags/tag347.xml" /><Relationship Id="rId5" Type="http://schemas.openxmlformats.org/officeDocument/2006/relationships/tags" Target="../tags/tag348.xml" /><Relationship Id="rId6" Type="http://schemas.openxmlformats.org/officeDocument/2006/relationships/tags" Target="../tags/tag349.xml" /><Relationship Id="rId7" Type="http://schemas.openxmlformats.org/officeDocument/2006/relationships/tags" Target="../tags/tag350.xml" /><Relationship Id="rId8" Type="http://schemas.openxmlformats.org/officeDocument/2006/relationships/tags" Target="../tags/tag351.xml" /><Relationship Id="rId9" Type="http://schemas.openxmlformats.org/officeDocument/2006/relationships/tags" Target="../tags/tag35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66.xml" /><Relationship Id="rId11" Type="http://schemas.openxmlformats.org/officeDocument/2006/relationships/tags" Target="../tags/tag67.xml" /><Relationship Id="rId12" Type="http://schemas.openxmlformats.org/officeDocument/2006/relationships/image" Target="../media/image7.png" /><Relationship Id="rId13" Type="http://schemas.openxmlformats.org/officeDocument/2006/relationships/tags" Target="../tags/tag68.xml" /><Relationship Id="rId14" Type="http://schemas.openxmlformats.org/officeDocument/2006/relationships/image" Target="../media/image8.png" /><Relationship Id="rId15" Type="http://schemas.openxmlformats.org/officeDocument/2006/relationships/tags" Target="../tags/tag69.xml" /><Relationship Id="rId16" Type="http://schemas.openxmlformats.org/officeDocument/2006/relationships/video" Target="../media/media1.mp4" /><Relationship Id="rId17" Type="http://schemas.microsoft.com/office/2007/relationships/media" Target="../media/media1.mp4" /><Relationship Id="rId2" Type="http://schemas.openxmlformats.org/officeDocument/2006/relationships/notesSlide" Target="../notesSlides/notesSlide1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tags" Target="../tags/tag62.xml" /><Relationship Id="rId7" Type="http://schemas.openxmlformats.org/officeDocument/2006/relationships/tags" Target="../tags/tag63.xml" /><Relationship Id="rId8" Type="http://schemas.openxmlformats.org/officeDocument/2006/relationships/tags" Target="../tags/tag64.xml" /><Relationship Id="rId9" Type="http://schemas.openxmlformats.org/officeDocument/2006/relationships/tags" Target="../tags/tag65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1.xml" /><Relationship Id="rId11" Type="http://schemas.openxmlformats.org/officeDocument/2006/relationships/tags" Target="../tags/tag372.xml" /><Relationship Id="rId12" Type="http://schemas.openxmlformats.org/officeDocument/2006/relationships/tags" Target="../tags/tag373.xml" /><Relationship Id="rId13" Type="http://schemas.openxmlformats.org/officeDocument/2006/relationships/tags" Target="../tags/tag374.xml" /><Relationship Id="rId14" Type="http://schemas.openxmlformats.org/officeDocument/2006/relationships/tags" Target="../tags/tag375.xml" /><Relationship Id="rId15" Type="http://schemas.openxmlformats.org/officeDocument/2006/relationships/tags" Target="../tags/tag376.xml" /><Relationship Id="rId16" Type="http://schemas.openxmlformats.org/officeDocument/2006/relationships/tags" Target="../tags/tag377.xml" /><Relationship Id="rId17" Type="http://schemas.openxmlformats.org/officeDocument/2006/relationships/tags" Target="../tags/tag378.xml" /><Relationship Id="rId18" Type="http://schemas.openxmlformats.org/officeDocument/2006/relationships/tags" Target="../tags/tag379.xml" /><Relationship Id="rId19" Type="http://schemas.openxmlformats.org/officeDocument/2006/relationships/tags" Target="../tags/tag380.xml" /><Relationship Id="rId2" Type="http://schemas.openxmlformats.org/officeDocument/2006/relationships/notesSlide" Target="../notesSlides/notesSlide19.xml" /><Relationship Id="rId20" Type="http://schemas.openxmlformats.org/officeDocument/2006/relationships/tags" Target="../tags/tag381.xml" /><Relationship Id="rId3" Type="http://schemas.openxmlformats.org/officeDocument/2006/relationships/tags" Target="../tags/tag364.xml" /><Relationship Id="rId4" Type="http://schemas.openxmlformats.org/officeDocument/2006/relationships/tags" Target="../tags/tag365.xml" /><Relationship Id="rId5" Type="http://schemas.openxmlformats.org/officeDocument/2006/relationships/tags" Target="../tags/tag366.xml" /><Relationship Id="rId6" Type="http://schemas.openxmlformats.org/officeDocument/2006/relationships/tags" Target="../tags/tag367.xml" /><Relationship Id="rId7" Type="http://schemas.openxmlformats.org/officeDocument/2006/relationships/tags" Target="../tags/tag368.xml" /><Relationship Id="rId8" Type="http://schemas.openxmlformats.org/officeDocument/2006/relationships/tags" Target="../tags/tag369.xml" /><Relationship Id="rId9" Type="http://schemas.openxmlformats.org/officeDocument/2006/relationships/tags" Target="../tags/tag37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3.xml" /><Relationship Id="rId11" Type="http://schemas.openxmlformats.org/officeDocument/2006/relationships/image" Target="../media/image26.png" /><Relationship Id="rId12" Type="http://schemas.openxmlformats.org/officeDocument/2006/relationships/tags" Target="../tags/tag394.xml" /><Relationship Id="rId13" Type="http://schemas.openxmlformats.org/officeDocument/2006/relationships/image" Target="../media/image6.png" /><Relationship Id="rId14" Type="http://schemas.openxmlformats.org/officeDocument/2006/relationships/tags" Target="../tags/tag395.xml" /><Relationship Id="rId15" Type="http://schemas.openxmlformats.org/officeDocument/2006/relationships/image" Target="../media/image27.png" /><Relationship Id="rId16" Type="http://schemas.openxmlformats.org/officeDocument/2006/relationships/tags" Target="../tags/tag396.xml" /><Relationship Id="rId2" Type="http://schemas.openxmlformats.org/officeDocument/2006/relationships/notesSlide" Target="../notesSlides/notesSlide20.xml" /><Relationship Id="rId3" Type="http://schemas.openxmlformats.org/officeDocument/2006/relationships/tags" Target="../tags/tag386.xml" /><Relationship Id="rId4" Type="http://schemas.openxmlformats.org/officeDocument/2006/relationships/tags" Target="../tags/tag387.xml" /><Relationship Id="rId5" Type="http://schemas.openxmlformats.org/officeDocument/2006/relationships/tags" Target="../tags/tag388.xml" /><Relationship Id="rId6" Type="http://schemas.openxmlformats.org/officeDocument/2006/relationships/tags" Target="../tags/tag389.xml" /><Relationship Id="rId7" Type="http://schemas.openxmlformats.org/officeDocument/2006/relationships/tags" Target="../tags/tag390.xml" /><Relationship Id="rId8" Type="http://schemas.openxmlformats.org/officeDocument/2006/relationships/tags" Target="../tags/tag391.xml" /><Relationship Id="rId9" Type="http://schemas.openxmlformats.org/officeDocument/2006/relationships/tags" Target="../tags/tag392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08.xml" /><Relationship Id="rId11" Type="http://schemas.openxmlformats.org/officeDocument/2006/relationships/image" Target="../media/image26.png" /><Relationship Id="rId12" Type="http://schemas.openxmlformats.org/officeDocument/2006/relationships/tags" Target="../tags/tag409.xml" /><Relationship Id="rId13" Type="http://schemas.openxmlformats.org/officeDocument/2006/relationships/image" Target="../media/image28.png" /><Relationship Id="rId14" Type="http://schemas.openxmlformats.org/officeDocument/2006/relationships/tags" Target="../tags/tag410.xml" /><Relationship Id="rId2" Type="http://schemas.openxmlformats.org/officeDocument/2006/relationships/notesSlide" Target="../notesSlides/notesSlide21.xml" /><Relationship Id="rId3" Type="http://schemas.openxmlformats.org/officeDocument/2006/relationships/tags" Target="../tags/tag401.xml" /><Relationship Id="rId4" Type="http://schemas.openxmlformats.org/officeDocument/2006/relationships/tags" Target="../tags/tag402.xml" /><Relationship Id="rId5" Type="http://schemas.openxmlformats.org/officeDocument/2006/relationships/tags" Target="../tags/tag403.xml" /><Relationship Id="rId6" Type="http://schemas.openxmlformats.org/officeDocument/2006/relationships/tags" Target="../tags/tag404.xml" /><Relationship Id="rId7" Type="http://schemas.openxmlformats.org/officeDocument/2006/relationships/tags" Target="../tags/tag405.xml" /><Relationship Id="rId8" Type="http://schemas.openxmlformats.org/officeDocument/2006/relationships/tags" Target="../tags/tag406.xml" /><Relationship Id="rId9" Type="http://schemas.openxmlformats.org/officeDocument/2006/relationships/tags" Target="../tags/tag407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0.xml" /><Relationship Id="rId11" Type="http://schemas.openxmlformats.org/officeDocument/2006/relationships/tags" Target="../tags/tag81.xml" /><Relationship Id="rId12" Type="http://schemas.openxmlformats.org/officeDocument/2006/relationships/tags" Target="../tags/tag82.xml" /><Relationship Id="rId13" Type="http://schemas.openxmlformats.org/officeDocument/2006/relationships/tags" Target="../tags/tag83.xml" /><Relationship Id="rId14" Type="http://schemas.openxmlformats.org/officeDocument/2006/relationships/tags" Target="../tags/tag84.xml" /><Relationship Id="rId15" Type="http://schemas.openxmlformats.org/officeDocument/2006/relationships/tags" Target="../tags/tag85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74.xml" /><Relationship Id="rId4" Type="http://schemas.openxmlformats.org/officeDocument/2006/relationships/image" Target="../media/image9.png" /><Relationship Id="rId5" Type="http://schemas.openxmlformats.org/officeDocument/2006/relationships/tags" Target="../tags/tag75.xml" /><Relationship Id="rId6" Type="http://schemas.openxmlformats.org/officeDocument/2006/relationships/tags" Target="../tags/tag76.xml" /><Relationship Id="rId7" Type="http://schemas.openxmlformats.org/officeDocument/2006/relationships/tags" Target="../tags/tag77.xml" /><Relationship Id="rId8" Type="http://schemas.openxmlformats.org/officeDocument/2006/relationships/tags" Target="../tags/tag78.xml" /><Relationship Id="rId9" Type="http://schemas.openxmlformats.org/officeDocument/2006/relationships/tags" Target="../tags/tag7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7.xml" /><Relationship Id="rId11" Type="http://schemas.openxmlformats.org/officeDocument/2006/relationships/tags" Target="../tags/tag98.xml" /><Relationship Id="rId12" Type="http://schemas.openxmlformats.org/officeDocument/2006/relationships/tags" Target="../tags/tag99.xml" /><Relationship Id="rId13" Type="http://schemas.openxmlformats.org/officeDocument/2006/relationships/image" Target="../media/image10.png" /><Relationship Id="rId14" Type="http://schemas.openxmlformats.org/officeDocument/2006/relationships/tags" Target="../tags/tag100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90.xml" /><Relationship Id="rId4" Type="http://schemas.openxmlformats.org/officeDocument/2006/relationships/tags" Target="../tags/tag91.xml" /><Relationship Id="rId5" Type="http://schemas.openxmlformats.org/officeDocument/2006/relationships/tags" Target="../tags/tag92.xml" /><Relationship Id="rId6" Type="http://schemas.openxmlformats.org/officeDocument/2006/relationships/tags" Target="../tags/tag93.xml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2.xml" /><Relationship Id="rId11" Type="http://schemas.openxmlformats.org/officeDocument/2006/relationships/tags" Target="../tags/tag113.xml" /><Relationship Id="rId12" Type="http://schemas.openxmlformats.org/officeDocument/2006/relationships/image" Target="../media/image11.png" /><Relationship Id="rId13" Type="http://schemas.openxmlformats.org/officeDocument/2006/relationships/tags" Target="../tags/tag114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105.xml" /><Relationship Id="rId4" Type="http://schemas.openxmlformats.org/officeDocument/2006/relationships/tags" Target="../tags/tag106.xml" /><Relationship Id="rId5" Type="http://schemas.openxmlformats.org/officeDocument/2006/relationships/tags" Target="../tags/tag107.xml" /><Relationship Id="rId6" Type="http://schemas.openxmlformats.org/officeDocument/2006/relationships/tags" Target="../tags/tag108.xml" /><Relationship Id="rId7" Type="http://schemas.openxmlformats.org/officeDocument/2006/relationships/tags" Target="../tags/tag109.xml" /><Relationship Id="rId8" Type="http://schemas.openxmlformats.org/officeDocument/2006/relationships/tags" Target="../tags/tag110.xml" /><Relationship Id="rId9" Type="http://schemas.openxmlformats.org/officeDocument/2006/relationships/tags" Target="../tags/tag11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6.xml" /><Relationship Id="rId11" Type="http://schemas.openxmlformats.org/officeDocument/2006/relationships/tags" Target="../tags/tag127.xml" /><Relationship Id="rId12" Type="http://schemas.openxmlformats.org/officeDocument/2006/relationships/image" Target="../media/image12.png" /><Relationship Id="rId13" Type="http://schemas.openxmlformats.org/officeDocument/2006/relationships/tags" Target="../tags/tag128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119.xml" /><Relationship Id="rId4" Type="http://schemas.openxmlformats.org/officeDocument/2006/relationships/tags" Target="../tags/tag120.xml" /><Relationship Id="rId5" Type="http://schemas.openxmlformats.org/officeDocument/2006/relationships/tags" Target="../tags/tag121.xml" /><Relationship Id="rId6" Type="http://schemas.openxmlformats.org/officeDocument/2006/relationships/tags" Target="../tags/tag122.xml" /><Relationship Id="rId7" Type="http://schemas.openxmlformats.org/officeDocument/2006/relationships/tags" Target="../tags/tag123.xml" /><Relationship Id="rId8" Type="http://schemas.openxmlformats.org/officeDocument/2006/relationships/tags" Target="../tags/tag124.xml" /><Relationship Id="rId9" Type="http://schemas.openxmlformats.org/officeDocument/2006/relationships/tags" Target="../tags/tag12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0.xml" /><Relationship Id="rId11" Type="http://schemas.openxmlformats.org/officeDocument/2006/relationships/tags" Target="../tags/tag141.xml" /><Relationship Id="rId12" Type="http://schemas.openxmlformats.org/officeDocument/2006/relationships/image" Target="../media/image13.png" /><Relationship Id="rId13" Type="http://schemas.openxmlformats.org/officeDocument/2006/relationships/tags" Target="../tags/tag142.xml" /><Relationship Id="rId14" Type="http://schemas.openxmlformats.org/officeDocument/2006/relationships/video" Target="../media/media2.mp4" /><Relationship Id="rId15" Type="http://schemas.microsoft.com/office/2007/relationships/media" Target="../media/media2.mp4" /><Relationship Id="rId16" Type="http://schemas.openxmlformats.org/officeDocument/2006/relationships/tags" Target="../tags/tag143.xml" /><Relationship Id="rId2" Type="http://schemas.openxmlformats.org/officeDocument/2006/relationships/notesSlide" Target="../notesSlides/notesSlide6.xml" /><Relationship Id="rId3" Type="http://schemas.openxmlformats.org/officeDocument/2006/relationships/tags" Target="../tags/tag133.xml" /><Relationship Id="rId4" Type="http://schemas.openxmlformats.org/officeDocument/2006/relationships/tags" Target="../tags/tag134.xml" /><Relationship Id="rId5" Type="http://schemas.openxmlformats.org/officeDocument/2006/relationships/tags" Target="../tags/tag135.xml" /><Relationship Id="rId6" Type="http://schemas.openxmlformats.org/officeDocument/2006/relationships/tags" Target="../tags/tag136.xml" /><Relationship Id="rId7" Type="http://schemas.openxmlformats.org/officeDocument/2006/relationships/tags" Target="../tags/tag137.xml" /><Relationship Id="rId8" Type="http://schemas.openxmlformats.org/officeDocument/2006/relationships/tags" Target="../tags/tag138.xml" /><Relationship Id="rId9" Type="http://schemas.openxmlformats.org/officeDocument/2006/relationships/tags" Target="../tags/tag13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5.xml" /><Relationship Id="rId11" Type="http://schemas.openxmlformats.org/officeDocument/2006/relationships/tags" Target="../tags/tag156.xml" /><Relationship Id="rId12" Type="http://schemas.openxmlformats.org/officeDocument/2006/relationships/image" Target="../media/image14.png" /><Relationship Id="rId13" Type="http://schemas.openxmlformats.org/officeDocument/2006/relationships/tags" Target="../tags/tag157.xml" /><Relationship Id="rId14" Type="http://schemas.openxmlformats.org/officeDocument/2006/relationships/video" Target="../media/media3.mp4" /><Relationship Id="rId15" Type="http://schemas.microsoft.com/office/2007/relationships/media" Target="../media/media3.mp4" /><Relationship Id="rId2" Type="http://schemas.openxmlformats.org/officeDocument/2006/relationships/notesSlide" Target="../notesSlides/notesSlide7.xml" /><Relationship Id="rId3" Type="http://schemas.openxmlformats.org/officeDocument/2006/relationships/tags" Target="../tags/tag148.xml" /><Relationship Id="rId4" Type="http://schemas.openxmlformats.org/officeDocument/2006/relationships/tags" Target="../tags/tag149.xml" /><Relationship Id="rId5" Type="http://schemas.openxmlformats.org/officeDocument/2006/relationships/tags" Target="../tags/tag150.xml" /><Relationship Id="rId6" Type="http://schemas.openxmlformats.org/officeDocument/2006/relationships/tags" Target="../tags/tag151.xml" /><Relationship Id="rId7" Type="http://schemas.openxmlformats.org/officeDocument/2006/relationships/tags" Target="../tags/tag152.xml" /><Relationship Id="rId8" Type="http://schemas.openxmlformats.org/officeDocument/2006/relationships/tags" Target="../tags/tag153.xml" /><Relationship Id="rId9" Type="http://schemas.openxmlformats.org/officeDocument/2006/relationships/tags" Target="../tags/tag154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9.xml" /><Relationship Id="rId11" Type="http://schemas.openxmlformats.org/officeDocument/2006/relationships/tags" Target="../tags/tag170.xml" /><Relationship Id="rId12" Type="http://schemas.openxmlformats.org/officeDocument/2006/relationships/image" Target="../media/image15.png" /><Relationship Id="rId13" Type="http://schemas.openxmlformats.org/officeDocument/2006/relationships/tags" Target="../tags/tag171.xml" /><Relationship Id="rId14" Type="http://schemas.openxmlformats.org/officeDocument/2006/relationships/video" Target="../media/media4.mp4" /><Relationship Id="rId15" Type="http://schemas.microsoft.com/office/2007/relationships/media" Target="../media/media4.mp4" /><Relationship Id="rId2" Type="http://schemas.openxmlformats.org/officeDocument/2006/relationships/notesSlide" Target="../notesSlides/notesSlide8.xml" /><Relationship Id="rId3" Type="http://schemas.openxmlformats.org/officeDocument/2006/relationships/tags" Target="../tags/tag162.xml" /><Relationship Id="rId4" Type="http://schemas.openxmlformats.org/officeDocument/2006/relationships/tags" Target="../tags/tag163.xml" /><Relationship Id="rId5" Type="http://schemas.openxmlformats.org/officeDocument/2006/relationships/tags" Target="../tags/tag164.xml" /><Relationship Id="rId6" Type="http://schemas.openxmlformats.org/officeDocument/2006/relationships/tags" Target="../tags/tag165.xml" /><Relationship Id="rId7" Type="http://schemas.openxmlformats.org/officeDocument/2006/relationships/tags" Target="../tags/tag166.xml" /><Relationship Id="rId8" Type="http://schemas.openxmlformats.org/officeDocument/2006/relationships/tags" Target="../tags/tag167.xml" /><Relationship Id="rId9" Type="http://schemas.openxmlformats.org/officeDocument/2006/relationships/tags" Target="../tags/tag16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6" name="组合 15" title=""/>
          <p:cNvGrpSpPr/>
          <p:nvPr>
            <p:custDataLst>
              <p:tags r:id="rId3"/>
            </p:custDataLst>
          </p:nvPr>
        </p:nvGrpSpPr>
        <p:grpSpPr>
          <a:xfrm>
            <a:off x="0" y="2143991"/>
            <a:ext cx="12191999" cy="2815938"/>
            <a:chOff x="0" y="2143991"/>
            <a:chExt cx="12191999" cy="2815938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0" y="2143991"/>
              <a:ext cx="12191999" cy="2815938"/>
            </a:xfrm>
            <a:prstGeom prst="rect">
              <a:avLst/>
            </a:prstGeom>
            <a:solidFill>
              <a:srgbClr val="37496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905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/>
                <a:cs typeface="+mn-cs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5"/>
              </p:custDataLst>
            </p:nvPr>
          </p:nvSpPr>
          <p:spPr>
            <a:xfrm rot="3030775">
              <a:off x="200160" y="3082232"/>
              <a:ext cx="891863" cy="939455"/>
            </a:xfrm>
            <a:custGeom>
              <a:gdLst>
                <a:gd name="connsiteX0" fmla="*/ 2945837 w 3037540"/>
                <a:gd name="connsiteY0" fmla="*/ 1003140 h 3037540"/>
                <a:gd name="connsiteX1" fmla="*/ 2969259 w 3037540"/>
                <a:gd name="connsiteY1" fmla="*/ 1067134 h 3037540"/>
                <a:gd name="connsiteX2" fmla="*/ 3037540 w 3037540"/>
                <a:gd name="connsiteY2" fmla="*/ 1518770 h 3037540"/>
                <a:gd name="connsiteX3" fmla="*/ 2969259 w 3037540"/>
                <a:gd name="connsiteY3" fmla="*/ 1970406 h 3037540"/>
                <a:gd name="connsiteX4" fmla="*/ 2945837 w 3037540"/>
                <a:gd name="connsiteY4" fmla="*/ 2034400 h 3037540"/>
                <a:gd name="connsiteX5" fmla="*/ 92385 w 3037540"/>
                <a:gd name="connsiteY5" fmla="*/ 1001277 h 3037540"/>
                <a:gd name="connsiteX6" fmla="*/ 92385 w 3037540"/>
                <a:gd name="connsiteY6" fmla="*/ 2036264 h 3037540"/>
                <a:gd name="connsiteX7" fmla="*/ 68281 w 3037540"/>
                <a:gd name="connsiteY7" fmla="*/ 1970406 h 3037540"/>
                <a:gd name="connsiteX8" fmla="*/ 0 w 3037540"/>
                <a:gd name="connsiteY8" fmla="*/ 1518770 h 3037540"/>
                <a:gd name="connsiteX9" fmla="*/ 68281 w 3037540"/>
                <a:gd name="connsiteY9" fmla="*/ 1067134 h 3037540"/>
                <a:gd name="connsiteX10" fmla="*/ 2760902 w 3037540"/>
                <a:gd name="connsiteY10" fmla="*/ 646535 h 3037540"/>
                <a:gd name="connsiteX11" fmla="*/ 2778158 w 3037540"/>
                <a:gd name="connsiteY11" fmla="*/ 669611 h 3037540"/>
                <a:gd name="connsiteX12" fmla="*/ 2854233 w 3037540"/>
                <a:gd name="connsiteY12" fmla="*/ 794834 h 3037540"/>
                <a:gd name="connsiteX13" fmla="*/ 2866410 w 3037540"/>
                <a:gd name="connsiteY13" fmla="*/ 820112 h 3037540"/>
                <a:gd name="connsiteX14" fmla="*/ 2866410 w 3037540"/>
                <a:gd name="connsiteY14" fmla="*/ 2217428 h 3037540"/>
                <a:gd name="connsiteX15" fmla="*/ 2854233 w 3037540"/>
                <a:gd name="connsiteY15" fmla="*/ 2242706 h 3037540"/>
                <a:gd name="connsiteX16" fmla="*/ 2778158 w 3037540"/>
                <a:gd name="connsiteY16" fmla="*/ 2367929 h 3037540"/>
                <a:gd name="connsiteX17" fmla="*/ 2760902 w 3037540"/>
                <a:gd name="connsiteY17" fmla="*/ 2391005 h 3037540"/>
                <a:gd name="connsiteX18" fmla="*/ 277320 w 3037540"/>
                <a:gd name="connsiteY18" fmla="*/ 645623 h 3037540"/>
                <a:gd name="connsiteX19" fmla="*/ 277320 w 3037540"/>
                <a:gd name="connsiteY19" fmla="*/ 2391917 h 3037540"/>
                <a:gd name="connsiteX20" fmla="*/ 259382 w 3037540"/>
                <a:gd name="connsiteY20" fmla="*/ 2367929 h 3037540"/>
                <a:gd name="connsiteX21" fmla="*/ 183307 w 3037540"/>
                <a:gd name="connsiteY21" fmla="*/ 2242706 h 3037540"/>
                <a:gd name="connsiteX22" fmla="*/ 171812 w 3037540"/>
                <a:gd name="connsiteY22" fmla="*/ 2218844 h 3037540"/>
                <a:gd name="connsiteX23" fmla="*/ 171812 w 3037540"/>
                <a:gd name="connsiteY23" fmla="*/ 818697 h 3037540"/>
                <a:gd name="connsiteX24" fmla="*/ 183307 w 3037540"/>
                <a:gd name="connsiteY24" fmla="*/ 794834 h 3037540"/>
                <a:gd name="connsiteX25" fmla="*/ 259382 w 3037540"/>
                <a:gd name="connsiteY25" fmla="*/ 669611 h 3037540"/>
                <a:gd name="connsiteX26" fmla="*/ 2575967 w 3037540"/>
                <a:gd name="connsiteY26" fmla="*/ 429627 h 3037540"/>
                <a:gd name="connsiteX27" fmla="*/ 2592703 w 3037540"/>
                <a:gd name="connsiteY27" fmla="*/ 444837 h 3037540"/>
                <a:gd name="connsiteX28" fmla="*/ 2681475 w 3037540"/>
                <a:gd name="connsiteY28" fmla="*/ 542512 h 3037540"/>
                <a:gd name="connsiteX29" fmla="*/ 2681475 w 3037540"/>
                <a:gd name="connsiteY29" fmla="*/ 2495029 h 3037540"/>
                <a:gd name="connsiteX30" fmla="*/ 2592703 w 3037540"/>
                <a:gd name="connsiteY30" fmla="*/ 2592703 h 3037540"/>
                <a:gd name="connsiteX31" fmla="*/ 2575967 w 3037540"/>
                <a:gd name="connsiteY31" fmla="*/ 2607913 h 3037540"/>
                <a:gd name="connsiteX32" fmla="*/ 462255 w 3037540"/>
                <a:gd name="connsiteY32" fmla="*/ 429007 h 3037540"/>
                <a:gd name="connsiteX33" fmla="*/ 462255 w 3037540"/>
                <a:gd name="connsiteY33" fmla="*/ 2608533 h 3037540"/>
                <a:gd name="connsiteX34" fmla="*/ 444837 w 3037540"/>
                <a:gd name="connsiteY34" fmla="*/ 2592703 h 3037540"/>
                <a:gd name="connsiteX35" fmla="*/ 356747 w 3037540"/>
                <a:gd name="connsiteY35" fmla="*/ 2495779 h 3037540"/>
                <a:gd name="connsiteX36" fmla="*/ 356747 w 3037540"/>
                <a:gd name="connsiteY36" fmla="*/ 541761 h 3037540"/>
                <a:gd name="connsiteX37" fmla="*/ 444837 w 3037540"/>
                <a:gd name="connsiteY37" fmla="*/ 444837 h 3037540"/>
                <a:gd name="connsiteX38" fmla="*/ 2391032 w 3037540"/>
                <a:gd name="connsiteY38" fmla="*/ 276658 h 3037540"/>
                <a:gd name="connsiteX39" fmla="*/ 2484849 w 3037540"/>
                <a:gd name="connsiteY39" fmla="*/ 346813 h 3037540"/>
                <a:gd name="connsiteX40" fmla="*/ 2496540 w 3037540"/>
                <a:gd name="connsiteY40" fmla="*/ 357439 h 3037540"/>
                <a:gd name="connsiteX41" fmla="*/ 2496540 w 3037540"/>
                <a:gd name="connsiteY41" fmla="*/ 2680102 h 3037540"/>
                <a:gd name="connsiteX42" fmla="*/ 2484849 w 3037540"/>
                <a:gd name="connsiteY42" fmla="*/ 2690727 h 3037540"/>
                <a:gd name="connsiteX43" fmla="*/ 2391032 w 3037540"/>
                <a:gd name="connsiteY43" fmla="*/ 2760882 h 3037540"/>
                <a:gd name="connsiteX44" fmla="*/ 647190 w 3037540"/>
                <a:gd name="connsiteY44" fmla="*/ 276148 h 3037540"/>
                <a:gd name="connsiteX45" fmla="*/ 647190 w 3037540"/>
                <a:gd name="connsiteY45" fmla="*/ 2761392 h 3037540"/>
                <a:gd name="connsiteX46" fmla="*/ 552691 w 3037540"/>
                <a:gd name="connsiteY46" fmla="*/ 2690727 h 3037540"/>
                <a:gd name="connsiteX47" fmla="*/ 541682 w 3037540"/>
                <a:gd name="connsiteY47" fmla="*/ 2680722 h 3037540"/>
                <a:gd name="connsiteX48" fmla="*/ 541682 w 3037540"/>
                <a:gd name="connsiteY48" fmla="*/ 356819 h 3037540"/>
                <a:gd name="connsiteX49" fmla="*/ 552691 w 3037540"/>
                <a:gd name="connsiteY49" fmla="*/ 346813 h 3037540"/>
                <a:gd name="connsiteX50" fmla="*/ 2206097 w 3037540"/>
                <a:gd name="connsiteY50" fmla="*/ 165672 h 3037540"/>
                <a:gd name="connsiteX51" fmla="*/ 2242706 w 3037540"/>
                <a:gd name="connsiteY51" fmla="*/ 183307 h 3037540"/>
                <a:gd name="connsiteX52" fmla="*/ 2311605 w 3037540"/>
                <a:gd name="connsiteY52" fmla="*/ 225164 h 3037540"/>
                <a:gd name="connsiteX53" fmla="*/ 2311605 w 3037540"/>
                <a:gd name="connsiteY53" fmla="*/ 2812376 h 3037540"/>
                <a:gd name="connsiteX54" fmla="*/ 2242706 w 3037540"/>
                <a:gd name="connsiteY54" fmla="*/ 2854233 h 3037540"/>
                <a:gd name="connsiteX55" fmla="*/ 2206097 w 3037540"/>
                <a:gd name="connsiteY55" fmla="*/ 2871869 h 3037540"/>
                <a:gd name="connsiteX56" fmla="*/ 832125 w 3037540"/>
                <a:gd name="connsiteY56" fmla="*/ 165343 h 3037540"/>
                <a:gd name="connsiteX57" fmla="*/ 832125 w 3037540"/>
                <a:gd name="connsiteY57" fmla="*/ 2872197 h 3037540"/>
                <a:gd name="connsiteX58" fmla="*/ 794834 w 3037540"/>
                <a:gd name="connsiteY58" fmla="*/ 2854233 h 3037540"/>
                <a:gd name="connsiteX59" fmla="*/ 726617 w 3037540"/>
                <a:gd name="connsiteY59" fmla="*/ 2812790 h 3037540"/>
                <a:gd name="connsiteX60" fmla="*/ 726617 w 3037540"/>
                <a:gd name="connsiteY60" fmla="*/ 224750 h 3037540"/>
                <a:gd name="connsiteX61" fmla="*/ 794834 w 3037540"/>
                <a:gd name="connsiteY61" fmla="*/ 183307 h 3037540"/>
                <a:gd name="connsiteX62" fmla="*/ 2021162 w 3037540"/>
                <a:gd name="connsiteY62" fmla="*/ 86858 h 3037540"/>
                <a:gd name="connsiteX63" fmla="*/ 2109944 w 3037540"/>
                <a:gd name="connsiteY63" fmla="*/ 119353 h 3037540"/>
                <a:gd name="connsiteX64" fmla="*/ 2126670 w 3037540"/>
                <a:gd name="connsiteY64" fmla="*/ 127410 h 3037540"/>
                <a:gd name="connsiteX65" fmla="*/ 2126670 w 3037540"/>
                <a:gd name="connsiteY65" fmla="*/ 2910131 h 3037540"/>
                <a:gd name="connsiteX66" fmla="*/ 2109944 w 3037540"/>
                <a:gd name="connsiteY66" fmla="*/ 2918188 h 3037540"/>
                <a:gd name="connsiteX67" fmla="*/ 2021162 w 3037540"/>
                <a:gd name="connsiteY67" fmla="*/ 2950682 h 3037540"/>
                <a:gd name="connsiteX68" fmla="*/ 1017060 w 3037540"/>
                <a:gd name="connsiteY68" fmla="*/ 86608 h 3037540"/>
                <a:gd name="connsiteX69" fmla="*/ 1017060 w 3037540"/>
                <a:gd name="connsiteY69" fmla="*/ 2950932 h 3037540"/>
                <a:gd name="connsiteX70" fmla="*/ 927596 w 3037540"/>
                <a:gd name="connsiteY70" fmla="*/ 2918188 h 3037540"/>
                <a:gd name="connsiteX71" fmla="*/ 911552 w 3037540"/>
                <a:gd name="connsiteY71" fmla="*/ 2910459 h 3037540"/>
                <a:gd name="connsiteX72" fmla="*/ 911552 w 3037540"/>
                <a:gd name="connsiteY72" fmla="*/ 127081 h 3037540"/>
                <a:gd name="connsiteX73" fmla="*/ 927596 w 3037540"/>
                <a:gd name="connsiteY73" fmla="*/ 119353 h 3037540"/>
                <a:gd name="connsiteX74" fmla="*/ 1836227 w 3037540"/>
                <a:gd name="connsiteY74" fmla="*/ 33780 h 3037540"/>
                <a:gd name="connsiteX75" fmla="*/ 1941735 w 3037540"/>
                <a:gd name="connsiteY75" fmla="*/ 60909 h 3037540"/>
                <a:gd name="connsiteX76" fmla="*/ 1941735 w 3037540"/>
                <a:gd name="connsiteY76" fmla="*/ 2976631 h 3037540"/>
                <a:gd name="connsiteX77" fmla="*/ 1836227 w 3037540"/>
                <a:gd name="connsiteY77" fmla="*/ 3003760 h 3037540"/>
                <a:gd name="connsiteX78" fmla="*/ 1201995 w 3037540"/>
                <a:gd name="connsiteY78" fmla="*/ 33605 h 3037540"/>
                <a:gd name="connsiteX79" fmla="*/ 1201995 w 3037540"/>
                <a:gd name="connsiteY79" fmla="*/ 3003936 h 3037540"/>
                <a:gd name="connsiteX80" fmla="*/ 1096487 w 3037540"/>
                <a:gd name="connsiteY80" fmla="*/ 2976807 h 3037540"/>
                <a:gd name="connsiteX81" fmla="*/ 1096487 w 3037540"/>
                <a:gd name="connsiteY81" fmla="*/ 60734 h 3037540"/>
                <a:gd name="connsiteX82" fmla="*/ 1651292 w 3037540"/>
                <a:gd name="connsiteY82" fmla="*/ 6692 h 3037540"/>
                <a:gd name="connsiteX83" fmla="*/ 1674055 w 3037540"/>
                <a:gd name="connsiteY83" fmla="*/ 7841 h 3037540"/>
                <a:gd name="connsiteX84" fmla="*/ 1756800 w 3037540"/>
                <a:gd name="connsiteY84" fmla="*/ 20470 h 3037540"/>
                <a:gd name="connsiteX85" fmla="*/ 1756800 w 3037540"/>
                <a:gd name="connsiteY85" fmla="*/ 3017071 h 3037540"/>
                <a:gd name="connsiteX86" fmla="*/ 1674055 w 3037540"/>
                <a:gd name="connsiteY86" fmla="*/ 3029699 h 3037540"/>
                <a:gd name="connsiteX87" fmla="*/ 1651292 w 3037540"/>
                <a:gd name="connsiteY87" fmla="*/ 3030848 h 3037540"/>
                <a:gd name="connsiteX88" fmla="*/ 1386930 w 3037540"/>
                <a:gd name="connsiteY88" fmla="*/ 6657 h 3037540"/>
                <a:gd name="connsiteX89" fmla="*/ 1386930 w 3037540"/>
                <a:gd name="connsiteY89" fmla="*/ 3030883 h 3037540"/>
                <a:gd name="connsiteX90" fmla="*/ 1363485 w 3037540"/>
                <a:gd name="connsiteY90" fmla="*/ 3029699 h 3037540"/>
                <a:gd name="connsiteX91" fmla="*/ 1281422 w 3037540"/>
                <a:gd name="connsiteY91" fmla="*/ 3017175 h 3037540"/>
                <a:gd name="connsiteX92" fmla="*/ 1281422 w 3037540"/>
                <a:gd name="connsiteY92" fmla="*/ 20366 h 3037540"/>
                <a:gd name="connsiteX93" fmla="*/ 1363485 w 3037540"/>
                <a:gd name="connsiteY93" fmla="*/ 7841 h 3037540"/>
                <a:gd name="connsiteX94" fmla="*/ 1518770 w 3037540"/>
                <a:gd name="connsiteY94" fmla="*/ 0 h 3037540"/>
                <a:gd name="connsiteX95" fmla="*/ 1571865 w 3037540"/>
                <a:gd name="connsiteY95" fmla="*/ 2681 h 3037540"/>
                <a:gd name="connsiteX96" fmla="*/ 1571865 w 3037540"/>
                <a:gd name="connsiteY96" fmla="*/ 3034859 h 3037540"/>
                <a:gd name="connsiteX97" fmla="*/ 1518770 w 3037540"/>
                <a:gd name="connsiteY97" fmla="*/ 3037540 h 3037540"/>
                <a:gd name="connsiteX98" fmla="*/ 1466357 w 3037540"/>
                <a:gd name="connsiteY98" fmla="*/ 3034894 h 3037540"/>
                <a:gd name="connsiteX99" fmla="*/ 1466357 w 3037540"/>
                <a:gd name="connsiteY99" fmla="*/ 2647 h 303754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037540" h="3037540">
                  <a:moveTo>
                    <a:pt x="2945837" y="1003140"/>
                  </a:moveTo>
                  <a:lnTo>
                    <a:pt x="2969259" y="1067134"/>
                  </a:lnTo>
                  <a:cubicBezTo>
                    <a:pt x="3013635" y="1209806"/>
                    <a:pt x="3037540" y="1361496"/>
                    <a:pt x="3037540" y="1518770"/>
                  </a:cubicBezTo>
                  <a:cubicBezTo>
                    <a:pt x="3037540" y="1676044"/>
                    <a:pt x="3013635" y="1827734"/>
                    <a:pt x="2969259" y="1970406"/>
                  </a:cubicBezTo>
                  <a:lnTo>
                    <a:pt x="2945837" y="2034400"/>
                  </a:lnTo>
                  <a:close/>
                  <a:moveTo>
                    <a:pt x="92385" y="1001277"/>
                  </a:moveTo>
                  <a:lnTo>
                    <a:pt x="92385" y="2036264"/>
                  </a:lnTo>
                  <a:lnTo>
                    <a:pt x="68281" y="1970406"/>
                  </a:lnTo>
                  <a:cubicBezTo>
                    <a:pt x="23905" y="1827734"/>
                    <a:pt x="0" y="1676044"/>
                    <a:pt x="0" y="1518770"/>
                  </a:cubicBezTo>
                  <a:cubicBezTo>
                    <a:pt x="0" y="1361496"/>
                    <a:pt x="23905" y="1209806"/>
                    <a:pt x="68281" y="1067134"/>
                  </a:cubicBezTo>
                  <a:close/>
                  <a:moveTo>
                    <a:pt x="2760902" y="646535"/>
                  </a:moveTo>
                  <a:lnTo>
                    <a:pt x="2778158" y="669611"/>
                  </a:lnTo>
                  <a:cubicBezTo>
                    <a:pt x="2805451" y="710011"/>
                    <a:pt x="2830852" y="751794"/>
                    <a:pt x="2854233" y="794834"/>
                  </a:cubicBezTo>
                  <a:lnTo>
                    <a:pt x="2866410" y="820112"/>
                  </a:lnTo>
                  <a:lnTo>
                    <a:pt x="2866410" y="2217428"/>
                  </a:lnTo>
                  <a:lnTo>
                    <a:pt x="2854233" y="2242706"/>
                  </a:lnTo>
                  <a:cubicBezTo>
                    <a:pt x="2830852" y="2285746"/>
                    <a:pt x="2805451" y="2327530"/>
                    <a:pt x="2778158" y="2367929"/>
                  </a:cubicBezTo>
                  <a:lnTo>
                    <a:pt x="2760902" y="2391005"/>
                  </a:lnTo>
                  <a:close/>
                  <a:moveTo>
                    <a:pt x="277320" y="645623"/>
                  </a:moveTo>
                  <a:lnTo>
                    <a:pt x="277320" y="2391917"/>
                  </a:lnTo>
                  <a:lnTo>
                    <a:pt x="259382" y="2367929"/>
                  </a:lnTo>
                  <a:cubicBezTo>
                    <a:pt x="232089" y="2327530"/>
                    <a:pt x="206688" y="2285746"/>
                    <a:pt x="183307" y="2242706"/>
                  </a:cubicBezTo>
                  <a:lnTo>
                    <a:pt x="171812" y="2218844"/>
                  </a:lnTo>
                  <a:lnTo>
                    <a:pt x="171812" y="818697"/>
                  </a:lnTo>
                  <a:lnTo>
                    <a:pt x="183307" y="794834"/>
                  </a:lnTo>
                  <a:cubicBezTo>
                    <a:pt x="206688" y="751794"/>
                    <a:pt x="232089" y="710011"/>
                    <a:pt x="259382" y="669611"/>
                  </a:cubicBezTo>
                  <a:close/>
                  <a:moveTo>
                    <a:pt x="2575967" y="429627"/>
                  </a:moveTo>
                  <a:lnTo>
                    <a:pt x="2592703" y="444837"/>
                  </a:lnTo>
                  <a:lnTo>
                    <a:pt x="2681475" y="542512"/>
                  </a:lnTo>
                  <a:lnTo>
                    <a:pt x="2681475" y="2495029"/>
                  </a:lnTo>
                  <a:lnTo>
                    <a:pt x="2592703" y="2592703"/>
                  </a:lnTo>
                  <a:lnTo>
                    <a:pt x="2575967" y="2607913"/>
                  </a:lnTo>
                  <a:close/>
                  <a:moveTo>
                    <a:pt x="462255" y="429007"/>
                  </a:moveTo>
                  <a:lnTo>
                    <a:pt x="462255" y="2608533"/>
                  </a:lnTo>
                  <a:lnTo>
                    <a:pt x="444837" y="2592703"/>
                  </a:lnTo>
                  <a:lnTo>
                    <a:pt x="356747" y="2495779"/>
                  </a:lnTo>
                  <a:lnTo>
                    <a:pt x="356747" y="541761"/>
                  </a:lnTo>
                  <a:lnTo>
                    <a:pt x="444837" y="444837"/>
                  </a:lnTo>
                  <a:close/>
                  <a:moveTo>
                    <a:pt x="2391032" y="276658"/>
                  </a:moveTo>
                  <a:lnTo>
                    <a:pt x="2484849" y="346813"/>
                  </a:lnTo>
                  <a:lnTo>
                    <a:pt x="2496540" y="357439"/>
                  </a:lnTo>
                  <a:lnTo>
                    <a:pt x="2496540" y="2680102"/>
                  </a:lnTo>
                  <a:lnTo>
                    <a:pt x="2484849" y="2690727"/>
                  </a:lnTo>
                  <a:lnTo>
                    <a:pt x="2391032" y="2760882"/>
                  </a:lnTo>
                  <a:close/>
                  <a:moveTo>
                    <a:pt x="647190" y="276148"/>
                  </a:moveTo>
                  <a:lnTo>
                    <a:pt x="647190" y="2761392"/>
                  </a:lnTo>
                  <a:lnTo>
                    <a:pt x="552691" y="2690727"/>
                  </a:lnTo>
                  <a:lnTo>
                    <a:pt x="541682" y="2680722"/>
                  </a:lnTo>
                  <a:lnTo>
                    <a:pt x="541682" y="356819"/>
                  </a:lnTo>
                  <a:lnTo>
                    <a:pt x="552691" y="346813"/>
                  </a:lnTo>
                  <a:close/>
                  <a:moveTo>
                    <a:pt x="2206097" y="165672"/>
                  </a:moveTo>
                  <a:lnTo>
                    <a:pt x="2242706" y="183307"/>
                  </a:lnTo>
                  <a:lnTo>
                    <a:pt x="2311605" y="225164"/>
                  </a:lnTo>
                  <a:lnTo>
                    <a:pt x="2311605" y="2812376"/>
                  </a:lnTo>
                  <a:lnTo>
                    <a:pt x="2242706" y="2854233"/>
                  </a:lnTo>
                  <a:lnTo>
                    <a:pt x="2206097" y="2871869"/>
                  </a:lnTo>
                  <a:close/>
                  <a:moveTo>
                    <a:pt x="832125" y="165343"/>
                  </a:moveTo>
                  <a:lnTo>
                    <a:pt x="832125" y="2872197"/>
                  </a:lnTo>
                  <a:lnTo>
                    <a:pt x="794834" y="2854233"/>
                  </a:lnTo>
                  <a:lnTo>
                    <a:pt x="726617" y="2812790"/>
                  </a:lnTo>
                  <a:lnTo>
                    <a:pt x="726617" y="224750"/>
                  </a:lnTo>
                  <a:lnTo>
                    <a:pt x="794834" y="183307"/>
                  </a:lnTo>
                  <a:close/>
                  <a:moveTo>
                    <a:pt x="2021162" y="86858"/>
                  </a:moveTo>
                  <a:lnTo>
                    <a:pt x="2109944" y="119353"/>
                  </a:lnTo>
                  <a:lnTo>
                    <a:pt x="2126670" y="127410"/>
                  </a:lnTo>
                  <a:lnTo>
                    <a:pt x="2126670" y="2910131"/>
                  </a:lnTo>
                  <a:lnTo>
                    <a:pt x="2109944" y="2918188"/>
                  </a:lnTo>
                  <a:lnTo>
                    <a:pt x="2021162" y="2950682"/>
                  </a:lnTo>
                  <a:close/>
                  <a:moveTo>
                    <a:pt x="1017060" y="86608"/>
                  </a:moveTo>
                  <a:lnTo>
                    <a:pt x="1017060" y="2950932"/>
                  </a:lnTo>
                  <a:lnTo>
                    <a:pt x="927596" y="2918188"/>
                  </a:lnTo>
                  <a:lnTo>
                    <a:pt x="911552" y="2910459"/>
                  </a:lnTo>
                  <a:lnTo>
                    <a:pt x="911552" y="127081"/>
                  </a:lnTo>
                  <a:lnTo>
                    <a:pt x="927596" y="119353"/>
                  </a:lnTo>
                  <a:close/>
                  <a:moveTo>
                    <a:pt x="1836227" y="33780"/>
                  </a:moveTo>
                  <a:lnTo>
                    <a:pt x="1941735" y="60909"/>
                  </a:lnTo>
                  <a:lnTo>
                    <a:pt x="1941735" y="2976631"/>
                  </a:lnTo>
                  <a:lnTo>
                    <a:pt x="1836227" y="3003760"/>
                  </a:lnTo>
                  <a:close/>
                  <a:moveTo>
                    <a:pt x="1201995" y="33605"/>
                  </a:moveTo>
                  <a:lnTo>
                    <a:pt x="1201995" y="3003936"/>
                  </a:lnTo>
                  <a:lnTo>
                    <a:pt x="1096487" y="2976807"/>
                  </a:lnTo>
                  <a:lnTo>
                    <a:pt x="1096487" y="60734"/>
                  </a:lnTo>
                  <a:close/>
                  <a:moveTo>
                    <a:pt x="1651292" y="6692"/>
                  </a:moveTo>
                  <a:lnTo>
                    <a:pt x="1674055" y="7841"/>
                  </a:lnTo>
                  <a:lnTo>
                    <a:pt x="1756800" y="20470"/>
                  </a:lnTo>
                  <a:lnTo>
                    <a:pt x="1756800" y="3017071"/>
                  </a:lnTo>
                  <a:lnTo>
                    <a:pt x="1674055" y="3029699"/>
                  </a:lnTo>
                  <a:lnTo>
                    <a:pt x="1651292" y="3030848"/>
                  </a:lnTo>
                  <a:close/>
                  <a:moveTo>
                    <a:pt x="1386930" y="6657"/>
                  </a:moveTo>
                  <a:lnTo>
                    <a:pt x="1386930" y="3030883"/>
                  </a:lnTo>
                  <a:lnTo>
                    <a:pt x="1363485" y="3029699"/>
                  </a:lnTo>
                  <a:lnTo>
                    <a:pt x="1281422" y="3017175"/>
                  </a:lnTo>
                  <a:lnTo>
                    <a:pt x="1281422" y="20366"/>
                  </a:lnTo>
                  <a:lnTo>
                    <a:pt x="1363485" y="7841"/>
                  </a:lnTo>
                  <a:close/>
                  <a:moveTo>
                    <a:pt x="1518770" y="0"/>
                  </a:moveTo>
                  <a:lnTo>
                    <a:pt x="1571865" y="2681"/>
                  </a:lnTo>
                  <a:lnTo>
                    <a:pt x="1571865" y="3034859"/>
                  </a:lnTo>
                  <a:lnTo>
                    <a:pt x="1518770" y="3037540"/>
                  </a:lnTo>
                  <a:lnTo>
                    <a:pt x="1466357" y="3034894"/>
                  </a:lnTo>
                  <a:lnTo>
                    <a:pt x="1466357" y="26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cs typeface="+mn-cs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>
          <a:xfrm>
            <a:off x="-635" y="3128645"/>
            <a:ext cx="5433060" cy="84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900" b="1" i="0" u="none" strike="noStrike" kern="0" cap="none" spc="0" normalizeH="0" baseline="0" noProof="0">
                <a:ln>
                  <a:noFill/>
                </a:ln>
                <a:solidFill>
                  <a:srgbClr val="37496B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</a:t>
            </a:r>
            <a:r>
              <a:rPr lang="en-US" altLang="zh-CN" sz="4900" b="1" kern="0" smtClean="0">
                <a:solidFill>
                  <a:srgbClr val="FFC000"/>
                </a:solidFill>
                <a:effectLst>
                  <a:outerShdw blurRad="25400" dist="25400" dir="2700000" algn="tl">
                    <a:srgbClr val="000000">
                      <a:alpha val="2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Aparajita" panose="020b0604020202020204" pitchFamily="34" charset="0"/>
              </a:rPr>
              <a:t>    </a:t>
            </a:r>
            <a:endParaRPr kumimoji="0" lang="zh-CN" altLang="en-US" sz="49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25400" dist="25400" dir="2700000" algn="tl">
                  <a:srgbClr val="000000">
                    <a:alpha val="25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Aparajita" panose="020b0604020202020204" pitchFamily="34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925830" y="3198495"/>
            <a:ext cx="6095365" cy="1322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第二节  液体的压强</a:t>
            </a:r>
            <a:endParaRPr lang="zh-CN" altLang="en-US" sz="4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zh-CN" altLang="en-US" sz="40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（第一课时）</a:t>
            </a:r>
            <a:endParaRPr lang="zh-CN" sz="4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414020" y="238125"/>
            <a:ext cx="50184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400" b="1" u="sng" cap="none" spc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第九章  压强与浮力</a:t>
            </a:r>
            <a:endParaRPr lang="zh-CN" altLang="en-US" sz="4400" b="1" u="sng" cap="none" spc="0">
              <a:ln w="12700">
                <a:solidFill>
                  <a:schemeClr val="accent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54215" y="2143760"/>
            <a:ext cx="5137785" cy="28162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9180" y="1499870"/>
            <a:ext cx="4377690" cy="4422775"/>
          </a:xfrm>
          <a:prstGeom prst="rect">
            <a:avLst/>
          </a:prstGeom>
        </p:spPr>
      </p:pic>
      <p:grpSp>
        <p:nvGrpSpPr>
          <p:cNvPr id="6" name="组合 5" title=""/>
          <p:cNvGrpSpPr/>
          <p:nvPr>
            <p:custDataLst>
              <p:tags r:id="rId6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7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8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9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1" name="矩形 20" title=""/>
          <p:cNvSpPr/>
          <p:nvPr>
            <p:custDataLst>
              <p:tags r:id="rId11"/>
            </p:custDataLst>
          </p:nvPr>
        </p:nvSpPr>
        <p:spPr bwMode="auto">
          <a:xfrm>
            <a:off x="5951220" y="2038350"/>
            <a:ext cx="459486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1.液体对容器底部有压强。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2" name="矩形 21" title=""/>
          <p:cNvSpPr/>
          <p:nvPr>
            <p:custDataLst>
              <p:tags r:id="rId12"/>
            </p:custDataLst>
          </p:nvPr>
        </p:nvSpPr>
        <p:spPr bwMode="auto">
          <a:xfrm>
            <a:off x="5951220" y="3060700"/>
            <a:ext cx="502666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2.液体对容器侧壁有压强。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矩形 22" title=""/>
          <p:cNvSpPr/>
          <p:nvPr>
            <p:custDataLst>
              <p:tags r:id="rId13"/>
            </p:custDataLst>
          </p:nvPr>
        </p:nvSpPr>
        <p:spPr bwMode="auto">
          <a:xfrm>
            <a:off x="5979795" y="4083050"/>
            <a:ext cx="499808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3.液体的内部也有压强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4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5"/>
            </p:custDataLst>
          </p:nvPr>
        </p:nvSpPr>
        <p:spPr bwMode="auto">
          <a:xfrm>
            <a:off x="5878830" y="1273810"/>
            <a:ext cx="2563495" cy="547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共识：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4" name="矩形 3" title=""/>
          <p:cNvSpPr/>
          <p:nvPr>
            <p:custDataLst>
              <p:tags r:id="rId16"/>
            </p:custDataLst>
          </p:nvPr>
        </p:nvSpPr>
        <p:spPr bwMode="auto">
          <a:xfrm>
            <a:off x="6096000" y="5036820"/>
            <a:ext cx="369316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液体压强产生的原因？</a:t>
            </a:r>
            <a:endParaRPr lang="zh-CN" sz="2800" b="1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7"/>
            </p:custDataLst>
          </p:nvPr>
        </p:nvSpPr>
        <p:spPr bwMode="auto">
          <a:xfrm>
            <a:off x="6096000" y="5727065"/>
            <a:ext cx="549719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 u="sng">
                <a:solidFill>
                  <a:schemeClr val="accent5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液体受重力作用，且具有流动性。</a:t>
            </a:r>
            <a:endParaRPr lang="zh-CN" sz="2800" b="1" u="sng">
              <a:solidFill>
                <a:schemeClr val="accent5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三.“探”液体压强：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622425" y="1736090"/>
            <a:ext cx="4070985" cy="4896485"/>
          </a:xfrm>
          <a:prstGeom prst="rect">
            <a:avLst/>
          </a:prstGeom>
        </p:spPr>
      </p:pic>
      <p:sp>
        <p:nvSpPr>
          <p:cNvPr id="7" name="矩形 6" title=""/>
          <p:cNvSpPr/>
          <p:nvPr>
            <p:custDataLst>
              <p:tags r:id="rId13"/>
            </p:custDataLst>
          </p:nvPr>
        </p:nvSpPr>
        <p:spPr bwMode="auto">
          <a:xfrm>
            <a:off x="6157595" y="1637030"/>
            <a:ext cx="45561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1.四面的橡皮膜均向内凹；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14"/>
            </p:custDataLst>
          </p:nvPr>
        </p:nvSpPr>
        <p:spPr bwMode="auto">
          <a:xfrm>
            <a:off x="6197600" y="2529840"/>
            <a:ext cx="50558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2.底部橡皮膜凹陷程度最明显；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矩形 8" title=""/>
          <p:cNvSpPr/>
          <p:nvPr>
            <p:custDataLst>
              <p:tags r:id="rId15"/>
            </p:custDataLst>
          </p:nvPr>
        </p:nvSpPr>
        <p:spPr bwMode="auto">
          <a:xfrm>
            <a:off x="6216650" y="3422650"/>
            <a:ext cx="547814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3.左右橡皮膜凹陷程度相同。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16"/>
            </p:custDataLst>
          </p:nvPr>
        </p:nvSpPr>
        <p:spPr bwMode="auto">
          <a:xfrm>
            <a:off x="6294755" y="4257040"/>
            <a:ext cx="506603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猜一猜：液体内部压强的大小可能与哪些因素有关？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17"/>
            </p:custDataLst>
          </p:nvPr>
        </p:nvGrpSpPr>
        <p:grpSpPr>
          <a:xfrm>
            <a:off x="3599815" y="4220845"/>
            <a:ext cx="1437005" cy="1530985"/>
            <a:chOff x="5669" y="6647"/>
            <a:chExt cx="2263" cy="2411"/>
          </a:xfrm>
        </p:grpSpPr>
        <p:sp>
          <p:nvSpPr>
            <p:cNvPr id="13" name="右箭头 12"/>
            <p:cNvSpPr/>
            <p:nvPr>
              <p:custDataLst>
                <p:tags r:id="rId18"/>
              </p:custDataLst>
            </p:nvPr>
          </p:nvSpPr>
          <p:spPr>
            <a:xfrm>
              <a:off x="5669" y="7902"/>
              <a:ext cx="695" cy="200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右箭头 13"/>
            <p:cNvSpPr/>
            <p:nvPr>
              <p:custDataLst>
                <p:tags r:id="rId19"/>
              </p:custDataLst>
            </p:nvPr>
          </p:nvSpPr>
          <p:spPr>
            <a:xfrm rot="10800000">
              <a:off x="7238" y="7902"/>
              <a:ext cx="695" cy="200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右箭头 14"/>
            <p:cNvSpPr/>
            <p:nvPr>
              <p:custDataLst>
                <p:tags r:id="rId20"/>
              </p:custDataLst>
            </p:nvPr>
          </p:nvSpPr>
          <p:spPr>
            <a:xfrm rot="5400000">
              <a:off x="6495" y="6888"/>
              <a:ext cx="637" cy="154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右箭头 15"/>
            <p:cNvSpPr/>
            <p:nvPr>
              <p:custDataLst>
                <p:tags r:id="rId21"/>
              </p:custDataLst>
            </p:nvPr>
          </p:nvSpPr>
          <p:spPr>
            <a:xfrm rot="16200000">
              <a:off x="6352" y="8442"/>
              <a:ext cx="957" cy="277"/>
            </a:xfrm>
            <a:prstGeom prst="rightArrow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 title=""/>
          <p:cNvSpPr/>
          <p:nvPr>
            <p:custDataLst>
              <p:tags r:id="rId22"/>
            </p:custDataLst>
          </p:nvPr>
        </p:nvSpPr>
        <p:spPr bwMode="auto">
          <a:xfrm>
            <a:off x="6292215" y="5539740"/>
            <a:ext cx="1666240" cy="4445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液体深度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2" name="矩形 21" title=""/>
          <p:cNvSpPr/>
          <p:nvPr>
            <p:custDataLst>
              <p:tags r:id="rId23"/>
            </p:custDataLst>
          </p:nvPr>
        </p:nvSpPr>
        <p:spPr bwMode="auto">
          <a:xfrm>
            <a:off x="8177530" y="5539740"/>
            <a:ext cx="1087755" cy="4445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方向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矩形 22" title=""/>
          <p:cNvSpPr/>
          <p:nvPr>
            <p:custDataLst>
              <p:tags r:id="rId24"/>
            </p:custDataLst>
          </p:nvPr>
        </p:nvSpPr>
        <p:spPr bwMode="auto">
          <a:xfrm>
            <a:off x="9484360" y="5539740"/>
            <a:ext cx="1769110" cy="44450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液体密度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压强计使用介绍：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fca022c8c67b95b393e54f26640855cd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04415" y="1736090"/>
            <a:ext cx="8249285" cy="49701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0706100" y="12560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压强计使用介绍：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1899920" y="1803400"/>
            <a:ext cx="90760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1、试一试，用手指轻按压强计上金属盒的橡皮膜，你发现了什么？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485390" y="2756535"/>
            <a:ext cx="5829935" cy="3959860"/>
          </a:xfrm>
          <a:prstGeom prst="rect">
            <a:avLst/>
          </a:prstGeom>
        </p:spPr>
      </p:pic>
      <p:grpSp>
        <p:nvGrpSpPr>
          <p:cNvPr id="13" name="组合 12" title=""/>
          <p:cNvGrpSpPr/>
          <p:nvPr>
            <p:custDataLst>
              <p:tags r:id="rId14"/>
            </p:custDataLst>
          </p:nvPr>
        </p:nvGrpSpPr>
        <p:grpSpPr>
          <a:xfrm>
            <a:off x="6727825" y="4419600"/>
            <a:ext cx="1688465" cy="627380"/>
            <a:chOff x="10595" y="6960"/>
            <a:chExt cx="2659" cy="988"/>
          </a:xfrm>
        </p:grpSpPr>
        <p:cxnSp>
          <p:nvCxnSpPr>
            <p:cNvPr id="7" name="直接连接符 6"/>
            <p:cNvCxnSpPr/>
            <p:nvPr>
              <p:custDataLst>
                <p:tags r:id="rId15"/>
              </p:custDataLst>
            </p:nvPr>
          </p:nvCxnSpPr>
          <p:spPr>
            <a:xfrm>
              <a:off x="10781" y="6960"/>
              <a:ext cx="205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6"/>
              </p:custDataLst>
            </p:nvPr>
          </p:nvCxnSpPr>
          <p:spPr>
            <a:xfrm flipV="1">
              <a:off x="10595" y="7933"/>
              <a:ext cx="2256" cy="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>
              <p:custDataLst>
                <p:tags r:id="rId17"/>
              </p:custDataLst>
            </p:nvPr>
          </p:nvCxnSpPr>
          <p:spPr>
            <a:xfrm flipH="1">
              <a:off x="12434" y="7055"/>
              <a:ext cx="0" cy="81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>
              <p:custDataLst>
                <p:tags r:id="rId18"/>
              </p:custDataLst>
            </p:nvPr>
          </p:nvSpPr>
          <p:spPr>
            <a:xfrm>
              <a:off x="12420" y="7052"/>
              <a:ext cx="8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</a:rPr>
                <a:t>h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sp>
        <p:nvSpPr>
          <p:cNvPr id="14" name="矩形 13" title=""/>
          <p:cNvSpPr/>
          <p:nvPr>
            <p:custDataLst>
              <p:tags r:id="rId19"/>
            </p:custDataLst>
          </p:nvPr>
        </p:nvSpPr>
        <p:spPr bwMode="auto">
          <a:xfrm>
            <a:off x="8638540" y="4051300"/>
            <a:ext cx="311531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U形管两侧液面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产生高度差。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压强计使用介绍：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1"/>
            </p:custDataLst>
          </p:nvPr>
        </p:nvSpPr>
        <p:spPr>
          <a:xfrm>
            <a:off x="1899920" y="1803400"/>
            <a:ext cx="907605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2、压强计显示的是液体中哪个位置的压强？压强计是怎样显示压强大小的？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4" name="矩形 13" title=""/>
          <p:cNvSpPr/>
          <p:nvPr>
            <p:custDataLst>
              <p:tags r:id="rId12"/>
            </p:custDataLst>
          </p:nvPr>
        </p:nvSpPr>
        <p:spPr bwMode="auto">
          <a:xfrm>
            <a:off x="7412355" y="4733925"/>
            <a:ext cx="3416300" cy="1601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压强计是通过U形管两液面的高度差h显示压强大小的。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b="2030"/>
          <a:stretch>
            <a:fillRect/>
          </a:stretch>
        </p:blipFill>
        <p:spPr>
          <a:xfrm>
            <a:off x="1406525" y="2931160"/>
            <a:ext cx="4399280" cy="3616325"/>
          </a:xfrm>
          <a:prstGeom prst="rect">
            <a:avLst/>
          </a:prstGeom>
        </p:spPr>
      </p:pic>
      <p:grpSp>
        <p:nvGrpSpPr>
          <p:cNvPr id="15" name="组合 14" title=""/>
          <p:cNvGrpSpPr/>
          <p:nvPr>
            <p:custDataLst>
              <p:tags r:id="rId15"/>
            </p:custDataLst>
          </p:nvPr>
        </p:nvGrpSpPr>
        <p:grpSpPr>
          <a:xfrm>
            <a:off x="3365500" y="5309870"/>
            <a:ext cx="743585" cy="617855"/>
            <a:chOff x="12083" y="6960"/>
            <a:chExt cx="1171" cy="973"/>
          </a:xfrm>
        </p:grpSpPr>
        <p:cxnSp>
          <p:nvCxnSpPr>
            <p:cNvPr id="16" name="直接连接符 15"/>
            <p:cNvCxnSpPr/>
            <p:nvPr>
              <p:custDataLst>
                <p:tags r:id="rId16"/>
              </p:custDataLst>
            </p:nvPr>
          </p:nvCxnSpPr>
          <p:spPr>
            <a:xfrm>
              <a:off x="12083" y="6960"/>
              <a:ext cx="7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>
              <a:off x="12083" y="7933"/>
              <a:ext cx="7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>
              <p:custDataLst>
                <p:tags r:id="rId18"/>
              </p:custDataLst>
            </p:nvPr>
          </p:nvCxnSpPr>
          <p:spPr>
            <a:xfrm flipH="1">
              <a:off x="12434" y="7055"/>
              <a:ext cx="0" cy="81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9"/>
              </p:custDataLst>
            </p:nvPr>
          </p:nvSpPr>
          <p:spPr>
            <a:xfrm>
              <a:off x="12420" y="7052"/>
              <a:ext cx="8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</a:rPr>
                <a:t>H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组合 12" title=""/>
          <p:cNvGrpSpPr/>
          <p:nvPr>
            <p:custDataLst>
              <p:tags r:id="rId20"/>
            </p:custDataLst>
          </p:nvPr>
        </p:nvGrpSpPr>
        <p:grpSpPr>
          <a:xfrm>
            <a:off x="4821555" y="5273675"/>
            <a:ext cx="1157605" cy="528955"/>
            <a:chOff x="11445" y="7100"/>
            <a:chExt cx="1823" cy="833"/>
          </a:xfrm>
        </p:grpSpPr>
        <p:cxnSp>
          <p:nvCxnSpPr>
            <p:cNvPr id="7" name="直接连接符 6"/>
            <p:cNvCxnSpPr/>
            <p:nvPr>
              <p:custDataLst>
                <p:tags r:id="rId21"/>
              </p:custDataLst>
            </p:nvPr>
          </p:nvCxnSpPr>
          <p:spPr>
            <a:xfrm flipV="1">
              <a:off x="11445" y="7170"/>
              <a:ext cx="1390" cy="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22"/>
              </p:custDataLst>
            </p:nvPr>
          </p:nvCxnSpPr>
          <p:spPr>
            <a:xfrm>
              <a:off x="11460" y="7932"/>
              <a:ext cx="1391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>
              <p:custDataLst>
                <p:tags r:id="rId23"/>
              </p:custDataLst>
            </p:nvPr>
          </p:nvCxnSpPr>
          <p:spPr>
            <a:xfrm flipH="1">
              <a:off x="12433" y="7220"/>
              <a:ext cx="1" cy="64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>
              <p:custDataLst>
                <p:tags r:id="rId24"/>
              </p:custDataLst>
            </p:nvPr>
          </p:nvSpPr>
          <p:spPr>
            <a:xfrm>
              <a:off x="12434" y="7100"/>
              <a:ext cx="83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</a:rPr>
                <a:t>h</a:t>
              </a:r>
              <a:endParaRPr lang="en-US" altLang="zh-CN" sz="2800">
                <a:solidFill>
                  <a:srgbClr val="FF0000"/>
                </a:solidFill>
              </a:endParaRPr>
            </a:p>
          </p:txBody>
        </p:sp>
      </p:grpSp>
      <p:sp>
        <p:nvSpPr>
          <p:cNvPr id="23" name="矩形 22" title=""/>
          <p:cNvSpPr/>
          <p:nvPr>
            <p:custDataLst>
              <p:tags r:id="rId25"/>
            </p:custDataLst>
          </p:nvPr>
        </p:nvSpPr>
        <p:spPr bwMode="auto">
          <a:xfrm>
            <a:off x="7412990" y="2823845"/>
            <a:ext cx="3241040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  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压强计显示的是液体中金属盒的橡皮膜（深度H）受到压强的大小。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74790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实验：探究液体压强与哪些因素有关：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 bwMode="auto">
          <a:xfrm>
            <a:off x="3509010" y="1931035"/>
            <a:ext cx="674306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可能与液体深度、方向、液体密度有关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" name="矩形 23" title=""/>
          <p:cNvSpPr/>
          <p:nvPr>
            <p:custDataLst>
              <p:tags r:id="rId12"/>
            </p:custDataLst>
          </p:nvPr>
        </p:nvSpPr>
        <p:spPr bwMode="auto">
          <a:xfrm>
            <a:off x="2244090" y="1931035"/>
            <a:ext cx="106807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猜想：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5" name="矩形 24" title=""/>
          <p:cNvSpPr/>
          <p:nvPr>
            <p:custDataLst>
              <p:tags r:id="rId13"/>
            </p:custDataLst>
          </p:nvPr>
        </p:nvSpPr>
        <p:spPr bwMode="auto">
          <a:xfrm>
            <a:off x="2244090" y="2807970"/>
            <a:ext cx="111315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方案：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矩形 25" title=""/>
          <p:cNvSpPr/>
          <p:nvPr>
            <p:custDataLst>
              <p:tags r:id="rId14"/>
            </p:custDataLst>
          </p:nvPr>
        </p:nvSpPr>
        <p:spPr bwMode="auto">
          <a:xfrm>
            <a:off x="3567430" y="3745865"/>
            <a:ext cx="689038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B.实验中利用什么来显示液体压强大小呢？ 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7" name="矩形 26" title=""/>
          <p:cNvSpPr/>
          <p:nvPr>
            <p:custDataLst>
              <p:tags r:id="rId15"/>
            </p:custDataLst>
          </p:nvPr>
        </p:nvSpPr>
        <p:spPr bwMode="auto">
          <a:xfrm>
            <a:off x="3509010" y="2819400"/>
            <a:ext cx="488886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A.实验主要采取什么研究方法？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8" name="矩形 27" title=""/>
          <p:cNvSpPr/>
          <p:nvPr>
            <p:custDataLst>
              <p:tags r:id="rId16"/>
            </p:custDataLst>
          </p:nvPr>
        </p:nvSpPr>
        <p:spPr bwMode="auto">
          <a:xfrm>
            <a:off x="8784590" y="2838450"/>
            <a:ext cx="260413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（控制变量法）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9" name="矩形 28" title=""/>
          <p:cNvSpPr/>
          <p:nvPr>
            <p:custDataLst>
              <p:tags r:id="rId17"/>
            </p:custDataLst>
          </p:nvPr>
        </p:nvSpPr>
        <p:spPr bwMode="auto">
          <a:xfrm>
            <a:off x="3655695" y="4756785"/>
            <a:ext cx="706691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（压强计U型管两侧液面的高度差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--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转换法）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  <p:bldP spid="25" grpId="0" animBg="1"/>
      <p:bldP spid="27" grpId="0" animBg="1"/>
      <p:bldP spid="28" grpId="0" animBg="1"/>
      <p:bldP spid="26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74790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实验：探究液体压强与哪些因素有关：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3" name="632da7d86b5d59ebe57c183fc07b83e6" title="">
            <a:hlinkClick action="ppaction://media"/>
          </p:cNvPr>
          <p:cNvPicPr/>
          <p:nvPr>
            <a:videoFile r:link="rId13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65960" y="1823085"/>
            <a:ext cx="8682990" cy="48152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040765"/>
            <a:ext cx="74790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实验：探究液体压强与哪些因素有关：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664970" y="1736090"/>
            <a:ext cx="4060190" cy="1544955"/>
          </a:xfrm>
          <a:prstGeom prst="rect">
            <a:avLst/>
          </a:prstGeom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664970" y="3281045"/>
            <a:ext cx="4060190" cy="164465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664970" y="4931410"/>
            <a:ext cx="4060190" cy="1708785"/>
          </a:xfrm>
          <a:prstGeom prst="rect">
            <a:avLst/>
          </a:prstGeom>
        </p:spPr>
      </p:pic>
      <p:sp>
        <p:nvSpPr>
          <p:cNvPr id="8" name="矩形 7" title=""/>
          <p:cNvSpPr/>
          <p:nvPr>
            <p:custDataLst>
              <p:tags r:id="rId17"/>
            </p:custDataLst>
          </p:nvPr>
        </p:nvSpPr>
        <p:spPr bwMode="auto">
          <a:xfrm>
            <a:off x="6146800" y="2220595"/>
            <a:ext cx="5311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同种液体，液体的压强随着深度的增大而增大。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矩形 8" title=""/>
          <p:cNvSpPr/>
          <p:nvPr>
            <p:custDataLst>
              <p:tags r:id="rId18"/>
            </p:custDataLst>
          </p:nvPr>
        </p:nvSpPr>
        <p:spPr bwMode="auto">
          <a:xfrm>
            <a:off x="6206490" y="3747770"/>
            <a:ext cx="52101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同种液体，同一深度，液体向各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个方向的压强都相等。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19"/>
            </p:custDataLst>
          </p:nvPr>
        </p:nvSpPr>
        <p:spPr bwMode="auto">
          <a:xfrm>
            <a:off x="6248400" y="5169535"/>
            <a:ext cx="521017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液体的压强与液体的密度有关，在深度相同时，液体密度越大，压强越大。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0"/>
            </p:custDataLst>
          </p:nvPr>
        </p:nvSpPr>
        <p:spPr>
          <a:xfrm>
            <a:off x="3185795" y="1931035"/>
            <a:ext cx="24523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大量实验表明：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2574290" y="1251585"/>
            <a:ext cx="1008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结论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3141345" y="2315845"/>
            <a:ext cx="644842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50000"/>
              </a:lnSpc>
              <a:buClrTx/>
              <a:buSzTx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液体内部各个方向都有压强；同一深度，压强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_____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；深度增大，压强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；深度相同时，液体密度越大，压强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_____</a:t>
            </a: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。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5043805" y="3070225"/>
            <a:ext cx="9918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相等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4"/>
            </p:custDataLst>
          </p:nvPr>
        </p:nvSpPr>
        <p:spPr>
          <a:xfrm>
            <a:off x="8732520" y="3070225"/>
            <a:ext cx="939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增大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5"/>
            </p:custDataLst>
          </p:nvPr>
        </p:nvSpPr>
        <p:spPr>
          <a:xfrm>
            <a:off x="8585835" y="3710305"/>
            <a:ext cx="10033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越大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088515" y="1604010"/>
            <a:ext cx="2933700" cy="4572000"/>
          </a:xfrm>
          <a:prstGeom prst="rect">
            <a:avLst/>
          </a:prstGeom>
        </p:spPr>
      </p:pic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1638300" y="1019175"/>
            <a:ext cx="4273550" cy="5848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解释帕斯卡裂桶实验：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t="24186"/>
          <a:stretch>
            <a:fillRect/>
          </a:stretch>
        </p:blipFill>
        <p:spPr>
          <a:xfrm>
            <a:off x="6803390" y="1475105"/>
            <a:ext cx="2239645" cy="4840605"/>
          </a:xfrm>
          <a:prstGeom prst="rect">
            <a:avLst/>
          </a:prstGeom>
        </p:spPr>
      </p:pic>
      <p:grpSp>
        <p:nvGrpSpPr>
          <p:cNvPr id="9" name="组合 8" title=""/>
          <p:cNvGrpSpPr/>
          <p:nvPr>
            <p:custDataLst>
              <p:tags r:id="rId15"/>
            </p:custDataLst>
          </p:nvPr>
        </p:nvGrpSpPr>
        <p:grpSpPr>
          <a:xfrm>
            <a:off x="7483475" y="1632585"/>
            <a:ext cx="2698750" cy="3769995"/>
            <a:chOff x="11785" y="2571"/>
            <a:chExt cx="4250" cy="5937"/>
          </a:xfrm>
        </p:grpSpPr>
        <p:cxnSp>
          <p:nvCxnSpPr>
            <p:cNvPr id="7" name="直接连接符 6"/>
            <p:cNvCxnSpPr/>
            <p:nvPr>
              <p:custDataLst>
                <p:tags r:id="rId16"/>
              </p:custDataLst>
            </p:nvPr>
          </p:nvCxnSpPr>
          <p:spPr>
            <a:xfrm flipV="1">
              <a:off x="11785" y="2571"/>
              <a:ext cx="3167" cy="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>
              <p:custDataLst>
                <p:tags r:id="rId17"/>
              </p:custDataLst>
            </p:nvPr>
          </p:nvCxnSpPr>
          <p:spPr>
            <a:xfrm>
              <a:off x="13206" y="2682"/>
              <a:ext cx="15" cy="5827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>
              <p:custDataLst>
                <p:tags r:id="rId18"/>
              </p:custDataLst>
            </p:nvPr>
          </p:nvSpPr>
          <p:spPr>
            <a:xfrm>
              <a:off x="13407" y="5184"/>
              <a:ext cx="262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h</a:t>
              </a:r>
              <a:r>
                <a:rPr lang="zh-CN" altLang="en-US" sz="280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</a:rPr>
                <a:t>（深度）</a:t>
              </a:r>
              <a:endPara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17" name="文本框 16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新课导入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8" name="矩形 67" title=""/>
          <p:cNvSpPr/>
          <p:nvPr>
            <p:custDataLst>
              <p:tags r:id="rId10"/>
            </p:custDataLst>
          </p:nvPr>
        </p:nvSpPr>
        <p:spPr bwMode="auto">
          <a:xfrm>
            <a:off x="1406525" y="970280"/>
            <a:ext cx="4895215" cy="553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历史重现：</a:t>
            </a:r>
            <a:endParaRPr 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5450840" y="1604010"/>
            <a:ext cx="5459095" cy="44869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indent="457200" algn="l" fontAlgn="auto">
              <a:lnSpc>
                <a:spcPct val="150000"/>
              </a:lnSpc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帕斯卡曾做过著名的“裂桶实验”：如图所示，在一个密闭、装满水的木桶桶盖上插入一根细长的管子，然后从上方往管子里灌水。结果，只灌了几杯水，桶竟裂开了。</a:t>
            </a:r>
            <a:endParaRPr lang="en-US" altLang="zh-CN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088515" y="1604010"/>
            <a:ext cx="2933700" cy="4572000"/>
          </a:xfrm>
          <a:prstGeom prst="rect">
            <a:avLst/>
          </a:prstGeom>
        </p:spPr>
      </p:pic>
      <p:pic>
        <p:nvPicPr>
          <p:cNvPr id="5" name="959a581876439f64b367f3eb7ad73f22" title="">
            <a:hlinkClick action="ppaction://media"/>
          </p:cNvPr>
          <p:cNvPicPr/>
          <p:nvPr>
            <a:videoFile r:link="rId16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32635" y="1523365"/>
            <a:ext cx="8877300" cy="48958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919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小结与评价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4" name="矩形 3" title=""/>
          <p:cNvSpPr/>
          <p:nvPr>
            <p:custDataLst>
              <p:tags r:id="rId10"/>
            </p:custDataLst>
          </p:nvPr>
        </p:nvSpPr>
        <p:spPr bwMode="auto">
          <a:xfrm>
            <a:off x="859790" y="3163570"/>
            <a:ext cx="108267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液体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压强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 bwMode="auto">
          <a:xfrm>
            <a:off x="2422525" y="1242060"/>
            <a:ext cx="173736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产生原因：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" name="矩形 6" title=""/>
          <p:cNvSpPr/>
          <p:nvPr>
            <p:custDataLst>
              <p:tags r:id="rId12"/>
            </p:custDataLst>
          </p:nvPr>
        </p:nvSpPr>
        <p:spPr bwMode="auto">
          <a:xfrm>
            <a:off x="4323080" y="1242060"/>
            <a:ext cx="550799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液体受重力且具有流动性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8" name="矩形 7" title=""/>
          <p:cNvSpPr/>
          <p:nvPr>
            <p:custDataLst>
              <p:tags r:id="rId13"/>
            </p:custDataLst>
          </p:nvPr>
        </p:nvSpPr>
        <p:spPr bwMode="auto">
          <a:xfrm>
            <a:off x="2422525" y="5443855"/>
            <a:ext cx="170942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测量仪器：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9" name="矩形 8" title=""/>
          <p:cNvSpPr/>
          <p:nvPr>
            <p:custDataLst>
              <p:tags r:id="rId14"/>
            </p:custDataLst>
          </p:nvPr>
        </p:nvSpPr>
        <p:spPr bwMode="auto">
          <a:xfrm>
            <a:off x="4029075" y="2074545"/>
            <a:ext cx="609600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1.对容器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底部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侧壁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都有压强，液体内部向各个方向也都有压强。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矩形 22" title=""/>
          <p:cNvSpPr/>
          <p:nvPr>
            <p:custDataLst>
              <p:tags r:id="rId15"/>
            </p:custDataLst>
          </p:nvPr>
        </p:nvSpPr>
        <p:spPr bwMode="auto">
          <a:xfrm>
            <a:off x="4029075" y="3201035"/>
            <a:ext cx="7159625" cy="82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2.在相同液体内部，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同一深度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各个方向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的压强大小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相等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深度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越深，压强越大。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" name="矩形 23" title=""/>
          <p:cNvSpPr/>
          <p:nvPr>
            <p:custDataLst>
              <p:tags r:id="rId16"/>
            </p:custDataLst>
          </p:nvPr>
        </p:nvSpPr>
        <p:spPr bwMode="auto">
          <a:xfrm>
            <a:off x="4067175" y="4374515"/>
            <a:ext cx="782066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3.在不同液体的同一深度处，液体的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密度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越大，压强越大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5" name="矩形 24" title=""/>
          <p:cNvSpPr/>
          <p:nvPr>
            <p:custDataLst>
              <p:tags r:id="rId17"/>
            </p:custDataLst>
          </p:nvPr>
        </p:nvSpPr>
        <p:spPr bwMode="auto">
          <a:xfrm>
            <a:off x="4260850" y="5453380"/>
            <a:ext cx="170942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压强计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6" name="矩形 25" title=""/>
          <p:cNvSpPr/>
          <p:nvPr>
            <p:custDataLst>
              <p:tags r:id="rId18"/>
            </p:custDataLst>
          </p:nvPr>
        </p:nvSpPr>
        <p:spPr bwMode="auto">
          <a:xfrm>
            <a:off x="2428240" y="3402330"/>
            <a:ext cx="114808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特点：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7" name="左大括号 26" title=""/>
          <p:cNvSpPr/>
          <p:nvPr>
            <p:custDataLst>
              <p:tags r:id="rId19"/>
            </p:custDataLst>
          </p:nvPr>
        </p:nvSpPr>
        <p:spPr>
          <a:xfrm>
            <a:off x="1783080" y="1549400"/>
            <a:ext cx="469900" cy="4140835"/>
          </a:xfrm>
          <a:prstGeom prst="leftBrace">
            <a:avLst>
              <a:gd name="adj1" fmla="val 8333"/>
              <a:gd name="adj2" fmla="val 50007"/>
            </a:avLst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 title=""/>
          <p:cNvSpPr/>
          <p:nvPr>
            <p:custDataLst>
              <p:tags r:id="rId20"/>
            </p:custDataLst>
          </p:nvPr>
        </p:nvSpPr>
        <p:spPr>
          <a:xfrm>
            <a:off x="3597275" y="2383790"/>
            <a:ext cx="469900" cy="2609850"/>
          </a:xfrm>
          <a:prstGeom prst="leftBrace">
            <a:avLst>
              <a:gd name="adj1" fmla="val 8333"/>
              <a:gd name="adj2" fmla="val 50007"/>
            </a:avLst>
          </a:prstGeom>
          <a:ln w="349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23683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如图所示，水坝的下部总要比上部建造得宽一些。这是为什么？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38580" y="2761615"/>
            <a:ext cx="5724525" cy="2647950"/>
          </a:xfrm>
          <a:prstGeom prst="rect">
            <a:avLst/>
          </a:prstGeom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7528560" y="2761615"/>
            <a:ext cx="3467100" cy="26384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148080" y="278130"/>
            <a:ext cx="34112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实践与练习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组合 17" title=""/>
          <p:cNvGrpSpPr/>
          <p:nvPr>
            <p:custDataLst>
              <p:tags r:id="rId5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组合 13"/>
            <p:cNvGrpSpPr/>
            <p:nvPr>
              <p:custDataLst>
                <p:tags r:id="rId7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5" name="矩形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36" name="Text Box 2" title=""/>
          <p:cNvSpPr txBox="1"/>
          <p:nvPr>
            <p:custDataLst>
              <p:tags r:id="rId10"/>
            </p:custDataLst>
          </p:nvPr>
        </p:nvSpPr>
        <p:spPr>
          <a:xfrm>
            <a:off x="902335" y="951230"/>
            <a:ext cx="1062926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39750" defTabSz="685165" fontAlgn="auto">
              <a:lnSpc>
                <a:spcPct val="150000"/>
              </a:lnSpc>
              <a:defRPr/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.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如图所示，A、B、C是三个圆柱形容器，分别装有水或酒精.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39750" defTabSz="685165" fontAlgn="auto">
              <a:lnSpc>
                <a:spcPct val="150000"/>
              </a:lnSpc>
              <a:defRPr/>
            </a:pP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B和C两容器的底面积相同，且其中的液体深度也相同. 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39750" defTabSz="685165" fontAlgn="auto">
              <a:lnSpc>
                <a:spcPct val="150000"/>
              </a:lnSpc>
              <a:defRPr/>
            </a:pP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（1）如何比较A和B两个容器中水对容器底部压强的大小？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539750" defTabSz="685165" fontAlgn="auto">
              <a:lnSpc>
                <a:spcPct val="150000"/>
              </a:lnSpc>
              <a:defRPr/>
            </a:pP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（2）如何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比较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B和C两个容器中液体对容器底部压强的大小？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" name="Picture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629900" y="10439400"/>
            <a:ext cx="0" cy="0"/>
          </a:xfrm>
          <a:prstGeom prst="rect">
            <a:avLst/>
          </a:prstGeom>
          <a:ln>
            <a:noFill/>
          </a:ln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686935" y="3551555"/>
            <a:ext cx="3059430" cy="305371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9180" y="1499870"/>
            <a:ext cx="4377690" cy="4422775"/>
          </a:xfrm>
          <a:prstGeom prst="rect">
            <a:avLst/>
          </a:prstGeom>
        </p:spPr>
      </p:pic>
      <p:grpSp>
        <p:nvGrpSpPr>
          <p:cNvPr id="6" name="组合 5" title=""/>
          <p:cNvGrpSpPr/>
          <p:nvPr>
            <p:custDataLst>
              <p:tags r:id="rId6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7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8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9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11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想一想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 title=""/>
          <p:cNvSpPr/>
          <p:nvPr>
            <p:custDataLst>
              <p:tags r:id="rId12"/>
            </p:custDataLst>
          </p:nvPr>
        </p:nvSpPr>
        <p:spPr bwMode="auto">
          <a:xfrm>
            <a:off x="5951220" y="2038350"/>
            <a:ext cx="406590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1.杯子对桌面有压强吗？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2" name="矩形 21" title=""/>
          <p:cNvSpPr/>
          <p:nvPr>
            <p:custDataLst>
              <p:tags r:id="rId13"/>
            </p:custDataLst>
          </p:nvPr>
        </p:nvSpPr>
        <p:spPr bwMode="auto">
          <a:xfrm>
            <a:off x="5951220" y="3060700"/>
            <a:ext cx="502666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2.杯于里的水对杯底有压强吗？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3" name="矩形 22" title=""/>
          <p:cNvSpPr/>
          <p:nvPr>
            <p:custDataLst>
              <p:tags r:id="rId14"/>
            </p:custDataLst>
          </p:nvPr>
        </p:nvSpPr>
        <p:spPr bwMode="auto">
          <a:xfrm>
            <a:off x="5979795" y="4083050"/>
            <a:ext cx="499808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3.杯子里的水对杯壁有压强吗？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4" name="矩形 23" title=""/>
          <p:cNvSpPr/>
          <p:nvPr>
            <p:custDataLst>
              <p:tags r:id="rId15"/>
            </p:custDataLst>
          </p:nvPr>
        </p:nvSpPr>
        <p:spPr bwMode="auto">
          <a:xfrm>
            <a:off x="5979795" y="5105400"/>
            <a:ext cx="526224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4.对浸在水中的物体是否有压强？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 title=""/>
          <p:cNvSpPr/>
          <p:nvPr>
            <p:custDataLst>
              <p:tags r:id="rId10"/>
            </p:custDataLst>
          </p:nvPr>
        </p:nvSpPr>
        <p:spPr bwMode="auto">
          <a:xfrm>
            <a:off x="6019800" y="1214120"/>
            <a:ext cx="6075680" cy="104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457200" algn="l" fontAlgn="auto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人对各种事物的认识活动是从感觉开始的，感觉是最初级的认识活动。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一.“感”液体压强：</a:t>
            </a:r>
            <a:endParaRPr lang="zh-CN" altLang="en-US"/>
          </a:p>
        </p:txBody>
      </p:sp>
      <p:sp>
        <p:nvSpPr>
          <p:cNvPr id="3" name="矩形 2" title=""/>
          <p:cNvSpPr/>
          <p:nvPr>
            <p:custDataLst>
              <p:tags r:id="rId12"/>
            </p:custDataLst>
          </p:nvPr>
        </p:nvSpPr>
        <p:spPr bwMode="auto">
          <a:xfrm>
            <a:off x="6501765" y="3429000"/>
            <a:ext cx="404495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（1）手掌托住装水的两端开口的玻璃管的下端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723390" y="1931035"/>
            <a:ext cx="3459480" cy="4454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一.“感”液体压强：</a:t>
            </a:r>
            <a:endParaRPr lang="zh-CN" altLang="en-US"/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1616710" y="3429000"/>
            <a:ext cx="404495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（2）手指触压装满水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的塑料袋侧面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54775" y="1877695"/>
            <a:ext cx="4578350" cy="46202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一.“感”液体压强：</a:t>
            </a:r>
            <a:endParaRPr lang="zh-CN" altLang="en-US"/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1059180" y="3429000"/>
            <a:ext cx="307403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（3）手放在容器中水的内部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450080" y="1931035"/>
            <a:ext cx="7186930" cy="43846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二.“看”液体压强：</a:t>
            </a:r>
            <a:endParaRPr lang="zh-CN" altLang="en-US"/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1534160" y="1823085"/>
            <a:ext cx="212280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（1）底部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2e4e6528e109916775b4ee1da28970bd" title="">
            <a:hlinkClick action="ppaction://media"/>
          </p:cNvPr>
          <p:cNvPicPr/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8780" y="2468245"/>
            <a:ext cx="5422265" cy="4149090"/>
          </a:xfrm>
          <a:prstGeom prst="rect">
            <a:avLst/>
          </a:prstGeom>
        </p:spPr>
      </p:pic>
      <p:sp>
        <p:nvSpPr>
          <p:cNvPr id="7" name="矩形 6" title=""/>
          <p:cNvSpPr/>
          <p:nvPr>
            <p:custDataLst>
              <p:tags r:id="rId16"/>
            </p:custDataLst>
          </p:nvPr>
        </p:nvSpPr>
        <p:spPr bwMode="auto">
          <a:xfrm>
            <a:off x="8578850" y="2569845"/>
            <a:ext cx="2397760" cy="376491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ts val="406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转换法：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  <a:p>
            <a:pPr lvl="0" indent="0" algn="l" fontAlgn="auto">
              <a:lnSpc>
                <a:spcPts val="4060"/>
              </a:lnSpc>
              <a:buClr>
                <a:schemeClr val="hlink"/>
              </a:buClr>
              <a:buSzPct val="70000"/>
              <a:buFontTx/>
            </a:pPr>
            <a:r>
              <a:rPr lang="zh-CN" altLang="en-US" sz="2800" b="1">
                <a:solidFill>
                  <a:schemeClr val="accent5"/>
                </a:solidFill>
                <a:latin typeface="楷体" panose="02010609060101010101" charset="-122"/>
                <a:ea typeface="楷体" panose="02010609060101010101" charset="-122"/>
                <a:cs typeface="黑体" panose="02010609060101010101" pitchFamily="49" charset="-122"/>
                <a:sym typeface="+mn-ea"/>
              </a:rPr>
              <a:t>通过橡皮膜的形变来判断圧强是否存在，通过形变程度来判断圧强的大小。</a:t>
            </a:r>
            <a:endParaRPr lang="zh-CN" altLang="en-US" sz="2800" b="1">
              <a:solidFill>
                <a:schemeClr val="accent5"/>
              </a:solidFill>
              <a:latin typeface="楷体" panose="02010609060101010101" charset="-122"/>
              <a:ea typeface="楷体" panose="02010609060101010101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二.“看”液体压强：</a:t>
            </a:r>
            <a:endParaRPr lang="zh-CN" altLang="en-US"/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1534160" y="1823085"/>
            <a:ext cx="212280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（2）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侧壁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4" name="51bcf92e66a6b51d5eb180fed219f590" title="">
            <a:hlinkClick action="ppaction://media"/>
          </p:cNvPr>
          <p:cNvPicPr/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78100" y="2339340"/>
            <a:ext cx="7668260" cy="436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noFill/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859790" y="549275"/>
            <a:ext cx="6230620" cy="469900"/>
            <a:chOff x="4367" y="1786"/>
            <a:chExt cx="9812" cy="740"/>
          </a:xfrm>
        </p:grpSpPr>
        <p:cxnSp>
          <p:nvCxnSpPr>
            <p:cNvPr id="11" name="直接连接符 10"/>
            <p:cNvCxnSpPr/>
            <p:nvPr>
              <p:custDataLst>
                <p:tags r:id="rId5"/>
              </p:custDataLst>
            </p:nvPr>
          </p:nvCxnSpPr>
          <p:spPr>
            <a:xfrm flipV="1">
              <a:off x="5429" y="2193"/>
              <a:ext cx="8751" cy="37"/>
            </a:xfrm>
            <a:prstGeom prst="line">
              <a:avLst/>
            </a:prstGeom>
            <a:ln w="12700">
              <a:solidFill>
                <a:srgbClr val="01431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4367" y="1786"/>
              <a:ext cx="702" cy="740"/>
              <a:chOff x="2121873" y="1511588"/>
              <a:chExt cx="445481" cy="469613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2121873" y="1511588"/>
                <a:ext cx="363415" cy="363415"/>
              </a:xfrm>
              <a:prstGeom prst="rect">
                <a:avLst/>
              </a:prstGeom>
              <a:solidFill>
                <a:srgbClr val="0143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2321171" y="1735018"/>
                <a:ext cx="246183" cy="246183"/>
              </a:xfrm>
              <a:prstGeom prst="rect">
                <a:avLst/>
              </a:prstGeom>
              <a:solidFill>
                <a:srgbClr val="0162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prstClr val="white"/>
                  </a:solidFill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20" name="文本框 19" title=""/>
          <p:cNvSpPr txBox="1"/>
          <p:nvPr>
            <p:custDataLst>
              <p:tags r:id="rId9"/>
            </p:custDataLst>
          </p:nvPr>
        </p:nvSpPr>
        <p:spPr>
          <a:xfrm>
            <a:off x="1406525" y="254635"/>
            <a:ext cx="244538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液体压强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1305560" y="1214120"/>
            <a:ext cx="328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二.“看”液体压强：</a:t>
            </a:r>
            <a:endParaRPr lang="zh-CN" altLang="en-US"/>
          </a:p>
        </p:txBody>
      </p:sp>
      <p:sp>
        <p:nvSpPr>
          <p:cNvPr id="3" name="矩形 2" title=""/>
          <p:cNvSpPr/>
          <p:nvPr>
            <p:custDataLst>
              <p:tags r:id="rId11"/>
            </p:custDataLst>
          </p:nvPr>
        </p:nvSpPr>
        <p:spPr bwMode="auto">
          <a:xfrm>
            <a:off x="1534160" y="1823085"/>
            <a:ext cx="2563495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 anchor="t">
            <a:noAutofit/>
          </a:bodyPr>
          <a:lstStyle/>
          <a:p>
            <a:pPr lvl="0" algn="l">
              <a:buClr>
                <a:schemeClr val="hlink"/>
              </a:buClr>
              <a:buSzPct val="70000"/>
              <a:buFontTx/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（3）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液体内部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pic>
        <p:nvPicPr>
          <p:cNvPr id="5" name="fd9845aa8d91c6d72f379fbf23e3fe79" title="">
            <a:hlinkClick action="ppaction://media"/>
          </p:cNvPr>
          <p:cNvPicPr/>
          <p:nvPr>
            <a:videoFile r:link="rId14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21280" y="2291715"/>
            <a:ext cx="7533640" cy="44945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5140"/>
</p:tagLst>
</file>

<file path=ppt/tags/tag10.xml><?xml version="1.0" encoding="utf-8"?>
<p:tagLst xmlns:p="http://schemas.openxmlformats.org/presentationml/2006/main">
  <p:tag name="AS_UNIQUEID" val="5143"/>
</p:tagLst>
</file>

<file path=ppt/tags/tag100.xml><?xml version="1.0" encoding="utf-8"?>
<p:tagLst xmlns:p="http://schemas.openxmlformats.org/presentationml/2006/main">
  <p:tag name="AS_UNIQUEID" val="5170"/>
</p:tagLst>
</file>

<file path=ppt/tags/tag101.xml><?xml version="1.0" encoding="utf-8"?>
<p:tagLst xmlns:p="http://schemas.openxmlformats.org/presentationml/2006/main">
  <p:tag name="AS_UNIQUEID" val="5171"/>
</p:tagLst>
</file>

<file path=ppt/tags/tag102.xml><?xml version="1.0" encoding="utf-8"?>
<p:tagLst xmlns:p="http://schemas.openxmlformats.org/presentationml/2006/main">
  <p:tag name="AS_UNIQUEID" val="4778"/>
</p:tagLst>
</file>

<file path=ppt/tags/tag103.xml><?xml version="1.0" encoding="utf-8"?>
<p:tagLst xmlns:p="http://schemas.openxmlformats.org/presentationml/2006/main">
  <p:tag name="AS_UNIQUEID" val="4779"/>
</p:tagLst>
</file>

<file path=ppt/tags/tag104.xml><?xml version="1.0" encoding="utf-8"?>
<p:tagLst xmlns:p="http://schemas.openxmlformats.org/presentationml/2006/main">
  <p:tag name="AS_UNIQUEID" val="4780"/>
</p:tagLst>
</file>

<file path=ppt/tags/tag105.xml><?xml version="1.0" encoding="utf-8"?>
<p:tagLst xmlns:p="http://schemas.openxmlformats.org/presentationml/2006/main">
  <p:tag name="AS_UNIQUEID" val="5172"/>
</p:tagLst>
</file>

<file path=ppt/tags/tag106.xml><?xml version="1.0" encoding="utf-8"?>
<p:tagLst xmlns:p="http://schemas.openxmlformats.org/presentationml/2006/main">
  <p:tag name="AS_UNIQUEID" val="4769"/>
</p:tagLst>
</file>

<file path=ppt/tags/tag107.xml><?xml version="1.0" encoding="utf-8"?>
<p:tagLst xmlns:p="http://schemas.openxmlformats.org/presentationml/2006/main">
  <p:tag name="AS_UNIQUEID" val="4770"/>
  <p:tag name="KSO_WM_BEAUTIFY_FLAG" val=""/>
</p:tagLst>
</file>

<file path=ppt/tags/tag108.xml><?xml version="1.0" encoding="utf-8"?>
<p:tagLst xmlns:p="http://schemas.openxmlformats.org/presentationml/2006/main">
  <p:tag name="AS_UNIQUEID" val="4771"/>
</p:tagLst>
</file>

<file path=ppt/tags/tag109.xml><?xml version="1.0" encoding="utf-8"?>
<p:tagLst xmlns:p="http://schemas.openxmlformats.org/presentationml/2006/main">
  <p:tag name="AS_UNIQUEID" val="4772"/>
  <p:tag name="KSO_WM_BEAUTIFY_FLAG" val=""/>
</p:tagLst>
</file>

<file path=ppt/tags/tag11.xml><?xml version="1.0" encoding="utf-8"?>
<p:tagLst xmlns:p="http://schemas.openxmlformats.org/presentationml/2006/main">
  <p:tag name="AS_UNIQUEID" val="4741"/>
</p:tagLst>
</file>

<file path=ppt/tags/tag110.xml><?xml version="1.0" encoding="utf-8"?>
<p:tagLst xmlns:p="http://schemas.openxmlformats.org/presentationml/2006/main">
  <p:tag name="AS_UNIQUEID" val="4773"/>
  <p:tag name="KSO_WM_BEAUTIFY_FLAG" val=""/>
</p:tagLst>
</file>

<file path=ppt/tags/tag111.xml><?xml version="1.0" encoding="utf-8"?>
<p:tagLst xmlns:p="http://schemas.openxmlformats.org/presentationml/2006/main">
  <p:tag name="AS_UNIQUEID" val="4774"/>
  <p:tag name="KSO_WM_BEAUTIFY_FLAG" val=""/>
</p:tagLst>
</file>

<file path=ppt/tags/tag112.xml><?xml version="1.0" encoding="utf-8"?>
<p:tagLst xmlns:p="http://schemas.openxmlformats.org/presentationml/2006/main">
  <p:tag name="AS_UNIQUEID" val="5173"/>
</p:tagLst>
</file>

<file path=ppt/tags/tag113.xml><?xml version="1.0" encoding="utf-8"?>
<p:tagLst xmlns:p="http://schemas.openxmlformats.org/presentationml/2006/main">
  <p:tag name="AS_UNIQUEID" val="5174"/>
</p:tagLst>
</file>

<file path=ppt/tags/tag114.xml><?xml version="1.0" encoding="utf-8"?>
<p:tagLst xmlns:p="http://schemas.openxmlformats.org/presentationml/2006/main">
  <p:tag name="AS_UNIQUEID" val="5175"/>
</p:tagLst>
</file>

<file path=ppt/tags/tag115.xml><?xml version="1.0" encoding="utf-8"?>
<p:tagLst xmlns:p="http://schemas.openxmlformats.org/presentationml/2006/main">
  <p:tag name="AS_UNIQUEID" val="5176"/>
</p:tagLst>
</file>

<file path=ppt/tags/tag116.xml><?xml version="1.0" encoding="utf-8"?>
<p:tagLst xmlns:p="http://schemas.openxmlformats.org/presentationml/2006/main">
  <p:tag name="AS_UNIQUEID" val="4778"/>
</p:tagLst>
</file>

<file path=ppt/tags/tag117.xml><?xml version="1.0" encoding="utf-8"?>
<p:tagLst xmlns:p="http://schemas.openxmlformats.org/presentationml/2006/main">
  <p:tag name="AS_UNIQUEID" val="4779"/>
</p:tagLst>
</file>

<file path=ppt/tags/tag118.xml><?xml version="1.0" encoding="utf-8"?>
<p:tagLst xmlns:p="http://schemas.openxmlformats.org/presentationml/2006/main">
  <p:tag name="AS_UNIQUEID" val="4780"/>
</p:tagLst>
</file>

<file path=ppt/tags/tag119.xml><?xml version="1.0" encoding="utf-8"?>
<p:tagLst xmlns:p="http://schemas.openxmlformats.org/presentationml/2006/main">
  <p:tag name="AS_UNIQUEID" val="5177"/>
</p:tagLst>
</file>

<file path=ppt/tags/tag12.xml><?xml version="1.0" encoding="utf-8"?>
<p:tagLst xmlns:p="http://schemas.openxmlformats.org/presentationml/2006/main">
  <p:tag name="AS_UNIQUEID" val="4742"/>
</p:tagLst>
</file>

<file path=ppt/tags/tag120.xml><?xml version="1.0" encoding="utf-8"?>
<p:tagLst xmlns:p="http://schemas.openxmlformats.org/presentationml/2006/main">
  <p:tag name="AS_UNIQUEID" val="4769"/>
</p:tagLst>
</file>

<file path=ppt/tags/tag121.xml><?xml version="1.0" encoding="utf-8"?>
<p:tagLst xmlns:p="http://schemas.openxmlformats.org/presentationml/2006/main">
  <p:tag name="AS_UNIQUEID" val="4770"/>
  <p:tag name="KSO_WM_BEAUTIFY_FLAG" val=""/>
</p:tagLst>
</file>

<file path=ppt/tags/tag122.xml><?xml version="1.0" encoding="utf-8"?>
<p:tagLst xmlns:p="http://schemas.openxmlformats.org/presentationml/2006/main">
  <p:tag name="AS_UNIQUEID" val="4771"/>
</p:tagLst>
</file>

<file path=ppt/tags/tag123.xml><?xml version="1.0" encoding="utf-8"?>
<p:tagLst xmlns:p="http://schemas.openxmlformats.org/presentationml/2006/main">
  <p:tag name="AS_UNIQUEID" val="4772"/>
  <p:tag name="KSO_WM_BEAUTIFY_FLAG" val=""/>
</p:tagLst>
</file>

<file path=ppt/tags/tag124.xml><?xml version="1.0" encoding="utf-8"?>
<p:tagLst xmlns:p="http://schemas.openxmlformats.org/presentationml/2006/main">
  <p:tag name="AS_UNIQUEID" val="4773"/>
  <p:tag name="KSO_WM_BEAUTIFY_FLAG" val=""/>
</p:tagLst>
</file>

<file path=ppt/tags/tag125.xml><?xml version="1.0" encoding="utf-8"?>
<p:tagLst xmlns:p="http://schemas.openxmlformats.org/presentationml/2006/main">
  <p:tag name="AS_UNIQUEID" val="4774"/>
  <p:tag name="KSO_WM_BEAUTIFY_FLAG" val=""/>
</p:tagLst>
</file>

<file path=ppt/tags/tag126.xml><?xml version="1.0" encoding="utf-8"?>
<p:tagLst xmlns:p="http://schemas.openxmlformats.org/presentationml/2006/main">
  <p:tag name="AS_UNIQUEID" val="5178"/>
</p:tagLst>
</file>

<file path=ppt/tags/tag127.xml><?xml version="1.0" encoding="utf-8"?>
<p:tagLst xmlns:p="http://schemas.openxmlformats.org/presentationml/2006/main">
  <p:tag name="AS_UNIQUEID" val="5179"/>
</p:tagLst>
</file>

<file path=ppt/tags/tag128.xml><?xml version="1.0" encoding="utf-8"?>
<p:tagLst xmlns:p="http://schemas.openxmlformats.org/presentationml/2006/main">
  <p:tag name="AS_UNIQUEID" val="5180"/>
</p:tagLst>
</file>

<file path=ppt/tags/tag129.xml><?xml version="1.0" encoding="utf-8"?>
<p:tagLst xmlns:p="http://schemas.openxmlformats.org/presentationml/2006/main">
  <p:tag name="AS_UNIQUEID" val="5181"/>
</p:tagLst>
</file>

<file path=ppt/tags/tag13.xml><?xml version="1.0" encoding="utf-8"?>
<p:tagLst xmlns:p="http://schemas.openxmlformats.org/presentationml/2006/main">
  <p:tag name="AS_UNIQUEID" val="4743"/>
</p:tagLst>
</file>

<file path=ppt/tags/tag130.xml><?xml version="1.0" encoding="utf-8"?>
<p:tagLst xmlns:p="http://schemas.openxmlformats.org/presentationml/2006/main">
  <p:tag name="AS_UNIQUEID" val="4778"/>
</p:tagLst>
</file>

<file path=ppt/tags/tag131.xml><?xml version="1.0" encoding="utf-8"?>
<p:tagLst xmlns:p="http://schemas.openxmlformats.org/presentationml/2006/main">
  <p:tag name="AS_UNIQUEID" val="4779"/>
</p:tagLst>
</file>

<file path=ppt/tags/tag132.xml><?xml version="1.0" encoding="utf-8"?>
<p:tagLst xmlns:p="http://schemas.openxmlformats.org/presentationml/2006/main">
  <p:tag name="AS_UNIQUEID" val="4780"/>
</p:tagLst>
</file>

<file path=ppt/tags/tag133.xml><?xml version="1.0" encoding="utf-8"?>
<p:tagLst xmlns:p="http://schemas.openxmlformats.org/presentationml/2006/main">
  <p:tag name="AS_UNIQUEID" val="5182"/>
</p:tagLst>
</file>

<file path=ppt/tags/tag134.xml><?xml version="1.0" encoding="utf-8"?>
<p:tagLst xmlns:p="http://schemas.openxmlformats.org/presentationml/2006/main">
  <p:tag name="AS_UNIQUEID" val="4769"/>
</p:tagLst>
</file>

<file path=ppt/tags/tag135.xml><?xml version="1.0" encoding="utf-8"?>
<p:tagLst xmlns:p="http://schemas.openxmlformats.org/presentationml/2006/main">
  <p:tag name="AS_UNIQUEID" val="4770"/>
  <p:tag name="KSO_WM_BEAUTIFY_FLAG" val=""/>
</p:tagLst>
</file>

<file path=ppt/tags/tag136.xml><?xml version="1.0" encoding="utf-8"?>
<p:tagLst xmlns:p="http://schemas.openxmlformats.org/presentationml/2006/main">
  <p:tag name="AS_UNIQUEID" val="4771"/>
</p:tagLst>
</file>

<file path=ppt/tags/tag137.xml><?xml version="1.0" encoding="utf-8"?>
<p:tagLst xmlns:p="http://schemas.openxmlformats.org/presentationml/2006/main">
  <p:tag name="AS_UNIQUEID" val="4772"/>
  <p:tag name="KSO_WM_BEAUTIFY_FLAG" val=""/>
</p:tagLst>
</file>

<file path=ppt/tags/tag138.xml><?xml version="1.0" encoding="utf-8"?>
<p:tagLst xmlns:p="http://schemas.openxmlformats.org/presentationml/2006/main">
  <p:tag name="AS_UNIQUEID" val="4773"/>
  <p:tag name="KSO_WM_BEAUTIFY_FLAG" val=""/>
</p:tagLst>
</file>

<file path=ppt/tags/tag139.xml><?xml version="1.0" encoding="utf-8"?>
<p:tagLst xmlns:p="http://schemas.openxmlformats.org/presentationml/2006/main">
  <p:tag name="AS_UNIQUEID" val="4774"/>
  <p:tag name="KSO_WM_BEAUTIFY_FLAG" val=""/>
</p:tagLst>
</file>

<file path=ppt/tags/tag14.xml><?xml version="1.0" encoding="utf-8"?>
<p:tagLst xmlns:p="http://schemas.openxmlformats.org/presentationml/2006/main">
  <p:tag name="AS_UNIQUEID" val="5144"/>
</p:tagLst>
</file>

<file path=ppt/tags/tag140.xml><?xml version="1.0" encoding="utf-8"?>
<p:tagLst xmlns:p="http://schemas.openxmlformats.org/presentationml/2006/main">
  <p:tag name="AS_UNIQUEID" val="5183"/>
</p:tagLst>
</file>

<file path=ppt/tags/tag141.xml><?xml version="1.0" encoding="utf-8"?>
<p:tagLst xmlns:p="http://schemas.openxmlformats.org/presentationml/2006/main">
  <p:tag name="AS_UNIQUEID" val="5184"/>
</p:tagLst>
</file>

<file path=ppt/tags/tag142.xml><?xml version="1.0" encoding="utf-8"?>
<p:tagLst xmlns:p="http://schemas.openxmlformats.org/presentationml/2006/main">
  <p:tag name="AS_UNIQUEID" val="5185"/>
</p:tagLst>
</file>

<file path=ppt/tags/tag143.xml><?xml version="1.0" encoding="utf-8"?>
<p:tagLst xmlns:p="http://schemas.openxmlformats.org/presentationml/2006/main">
  <p:tag name="AS_UNIQUEID" val="5186"/>
</p:tagLst>
</file>

<file path=ppt/tags/tag144.xml><?xml version="1.0" encoding="utf-8"?>
<p:tagLst xmlns:p="http://schemas.openxmlformats.org/presentationml/2006/main">
  <p:tag name="AS_UNIQUEID" val="5187"/>
</p:tagLst>
</file>

<file path=ppt/tags/tag145.xml><?xml version="1.0" encoding="utf-8"?>
<p:tagLst xmlns:p="http://schemas.openxmlformats.org/presentationml/2006/main">
  <p:tag name="AS_UNIQUEID" val="4778"/>
</p:tagLst>
</file>

<file path=ppt/tags/tag146.xml><?xml version="1.0" encoding="utf-8"?>
<p:tagLst xmlns:p="http://schemas.openxmlformats.org/presentationml/2006/main">
  <p:tag name="AS_UNIQUEID" val="4779"/>
</p:tagLst>
</file>

<file path=ppt/tags/tag147.xml><?xml version="1.0" encoding="utf-8"?>
<p:tagLst xmlns:p="http://schemas.openxmlformats.org/presentationml/2006/main">
  <p:tag name="AS_UNIQUEID" val="4780"/>
</p:tagLst>
</file>

<file path=ppt/tags/tag148.xml><?xml version="1.0" encoding="utf-8"?>
<p:tagLst xmlns:p="http://schemas.openxmlformats.org/presentationml/2006/main">
  <p:tag name="AS_UNIQUEID" val="5188"/>
</p:tagLst>
</file>

<file path=ppt/tags/tag149.xml><?xml version="1.0" encoding="utf-8"?>
<p:tagLst xmlns:p="http://schemas.openxmlformats.org/presentationml/2006/main">
  <p:tag name="AS_UNIQUEID" val="4769"/>
</p:tagLst>
</file>

<file path=ppt/tags/tag15.xml><?xml version="1.0" encoding="utf-8"?>
<p:tagLst xmlns:p="http://schemas.openxmlformats.org/presentationml/2006/main">
  <p:tag name="AS_UNIQUEID" val="1459"/>
</p:tagLst>
</file>

<file path=ppt/tags/tag150.xml><?xml version="1.0" encoding="utf-8"?>
<p:tagLst xmlns:p="http://schemas.openxmlformats.org/presentationml/2006/main">
  <p:tag name="AS_UNIQUEID" val="4770"/>
  <p:tag name="KSO_WM_BEAUTIFY_FLAG" val=""/>
</p:tagLst>
</file>

<file path=ppt/tags/tag151.xml><?xml version="1.0" encoding="utf-8"?>
<p:tagLst xmlns:p="http://schemas.openxmlformats.org/presentationml/2006/main">
  <p:tag name="AS_UNIQUEID" val="4771"/>
</p:tagLst>
</file>

<file path=ppt/tags/tag152.xml><?xml version="1.0" encoding="utf-8"?>
<p:tagLst xmlns:p="http://schemas.openxmlformats.org/presentationml/2006/main">
  <p:tag name="AS_UNIQUEID" val="4772"/>
  <p:tag name="KSO_WM_BEAUTIFY_FLAG" val=""/>
</p:tagLst>
</file>

<file path=ppt/tags/tag153.xml><?xml version="1.0" encoding="utf-8"?>
<p:tagLst xmlns:p="http://schemas.openxmlformats.org/presentationml/2006/main">
  <p:tag name="AS_UNIQUEID" val="4773"/>
  <p:tag name="KSO_WM_BEAUTIFY_FLAG" val=""/>
</p:tagLst>
</file>

<file path=ppt/tags/tag154.xml><?xml version="1.0" encoding="utf-8"?>
<p:tagLst xmlns:p="http://schemas.openxmlformats.org/presentationml/2006/main">
  <p:tag name="AS_UNIQUEID" val="4774"/>
  <p:tag name="KSO_WM_BEAUTIFY_FLAG" val=""/>
</p:tagLst>
</file>

<file path=ppt/tags/tag155.xml><?xml version="1.0" encoding="utf-8"?>
<p:tagLst xmlns:p="http://schemas.openxmlformats.org/presentationml/2006/main">
  <p:tag name="AS_UNIQUEID" val="5189"/>
</p:tagLst>
</file>

<file path=ppt/tags/tag156.xml><?xml version="1.0" encoding="utf-8"?>
<p:tagLst xmlns:p="http://schemas.openxmlformats.org/presentationml/2006/main">
  <p:tag name="AS_UNIQUEID" val="5190"/>
</p:tagLst>
</file>

<file path=ppt/tags/tag157.xml><?xml version="1.0" encoding="utf-8"?>
<p:tagLst xmlns:p="http://schemas.openxmlformats.org/presentationml/2006/main">
  <p:tag name="AS_UNIQUEID" val="5191"/>
</p:tagLst>
</file>

<file path=ppt/tags/tag158.xml><?xml version="1.0" encoding="utf-8"?>
<p:tagLst xmlns:p="http://schemas.openxmlformats.org/presentationml/2006/main">
  <p:tag name="AS_UNIQUEID" val="5192"/>
</p:tagLst>
</file>

<file path=ppt/tags/tag159.xml><?xml version="1.0" encoding="utf-8"?>
<p:tagLst xmlns:p="http://schemas.openxmlformats.org/presentationml/2006/main">
  <p:tag name="AS_UNIQUEID" val="4778"/>
</p:tagLst>
</file>

<file path=ppt/tags/tag16.xml><?xml version="1.0" encoding="utf-8"?>
<p:tagLst xmlns:p="http://schemas.openxmlformats.org/presentationml/2006/main">
  <p:tag name="AS_UNIQUEID" val="1460"/>
</p:tagLst>
</file>

<file path=ppt/tags/tag160.xml><?xml version="1.0" encoding="utf-8"?>
<p:tagLst xmlns:p="http://schemas.openxmlformats.org/presentationml/2006/main">
  <p:tag name="AS_UNIQUEID" val="4779"/>
</p:tagLst>
</file>

<file path=ppt/tags/tag161.xml><?xml version="1.0" encoding="utf-8"?>
<p:tagLst xmlns:p="http://schemas.openxmlformats.org/presentationml/2006/main">
  <p:tag name="AS_UNIQUEID" val="4780"/>
</p:tagLst>
</file>

<file path=ppt/tags/tag162.xml><?xml version="1.0" encoding="utf-8"?>
<p:tagLst xmlns:p="http://schemas.openxmlformats.org/presentationml/2006/main">
  <p:tag name="AS_UNIQUEID" val="5193"/>
</p:tagLst>
</file>

<file path=ppt/tags/tag163.xml><?xml version="1.0" encoding="utf-8"?>
<p:tagLst xmlns:p="http://schemas.openxmlformats.org/presentationml/2006/main">
  <p:tag name="AS_UNIQUEID" val="4769"/>
</p:tagLst>
</file>

<file path=ppt/tags/tag164.xml><?xml version="1.0" encoding="utf-8"?>
<p:tagLst xmlns:p="http://schemas.openxmlformats.org/presentationml/2006/main">
  <p:tag name="AS_UNIQUEID" val="4770"/>
  <p:tag name="KSO_WM_BEAUTIFY_FLAG" val=""/>
</p:tagLst>
</file>

<file path=ppt/tags/tag165.xml><?xml version="1.0" encoding="utf-8"?>
<p:tagLst xmlns:p="http://schemas.openxmlformats.org/presentationml/2006/main">
  <p:tag name="AS_UNIQUEID" val="4771"/>
</p:tagLst>
</file>

<file path=ppt/tags/tag166.xml><?xml version="1.0" encoding="utf-8"?>
<p:tagLst xmlns:p="http://schemas.openxmlformats.org/presentationml/2006/main">
  <p:tag name="AS_UNIQUEID" val="4772"/>
  <p:tag name="KSO_WM_BEAUTIFY_FLAG" val=""/>
</p:tagLst>
</file>

<file path=ppt/tags/tag167.xml><?xml version="1.0" encoding="utf-8"?>
<p:tagLst xmlns:p="http://schemas.openxmlformats.org/presentationml/2006/main">
  <p:tag name="AS_UNIQUEID" val="4773"/>
  <p:tag name="KSO_WM_BEAUTIFY_FLAG" val=""/>
</p:tagLst>
</file>

<file path=ppt/tags/tag168.xml><?xml version="1.0" encoding="utf-8"?>
<p:tagLst xmlns:p="http://schemas.openxmlformats.org/presentationml/2006/main">
  <p:tag name="AS_UNIQUEID" val="4774"/>
  <p:tag name="KSO_WM_BEAUTIFY_FLAG" val=""/>
</p:tagLst>
</file>

<file path=ppt/tags/tag169.xml><?xml version="1.0" encoding="utf-8"?>
<p:tagLst xmlns:p="http://schemas.openxmlformats.org/presentationml/2006/main">
  <p:tag name="AS_UNIQUEID" val="5194"/>
</p:tagLst>
</file>

<file path=ppt/tags/tag17.xml><?xml version="1.0" encoding="utf-8"?>
<p:tagLst xmlns:p="http://schemas.openxmlformats.org/presentationml/2006/main">
  <p:tag name="AS_UNIQUEID" val="1461"/>
</p:tagLst>
</file>

<file path=ppt/tags/tag170.xml><?xml version="1.0" encoding="utf-8"?>
<p:tagLst xmlns:p="http://schemas.openxmlformats.org/presentationml/2006/main">
  <p:tag name="AS_UNIQUEID" val="5195"/>
</p:tagLst>
</file>

<file path=ppt/tags/tag171.xml><?xml version="1.0" encoding="utf-8"?>
<p:tagLst xmlns:p="http://schemas.openxmlformats.org/presentationml/2006/main">
  <p:tag name="AS_UNIQUEID" val="5196"/>
</p:tagLst>
</file>

<file path=ppt/tags/tag172.xml><?xml version="1.0" encoding="utf-8"?>
<p:tagLst xmlns:p="http://schemas.openxmlformats.org/presentationml/2006/main">
  <p:tag name="AS_UNIQUEID" val="5197"/>
</p:tagLst>
</file>

<file path=ppt/tags/tag173.xml><?xml version="1.0" encoding="utf-8"?>
<p:tagLst xmlns:p="http://schemas.openxmlformats.org/presentationml/2006/main">
  <p:tag name="AS_UNIQUEID" val="4778"/>
</p:tagLst>
</file>

<file path=ppt/tags/tag174.xml><?xml version="1.0" encoding="utf-8"?>
<p:tagLst xmlns:p="http://schemas.openxmlformats.org/presentationml/2006/main">
  <p:tag name="AS_UNIQUEID" val="4779"/>
</p:tagLst>
</file>

<file path=ppt/tags/tag175.xml><?xml version="1.0" encoding="utf-8"?>
<p:tagLst xmlns:p="http://schemas.openxmlformats.org/presentationml/2006/main">
  <p:tag name="AS_UNIQUEID" val="4780"/>
</p:tagLst>
</file>

<file path=ppt/tags/tag176.xml><?xml version="1.0" encoding="utf-8"?>
<p:tagLst xmlns:p="http://schemas.openxmlformats.org/presentationml/2006/main">
  <p:tag name="AS_UNIQUEID" val="5198"/>
</p:tagLst>
</file>

<file path=ppt/tags/tag177.xml><?xml version="1.0" encoding="utf-8"?>
<p:tagLst xmlns:p="http://schemas.openxmlformats.org/presentationml/2006/main">
  <p:tag name="AS_UNIQUEID" val="5199"/>
</p:tagLst>
</file>

<file path=ppt/tags/tag178.xml><?xml version="1.0" encoding="utf-8"?>
<p:tagLst xmlns:p="http://schemas.openxmlformats.org/presentationml/2006/main">
  <p:tag name="AS_UNIQUEID" val="4769"/>
</p:tagLst>
</file>

<file path=ppt/tags/tag179.xml><?xml version="1.0" encoding="utf-8"?>
<p:tagLst xmlns:p="http://schemas.openxmlformats.org/presentationml/2006/main">
  <p:tag name="AS_UNIQUEID" val="4770"/>
  <p:tag name="KSO_WM_BEAUTIFY_FLAG" val=""/>
</p:tagLst>
</file>

<file path=ppt/tags/tag18.xml><?xml version="1.0" encoding="utf-8"?>
<p:tagLst xmlns:p="http://schemas.openxmlformats.org/presentationml/2006/main">
  <p:tag name="AS_UNIQUEID" val="5145"/>
</p:tagLst>
</file>

<file path=ppt/tags/tag180.xml><?xml version="1.0" encoding="utf-8"?>
<p:tagLst xmlns:p="http://schemas.openxmlformats.org/presentationml/2006/main">
  <p:tag name="AS_UNIQUEID" val="4771"/>
</p:tagLst>
</file>

<file path=ppt/tags/tag181.xml><?xml version="1.0" encoding="utf-8"?>
<p:tagLst xmlns:p="http://schemas.openxmlformats.org/presentationml/2006/main">
  <p:tag name="AS_UNIQUEID" val="4772"/>
  <p:tag name="KSO_WM_BEAUTIFY_FLAG" val=""/>
</p:tagLst>
</file>

<file path=ppt/tags/tag182.xml><?xml version="1.0" encoding="utf-8"?>
<p:tagLst xmlns:p="http://schemas.openxmlformats.org/presentationml/2006/main">
  <p:tag name="AS_UNIQUEID" val="4773"/>
  <p:tag name="KSO_WM_BEAUTIFY_FLAG" val=""/>
</p:tagLst>
</file>

<file path=ppt/tags/tag183.xml><?xml version="1.0" encoding="utf-8"?>
<p:tagLst xmlns:p="http://schemas.openxmlformats.org/presentationml/2006/main">
  <p:tag name="AS_UNIQUEID" val="5200"/>
</p:tagLst>
</file>

<file path=ppt/tags/tag184.xml><?xml version="1.0" encoding="utf-8"?>
<p:tagLst xmlns:p="http://schemas.openxmlformats.org/presentationml/2006/main">
  <p:tag name="AS_UNIQUEID" val="5201"/>
</p:tagLst>
</file>

<file path=ppt/tags/tag185.xml><?xml version="1.0" encoding="utf-8"?>
<p:tagLst xmlns:p="http://schemas.openxmlformats.org/presentationml/2006/main">
  <p:tag name="AS_UNIQUEID" val="5202"/>
</p:tagLst>
</file>

<file path=ppt/tags/tag186.xml><?xml version="1.0" encoding="utf-8"?>
<p:tagLst xmlns:p="http://schemas.openxmlformats.org/presentationml/2006/main">
  <p:tag name="AS_UNIQUEID" val="4774"/>
  <p:tag name="KSO_WM_BEAUTIFY_FLAG" val=""/>
</p:tagLst>
</file>

<file path=ppt/tags/tag187.xml><?xml version="1.0" encoding="utf-8"?>
<p:tagLst xmlns:p="http://schemas.openxmlformats.org/presentationml/2006/main">
  <p:tag name="AS_UNIQUEID" val="5203"/>
  <p:tag name="KSO_WM_BEAUTIFY_FLAG" val=""/>
</p:tagLst>
</file>

<file path=ppt/tags/tag188.xml><?xml version="1.0" encoding="utf-8"?>
<p:tagLst xmlns:p="http://schemas.openxmlformats.org/presentationml/2006/main">
  <p:tag name="AS_UNIQUEID" val="5204"/>
</p:tagLst>
</file>

<file path=ppt/tags/tag189.xml><?xml version="1.0" encoding="utf-8"?>
<p:tagLst xmlns:p="http://schemas.openxmlformats.org/presentationml/2006/main">
  <p:tag name="AS_UNIQUEID" val="5205"/>
</p:tagLst>
</file>

<file path=ppt/tags/tag19.xml><?xml version="1.0" encoding="utf-8"?>
<p:tagLst xmlns:p="http://schemas.openxmlformats.org/presentationml/2006/main">
  <p:tag name="AS_UNIQUEID" val="1397"/>
</p:tagLst>
</file>

<file path=ppt/tags/tag190.xml><?xml version="1.0" encoding="utf-8"?>
<p:tagLst xmlns:p="http://schemas.openxmlformats.org/presentationml/2006/main">
  <p:tag name="AS_UNIQUEID" val="5206"/>
</p:tagLst>
</file>

<file path=ppt/tags/tag191.xml><?xml version="1.0" encoding="utf-8"?>
<p:tagLst xmlns:p="http://schemas.openxmlformats.org/presentationml/2006/main">
  <p:tag name="AS_UNIQUEID" val="4778"/>
</p:tagLst>
</file>

<file path=ppt/tags/tag192.xml><?xml version="1.0" encoding="utf-8"?>
<p:tagLst xmlns:p="http://schemas.openxmlformats.org/presentationml/2006/main">
  <p:tag name="AS_UNIQUEID" val="4779"/>
</p:tagLst>
</file>

<file path=ppt/tags/tag193.xml><?xml version="1.0" encoding="utf-8"?>
<p:tagLst xmlns:p="http://schemas.openxmlformats.org/presentationml/2006/main">
  <p:tag name="AS_UNIQUEID" val="4780"/>
</p:tagLst>
</file>

<file path=ppt/tags/tag194.xml><?xml version="1.0" encoding="utf-8"?>
<p:tagLst xmlns:p="http://schemas.openxmlformats.org/presentationml/2006/main">
  <p:tag name="AS_UNIQUEID" val="5207"/>
</p:tagLst>
</file>

<file path=ppt/tags/tag195.xml><?xml version="1.0" encoding="utf-8"?>
<p:tagLst xmlns:p="http://schemas.openxmlformats.org/presentationml/2006/main">
  <p:tag name="AS_UNIQUEID" val="4769"/>
</p:tagLst>
</file>

<file path=ppt/tags/tag196.xml><?xml version="1.0" encoding="utf-8"?>
<p:tagLst xmlns:p="http://schemas.openxmlformats.org/presentationml/2006/main">
  <p:tag name="AS_UNIQUEID" val="4770"/>
  <p:tag name="KSO_WM_BEAUTIFY_FLAG" val=""/>
</p:tagLst>
</file>

<file path=ppt/tags/tag197.xml><?xml version="1.0" encoding="utf-8"?>
<p:tagLst xmlns:p="http://schemas.openxmlformats.org/presentationml/2006/main">
  <p:tag name="AS_UNIQUEID" val="4771"/>
</p:tagLst>
</file>

<file path=ppt/tags/tag198.xml><?xml version="1.0" encoding="utf-8"?>
<p:tagLst xmlns:p="http://schemas.openxmlformats.org/presentationml/2006/main">
  <p:tag name="AS_UNIQUEID" val="4772"/>
  <p:tag name="KSO_WM_BEAUTIFY_FLAG" val=""/>
</p:tagLst>
</file>

<file path=ppt/tags/tag199.xml><?xml version="1.0" encoding="utf-8"?>
<p:tagLst xmlns:p="http://schemas.openxmlformats.org/presentationml/2006/main">
  <p:tag name="AS_UNIQUEID" val="4773"/>
  <p:tag name="KSO_WM_BEAUTIFY_FLAG" val=""/>
</p:tagLst>
</file>

<file path=ppt/tags/tag2.xml><?xml version="1.0" encoding="utf-8"?>
<p:tagLst xmlns:p="http://schemas.openxmlformats.org/presentationml/2006/main">
  <p:tag name="AS_UNIQUEID" val="4732"/>
</p:tagLst>
</file>

<file path=ppt/tags/tag20.xml><?xml version="1.0" encoding="utf-8"?>
<p:tagLst xmlns:p="http://schemas.openxmlformats.org/presentationml/2006/main">
  <p:tag name="AS_UNIQUEID" val="1398"/>
</p:tagLst>
</file>

<file path=ppt/tags/tag200.xml><?xml version="1.0" encoding="utf-8"?>
<p:tagLst xmlns:p="http://schemas.openxmlformats.org/presentationml/2006/main">
  <p:tag name="AS_UNIQUEID" val="4774"/>
  <p:tag name="KSO_WM_BEAUTIFY_FLAG" val=""/>
</p:tagLst>
</file>

<file path=ppt/tags/tag201.xml><?xml version="1.0" encoding="utf-8"?>
<p:tagLst xmlns:p="http://schemas.openxmlformats.org/presentationml/2006/main">
  <p:tag name="AS_UNIQUEID" val="5208"/>
</p:tagLst>
</file>

<file path=ppt/tags/tag202.xml><?xml version="1.0" encoding="utf-8"?>
<p:tagLst xmlns:p="http://schemas.openxmlformats.org/presentationml/2006/main">
  <p:tag name="AS_UNIQUEID" val="5209"/>
</p:tagLst>
</file>

<file path=ppt/tags/tag203.xml><?xml version="1.0" encoding="utf-8"?>
<p:tagLst xmlns:p="http://schemas.openxmlformats.org/presentationml/2006/main">
  <p:tag name="AS_UNIQUEID" val="5210"/>
</p:tagLst>
</file>

<file path=ppt/tags/tag204.xml><?xml version="1.0" encoding="utf-8"?>
<p:tagLst xmlns:p="http://schemas.openxmlformats.org/presentationml/2006/main">
  <p:tag name="AS_UNIQUEID" val="5211"/>
</p:tagLst>
</file>

<file path=ppt/tags/tag205.xml><?xml version="1.0" encoding="utf-8"?>
<p:tagLst xmlns:p="http://schemas.openxmlformats.org/presentationml/2006/main">
  <p:tag name="AS_UNIQUEID" val="5212"/>
</p:tagLst>
</file>

<file path=ppt/tags/tag206.xml><?xml version="1.0" encoding="utf-8"?>
<p:tagLst xmlns:p="http://schemas.openxmlformats.org/presentationml/2006/main">
  <p:tag name="AS_UNIQUEID" val="5213"/>
</p:tagLst>
</file>

<file path=ppt/tags/tag207.xml><?xml version="1.0" encoding="utf-8"?>
<p:tagLst xmlns:p="http://schemas.openxmlformats.org/presentationml/2006/main">
  <p:tag name="AS_UNIQUEID" val="5214"/>
</p:tagLst>
</file>

<file path=ppt/tags/tag208.xml><?xml version="1.0" encoding="utf-8"?>
<p:tagLst xmlns:p="http://schemas.openxmlformats.org/presentationml/2006/main">
  <p:tag name="AS_UNIQUEID" val="5215"/>
</p:tagLst>
</file>

<file path=ppt/tags/tag209.xml><?xml version="1.0" encoding="utf-8"?>
<p:tagLst xmlns:p="http://schemas.openxmlformats.org/presentationml/2006/main">
  <p:tag name="AS_UNIQUEID" val="5216"/>
  <p:tag name="KSO_WM_BEAUTIFY_FLAG" val=""/>
</p:tagLst>
</file>

<file path=ppt/tags/tag21.xml><?xml version="1.0" encoding="utf-8"?>
<p:tagLst xmlns:p="http://schemas.openxmlformats.org/presentationml/2006/main">
  <p:tag name="AS_UNIQUEID" val="1399"/>
</p:tagLst>
</file>

<file path=ppt/tags/tag210.xml><?xml version="1.0" encoding="utf-8"?>
<p:tagLst xmlns:p="http://schemas.openxmlformats.org/presentationml/2006/main">
  <p:tag name="AS_UNIQUEID" val="5217"/>
  <p:tag name="KSO_WM_BEAUTIFY_FLAG" val=""/>
</p:tagLst>
</file>

<file path=ppt/tags/tag211.xml><?xml version="1.0" encoding="utf-8"?>
<p:tagLst xmlns:p="http://schemas.openxmlformats.org/presentationml/2006/main">
  <p:tag name="AS_UNIQUEID" val="5218"/>
  <p:tag name="KSO_WM_BEAUTIFY_FLAG" val=""/>
</p:tagLst>
</file>

<file path=ppt/tags/tag212.xml><?xml version="1.0" encoding="utf-8"?>
<p:tagLst xmlns:p="http://schemas.openxmlformats.org/presentationml/2006/main">
  <p:tag name="AS_UNIQUEID" val="5219"/>
</p:tagLst>
</file>

<file path=ppt/tags/tag213.xml><?xml version="1.0" encoding="utf-8"?>
<p:tagLst xmlns:p="http://schemas.openxmlformats.org/presentationml/2006/main">
  <p:tag name="AS_UNIQUEID" val="5220"/>
</p:tagLst>
</file>

<file path=ppt/tags/tag214.xml><?xml version="1.0" encoding="utf-8"?>
<p:tagLst xmlns:p="http://schemas.openxmlformats.org/presentationml/2006/main">
  <p:tag name="AS_UNIQUEID" val="5221"/>
</p:tagLst>
</file>

<file path=ppt/tags/tag215.xml><?xml version="1.0" encoding="utf-8"?>
<p:tagLst xmlns:p="http://schemas.openxmlformats.org/presentationml/2006/main">
  <p:tag name="AS_UNIQUEID" val="5222"/>
</p:tagLst>
</file>

<file path=ppt/tags/tag216.xml><?xml version="1.0" encoding="utf-8"?>
<p:tagLst xmlns:p="http://schemas.openxmlformats.org/presentationml/2006/main">
  <p:tag name="AS_UNIQUEID" val="4778"/>
</p:tagLst>
</file>

<file path=ppt/tags/tag217.xml><?xml version="1.0" encoding="utf-8"?>
<p:tagLst xmlns:p="http://schemas.openxmlformats.org/presentationml/2006/main">
  <p:tag name="AS_UNIQUEID" val="4779"/>
</p:tagLst>
</file>

<file path=ppt/tags/tag218.xml><?xml version="1.0" encoding="utf-8"?>
<p:tagLst xmlns:p="http://schemas.openxmlformats.org/presentationml/2006/main">
  <p:tag name="AS_UNIQUEID" val="4780"/>
</p:tagLst>
</file>

<file path=ppt/tags/tag219.xml><?xml version="1.0" encoding="utf-8"?>
<p:tagLst xmlns:p="http://schemas.openxmlformats.org/presentationml/2006/main">
  <p:tag name="AS_UNIQUEID" val="5223"/>
</p:tagLst>
</file>

<file path=ppt/tags/tag22.xml><?xml version="1.0" encoding="utf-8"?>
<p:tagLst xmlns:p="http://schemas.openxmlformats.org/presentationml/2006/main">
  <p:tag name="AS_UNIQUEID" val="5146"/>
</p:tagLst>
</file>

<file path=ppt/tags/tag220.xml><?xml version="1.0" encoding="utf-8"?>
<p:tagLst xmlns:p="http://schemas.openxmlformats.org/presentationml/2006/main">
  <p:tag name="AS_UNIQUEID" val="4769"/>
</p:tagLst>
</file>

<file path=ppt/tags/tag221.xml><?xml version="1.0" encoding="utf-8"?>
<p:tagLst xmlns:p="http://schemas.openxmlformats.org/presentationml/2006/main">
  <p:tag name="AS_UNIQUEID" val="4770"/>
  <p:tag name="KSO_WM_BEAUTIFY_FLAG" val=""/>
</p:tagLst>
</file>

<file path=ppt/tags/tag222.xml><?xml version="1.0" encoding="utf-8"?>
<p:tagLst xmlns:p="http://schemas.openxmlformats.org/presentationml/2006/main">
  <p:tag name="AS_UNIQUEID" val="4771"/>
</p:tagLst>
</file>

<file path=ppt/tags/tag223.xml><?xml version="1.0" encoding="utf-8"?>
<p:tagLst xmlns:p="http://schemas.openxmlformats.org/presentationml/2006/main">
  <p:tag name="AS_UNIQUEID" val="4772"/>
  <p:tag name="KSO_WM_BEAUTIFY_FLAG" val=""/>
</p:tagLst>
</file>

<file path=ppt/tags/tag224.xml><?xml version="1.0" encoding="utf-8"?>
<p:tagLst xmlns:p="http://schemas.openxmlformats.org/presentationml/2006/main">
  <p:tag name="AS_UNIQUEID" val="4773"/>
  <p:tag name="KSO_WM_BEAUTIFY_FLAG" val=""/>
</p:tagLst>
</file>

<file path=ppt/tags/tag225.xml><?xml version="1.0" encoding="utf-8"?>
<p:tagLst xmlns:p="http://schemas.openxmlformats.org/presentationml/2006/main">
  <p:tag name="AS_UNIQUEID" val="4774"/>
  <p:tag name="KSO_WM_BEAUTIFY_FLAG" val=""/>
</p:tagLst>
</file>

<file path=ppt/tags/tag226.xml><?xml version="1.0" encoding="utf-8"?>
<p:tagLst xmlns:p="http://schemas.openxmlformats.org/presentationml/2006/main">
  <p:tag name="AS_UNIQUEID" val="5224"/>
</p:tagLst>
</file>

<file path=ppt/tags/tag227.xml><?xml version="1.0" encoding="utf-8"?>
<p:tagLst xmlns:p="http://schemas.openxmlformats.org/presentationml/2006/main">
  <p:tag name="AS_UNIQUEID" val="5225"/>
</p:tagLst>
</file>

<file path=ppt/tags/tag228.xml><?xml version="1.0" encoding="utf-8"?>
<p:tagLst xmlns:p="http://schemas.openxmlformats.org/presentationml/2006/main">
  <p:tag name="AS_UNIQUEID" val="5314"/>
</p:tagLst>
</file>

<file path=ppt/tags/tag229.xml><?xml version="1.0" encoding="utf-8"?>
<p:tagLst xmlns:p="http://schemas.openxmlformats.org/presentationml/2006/main">
  <p:tag name="AS_UNIQUEID" val="5226"/>
</p:tagLst>
</file>

<file path=ppt/tags/tag23.xml><?xml version="1.0" encoding="utf-8"?>
<p:tagLst xmlns:p="http://schemas.openxmlformats.org/presentationml/2006/main">
  <p:tag name="AS_UNIQUEID" val="5133"/>
</p:tagLst>
</file>

<file path=ppt/tags/tag230.xml><?xml version="1.0" encoding="utf-8"?>
<p:tagLst xmlns:p="http://schemas.openxmlformats.org/presentationml/2006/main">
  <p:tag name="AS_UNIQUEID" val="4778"/>
</p:tagLst>
</file>

<file path=ppt/tags/tag231.xml><?xml version="1.0" encoding="utf-8"?>
<p:tagLst xmlns:p="http://schemas.openxmlformats.org/presentationml/2006/main">
  <p:tag name="AS_UNIQUEID" val="4779"/>
</p:tagLst>
</file>

<file path=ppt/tags/tag232.xml><?xml version="1.0" encoding="utf-8"?>
<p:tagLst xmlns:p="http://schemas.openxmlformats.org/presentationml/2006/main">
  <p:tag name="AS_UNIQUEID" val="4780"/>
</p:tagLst>
</file>

<file path=ppt/tags/tag233.xml><?xml version="1.0" encoding="utf-8"?>
<p:tagLst xmlns:p="http://schemas.openxmlformats.org/presentationml/2006/main">
  <p:tag name="AS_UNIQUEID" val="5227"/>
</p:tagLst>
</file>

<file path=ppt/tags/tag234.xml><?xml version="1.0" encoding="utf-8"?>
<p:tagLst xmlns:p="http://schemas.openxmlformats.org/presentationml/2006/main">
  <p:tag name="AS_UNIQUEID" val="4769"/>
</p:tagLst>
</file>

<file path=ppt/tags/tag235.xml><?xml version="1.0" encoding="utf-8"?>
<p:tagLst xmlns:p="http://schemas.openxmlformats.org/presentationml/2006/main">
  <p:tag name="AS_UNIQUEID" val="4770"/>
  <p:tag name="KSO_WM_BEAUTIFY_FLAG" val=""/>
</p:tagLst>
</file>

<file path=ppt/tags/tag236.xml><?xml version="1.0" encoding="utf-8"?>
<p:tagLst xmlns:p="http://schemas.openxmlformats.org/presentationml/2006/main">
  <p:tag name="AS_UNIQUEID" val="4771"/>
</p:tagLst>
</file>

<file path=ppt/tags/tag237.xml><?xml version="1.0" encoding="utf-8"?>
<p:tagLst xmlns:p="http://schemas.openxmlformats.org/presentationml/2006/main">
  <p:tag name="AS_UNIQUEID" val="4772"/>
  <p:tag name="KSO_WM_BEAUTIFY_FLAG" val=""/>
</p:tagLst>
</file>

<file path=ppt/tags/tag238.xml><?xml version="1.0" encoding="utf-8"?>
<p:tagLst xmlns:p="http://schemas.openxmlformats.org/presentationml/2006/main">
  <p:tag name="AS_UNIQUEID" val="4773"/>
  <p:tag name="KSO_WM_BEAUTIFY_FLAG" val=""/>
</p:tagLst>
</file>

<file path=ppt/tags/tag239.xml><?xml version="1.0" encoding="utf-8"?>
<p:tagLst xmlns:p="http://schemas.openxmlformats.org/presentationml/2006/main">
  <p:tag name="AS_UNIQUEID" val="4774"/>
  <p:tag name="KSO_WM_BEAUTIFY_FLAG" val=""/>
</p:tagLst>
</file>

<file path=ppt/tags/tag24.xml><?xml version="1.0" encoding="utf-8"?>
<p:tagLst xmlns:p="http://schemas.openxmlformats.org/presentationml/2006/main">
  <p:tag name="AS_UNIQUEID" val="5134"/>
</p:tagLst>
</file>

<file path=ppt/tags/tag240.xml><?xml version="1.0" encoding="utf-8"?>
<p:tagLst xmlns:p="http://schemas.openxmlformats.org/presentationml/2006/main">
  <p:tag name="AS_UNIQUEID" val="5228"/>
</p:tagLst>
</file>

<file path=ppt/tags/tag241.xml><?xml version="1.0" encoding="utf-8"?>
<p:tagLst xmlns:p="http://schemas.openxmlformats.org/presentationml/2006/main">
  <p:tag name="AS_UNIQUEID" val="5229"/>
</p:tagLst>
</file>

<file path=ppt/tags/tag242.xml><?xml version="1.0" encoding="utf-8"?>
<p:tagLst xmlns:p="http://schemas.openxmlformats.org/presentationml/2006/main">
  <p:tag name="AS_UNIQUEID" val="5230"/>
</p:tagLst>
</file>

<file path=ppt/tags/tag243.xml><?xml version="1.0" encoding="utf-8"?>
<p:tagLst xmlns:p="http://schemas.openxmlformats.org/presentationml/2006/main">
  <p:tag name="AS_UNIQUEID" val="5231"/>
</p:tagLst>
</file>

<file path=ppt/tags/tag244.xml><?xml version="1.0" encoding="utf-8"?>
<p:tagLst xmlns:p="http://schemas.openxmlformats.org/presentationml/2006/main">
  <p:tag name="AS_UNIQUEID" val="5232"/>
</p:tagLst>
</file>

<file path=ppt/tags/tag245.xml><?xml version="1.0" encoding="utf-8"?>
<p:tagLst xmlns:p="http://schemas.openxmlformats.org/presentationml/2006/main">
  <p:tag name="AS_UNIQUEID" val="5233"/>
  <p:tag name="KSO_WM_BEAUTIFY_FLAG" val=""/>
</p:tagLst>
</file>

<file path=ppt/tags/tag246.xml><?xml version="1.0" encoding="utf-8"?>
<p:tagLst xmlns:p="http://schemas.openxmlformats.org/presentationml/2006/main">
  <p:tag name="AS_UNIQUEID" val="5234"/>
</p:tagLst>
</file>

<file path=ppt/tags/tag247.xml><?xml version="1.0" encoding="utf-8"?>
<p:tagLst xmlns:p="http://schemas.openxmlformats.org/presentationml/2006/main">
  <p:tag name="AS_UNIQUEID" val="5235"/>
</p:tagLst>
</file>

<file path=ppt/tags/tag248.xml><?xml version="1.0" encoding="utf-8"?>
<p:tagLst xmlns:p="http://schemas.openxmlformats.org/presentationml/2006/main">
  <p:tag name="AS_UNIQUEID" val="5236"/>
</p:tagLst>
</file>

<file path=ppt/tags/tag249.xml><?xml version="1.0" encoding="utf-8"?>
<p:tagLst xmlns:p="http://schemas.openxmlformats.org/presentationml/2006/main">
  <p:tag name="AS_UNIQUEID" val="5237"/>
</p:tagLst>
</file>

<file path=ppt/tags/tag25.xml><?xml version="1.0" encoding="utf-8"?>
<p:tagLst xmlns:p="http://schemas.openxmlformats.org/presentationml/2006/main">
  <p:tag name="AS_UNIQUEID" val="5135"/>
</p:tagLst>
</file>

<file path=ppt/tags/tag250.xml><?xml version="1.0" encoding="utf-8"?>
<p:tagLst xmlns:p="http://schemas.openxmlformats.org/presentationml/2006/main">
  <p:tag name="AS_UNIQUEID" val="4778"/>
</p:tagLst>
</file>

<file path=ppt/tags/tag251.xml><?xml version="1.0" encoding="utf-8"?>
<p:tagLst xmlns:p="http://schemas.openxmlformats.org/presentationml/2006/main">
  <p:tag name="AS_UNIQUEID" val="4779"/>
</p:tagLst>
</file>

<file path=ppt/tags/tag252.xml><?xml version="1.0" encoding="utf-8"?>
<p:tagLst xmlns:p="http://schemas.openxmlformats.org/presentationml/2006/main">
  <p:tag name="AS_UNIQUEID" val="4780"/>
</p:tagLst>
</file>

<file path=ppt/tags/tag253.xml><?xml version="1.0" encoding="utf-8"?>
<p:tagLst xmlns:p="http://schemas.openxmlformats.org/presentationml/2006/main">
  <p:tag name="AS_UNIQUEID" val="5238"/>
</p:tagLst>
</file>

<file path=ppt/tags/tag254.xml><?xml version="1.0" encoding="utf-8"?>
<p:tagLst xmlns:p="http://schemas.openxmlformats.org/presentationml/2006/main">
  <p:tag name="AS_UNIQUEID" val="4769"/>
</p:tagLst>
</file>

<file path=ppt/tags/tag255.xml><?xml version="1.0" encoding="utf-8"?>
<p:tagLst xmlns:p="http://schemas.openxmlformats.org/presentationml/2006/main">
  <p:tag name="AS_UNIQUEID" val="4770"/>
  <p:tag name="KSO_WM_BEAUTIFY_FLAG" val=""/>
</p:tagLst>
</file>

<file path=ppt/tags/tag256.xml><?xml version="1.0" encoding="utf-8"?>
<p:tagLst xmlns:p="http://schemas.openxmlformats.org/presentationml/2006/main">
  <p:tag name="AS_UNIQUEID" val="4771"/>
</p:tagLst>
</file>

<file path=ppt/tags/tag257.xml><?xml version="1.0" encoding="utf-8"?>
<p:tagLst xmlns:p="http://schemas.openxmlformats.org/presentationml/2006/main">
  <p:tag name="AS_UNIQUEID" val="4772"/>
  <p:tag name="KSO_WM_BEAUTIFY_FLAG" val=""/>
</p:tagLst>
</file>

<file path=ppt/tags/tag258.xml><?xml version="1.0" encoding="utf-8"?>
<p:tagLst xmlns:p="http://schemas.openxmlformats.org/presentationml/2006/main">
  <p:tag name="AS_UNIQUEID" val="4773"/>
  <p:tag name="KSO_WM_BEAUTIFY_FLAG" val=""/>
</p:tagLst>
</file>

<file path=ppt/tags/tag259.xml><?xml version="1.0" encoding="utf-8"?>
<p:tagLst xmlns:p="http://schemas.openxmlformats.org/presentationml/2006/main">
  <p:tag name="AS_UNIQUEID" val="4774"/>
  <p:tag name="KSO_WM_BEAUTIFY_FLAG" val=""/>
</p:tagLst>
</file>

<file path=ppt/tags/tag26.xml><?xml version="1.0" encoding="utf-8"?>
<p:tagLst xmlns:p="http://schemas.openxmlformats.org/presentationml/2006/main">
  <p:tag name="AS_UNIQUEID" val="5136"/>
  <p:tag name="KSO_WM_BEAUTIFY_FLAG" val="#fgm#"/>
  <p:tag name="KSO_WM_FIGMA_FLAG" val="#fgm#"/>
  <p:tag name="KSO_WM_LAYOUT_CHECK_HASH" val="81525c5d7b35515ba1cbd9e9826071bb902808a8"/>
  <p:tag name="KSO_WM_NEWLAYOUT_ID" val="slide_0e3763c640ea4c61"/>
  <p:tag name="KSO_WM_UNIT_INDEX" val="1"/>
  <p:tag name="KSO_WM_UNIT_TYPE" val="a"/>
</p:tagLst>
</file>

<file path=ppt/tags/tag260.xml><?xml version="1.0" encoding="utf-8"?>
<p:tagLst xmlns:p="http://schemas.openxmlformats.org/presentationml/2006/main">
  <p:tag name="AS_UNIQUEID" val="5239"/>
</p:tagLst>
</file>

<file path=ppt/tags/tag261.xml><?xml version="1.0" encoding="utf-8"?>
<p:tagLst xmlns:p="http://schemas.openxmlformats.org/presentationml/2006/main">
  <p:tag name="AS_UNIQUEID" val="5240"/>
</p:tagLst>
</file>

<file path=ppt/tags/tag262.xml><?xml version="1.0" encoding="utf-8"?>
<p:tagLst xmlns:p="http://schemas.openxmlformats.org/presentationml/2006/main">
  <p:tag name="AS_UNIQUEID" val="5241"/>
</p:tagLst>
</file>

<file path=ppt/tags/tag263.xml><?xml version="1.0" encoding="utf-8"?>
<p:tagLst xmlns:p="http://schemas.openxmlformats.org/presentationml/2006/main">
  <p:tag name="AS_UNIQUEID" val="5242"/>
</p:tagLst>
</file>

<file path=ppt/tags/tag264.xml><?xml version="1.0" encoding="utf-8"?>
<p:tagLst xmlns:p="http://schemas.openxmlformats.org/presentationml/2006/main">
  <p:tag name="AS_UNIQUEID" val="5243"/>
</p:tagLst>
</file>

<file path=ppt/tags/tag265.xml><?xml version="1.0" encoding="utf-8"?>
<p:tagLst xmlns:p="http://schemas.openxmlformats.org/presentationml/2006/main">
  <p:tag name="AS_UNIQUEID" val="5244"/>
  <p:tag name="KSO_WM_BEAUTIFY_FLAG" val=""/>
</p:tagLst>
</file>

<file path=ppt/tags/tag266.xml><?xml version="1.0" encoding="utf-8"?>
<p:tagLst xmlns:p="http://schemas.openxmlformats.org/presentationml/2006/main">
  <p:tag name="AS_UNIQUEID" val="5245"/>
  <p:tag name="KSO_WM_BEAUTIFY_FLAG" val=""/>
</p:tagLst>
</file>

<file path=ppt/tags/tag267.xml><?xml version="1.0" encoding="utf-8"?>
<p:tagLst xmlns:p="http://schemas.openxmlformats.org/presentationml/2006/main">
  <p:tag name="AS_UNIQUEID" val="5246"/>
  <p:tag name="KSO_WM_BEAUTIFY_FLAG" val=""/>
</p:tagLst>
</file>

<file path=ppt/tags/tag268.xml><?xml version="1.0" encoding="utf-8"?>
<p:tagLst xmlns:p="http://schemas.openxmlformats.org/presentationml/2006/main">
  <p:tag name="AS_UNIQUEID" val="5247"/>
  <p:tag name="KSO_WM_BEAUTIFY_FLAG" val=""/>
</p:tagLst>
</file>

<file path=ppt/tags/tag269.xml><?xml version="1.0" encoding="utf-8"?>
<p:tagLst xmlns:p="http://schemas.openxmlformats.org/presentationml/2006/main">
  <p:tag name="AS_UNIQUEID" val="5248"/>
</p:tagLst>
</file>

<file path=ppt/tags/tag27.xml><?xml version="1.0" encoding="utf-8"?>
<p:tagLst xmlns:p="http://schemas.openxmlformats.org/presentationml/2006/main">
  <p:tag name="AS_UNIQUEID" val="5137"/>
  <p:tag name="KSO_WM_BEAUTIFY_FLAG" val="#fgm#"/>
  <p:tag name="KSO_WM_FIGMA_FLAG" val="#fgm#"/>
  <p:tag name="KSO_WM_UNIT_INDEX" val="1"/>
  <p:tag name="KSO_WM_UNIT_TYPE" val="f"/>
</p:tagLst>
</file>

<file path=ppt/tags/tag270.xml><?xml version="1.0" encoding="utf-8"?>
<p:tagLst xmlns:p="http://schemas.openxmlformats.org/presentationml/2006/main">
  <p:tag name="AS_UNIQUEID" val="5249"/>
</p:tagLst>
</file>

<file path=ppt/tags/tag271.xml><?xml version="1.0" encoding="utf-8"?>
<p:tagLst xmlns:p="http://schemas.openxmlformats.org/presentationml/2006/main">
  <p:tag name="AS_UNIQUEID" val="5250"/>
  <p:tag name="KSO_WM_BEAUTIFY_FLAG" val=""/>
</p:tagLst>
</file>

<file path=ppt/tags/tag272.xml><?xml version="1.0" encoding="utf-8"?>
<p:tagLst xmlns:p="http://schemas.openxmlformats.org/presentationml/2006/main">
  <p:tag name="AS_UNIQUEID" val="5251"/>
</p:tagLst>
</file>

<file path=ppt/tags/tag273.xml><?xml version="1.0" encoding="utf-8"?>
<p:tagLst xmlns:p="http://schemas.openxmlformats.org/presentationml/2006/main">
  <p:tag name="AS_UNIQUEID" val="5252"/>
</p:tagLst>
</file>

<file path=ppt/tags/tag274.xml><?xml version="1.0" encoding="utf-8"?>
<p:tagLst xmlns:p="http://schemas.openxmlformats.org/presentationml/2006/main">
  <p:tag name="AS_UNIQUEID" val="5253"/>
</p:tagLst>
</file>

<file path=ppt/tags/tag275.xml><?xml version="1.0" encoding="utf-8"?>
<p:tagLst xmlns:p="http://schemas.openxmlformats.org/presentationml/2006/main">
  <p:tag name="AS_UNIQUEID" val="5254"/>
</p:tagLst>
</file>

<file path=ppt/tags/tag276.xml><?xml version="1.0" encoding="utf-8"?>
<p:tagLst xmlns:p="http://schemas.openxmlformats.org/presentationml/2006/main">
  <p:tag name="AS_UNIQUEID" val="4778"/>
</p:tagLst>
</file>

<file path=ppt/tags/tag277.xml><?xml version="1.0" encoding="utf-8"?>
<p:tagLst xmlns:p="http://schemas.openxmlformats.org/presentationml/2006/main">
  <p:tag name="AS_UNIQUEID" val="4779"/>
</p:tagLst>
</file>

<file path=ppt/tags/tag278.xml><?xml version="1.0" encoding="utf-8"?>
<p:tagLst xmlns:p="http://schemas.openxmlformats.org/presentationml/2006/main">
  <p:tag name="AS_UNIQUEID" val="4780"/>
</p:tagLst>
</file>

<file path=ppt/tags/tag279.xml><?xml version="1.0" encoding="utf-8"?>
<p:tagLst xmlns:p="http://schemas.openxmlformats.org/presentationml/2006/main">
  <p:tag name="AS_UNIQUEID" val="5255"/>
</p:tagLst>
</file>

<file path=ppt/tags/tag28.xml><?xml version="1.0" encoding="utf-8"?>
<p:tagLst xmlns:p="http://schemas.openxmlformats.org/presentationml/2006/main">
  <p:tag name="AS_UNIQUEID" val="5147"/>
</p:tagLst>
</file>

<file path=ppt/tags/tag280.xml><?xml version="1.0" encoding="utf-8"?>
<p:tagLst xmlns:p="http://schemas.openxmlformats.org/presentationml/2006/main">
  <p:tag name="AS_UNIQUEID" val="4769"/>
</p:tagLst>
</file>

<file path=ppt/tags/tag281.xml><?xml version="1.0" encoding="utf-8"?>
<p:tagLst xmlns:p="http://schemas.openxmlformats.org/presentationml/2006/main">
  <p:tag name="AS_UNIQUEID" val="4770"/>
  <p:tag name="KSO_WM_BEAUTIFY_FLAG" val=""/>
</p:tagLst>
</file>

<file path=ppt/tags/tag282.xml><?xml version="1.0" encoding="utf-8"?>
<p:tagLst xmlns:p="http://schemas.openxmlformats.org/presentationml/2006/main">
  <p:tag name="AS_UNIQUEID" val="4771"/>
</p:tagLst>
</file>

<file path=ppt/tags/tag283.xml><?xml version="1.0" encoding="utf-8"?>
<p:tagLst xmlns:p="http://schemas.openxmlformats.org/presentationml/2006/main">
  <p:tag name="AS_UNIQUEID" val="4772"/>
  <p:tag name="KSO_WM_BEAUTIFY_FLAG" val=""/>
</p:tagLst>
</file>

<file path=ppt/tags/tag284.xml><?xml version="1.0" encoding="utf-8"?>
<p:tagLst xmlns:p="http://schemas.openxmlformats.org/presentationml/2006/main">
  <p:tag name="AS_UNIQUEID" val="4773"/>
  <p:tag name="KSO_WM_BEAUTIFY_FLAG" val=""/>
</p:tagLst>
</file>

<file path=ppt/tags/tag285.xml><?xml version="1.0" encoding="utf-8"?>
<p:tagLst xmlns:p="http://schemas.openxmlformats.org/presentationml/2006/main">
  <p:tag name="AS_UNIQUEID" val="4774"/>
  <p:tag name="KSO_WM_BEAUTIFY_FLAG" val=""/>
</p:tagLst>
</file>

<file path=ppt/tags/tag286.xml><?xml version="1.0" encoding="utf-8"?>
<p:tagLst xmlns:p="http://schemas.openxmlformats.org/presentationml/2006/main">
  <p:tag name="AS_UNIQUEID" val="5256"/>
</p:tagLst>
</file>

<file path=ppt/tags/tag287.xml><?xml version="1.0" encoding="utf-8"?>
<p:tagLst xmlns:p="http://schemas.openxmlformats.org/presentationml/2006/main">
  <p:tag name="AS_UNIQUEID" val="5257"/>
</p:tagLst>
</file>

<file path=ppt/tags/tag288.xml><?xml version="1.0" encoding="utf-8"?>
<p:tagLst xmlns:p="http://schemas.openxmlformats.org/presentationml/2006/main">
  <p:tag name="AS_UNIQUEID" val="5258"/>
</p:tagLst>
</file>

<file path=ppt/tags/tag289.xml><?xml version="1.0" encoding="utf-8"?>
<p:tagLst xmlns:p="http://schemas.openxmlformats.org/presentationml/2006/main">
  <p:tag name="AS_UNIQUEID" val="5259"/>
</p:tagLst>
</file>

<file path=ppt/tags/tag29.xml><?xml version="1.0" encoding="utf-8"?>
<p:tagLst xmlns:p="http://schemas.openxmlformats.org/presentationml/2006/main">
  <p:tag name="AS_UNIQUEID" val="4746"/>
</p:tagLst>
</file>

<file path=ppt/tags/tag290.xml><?xml version="1.0" encoding="utf-8"?>
<p:tagLst xmlns:p="http://schemas.openxmlformats.org/presentationml/2006/main">
  <p:tag name="AS_UNIQUEID" val="5260"/>
</p:tagLst>
</file>

<file path=ppt/tags/tag291.xml><?xml version="1.0" encoding="utf-8"?>
<p:tagLst xmlns:p="http://schemas.openxmlformats.org/presentationml/2006/main">
  <p:tag name="AS_UNIQUEID" val="5261"/>
</p:tagLst>
</file>

<file path=ppt/tags/tag292.xml><?xml version="1.0" encoding="utf-8"?>
<p:tagLst xmlns:p="http://schemas.openxmlformats.org/presentationml/2006/main">
  <p:tag name="AS_UNIQUEID" val="5262"/>
</p:tagLst>
</file>

<file path=ppt/tags/tag293.xml><?xml version="1.0" encoding="utf-8"?>
<p:tagLst xmlns:p="http://schemas.openxmlformats.org/presentationml/2006/main">
  <p:tag name="AS_UNIQUEID" val="5263"/>
</p:tagLst>
</file>

<file path=ppt/tags/tag294.xml><?xml version="1.0" encoding="utf-8"?>
<p:tagLst xmlns:p="http://schemas.openxmlformats.org/presentationml/2006/main">
  <p:tag name="AS_UNIQUEID" val="5264"/>
</p:tagLst>
</file>

<file path=ppt/tags/tag295.xml><?xml version="1.0" encoding="utf-8"?>
<p:tagLst xmlns:p="http://schemas.openxmlformats.org/presentationml/2006/main">
  <p:tag name="AS_UNIQUEID" val="4778"/>
</p:tagLst>
</file>

<file path=ppt/tags/tag296.xml><?xml version="1.0" encoding="utf-8"?>
<p:tagLst xmlns:p="http://schemas.openxmlformats.org/presentationml/2006/main">
  <p:tag name="AS_UNIQUEID" val="4779"/>
</p:tagLst>
</file>

<file path=ppt/tags/tag297.xml><?xml version="1.0" encoding="utf-8"?>
<p:tagLst xmlns:p="http://schemas.openxmlformats.org/presentationml/2006/main">
  <p:tag name="AS_UNIQUEID" val="4780"/>
</p:tagLst>
</file>

<file path=ppt/tags/tag298.xml><?xml version="1.0" encoding="utf-8"?>
<p:tagLst xmlns:p="http://schemas.openxmlformats.org/presentationml/2006/main">
  <p:tag name="AS_UNIQUEID" val="5265"/>
</p:tagLst>
</file>

<file path=ppt/tags/tag299.xml><?xml version="1.0" encoding="utf-8"?>
<p:tagLst xmlns:p="http://schemas.openxmlformats.org/presentationml/2006/main">
  <p:tag name="AS_UNIQUEID" val="4769"/>
</p:tagLst>
</file>

<file path=ppt/tags/tag3.xml><?xml version="1.0" encoding="utf-8"?>
<p:tagLst xmlns:p="http://schemas.openxmlformats.org/presentationml/2006/main">
  <p:tag name="AS_UNIQUEID" val="4733"/>
</p:tagLst>
</file>

<file path=ppt/tags/tag30.xml><?xml version="1.0" encoding="utf-8"?>
<p:tagLst xmlns:p="http://schemas.openxmlformats.org/presentationml/2006/main">
  <p:tag name="AS_UNIQUEID" val="4747"/>
</p:tagLst>
</file>

<file path=ppt/tags/tag300.xml><?xml version="1.0" encoding="utf-8"?>
<p:tagLst xmlns:p="http://schemas.openxmlformats.org/presentationml/2006/main">
  <p:tag name="AS_UNIQUEID" val="4770"/>
  <p:tag name="KSO_WM_BEAUTIFY_FLAG" val=""/>
</p:tagLst>
</file>

<file path=ppt/tags/tag301.xml><?xml version="1.0" encoding="utf-8"?>
<p:tagLst xmlns:p="http://schemas.openxmlformats.org/presentationml/2006/main">
  <p:tag name="AS_UNIQUEID" val="4771"/>
</p:tagLst>
</file>

<file path=ppt/tags/tag302.xml><?xml version="1.0" encoding="utf-8"?>
<p:tagLst xmlns:p="http://schemas.openxmlformats.org/presentationml/2006/main">
  <p:tag name="AS_UNIQUEID" val="4772"/>
  <p:tag name="KSO_WM_BEAUTIFY_FLAG" val=""/>
</p:tagLst>
</file>

<file path=ppt/tags/tag303.xml><?xml version="1.0" encoding="utf-8"?>
<p:tagLst xmlns:p="http://schemas.openxmlformats.org/presentationml/2006/main">
  <p:tag name="AS_UNIQUEID" val="4773"/>
  <p:tag name="KSO_WM_BEAUTIFY_FLAG" val=""/>
</p:tagLst>
</file>

<file path=ppt/tags/tag304.xml><?xml version="1.0" encoding="utf-8"?>
<p:tagLst xmlns:p="http://schemas.openxmlformats.org/presentationml/2006/main">
  <p:tag name="AS_UNIQUEID" val="4774"/>
  <p:tag name="KSO_WM_BEAUTIFY_FLAG" val=""/>
</p:tagLst>
</file>

<file path=ppt/tags/tag305.xml><?xml version="1.0" encoding="utf-8"?>
<p:tagLst xmlns:p="http://schemas.openxmlformats.org/presentationml/2006/main">
  <p:tag name="AS_UNIQUEID" val="5266"/>
</p:tagLst>
</file>

<file path=ppt/tags/tag306.xml><?xml version="1.0" encoding="utf-8"?>
<p:tagLst xmlns:p="http://schemas.openxmlformats.org/presentationml/2006/main">
  <p:tag name="AS_UNIQUEID" val="5267"/>
</p:tagLst>
</file>

<file path=ppt/tags/tag307.xml><?xml version="1.0" encoding="utf-8"?>
<p:tagLst xmlns:p="http://schemas.openxmlformats.org/presentationml/2006/main">
  <p:tag name="AS_UNIQUEID" val="5268"/>
</p:tagLst>
</file>

<file path=ppt/tags/tag308.xml><?xml version="1.0" encoding="utf-8"?>
<p:tagLst xmlns:p="http://schemas.openxmlformats.org/presentationml/2006/main">
  <p:tag name="AS_UNIQUEID" val="4778"/>
</p:tagLst>
</file>

<file path=ppt/tags/tag309.xml><?xml version="1.0" encoding="utf-8"?>
<p:tagLst xmlns:p="http://schemas.openxmlformats.org/presentationml/2006/main">
  <p:tag name="AS_UNIQUEID" val="4779"/>
</p:tagLst>
</file>

<file path=ppt/tags/tag31.xml><?xml version="1.0" encoding="utf-8"?>
<p:tagLst xmlns:p="http://schemas.openxmlformats.org/presentationml/2006/main">
  <p:tag name="AS_UNIQUEID" val="4748"/>
</p:tagLst>
</file>

<file path=ppt/tags/tag310.xml><?xml version="1.0" encoding="utf-8"?>
<p:tagLst xmlns:p="http://schemas.openxmlformats.org/presentationml/2006/main">
  <p:tag name="AS_UNIQUEID" val="4780"/>
</p:tagLst>
</file>

<file path=ppt/tags/tag311.xml><?xml version="1.0" encoding="utf-8"?>
<p:tagLst xmlns:p="http://schemas.openxmlformats.org/presentationml/2006/main">
  <p:tag name="AS_UNIQUEID" val="5269"/>
</p:tagLst>
</file>

<file path=ppt/tags/tag312.xml><?xml version="1.0" encoding="utf-8"?>
<p:tagLst xmlns:p="http://schemas.openxmlformats.org/presentationml/2006/main">
  <p:tag name="AS_UNIQUEID" val="4769"/>
</p:tagLst>
</file>

<file path=ppt/tags/tag313.xml><?xml version="1.0" encoding="utf-8"?>
<p:tagLst xmlns:p="http://schemas.openxmlformats.org/presentationml/2006/main">
  <p:tag name="AS_UNIQUEID" val="4770"/>
  <p:tag name="KSO_WM_BEAUTIFY_FLAG" val=""/>
</p:tagLst>
</file>

<file path=ppt/tags/tag314.xml><?xml version="1.0" encoding="utf-8"?>
<p:tagLst xmlns:p="http://schemas.openxmlformats.org/presentationml/2006/main">
  <p:tag name="AS_UNIQUEID" val="4771"/>
</p:tagLst>
</file>

<file path=ppt/tags/tag315.xml><?xml version="1.0" encoding="utf-8"?>
<p:tagLst xmlns:p="http://schemas.openxmlformats.org/presentationml/2006/main">
  <p:tag name="AS_UNIQUEID" val="4772"/>
  <p:tag name="KSO_WM_BEAUTIFY_FLAG" val=""/>
</p:tagLst>
</file>

<file path=ppt/tags/tag316.xml><?xml version="1.0" encoding="utf-8"?>
<p:tagLst xmlns:p="http://schemas.openxmlformats.org/presentationml/2006/main">
  <p:tag name="AS_UNIQUEID" val="4773"/>
  <p:tag name="KSO_WM_BEAUTIFY_FLAG" val=""/>
</p:tagLst>
</file>

<file path=ppt/tags/tag317.xml><?xml version="1.0" encoding="utf-8"?>
<p:tagLst xmlns:p="http://schemas.openxmlformats.org/presentationml/2006/main">
  <p:tag name="AS_UNIQUEID" val="4774"/>
  <p:tag name="KSO_WM_BEAUTIFY_FLAG" val=""/>
</p:tagLst>
</file>

<file path=ppt/tags/tag318.xml><?xml version="1.0" encoding="utf-8"?>
<p:tagLst xmlns:p="http://schemas.openxmlformats.org/presentationml/2006/main">
  <p:tag name="AS_UNIQUEID" val="5270"/>
</p:tagLst>
</file>

<file path=ppt/tags/tag319.xml><?xml version="1.0" encoding="utf-8"?>
<p:tagLst xmlns:p="http://schemas.openxmlformats.org/presentationml/2006/main">
  <p:tag name="AS_UNIQUEID" val="5271"/>
</p:tagLst>
</file>

<file path=ppt/tags/tag32.xml><?xml version="1.0" encoding="utf-8"?>
<p:tagLst xmlns:p="http://schemas.openxmlformats.org/presentationml/2006/main">
  <p:tag name="AS_UNIQUEID" val="4749"/>
</p:tagLst>
</file>

<file path=ppt/tags/tag320.xml><?xml version="1.0" encoding="utf-8"?>
<p:tagLst xmlns:p="http://schemas.openxmlformats.org/presentationml/2006/main">
  <p:tag name="AS_UNIQUEID" val="5272"/>
</p:tagLst>
</file>

<file path=ppt/tags/tag321.xml><?xml version="1.0" encoding="utf-8"?>
<p:tagLst xmlns:p="http://schemas.openxmlformats.org/presentationml/2006/main">
  <p:tag name="AS_UNIQUEID" val="5273"/>
</p:tagLst>
</file>

<file path=ppt/tags/tag322.xml><?xml version="1.0" encoding="utf-8"?>
<p:tagLst xmlns:p="http://schemas.openxmlformats.org/presentationml/2006/main">
  <p:tag name="AS_UNIQUEID" val="5274"/>
</p:tagLst>
</file>

<file path=ppt/tags/tag323.xml><?xml version="1.0" encoding="utf-8"?>
<p:tagLst xmlns:p="http://schemas.openxmlformats.org/presentationml/2006/main">
  <p:tag name="AS_UNIQUEID" val="5275"/>
</p:tagLst>
</file>

<file path=ppt/tags/tag324.xml><?xml version="1.0" encoding="utf-8"?>
<p:tagLst xmlns:p="http://schemas.openxmlformats.org/presentationml/2006/main">
  <p:tag name="AS_UNIQUEID" val="5276"/>
</p:tagLst>
</file>

<file path=ppt/tags/tag325.xml><?xml version="1.0" encoding="utf-8"?>
<p:tagLst xmlns:p="http://schemas.openxmlformats.org/presentationml/2006/main">
  <p:tag name="AS_UNIQUEID" val="5277"/>
</p:tagLst>
</file>

<file path=ppt/tags/tag326.xml><?xml version="1.0" encoding="utf-8"?>
<p:tagLst xmlns:p="http://schemas.openxmlformats.org/presentationml/2006/main">
  <p:tag name="AS_UNIQUEID" val="4778"/>
</p:tagLst>
</file>

<file path=ppt/tags/tag327.xml><?xml version="1.0" encoding="utf-8"?>
<p:tagLst xmlns:p="http://schemas.openxmlformats.org/presentationml/2006/main">
  <p:tag name="AS_UNIQUEID" val="4779"/>
</p:tagLst>
</file>

<file path=ppt/tags/tag328.xml><?xml version="1.0" encoding="utf-8"?>
<p:tagLst xmlns:p="http://schemas.openxmlformats.org/presentationml/2006/main">
  <p:tag name="AS_UNIQUEID" val="4780"/>
</p:tagLst>
</file>

<file path=ppt/tags/tag329.xml><?xml version="1.0" encoding="utf-8"?>
<p:tagLst xmlns:p="http://schemas.openxmlformats.org/presentationml/2006/main">
  <p:tag name="AS_UNIQUEID" val="5278"/>
</p:tagLst>
</file>

<file path=ppt/tags/tag33.xml><?xml version="1.0" encoding="utf-8"?>
<p:tagLst xmlns:p="http://schemas.openxmlformats.org/presentationml/2006/main">
  <p:tag name="AS_UNIQUEID" val="5139"/>
</p:tagLst>
</file>

<file path=ppt/tags/tag330.xml><?xml version="1.0" encoding="utf-8"?>
<p:tagLst xmlns:p="http://schemas.openxmlformats.org/presentationml/2006/main">
  <p:tag name="AS_UNIQUEID" val="4769"/>
</p:tagLst>
</file>

<file path=ppt/tags/tag331.xml><?xml version="1.0" encoding="utf-8"?>
<p:tagLst xmlns:p="http://schemas.openxmlformats.org/presentationml/2006/main">
  <p:tag name="AS_UNIQUEID" val="4770"/>
  <p:tag name="KSO_WM_BEAUTIFY_FLAG" val=""/>
</p:tagLst>
</file>

<file path=ppt/tags/tag332.xml><?xml version="1.0" encoding="utf-8"?>
<p:tagLst xmlns:p="http://schemas.openxmlformats.org/presentationml/2006/main">
  <p:tag name="AS_UNIQUEID" val="4771"/>
</p:tagLst>
</file>

<file path=ppt/tags/tag333.xml><?xml version="1.0" encoding="utf-8"?>
<p:tagLst xmlns:p="http://schemas.openxmlformats.org/presentationml/2006/main">
  <p:tag name="AS_UNIQUEID" val="4772"/>
  <p:tag name="KSO_WM_BEAUTIFY_FLAG" val=""/>
</p:tagLst>
</file>

<file path=ppt/tags/tag334.xml><?xml version="1.0" encoding="utf-8"?>
<p:tagLst xmlns:p="http://schemas.openxmlformats.org/presentationml/2006/main">
  <p:tag name="AS_UNIQUEID" val="4773"/>
  <p:tag name="KSO_WM_BEAUTIFY_FLAG" val=""/>
</p:tagLst>
</file>

<file path=ppt/tags/tag335.xml><?xml version="1.0" encoding="utf-8"?>
<p:tagLst xmlns:p="http://schemas.openxmlformats.org/presentationml/2006/main">
  <p:tag name="AS_UNIQUEID" val="4774"/>
  <p:tag name="KSO_WM_BEAUTIFY_FLAG" val=""/>
</p:tagLst>
</file>

<file path=ppt/tags/tag336.xml><?xml version="1.0" encoding="utf-8"?>
<p:tagLst xmlns:p="http://schemas.openxmlformats.org/presentationml/2006/main">
  <p:tag name="AS_UNIQUEID" val="5279"/>
</p:tagLst>
</file>

<file path=ppt/tags/tag337.xml><?xml version="1.0" encoding="utf-8"?>
<p:tagLst xmlns:p="http://schemas.openxmlformats.org/presentationml/2006/main">
  <p:tag name="AS_UNIQUEID" val="5280"/>
</p:tagLst>
</file>

<file path=ppt/tags/tag338.xml><?xml version="1.0" encoding="utf-8"?>
<p:tagLst xmlns:p="http://schemas.openxmlformats.org/presentationml/2006/main">
  <p:tag name="AS_UNIQUEID" val="5281"/>
</p:tagLst>
</file>

<file path=ppt/tags/tag339.xml><?xml version="1.0" encoding="utf-8"?>
<p:tagLst xmlns:p="http://schemas.openxmlformats.org/presentationml/2006/main">
  <p:tag name="AS_UNIQUEID" val="5282"/>
</p:tagLst>
</file>

<file path=ppt/tags/tag34.xml><?xml version="1.0" encoding="utf-8"?>
<p:tagLst xmlns:p="http://schemas.openxmlformats.org/presentationml/2006/main">
  <p:tag name="AS_UNIQUEID" val="5148"/>
</p:tagLst>
</file>

<file path=ppt/tags/tag340.xml><?xml version="1.0" encoding="utf-8"?>
<p:tagLst xmlns:p="http://schemas.openxmlformats.org/presentationml/2006/main">
  <p:tag name="AS_UNIQUEID" val="5283"/>
</p:tagLst>
</file>

<file path=ppt/tags/tag341.xml><?xml version="1.0" encoding="utf-8"?>
<p:tagLst xmlns:p="http://schemas.openxmlformats.org/presentationml/2006/main">
  <p:tag name="AS_UNIQUEID" val="5284"/>
</p:tagLst>
</file>

<file path=ppt/tags/tag342.xml><?xml version="1.0" encoding="utf-8"?>
<p:tagLst xmlns:p="http://schemas.openxmlformats.org/presentationml/2006/main">
  <p:tag name="AS_UNIQUEID" val="5285"/>
</p:tagLst>
</file>

<file path=ppt/tags/tag343.xml><?xml version="1.0" encoding="utf-8"?>
<p:tagLst xmlns:p="http://schemas.openxmlformats.org/presentationml/2006/main">
  <p:tag name="AS_UNIQUEID" val="4778"/>
</p:tagLst>
</file>

<file path=ppt/tags/tag344.xml><?xml version="1.0" encoding="utf-8"?>
<p:tagLst xmlns:p="http://schemas.openxmlformats.org/presentationml/2006/main">
  <p:tag name="AS_UNIQUEID" val="4779"/>
</p:tagLst>
</file>

<file path=ppt/tags/tag345.xml><?xml version="1.0" encoding="utf-8"?>
<p:tagLst xmlns:p="http://schemas.openxmlformats.org/presentationml/2006/main">
  <p:tag name="AS_UNIQUEID" val="4780"/>
</p:tagLst>
</file>

<file path=ppt/tags/tag346.xml><?xml version="1.0" encoding="utf-8"?>
<p:tagLst xmlns:p="http://schemas.openxmlformats.org/presentationml/2006/main">
  <p:tag name="AS_UNIQUEID" val="5286"/>
</p:tagLst>
</file>

<file path=ppt/tags/tag347.xml><?xml version="1.0" encoding="utf-8"?>
<p:tagLst xmlns:p="http://schemas.openxmlformats.org/presentationml/2006/main">
  <p:tag name="AS_UNIQUEID" val="4769"/>
</p:tagLst>
</file>

<file path=ppt/tags/tag348.xml><?xml version="1.0" encoding="utf-8"?>
<p:tagLst xmlns:p="http://schemas.openxmlformats.org/presentationml/2006/main">
  <p:tag name="AS_UNIQUEID" val="4770"/>
  <p:tag name="KSO_WM_BEAUTIFY_FLAG" val=""/>
</p:tagLst>
</file>

<file path=ppt/tags/tag349.xml><?xml version="1.0" encoding="utf-8"?>
<p:tagLst xmlns:p="http://schemas.openxmlformats.org/presentationml/2006/main">
  <p:tag name="AS_UNIQUEID" val="4771"/>
</p:tagLst>
</file>

<file path=ppt/tags/tag35.xml><?xml version="1.0" encoding="utf-8"?>
<p:tagLst xmlns:p="http://schemas.openxmlformats.org/presentationml/2006/main">
  <p:tag name="AS_UNIQUEID" val="5149"/>
</p:tagLst>
</file>

<file path=ppt/tags/tag350.xml><?xml version="1.0" encoding="utf-8"?>
<p:tagLst xmlns:p="http://schemas.openxmlformats.org/presentationml/2006/main">
  <p:tag name="AS_UNIQUEID" val="4772"/>
  <p:tag name="KSO_WM_BEAUTIFY_FLAG" val=""/>
</p:tagLst>
</file>

<file path=ppt/tags/tag351.xml><?xml version="1.0" encoding="utf-8"?>
<p:tagLst xmlns:p="http://schemas.openxmlformats.org/presentationml/2006/main">
  <p:tag name="AS_UNIQUEID" val="4773"/>
  <p:tag name="KSO_WM_BEAUTIFY_FLAG" val=""/>
</p:tagLst>
</file>

<file path=ppt/tags/tag352.xml><?xml version="1.0" encoding="utf-8"?>
<p:tagLst xmlns:p="http://schemas.openxmlformats.org/presentationml/2006/main">
  <p:tag name="AS_UNIQUEID" val="4774"/>
  <p:tag name="KSO_WM_BEAUTIFY_FLAG" val=""/>
</p:tagLst>
</file>

<file path=ppt/tags/tag353.xml><?xml version="1.0" encoding="utf-8"?>
<p:tagLst xmlns:p="http://schemas.openxmlformats.org/presentationml/2006/main">
  <p:tag name="AS_UNIQUEID" val="5287"/>
  <p:tag name="KSO_WM_BEAUTIFY_FLAG" val=""/>
</p:tagLst>
</file>

<file path=ppt/tags/tag354.xml><?xml version="1.0" encoding="utf-8"?>
<p:tagLst xmlns:p="http://schemas.openxmlformats.org/presentationml/2006/main">
  <p:tag name="AS_UNIQUEID" val="5288"/>
</p:tagLst>
</file>

<file path=ppt/tags/tag355.xml><?xml version="1.0" encoding="utf-8"?>
<p:tagLst xmlns:p="http://schemas.openxmlformats.org/presentationml/2006/main">
  <p:tag name="AS_UNIQUEID" val="5289"/>
</p:tagLst>
</file>

<file path=ppt/tags/tag356.xml><?xml version="1.0" encoding="utf-8"?>
<p:tagLst xmlns:p="http://schemas.openxmlformats.org/presentationml/2006/main">
  <p:tag name="AS_UNIQUEID" val="5290"/>
</p:tagLst>
</file>

<file path=ppt/tags/tag357.xml><?xml version="1.0" encoding="utf-8"?>
<p:tagLst xmlns:p="http://schemas.openxmlformats.org/presentationml/2006/main">
  <p:tag name="AS_UNIQUEID" val="5291"/>
</p:tagLst>
</file>

<file path=ppt/tags/tag358.xml><?xml version="1.0" encoding="utf-8"?>
<p:tagLst xmlns:p="http://schemas.openxmlformats.org/presentationml/2006/main">
  <p:tag name="AS_UNIQUEID" val="5292"/>
</p:tagLst>
</file>

<file path=ppt/tags/tag359.xml><?xml version="1.0" encoding="utf-8"?>
<p:tagLst xmlns:p="http://schemas.openxmlformats.org/presentationml/2006/main">
  <p:tag name="AS_UNIQUEID" val="5293"/>
  <p:tag name="KSO_WM_BEAUTIFY_FLAG" val=""/>
</p:tagLst>
</file>

<file path=ppt/tags/tag36.xml><?xml version="1.0" encoding="utf-8"?>
<p:tagLst xmlns:p="http://schemas.openxmlformats.org/presentationml/2006/main">
  <p:tag name="AS_UNIQUEID" val="4751"/>
</p:tagLst>
</file>

<file path=ppt/tags/tag360.xml><?xml version="1.0" encoding="utf-8"?>
<p:tagLst xmlns:p="http://schemas.openxmlformats.org/presentationml/2006/main">
  <p:tag name="AS_UNIQUEID" val="5294"/>
</p:tagLst>
</file>

<file path=ppt/tags/tag361.xml><?xml version="1.0" encoding="utf-8"?>
<p:tagLst xmlns:p="http://schemas.openxmlformats.org/presentationml/2006/main">
  <p:tag name="AS_UNIQUEID" val="5090"/>
</p:tagLst>
</file>

<file path=ppt/tags/tag362.xml><?xml version="1.0" encoding="utf-8"?>
<p:tagLst xmlns:p="http://schemas.openxmlformats.org/presentationml/2006/main">
  <p:tag name="AS_UNIQUEID" val="5091"/>
</p:tagLst>
</file>

<file path=ppt/tags/tag363.xml><?xml version="1.0" encoding="utf-8"?>
<p:tagLst xmlns:p="http://schemas.openxmlformats.org/presentationml/2006/main">
  <p:tag name="AS_UNIQUEID" val="5092"/>
</p:tagLst>
</file>

<file path=ppt/tags/tag364.xml><?xml version="1.0" encoding="utf-8"?>
<p:tagLst xmlns:p="http://schemas.openxmlformats.org/presentationml/2006/main">
  <p:tag name="AS_UNIQUEID" val="5295"/>
</p:tagLst>
</file>

<file path=ppt/tags/tag365.xml><?xml version="1.0" encoding="utf-8"?>
<p:tagLst xmlns:p="http://schemas.openxmlformats.org/presentationml/2006/main">
  <p:tag name="AS_UNIQUEID" val="5094"/>
</p:tagLst>
</file>

<file path=ppt/tags/tag366.xml><?xml version="1.0" encoding="utf-8"?>
<p:tagLst xmlns:p="http://schemas.openxmlformats.org/presentationml/2006/main">
  <p:tag name="AS_UNIQUEID" val="5095"/>
</p:tagLst>
</file>

<file path=ppt/tags/tag367.xml><?xml version="1.0" encoding="utf-8"?>
<p:tagLst xmlns:p="http://schemas.openxmlformats.org/presentationml/2006/main">
  <p:tag name="AS_UNIQUEID" val="5096"/>
  <p:tag name="KSO_WM_BEAUTIFY_FLAG" val=""/>
</p:tagLst>
</file>

<file path=ppt/tags/tag368.xml><?xml version="1.0" encoding="utf-8"?>
<p:tagLst xmlns:p="http://schemas.openxmlformats.org/presentationml/2006/main">
  <p:tag name="AS_UNIQUEID" val="5097"/>
</p:tagLst>
</file>

<file path=ppt/tags/tag369.xml><?xml version="1.0" encoding="utf-8"?>
<p:tagLst xmlns:p="http://schemas.openxmlformats.org/presentationml/2006/main">
  <p:tag name="AS_UNIQUEID" val="5098"/>
  <p:tag name="KSO_WM_BEAUTIFY_FLAG" val=""/>
</p:tagLst>
</file>

<file path=ppt/tags/tag37.xml><?xml version="1.0" encoding="utf-8"?>
<p:tagLst xmlns:p="http://schemas.openxmlformats.org/presentationml/2006/main">
  <p:tag name="AS_UNIQUEID" val="4752"/>
</p:tagLst>
</file>

<file path=ppt/tags/tag370.xml><?xml version="1.0" encoding="utf-8"?>
<p:tagLst xmlns:p="http://schemas.openxmlformats.org/presentationml/2006/main">
  <p:tag name="AS_UNIQUEID" val="5099"/>
  <p:tag name="KSO_WM_BEAUTIFY_FLAG" val=""/>
</p:tagLst>
</file>

<file path=ppt/tags/tag371.xml><?xml version="1.0" encoding="utf-8"?>
<p:tagLst xmlns:p="http://schemas.openxmlformats.org/presentationml/2006/main">
  <p:tag name="AS_UNIQUEID" val="5296"/>
</p:tagLst>
</file>

<file path=ppt/tags/tag372.xml><?xml version="1.0" encoding="utf-8"?>
<p:tagLst xmlns:p="http://schemas.openxmlformats.org/presentationml/2006/main">
  <p:tag name="AS_UNIQUEID" val="5297"/>
</p:tagLst>
</file>

<file path=ppt/tags/tag373.xml><?xml version="1.0" encoding="utf-8"?>
<p:tagLst xmlns:p="http://schemas.openxmlformats.org/presentationml/2006/main">
  <p:tag name="AS_UNIQUEID" val="5298"/>
</p:tagLst>
</file>

<file path=ppt/tags/tag374.xml><?xml version="1.0" encoding="utf-8"?>
<p:tagLst xmlns:p="http://schemas.openxmlformats.org/presentationml/2006/main">
  <p:tag name="AS_UNIQUEID" val="5299"/>
</p:tagLst>
</file>

<file path=ppt/tags/tag375.xml><?xml version="1.0" encoding="utf-8"?>
<p:tagLst xmlns:p="http://schemas.openxmlformats.org/presentationml/2006/main">
  <p:tag name="AS_UNIQUEID" val="5300"/>
</p:tagLst>
</file>

<file path=ppt/tags/tag376.xml><?xml version="1.0" encoding="utf-8"?>
<p:tagLst xmlns:p="http://schemas.openxmlformats.org/presentationml/2006/main">
  <p:tag name="AS_UNIQUEID" val="5301"/>
</p:tagLst>
</file>

<file path=ppt/tags/tag377.xml><?xml version="1.0" encoding="utf-8"?>
<p:tagLst xmlns:p="http://schemas.openxmlformats.org/presentationml/2006/main">
  <p:tag name="AS_UNIQUEID" val="5302"/>
</p:tagLst>
</file>

<file path=ppt/tags/tag378.xml><?xml version="1.0" encoding="utf-8"?>
<p:tagLst xmlns:p="http://schemas.openxmlformats.org/presentationml/2006/main">
  <p:tag name="AS_UNIQUEID" val="5303"/>
  <p:tag name="KSO_WM_BEAUTIFY_FLAG" val=""/>
</p:tagLst>
</file>

<file path=ppt/tags/tag379.xml><?xml version="1.0" encoding="utf-8"?>
<p:tagLst xmlns:p="http://schemas.openxmlformats.org/presentationml/2006/main">
  <p:tag name="AS_UNIQUEID" val="5304"/>
</p:tagLst>
</file>

<file path=ppt/tags/tag38.xml><?xml version="1.0" encoding="utf-8"?>
<p:tagLst xmlns:p="http://schemas.openxmlformats.org/presentationml/2006/main">
  <p:tag name="AS_UNIQUEID" val="4753"/>
</p:tagLst>
</file>

<file path=ppt/tags/tag380.xml><?xml version="1.0" encoding="utf-8"?>
<p:tagLst xmlns:p="http://schemas.openxmlformats.org/presentationml/2006/main">
  <p:tag name="AS_UNIQUEID" val="5305"/>
</p:tagLst>
</file>

<file path=ppt/tags/tag381.xml><?xml version="1.0" encoding="utf-8"?>
<p:tagLst xmlns:p="http://schemas.openxmlformats.org/presentationml/2006/main">
  <p:tag name="AS_UNIQUEID" val="5306"/>
  <p:tag name="KSO_WM_BEAUTIFY_FLAG" val=""/>
</p:tagLst>
</file>

<file path=ppt/tags/tag382.xml><?xml version="1.0" encoding="utf-8"?>
<p:tagLst xmlns:p="http://schemas.openxmlformats.org/presentationml/2006/main">
  <p:tag name="AS_UNIQUEID" val="5307"/>
</p:tagLst>
</file>

<file path=ppt/tags/tag383.xml><?xml version="1.0" encoding="utf-8"?>
<p:tagLst xmlns:p="http://schemas.openxmlformats.org/presentationml/2006/main">
  <p:tag name="AS_UNIQUEID" val="5111"/>
</p:tagLst>
</file>

<file path=ppt/tags/tag384.xml><?xml version="1.0" encoding="utf-8"?>
<p:tagLst xmlns:p="http://schemas.openxmlformats.org/presentationml/2006/main">
  <p:tag name="AS_UNIQUEID" val="5112"/>
</p:tagLst>
</file>

<file path=ppt/tags/tag385.xml><?xml version="1.0" encoding="utf-8"?>
<p:tagLst xmlns:p="http://schemas.openxmlformats.org/presentationml/2006/main">
  <p:tag name="AS_UNIQUEID" val="5113"/>
</p:tagLst>
</file>

<file path=ppt/tags/tag386.xml><?xml version="1.0" encoding="utf-8"?>
<p:tagLst xmlns:p="http://schemas.openxmlformats.org/presentationml/2006/main">
  <p:tag name="AS_UNIQUEID" val="5308"/>
</p:tagLst>
</file>

<file path=ppt/tags/tag387.xml><?xml version="1.0" encoding="utf-8"?>
<p:tagLst xmlns:p="http://schemas.openxmlformats.org/presentationml/2006/main">
  <p:tag name="AS_UNIQUEID" val="5115"/>
</p:tagLst>
</file>

<file path=ppt/tags/tag388.xml><?xml version="1.0" encoding="utf-8"?>
<p:tagLst xmlns:p="http://schemas.openxmlformats.org/presentationml/2006/main">
  <p:tag name="AS_UNIQUEID" val="5116"/>
</p:tagLst>
</file>

<file path=ppt/tags/tag389.xml><?xml version="1.0" encoding="utf-8"?>
<p:tagLst xmlns:p="http://schemas.openxmlformats.org/presentationml/2006/main">
  <p:tag name="AS_UNIQUEID" val="5117"/>
  <p:tag name="KSO_WM_BEAUTIFY_FLAG" val=""/>
</p:tagLst>
</file>

<file path=ppt/tags/tag39.xml><?xml version="1.0" encoding="utf-8"?>
<p:tagLst xmlns:p="http://schemas.openxmlformats.org/presentationml/2006/main">
  <p:tag name="AS_UNIQUEID" val="4754"/>
</p:tagLst>
</file>

<file path=ppt/tags/tag390.xml><?xml version="1.0" encoding="utf-8"?>
<p:tagLst xmlns:p="http://schemas.openxmlformats.org/presentationml/2006/main">
  <p:tag name="AS_UNIQUEID" val="5118"/>
</p:tagLst>
</file>

<file path=ppt/tags/tag391.xml><?xml version="1.0" encoding="utf-8"?>
<p:tagLst xmlns:p="http://schemas.openxmlformats.org/presentationml/2006/main">
  <p:tag name="AS_UNIQUEID" val="5119"/>
  <p:tag name="KSO_WM_BEAUTIFY_FLAG" val=""/>
</p:tagLst>
</file>

<file path=ppt/tags/tag392.xml><?xml version="1.0" encoding="utf-8"?>
<p:tagLst xmlns:p="http://schemas.openxmlformats.org/presentationml/2006/main">
  <p:tag name="AS_UNIQUEID" val="5120"/>
  <p:tag name="KSO_WM_BEAUTIFY_FLAG" val=""/>
</p:tagLst>
</file>

<file path=ppt/tags/tag393.xml><?xml version="1.0" encoding="utf-8"?>
<p:tagLst xmlns:p="http://schemas.openxmlformats.org/presentationml/2006/main">
  <p:tag name="AS_UNIQUEID" val="3560"/>
</p:tagLst>
</file>

<file path=ppt/tags/tag394.xml><?xml version="1.0" encoding="utf-8"?>
<p:tagLst xmlns:p="http://schemas.openxmlformats.org/presentationml/2006/main">
  <p:tag name="AS_UNIQUEID" val="5125"/>
</p:tagLst>
</file>

<file path=ppt/tags/tag395.xml><?xml version="1.0" encoding="utf-8"?>
<p:tagLst xmlns:p="http://schemas.openxmlformats.org/presentationml/2006/main">
  <p:tag name="AS_UNIQUEID" val="5309"/>
  <p:tag name="KSO_WM_BEAUTIFY_FLAG" val=""/>
</p:tagLst>
</file>

<file path=ppt/tags/tag396.xml><?xml version="1.0" encoding="utf-8"?>
<p:tagLst xmlns:p="http://schemas.openxmlformats.org/presentationml/2006/main">
  <p:tag name="AS_UNIQUEID" val="5310"/>
  <p:tag name="KSO_WM_BEAUTIFY_FLAG" val=""/>
</p:tagLst>
</file>

<file path=ppt/tags/tag397.xml><?xml version="1.0" encoding="utf-8"?>
<p:tagLst xmlns:p="http://schemas.openxmlformats.org/presentationml/2006/main">
  <p:tag name="AS_UNIQUEID" val="5311"/>
</p:tagLst>
</file>

<file path=ppt/tags/tag398.xml><?xml version="1.0" encoding="utf-8"?>
<p:tagLst xmlns:p="http://schemas.openxmlformats.org/presentationml/2006/main">
  <p:tag name="AS_UNIQUEID" val="5111"/>
</p:tagLst>
</file>

<file path=ppt/tags/tag399.xml><?xml version="1.0" encoding="utf-8"?>
<p:tagLst xmlns:p="http://schemas.openxmlformats.org/presentationml/2006/main">
  <p:tag name="AS_UNIQUEID" val="5112"/>
</p:tagLst>
</file>

<file path=ppt/tags/tag4.xml><?xml version="1.0" encoding="utf-8"?>
<p:tagLst xmlns:p="http://schemas.openxmlformats.org/presentationml/2006/main">
  <p:tag name="AS_UNIQUEID" val="4734"/>
</p:tagLst>
</file>

<file path=ppt/tags/tag40.xml><?xml version="1.0" encoding="utf-8"?>
<p:tagLst xmlns:p="http://schemas.openxmlformats.org/presentationml/2006/main">
  <p:tag name="AS_UNIQUEID" val="4755"/>
</p:tagLst>
</file>

<file path=ppt/tags/tag400.xml><?xml version="1.0" encoding="utf-8"?>
<p:tagLst xmlns:p="http://schemas.openxmlformats.org/presentationml/2006/main">
  <p:tag name="AS_UNIQUEID" val="5113"/>
</p:tagLst>
</file>

<file path=ppt/tags/tag401.xml><?xml version="1.0" encoding="utf-8"?>
<p:tagLst xmlns:p="http://schemas.openxmlformats.org/presentationml/2006/main">
  <p:tag name="AS_UNIQUEID" val="5312"/>
</p:tagLst>
</file>

<file path=ppt/tags/tag402.xml><?xml version="1.0" encoding="utf-8"?>
<p:tagLst xmlns:p="http://schemas.openxmlformats.org/presentationml/2006/main">
  <p:tag name="AS_UNIQUEID" val="5115"/>
</p:tagLst>
</file>

<file path=ppt/tags/tag403.xml><?xml version="1.0" encoding="utf-8"?>
<p:tagLst xmlns:p="http://schemas.openxmlformats.org/presentationml/2006/main">
  <p:tag name="AS_UNIQUEID" val="5116"/>
</p:tagLst>
</file>

<file path=ppt/tags/tag404.xml><?xml version="1.0" encoding="utf-8"?>
<p:tagLst xmlns:p="http://schemas.openxmlformats.org/presentationml/2006/main">
  <p:tag name="AS_UNIQUEID" val="5117"/>
  <p:tag name="KSO_WM_BEAUTIFY_FLAG" val=""/>
</p:tagLst>
</file>

<file path=ppt/tags/tag405.xml><?xml version="1.0" encoding="utf-8"?>
<p:tagLst xmlns:p="http://schemas.openxmlformats.org/presentationml/2006/main">
  <p:tag name="AS_UNIQUEID" val="5118"/>
</p:tagLst>
</file>

<file path=ppt/tags/tag406.xml><?xml version="1.0" encoding="utf-8"?>
<p:tagLst xmlns:p="http://schemas.openxmlformats.org/presentationml/2006/main">
  <p:tag name="AS_UNIQUEID" val="5119"/>
  <p:tag name="KSO_WM_BEAUTIFY_FLAG" val=""/>
</p:tagLst>
</file>

<file path=ppt/tags/tag407.xml><?xml version="1.0" encoding="utf-8"?>
<p:tagLst xmlns:p="http://schemas.openxmlformats.org/presentationml/2006/main">
  <p:tag name="AS_UNIQUEID" val="5120"/>
  <p:tag name="KSO_WM_BEAUTIFY_FLAG" val=""/>
</p:tagLst>
</file>

<file path=ppt/tags/tag408.xml><?xml version="1.0" encoding="utf-8"?>
<p:tagLst xmlns:p="http://schemas.openxmlformats.org/presentationml/2006/main">
  <p:tag name="AS_UNIQUEID" val="3560"/>
</p:tagLst>
</file>

<file path=ppt/tags/tag409.xml><?xml version="1.0" encoding="utf-8"?>
<p:tagLst xmlns:p="http://schemas.openxmlformats.org/presentationml/2006/main">
  <p:tag name="AS_UNIQUEID" val="5125"/>
</p:tagLst>
</file>

<file path=ppt/tags/tag41.xml><?xml version="1.0" encoding="utf-8"?>
<p:tagLst xmlns:p="http://schemas.openxmlformats.org/presentationml/2006/main">
  <p:tag name="AS_UNIQUEID" val="4756"/>
</p:tagLst>
</file>

<file path=ppt/tags/tag410.xml><?xml version="1.0" encoding="utf-8"?>
<p:tagLst xmlns:p="http://schemas.openxmlformats.org/presentationml/2006/main">
  <p:tag name="AS_UNIQUEID" val="5313"/>
</p:tagLst>
</file>

<file path=ppt/tags/tag411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zczZTRhNjgyZDY5MWQ1YjQ5ZTgwMDQ4ODZlMjVlMjMifQ=="/>
  <p:tag name="KSO_WPP_MARK_KEY" val="f45c9c3e-e688-497f-9794-ec145ffb7bc0"/>
</p:tagLst>
</file>

<file path=ppt/tags/tag42.xml><?xml version="1.0" encoding="utf-8"?>
<p:tagLst xmlns:p="http://schemas.openxmlformats.org/presentationml/2006/main">
  <p:tag name="AS_UNIQUEID" val="5150"/>
</p:tagLst>
</file>

<file path=ppt/tags/tag43.xml><?xml version="1.0" encoding="utf-8"?>
<p:tagLst xmlns:p="http://schemas.openxmlformats.org/presentationml/2006/main">
  <p:tag name="AS_UNIQUEID" val="4758"/>
</p:tagLst>
</file>

<file path=ppt/tags/tag44.xml><?xml version="1.0" encoding="utf-8"?>
<p:tagLst xmlns:p="http://schemas.openxmlformats.org/presentationml/2006/main">
  <p:tag name="AS_UNIQUEID" val="4759"/>
</p:tagLst>
</file>

<file path=ppt/tags/tag45.xml><?xml version="1.0" encoding="utf-8"?>
<p:tagLst xmlns:p="http://schemas.openxmlformats.org/presentationml/2006/main">
  <p:tag name="AS_UNIQUEID" val="4760"/>
</p:tagLst>
</file>

<file path=ppt/tags/tag46.xml><?xml version="1.0" encoding="utf-8"?>
<p:tagLst xmlns:p="http://schemas.openxmlformats.org/presentationml/2006/main">
  <p:tag name="AS_UNIQUEID" val="4761"/>
</p:tagLst>
</file>

<file path=ppt/tags/tag47.xml><?xml version="1.0" encoding="utf-8"?>
<p:tagLst xmlns:p="http://schemas.openxmlformats.org/presentationml/2006/main">
  <p:tag name="AS_UNIQUEID" val="5151"/>
</p:tagLst>
</file>

<file path=ppt/tags/tag48.xml><?xml version="1.0" encoding="utf-8"?>
<p:tagLst xmlns:p="http://schemas.openxmlformats.org/presentationml/2006/main">
  <p:tag name="AS_UNIQUEID" val="4725"/>
</p:tagLst>
</file>

<file path=ppt/tags/tag49.xml><?xml version="1.0" encoding="utf-8"?>
<p:tagLst xmlns:p="http://schemas.openxmlformats.org/presentationml/2006/main">
  <p:tag name="AS_UNIQUEID" val="4726"/>
</p:tagLst>
</file>

<file path=ppt/tags/tag5.xml><?xml version="1.0" encoding="utf-8"?>
<p:tagLst xmlns:p="http://schemas.openxmlformats.org/presentationml/2006/main">
  <p:tag name="AS_UNIQUEID" val="4735"/>
</p:tagLst>
</file>

<file path=ppt/tags/tag50.xml><?xml version="1.0" encoding="utf-8"?>
<p:tagLst xmlns:p="http://schemas.openxmlformats.org/presentationml/2006/main">
  <p:tag name="AS_UNIQUEID" val="4727"/>
</p:tagLst>
</file>

<file path=ppt/tags/tag51.xml><?xml version="1.0" encoding="utf-8"?>
<p:tagLst xmlns:p="http://schemas.openxmlformats.org/presentationml/2006/main">
  <p:tag name="AS_UNIQUEID" val="4728"/>
</p:tagLst>
</file>

<file path=ppt/tags/tag52.xml><?xml version="1.0" encoding="utf-8"?>
<p:tagLst xmlns:p="http://schemas.openxmlformats.org/presentationml/2006/main">
  <p:tag name="AS_UNIQUEID" val="4730"/>
</p:tagLst>
</file>

<file path=ppt/tags/tag53.xml><?xml version="1.0" encoding="utf-8"?>
<p:tagLst xmlns:p="http://schemas.openxmlformats.org/presentationml/2006/main">
  <p:tag name="AS_UNIQUEID" val="4730"/>
  <p:tag name="KSO_WM_BEAUTIFY_FLAG" val=""/>
</p:tagLst>
</file>

<file path=ppt/tags/tag54.xml><?xml version="1.0" encoding="utf-8"?>
<p:tagLst xmlns:p="http://schemas.openxmlformats.org/presentationml/2006/main">
  <p:tag name="AS_UNIQUEID" val="5152"/>
  <p:tag name="KSO_WM_BEAUTIFY_FLAG" val=""/>
</p:tagLst>
</file>

<file path=ppt/tags/tag55.xml><?xml version="1.0" encoding="utf-8"?>
<p:tagLst xmlns:p="http://schemas.openxmlformats.org/presentationml/2006/main">
  <p:tag name="AS_UNIQUEID" val="5153"/>
</p:tagLst>
</file>

<file path=ppt/tags/tag56.xml><?xml version="1.0" encoding="utf-8"?>
<p:tagLst xmlns:p="http://schemas.openxmlformats.org/presentationml/2006/main">
  <p:tag name="AS_UNIQUEID" val="4765"/>
</p:tagLst>
</file>

<file path=ppt/tags/tag57.xml><?xml version="1.0" encoding="utf-8"?>
<p:tagLst xmlns:p="http://schemas.openxmlformats.org/presentationml/2006/main">
  <p:tag name="AS_UNIQUEID" val="4766"/>
</p:tagLst>
</file>

<file path=ppt/tags/tag58.xml><?xml version="1.0" encoding="utf-8"?>
<p:tagLst xmlns:p="http://schemas.openxmlformats.org/presentationml/2006/main">
  <p:tag name="AS_UNIQUEID" val="4767"/>
</p:tagLst>
</file>

<file path=ppt/tags/tag59.xml><?xml version="1.0" encoding="utf-8"?>
<p:tagLst xmlns:p="http://schemas.openxmlformats.org/presentationml/2006/main">
  <p:tag name="AS_UNIQUEID" val="5154"/>
</p:tagLst>
</file>

<file path=ppt/tags/tag6.xml><?xml version="1.0" encoding="utf-8"?>
<p:tagLst xmlns:p="http://schemas.openxmlformats.org/presentationml/2006/main">
  <p:tag name="AS_UNIQUEID" val="4736"/>
</p:tagLst>
</file>

<file path=ppt/tags/tag60.xml><?xml version="1.0" encoding="utf-8"?>
<p:tagLst xmlns:p="http://schemas.openxmlformats.org/presentationml/2006/main">
  <p:tag name="AS_UNIQUEID" val="4769"/>
</p:tagLst>
</file>

<file path=ppt/tags/tag61.xml><?xml version="1.0" encoding="utf-8"?>
<p:tagLst xmlns:p="http://schemas.openxmlformats.org/presentationml/2006/main">
  <p:tag name="AS_UNIQUEID" val="4770"/>
  <p:tag name="KSO_WM_BEAUTIFY_FLAG" val=""/>
</p:tagLst>
</file>

<file path=ppt/tags/tag62.xml><?xml version="1.0" encoding="utf-8"?>
<p:tagLst xmlns:p="http://schemas.openxmlformats.org/presentationml/2006/main">
  <p:tag name="AS_UNIQUEID" val="4771"/>
</p:tagLst>
</file>

<file path=ppt/tags/tag63.xml><?xml version="1.0" encoding="utf-8"?>
<p:tagLst xmlns:p="http://schemas.openxmlformats.org/presentationml/2006/main">
  <p:tag name="AS_UNIQUEID" val="4772"/>
  <p:tag name="KSO_WM_BEAUTIFY_FLAG" val=""/>
</p:tagLst>
</file>

<file path=ppt/tags/tag64.xml><?xml version="1.0" encoding="utf-8"?>
<p:tagLst xmlns:p="http://schemas.openxmlformats.org/presentationml/2006/main">
  <p:tag name="AS_UNIQUEID" val="4773"/>
  <p:tag name="KSO_WM_BEAUTIFY_FLAG" val=""/>
</p:tagLst>
</file>

<file path=ppt/tags/tag65.xml><?xml version="1.0" encoding="utf-8"?>
<p:tagLst xmlns:p="http://schemas.openxmlformats.org/presentationml/2006/main">
  <p:tag name="AS_UNIQUEID" val="4774"/>
  <p:tag name="KSO_WM_BEAUTIFY_FLAG" val=""/>
</p:tagLst>
</file>

<file path=ppt/tags/tag66.xml><?xml version="1.0" encoding="utf-8"?>
<p:tagLst xmlns:p="http://schemas.openxmlformats.org/presentationml/2006/main">
  <p:tag name="AS_UNIQUEID" val="4844"/>
</p:tagLst>
</file>

<file path=ppt/tags/tag67.xml><?xml version="1.0" encoding="utf-8"?>
<p:tagLst xmlns:p="http://schemas.openxmlformats.org/presentationml/2006/main">
  <p:tag name="AS_UNIQUEID" val="5155"/>
</p:tagLst>
</file>

<file path=ppt/tags/tag68.xml><?xml version="1.0" encoding="utf-8"?>
<p:tagLst xmlns:p="http://schemas.openxmlformats.org/presentationml/2006/main">
  <p:tag name="AS_UNIQUEID" val="5156"/>
  <p:tag name="KSO_WM_BEAUTIFY_FLAG" val=""/>
</p:tagLst>
</file>

<file path=ppt/tags/tag69.xml><?xml version="1.0" encoding="utf-8"?>
<p:tagLst xmlns:p="http://schemas.openxmlformats.org/presentationml/2006/main">
  <p:tag name="AS_UNIQUEID" val="5157"/>
</p:tagLst>
</file>

<file path=ppt/tags/tag7.xml><?xml version="1.0" encoding="utf-8"?>
<p:tagLst xmlns:p="http://schemas.openxmlformats.org/presentationml/2006/main">
  <p:tag name="AS_UNIQUEID" val="5141"/>
</p:tagLst>
</file>

<file path=ppt/tags/tag70.xml><?xml version="1.0" encoding="utf-8"?>
<p:tagLst xmlns:p="http://schemas.openxmlformats.org/presentationml/2006/main">
  <p:tag name="AS_UNIQUEID" val="5158"/>
</p:tagLst>
</file>

<file path=ppt/tags/tag71.xml><?xml version="1.0" encoding="utf-8"?>
<p:tagLst xmlns:p="http://schemas.openxmlformats.org/presentationml/2006/main">
  <p:tag name="AS_UNIQUEID" val="4778"/>
</p:tagLst>
</file>

<file path=ppt/tags/tag72.xml><?xml version="1.0" encoding="utf-8"?>
<p:tagLst xmlns:p="http://schemas.openxmlformats.org/presentationml/2006/main">
  <p:tag name="AS_UNIQUEID" val="4779"/>
</p:tagLst>
</file>

<file path=ppt/tags/tag73.xml><?xml version="1.0" encoding="utf-8"?>
<p:tagLst xmlns:p="http://schemas.openxmlformats.org/presentationml/2006/main">
  <p:tag name="AS_UNIQUEID" val="4780"/>
</p:tagLst>
</file>

<file path=ppt/tags/tag74.xml><?xml version="1.0" encoding="utf-8"?>
<p:tagLst xmlns:p="http://schemas.openxmlformats.org/presentationml/2006/main">
  <p:tag name="AS_UNIQUEID" val="5159"/>
</p:tagLst>
</file>

<file path=ppt/tags/tag75.xml><?xml version="1.0" encoding="utf-8"?>
<p:tagLst xmlns:p="http://schemas.openxmlformats.org/presentationml/2006/main">
  <p:tag name="AS_UNIQUEID" val="5160"/>
</p:tagLst>
</file>

<file path=ppt/tags/tag76.xml><?xml version="1.0" encoding="utf-8"?>
<p:tagLst xmlns:p="http://schemas.openxmlformats.org/presentationml/2006/main">
  <p:tag name="AS_UNIQUEID" val="4769"/>
</p:tagLst>
</file>

<file path=ppt/tags/tag77.xml><?xml version="1.0" encoding="utf-8"?>
<p:tagLst xmlns:p="http://schemas.openxmlformats.org/presentationml/2006/main">
  <p:tag name="AS_UNIQUEID" val="4770"/>
  <p:tag name="KSO_WM_BEAUTIFY_FLAG" val=""/>
</p:tagLst>
</file>

<file path=ppt/tags/tag78.xml><?xml version="1.0" encoding="utf-8"?>
<p:tagLst xmlns:p="http://schemas.openxmlformats.org/presentationml/2006/main">
  <p:tag name="AS_UNIQUEID" val="4771"/>
</p:tagLst>
</file>

<file path=ppt/tags/tag79.xml><?xml version="1.0" encoding="utf-8"?>
<p:tagLst xmlns:p="http://schemas.openxmlformats.org/presentationml/2006/main">
  <p:tag name="AS_UNIQUEID" val="4772"/>
  <p:tag name="KSO_WM_BEAUTIFY_FLAG" val=""/>
</p:tagLst>
</file>

<file path=ppt/tags/tag8.xml><?xml version="1.0" encoding="utf-8"?>
<p:tagLst xmlns:p="http://schemas.openxmlformats.org/presentationml/2006/main">
  <p:tag name="AS_UNIQUEID" val="4738"/>
</p:tagLst>
</file>

<file path=ppt/tags/tag80.xml><?xml version="1.0" encoding="utf-8"?>
<p:tagLst xmlns:p="http://schemas.openxmlformats.org/presentationml/2006/main">
  <p:tag name="AS_UNIQUEID" val="4773"/>
  <p:tag name="KSO_WM_BEAUTIFY_FLAG" val=""/>
</p:tagLst>
</file>

<file path=ppt/tags/tag81.xml><?xml version="1.0" encoding="utf-8"?>
<p:tagLst xmlns:p="http://schemas.openxmlformats.org/presentationml/2006/main">
  <p:tag name="AS_UNIQUEID" val="4774"/>
  <p:tag name="KSO_WM_BEAUTIFY_FLAG" val=""/>
</p:tagLst>
</file>

<file path=ppt/tags/tag82.xml><?xml version="1.0" encoding="utf-8"?>
<p:tagLst xmlns:p="http://schemas.openxmlformats.org/presentationml/2006/main">
  <p:tag name="AS_UNIQUEID" val="5161"/>
</p:tagLst>
</file>

<file path=ppt/tags/tag83.xml><?xml version="1.0" encoding="utf-8"?>
<p:tagLst xmlns:p="http://schemas.openxmlformats.org/presentationml/2006/main">
  <p:tag name="AS_UNIQUEID" val="5162"/>
</p:tagLst>
</file>

<file path=ppt/tags/tag84.xml><?xml version="1.0" encoding="utf-8"?>
<p:tagLst xmlns:p="http://schemas.openxmlformats.org/presentationml/2006/main">
  <p:tag name="AS_UNIQUEID" val="5163"/>
</p:tagLst>
</file>

<file path=ppt/tags/tag85.xml><?xml version="1.0" encoding="utf-8"?>
<p:tagLst xmlns:p="http://schemas.openxmlformats.org/presentationml/2006/main">
  <p:tag name="AS_UNIQUEID" val="5164"/>
</p:tagLst>
</file>

<file path=ppt/tags/tag86.xml><?xml version="1.0" encoding="utf-8"?>
<p:tagLst xmlns:p="http://schemas.openxmlformats.org/presentationml/2006/main">
  <p:tag name="AS_UNIQUEID" val="5165"/>
</p:tagLst>
</file>

<file path=ppt/tags/tag87.xml><?xml version="1.0" encoding="utf-8"?>
<p:tagLst xmlns:p="http://schemas.openxmlformats.org/presentationml/2006/main">
  <p:tag name="AS_UNIQUEID" val="4778"/>
</p:tagLst>
</file>

<file path=ppt/tags/tag88.xml><?xml version="1.0" encoding="utf-8"?>
<p:tagLst xmlns:p="http://schemas.openxmlformats.org/presentationml/2006/main">
  <p:tag name="AS_UNIQUEID" val="4779"/>
</p:tagLst>
</file>

<file path=ppt/tags/tag89.xml><?xml version="1.0" encoding="utf-8"?>
<p:tagLst xmlns:p="http://schemas.openxmlformats.org/presentationml/2006/main">
  <p:tag name="AS_UNIQUEID" val="4780"/>
</p:tagLst>
</file>

<file path=ppt/tags/tag9.xml><?xml version="1.0" encoding="utf-8"?>
<p:tagLst xmlns:p="http://schemas.openxmlformats.org/presentationml/2006/main">
  <p:tag name="AS_UNIQUEID" val="5142"/>
</p:tagLst>
</file>

<file path=ppt/tags/tag90.xml><?xml version="1.0" encoding="utf-8"?>
<p:tagLst xmlns:p="http://schemas.openxmlformats.org/presentationml/2006/main">
  <p:tag name="AS_UNIQUEID" val="5166"/>
</p:tagLst>
</file>

<file path=ppt/tags/tag91.xml><?xml version="1.0" encoding="utf-8"?>
<p:tagLst xmlns:p="http://schemas.openxmlformats.org/presentationml/2006/main">
  <p:tag name="AS_UNIQUEID" val="4769"/>
</p:tagLst>
</file>

<file path=ppt/tags/tag92.xml><?xml version="1.0" encoding="utf-8"?>
<p:tagLst xmlns:p="http://schemas.openxmlformats.org/presentationml/2006/main">
  <p:tag name="AS_UNIQUEID" val="4770"/>
  <p:tag name="KSO_WM_BEAUTIFY_FLAG" val=""/>
</p:tagLst>
</file>

<file path=ppt/tags/tag93.xml><?xml version="1.0" encoding="utf-8"?>
<p:tagLst xmlns:p="http://schemas.openxmlformats.org/presentationml/2006/main">
  <p:tag name="AS_UNIQUEID" val="4771"/>
</p:tagLst>
</file>

<file path=ppt/tags/tag94.xml><?xml version="1.0" encoding="utf-8"?>
<p:tagLst xmlns:p="http://schemas.openxmlformats.org/presentationml/2006/main">
  <p:tag name="AS_UNIQUEID" val="4772"/>
  <p:tag name="KSO_WM_BEAUTIFY_FLAG" val=""/>
</p:tagLst>
</file>

<file path=ppt/tags/tag95.xml><?xml version="1.0" encoding="utf-8"?>
<p:tagLst xmlns:p="http://schemas.openxmlformats.org/presentationml/2006/main">
  <p:tag name="AS_UNIQUEID" val="4773"/>
  <p:tag name="KSO_WM_BEAUTIFY_FLAG" val=""/>
</p:tagLst>
</file>

<file path=ppt/tags/tag96.xml><?xml version="1.0" encoding="utf-8"?>
<p:tagLst xmlns:p="http://schemas.openxmlformats.org/presentationml/2006/main">
  <p:tag name="AS_UNIQUEID" val="4774"/>
  <p:tag name="KSO_WM_BEAUTIFY_FLAG" val=""/>
</p:tagLst>
</file>

<file path=ppt/tags/tag97.xml><?xml version="1.0" encoding="utf-8"?>
<p:tagLst xmlns:p="http://schemas.openxmlformats.org/presentationml/2006/main">
  <p:tag name="AS_UNIQUEID" val="5167"/>
</p:tagLst>
</file>

<file path=ppt/tags/tag98.xml><?xml version="1.0" encoding="utf-8"?>
<p:tagLst xmlns:p="http://schemas.openxmlformats.org/presentationml/2006/main">
  <p:tag name="AS_UNIQUEID" val="5168"/>
</p:tagLst>
</file>

<file path=ppt/tags/tag99.xml><?xml version="1.0" encoding="utf-8"?>
<p:tagLst xmlns:p="http://schemas.openxmlformats.org/presentationml/2006/main">
  <p:tag name="AS_UNIQUEID" val="5169"/>
</p:tagLst>
</file>

<file path=ppt/theme/theme1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110</Paragraphs>
  <Slides>22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 Light</vt:lpstr>
      <vt:lpstr>宋体</vt:lpstr>
      <vt:lpstr>Calibri</vt:lpstr>
      <vt:lpstr>黑体</vt:lpstr>
      <vt:lpstr>华文楷体</vt:lpstr>
      <vt:lpstr>微软雅黑</vt:lpstr>
      <vt:lpstr>等线</vt:lpstr>
      <vt:lpstr>阿里巴巴普惠体</vt:lpstr>
      <vt:lpstr>Aparajita</vt:lpstr>
      <vt:lpstr>楷体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2026-02-09T21:07:41Z</cp:lastPrinted>
  <dcterms:created xsi:type="dcterms:W3CDTF">2026-02-09T21:07:41Z</dcterms:created>
  <dcterms:modified xsi:type="dcterms:W3CDTF">2026-02-09T13:07:41Z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