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279" r:id="rId6"/>
    <p:sldId id="478" r:id="rId7"/>
    <p:sldId id="516" r:id="rId8"/>
    <p:sldId id="517" r:id="rId9"/>
    <p:sldId id="498" r:id="rId10"/>
    <p:sldId id="518" r:id="rId11"/>
    <p:sldId id="519" r:id="rId12"/>
    <p:sldId id="520" r:id="rId13"/>
    <p:sldId id="521" r:id="rId14"/>
    <p:sldId id="479" r:id="rId15"/>
    <p:sldId id="522" r:id="rId16"/>
    <p:sldId id="499" r:id="rId17"/>
    <p:sldId id="523" r:id="rId18"/>
    <p:sldId id="524" r:id="rId19"/>
    <p:sldId id="525" r:id="rId20"/>
    <p:sldId id="526" r:id="rId21"/>
    <p:sldId id="535" r:id="rId22"/>
    <p:sldId id="527" r:id="rId23"/>
    <p:sldId id="528" r:id="rId24"/>
    <p:sldId id="529" r:id="rId25"/>
    <p:sldId id="530" r:id="rId26"/>
    <p:sldId id="531" r:id="rId27"/>
    <p:sldId id="477" r:id="rId28"/>
    <p:sldId id="533" r:id="rId29"/>
    <p:sldId id="454" r:id="rId30"/>
    <p:sldId id="534" r:id="rId31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4" userDrawn="1">
          <p15:clr>
            <a:srgbClr val="A4A3A4"/>
          </p15:clr>
        </p15:guide>
        <p15:guide id="2" pos="770" userDrawn="1">
          <p15:clr>
            <a:srgbClr val="A4A3A4"/>
          </p15:clr>
        </p15:guide>
        <p15:guide id="3" pos="7011" userDrawn="1">
          <p15:clr>
            <a:srgbClr val="A4A3A4"/>
          </p15:clr>
        </p15:guide>
        <p15:guide id="4" orient="horz" pos="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844"/>
        <p:guide pos="770"/>
        <p:guide pos="7011"/>
        <p:guide orient="horz" pos="4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tags" Target="tags/tag525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tags" Target="../tags/tag37.xml" /><Relationship Id="rId5" Type="http://schemas.openxmlformats.org/officeDocument/2006/relationships/tags" Target="../tags/tag38.xml" /><Relationship Id="rId6" Type="http://schemas.openxmlformats.org/officeDocument/2006/relationships/tags" Target="../tags/tag39.xml" /><Relationship Id="rId7" Type="http://schemas.openxmlformats.org/officeDocument/2006/relationships/tags" Target="../tags/tag4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tags" Target="../tags/tag57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9.xml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Relationship Id="rId6" Type="http://schemas.openxmlformats.org/officeDocument/2006/relationships/tags" Target="../tags/tag288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0.xml" /><Relationship Id="rId4" Type="http://schemas.openxmlformats.org/officeDocument/2006/relationships/tags" Target="../tags/tag301.xml" /><Relationship Id="rId5" Type="http://schemas.openxmlformats.org/officeDocument/2006/relationships/tags" Target="../tags/tag302.xml" /><Relationship Id="rId6" Type="http://schemas.openxmlformats.org/officeDocument/2006/relationships/tags" Target="../tags/tag303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tags" Target="../tags/tag316.xml" /><Relationship Id="rId6" Type="http://schemas.openxmlformats.org/officeDocument/2006/relationships/tags" Target="../tags/tag31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0.xml" /><Relationship Id="rId4" Type="http://schemas.openxmlformats.org/officeDocument/2006/relationships/tags" Target="../tags/tag331.xml" /><Relationship Id="rId5" Type="http://schemas.openxmlformats.org/officeDocument/2006/relationships/tags" Target="../tags/tag332.xml" /><Relationship Id="rId6" Type="http://schemas.openxmlformats.org/officeDocument/2006/relationships/tags" Target="../tags/tag333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7.xml" /><Relationship Id="rId4" Type="http://schemas.openxmlformats.org/officeDocument/2006/relationships/tags" Target="../tags/tag358.xml" /><Relationship Id="rId5" Type="http://schemas.openxmlformats.org/officeDocument/2006/relationships/tags" Target="../tags/tag359.xml" /><Relationship Id="rId6" Type="http://schemas.openxmlformats.org/officeDocument/2006/relationships/tags" Target="../tags/tag360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3.xml" /><Relationship Id="rId4" Type="http://schemas.openxmlformats.org/officeDocument/2006/relationships/tags" Target="../tags/tag374.xml" /><Relationship Id="rId5" Type="http://schemas.openxmlformats.org/officeDocument/2006/relationships/tags" Target="../tags/tag375.xml" /><Relationship Id="rId6" Type="http://schemas.openxmlformats.org/officeDocument/2006/relationships/tags" Target="../tags/tag37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7.xml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9.xml" /><Relationship Id="rId4" Type="http://schemas.openxmlformats.org/officeDocument/2006/relationships/tags" Target="../tags/tag390.xml" /><Relationship Id="rId5" Type="http://schemas.openxmlformats.org/officeDocument/2006/relationships/tags" Target="../tags/tag391.xml" /><Relationship Id="rId6" Type="http://schemas.openxmlformats.org/officeDocument/2006/relationships/tags" Target="../tags/tag392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9.xml" /><Relationship Id="rId4" Type="http://schemas.openxmlformats.org/officeDocument/2006/relationships/tags" Target="../tags/tag410.xml" /><Relationship Id="rId5" Type="http://schemas.openxmlformats.org/officeDocument/2006/relationships/tags" Target="../tags/tag411.xml" /><Relationship Id="rId6" Type="http://schemas.openxmlformats.org/officeDocument/2006/relationships/tags" Target="../tags/tag412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2.xml" /><Relationship Id="rId4" Type="http://schemas.openxmlformats.org/officeDocument/2006/relationships/tags" Target="../tags/tag423.xml" /><Relationship Id="rId5" Type="http://schemas.openxmlformats.org/officeDocument/2006/relationships/tags" Target="../tags/tag424.xml" /><Relationship Id="rId6" Type="http://schemas.openxmlformats.org/officeDocument/2006/relationships/tags" Target="../tags/tag425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9.xml" /><Relationship Id="rId4" Type="http://schemas.openxmlformats.org/officeDocument/2006/relationships/tags" Target="../tags/tag440.xml" /><Relationship Id="rId5" Type="http://schemas.openxmlformats.org/officeDocument/2006/relationships/tags" Target="../tags/tag441.xml" /><Relationship Id="rId6" Type="http://schemas.openxmlformats.org/officeDocument/2006/relationships/tags" Target="../tags/tag442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71.xml" /><Relationship Id="rId4" Type="http://schemas.openxmlformats.org/officeDocument/2006/relationships/tags" Target="../tags/tag472.xml" /><Relationship Id="rId5" Type="http://schemas.openxmlformats.org/officeDocument/2006/relationships/tags" Target="../tags/tag473.xml" /><Relationship Id="rId6" Type="http://schemas.openxmlformats.org/officeDocument/2006/relationships/tags" Target="../tags/tag474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6.xml" /><Relationship Id="rId4" Type="http://schemas.openxmlformats.org/officeDocument/2006/relationships/tags" Target="../tags/tag497.xml" /><Relationship Id="rId5" Type="http://schemas.openxmlformats.org/officeDocument/2006/relationships/tags" Target="../tags/tag498.xml" /><Relationship Id="rId6" Type="http://schemas.openxmlformats.org/officeDocument/2006/relationships/tags" Target="../tags/tag499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1.xml" /><Relationship Id="rId4" Type="http://schemas.openxmlformats.org/officeDocument/2006/relationships/tags" Target="../tags/tag512.xml" /><Relationship Id="rId5" Type="http://schemas.openxmlformats.org/officeDocument/2006/relationships/tags" Target="../tags/tag513.xml" /><Relationship Id="rId6" Type="http://schemas.openxmlformats.org/officeDocument/2006/relationships/tags" Target="../tags/tag514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4.xml" /><Relationship Id="rId4" Type="http://schemas.openxmlformats.org/officeDocument/2006/relationships/tags" Target="../tags/tag95.xml" /><Relationship Id="rId5" Type="http://schemas.openxmlformats.org/officeDocument/2006/relationships/tags" Target="../tags/tag96.xml" /><Relationship Id="rId6" Type="http://schemas.openxmlformats.org/officeDocument/2006/relationships/tags" Target="../tags/tag97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tags" Target="../tags/tag160.xml" /><Relationship Id="rId6" Type="http://schemas.openxmlformats.org/officeDocument/2006/relationships/tags" Target="../tags/tag16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0.xml" /><Relationship Id="rId4" Type="http://schemas.openxmlformats.org/officeDocument/2006/relationships/tags" Target="../tags/tag181.xml" /><Relationship Id="rId5" Type="http://schemas.openxmlformats.org/officeDocument/2006/relationships/tags" Target="../tags/tag182.xml" /><Relationship Id="rId6" Type="http://schemas.openxmlformats.org/officeDocument/2006/relationships/tags" Target="../tags/tag183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4.xml" /><Relationship Id="rId4" Type="http://schemas.openxmlformats.org/officeDocument/2006/relationships/tags" Target="../tags/tag195.xml" /><Relationship Id="rId5" Type="http://schemas.openxmlformats.org/officeDocument/2006/relationships/tags" Target="../tags/tag196.xml" /><Relationship Id="rId6" Type="http://schemas.openxmlformats.org/officeDocument/2006/relationships/tags" Target="../tags/tag19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image" Target="../media/image4.png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775683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69" y="168675"/>
            <a:ext cx="925304" cy="35782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5"/>
            </p:custDataLst>
          </p:nvPr>
        </p:nvCxnSpPr>
        <p:spPr>
          <a:xfrm>
            <a:off x="0" y="707133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段文本_1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219200" y="2590800"/>
            <a:ext cx="9753600" cy="6096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219200" y="3352800"/>
            <a:ext cx="9753600" cy="9144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0.xml" /><Relationship Id="rId11" Type="http://schemas.openxmlformats.org/officeDocument/2006/relationships/tags" Target="../tags/tag31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5.png" /><Relationship Id="rId14" Type="http://schemas.openxmlformats.org/officeDocument/2006/relationships/tags" Target="../tags/tag32.xml" /><Relationship Id="rId15" Type="http://schemas.openxmlformats.org/officeDocument/2006/relationships/tags" Target="../tags/tag33.xml" /><Relationship Id="rId16" Type="http://schemas.openxmlformats.org/officeDocument/2006/relationships/image" Target="../media/image2.jpeg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tags" Target="../tags/tag28.xml" /><Relationship Id="rId9" Type="http://schemas.openxmlformats.org/officeDocument/2006/relationships/tags" Target="../tags/tag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8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53.xml" /><Relationship Id="rId2" Type="http://schemas.openxmlformats.org/officeDocument/2006/relationships/tags" Target="../tags/tag46.xml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tags" Target="../tags/tag51.xml" /><Relationship Id="rId8" Type="http://schemas.openxmlformats.org/officeDocument/2006/relationships/tags" Target="../tags/tag52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8.xml" /><Relationship Id="rId11" Type="http://schemas.openxmlformats.org/officeDocument/2006/relationships/tags" Target="../tags/tag219.xml" /><Relationship Id="rId12" Type="http://schemas.openxmlformats.org/officeDocument/2006/relationships/image" Target="../media/image19.png" /><Relationship Id="rId13" Type="http://schemas.openxmlformats.org/officeDocument/2006/relationships/tags" Target="../tags/tag220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11.xml" /><Relationship Id="rId4" Type="http://schemas.openxmlformats.org/officeDocument/2006/relationships/tags" Target="../tags/tag212.xml" /><Relationship Id="rId5" Type="http://schemas.openxmlformats.org/officeDocument/2006/relationships/tags" Target="../tags/tag213.xml" /><Relationship Id="rId6" Type="http://schemas.openxmlformats.org/officeDocument/2006/relationships/tags" Target="../tags/tag214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tags" Target="../tags/tag2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2.xml" /><Relationship Id="rId11" Type="http://schemas.openxmlformats.org/officeDocument/2006/relationships/tags" Target="../tags/tag233.xml" /><Relationship Id="rId12" Type="http://schemas.openxmlformats.org/officeDocument/2006/relationships/tags" Target="../tags/tag234.xml" /><Relationship Id="rId13" Type="http://schemas.openxmlformats.org/officeDocument/2006/relationships/tags" Target="../tags/tag235.xml" /><Relationship Id="rId14" Type="http://schemas.openxmlformats.org/officeDocument/2006/relationships/tags" Target="../tags/tag236.xml" /><Relationship Id="rId15" Type="http://schemas.openxmlformats.org/officeDocument/2006/relationships/tags" Target="../tags/tag237.xml" /><Relationship Id="rId16" Type="http://schemas.openxmlformats.org/officeDocument/2006/relationships/tags" Target="../tags/tag238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Relationship Id="rId7" Type="http://schemas.openxmlformats.org/officeDocument/2006/relationships/tags" Target="../tags/tag229.xml" /><Relationship Id="rId8" Type="http://schemas.openxmlformats.org/officeDocument/2006/relationships/tags" Target="../tags/tag230.xml" /><Relationship Id="rId9" Type="http://schemas.openxmlformats.org/officeDocument/2006/relationships/tags" Target="../tags/tag23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0.xml" /><Relationship Id="rId11" Type="http://schemas.openxmlformats.org/officeDocument/2006/relationships/tags" Target="../tags/tag251.xml" /><Relationship Id="rId12" Type="http://schemas.openxmlformats.org/officeDocument/2006/relationships/tags" Target="../tags/tag252.xml" /><Relationship Id="rId13" Type="http://schemas.openxmlformats.org/officeDocument/2006/relationships/tags" Target="../tags/tag253.xml" /><Relationship Id="rId14" Type="http://schemas.openxmlformats.org/officeDocument/2006/relationships/tags" Target="../tags/tag254.xml" /><Relationship Id="rId15" Type="http://schemas.openxmlformats.org/officeDocument/2006/relationships/tags" Target="../tags/tag255.xml" /><Relationship Id="rId16" Type="http://schemas.openxmlformats.org/officeDocument/2006/relationships/tags" Target="../tags/tag256.xml" /><Relationship Id="rId17" Type="http://schemas.openxmlformats.org/officeDocument/2006/relationships/tags" Target="../tags/tag257.xml" /><Relationship Id="rId18" Type="http://schemas.openxmlformats.org/officeDocument/2006/relationships/tags" Target="../tags/tag258.xml" /><Relationship Id="rId19" Type="http://schemas.openxmlformats.org/officeDocument/2006/relationships/tags" Target="../tags/tag259.xml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260.xml" /><Relationship Id="rId21" Type="http://schemas.openxmlformats.org/officeDocument/2006/relationships/tags" Target="../tags/tag261.xml" /><Relationship Id="rId22" Type="http://schemas.openxmlformats.org/officeDocument/2006/relationships/tags" Target="../tags/tag262.xml" /><Relationship Id="rId23" Type="http://schemas.openxmlformats.org/officeDocument/2006/relationships/tags" Target="../tags/tag263.xml" /><Relationship Id="rId24" Type="http://schemas.openxmlformats.org/officeDocument/2006/relationships/tags" Target="../tags/tag264.xml" /><Relationship Id="rId25" Type="http://schemas.openxmlformats.org/officeDocument/2006/relationships/tags" Target="../tags/tag265.xml" /><Relationship Id="rId26" Type="http://schemas.openxmlformats.org/officeDocument/2006/relationships/tags" Target="../tags/tag266.xml" /><Relationship Id="rId27" Type="http://schemas.openxmlformats.org/officeDocument/2006/relationships/tags" Target="../tags/tag267.xml" /><Relationship Id="rId28" Type="http://schemas.openxmlformats.org/officeDocument/2006/relationships/tags" Target="../tags/tag268.xml" /><Relationship Id="rId29" Type="http://schemas.openxmlformats.org/officeDocument/2006/relationships/tags" Target="../tags/tag269.xml" /><Relationship Id="rId3" Type="http://schemas.openxmlformats.org/officeDocument/2006/relationships/tags" Target="../tags/tag243.xml" /><Relationship Id="rId4" Type="http://schemas.openxmlformats.org/officeDocument/2006/relationships/tags" Target="../tags/tag244.xml" /><Relationship Id="rId5" Type="http://schemas.openxmlformats.org/officeDocument/2006/relationships/tags" Target="../tags/tag245.xml" /><Relationship Id="rId6" Type="http://schemas.openxmlformats.org/officeDocument/2006/relationships/tags" Target="../tags/tag246.xml" /><Relationship Id="rId7" Type="http://schemas.openxmlformats.org/officeDocument/2006/relationships/tags" Target="../tags/tag247.xml" /><Relationship Id="rId8" Type="http://schemas.openxmlformats.org/officeDocument/2006/relationships/tags" Target="../tags/tag248.xml" /><Relationship Id="rId9" Type="http://schemas.openxmlformats.org/officeDocument/2006/relationships/tags" Target="../tags/tag24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1.xml" /><Relationship Id="rId11" Type="http://schemas.openxmlformats.org/officeDocument/2006/relationships/tags" Target="../tags/tag282.xml" /><Relationship Id="rId12" Type="http://schemas.openxmlformats.org/officeDocument/2006/relationships/image" Target="../media/image20.png" /><Relationship Id="rId13" Type="http://schemas.openxmlformats.org/officeDocument/2006/relationships/tags" Target="../tags/tag283.xml" /><Relationship Id="rId14" Type="http://schemas.openxmlformats.org/officeDocument/2006/relationships/image" Target="../media/image21.png" /><Relationship Id="rId15" Type="http://schemas.openxmlformats.org/officeDocument/2006/relationships/tags" Target="../tags/tag284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74.xml" /><Relationship Id="rId4" Type="http://schemas.openxmlformats.org/officeDocument/2006/relationships/tags" Target="../tags/tag275.xml" /><Relationship Id="rId5" Type="http://schemas.openxmlformats.org/officeDocument/2006/relationships/tags" Target="../tags/tag276.xml" /><Relationship Id="rId6" Type="http://schemas.openxmlformats.org/officeDocument/2006/relationships/tags" Target="../tags/tag277.xml" /><Relationship Id="rId7" Type="http://schemas.openxmlformats.org/officeDocument/2006/relationships/tags" Target="../tags/tag278.xml" /><Relationship Id="rId8" Type="http://schemas.openxmlformats.org/officeDocument/2006/relationships/tags" Target="../tags/tag279.xml" /><Relationship Id="rId9" Type="http://schemas.openxmlformats.org/officeDocument/2006/relationships/tags" Target="../tags/tag28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6.xml" /><Relationship Id="rId11" Type="http://schemas.openxmlformats.org/officeDocument/2006/relationships/tags" Target="../tags/tag297.xml" /><Relationship Id="rId12" Type="http://schemas.openxmlformats.org/officeDocument/2006/relationships/tags" Target="../tags/tag298.xml" /><Relationship Id="rId13" Type="http://schemas.openxmlformats.org/officeDocument/2006/relationships/tags" Target="../tags/tag299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289.xml" /><Relationship Id="rId4" Type="http://schemas.openxmlformats.org/officeDocument/2006/relationships/tags" Target="../tags/tag290.xml" /><Relationship Id="rId5" Type="http://schemas.openxmlformats.org/officeDocument/2006/relationships/tags" Target="../tags/tag291.xml" /><Relationship Id="rId6" Type="http://schemas.openxmlformats.org/officeDocument/2006/relationships/tags" Target="../tags/tag292.xml" /><Relationship Id="rId7" Type="http://schemas.openxmlformats.org/officeDocument/2006/relationships/tags" Target="../tags/tag293.xml" /><Relationship Id="rId8" Type="http://schemas.openxmlformats.org/officeDocument/2006/relationships/tags" Target="../tags/tag294.xml" /><Relationship Id="rId9" Type="http://schemas.openxmlformats.org/officeDocument/2006/relationships/tags" Target="../tags/tag29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1.xml" /><Relationship Id="rId11" Type="http://schemas.openxmlformats.org/officeDocument/2006/relationships/tags" Target="../tags/tag312.xml" /><Relationship Id="rId12" Type="http://schemas.openxmlformats.org/officeDocument/2006/relationships/tags" Target="../tags/tag313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tags" Target="../tags/tag306.xml" /><Relationship Id="rId6" Type="http://schemas.openxmlformats.org/officeDocument/2006/relationships/tags" Target="../tags/tag307.xml" /><Relationship Id="rId7" Type="http://schemas.openxmlformats.org/officeDocument/2006/relationships/tags" Target="../tags/tag308.xml" /><Relationship Id="rId8" Type="http://schemas.openxmlformats.org/officeDocument/2006/relationships/tags" Target="../tags/tag309.xml" /><Relationship Id="rId9" Type="http://schemas.openxmlformats.org/officeDocument/2006/relationships/tags" Target="../tags/tag31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5.xml" /><Relationship Id="rId11" Type="http://schemas.openxmlformats.org/officeDocument/2006/relationships/tags" Target="../tags/tag326.xml" /><Relationship Id="rId12" Type="http://schemas.openxmlformats.org/officeDocument/2006/relationships/tags" Target="../tags/tag327.xml" /><Relationship Id="rId13" Type="http://schemas.openxmlformats.org/officeDocument/2006/relationships/tags" Target="../tags/tag328.xml" /><Relationship Id="rId14" Type="http://schemas.openxmlformats.org/officeDocument/2006/relationships/image" Target="../media/image22.png" /><Relationship Id="rId15" Type="http://schemas.openxmlformats.org/officeDocument/2006/relationships/tags" Target="../tags/tag329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318.xml" /><Relationship Id="rId4" Type="http://schemas.openxmlformats.org/officeDocument/2006/relationships/tags" Target="../tags/tag319.xml" /><Relationship Id="rId5" Type="http://schemas.openxmlformats.org/officeDocument/2006/relationships/tags" Target="../tags/tag320.xml" /><Relationship Id="rId6" Type="http://schemas.openxmlformats.org/officeDocument/2006/relationships/tags" Target="../tags/tag321.xml" /><Relationship Id="rId7" Type="http://schemas.openxmlformats.org/officeDocument/2006/relationships/tags" Target="../tags/tag322.xml" /><Relationship Id="rId8" Type="http://schemas.openxmlformats.org/officeDocument/2006/relationships/tags" Target="../tags/tag323.xml" /><Relationship Id="rId9" Type="http://schemas.openxmlformats.org/officeDocument/2006/relationships/tags" Target="../tags/tag32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1.xml" /><Relationship Id="rId11" Type="http://schemas.openxmlformats.org/officeDocument/2006/relationships/tags" Target="../tags/tag342.xml" /><Relationship Id="rId12" Type="http://schemas.openxmlformats.org/officeDocument/2006/relationships/tags" Target="../tags/tag343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tags" Target="../tags/tag336.xml" /><Relationship Id="rId6" Type="http://schemas.openxmlformats.org/officeDocument/2006/relationships/tags" Target="../tags/tag337.xml" /><Relationship Id="rId7" Type="http://schemas.openxmlformats.org/officeDocument/2006/relationships/tags" Target="../tags/tag338.xml" /><Relationship Id="rId8" Type="http://schemas.openxmlformats.org/officeDocument/2006/relationships/tags" Target="../tags/tag339.xml" /><Relationship Id="rId9" Type="http://schemas.openxmlformats.org/officeDocument/2006/relationships/tags" Target="../tags/tag34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5.xml" /><Relationship Id="rId11" Type="http://schemas.openxmlformats.org/officeDocument/2006/relationships/image" Target="../media/image23.png" /><Relationship Id="rId12" Type="http://schemas.openxmlformats.org/officeDocument/2006/relationships/tags" Target="../tags/tag356.xml" /><Relationship Id="rId13" Type="http://schemas.openxmlformats.org/officeDocument/2006/relationships/video" Target="../media/media5.mp4" /><Relationship Id="rId14" Type="http://schemas.microsoft.com/office/2007/relationships/media" Target="../media/media5.mp4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Relationship Id="rId7" Type="http://schemas.openxmlformats.org/officeDocument/2006/relationships/tags" Target="../tags/tag352.xml" /><Relationship Id="rId8" Type="http://schemas.openxmlformats.org/officeDocument/2006/relationships/tags" Target="../tags/tag353.xml" /><Relationship Id="rId9" Type="http://schemas.openxmlformats.org/officeDocument/2006/relationships/tags" Target="../tags/tag35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8.xml" /><Relationship Id="rId11" Type="http://schemas.openxmlformats.org/officeDocument/2006/relationships/tags" Target="../tags/tag369.xml" /><Relationship Id="rId12" Type="http://schemas.openxmlformats.org/officeDocument/2006/relationships/image" Target="../media/image24.png" /><Relationship Id="rId13" Type="http://schemas.openxmlformats.org/officeDocument/2006/relationships/tags" Target="../tags/tag370.xml" /><Relationship Id="rId14" Type="http://schemas.openxmlformats.org/officeDocument/2006/relationships/tags" Target="../tags/tag371.xml" /><Relationship Id="rId15" Type="http://schemas.openxmlformats.org/officeDocument/2006/relationships/tags" Target="../tags/tag372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361.xml" /><Relationship Id="rId4" Type="http://schemas.openxmlformats.org/officeDocument/2006/relationships/tags" Target="../tags/tag362.xml" /><Relationship Id="rId5" Type="http://schemas.openxmlformats.org/officeDocument/2006/relationships/tags" Target="../tags/tag363.xml" /><Relationship Id="rId6" Type="http://schemas.openxmlformats.org/officeDocument/2006/relationships/tags" Target="../tags/tag364.xml" /><Relationship Id="rId7" Type="http://schemas.openxmlformats.org/officeDocument/2006/relationships/tags" Target="../tags/tag365.xml" /><Relationship Id="rId8" Type="http://schemas.openxmlformats.org/officeDocument/2006/relationships/tags" Target="../tags/tag366.xml" /><Relationship Id="rId9" Type="http://schemas.openxmlformats.org/officeDocument/2006/relationships/tags" Target="../tags/tag36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5.xml" /><Relationship Id="rId11" Type="http://schemas.openxmlformats.org/officeDocument/2006/relationships/tags" Target="../tags/tag66.xml" /><Relationship Id="rId12" Type="http://schemas.openxmlformats.org/officeDocument/2006/relationships/tags" Target="../tags/tag67.xml" /><Relationship Id="rId13" Type="http://schemas.openxmlformats.org/officeDocument/2006/relationships/tags" Target="../tags/tag68.xml" /><Relationship Id="rId14" Type="http://schemas.openxmlformats.org/officeDocument/2006/relationships/tags" Target="../tags/tag69.xml" /><Relationship Id="rId15" Type="http://schemas.openxmlformats.org/officeDocument/2006/relationships/tags" Target="../tags/tag70.xml" /><Relationship Id="rId16" Type="http://schemas.openxmlformats.org/officeDocument/2006/relationships/tags" Target="../tags/tag71.xml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75.xml" /><Relationship Id="rId21" Type="http://schemas.openxmlformats.org/officeDocument/2006/relationships/tags" Target="../tags/tag76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tags" Target="../tags/tag62.xml" /><Relationship Id="rId8" Type="http://schemas.openxmlformats.org/officeDocument/2006/relationships/tags" Target="../tags/tag63.xml" /><Relationship Id="rId9" Type="http://schemas.openxmlformats.org/officeDocument/2006/relationships/tags" Target="../tags/tag64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3.xml" /><Relationship Id="rId11" Type="http://schemas.openxmlformats.org/officeDocument/2006/relationships/tags" Target="../tags/tag384.xml" /><Relationship Id="rId12" Type="http://schemas.openxmlformats.org/officeDocument/2006/relationships/tags" Target="../tags/tag385.xml" /><Relationship Id="rId13" Type="http://schemas.openxmlformats.org/officeDocument/2006/relationships/tags" Target="../tags/tag386.xml" /><Relationship Id="rId14" Type="http://schemas.openxmlformats.org/officeDocument/2006/relationships/tags" Target="../tags/tag387.xml" /><Relationship Id="rId15" Type="http://schemas.openxmlformats.org/officeDocument/2006/relationships/tags" Target="../tags/tag388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377.xml" /><Relationship Id="rId4" Type="http://schemas.openxmlformats.org/officeDocument/2006/relationships/image" Target="../media/image25.png" /><Relationship Id="rId5" Type="http://schemas.openxmlformats.org/officeDocument/2006/relationships/tags" Target="../tags/tag378.xml" /><Relationship Id="rId6" Type="http://schemas.openxmlformats.org/officeDocument/2006/relationships/tags" Target="../tags/tag379.xml" /><Relationship Id="rId7" Type="http://schemas.openxmlformats.org/officeDocument/2006/relationships/tags" Target="../tags/tag380.xml" /><Relationship Id="rId8" Type="http://schemas.openxmlformats.org/officeDocument/2006/relationships/tags" Target="../tags/tag381.xml" /><Relationship Id="rId9" Type="http://schemas.openxmlformats.org/officeDocument/2006/relationships/tags" Target="../tags/tag38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0.xml" /><Relationship Id="rId11" Type="http://schemas.openxmlformats.org/officeDocument/2006/relationships/tags" Target="../tags/tag401.xml" /><Relationship Id="rId12" Type="http://schemas.openxmlformats.org/officeDocument/2006/relationships/tags" Target="../tags/tag402.xml" /><Relationship Id="rId13" Type="http://schemas.openxmlformats.org/officeDocument/2006/relationships/tags" Target="../tags/tag403.xml" /><Relationship Id="rId14" Type="http://schemas.openxmlformats.org/officeDocument/2006/relationships/tags" Target="../tags/tag404.xml" /><Relationship Id="rId15" Type="http://schemas.openxmlformats.org/officeDocument/2006/relationships/tags" Target="../tags/tag405.xml" /><Relationship Id="rId16" Type="http://schemas.openxmlformats.org/officeDocument/2006/relationships/tags" Target="../tags/tag406.xml" /><Relationship Id="rId17" Type="http://schemas.openxmlformats.org/officeDocument/2006/relationships/tags" Target="../tags/tag407.xml" /><Relationship Id="rId18" Type="http://schemas.openxmlformats.org/officeDocument/2006/relationships/tags" Target="../tags/tag408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393.xml" /><Relationship Id="rId4" Type="http://schemas.openxmlformats.org/officeDocument/2006/relationships/tags" Target="../tags/tag394.xml" /><Relationship Id="rId5" Type="http://schemas.openxmlformats.org/officeDocument/2006/relationships/tags" Target="../tags/tag395.xml" /><Relationship Id="rId6" Type="http://schemas.openxmlformats.org/officeDocument/2006/relationships/tags" Target="../tags/tag396.xml" /><Relationship Id="rId7" Type="http://schemas.openxmlformats.org/officeDocument/2006/relationships/tags" Target="../tags/tag397.xml" /><Relationship Id="rId8" Type="http://schemas.openxmlformats.org/officeDocument/2006/relationships/tags" Target="../tags/tag398.xml" /><Relationship Id="rId9" Type="http://schemas.openxmlformats.org/officeDocument/2006/relationships/tags" Target="../tags/tag39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0.xml" /><Relationship Id="rId11" Type="http://schemas.openxmlformats.org/officeDocument/2006/relationships/tags" Target="../tags/tag421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413.xml" /><Relationship Id="rId4" Type="http://schemas.openxmlformats.org/officeDocument/2006/relationships/tags" Target="../tags/tag414.xml" /><Relationship Id="rId5" Type="http://schemas.openxmlformats.org/officeDocument/2006/relationships/tags" Target="../tags/tag415.xml" /><Relationship Id="rId6" Type="http://schemas.openxmlformats.org/officeDocument/2006/relationships/tags" Target="../tags/tag416.xml" /><Relationship Id="rId7" Type="http://schemas.openxmlformats.org/officeDocument/2006/relationships/tags" Target="../tags/tag417.xml" /><Relationship Id="rId8" Type="http://schemas.openxmlformats.org/officeDocument/2006/relationships/tags" Target="../tags/tag418.xml" /><Relationship Id="rId9" Type="http://schemas.openxmlformats.org/officeDocument/2006/relationships/tags" Target="../tags/tag419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3.xml" /><Relationship Id="rId11" Type="http://schemas.openxmlformats.org/officeDocument/2006/relationships/tags" Target="../tags/tag434.xml" /><Relationship Id="rId12" Type="http://schemas.openxmlformats.org/officeDocument/2006/relationships/tags" Target="../tags/tag435.xml" /><Relationship Id="rId13" Type="http://schemas.openxmlformats.org/officeDocument/2006/relationships/image" Target="../media/image26.png" /><Relationship Id="rId14" Type="http://schemas.openxmlformats.org/officeDocument/2006/relationships/tags" Target="../tags/tag436.xml" /><Relationship Id="rId15" Type="http://schemas.openxmlformats.org/officeDocument/2006/relationships/tags" Target="../tags/tag437.xml" /><Relationship Id="rId16" Type="http://schemas.openxmlformats.org/officeDocument/2006/relationships/tags" Target="../tags/tag438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426.xml" /><Relationship Id="rId4" Type="http://schemas.openxmlformats.org/officeDocument/2006/relationships/tags" Target="../tags/tag427.xml" /><Relationship Id="rId5" Type="http://schemas.openxmlformats.org/officeDocument/2006/relationships/tags" Target="../tags/tag428.xml" /><Relationship Id="rId6" Type="http://schemas.openxmlformats.org/officeDocument/2006/relationships/tags" Target="../tags/tag429.xml" /><Relationship Id="rId7" Type="http://schemas.openxmlformats.org/officeDocument/2006/relationships/tags" Target="../tags/tag430.xml" /><Relationship Id="rId8" Type="http://schemas.openxmlformats.org/officeDocument/2006/relationships/tags" Target="../tags/tag431.xml" /><Relationship Id="rId9" Type="http://schemas.openxmlformats.org/officeDocument/2006/relationships/tags" Target="../tags/tag43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0.xml" /><Relationship Id="rId11" Type="http://schemas.openxmlformats.org/officeDocument/2006/relationships/tags" Target="../tags/tag451.xml" /><Relationship Id="rId12" Type="http://schemas.openxmlformats.org/officeDocument/2006/relationships/tags" Target="../tags/tag452.xml" /><Relationship Id="rId13" Type="http://schemas.openxmlformats.org/officeDocument/2006/relationships/tags" Target="../tags/tag453.xml" /><Relationship Id="rId14" Type="http://schemas.openxmlformats.org/officeDocument/2006/relationships/tags" Target="../tags/tag454.xml" /><Relationship Id="rId15" Type="http://schemas.openxmlformats.org/officeDocument/2006/relationships/tags" Target="../tags/tag455.xml" /><Relationship Id="rId16" Type="http://schemas.openxmlformats.org/officeDocument/2006/relationships/tags" Target="../tags/tag456.xml" /><Relationship Id="rId17" Type="http://schemas.openxmlformats.org/officeDocument/2006/relationships/tags" Target="../tags/tag457.xml" /><Relationship Id="rId18" Type="http://schemas.openxmlformats.org/officeDocument/2006/relationships/tags" Target="../tags/tag458.xml" /><Relationship Id="rId19" Type="http://schemas.openxmlformats.org/officeDocument/2006/relationships/tags" Target="../tags/tag459.xml" /><Relationship Id="rId2" Type="http://schemas.openxmlformats.org/officeDocument/2006/relationships/notesSlide" Target="../notesSlides/notesSlide23.xml" /><Relationship Id="rId20" Type="http://schemas.openxmlformats.org/officeDocument/2006/relationships/tags" Target="../tags/tag460.xml" /><Relationship Id="rId21" Type="http://schemas.openxmlformats.org/officeDocument/2006/relationships/tags" Target="../tags/tag461.xml" /><Relationship Id="rId22" Type="http://schemas.openxmlformats.org/officeDocument/2006/relationships/tags" Target="../tags/tag462.xml" /><Relationship Id="rId23" Type="http://schemas.openxmlformats.org/officeDocument/2006/relationships/tags" Target="../tags/tag463.xml" /><Relationship Id="rId24" Type="http://schemas.openxmlformats.org/officeDocument/2006/relationships/tags" Target="../tags/tag464.xml" /><Relationship Id="rId25" Type="http://schemas.openxmlformats.org/officeDocument/2006/relationships/tags" Target="../tags/tag465.xml" /><Relationship Id="rId26" Type="http://schemas.openxmlformats.org/officeDocument/2006/relationships/tags" Target="../tags/tag466.xml" /><Relationship Id="rId27" Type="http://schemas.openxmlformats.org/officeDocument/2006/relationships/tags" Target="../tags/tag467.xml" /><Relationship Id="rId28" Type="http://schemas.openxmlformats.org/officeDocument/2006/relationships/tags" Target="../tags/tag468.xml" /><Relationship Id="rId29" Type="http://schemas.openxmlformats.org/officeDocument/2006/relationships/tags" Target="../tags/tag469.xml" /><Relationship Id="rId3" Type="http://schemas.openxmlformats.org/officeDocument/2006/relationships/tags" Target="../tags/tag443.xml" /><Relationship Id="rId30" Type="http://schemas.openxmlformats.org/officeDocument/2006/relationships/tags" Target="../tags/tag470.xml" /><Relationship Id="rId4" Type="http://schemas.openxmlformats.org/officeDocument/2006/relationships/tags" Target="../tags/tag444.xml" /><Relationship Id="rId5" Type="http://schemas.openxmlformats.org/officeDocument/2006/relationships/tags" Target="../tags/tag445.xml" /><Relationship Id="rId6" Type="http://schemas.openxmlformats.org/officeDocument/2006/relationships/tags" Target="../tags/tag446.xml" /><Relationship Id="rId7" Type="http://schemas.openxmlformats.org/officeDocument/2006/relationships/tags" Target="../tags/tag447.xml" /><Relationship Id="rId8" Type="http://schemas.openxmlformats.org/officeDocument/2006/relationships/tags" Target="../tags/tag448.xml" /><Relationship Id="rId9" Type="http://schemas.openxmlformats.org/officeDocument/2006/relationships/tags" Target="../tags/tag449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82.xml" /><Relationship Id="rId11" Type="http://schemas.openxmlformats.org/officeDocument/2006/relationships/tags" Target="../tags/tag483.xml" /><Relationship Id="rId12" Type="http://schemas.openxmlformats.org/officeDocument/2006/relationships/tags" Target="../tags/tag484.xml" /><Relationship Id="rId13" Type="http://schemas.openxmlformats.org/officeDocument/2006/relationships/tags" Target="../tags/tag485.xml" /><Relationship Id="rId14" Type="http://schemas.openxmlformats.org/officeDocument/2006/relationships/tags" Target="../tags/tag486.xml" /><Relationship Id="rId15" Type="http://schemas.openxmlformats.org/officeDocument/2006/relationships/tags" Target="../tags/tag487.xml" /><Relationship Id="rId16" Type="http://schemas.openxmlformats.org/officeDocument/2006/relationships/tags" Target="../tags/tag488.xml" /><Relationship Id="rId17" Type="http://schemas.openxmlformats.org/officeDocument/2006/relationships/tags" Target="../tags/tag489.xml" /><Relationship Id="rId18" Type="http://schemas.openxmlformats.org/officeDocument/2006/relationships/tags" Target="../tags/tag490.xml" /><Relationship Id="rId19" Type="http://schemas.openxmlformats.org/officeDocument/2006/relationships/tags" Target="../tags/tag491.xml" /><Relationship Id="rId2" Type="http://schemas.openxmlformats.org/officeDocument/2006/relationships/notesSlide" Target="../notesSlides/notesSlide24.xml" /><Relationship Id="rId20" Type="http://schemas.openxmlformats.org/officeDocument/2006/relationships/tags" Target="../tags/tag492.xml" /><Relationship Id="rId21" Type="http://schemas.openxmlformats.org/officeDocument/2006/relationships/tags" Target="../tags/tag493.xml" /><Relationship Id="rId22" Type="http://schemas.openxmlformats.org/officeDocument/2006/relationships/tags" Target="../tags/tag494.xml" /><Relationship Id="rId23" Type="http://schemas.openxmlformats.org/officeDocument/2006/relationships/tags" Target="../tags/tag495.xml" /><Relationship Id="rId3" Type="http://schemas.openxmlformats.org/officeDocument/2006/relationships/tags" Target="../tags/tag475.xml" /><Relationship Id="rId4" Type="http://schemas.openxmlformats.org/officeDocument/2006/relationships/tags" Target="../tags/tag476.xml" /><Relationship Id="rId5" Type="http://schemas.openxmlformats.org/officeDocument/2006/relationships/tags" Target="../tags/tag477.xml" /><Relationship Id="rId6" Type="http://schemas.openxmlformats.org/officeDocument/2006/relationships/tags" Target="../tags/tag478.xml" /><Relationship Id="rId7" Type="http://schemas.openxmlformats.org/officeDocument/2006/relationships/tags" Target="../tags/tag479.xml" /><Relationship Id="rId8" Type="http://schemas.openxmlformats.org/officeDocument/2006/relationships/tags" Target="../tags/tag480.xml" /><Relationship Id="rId9" Type="http://schemas.openxmlformats.org/officeDocument/2006/relationships/tags" Target="../tags/tag48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07.xml" /><Relationship Id="rId11" Type="http://schemas.openxmlformats.org/officeDocument/2006/relationships/tags" Target="../tags/tag508.xml" /><Relationship Id="rId12" Type="http://schemas.openxmlformats.org/officeDocument/2006/relationships/image" Target="../media/image27.png" /><Relationship Id="rId13" Type="http://schemas.openxmlformats.org/officeDocument/2006/relationships/tags" Target="../tags/tag509.xml" /><Relationship Id="rId14" Type="http://schemas.openxmlformats.org/officeDocument/2006/relationships/image" Target="../media/image28.png" /><Relationship Id="rId15" Type="http://schemas.openxmlformats.org/officeDocument/2006/relationships/tags" Target="../tags/tag510.xml" /><Relationship Id="rId2" Type="http://schemas.openxmlformats.org/officeDocument/2006/relationships/notesSlide" Target="../notesSlides/notesSlide25.xml" /><Relationship Id="rId3" Type="http://schemas.openxmlformats.org/officeDocument/2006/relationships/tags" Target="../tags/tag500.xml" /><Relationship Id="rId4" Type="http://schemas.openxmlformats.org/officeDocument/2006/relationships/tags" Target="../tags/tag501.xml" /><Relationship Id="rId5" Type="http://schemas.openxmlformats.org/officeDocument/2006/relationships/tags" Target="../tags/tag502.xml" /><Relationship Id="rId6" Type="http://schemas.openxmlformats.org/officeDocument/2006/relationships/tags" Target="../tags/tag503.xml" /><Relationship Id="rId7" Type="http://schemas.openxmlformats.org/officeDocument/2006/relationships/tags" Target="../tags/tag504.xml" /><Relationship Id="rId8" Type="http://schemas.openxmlformats.org/officeDocument/2006/relationships/tags" Target="../tags/tag505.xml" /><Relationship Id="rId9" Type="http://schemas.openxmlformats.org/officeDocument/2006/relationships/tags" Target="../tags/tag506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2.xml" /><Relationship Id="rId11" Type="http://schemas.openxmlformats.org/officeDocument/2006/relationships/tags" Target="../tags/tag523.xml" /><Relationship Id="rId12" Type="http://schemas.openxmlformats.org/officeDocument/2006/relationships/image" Target="../media/image27.png" /><Relationship Id="rId13" Type="http://schemas.openxmlformats.org/officeDocument/2006/relationships/tags" Target="../tags/tag524.xml" /><Relationship Id="rId2" Type="http://schemas.openxmlformats.org/officeDocument/2006/relationships/notesSlide" Target="../notesSlides/notesSlide26.xml" /><Relationship Id="rId3" Type="http://schemas.openxmlformats.org/officeDocument/2006/relationships/tags" Target="../tags/tag515.xml" /><Relationship Id="rId4" Type="http://schemas.openxmlformats.org/officeDocument/2006/relationships/tags" Target="../tags/tag516.xml" /><Relationship Id="rId5" Type="http://schemas.openxmlformats.org/officeDocument/2006/relationships/tags" Target="../tags/tag517.xml" /><Relationship Id="rId6" Type="http://schemas.openxmlformats.org/officeDocument/2006/relationships/tags" Target="../tags/tag518.xml" /><Relationship Id="rId7" Type="http://schemas.openxmlformats.org/officeDocument/2006/relationships/tags" Target="../tags/tag519.xml" /><Relationship Id="rId8" Type="http://schemas.openxmlformats.org/officeDocument/2006/relationships/tags" Target="../tags/tag520.xml" /><Relationship Id="rId9" Type="http://schemas.openxmlformats.org/officeDocument/2006/relationships/tags" Target="../tags/tag52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8.xml" /><Relationship Id="rId11" Type="http://schemas.openxmlformats.org/officeDocument/2006/relationships/tags" Target="../tags/tag89.xml" /><Relationship Id="rId12" Type="http://schemas.openxmlformats.org/officeDocument/2006/relationships/tags" Target="../tags/tag90.xml" /><Relationship Id="rId13" Type="http://schemas.openxmlformats.org/officeDocument/2006/relationships/image" Target="../media/image7.png" /><Relationship Id="rId14" Type="http://schemas.openxmlformats.org/officeDocument/2006/relationships/tags" Target="../tags/tag91.xml" /><Relationship Id="rId15" Type="http://schemas.openxmlformats.org/officeDocument/2006/relationships/image" Target="../media/image8.png" /><Relationship Id="rId16" Type="http://schemas.openxmlformats.org/officeDocument/2006/relationships/tags" Target="../tags/tag92.xml" /><Relationship Id="rId17" Type="http://schemas.openxmlformats.org/officeDocument/2006/relationships/image" Target="../media/image9.png" /><Relationship Id="rId18" Type="http://schemas.openxmlformats.org/officeDocument/2006/relationships/tags" Target="../tags/tag93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tags" Target="../tags/tag85.xml" /><Relationship Id="rId8" Type="http://schemas.openxmlformats.org/officeDocument/2006/relationships/tags" Target="../tags/tag86.xml" /><Relationship Id="rId9" Type="http://schemas.openxmlformats.org/officeDocument/2006/relationships/tags" Target="../tags/tag8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5.xml" /><Relationship Id="rId11" Type="http://schemas.openxmlformats.org/officeDocument/2006/relationships/tags" Target="../tags/tag106.xml" /><Relationship Id="rId12" Type="http://schemas.openxmlformats.org/officeDocument/2006/relationships/image" Target="../media/image10.png" /><Relationship Id="rId13" Type="http://schemas.openxmlformats.org/officeDocument/2006/relationships/tags" Target="../tags/tag107.xml" /><Relationship Id="rId14" Type="http://schemas.openxmlformats.org/officeDocument/2006/relationships/image" Target="../media/image11.png" /><Relationship Id="rId15" Type="http://schemas.openxmlformats.org/officeDocument/2006/relationships/tags" Target="../tags/tag108.xml" /><Relationship Id="rId16" Type="http://schemas.openxmlformats.org/officeDocument/2006/relationships/image" Target="../media/image12.png" /><Relationship Id="rId17" Type="http://schemas.openxmlformats.org/officeDocument/2006/relationships/tags" Target="../tags/tag109.xml" /><Relationship Id="rId18" Type="http://schemas.openxmlformats.org/officeDocument/2006/relationships/image" Target="../media/image13.png" /><Relationship Id="rId19" Type="http://schemas.openxmlformats.org/officeDocument/2006/relationships/tags" Target="../tags/tag110.xml" /><Relationship Id="rId2" Type="http://schemas.openxmlformats.org/officeDocument/2006/relationships/notesSlide" Target="../notesSlides/notesSlide3.xml" /><Relationship Id="rId20" Type="http://schemas.openxmlformats.org/officeDocument/2006/relationships/video" Target="../media/media1.mp4" /><Relationship Id="rId21" Type="http://schemas.microsoft.com/office/2007/relationships/media" Target="../media/media1.mp4" /><Relationship Id="rId22" Type="http://schemas.openxmlformats.org/officeDocument/2006/relationships/image" Target="../media/image14.png" /><Relationship Id="rId23" Type="http://schemas.openxmlformats.org/officeDocument/2006/relationships/tags" Target="../tags/tag111.xml" /><Relationship Id="rId24" Type="http://schemas.openxmlformats.org/officeDocument/2006/relationships/video" Target="../media/media2.mp4" /><Relationship Id="rId25" Type="http://schemas.microsoft.com/office/2007/relationships/media" Target="../media/media2.mp4" /><Relationship Id="rId26" Type="http://schemas.openxmlformats.org/officeDocument/2006/relationships/image" Target="../media/image15.png" /><Relationship Id="rId27" Type="http://schemas.openxmlformats.org/officeDocument/2006/relationships/tags" Target="../tags/tag112.xml" /><Relationship Id="rId28" Type="http://schemas.openxmlformats.org/officeDocument/2006/relationships/video" Target="../media/media3.mp4" /><Relationship Id="rId29" Type="http://schemas.microsoft.com/office/2007/relationships/media" Target="../media/media3.mp4" /><Relationship Id="rId3" Type="http://schemas.openxmlformats.org/officeDocument/2006/relationships/tags" Target="../tags/tag98.xml" /><Relationship Id="rId30" Type="http://schemas.openxmlformats.org/officeDocument/2006/relationships/tags" Target="../tags/tag113.xml" /><Relationship Id="rId31" Type="http://schemas.openxmlformats.org/officeDocument/2006/relationships/tags" Target="../tags/tag114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tags" Target="../tags/tag103.xml" /><Relationship Id="rId9" Type="http://schemas.openxmlformats.org/officeDocument/2006/relationships/tags" Target="../tags/tag10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6.xml" /><Relationship Id="rId11" Type="http://schemas.openxmlformats.org/officeDocument/2006/relationships/tags" Target="../tags/tag127.xml" /><Relationship Id="rId12" Type="http://schemas.openxmlformats.org/officeDocument/2006/relationships/tags" Target="../tags/tag128.xml" /><Relationship Id="rId13" Type="http://schemas.openxmlformats.org/officeDocument/2006/relationships/tags" Target="../tags/tag129.xml" /><Relationship Id="rId14" Type="http://schemas.openxmlformats.org/officeDocument/2006/relationships/image" Target="../media/image16.png" /><Relationship Id="rId15" Type="http://schemas.openxmlformats.org/officeDocument/2006/relationships/tags" Target="../tags/tag130.xml" /><Relationship Id="rId16" Type="http://schemas.openxmlformats.org/officeDocument/2006/relationships/video" Target="../media/media4.mp4" /><Relationship Id="rId17" Type="http://schemas.microsoft.com/office/2007/relationships/media" Target="../media/media4.mp4" /><Relationship Id="rId18" Type="http://schemas.openxmlformats.org/officeDocument/2006/relationships/image" Target="../media/image17.png" /><Relationship Id="rId19" Type="http://schemas.openxmlformats.org/officeDocument/2006/relationships/tags" Target="../tags/tag131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132.xml" /><Relationship Id="rId21" Type="http://schemas.openxmlformats.org/officeDocument/2006/relationships/tags" Target="../tags/tag133.xml" /><Relationship Id="rId22" Type="http://schemas.openxmlformats.org/officeDocument/2006/relationships/tags" Target="../tags/tag134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tags" Target="../tags/tag124.xml" /><Relationship Id="rId9" Type="http://schemas.openxmlformats.org/officeDocument/2006/relationships/tags" Target="../tags/tag12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6.xml" /><Relationship Id="rId11" Type="http://schemas.openxmlformats.org/officeDocument/2006/relationships/tags" Target="../tags/tag147.xml" /><Relationship Id="rId12" Type="http://schemas.openxmlformats.org/officeDocument/2006/relationships/tags" Target="../tags/tag148.xml" /><Relationship Id="rId13" Type="http://schemas.openxmlformats.org/officeDocument/2006/relationships/tags" Target="../tags/tag149.xml" /><Relationship Id="rId14" Type="http://schemas.openxmlformats.org/officeDocument/2006/relationships/tags" Target="../tags/tag150.xml" /><Relationship Id="rId15" Type="http://schemas.openxmlformats.org/officeDocument/2006/relationships/tags" Target="../tags/tag151.xml" /><Relationship Id="rId16" Type="http://schemas.openxmlformats.org/officeDocument/2006/relationships/tags" Target="../tags/tag152.xml" /><Relationship Id="rId17" Type="http://schemas.openxmlformats.org/officeDocument/2006/relationships/tags" Target="../tags/tag153.xml" /><Relationship Id="rId18" Type="http://schemas.openxmlformats.org/officeDocument/2006/relationships/tags" Target="../tags/tag154.xml" /><Relationship Id="rId19" Type="http://schemas.openxmlformats.org/officeDocument/2006/relationships/tags" Target="../tags/tag155.xml" /><Relationship Id="rId2" Type="http://schemas.openxmlformats.org/officeDocument/2006/relationships/notesSlide" Target="../notesSlides/notesSlide5.xml" /><Relationship Id="rId20" Type="http://schemas.openxmlformats.org/officeDocument/2006/relationships/tags" Target="../tags/tag156.xml" /><Relationship Id="rId21" Type="http://schemas.openxmlformats.org/officeDocument/2006/relationships/tags" Target="../tags/tag157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tags" Target="../tags/tag141.xml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tags" Target="../tags/tag144.xml" /><Relationship Id="rId9" Type="http://schemas.openxmlformats.org/officeDocument/2006/relationships/tags" Target="../tags/tag14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9.xml" /><Relationship Id="rId11" Type="http://schemas.openxmlformats.org/officeDocument/2006/relationships/tags" Target="../tags/tag170.xml" /><Relationship Id="rId12" Type="http://schemas.openxmlformats.org/officeDocument/2006/relationships/tags" Target="../tags/tag171.xml" /><Relationship Id="rId13" Type="http://schemas.openxmlformats.org/officeDocument/2006/relationships/tags" Target="../tags/tag172.xml" /><Relationship Id="rId14" Type="http://schemas.openxmlformats.org/officeDocument/2006/relationships/tags" Target="../tags/tag173.xml" /><Relationship Id="rId15" Type="http://schemas.openxmlformats.org/officeDocument/2006/relationships/tags" Target="../tags/tag174.xml" /><Relationship Id="rId16" Type="http://schemas.openxmlformats.org/officeDocument/2006/relationships/tags" Target="../tags/tag175.xml" /><Relationship Id="rId17" Type="http://schemas.openxmlformats.org/officeDocument/2006/relationships/tags" Target="../tags/tag176.xml" /><Relationship Id="rId18" Type="http://schemas.openxmlformats.org/officeDocument/2006/relationships/tags" Target="../tags/tag177.xml" /><Relationship Id="rId19" Type="http://schemas.openxmlformats.org/officeDocument/2006/relationships/tags" Target="../tags/tag178.xml" /><Relationship Id="rId2" Type="http://schemas.openxmlformats.org/officeDocument/2006/relationships/notesSlide" Target="../notesSlides/notesSlide6.xml" /><Relationship Id="rId20" Type="http://schemas.openxmlformats.org/officeDocument/2006/relationships/tags" Target="../tags/tag179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tags" Target="../tags/tag166.xml" /><Relationship Id="rId8" Type="http://schemas.openxmlformats.org/officeDocument/2006/relationships/tags" Target="../tags/tag167.xml" /><Relationship Id="rId9" Type="http://schemas.openxmlformats.org/officeDocument/2006/relationships/tags" Target="../tags/tag16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1.xml" /><Relationship Id="rId11" Type="http://schemas.openxmlformats.org/officeDocument/2006/relationships/image" Target="../media/image18.png" /><Relationship Id="rId12" Type="http://schemas.openxmlformats.org/officeDocument/2006/relationships/tags" Target="../tags/tag192.xml" /><Relationship Id="rId13" Type="http://schemas.openxmlformats.org/officeDocument/2006/relationships/tags" Target="../tags/tag193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84.xml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tags" Target="../tags/tag187.xml" /><Relationship Id="rId7" Type="http://schemas.openxmlformats.org/officeDocument/2006/relationships/tags" Target="../tags/tag188.xml" /><Relationship Id="rId8" Type="http://schemas.openxmlformats.org/officeDocument/2006/relationships/tags" Target="../tags/tag189.xml" /><Relationship Id="rId9" Type="http://schemas.openxmlformats.org/officeDocument/2006/relationships/tags" Target="../tags/tag19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5.xml" /><Relationship Id="rId11" Type="http://schemas.openxmlformats.org/officeDocument/2006/relationships/tags" Target="../tags/tag206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98.xml" /><Relationship Id="rId4" Type="http://schemas.openxmlformats.org/officeDocument/2006/relationships/tags" Target="../tags/tag199.xml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 smtClea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1135380" y="3198495"/>
            <a:ext cx="609536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第三节  力与运动的关系</a:t>
            </a:r>
            <a:endParaRPr lang="zh-CN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14020" y="238125"/>
            <a:ext cx="473392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第八章  力与运动</a:t>
            </a:r>
            <a:endParaRPr lang="zh-CN" altLang="en-US" sz="4400" b="1" u="sng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26655" y="2143760"/>
            <a:ext cx="4665345" cy="2816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力与运动的关系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059180" y="1229360"/>
            <a:ext cx="10939145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当堂训练：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、中央电视台《是真的吗》某期节目中，有这样一个实验：将一根绳子穿过内壁和端口光滑的空心圆筒，绳子上端系一个金属球，下端与装有皮球的网袋连接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转动空心圆筒，使金属球转动（如图）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随着转速加大，网袋由静止开始向上运动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下列判断正确的是（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金属球转动过程中，运动状态不变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实验表明，改变物体的运动状态必须有力的作用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网袋静止时，它受到的总重力与它对绳子的拉力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是一对平衡力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D.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金属球转动过程中，它受到的重力与绳子对它的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拉力是一对平衡力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10267315" y="2907030"/>
            <a:ext cx="550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56700" y="3996690"/>
            <a:ext cx="2940050" cy="2063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50507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1628140" y="1105535"/>
            <a:ext cx="173609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活动体验：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1725295" y="1656715"/>
            <a:ext cx="92392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、请两名女生共同将同一课桌抬起至一定高度；再请一名男生将课桌举至相同高度。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1809750" y="3026410"/>
            <a:ext cx="7915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2、一位同学使用拉力器将弹簧拉伸一定长度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2328545" y="3630295"/>
            <a:ext cx="7482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再请两名学生共同将弹簧拉伸相同长度。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14"/>
            </p:custDataLst>
          </p:nvPr>
        </p:nvSpPr>
        <p:spPr bwMode="auto">
          <a:xfrm>
            <a:off x="3883660" y="547497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力的作用效果相同。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矩形 11" title=""/>
          <p:cNvSpPr/>
          <p:nvPr>
            <p:custDataLst>
              <p:tags r:id="rId15"/>
            </p:custDataLst>
          </p:nvPr>
        </p:nvSpPr>
        <p:spPr bwMode="auto">
          <a:xfrm>
            <a:off x="1809750" y="4279900"/>
            <a:ext cx="22015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思考：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16"/>
            </p:custDataLst>
          </p:nvPr>
        </p:nvSpPr>
        <p:spPr bwMode="auto">
          <a:xfrm>
            <a:off x="2345055" y="480695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两次活动中，力的作用效果相同吗?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  <p:bldP spid="1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50507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1238885" y="1391285"/>
            <a:ext cx="3734435" cy="534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一名男生搬起一课桌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1"/>
            </p:custDataLst>
          </p:nvPr>
        </p:nvSpPr>
        <p:spPr bwMode="auto">
          <a:xfrm>
            <a:off x="6593840" y="1391285"/>
            <a:ext cx="4582160" cy="534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两名女生共同搬起同一课桌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2"/>
            </p:custDataLst>
          </p:nvPr>
        </p:nvSpPr>
        <p:spPr bwMode="auto">
          <a:xfrm>
            <a:off x="1497330" y="2681605"/>
            <a:ext cx="3485515" cy="8864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一位同学将弹簧拉伸一定长度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3"/>
            </p:custDataLst>
          </p:nvPr>
        </p:nvSpPr>
        <p:spPr bwMode="auto">
          <a:xfrm>
            <a:off x="6668135" y="2641600"/>
            <a:ext cx="4572635" cy="925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两位学生共同将弹簧拉伸相同长度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5055235" y="1186815"/>
            <a:ext cx="1492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效果相同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矩形 18" title=""/>
          <p:cNvSpPr/>
          <p:nvPr>
            <p:custDataLst>
              <p:tags r:id="rId15"/>
            </p:custDataLst>
          </p:nvPr>
        </p:nvSpPr>
        <p:spPr bwMode="auto">
          <a:xfrm>
            <a:off x="1496695" y="4321175"/>
            <a:ext cx="3476625" cy="531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一个力作用在物体上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0" name="矩形 19" title=""/>
          <p:cNvSpPr/>
          <p:nvPr>
            <p:custDataLst>
              <p:tags r:id="rId16"/>
            </p:custDataLst>
          </p:nvPr>
        </p:nvSpPr>
        <p:spPr bwMode="auto">
          <a:xfrm>
            <a:off x="6795135" y="4330700"/>
            <a:ext cx="4635500" cy="51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几个力作用在同一物体上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1" name="左右箭头 20" title=""/>
          <p:cNvSpPr/>
          <p:nvPr>
            <p:custDataLst>
              <p:tags r:id="rId17"/>
            </p:custDataLst>
          </p:nvPr>
        </p:nvSpPr>
        <p:spPr>
          <a:xfrm>
            <a:off x="5090795" y="1555115"/>
            <a:ext cx="1385570" cy="20447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 title=""/>
          <p:cNvSpPr/>
          <p:nvPr>
            <p:custDataLst>
              <p:tags r:id="rId18"/>
            </p:custDataLst>
          </p:nvPr>
        </p:nvSpPr>
        <p:spPr bwMode="auto">
          <a:xfrm>
            <a:off x="2951480" y="5605145"/>
            <a:ext cx="983615" cy="538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合力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19"/>
            </p:custDataLst>
          </p:nvPr>
        </p:nvSpPr>
        <p:spPr bwMode="auto">
          <a:xfrm>
            <a:off x="8425180" y="5605145"/>
            <a:ext cx="951865" cy="555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分力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0"/>
            </p:custDataLst>
          </p:nvPr>
        </p:nvSpPr>
        <p:spPr>
          <a:xfrm>
            <a:off x="5201285" y="5218430"/>
            <a:ext cx="2536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等效替代法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1"/>
            </p:custDataLst>
          </p:nvPr>
        </p:nvSpPr>
        <p:spPr>
          <a:xfrm>
            <a:off x="5243830" y="6050280"/>
            <a:ext cx="2030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力的合成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2"/>
            </p:custDataLst>
          </p:nvPr>
        </p:nvSpPr>
        <p:spPr>
          <a:xfrm>
            <a:off x="5055235" y="2506980"/>
            <a:ext cx="1492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效果相同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左右箭头 26" title=""/>
          <p:cNvSpPr/>
          <p:nvPr>
            <p:custDataLst>
              <p:tags r:id="rId23"/>
            </p:custDataLst>
          </p:nvPr>
        </p:nvSpPr>
        <p:spPr>
          <a:xfrm>
            <a:off x="5146675" y="2875280"/>
            <a:ext cx="1385570" cy="20447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 title=""/>
          <p:cNvSpPr txBox="1"/>
          <p:nvPr>
            <p:custDataLst>
              <p:tags r:id="rId24"/>
            </p:custDataLst>
          </p:nvPr>
        </p:nvSpPr>
        <p:spPr>
          <a:xfrm>
            <a:off x="5201285" y="4048760"/>
            <a:ext cx="1492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效果相同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左右箭头 28" title=""/>
          <p:cNvSpPr/>
          <p:nvPr>
            <p:custDataLst>
              <p:tags r:id="rId25"/>
            </p:custDataLst>
          </p:nvPr>
        </p:nvSpPr>
        <p:spPr>
          <a:xfrm>
            <a:off x="5257800" y="4436745"/>
            <a:ext cx="1385570" cy="20447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下箭头 29" title=""/>
          <p:cNvSpPr/>
          <p:nvPr>
            <p:custDataLst>
              <p:tags r:id="rId26"/>
            </p:custDataLst>
          </p:nvPr>
        </p:nvSpPr>
        <p:spPr>
          <a:xfrm>
            <a:off x="3311525" y="4868545"/>
            <a:ext cx="286385" cy="67437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1" name="下箭头 30" title=""/>
          <p:cNvSpPr/>
          <p:nvPr>
            <p:custDataLst>
              <p:tags r:id="rId27"/>
            </p:custDataLst>
          </p:nvPr>
        </p:nvSpPr>
        <p:spPr>
          <a:xfrm>
            <a:off x="8778875" y="4867275"/>
            <a:ext cx="286385" cy="67437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2" name="右箭头 31" title=""/>
          <p:cNvSpPr/>
          <p:nvPr>
            <p:custDataLst>
              <p:tags r:id="rId28"/>
            </p:custDataLst>
          </p:nvPr>
        </p:nvSpPr>
        <p:spPr>
          <a:xfrm>
            <a:off x="4526915" y="5662930"/>
            <a:ext cx="3449955" cy="20129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3" name="右箭头 32" title=""/>
          <p:cNvSpPr/>
          <p:nvPr>
            <p:custDataLst>
              <p:tags r:id="rId29"/>
            </p:custDataLst>
          </p:nvPr>
        </p:nvSpPr>
        <p:spPr>
          <a:xfrm rot="10800000">
            <a:off x="4521835" y="5871210"/>
            <a:ext cx="3449955" cy="20129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1" grpId="0" animBg="1"/>
      <p:bldP spid="11" grpId="0"/>
      <p:bldP spid="7" grpId="0" animBg="1"/>
      <p:bldP spid="10" grpId="0" animBg="1"/>
      <p:bldP spid="27" grpId="0" animBg="1"/>
      <p:bldP spid="26" grpId="0"/>
      <p:bldP spid="19" grpId="0" animBg="1"/>
      <p:bldP spid="20" grpId="0" animBg="1"/>
      <p:bldP spid="28" grpId="0"/>
      <p:bldP spid="29" grpId="0" animBg="1"/>
      <p:bldP spid="30" grpId="0" animBg="1"/>
      <p:bldP spid="22" grpId="0" animBg="1"/>
      <p:bldP spid="31" grpId="0" animBg="1"/>
      <p:bldP spid="23" grpId="0" animBg="1"/>
      <p:bldP spid="24" grpId="0"/>
      <p:bldP spid="32" grpId="0" animBg="1"/>
      <p:bldP spid="3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1628140" y="1105535"/>
            <a:ext cx="94303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总结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1.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如果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一个力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单独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作用的效果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几个力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共同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作用的效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果相同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，这个力就叫做那几个力的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合力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，那几个力就是这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一个力的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分力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11"/>
            </p:custDataLst>
          </p:nvPr>
        </p:nvSpPr>
        <p:spPr bwMode="auto">
          <a:xfrm>
            <a:off x="2306955" y="2948940"/>
            <a:ext cx="825436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2.物理学中，求几个力合力的过程叫作</a:t>
            </a:r>
            <a:r>
              <a:rPr 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力的合成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1" name="图片 2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79370" y="3777615"/>
            <a:ext cx="3117850" cy="2393950"/>
          </a:xfrm>
          <a:prstGeom prst="rect">
            <a:avLst/>
          </a:prstGeom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590030" y="3777615"/>
            <a:ext cx="3371850" cy="2393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1628140" y="1379855"/>
            <a:ext cx="2530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合力的理解</a:t>
            </a: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endParaRPr lang="zh-CN" altLang="en-US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11"/>
            </p:custDataLst>
          </p:nvPr>
        </p:nvSpPr>
        <p:spPr bwMode="auto">
          <a:xfrm>
            <a:off x="1969135" y="2296795"/>
            <a:ext cx="825436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1.“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几个力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必须是同时作用在同一个物体上的力。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2"/>
            </p:custDataLst>
          </p:nvPr>
        </p:nvSpPr>
        <p:spPr bwMode="auto">
          <a:xfrm>
            <a:off x="1969135" y="319024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2.合力并不是物体受到的又一个力。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3"/>
            </p:custDataLst>
          </p:nvPr>
        </p:nvSpPr>
        <p:spPr bwMode="auto">
          <a:xfrm>
            <a:off x="1969135" y="4083685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3.合力的实质是“等效力”。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1628140" y="1379855"/>
            <a:ext cx="565213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探究同一直线上两个力的合成： 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11"/>
            </p:custDataLst>
          </p:nvPr>
        </p:nvSpPr>
        <p:spPr bwMode="auto">
          <a:xfrm>
            <a:off x="2149475" y="2106295"/>
            <a:ext cx="90373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先由两个人分别搬起桌子，再由两个人同时搬起桌子，体验两次用力的区别。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2"/>
            </p:custDataLst>
          </p:nvPr>
        </p:nvSpPr>
        <p:spPr bwMode="auto">
          <a:xfrm>
            <a:off x="2149475" y="3422015"/>
            <a:ext cx="906970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先由两个人分别拉动桌子，再由两个人中其中一个人拉着桌子的一边，另一个人同时在对面用力拉着桌子的另一边，体验两次用力的区别。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 title=""/>
          <p:cNvSpPr/>
          <p:nvPr>
            <p:custDataLst>
              <p:tags r:id="rId10"/>
            </p:custDataLst>
          </p:nvPr>
        </p:nvSpPr>
        <p:spPr bwMode="auto">
          <a:xfrm>
            <a:off x="1577340" y="1207135"/>
            <a:ext cx="9471025" cy="201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请同学们结合两次实验中的体验，对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同一直线上二力的合成过程中，合力与分力的大小和方向的关系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提出猜想。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1386840" y="3827780"/>
            <a:ext cx="9503410" cy="149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猜想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沿同一直线且方向相同时，两个力的合力的大小等于这两个力的大小之和，方向与这两个力的方向相同。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 bwMode="auto">
          <a:xfrm>
            <a:off x="1099820" y="3151505"/>
            <a:ext cx="32175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【提出猜想】</a:t>
            </a:r>
            <a:endParaRPr lang="zh-CN" altLang="en-US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3"/>
            </p:custDataLst>
          </p:nvPr>
        </p:nvSpPr>
        <p:spPr bwMode="auto">
          <a:xfrm>
            <a:off x="1588770" y="5157470"/>
            <a:ext cx="94595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猜想2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:沿同一直线且方向相反时，两个力的合力的大小等于这两个力的大小之差，合力的方向与较大力的方向相同。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0807700" y="11684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 bwMode="auto">
          <a:xfrm>
            <a:off x="1607185" y="1511300"/>
            <a:ext cx="321754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【设计思路】</a:t>
            </a:r>
            <a:endParaRPr lang="zh-CN" altLang="en-US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1438910" y="913130"/>
            <a:ext cx="2275205" cy="75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设计实验: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201545" y="2341245"/>
            <a:ext cx="783209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、如何判断分力和合力的作用效果相同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、如何保证两个分力在一条直线上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、实验过程中需要记录哪些实验数据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、如何设计实验数据表格填写数据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、探究性实验如何避免实验结论的偶然性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3145790" y="913130"/>
            <a:ext cx="6561455" cy="75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实验：探究同一直线上两个力的合成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b0d275f20e87882288b07181c9351d1c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9295" y="1672590"/>
            <a:ext cx="8424545" cy="49396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 bwMode="auto">
          <a:xfrm>
            <a:off x="1139190" y="1019175"/>
            <a:ext cx="157416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实验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1:  </a:t>
            </a:r>
            <a:endParaRPr lang="en-US" altLang="zh-CN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1990090" y="1682750"/>
            <a:ext cx="7832090" cy="701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沿同一直线，且方向相同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的二力的合成。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887980" y="2384425"/>
            <a:ext cx="5527675" cy="2021840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14"/>
            </p:custDataLst>
          </p:nvPr>
        </p:nvSpPr>
        <p:spPr bwMode="auto">
          <a:xfrm>
            <a:off x="1818640" y="4406265"/>
            <a:ext cx="9641205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同一直线上的两个力，如果</a:t>
            </a:r>
            <a:r>
              <a:rPr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方向相同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，合力的大小等于这两个力的大小之和，合力的方向与这两个力的方向相同。   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2618105" y="5887720"/>
            <a:ext cx="78625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大小:F</a:t>
            </a:r>
            <a:r>
              <a:rPr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</a:t>
            </a:r>
            <a:r>
              <a:rPr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=F</a:t>
            </a:r>
            <a:r>
              <a:rPr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+F</a:t>
            </a:r>
            <a:r>
              <a:rPr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 </a:t>
            </a:r>
            <a:r>
              <a:rPr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方向:与这两个力的方向相同</a:t>
            </a:r>
            <a:endParaRPr lang="zh-CN" altLang="en-US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旧知复习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 Box 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23645" y="1337945"/>
            <a:ext cx="10128250" cy="224536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indent="0" algn="l" fontAlgn="auto">
              <a:buClrTx/>
              <a:buSzTx/>
              <a:buFontTx/>
              <a:defRPr/>
            </a:pP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1．物体在几个力的作用下保持________或做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就说该物体处于平衡状态。   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-457200" algn="l" fontAlgn="auto">
              <a:buClrTx/>
              <a:buSzTx/>
              <a:buFontTx/>
              <a:defRPr/>
            </a:pP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2．物体在两个力的作用下处于平衡状态，就说这两个力相互平衡，简称_______平衡。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-457200" algn="l" fontAlgn="auto">
              <a:buClrTx/>
              <a:buSzTx/>
              <a:buFontTx/>
              <a:defRPr/>
            </a:pP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3" name="Text Box 7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03655" y="3168015"/>
            <a:ext cx="9644380" cy="224536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indent="457200" algn="l" fontAlgn="auto">
              <a:buClrTx/>
              <a:buSzTx/>
              <a:buFontTx/>
              <a:defRPr/>
            </a:pP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3．二力平衡的条件是：作用在________上的两个力，大小______、方向______且作用在同一条________上。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 fontAlgn="auto">
              <a:buClrTx/>
              <a:buSzTx/>
              <a:buFontTx/>
              <a:defRPr/>
            </a:pP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 牛顿第一定律的内容：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 fontAlgn="auto">
              <a:buClrTx/>
              <a:buSzTx/>
              <a:buFontTx/>
              <a:defRPr/>
            </a:pP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一切物体都保持_____状态或________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_状态，除非有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迫使它改变这种运动状态。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4" name="Text Box 1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854591" y="1279917"/>
            <a:ext cx="2066334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匀速直线运动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8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42567" y="1269092"/>
            <a:ext cx="1143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静止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10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19462" y="2572999"/>
            <a:ext cx="1143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二力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Text Box 11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724650" y="3099349"/>
            <a:ext cx="181342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同一物体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12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52471" y="3499067"/>
            <a:ext cx="1143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相等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Text Box 13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178451" y="3499066"/>
            <a:ext cx="1143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相反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14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900528" y="3499065"/>
            <a:ext cx="1143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直线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Text Box 17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090957" y="4433263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匀速直线运动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Text Box 18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097931" y="4425563"/>
            <a:ext cx="1143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静止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Text Box 16" title="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881505" y="4790515"/>
            <a:ext cx="762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力</a:t>
            </a:r>
            <a:endParaRPr lang="zh-CN" altLang="en-US" sz="2400" b="1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6" grpId="0"/>
      <p:bldP spid="27" grpId="0"/>
      <p:bldP spid="28" grpId="0"/>
      <p:bldP spid="29" grpId="0"/>
      <p:bldP spid="30" grpId="0"/>
      <p:bldP spid="32" grpId="0"/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39660" y="2384425"/>
            <a:ext cx="4445000" cy="2697480"/>
          </a:xfrm>
          <a:prstGeom prst="rect">
            <a:avLst/>
          </a:prstGeom>
        </p:spPr>
      </p:pic>
      <p:grpSp>
        <p:nvGrpSpPr>
          <p:cNvPr id="18" name="组合 17" title=""/>
          <p:cNvGrpSpPr/>
          <p:nvPr>
            <p:custDataLst>
              <p:tags r:id="rId6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7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8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 bwMode="auto">
          <a:xfrm>
            <a:off x="1139190" y="1019175"/>
            <a:ext cx="157416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实验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2:  </a:t>
            </a:r>
            <a:endParaRPr lang="en-US" altLang="zh-CN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3"/>
            </p:custDataLst>
          </p:nvPr>
        </p:nvSpPr>
        <p:spPr>
          <a:xfrm>
            <a:off x="1990090" y="1682750"/>
            <a:ext cx="7832090" cy="701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沿同一直线，且方向相反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的二力的合成。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14"/>
            </p:custDataLst>
          </p:nvPr>
        </p:nvSpPr>
        <p:spPr bwMode="auto">
          <a:xfrm>
            <a:off x="1990090" y="2384425"/>
            <a:ext cx="5449570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同一直线上的两个力，如果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方向相反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，合力的大小等于这两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个力的大小之差，合力的方向与较大的力方向一致。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2582545" y="5248910"/>
            <a:ext cx="81584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大小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:F</a:t>
            </a:r>
            <a:r>
              <a:rPr lang="zh-CN" altLang="en-US"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</a:t>
            </a:r>
            <a:r>
              <a:rPr lang="en-US" altLang="zh-CN"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'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=F</a:t>
            </a:r>
            <a:r>
              <a:rPr lang="zh-CN" altLang="en-US"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-F</a:t>
            </a:r>
            <a:r>
              <a:rPr lang="zh-CN" altLang="en-US" sz="28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方向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</a:t>
            </a: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与较大的力方向一致</a:t>
            </a:r>
            <a:endParaRPr lang="zh-CN" altLang="en-US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 bwMode="auto">
          <a:xfrm>
            <a:off x="1139190" y="1019175"/>
            <a:ext cx="236728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交流与分析</a:t>
            </a:r>
            <a:r>
              <a:rPr lang="en-US" alt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  </a:t>
            </a:r>
            <a:endParaRPr lang="en-US" altLang="zh-CN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2540000" y="1993900"/>
            <a:ext cx="4772660" cy="627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合力不一定比每个分力都大。</a:t>
            </a:r>
            <a:endParaRPr lang="zh-CN" altLang="en-US" sz="2800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800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12"/>
            </p:custDataLst>
          </p:nvPr>
        </p:nvSpPr>
        <p:spPr bwMode="auto">
          <a:xfrm>
            <a:off x="2138045" y="1515110"/>
            <a:ext cx="5449570" cy="49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合力一定比每个分力都大吗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?  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3"/>
            </p:custDataLst>
          </p:nvPr>
        </p:nvSpPr>
        <p:spPr bwMode="auto">
          <a:xfrm>
            <a:off x="2163445" y="2490470"/>
            <a:ext cx="5449570" cy="49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合力有没有可能为零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?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4"/>
            </p:custDataLst>
          </p:nvPr>
        </p:nvSpPr>
        <p:spPr>
          <a:xfrm>
            <a:off x="2564765" y="2994025"/>
            <a:ext cx="6096000" cy="685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两个力等大反向时，合力可以为零。</a:t>
            </a:r>
            <a:endParaRPr lang="zh-CN" altLang="en-US" sz="2800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5"/>
            </p:custDataLst>
          </p:nvPr>
        </p:nvSpPr>
        <p:spPr bwMode="auto">
          <a:xfrm>
            <a:off x="2163445" y="3454400"/>
            <a:ext cx="6096000" cy="75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3.合力和分力是否同时作用在物体上?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6"/>
            </p:custDataLst>
          </p:nvPr>
        </p:nvSpPr>
        <p:spPr>
          <a:xfrm>
            <a:off x="2564130" y="4001135"/>
            <a:ext cx="7788275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合力是分力的等效替代，不能同时作用在物体上。</a:t>
            </a:r>
            <a:endParaRPr lang="zh-CN" altLang="en-US" sz="2800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7"/>
            </p:custDataLst>
          </p:nvPr>
        </p:nvSpPr>
        <p:spPr>
          <a:xfrm>
            <a:off x="2724785" y="5577840"/>
            <a:ext cx="4762500" cy="627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使两次力的作用效果相同。</a:t>
            </a:r>
            <a:endParaRPr lang="zh-CN" altLang="en-US" sz="2800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矩形 16" title=""/>
          <p:cNvSpPr/>
          <p:nvPr>
            <p:custDataLst>
              <p:tags r:id="rId18"/>
            </p:custDataLst>
          </p:nvPr>
        </p:nvSpPr>
        <p:spPr bwMode="auto">
          <a:xfrm>
            <a:off x="2163445" y="4437380"/>
            <a:ext cx="9058275" cy="49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在研究同一直线上方向相同的两个力的合成实验中，两次将小圆环拉至同一位置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O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点的目的是什么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?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 animBg="1"/>
      <p:bldP spid="8" grpId="0"/>
      <p:bldP spid="10" grpId="0" animBg="1"/>
      <p:bldP spid="11" grpId="0"/>
      <p:bldP spid="17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1154430" y="1229360"/>
            <a:ext cx="108966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当堂训练：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、已知两个力作用在同一直线上，且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F</a:t>
            </a:r>
            <a:r>
              <a:rPr lang="en-US" altLang="zh-CN" sz="2800" b="1" baseline="-25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=100N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水平向东，合力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F=150N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，请分析另一个分力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F</a:t>
            </a:r>
            <a:r>
              <a:rPr lang="en-US" altLang="zh-CN" sz="2800" b="1" baseline="-25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的大小与方向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?  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837055" y="3173095"/>
            <a:ext cx="8529320" cy="1198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解:这里有两种情况  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①若方向相同时，合力方向向东。则F</a:t>
            </a:r>
            <a:r>
              <a:rPr lang="zh-CN" altLang="en-US" sz="2800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大小为50N，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方向水平向东;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②其方向相反时，合力方向向西。则F</a:t>
            </a:r>
            <a:r>
              <a:rPr lang="zh-CN" altLang="en-US" sz="2800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大小为250N，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方向水平向西。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43685" y="25463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同一直线上两个力的合成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1154430" y="1229360"/>
            <a:ext cx="108966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当堂训练：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、如图所示，在弹簧测力计的两侧沿水平方向各加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4N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的拉力并使其保持静止，此时弹簧测力计的示数为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，弹簧测力计受到的合力为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7411720" y="2680335"/>
            <a:ext cx="121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4N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2797175" y="3307715"/>
            <a:ext cx="121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0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t="23069" b="15726"/>
          <a:stretch>
            <a:fillRect/>
          </a:stretch>
        </p:blipFill>
        <p:spPr>
          <a:xfrm>
            <a:off x="3223895" y="3829685"/>
            <a:ext cx="7332980" cy="1122045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15"/>
            </p:custDataLst>
          </p:nvPr>
        </p:nvSpPr>
        <p:spPr>
          <a:xfrm>
            <a:off x="1150620" y="4951730"/>
            <a:ext cx="108546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、某汽车正在平直公路上加速行驶，此时汽车所受阻力为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800N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，水平方向所受合力大小为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200N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，求此时汽车所受牵引力大小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6"/>
            </p:custDataLst>
          </p:nvPr>
        </p:nvSpPr>
        <p:spPr>
          <a:xfrm>
            <a:off x="10276205" y="5782945"/>
            <a:ext cx="121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1000N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1406525" y="1409065"/>
            <a:ext cx="32880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力的作用效果</a:t>
            </a:r>
            <a:endParaRPr lang="zh-CN" altLang="en-US" sz="3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" name="左大括号 4" title=""/>
          <p:cNvSpPr/>
          <p:nvPr>
            <p:custDataLst>
              <p:tags r:id="rId11"/>
            </p:custDataLst>
          </p:nvPr>
        </p:nvSpPr>
        <p:spPr>
          <a:xfrm>
            <a:off x="4440555" y="1160145"/>
            <a:ext cx="127000" cy="105092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4420235" y="1019175"/>
            <a:ext cx="35452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改变物体的形状</a:t>
            </a:r>
            <a:endParaRPr lang="zh-CN" altLang="en-US" sz="3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4542790" y="1783715"/>
            <a:ext cx="398018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改变物体的运动状态</a:t>
            </a:r>
            <a:endParaRPr lang="zh-CN" altLang="en-US" sz="3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8395970" y="1490345"/>
            <a:ext cx="227457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运动速度</a:t>
            </a:r>
            <a:endParaRPr lang="zh-CN" altLang="en-US" sz="3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5"/>
            </p:custDataLst>
          </p:nvPr>
        </p:nvSpPr>
        <p:spPr>
          <a:xfrm>
            <a:off x="8395970" y="2211070"/>
            <a:ext cx="215646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运动方向</a:t>
            </a:r>
            <a:endParaRPr lang="zh-CN" altLang="en-US" sz="3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4" name="左大括号 23" title=""/>
          <p:cNvSpPr/>
          <p:nvPr>
            <p:custDataLst>
              <p:tags r:id="rId16"/>
            </p:custDataLst>
          </p:nvPr>
        </p:nvSpPr>
        <p:spPr>
          <a:xfrm>
            <a:off x="8522970" y="1572260"/>
            <a:ext cx="127000" cy="105092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7"/>
            </p:custDataLst>
          </p:nvPr>
        </p:nvSpPr>
        <p:spPr>
          <a:xfrm>
            <a:off x="1903730" y="2993390"/>
            <a:ext cx="81807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不受力</a:t>
            </a:r>
            <a:r>
              <a:rPr lang="en-US" altLang="zh-CN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</a:t>
            </a: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保持静止或匀速直线运动状态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6" name="右箭头 25" title=""/>
          <p:cNvSpPr/>
          <p:nvPr>
            <p:custDataLst>
              <p:tags r:id="rId18"/>
            </p:custDataLst>
          </p:nvPr>
        </p:nvSpPr>
        <p:spPr>
          <a:xfrm>
            <a:off x="3776980" y="3227070"/>
            <a:ext cx="698500" cy="1479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 title=""/>
          <p:cNvSpPr txBox="1"/>
          <p:nvPr>
            <p:custDataLst>
              <p:tags r:id="rId19"/>
            </p:custDataLst>
          </p:nvPr>
        </p:nvSpPr>
        <p:spPr>
          <a:xfrm>
            <a:off x="1910080" y="3673475"/>
            <a:ext cx="81807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受平衡力</a:t>
            </a:r>
            <a:r>
              <a:rPr lang="en-US" altLang="zh-CN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</a:t>
            </a: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保持静止或匀速直线运动状态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8" name="右箭头 27" title=""/>
          <p:cNvSpPr/>
          <p:nvPr>
            <p:custDataLst>
              <p:tags r:id="rId20"/>
            </p:custDataLst>
          </p:nvPr>
        </p:nvSpPr>
        <p:spPr>
          <a:xfrm>
            <a:off x="3844290" y="3907155"/>
            <a:ext cx="698500" cy="1479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 title=""/>
          <p:cNvSpPr txBox="1"/>
          <p:nvPr>
            <p:custDataLst>
              <p:tags r:id="rId21"/>
            </p:custDataLst>
          </p:nvPr>
        </p:nvSpPr>
        <p:spPr>
          <a:xfrm>
            <a:off x="172720" y="5474335"/>
            <a:ext cx="29908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受力不平衡</a:t>
            </a:r>
            <a:endParaRPr lang="zh-CN" altLang="en-US" sz="30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22"/>
            </p:custDataLst>
          </p:nvPr>
        </p:nvSpPr>
        <p:spPr>
          <a:xfrm>
            <a:off x="2750820" y="4767580"/>
            <a:ext cx="47967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力与运动方向在同一方向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3"/>
            </p:custDataLst>
          </p:nvPr>
        </p:nvSpPr>
        <p:spPr>
          <a:xfrm>
            <a:off x="7376160" y="4359910"/>
            <a:ext cx="46570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动力大于阻力</a:t>
            </a:r>
            <a:r>
              <a:rPr lang="en-US" altLang="zh-CN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加速运动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24"/>
            </p:custDataLst>
          </p:nvPr>
        </p:nvSpPr>
        <p:spPr>
          <a:xfrm>
            <a:off x="7376160" y="5135880"/>
            <a:ext cx="46570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动力小于阻力</a:t>
            </a:r>
            <a:r>
              <a:rPr lang="en-US" altLang="zh-CN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减速运动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5"/>
            </p:custDataLst>
          </p:nvPr>
        </p:nvSpPr>
        <p:spPr>
          <a:xfrm>
            <a:off x="2670810" y="6102350"/>
            <a:ext cx="86467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力与运动方向不在同一方向 </a:t>
            </a:r>
            <a:r>
              <a:rPr lang="en-US" altLang="zh-CN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</a:t>
            </a: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改变运动方向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5" name="右箭头 34" title=""/>
          <p:cNvSpPr/>
          <p:nvPr>
            <p:custDataLst>
              <p:tags r:id="rId26"/>
            </p:custDataLst>
          </p:nvPr>
        </p:nvSpPr>
        <p:spPr>
          <a:xfrm>
            <a:off x="9905365" y="4577715"/>
            <a:ext cx="465455" cy="1295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右箭头 35" title=""/>
          <p:cNvSpPr/>
          <p:nvPr>
            <p:custDataLst>
              <p:tags r:id="rId27"/>
            </p:custDataLst>
          </p:nvPr>
        </p:nvSpPr>
        <p:spPr>
          <a:xfrm>
            <a:off x="9905365" y="5339715"/>
            <a:ext cx="465455" cy="1295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右箭头 36" title=""/>
          <p:cNvSpPr/>
          <p:nvPr>
            <p:custDataLst>
              <p:tags r:id="rId28"/>
            </p:custDataLst>
          </p:nvPr>
        </p:nvSpPr>
        <p:spPr>
          <a:xfrm>
            <a:off x="7697470" y="6327775"/>
            <a:ext cx="952500" cy="16954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左大括号 37" title=""/>
          <p:cNvSpPr/>
          <p:nvPr>
            <p:custDataLst>
              <p:tags r:id="rId29"/>
            </p:custDataLst>
          </p:nvPr>
        </p:nvSpPr>
        <p:spPr>
          <a:xfrm>
            <a:off x="2821305" y="5051425"/>
            <a:ext cx="95250" cy="134683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左大括号 38" title=""/>
          <p:cNvSpPr/>
          <p:nvPr>
            <p:custDataLst>
              <p:tags r:id="rId30"/>
            </p:custDataLst>
          </p:nvPr>
        </p:nvSpPr>
        <p:spPr>
          <a:xfrm>
            <a:off x="7376160" y="4496435"/>
            <a:ext cx="127000" cy="105092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741680" y="2505710"/>
            <a:ext cx="131254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同一直线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上二力的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合成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2296795" y="1706245"/>
            <a:ext cx="10382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合力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4402455" y="1614170"/>
            <a:ext cx="729170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如果一个力的作用效果与某几个力共同作用的效果相同，那么这个力就叫作那几个力的合力。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3"/>
            </p:custDataLst>
          </p:nvPr>
        </p:nvSpPr>
        <p:spPr>
          <a:xfrm>
            <a:off x="2245995" y="3429000"/>
            <a:ext cx="18091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力的合成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4"/>
            </p:custDataLst>
          </p:nvPr>
        </p:nvSpPr>
        <p:spPr>
          <a:xfrm>
            <a:off x="4402455" y="3429000"/>
            <a:ext cx="71234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求几个力的合力的过程，叫作力的合成。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2079625" y="5067300"/>
            <a:ext cx="22847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合力的计算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4389120" y="4305935"/>
            <a:ext cx="67417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方向相同的两个力：大小：</a:t>
            </a:r>
            <a:r>
              <a:rPr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</a:t>
            </a:r>
            <a:r>
              <a:rPr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</a:t>
            </a:r>
            <a:r>
              <a:rPr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=F</a:t>
            </a:r>
            <a:r>
              <a:rPr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+F</a:t>
            </a:r>
            <a:r>
              <a:rPr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方向：与这两个力方向相同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4402455" y="5432425"/>
            <a:ext cx="68478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方向相反的两个力：大小：</a:t>
            </a:r>
            <a:r>
              <a:rPr lang="en-US" altLang="zh-CN"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</a:t>
            </a:r>
            <a:r>
              <a:rPr lang="zh-CN" altLang="en-US"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合</a:t>
            </a:r>
            <a:r>
              <a:rPr lang="en-US" altLang="zh-CN"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'</a:t>
            </a:r>
            <a:r>
              <a:rPr lang="en-US" altLang="zh-CN"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=F</a:t>
            </a:r>
            <a:r>
              <a:rPr lang="zh-CN" altLang="en-US"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</a:t>
            </a:r>
            <a:r>
              <a:rPr lang="en-US" altLang="zh-CN" sz="30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-F</a:t>
            </a:r>
            <a:r>
              <a:rPr lang="zh-CN" altLang="en-US" sz="3000" b="1" baseline="-2500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方向：与较大的力方向一致</a:t>
            </a:r>
            <a:endParaRPr lang="zh-CN" altLang="en-US" sz="3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40" name="组合 39" title=""/>
          <p:cNvGrpSpPr/>
          <p:nvPr>
            <p:custDataLst>
              <p:tags r:id="rId18"/>
            </p:custDataLst>
          </p:nvPr>
        </p:nvGrpSpPr>
        <p:grpSpPr>
          <a:xfrm>
            <a:off x="1805305" y="1990725"/>
            <a:ext cx="570230" cy="3365500"/>
            <a:chOff x="2843" y="3135"/>
            <a:chExt cx="898" cy="5300"/>
          </a:xfrm>
        </p:grpSpPr>
        <p:sp>
          <p:nvSpPr>
            <p:cNvPr id="22" name="左中括号 21"/>
            <p:cNvSpPr/>
            <p:nvPr>
              <p:custDataLst>
                <p:tags r:id="rId19"/>
              </p:custDataLst>
            </p:nvPr>
          </p:nvSpPr>
          <p:spPr>
            <a:xfrm>
              <a:off x="3191" y="3135"/>
              <a:ext cx="133" cy="5301"/>
            </a:xfrm>
            <a:prstGeom prst="leftBracket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cxnSp>
          <p:nvCxnSpPr>
            <p:cNvPr id="31" name="直接连接符 30"/>
            <p:cNvCxnSpPr/>
            <p:nvPr>
              <p:custDataLst>
                <p:tags r:id="rId20"/>
              </p:custDataLst>
            </p:nvPr>
          </p:nvCxnSpPr>
          <p:spPr>
            <a:xfrm>
              <a:off x="2843" y="5783"/>
              <a:ext cx="89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4" name="左中括号 43" title=""/>
          <p:cNvSpPr/>
          <p:nvPr>
            <p:custDataLst>
              <p:tags r:id="rId21"/>
            </p:custDataLst>
          </p:nvPr>
        </p:nvSpPr>
        <p:spPr>
          <a:xfrm>
            <a:off x="4284345" y="4519930"/>
            <a:ext cx="140970" cy="1725930"/>
          </a:xfrm>
          <a:prstGeom prst="leftBracket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45" name="直接连接符 44" title=""/>
          <p:cNvCxnSpPr/>
          <p:nvPr>
            <p:custDataLst>
              <p:tags r:id="rId22"/>
            </p:custDataLst>
          </p:nvPr>
        </p:nvCxnSpPr>
        <p:spPr>
          <a:xfrm flipV="1">
            <a:off x="3335020" y="1999615"/>
            <a:ext cx="1071880" cy="190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 title=""/>
          <p:cNvCxnSpPr/>
          <p:nvPr>
            <p:custDataLst>
              <p:tags r:id="rId23"/>
            </p:custDataLst>
          </p:nvPr>
        </p:nvCxnSpPr>
        <p:spPr>
          <a:xfrm flipV="1">
            <a:off x="3927475" y="3716020"/>
            <a:ext cx="595630" cy="190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62926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跳伞运动员从飞机上跳下，在降落伞打开前速度越来越大，这是为什么？降落伞打开一段时间后，跳伞运动员会匀速降落，这又是为什么？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967740" y="2870835"/>
            <a:ext cx="104724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indent="539750" algn="l" defTabSz="685165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如图所示，小球从斜面上由静止滚下，最后停在粗糙水平面上的点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处。从点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到点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的过程中，小球做什么运动？原因是什么？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30550" y="4446270"/>
            <a:ext cx="5930900" cy="13081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6292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一辆质量为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4t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的卡车，在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×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en-US" altLang="zh-CN" sz="2800" baseline="30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的牵引力作用下，沿平直公路匀速行驶。求卡车受到的阻力和地面对它的支持力。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980440" y="2792095"/>
            <a:ext cx="1047242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indent="539750" algn="l" defTabSz="6851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4.小明用20N的水平推力，使小车在水平路面上匀速前进。此时小车所受的合力是多大？当水平推力增大到30N时，小车所受的合力是多大？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力的作用效果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" name="矩形 67" title=""/>
          <p:cNvSpPr/>
          <p:nvPr>
            <p:custDataLst>
              <p:tags r:id="rId10"/>
            </p:custDataLst>
          </p:nvPr>
        </p:nvSpPr>
        <p:spPr bwMode="auto">
          <a:xfrm>
            <a:off x="1350010" y="1122045"/>
            <a:ext cx="489521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：力的作用效果是什么？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3872230" y="5315585"/>
            <a:ext cx="42494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力可以改变物体的形状</a:t>
            </a:r>
            <a:endParaRPr lang="zh-CN" altLang="en-US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2"/>
            </p:custDataLst>
          </p:nvPr>
        </p:nvSpPr>
        <p:spPr bwMode="auto">
          <a:xfrm>
            <a:off x="2644775" y="1823720"/>
            <a:ext cx="5403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除此以外，力还有哪些作用效果？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73" name="图片 7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72230" y="2703195"/>
            <a:ext cx="3368040" cy="2318385"/>
          </a:xfrm>
          <a:prstGeom prst="rect">
            <a:avLst/>
          </a:prstGeom>
        </p:spPr>
      </p:pic>
      <p:pic>
        <p:nvPicPr>
          <p:cNvPr id="74" name="图片 7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62660" y="2703195"/>
            <a:ext cx="2722880" cy="2306955"/>
          </a:xfrm>
          <a:prstGeom prst="rect">
            <a:avLst/>
          </a:prstGeom>
        </p:spPr>
      </p:pic>
      <p:pic>
        <p:nvPicPr>
          <p:cNvPr id="75" name="图片 7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511415" y="2703195"/>
            <a:ext cx="3895725" cy="2318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力的作用效果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 title=""/>
          <p:cNvSpPr/>
          <p:nvPr>
            <p:custDataLst>
              <p:tags r:id="rId10"/>
            </p:custDataLst>
          </p:nvPr>
        </p:nvSpPr>
        <p:spPr bwMode="auto">
          <a:xfrm>
            <a:off x="1349375" y="991870"/>
            <a:ext cx="9751060" cy="54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观察与讨论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：观察书本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57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页图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8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，并分析和讨论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9" name="文本框 68" title=""/>
          <p:cNvSpPr txBox="1"/>
          <p:nvPr>
            <p:custDataLst>
              <p:tags r:id="rId11"/>
            </p:custDataLst>
          </p:nvPr>
        </p:nvSpPr>
        <p:spPr>
          <a:xfrm>
            <a:off x="1351280" y="1484630"/>
            <a:ext cx="100552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问题2：升空的火箭、进站的列车、排球在力的作用下，运动的什么改变了？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70" name="图片 6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11020" y="2437765"/>
            <a:ext cx="2277110" cy="2579370"/>
          </a:xfrm>
          <a:prstGeom prst="rect">
            <a:avLst/>
          </a:prstGeom>
        </p:spPr>
      </p:pic>
      <p:pic>
        <p:nvPicPr>
          <p:cNvPr id="71" name="图片 7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94555" y="2437765"/>
            <a:ext cx="2819400" cy="2612390"/>
          </a:xfrm>
          <a:prstGeom prst="rect">
            <a:avLst/>
          </a:prstGeom>
        </p:spPr>
      </p:pic>
      <p:pic>
        <p:nvPicPr>
          <p:cNvPr id="72" name="图片 7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120380" y="2437765"/>
            <a:ext cx="2602230" cy="2617470"/>
          </a:xfrm>
          <a:prstGeom prst="rect">
            <a:avLst/>
          </a:prstGeom>
        </p:spPr>
      </p:pic>
      <p:pic>
        <p:nvPicPr>
          <p:cNvPr id="2" name="8dc7bf408711a189184c81c73995c38a" title="">
            <a:hlinkClick action="ppaction://media"/>
          </p:cNvPr>
          <p:cNvPicPr/>
          <p:nvPr>
            <a:videoFile r:link="rId20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10385" y="2404745"/>
            <a:ext cx="2277745" cy="2612390"/>
          </a:xfrm>
          <a:prstGeom prst="rect">
            <a:avLst/>
          </a:prstGeom>
        </p:spPr>
      </p:pic>
      <p:pic>
        <p:nvPicPr>
          <p:cNvPr id="3" name="444fbb247a32c13d18e2ca9634cfc3d3" title="">
            <a:hlinkClick action="ppaction://media"/>
          </p:cNvPr>
          <p:cNvPicPr/>
          <p:nvPr>
            <a:videoFile r:link="rId24"/>
            <p:custDataLst>
              <p:tags r:id="rId23"/>
            </p:custDataLst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07560" y="2438400"/>
            <a:ext cx="2999740" cy="2611120"/>
          </a:xfrm>
          <a:prstGeom prst="rect">
            <a:avLst/>
          </a:prstGeom>
        </p:spPr>
      </p:pic>
      <p:pic>
        <p:nvPicPr>
          <p:cNvPr id="7" name="bf9ba36b6cf29cf95c9ab36bf9d977c8" title="">
            <a:hlinkClick action="ppaction://media"/>
          </p:cNvPr>
          <p:cNvPicPr/>
          <p:nvPr>
            <a:videoFile r:link="rId28"/>
            <p:custDataLst>
              <p:tags r:id="rId27"/>
            </p:custDataLst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20380" y="2438400"/>
            <a:ext cx="3138805" cy="2616200"/>
          </a:xfrm>
          <a:prstGeom prst="rect">
            <a:avLst/>
          </a:prstGeom>
        </p:spPr>
      </p:pic>
      <p:sp>
        <p:nvSpPr>
          <p:cNvPr id="8" name="矩形 7" title=""/>
          <p:cNvSpPr/>
          <p:nvPr>
            <p:custDataLst>
              <p:tags r:id="rId30"/>
            </p:custDataLst>
          </p:nvPr>
        </p:nvSpPr>
        <p:spPr bwMode="auto">
          <a:xfrm>
            <a:off x="1406525" y="5266055"/>
            <a:ext cx="55880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力使火箭由静止变运动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力使列车由快到慢、运动到静止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力使排球的运动方向改变了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31"/>
            </p:custDataLst>
          </p:nvPr>
        </p:nvSpPr>
        <p:spPr>
          <a:xfrm>
            <a:off x="6675755" y="5692140"/>
            <a:ext cx="483425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力可以改变物体的运动状态</a:t>
            </a:r>
            <a:endParaRPr lang="zh-CN" altLang="en-US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9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力的作用效果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1406525" y="1409065"/>
            <a:ext cx="32880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力的作用效果</a:t>
            </a:r>
            <a:endParaRPr lang="zh-CN" altLang="en-US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" name="左大括号 4" title=""/>
          <p:cNvSpPr/>
          <p:nvPr>
            <p:custDataLst>
              <p:tags r:id="rId11"/>
            </p:custDataLst>
          </p:nvPr>
        </p:nvSpPr>
        <p:spPr>
          <a:xfrm>
            <a:off x="4440555" y="1160145"/>
            <a:ext cx="127000" cy="1050925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4420235" y="1019175"/>
            <a:ext cx="35452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改变物体的形状</a:t>
            </a:r>
            <a:endParaRPr lang="zh-CN" altLang="en-US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3"/>
            </p:custDataLst>
          </p:nvPr>
        </p:nvSpPr>
        <p:spPr>
          <a:xfrm>
            <a:off x="4542790" y="1783715"/>
            <a:ext cx="398018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改变物体的</a:t>
            </a:r>
            <a:r>
              <a:rPr lang="zh-CN" altLang="en-US" sz="3000" b="1" u="sng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运动状态</a:t>
            </a:r>
            <a:endParaRPr lang="zh-CN" altLang="en-US" sz="3000" b="1" u="sng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" name="04cd4a8725099d1b3fba1590ae65218b" title="">
            <a:hlinkClick action="ppaction://media"/>
          </p:cNvPr>
          <p:cNvPicPr/>
          <p:nvPr>
            <a:videoFile r:link="rId16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34030" y="2780030"/>
            <a:ext cx="5857875" cy="375031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922270" y="2757170"/>
            <a:ext cx="5969635" cy="3801745"/>
          </a:xfrm>
          <a:prstGeom prst="rect">
            <a:avLst/>
          </a:prstGeom>
        </p:spPr>
      </p:pic>
      <p:sp>
        <p:nvSpPr>
          <p:cNvPr id="19" name="左大括号 18" title=""/>
          <p:cNvSpPr/>
          <p:nvPr>
            <p:custDataLst>
              <p:tags r:id="rId20"/>
            </p:custDataLst>
          </p:nvPr>
        </p:nvSpPr>
        <p:spPr>
          <a:xfrm>
            <a:off x="8395970" y="1572260"/>
            <a:ext cx="127000" cy="1050925"/>
          </a:xfrm>
          <a:prstGeom prst="leftBrace">
            <a:avLst/>
          </a:prstGeom>
          <a:ln w="2222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 title=""/>
          <p:cNvSpPr txBox="1"/>
          <p:nvPr>
            <p:custDataLst>
              <p:tags r:id="rId21"/>
            </p:custDataLst>
          </p:nvPr>
        </p:nvSpPr>
        <p:spPr>
          <a:xfrm>
            <a:off x="8395970" y="1490345"/>
            <a:ext cx="227457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运动速度</a:t>
            </a:r>
            <a:endParaRPr lang="zh-CN" altLang="en-US" sz="30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2"/>
            </p:custDataLst>
          </p:nvPr>
        </p:nvSpPr>
        <p:spPr>
          <a:xfrm>
            <a:off x="8395970" y="2211070"/>
            <a:ext cx="215646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运动方向</a:t>
            </a:r>
            <a:endParaRPr lang="zh-CN" altLang="en-US" sz="30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5" grpId="0" animBg="1"/>
      <p:bldP spid="6" grpId="0"/>
      <p:bldP spid="11" grpId="0"/>
      <p:bldP spid="19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力与运动的关系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1534160" y="1019175"/>
            <a:ext cx="5379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问题3：牛顿第一定律的内容？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1"/>
            </p:custDataLst>
          </p:nvPr>
        </p:nvSpPr>
        <p:spPr>
          <a:xfrm>
            <a:off x="1534160" y="216344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问题4：地球上有没有不受力的物体？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2"/>
            </p:custDataLst>
          </p:nvPr>
        </p:nvSpPr>
        <p:spPr>
          <a:xfrm>
            <a:off x="1534160" y="37064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问题5：二力平衡的内容？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3"/>
            </p:custDataLst>
          </p:nvPr>
        </p:nvSpPr>
        <p:spPr>
          <a:xfrm>
            <a:off x="1534160" y="4295775"/>
            <a:ext cx="100787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问题6：为什么作用物体上的两个力平衡时，物体的运动状态就不发生改变呢？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4"/>
            </p:custDataLst>
          </p:nvPr>
        </p:nvSpPr>
        <p:spPr>
          <a:xfrm>
            <a:off x="1605280" y="5828665"/>
            <a:ext cx="9629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问题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7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：为什么受力不平衡时，物体的运动状态会改变？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5"/>
            </p:custDataLst>
          </p:nvPr>
        </p:nvSpPr>
        <p:spPr>
          <a:xfrm>
            <a:off x="1632585" y="1422400"/>
            <a:ext cx="90874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一切物体都保持</a:t>
            </a:r>
            <a:r>
              <a:rPr lang="zh-CN" altLang="en-US" sz="2400" b="1" u="sng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静止</a:t>
            </a:r>
            <a:r>
              <a:rPr lang="zh-CN" altLang="en-US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状态或</a:t>
            </a:r>
            <a:r>
              <a:rPr lang="zh-CN" altLang="en-US" sz="2400" b="1" u="sng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匀速直线运动</a:t>
            </a:r>
            <a:r>
              <a:rPr lang="zh-CN" altLang="en-US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状态，除非有力迫使它改变这种运动状态。</a:t>
            </a:r>
            <a:endParaRPr lang="zh-CN" altLang="en-US" sz="24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6"/>
            </p:custDataLst>
          </p:nvPr>
        </p:nvSpPr>
        <p:spPr>
          <a:xfrm>
            <a:off x="2193290" y="2608580"/>
            <a:ext cx="9041130" cy="46037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在力的作用下，物体的运动状态将如何？力与运动的关系如何？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7"/>
            </p:custDataLst>
          </p:nvPr>
        </p:nvSpPr>
        <p:spPr>
          <a:xfrm>
            <a:off x="1734820" y="3016885"/>
            <a:ext cx="8912860" cy="82994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物体</a:t>
            </a:r>
            <a:r>
              <a:rPr lang="en-US" altLang="zh-CN" sz="2400" b="1" u="sng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不受力</a:t>
            </a: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或</a:t>
            </a:r>
            <a:r>
              <a:rPr lang="en-US" altLang="zh-CN" sz="2400" b="1" u="sng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受平衡力</a:t>
            </a: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作用，运动状态不变；受</a:t>
            </a:r>
            <a:r>
              <a:rPr lang="en-US" altLang="zh-CN" sz="2400" b="1" u="sng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非平衡力</a:t>
            </a: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作用，运动状态改变</a:t>
            </a:r>
            <a:r>
              <a:rPr lang="zh-CN" altLang="en-US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4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8"/>
            </p:custDataLst>
          </p:nvPr>
        </p:nvSpPr>
        <p:spPr>
          <a:xfrm>
            <a:off x="4479925" y="3385185"/>
            <a:ext cx="4834255" cy="55308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力可以改变物体的运动状态</a:t>
            </a:r>
            <a:endParaRPr lang="en-US" altLang="zh-CN" sz="24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9"/>
            </p:custDataLst>
          </p:nvPr>
        </p:nvSpPr>
        <p:spPr>
          <a:xfrm>
            <a:off x="5816600" y="3769995"/>
            <a:ext cx="4260850" cy="46037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同体、共线、反向、等大</a:t>
            </a:r>
            <a:endParaRPr lang="en-US" altLang="zh-CN" sz="24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20"/>
            </p:custDataLst>
          </p:nvPr>
        </p:nvSpPr>
        <p:spPr>
          <a:xfrm>
            <a:off x="1882775" y="5116830"/>
            <a:ext cx="9351645" cy="82994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两个力平衡时，这两个力从相反的方向力图改变物体的运动状态，它们的作用相互抵消</a:t>
            </a:r>
            <a:endParaRPr lang="en-US" altLang="zh-CN" sz="24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21"/>
            </p:custDataLst>
          </p:nvPr>
        </p:nvSpPr>
        <p:spPr>
          <a:xfrm>
            <a:off x="2298700" y="6263005"/>
            <a:ext cx="6096000" cy="36830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两个力不平衡时，它们的作用不能相互抵消</a:t>
            </a:r>
            <a:endParaRPr lang="en-US" altLang="zh-CN" sz="24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力与运动的关系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1532890" y="1016635"/>
          <a:ext cx="921385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3525520"/>
              </a:tblGrid>
              <a:tr h="381000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受力情况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运动情况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81000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平衡力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81000">
                <a:tc row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非平衡力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动力大于阻力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8100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动力小于阻力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81000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力和运动方向不在同一方向</a:t>
                      </a: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7105015" y="1577975"/>
            <a:ext cx="3785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静止或匀速直线运动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7611745" y="2099945"/>
            <a:ext cx="2505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加速运动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7539355" y="2621915"/>
            <a:ext cx="25965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减速运动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7539355" y="3085465"/>
            <a:ext cx="27247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运动方向改变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5"/>
            </p:custDataLst>
          </p:nvPr>
        </p:nvSpPr>
        <p:spPr>
          <a:xfrm>
            <a:off x="1515745" y="3816350"/>
            <a:ext cx="965771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请同学们阅读书本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页，小明和小华的问题，尝试作出解释。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1、原来静止的小车不推它就不动是为什么？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2、小车运动后不继续推，它最终停下来是为什么？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3、“风吹树摇”是为什么？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4、“风停树静”是为什么？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6"/>
            </p:custDataLst>
          </p:nvPr>
        </p:nvSpPr>
        <p:spPr>
          <a:xfrm>
            <a:off x="8403590" y="4253865"/>
            <a:ext cx="36512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受平衡力作用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7"/>
            </p:custDataLst>
          </p:nvPr>
        </p:nvSpPr>
        <p:spPr>
          <a:xfrm>
            <a:off x="9652635" y="4678045"/>
            <a:ext cx="2148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受阻力作用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8"/>
            </p:custDataLst>
          </p:nvPr>
        </p:nvSpPr>
        <p:spPr>
          <a:xfrm>
            <a:off x="6096000" y="5106035"/>
            <a:ext cx="2847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受风吹的力作用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9"/>
            </p:custDataLst>
          </p:nvPr>
        </p:nvSpPr>
        <p:spPr>
          <a:xfrm>
            <a:off x="6096000" y="5539740"/>
            <a:ext cx="2148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受阻力作用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0"/>
            </p:custDataLst>
          </p:nvPr>
        </p:nvSpPr>
        <p:spPr>
          <a:xfrm>
            <a:off x="1358265" y="6080125"/>
            <a:ext cx="9779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力不是维持物体运动的原因，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力是改变物体运动状态的原因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7" grpId="0"/>
      <p:bldP spid="19" grpId="0"/>
      <p:bldP spid="2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力与运动的关系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774700" y="831215"/>
            <a:ext cx="1110869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当堂训练：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、在如图所示实验中，将小铁球从斜面顶端由静止释放，观察到它在水平桌面上运动的轨迹如图甲中虚线OA所示.在OA方向的侧旁放一磁铁，再次将小铁球从斜面顶端由静止释放，观察到它在水平桌面上运动的轨迹如图乙中虚线OB所示.由上述实验现象可以得出的结论是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A. 磁铁对小铁球没有作用力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B. 力可以使小铁球发生形变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C. 力可以改变小铁球的运动方向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D. 小铁球在桌面上继续运动是由于受到向前的作用力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51955" y="4223385"/>
            <a:ext cx="5056505" cy="184404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10817860" y="3597910"/>
            <a:ext cx="550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2880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力与运动的关系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774700" y="831215"/>
            <a:ext cx="1110869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当堂训练：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、关于力与运动的关系，下列说法正确的是（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物体不受力的作用时处于静止状态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做匀速直线运动的物体一定不受力作用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物体的运动状态改变时，一定受到力的作用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D.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物体受到力作用时，运动状态一定改变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8108315" y="1639570"/>
            <a:ext cx="550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AS_UNIQUEID" val="5126"/>
</p:tagLst>
</file>

<file path=ppt/tags/tag10.xml><?xml version="1.0" encoding="utf-8"?>
<p:tagLst xmlns:p="http://schemas.openxmlformats.org/presentationml/2006/main">
  <p:tag name="AS_UNIQUEID" val="5129"/>
</p:tagLst>
</file>

<file path=ppt/tags/tag100.xml><?xml version="1.0" encoding="utf-8"?>
<p:tagLst xmlns:p="http://schemas.openxmlformats.org/presentationml/2006/main">
  <p:tag name="AS_UNIQUEID" val="4783"/>
  <p:tag name="KSO_WM_BEAUTIFY_FLAG" val=""/>
</p:tagLst>
</file>

<file path=ppt/tags/tag101.xml><?xml version="1.0" encoding="utf-8"?>
<p:tagLst xmlns:p="http://schemas.openxmlformats.org/presentationml/2006/main">
  <p:tag name="AS_UNIQUEID" val="4784"/>
</p:tagLst>
</file>

<file path=ppt/tags/tag102.xml><?xml version="1.0" encoding="utf-8"?>
<p:tagLst xmlns:p="http://schemas.openxmlformats.org/presentationml/2006/main">
  <p:tag name="AS_UNIQUEID" val="4785"/>
  <p:tag name="KSO_WM_BEAUTIFY_FLAG" val=""/>
</p:tagLst>
</file>

<file path=ppt/tags/tag103.xml><?xml version="1.0" encoding="utf-8"?>
<p:tagLst xmlns:p="http://schemas.openxmlformats.org/presentationml/2006/main">
  <p:tag name="AS_UNIQUEID" val="4786"/>
  <p:tag name="KSO_WM_BEAUTIFY_FLAG" val=""/>
</p:tagLst>
</file>

<file path=ppt/tags/tag104.xml><?xml version="1.0" encoding="utf-8"?>
<p:tagLst xmlns:p="http://schemas.openxmlformats.org/presentationml/2006/main">
  <p:tag name="AS_UNIQUEID" val="4787"/>
</p:tagLst>
</file>

<file path=ppt/tags/tag105.xml><?xml version="1.0" encoding="utf-8"?>
<p:tagLst xmlns:p="http://schemas.openxmlformats.org/presentationml/2006/main">
  <p:tag name="AS_UNIQUEID" val="5154"/>
</p:tagLst>
</file>

<file path=ppt/tags/tag106.xml><?xml version="1.0" encoding="utf-8"?>
<p:tagLst xmlns:p="http://schemas.openxmlformats.org/presentationml/2006/main">
  <p:tag name="AS_UNIQUEID" val="5155"/>
</p:tagLst>
</file>

<file path=ppt/tags/tag107.xml><?xml version="1.0" encoding="utf-8"?>
<p:tagLst xmlns:p="http://schemas.openxmlformats.org/presentationml/2006/main">
  <p:tag name="AS_UNIQUEID" val="5156"/>
</p:tagLst>
</file>

<file path=ppt/tags/tag108.xml><?xml version="1.0" encoding="utf-8"?>
<p:tagLst xmlns:p="http://schemas.openxmlformats.org/presentationml/2006/main">
  <p:tag name="AS_UNIQUEID" val="5157"/>
</p:tagLst>
</file>

<file path=ppt/tags/tag109.xml><?xml version="1.0" encoding="utf-8"?>
<p:tagLst xmlns:p="http://schemas.openxmlformats.org/presentationml/2006/main">
  <p:tag name="AS_UNIQUEID" val="5158"/>
</p:tagLst>
</file>

<file path=ppt/tags/tag11.xml><?xml version="1.0" encoding="utf-8"?>
<p:tagLst xmlns:p="http://schemas.openxmlformats.org/presentationml/2006/main">
  <p:tag name="AS_UNIQUEID" val="4741"/>
</p:tagLst>
</file>

<file path=ppt/tags/tag110.xml><?xml version="1.0" encoding="utf-8"?>
<p:tagLst xmlns:p="http://schemas.openxmlformats.org/presentationml/2006/main">
  <p:tag name="AS_UNIQUEID" val="5159"/>
</p:tagLst>
</file>

<file path=ppt/tags/tag111.xml><?xml version="1.0" encoding="utf-8"?>
<p:tagLst xmlns:p="http://schemas.openxmlformats.org/presentationml/2006/main">
  <p:tag name="AS_UNIQUEID" val="5160"/>
</p:tagLst>
</file>

<file path=ppt/tags/tag112.xml><?xml version="1.0" encoding="utf-8"?>
<p:tagLst xmlns:p="http://schemas.openxmlformats.org/presentationml/2006/main">
  <p:tag name="AS_UNIQUEID" val="5161"/>
</p:tagLst>
</file>

<file path=ppt/tags/tag113.xml><?xml version="1.0" encoding="utf-8"?>
<p:tagLst xmlns:p="http://schemas.openxmlformats.org/presentationml/2006/main">
  <p:tag name="AS_UNIQUEID" val="5162"/>
</p:tagLst>
</file>

<file path=ppt/tags/tag114.xml><?xml version="1.0" encoding="utf-8"?>
<p:tagLst xmlns:p="http://schemas.openxmlformats.org/presentationml/2006/main">
  <p:tag name="AS_UNIQUEID" val="5163"/>
</p:tagLst>
</file>

<file path=ppt/tags/tag115.xml><?xml version="1.0" encoding="utf-8"?>
<p:tagLst xmlns:p="http://schemas.openxmlformats.org/presentationml/2006/main">
  <p:tag name="AS_UNIQUEID" val="5164"/>
</p:tagLst>
</file>

<file path=ppt/tags/tag116.xml><?xml version="1.0" encoding="utf-8"?>
<p:tagLst xmlns:p="http://schemas.openxmlformats.org/presentationml/2006/main">
  <p:tag name="AS_UNIQUEID" val="4778"/>
</p:tagLst>
</file>

<file path=ppt/tags/tag117.xml><?xml version="1.0" encoding="utf-8"?>
<p:tagLst xmlns:p="http://schemas.openxmlformats.org/presentationml/2006/main">
  <p:tag name="AS_UNIQUEID" val="4779"/>
</p:tagLst>
</file>

<file path=ppt/tags/tag118.xml><?xml version="1.0" encoding="utf-8"?>
<p:tagLst xmlns:p="http://schemas.openxmlformats.org/presentationml/2006/main">
  <p:tag name="AS_UNIQUEID" val="4780"/>
</p:tagLst>
</file>

<file path=ppt/tags/tag119.xml><?xml version="1.0" encoding="utf-8"?>
<p:tagLst xmlns:p="http://schemas.openxmlformats.org/presentationml/2006/main">
  <p:tag name="AS_UNIQUEID" val="5165"/>
</p:tagLst>
</file>

<file path=ppt/tags/tag12.xml><?xml version="1.0" encoding="utf-8"?>
<p:tagLst xmlns:p="http://schemas.openxmlformats.org/presentationml/2006/main">
  <p:tag name="AS_UNIQUEID" val="4742"/>
</p:tagLst>
</file>

<file path=ppt/tags/tag120.xml><?xml version="1.0" encoding="utf-8"?>
<p:tagLst xmlns:p="http://schemas.openxmlformats.org/presentationml/2006/main">
  <p:tag name="AS_UNIQUEID" val="4782"/>
</p:tagLst>
</file>

<file path=ppt/tags/tag121.xml><?xml version="1.0" encoding="utf-8"?>
<p:tagLst xmlns:p="http://schemas.openxmlformats.org/presentationml/2006/main">
  <p:tag name="AS_UNIQUEID" val="4783"/>
  <p:tag name="KSO_WM_BEAUTIFY_FLAG" val=""/>
</p:tagLst>
</file>

<file path=ppt/tags/tag122.xml><?xml version="1.0" encoding="utf-8"?>
<p:tagLst xmlns:p="http://schemas.openxmlformats.org/presentationml/2006/main">
  <p:tag name="AS_UNIQUEID" val="4784"/>
</p:tagLst>
</file>

<file path=ppt/tags/tag123.xml><?xml version="1.0" encoding="utf-8"?>
<p:tagLst xmlns:p="http://schemas.openxmlformats.org/presentationml/2006/main">
  <p:tag name="AS_UNIQUEID" val="4785"/>
  <p:tag name="KSO_WM_BEAUTIFY_FLAG" val=""/>
</p:tagLst>
</file>

<file path=ppt/tags/tag124.xml><?xml version="1.0" encoding="utf-8"?>
<p:tagLst xmlns:p="http://schemas.openxmlformats.org/presentationml/2006/main">
  <p:tag name="AS_UNIQUEID" val="4786"/>
  <p:tag name="KSO_WM_BEAUTIFY_FLAG" val=""/>
</p:tagLst>
</file>

<file path=ppt/tags/tag125.xml><?xml version="1.0" encoding="utf-8"?>
<p:tagLst xmlns:p="http://schemas.openxmlformats.org/presentationml/2006/main">
  <p:tag name="AS_UNIQUEID" val="4787"/>
</p:tagLst>
</file>

<file path=ppt/tags/tag126.xml><?xml version="1.0" encoding="utf-8"?>
<p:tagLst xmlns:p="http://schemas.openxmlformats.org/presentationml/2006/main">
  <p:tag name="AS_UNIQUEID" val="4787"/>
</p:tagLst>
</file>

<file path=ppt/tags/tag127.xml><?xml version="1.0" encoding="utf-8"?>
<p:tagLst xmlns:p="http://schemas.openxmlformats.org/presentationml/2006/main">
  <p:tag name="AS_UNIQUEID" val="5166"/>
</p:tagLst>
</file>

<file path=ppt/tags/tag128.xml><?xml version="1.0" encoding="utf-8"?>
<p:tagLst xmlns:p="http://schemas.openxmlformats.org/presentationml/2006/main">
  <p:tag name="AS_UNIQUEID" val="5167"/>
</p:tagLst>
</file>

<file path=ppt/tags/tag129.xml><?xml version="1.0" encoding="utf-8"?>
<p:tagLst xmlns:p="http://schemas.openxmlformats.org/presentationml/2006/main">
  <p:tag name="AS_UNIQUEID" val="5168"/>
</p:tagLst>
</file>

<file path=ppt/tags/tag13.xml><?xml version="1.0" encoding="utf-8"?>
<p:tagLst xmlns:p="http://schemas.openxmlformats.org/presentationml/2006/main">
  <p:tag name="AS_UNIQUEID" val="4743"/>
</p:tagLst>
</file>

<file path=ppt/tags/tag130.xml><?xml version="1.0" encoding="utf-8"?>
<p:tagLst xmlns:p="http://schemas.openxmlformats.org/presentationml/2006/main">
  <p:tag name="AS_UNIQUEID" val="5169"/>
</p:tagLst>
</file>

<file path=ppt/tags/tag131.xml><?xml version="1.0" encoding="utf-8"?>
<p:tagLst xmlns:p="http://schemas.openxmlformats.org/presentationml/2006/main">
  <p:tag name="AS_UNIQUEID" val="5170"/>
</p:tagLst>
</file>

<file path=ppt/tags/tag132.xml><?xml version="1.0" encoding="utf-8"?>
<p:tagLst xmlns:p="http://schemas.openxmlformats.org/presentationml/2006/main">
  <p:tag name="AS_UNIQUEID" val="5171"/>
</p:tagLst>
</file>

<file path=ppt/tags/tag133.xml><?xml version="1.0" encoding="utf-8"?>
<p:tagLst xmlns:p="http://schemas.openxmlformats.org/presentationml/2006/main">
  <p:tag name="AS_UNIQUEID" val="5172"/>
</p:tagLst>
</file>

<file path=ppt/tags/tag134.xml><?xml version="1.0" encoding="utf-8"?>
<p:tagLst xmlns:p="http://schemas.openxmlformats.org/presentationml/2006/main">
  <p:tag name="AS_UNIQUEID" val="5173"/>
</p:tagLst>
</file>

<file path=ppt/tags/tag135.xml><?xml version="1.0" encoding="utf-8"?>
<p:tagLst xmlns:p="http://schemas.openxmlformats.org/presentationml/2006/main">
  <p:tag name="AS_UNIQUEID" val="5174"/>
</p:tagLst>
</file>

<file path=ppt/tags/tag136.xml><?xml version="1.0" encoding="utf-8"?>
<p:tagLst xmlns:p="http://schemas.openxmlformats.org/presentationml/2006/main">
  <p:tag name="AS_UNIQUEID" val="4846"/>
</p:tagLst>
</file>

<file path=ppt/tags/tag137.xml><?xml version="1.0" encoding="utf-8"?>
<p:tagLst xmlns:p="http://schemas.openxmlformats.org/presentationml/2006/main">
  <p:tag name="AS_UNIQUEID" val="4847"/>
</p:tagLst>
</file>

<file path=ppt/tags/tag138.xml><?xml version="1.0" encoding="utf-8"?>
<p:tagLst xmlns:p="http://schemas.openxmlformats.org/presentationml/2006/main">
  <p:tag name="AS_UNIQUEID" val="4848"/>
</p:tagLst>
</file>

<file path=ppt/tags/tag139.xml><?xml version="1.0" encoding="utf-8"?>
<p:tagLst xmlns:p="http://schemas.openxmlformats.org/presentationml/2006/main">
  <p:tag name="AS_UNIQUEID" val="5175"/>
</p:tagLst>
</file>

<file path=ppt/tags/tag14.xml><?xml version="1.0" encoding="utf-8"?>
<p:tagLst xmlns:p="http://schemas.openxmlformats.org/presentationml/2006/main">
  <p:tag name="AS_UNIQUEID" val="5130"/>
</p:tagLst>
</file>

<file path=ppt/tags/tag140.xml><?xml version="1.0" encoding="utf-8"?>
<p:tagLst xmlns:p="http://schemas.openxmlformats.org/presentationml/2006/main">
  <p:tag name="AS_UNIQUEID" val="4850"/>
</p:tagLst>
</file>

<file path=ppt/tags/tag141.xml><?xml version="1.0" encoding="utf-8"?>
<p:tagLst xmlns:p="http://schemas.openxmlformats.org/presentationml/2006/main">
  <p:tag name="AS_UNIQUEID" val="4851"/>
  <p:tag name="KSO_WM_BEAUTIFY_FLAG" val=""/>
</p:tagLst>
</file>

<file path=ppt/tags/tag142.xml><?xml version="1.0" encoding="utf-8"?>
<p:tagLst xmlns:p="http://schemas.openxmlformats.org/presentationml/2006/main">
  <p:tag name="AS_UNIQUEID" val="4852"/>
</p:tagLst>
</file>

<file path=ppt/tags/tag143.xml><?xml version="1.0" encoding="utf-8"?>
<p:tagLst xmlns:p="http://schemas.openxmlformats.org/presentationml/2006/main">
  <p:tag name="AS_UNIQUEID" val="4853"/>
  <p:tag name="KSO_WM_BEAUTIFY_FLAG" val=""/>
</p:tagLst>
</file>

<file path=ppt/tags/tag144.xml><?xml version="1.0" encoding="utf-8"?>
<p:tagLst xmlns:p="http://schemas.openxmlformats.org/presentationml/2006/main">
  <p:tag name="AS_UNIQUEID" val="4854"/>
  <p:tag name="KSO_WM_BEAUTIFY_FLAG" val=""/>
</p:tagLst>
</file>

<file path=ppt/tags/tag145.xml><?xml version="1.0" encoding="utf-8"?>
<p:tagLst xmlns:p="http://schemas.openxmlformats.org/presentationml/2006/main">
  <p:tag name="AS_UNIQUEID" val="4855"/>
</p:tagLst>
</file>

<file path=ppt/tags/tag146.xml><?xml version="1.0" encoding="utf-8"?>
<p:tagLst xmlns:p="http://schemas.openxmlformats.org/presentationml/2006/main">
  <p:tag name="AS_UNIQUEID" val="5176"/>
</p:tagLst>
</file>

<file path=ppt/tags/tag147.xml><?xml version="1.0" encoding="utf-8"?>
<p:tagLst xmlns:p="http://schemas.openxmlformats.org/presentationml/2006/main">
  <p:tag name="AS_UNIQUEID" val="5177"/>
</p:tagLst>
</file>

<file path=ppt/tags/tag148.xml><?xml version="1.0" encoding="utf-8"?>
<p:tagLst xmlns:p="http://schemas.openxmlformats.org/presentationml/2006/main">
  <p:tag name="AS_UNIQUEID" val="5178"/>
</p:tagLst>
</file>

<file path=ppt/tags/tag149.xml><?xml version="1.0" encoding="utf-8"?>
<p:tagLst xmlns:p="http://schemas.openxmlformats.org/presentationml/2006/main">
  <p:tag name="AS_UNIQUEID" val="5179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5180"/>
</p:tagLst>
</file>

<file path=ppt/tags/tag151.xml><?xml version="1.0" encoding="utf-8"?>
<p:tagLst xmlns:p="http://schemas.openxmlformats.org/presentationml/2006/main">
  <p:tag name="AS_UNIQUEID" val="5181"/>
</p:tagLst>
</file>

<file path=ppt/tags/tag152.xml><?xml version="1.0" encoding="utf-8"?>
<p:tagLst xmlns:p="http://schemas.openxmlformats.org/presentationml/2006/main">
  <p:tag name="AS_UNIQUEID" val="5182"/>
</p:tagLst>
</file>

<file path=ppt/tags/tag153.xml><?xml version="1.0" encoding="utf-8"?>
<p:tagLst xmlns:p="http://schemas.openxmlformats.org/presentationml/2006/main">
  <p:tag name="AS_UNIQUEID" val="5183"/>
</p:tagLst>
</file>

<file path=ppt/tags/tag154.xml><?xml version="1.0" encoding="utf-8"?>
<p:tagLst xmlns:p="http://schemas.openxmlformats.org/presentationml/2006/main">
  <p:tag name="AS_UNIQUEID" val="5184"/>
</p:tagLst>
</file>

<file path=ppt/tags/tag155.xml><?xml version="1.0" encoding="utf-8"?>
<p:tagLst xmlns:p="http://schemas.openxmlformats.org/presentationml/2006/main">
  <p:tag name="AS_UNIQUEID" val="5106"/>
</p:tagLst>
</file>

<file path=ppt/tags/tag156.xml><?xml version="1.0" encoding="utf-8"?>
<p:tagLst xmlns:p="http://schemas.openxmlformats.org/presentationml/2006/main">
  <p:tag name="AS_UNIQUEID" val="5185"/>
</p:tagLst>
</file>

<file path=ppt/tags/tag157.xml><?xml version="1.0" encoding="utf-8"?>
<p:tagLst xmlns:p="http://schemas.openxmlformats.org/presentationml/2006/main">
  <p:tag name="AS_UNIQUEID" val="5186"/>
</p:tagLst>
</file>

<file path=ppt/tags/tag158.xml><?xml version="1.0" encoding="utf-8"?>
<p:tagLst xmlns:p="http://schemas.openxmlformats.org/presentationml/2006/main">
  <p:tag name="AS_UNIQUEID" val="5187"/>
</p:tagLst>
</file>

<file path=ppt/tags/tag159.xml><?xml version="1.0" encoding="utf-8"?>
<p:tagLst xmlns:p="http://schemas.openxmlformats.org/presentationml/2006/main">
  <p:tag name="AS_UNIQUEID" val="4846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4847"/>
</p:tagLst>
</file>

<file path=ppt/tags/tag161.xml><?xml version="1.0" encoding="utf-8"?>
<p:tagLst xmlns:p="http://schemas.openxmlformats.org/presentationml/2006/main">
  <p:tag name="AS_UNIQUEID" val="4848"/>
</p:tagLst>
</file>

<file path=ppt/tags/tag162.xml><?xml version="1.0" encoding="utf-8"?>
<p:tagLst xmlns:p="http://schemas.openxmlformats.org/presentationml/2006/main">
  <p:tag name="AS_UNIQUEID" val="5188"/>
</p:tagLst>
</file>

<file path=ppt/tags/tag163.xml><?xml version="1.0" encoding="utf-8"?>
<p:tagLst xmlns:p="http://schemas.openxmlformats.org/presentationml/2006/main">
  <p:tag name="AS_UNIQUEID" val="4850"/>
</p:tagLst>
</file>

<file path=ppt/tags/tag164.xml><?xml version="1.0" encoding="utf-8"?>
<p:tagLst xmlns:p="http://schemas.openxmlformats.org/presentationml/2006/main">
  <p:tag name="AS_UNIQUEID" val="4851"/>
  <p:tag name="KSO_WM_BEAUTIFY_FLAG" val=""/>
</p:tagLst>
</file>

<file path=ppt/tags/tag165.xml><?xml version="1.0" encoding="utf-8"?>
<p:tagLst xmlns:p="http://schemas.openxmlformats.org/presentationml/2006/main">
  <p:tag name="AS_UNIQUEID" val="4852"/>
</p:tagLst>
</file>

<file path=ppt/tags/tag166.xml><?xml version="1.0" encoding="utf-8"?>
<p:tagLst xmlns:p="http://schemas.openxmlformats.org/presentationml/2006/main">
  <p:tag name="AS_UNIQUEID" val="4853"/>
  <p:tag name="KSO_WM_BEAUTIFY_FLAG" val=""/>
</p:tagLst>
</file>

<file path=ppt/tags/tag167.xml><?xml version="1.0" encoding="utf-8"?>
<p:tagLst xmlns:p="http://schemas.openxmlformats.org/presentationml/2006/main">
  <p:tag name="AS_UNIQUEID" val="4854"/>
  <p:tag name="KSO_WM_BEAUTIFY_FLAG" val=""/>
</p:tagLst>
</file>

<file path=ppt/tags/tag168.xml><?xml version="1.0" encoding="utf-8"?>
<p:tagLst xmlns:p="http://schemas.openxmlformats.org/presentationml/2006/main">
  <p:tag name="AS_UNIQUEID" val="4855"/>
</p:tagLst>
</file>

<file path=ppt/tags/tag169.xml><?xml version="1.0" encoding="utf-8"?>
<p:tagLst xmlns:p="http://schemas.openxmlformats.org/presentationml/2006/main">
  <p:tag name="AS_UNIQUEID" val="5189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5190"/>
</p:tagLst>
</file>

<file path=ppt/tags/tag171.xml><?xml version="1.0" encoding="utf-8"?>
<p:tagLst xmlns:p="http://schemas.openxmlformats.org/presentationml/2006/main">
  <p:tag name="AS_UNIQUEID" val="5191"/>
</p:tagLst>
</file>

<file path=ppt/tags/tag172.xml><?xml version="1.0" encoding="utf-8"?>
<p:tagLst xmlns:p="http://schemas.openxmlformats.org/presentationml/2006/main">
  <p:tag name="AS_UNIQUEID" val="5192"/>
</p:tagLst>
</file>

<file path=ppt/tags/tag173.xml><?xml version="1.0" encoding="utf-8"?>
<p:tagLst xmlns:p="http://schemas.openxmlformats.org/presentationml/2006/main">
  <p:tag name="AS_UNIQUEID" val="5193"/>
</p:tagLst>
</file>

<file path=ppt/tags/tag174.xml><?xml version="1.0" encoding="utf-8"?>
<p:tagLst xmlns:p="http://schemas.openxmlformats.org/presentationml/2006/main">
  <p:tag name="AS_UNIQUEID" val="5194"/>
</p:tagLst>
</file>

<file path=ppt/tags/tag175.xml><?xml version="1.0" encoding="utf-8"?>
<p:tagLst xmlns:p="http://schemas.openxmlformats.org/presentationml/2006/main">
  <p:tag name="AS_UNIQUEID" val="5195"/>
</p:tagLst>
</file>

<file path=ppt/tags/tag176.xml><?xml version="1.0" encoding="utf-8"?>
<p:tagLst xmlns:p="http://schemas.openxmlformats.org/presentationml/2006/main">
  <p:tag name="AS_UNIQUEID" val="5196"/>
</p:tagLst>
</file>

<file path=ppt/tags/tag177.xml><?xml version="1.0" encoding="utf-8"?>
<p:tagLst xmlns:p="http://schemas.openxmlformats.org/presentationml/2006/main">
  <p:tag name="AS_UNIQUEID" val="5197"/>
</p:tagLst>
</file>

<file path=ppt/tags/tag178.xml><?xml version="1.0" encoding="utf-8"?>
<p:tagLst xmlns:p="http://schemas.openxmlformats.org/presentationml/2006/main">
  <p:tag name="AS_UNIQUEID" val="5198"/>
</p:tagLst>
</file>

<file path=ppt/tags/tag179.xml><?xml version="1.0" encoding="utf-8"?>
<p:tagLst xmlns:p="http://schemas.openxmlformats.org/presentationml/2006/main">
  <p:tag name="AS_UNIQUEID" val="5199"/>
</p:tagLst>
</file>

<file path=ppt/tags/tag18.xml><?xml version="1.0" encoding="utf-8"?>
<p:tagLst xmlns:p="http://schemas.openxmlformats.org/presentationml/2006/main">
  <p:tag name="AS_UNIQUEID" val="5131"/>
</p:tagLst>
</file>

<file path=ppt/tags/tag180.xml><?xml version="1.0" encoding="utf-8"?>
<p:tagLst xmlns:p="http://schemas.openxmlformats.org/presentationml/2006/main">
  <p:tag name="AS_UNIQUEID" val="5200"/>
</p:tagLst>
</file>

<file path=ppt/tags/tag181.xml><?xml version="1.0" encoding="utf-8"?>
<p:tagLst xmlns:p="http://schemas.openxmlformats.org/presentationml/2006/main">
  <p:tag name="AS_UNIQUEID" val="4846"/>
</p:tagLst>
</file>

<file path=ppt/tags/tag182.xml><?xml version="1.0" encoding="utf-8"?>
<p:tagLst xmlns:p="http://schemas.openxmlformats.org/presentationml/2006/main">
  <p:tag name="AS_UNIQUEID" val="4847"/>
</p:tagLst>
</file>

<file path=ppt/tags/tag183.xml><?xml version="1.0" encoding="utf-8"?>
<p:tagLst xmlns:p="http://schemas.openxmlformats.org/presentationml/2006/main">
  <p:tag name="AS_UNIQUEID" val="4848"/>
</p:tagLst>
</file>

<file path=ppt/tags/tag184.xml><?xml version="1.0" encoding="utf-8"?>
<p:tagLst xmlns:p="http://schemas.openxmlformats.org/presentationml/2006/main">
  <p:tag name="AS_UNIQUEID" val="5201"/>
</p:tagLst>
</file>

<file path=ppt/tags/tag185.xml><?xml version="1.0" encoding="utf-8"?>
<p:tagLst xmlns:p="http://schemas.openxmlformats.org/presentationml/2006/main">
  <p:tag name="AS_UNIQUEID" val="4850"/>
</p:tagLst>
</file>

<file path=ppt/tags/tag186.xml><?xml version="1.0" encoding="utf-8"?>
<p:tagLst xmlns:p="http://schemas.openxmlformats.org/presentationml/2006/main">
  <p:tag name="AS_UNIQUEID" val="4851"/>
  <p:tag name="KSO_WM_BEAUTIFY_FLAG" val=""/>
</p:tagLst>
</file>

<file path=ppt/tags/tag187.xml><?xml version="1.0" encoding="utf-8"?>
<p:tagLst xmlns:p="http://schemas.openxmlformats.org/presentationml/2006/main">
  <p:tag name="AS_UNIQUEID" val="4852"/>
</p:tagLst>
</file>

<file path=ppt/tags/tag188.xml><?xml version="1.0" encoding="utf-8"?>
<p:tagLst xmlns:p="http://schemas.openxmlformats.org/presentationml/2006/main">
  <p:tag name="AS_UNIQUEID" val="4853"/>
  <p:tag name="KSO_WM_BEAUTIFY_FLAG" val=""/>
</p:tagLst>
</file>

<file path=ppt/tags/tag189.xml><?xml version="1.0" encoding="utf-8"?>
<p:tagLst xmlns:p="http://schemas.openxmlformats.org/presentationml/2006/main">
  <p:tag name="AS_UNIQUEID" val="4854"/>
  <p:tag name="KSO_WM_BEAUTIFY_FLAG" val=""/>
</p:tagLst>
</file>

<file path=ppt/tags/tag19.xml><?xml version="1.0" encoding="utf-8"?>
<p:tagLst xmlns:p="http://schemas.openxmlformats.org/presentationml/2006/main">
  <p:tag name="AS_UNIQUEID" val="1397"/>
</p:tagLst>
</file>

<file path=ppt/tags/tag190.xml><?xml version="1.0" encoding="utf-8"?>
<p:tagLst xmlns:p="http://schemas.openxmlformats.org/presentationml/2006/main">
  <p:tag name="AS_UNIQUEID" val="4855"/>
</p:tagLst>
</file>

<file path=ppt/tags/tag191.xml><?xml version="1.0" encoding="utf-8"?>
<p:tagLst xmlns:p="http://schemas.openxmlformats.org/presentationml/2006/main">
  <p:tag name="AS_UNIQUEID" val="5202"/>
</p:tagLst>
</file>

<file path=ppt/tags/tag192.xml><?xml version="1.0" encoding="utf-8"?>
<p:tagLst xmlns:p="http://schemas.openxmlformats.org/presentationml/2006/main">
  <p:tag name="AS_UNIQUEID" val="5203"/>
</p:tagLst>
</file>

<file path=ppt/tags/tag193.xml><?xml version="1.0" encoding="utf-8"?>
<p:tagLst xmlns:p="http://schemas.openxmlformats.org/presentationml/2006/main">
  <p:tag name="AS_UNIQUEID" val="5204"/>
</p:tagLst>
</file>

<file path=ppt/tags/tag194.xml><?xml version="1.0" encoding="utf-8"?>
<p:tagLst xmlns:p="http://schemas.openxmlformats.org/presentationml/2006/main">
  <p:tag name="AS_UNIQUEID" val="5205"/>
</p:tagLst>
</file>

<file path=ppt/tags/tag195.xml><?xml version="1.0" encoding="utf-8"?>
<p:tagLst xmlns:p="http://schemas.openxmlformats.org/presentationml/2006/main">
  <p:tag name="AS_UNIQUEID" val="4846"/>
</p:tagLst>
</file>

<file path=ppt/tags/tag196.xml><?xml version="1.0" encoding="utf-8"?>
<p:tagLst xmlns:p="http://schemas.openxmlformats.org/presentationml/2006/main">
  <p:tag name="AS_UNIQUEID" val="4847"/>
</p:tagLst>
</file>

<file path=ppt/tags/tag197.xml><?xml version="1.0" encoding="utf-8"?>
<p:tagLst xmlns:p="http://schemas.openxmlformats.org/presentationml/2006/main">
  <p:tag name="AS_UNIQUEID" val="4848"/>
</p:tagLst>
</file>

<file path=ppt/tags/tag198.xml><?xml version="1.0" encoding="utf-8"?>
<p:tagLst xmlns:p="http://schemas.openxmlformats.org/presentationml/2006/main">
  <p:tag name="AS_UNIQUEID" val="5206"/>
</p:tagLst>
</file>

<file path=ppt/tags/tag199.xml><?xml version="1.0" encoding="utf-8"?>
<p:tagLst xmlns:p="http://schemas.openxmlformats.org/presentationml/2006/main">
  <p:tag name="AS_UNIQUEID" val="4850"/>
</p:tagLst>
</file>

<file path=ppt/tags/tag2.xml><?xml version="1.0" encoding="utf-8"?>
<p:tagLst xmlns:p="http://schemas.openxmlformats.org/presentationml/2006/main">
  <p:tag name="AS_UNIQUEID" val="4732"/>
</p:tagLst>
</file>

<file path=ppt/tags/tag20.xml><?xml version="1.0" encoding="utf-8"?>
<p:tagLst xmlns:p="http://schemas.openxmlformats.org/presentationml/2006/main">
  <p:tag name="AS_UNIQUEID" val="1398"/>
</p:tagLst>
</file>

<file path=ppt/tags/tag200.xml><?xml version="1.0" encoding="utf-8"?>
<p:tagLst xmlns:p="http://schemas.openxmlformats.org/presentationml/2006/main">
  <p:tag name="AS_UNIQUEID" val="4851"/>
  <p:tag name="KSO_WM_BEAUTIFY_FLAG" val=""/>
</p:tagLst>
</file>

<file path=ppt/tags/tag201.xml><?xml version="1.0" encoding="utf-8"?>
<p:tagLst xmlns:p="http://schemas.openxmlformats.org/presentationml/2006/main">
  <p:tag name="AS_UNIQUEID" val="4852"/>
</p:tagLst>
</file>

<file path=ppt/tags/tag202.xml><?xml version="1.0" encoding="utf-8"?>
<p:tagLst xmlns:p="http://schemas.openxmlformats.org/presentationml/2006/main">
  <p:tag name="AS_UNIQUEID" val="4853"/>
  <p:tag name="KSO_WM_BEAUTIFY_FLAG" val=""/>
</p:tagLst>
</file>

<file path=ppt/tags/tag203.xml><?xml version="1.0" encoding="utf-8"?>
<p:tagLst xmlns:p="http://schemas.openxmlformats.org/presentationml/2006/main">
  <p:tag name="AS_UNIQUEID" val="4854"/>
  <p:tag name="KSO_WM_BEAUTIFY_FLAG" val=""/>
</p:tagLst>
</file>

<file path=ppt/tags/tag204.xml><?xml version="1.0" encoding="utf-8"?>
<p:tagLst xmlns:p="http://schemas.openxmlformats.org/presentationml/2006/main">
  <p:tag name="AS_UNIQUEID" val="4855"/>
</p:tagLst>
</file>

<file path=ppt/tags/tag205.xml><?xml version="1.0" encoding="utf-8"?>
<p:tagLst xmlns:p="http://schemas.openxmlformats.org/presentationml/2006/main">
  <p:tag name="AS_UNIQUEID" val="5207"/>
</p:tagLst>
</file>

<file path=ppt/tags/tag206.xml><?xml version="1.0" encoding="utf-8"?>
<p:tagLst xmlns:p="http://schemas.openxmlformats.org/presentationml/2006/main">
  <p:tag name="AS_UNIQUEID" val="5208"/>
</p:tagLst>
</file>

<file path=ppt/tags/tag207.xml><?xml version="1.0" encoding="utf-8"?>
<p:tagLst xmlns:p="http://schemas.openxmlformats.org/presentationml/2006/main">
  <p:tag name="AS_UNIQUEID" val="5209"/>
</p:tagLst>
</file>

<file path=ppt/tags/tag208.xml><?xml version="1.0" encoding="utf-8"?>
<p:tagLst xmlns:p="http://schemas.openxmlformats.org/presentationml/2006/main">
  <p:tag name="AS_UNIQUEID" val="4846"/>
</p:tagLst>
</file>

<file path=ppt/tags/tag209.xml><?xml version="1.0" encoding="utf-8"?>
<p:tagLst xmlns:p="http://schemas.openxmlformats.org/presentationml/2006/main">
  <p:tag name="AS_UNIQUEID" val="4847"/>
</p:tagLst>
</file>

<file path=ppt/tags/tag21.xml><?xml version="1.0" encoding="utf-8"?>
<p:tagLst xmlns:p="http://schemas.openxmlformats.org/presentationml/2006/main">
  <p:tag name="AS_UNIQUEID" val="1399"/>
</p:tagLst>
</file>

<file path=ppt/tags/tag210.xml><?xml version="1.0" encoding="utf-8"?>
<p:tagLst xmlns:p="http://schemas.openxmlformats.org/presentationml/2006/main">
  <p:tag name="AS_UNIQUEID" val="4848"/>
</p:tagLst>
</file>

<file path=ppt/tags/tag211.xml><?xml version="1.0" encoding="utf-8"?>
<p:tagLst xmlns:p="http://schemas.openxmlformats.org/presentationml/2006/main">
  <p:tag name="AS_UNIQUEID" val="5210"/>
</p:tagLst>
</file>

<file path=ppt/tags/tag212.xml><?xml version="1.0" encoding="utf-8"?>
<p:tagLst xmlns:p="http://schemas.openxmlformats.org/presentationml/2006/main">
  <p:tag name="AS_UNIQUEID" val="4850"/>
</p:tagLst>
</file>

<file path=ppt/tags/tag213.xml><?xml version="1.0" encoding="utf-8"?>
<p:tagLst xmlns:p="http://schemas.openxmlformats.org/presentationml/2006/main">
  <p:tag name="AS_UNIQUEID" val="4851"/>
  <p:tag name="KSO_WM_BEAUTIFY_FLAG" val=""/>
</p:tagLst>
</file>

<file path=ppt/tags/tag214.xml><?xml version="1.0" encoding="utf-8"?>
<p:tagLst xmlns:p="http://schemas.openxmlformats.org/presentationml/2006/main">
  <p:tag name="AS_UNIQUEID" val="4852"/>
</p:tagLst>
</file>

<file path=ppt/tags/tag215.xml><?xml version="1.0" encoding="utf-8"?>
<p:tagLst xmlns:p="http://schemas.openxmlformats.org/presentationml/2006/main">
  <p:tag name="AS_UNIQUEID" val="4853"/>
  <p:tag name="KSO_WM_BEAUTIFY_FLAG" val=""/>
</p:tagLst>
</file>

<file path=ppt/tags/tag216.xml><?xml version="1.0" encoding="utf-8"?>
<p:tagLst xmlns:p="http://schemas.openxmlformats.org/presentationml/2006/main">
  <p:tag name="AS_UNIQUEID" val="4854"/>
  <p:tag name="KSO_WM_BEAUTIFY_FLAG" val=""/>
</p:tagLst>
</file>

<file path=ppt/tags/tag217.xml><?xml version="1.0" encoding="utf-8"?>
<p:tagLst xmlns:p="http://schemas.openxmlformats.org/presentationml/2006/main">
  <p:tag name="AS_UNIQUEID" val="4855"/>
</p:tagLst>
</file>

<file path=ppt/tags/tag218.xml><?xml version="1.0" encoding="utf-8"?>
<p:tagLst xmlns:p="http://schemas.openxmlformats.org/presentationml/2006/main">
  <p:tag name="AS_UNIQUEID" val="5211"/>
</p:tagLst>
</file>

<file path=ppt/tags/tag219.xml><?xml version="1.0" encoding="utf-8"?>
<p:tagLst xmlns:p="http://schemas.openxmlformats.org/presentationml/2006/main">
  <p:tag name="AS_UNIQUEID" val="5212"/>
</p:tagLst>
</file>

<file path=ppt/tags/tag22.xml><?xml version="1.0" encoding="utf-8"?>
<p:tagLst xmlns:p="http://schemas.openxmlformats.org/presentationml/2006/main">
  <p:tag name="AS_UNIQUEID" val="5132"/>
</p:tagLst>
</file>

<file path=ppt/tags/tag220.xml><?xml version="1.0" encoding="utf-8"?>
<p:tagLst xmlns:p="http://schemas.openxmlformats.org/presentationml/2006/main">
  <p:tag name="AS_UNIQUEID" val="5213"/>
</p:tagLst>
</file>

<file path=ppt/tags/tag221.xml><?xml version="1.0" encoding="utf-8"?>
<p:tagLst xmlns:p="http://schemas.openxmlformats.org/presentationml/2006/main">
  <p:tag name="AS_UNIQUEID" val="5214"/>
</p:tagLst>
</file>

<file path=ppt/tags/tag222.xml><?xml version="1.0" encoding="utf-8"?>
<p:tagLst xmlns:p="http://schemas.openxmlformats.org/presentationml/2006/main">
  <p:tag name="AS_UNIQUEID" val="4914"/>
</p:tagLst>
</file>

<file path=ppt/tags/tag223.xml><?xml version="1.0" encoding="utf-8"?>
<p:tagLst xmlns:p="http://schemas.openxmlformats.org/presentationml/2006/main">
  <p:tag name="AS_UNIQUEID" val="4915"/>
</p:tagLst>
</file>

<file path=ppt/tags/tag224.xml><?xml version="1.0" encoding="utf-8"?>
<p:tagLst xmlns:p="http://schemas.openxmlformats.org/presentationml/2006/main">
  <p:tag name="AS_UNIQUEID" val="4916"/>
</p:tagLst>
</file>

<file path=ppt/tags/tag225.xml><?xml version="1.0" encoding="utf-8"?>
<p:tagLst xmlns:p="http://schemas.openxmlformats.org/presentationml/2006/main">
  <p:tag name="AS_UNIQUEID" val="5215"/>
</p:tagLst>
</file>

<file path=ppt/tags/tag226.xml><?xml version="1.0" encoding="utf-8"?>
<p:tagLst xmlns:p="http://schemas.openxmlformats.org/presentationml/2006/main">
  <p:tag name="AS_UNIQUEID" val="4918"/>
</p:tagLst>
</file>

<file path=ppt/tags/tag227.xml><?xml version="1.0" encoding="utf-8"?>
<p:tagLst xmlns:p="http://schemas.openxmlformats.org/presentationml/2006/main">
  <p:tag name="AS_UNIQUEID" val="4919"/>
  <p:tag name="KSO_WM_BEAUTIFY_FLAG" val=""/>
</p:tagLst>
</file>

<file path=ppt/tags/tag228.xml><?xml version="1.0" encoding="utf-8"?>
<p:tagLst xmlns:p="http://schemas.openxmlformats.org/presentationml/2006/main">
  <p:tag name="AS_UNIQUEID" val="4920"/>
</p:tagLst>
</file>

<file path=ppt/tags/tag229.xml><?xml version="1.0" encoding="utf-8"?>
<p:tagLst xmlns:p="http://schemas.openxmlformats.org/presentationml/2006/main">
  <p:tag name="AS_UNIQUEID" val="4921"/>
  <p:tag name="KSO_WM_BEAUTIFY_FLAG" val=""/>
</p:tagLst>
</file>

<file path=ppt/tags/tag23.xml><?xml version="1.0" encoding="utf-8"?>
<p:tagLst xmlns:p="http://schemas.openxmlformats.org/presentationml/2006/main">
  <p:tag name="AS_UNIQUEID" val="5133"/>
</p:tagLst>
</file>

<file path=ppt/tags/tag230.xml><?xml version="1.0" encoding="utf-8"?>
<p:tagLst xmlns:p="http://schemas.openxmlformats.org/presentationml/2006/main">
  <p:tag name="AS_UNIQUEID" val="4922"/>
  <p:tag name="KSO_WM_BEAUTIFY_FLAG" val=""/>
</p:tagLst>
</file>

<file path=ppt/tags/tag231.xml><?xml version="1.0" encoding="utf-8"?>
<p:tagLst xmlns:p="http://schemas.openxmlformats.org/presentationml/2006/main">
  <p:tag name="AS_UNIQUEID" val="4923"/>
</p:tagLst>
</file>

<file path=ppt/tags/tag232.xml><?xml version="1.0" encoding="utf-8"?>
<p:tagLst xmlns:p="http://schemas.openxmlformats.org/presentationml/2006/main">
  <p:tag name="AS_UNIQUEID" val="4924"/>
</p:tagLst>
</file>

<file path=ppt/tags/tag233.xml><?xml version="1.0" encoding="utf-8"?>
<p:tagLst xmlns:p="http://schemas.openxmlformats.org/presentationml/2006/main">
  <p:tag name="AS_UNIQUEID" val="5216"/>
</p:tagLst>
</file>

<file path=ppt/tags/tag234.xml><?xml version="1.0" encoding="utf-8"?>
<p:tagLst xmlns:p="http://schemas.openxmlformats.org/presentationml/2006/main">
  <p:tag name="AS_UNIQUEID" val="5217"/>
</p:tagLst>
</file>

<file path=ppt/tags/tag235.xml><?xml version="1.0" encoding="utf-8"?>
<p:tagLst xmlns:p="http://schemas.openxmlformats.org/presentationml/2006/main">
  <p:tag name="AS_UNIQUEID" val="5218"/>
</p:tagLst>
</file>

<file path=ppt/tags/tag236.xml><?xml version="1.0" encoding="utf-8"?>
<p:tagLst xmlns:p="http://schemas.openxmlformats.org/presentationml/2006/main">
  <p:tag name="AS_UNIQUEID" val="5219"/>
</p:tagLst>
</file>

<file path=ppt/tags/tag237.xml><?xml version="1.0" encoding="utf-8"?>
<p:tagLst xmlns:p="http://schemas.openxmlformats.org/presentationml/2006/main">
  <p:tag name="AS_UNIQUEID" val="5220"/>
</p:tagLst>
</file>

<file path=ppt/tags/tag238.xml><?xml version="1.0" encoding="utf-8"?>
<p:tagLst xmlns:p="http://schemas.openxmlformats.org/presentationml/2006/main">
  <p:tag name="AS_UNIQUEID" val="5221"/>
</p:tagLst>
</file>

<file path=ppt/tags/tag239.xml><?xml version="1.0" encoding="utf-8"?>
<p:tagLst xmlns:p="http://schemas.openxmlformats.org/presentationml/2006/main">
  <p:tag name="AS_UNIQUEID" val="5222"/>
</p:tagLst>
</file>

<file path=ppt/tags/tag24.xml><?xml version="1.0" encoding="utf-8"?>
<p:tagLst xmlns:p="http://schemas.openxmlformats.org/presentationml/2006/main">
  <p:tag name="AS_UNIQUEID" val="5134"/>
</p:tagLst>
</file>

<file path=ppt/tags/tag240.xml><?xml version="1.0" encoding="utf-8"?>
<p:tagLst xmlns:p="http://schemas.openxmlformats.org/presentationml/2006/main">
  <p:tag name="AS_UNIQUEID" val="4914"/>
</p:tagLst>
</file>

<file path=ppt/tags/tag241.xml><?xml version="1.0" encoding="utf-8"?>
<p:tagLst xmlns:p="http://schemas.openxmlformats.org/presentationml/2006/main">
  <p:tag name="AS_UNIQUEID" val="4915"/>
</p:tagLst>
</file>

<file path=ppt/tags/tag242.xml><?xml version="1.0" encoding="utf-8"?>
<p:tagLst xmlns:p="http://schemas.openxmlformats.org/presentationml/2006/main">
  <p:tag name="AS_UNIQUEID" val="4916"/>
</p:tagLst>
</file>

<file path=ppt/tags/tag243.xml><?xml version="1.0" encoding="utf-8"?>
<p:tagLst xmlns:p="http://schemas.openxmlformats.org/presentationml/2006/main">
  <p:tag name="AS_UNIQUEID" val="5223"/>
</p:tagLst>
</file>

<file path=ppt/tags/tag244.xml><?xml version="1.0" encoding="utf-8"?>
<p:tagLst xmlns:p="http://schemas.openxmlformats.org/presentationml/2006/main">
  <p:tag name="AS_UNIQUEID" val="4918"/>
</p:tagLst>
</file>

<file path=ppt/tags/tag245.xml><?xml version="1.0" encoding="utf-8"?>
<p:tagLst xmlns:p="http://schemas.openxmlformats.org/presentationml/2006/main">
  <p:tag name="AS_UNIQUEID" val="4919"/>
  <p:tag name="KSO_WM_BEAUTIFY_FLAG" val=""/>
</p:tagLst>
</file>

<file path=ppt/tags/tag246.xml><?xml version="1.0" encoding="utf-8"?>
<p:tagLst xmlns:p="http://schemas.openxmlformats.org/presentationml/2006/main">
  <p:tag name="AS_UNIQUEID" val="4920"/>
</p:tagLst>
</file>

<file path=ppt/tags/tag247.xml><?xml version="1.0" encoding="utf-8"?>
<p:tagLst xmlns:p="http://schemas.openxmlformats.org/presentationml/2006/main">
  <p:tag name="AS_UNIQUEID" val="4921"/>
  <p:tag name="KSO_WM_BEAUTIFY_FLAG" val=""/>
</p:tagLst>
</file>

<file path=ppt/tags/tag248.xml><?xml version="1.0" encoding="utf-8"?>
<p:tagLst xmlns:p="http://schemas.openxmlformats.org/presentationml/2006/main">
  <p:tag name="AS_UNIQUEID" val="4922"/>
  <p:tag name="KSO_WM_BEAUTIFY_FLAG" val=""/>
</p:tagLst>
</file>

<file path=ppt/tags/tag249.xml><?xml version="1.0" encoding="utf-8"?>
<p:tagLst xmlns:p="http://schemas.openxmlformats.org/presentationml/2006/main">
  <p:tag name="AS_UNIQUEID" val="4923"/>
</p:tagLst>
</file>

<file path=ppt/tags/tag25.xml><?xml version="1.0" encoding="utf-8"?>
<p:tagLst xmlns:p="http://schemas.openxmlformats.org/presentationml/2006/main">
  <p:tag name="AS_UNIQUEID" val="5135"/>
</p:tagLst>
</file>

<file path=ppt/tags/tag250.xml><?xml version="1.0" encoding="utf-8"?>
<p:tagLst xmlns:p="http://schemas.openxmlformats.org/presentationml/2006/main">
  <p:tag name="AS_UNIQUEID" val="4924"/>
</p:tagLst>
</file>

<file path=ppt/tags/tag251.xml><?xml version="1.0" encoding="utf-8"?>
<p:tagLst xmlns:p="http://schemas.openxmlformats.org/presentationml/2006/main">
  <p:tag name="AS_UNIQUEID" val="5224"/>
</p:tagLst>
</file>

<file path=ppt/tags/tag252.xml><?xml version="1.0" encoding="utf-8"?>
<p:tagLst xmlns:p="http://schemas.openxmlformats.org/presentationml/2006/main">
  <p:tag name="AS_UNIQUEID" val="5225"/>
</p:tagLst>
</file>

<file path=ppt/tags/tag253.xml><?xml version="1.0" encoding="utf-8"?>
<p:tagLst xmlns:p="http://schemas.openxmlformats.org/presentationml/2006/main">
  <p:tag name="AS_UNIQUEID" val="5226"/>
</p:tagLst>
</file>

<file path=ppt/tags/tag254.xml><?xml version="1.0" encoding="utf-8"?>
<p:tagLst xmlns:p="http://schemas.openxmlformats.org/presentationml/2006/main">
  <p:tag name="AS_UNIQUEID" val="5227"/>
</p:tagLst>
</file>

<file path=ppt/tags/tag255.xml><?xml version="1.0" encoding="utf-8"?>
<p:tagLst xmlns:p="http://schemas.openxmlformats.org/presentationml/2006/main">
  <p:tag name="AS_UNIQUEID" val="5228"/>
</p:tagLst>
</file>

<file path=ppt/tags/tag256.xml><?xml version="1.0" encoding="utf-8"?>
<p:tagLst xmlns:p="http://schemas.openxmlformats.org/presentationml/2006/main">
  <p:tag name="AS_UNIQUEID" val="5229"/>
</p:tagLst>
</file>

<file path=ppt/tags/tag257.xml><?xml version="1.0" encoding="utf-8"?>
<p:tagLst xmlns:p="http://schemas.openxmlformats.org/presentationml/2006/main">
  <p:tag name="AS_UNIQUEID" val="5230"/>
</p:tagLst>
</file>

<file path=ppt/tags/tag258.xml><?xml version="1.0" encoding="utf-8"?>
<p:tagLst xmlns:p="http://schemas.openxmlformats.org/presentationml/2006/main">
  <p:tag name="AS_UNIQUEID" val="5231"/>
</p:tagLst>
</file>

<file path=ppt/tags/tag259.xml><?xml version="1.0" encoding="utf-8"?>
<p:tagLst xmlns:p="http://schemas.openxmlformats.org/presentationml/2006/main">
  <p:tag name="AS_UNIQUEID" val="5232"/>
</p:tagLst>
</file>

<file path=ppt/tags/tag26.xml><?xml version="1.0" encoding="utf-8"?>
<p:tagLst xmlns:p="http://schemas.openxmlformats.org/presentationml/2006/main">
  <p:tag name="AS_UNIQUEID" val="5136"/>
  <p:tag name="KSO_WM_BEAUTIFY_FLAG" val="#fgm#"/>
  <p:tag name="KSO_WM_FIGMA_FLAG" val="#fgm#"/>
  <p:tag name="KSO_WM_LAYOUT_CHECK_HASH" val="81525c5d7b35515ba1cbd9e9826071bb902808a8"/>
  <p:tag name="KSO_WM_NEWLAYOUT_ID" val="slide_0e3763c640ea4c61"/>
  <p:tag name="KSO_WM_UNIT_INDEX" val="1"/>
  <p:tag name="KSO_WM_UNIT_TYPE" val="a"/>
</p:tagLst>
</file>

<file path=ppt/tags/tag260.xml><?xml version="1.0" encoding="utf-8"?>
<p:tagLst xmlns:p="http://schemas.openxmlformats.org/presentationml/2006/main">
  <p:tag name="AS_UNIQUEID" val="5233"/>
</p:tagLst>
</file>

<file path=ppt/tags/tag261.xml><?xml version="1.0" encoding="utf-8"?>
<p:tagLst xmlns:p="http://schemas.openxmlformats.org/presentationml/2006/main">
  <p:tag name="AS_UNIQUEID" val="5234"/>
</p:tagLst>
</file>

<file path=ppt/tags/tag262.xml><?xml version="1.0" encoding="utf-8"?>
<p:tagLst xmlns:p="http://schemas.openxmlformats.org/presentationml/2006/main">
  <p:tag name="AS_UNIQUEID" val="5235"/>
</p:tagLst>
</file>

<file path=ppt/tags/tag263.xml><?xml version="1.0" encoding="utf-8"?>
<p:tagLst xmlns:p="http://schemas.openxmlformats.org/presentationml/2006/main">
  <p:tag name="AS_UNIQUEID" val="5236"/>
</p:tagLst>
</file>

<file path=ppt/tags/tag264.xml><?xml version="1.0" encoding="utf-8"?>
<p:tagLst xmlns:p="http://schemas.openxmlformats.org/presentationml/2006/main">
  <p:tag name="AS_UNIQUEID" val="5237"/>
</p:tagLst>
</file>

<file path=ppt/tags/tag265.xml><?xml version="1.0" encoding="utf-8"?>
<p:tagLst xmlns:p="http://schemas.openxmlformats.org/presentationml/2006/main">
  <p:tag name="AS_UNIQUEID" val="5238"/>
</p:tagLst>
</file>

<file path=ppt/tags/tag266.xml><?xml version="1.0" encoding="utf-8"?>
<p:tagLst xmlns:p="http://schemas.openxmlformats.org/presentationml/2006/main">
  <p:tag name="AS_UNIQUEID" val="5239"/>
</p:tagLst>
</file>

<file path=ppt/tags/tag267.xml><?xml version="1.0" encoding="utf-8"?>
<p:tagLst xmlns:p="http://schemas.openxmlformats.org/presentationml/2006/main">
  <p:tag name="AS_UNIQUEID" val="5240"/>
</p:tagLst>
</file>

<file path=ppt/tags/tag268.xml><?xml version="1.0" encoding="utf-8"?>
<p:tagLst xmlns:p="http://schemas.openxmlformats.org/presentationml/2006/main">
  <p:tag name="AS_UNIQUEID" val="5241"/>
</p:tagLst>
</file>

<file path=ppt/tags/tag269.xml><?xml version="1.0" encoding="utf-8"?>
<p:tagLst xmlns:p="http://schemas.openxmlformats.org/presentationml/2006/main">
  <p:tag name="AS_UNIQUEID" val="5242"/>
</p:tagLst>
</file>

<file path=ppt/tags/tag27.xml><?xml version="1.0" encoding="utf-8"?>
<p:tagLst xmlns:p="http://schemas.openxmlformats.org/presentationml/2006/main">
  <p:tag name="AS_UNIQUEID" val="5137"/>
  <p:tag name="KSO_WM_BEAUTIFY_FLAG" val="#fgm#"/>
  <p:tag name="KSO_WM_FIGMA_FLAG" val="#fgm#"/>
  <p:tag name="KSO_WM_UNIT_INDEX" val="1"/>
  <p:tag name="KSO_WM_UNIT_TYPE" val="f"/>
</p:tagLst>
</file>

<file path=ppt/tags/tag270.xml><?xml version="1.0" encoding="utf-8"?>
<p:tagLst xmlns:p="http://schemas.openxmlformats.org/presentationml/2006/main">
  <p:tag name="AS_UNIQUEID" val="5243"/>
</p:tagLst>
</file>

<file path=ppt/tags/tag271.xml><?xml version="1.0" encoding="utf-8"?>
<p:tagLst xmlns:p="http://schemas.openxmlformats.org/presentationml/2006/main">
  <p:tag name="AS_UNIQUEID" val="4948"/>
</p:tagLst>
</file>

<file path=ppt/tags/tag272.xml><?xml version="1.0" encoding="utf-8"?>
<p:tagLst xmlns:p="http://schemas.openxmlformats.org/presentationml/2006/main">
  <p:tag name="AS_UNIQUEID" val="4949"/>
</p:tagLst>
</file>

<file path=ppt/tags/tag273.xml><?xml version="1.0" encoding="utf-8"?>
<p:tagLst xmlns:p="http://schemas.openxmlformats.org/presentationml/2006/main">
  <p:tag name="AS_UNIQUEID" val="4950"/>
</p:tagLst>
</file>

<file path=ppt/tags/tag274.xml><?xml version="1.0" encoding="utf-8"?>
<p:tagLst xmlns:p="http://schemas.openxmlformats.org/presentationml/2006/main">
  <p:tag name="AS_UNIQUEID" val="5244"/>
</p:tagLst>
</file>

<file path=ppt/tags/tag275.xml><?xml version="1.0" encoding="utf-8"?>
<p:tagLst xmlns:p="http://schemas.openxmlformats.org/presentationml/2006/main">
  <p:tag name="AS_UNIQUEID" val="4957"/>
</p:tagLst>
</file>

<file path=ppt/tags/tag276.xml><?xml version="1.0" encoding="utf-8"?>
<p:tagLst xmlns:p="http://schemas.openxmlformats.org/presentationml/2006/main">
  <p:tag name="AS_UNIQUEID" val="4958"/>
  <p:tag name="KSO_WM_BEAUTIFY_FLAG" val=""/>
</p:tagLst>
</file>

<file path=ppt/tags/tag277.xml><?xml version="1.0" encoding="utf-8"?>
<p:tagLst xmlns:p="http://schemas.openxmlformats.org/presentationml/2006/main">
  <p:tag name="AS_UNIQUEID" val="4959"/>
</p:tagLst>
</file>

<file path=ppt/tags/tag278.xml><?xml version="1.0" encoding="utf-8"?>
<p:tagLst xmlns:p="http://schemas.openxmlformats.org/presentationml/2006/main">
  <p:tag name="AS_UNIQUEID" val="4960"/>
  <p:tag name="KSO_WM_BEAUTIFY_FLAG" val=""/>
</p:tagLst>
</file>

<file path=ppt/tags/tag279.xml><?xml version="1.0" encoding="utf-8"?>
<p:tagLst xmlns:p="http://schemas.openxmlformats.org/presentationml/2006/main">
  <p:tag name="AS_UNIQUEID" val="4961"/>
  <p:tag name="KSO_WM_BEAUTIFY_FLAG" val=""/>
</p:tagLst>
</file>

<file path=ppt/tags/tag28.xml><?xml version="1.0" encoding="utf-8"?>
<p:tagLst xmlns:p="http://schemas.openxmlformats.org/presentationml/2006/main">
  <p:tag name="AS_UNIQUEID" val="5138"/>
</p:tagLst>
</file>

<file path=ppt/tags/tag280.xml><?xml version="1.0" encoding="utf-8"?>
<p:tagLst xmlns:p="http://schemas.openxmlformats.org/presentationml/2006/main">
  <p:tag name="AS_UNIQUEID" val="4962"/>
</p:tagLst>
</file>

<file path=ppt/tags/tag281.xml><?xml version="1.0" encoding="utf-8"?>
<p:tagLst xmlns:p="http://schemas.openxmlformats.org/presentationml/2006/main">
  <p:tag name="AS_UNIQUEID" val="4963"/>
</p:tagLst>
</file>

<file path=ppt/tags/tag282.xml><?xml version="1.0" encoding="utf-8"?>
<p:tagLst xmlns:p="http://schemas.openxmlformats.org/presentationml/2006/main">
  <p:tag name="AS_UNIQUEID" val="5245"/>
</p:tagLst>
</file>

<file path=ppt/tags/tag283.xml><?xml version="1.0" encoding="utf-8"?>
<p:tagLst xmlns:p="http://schemas.openxmlformats.org/presentationml/2006/main">
  <p:tag name="AS_UNIQUEID" val="5246"/>
</p:tagLst>
</file>

<file path=ppt/tags/tag284.xml><?xml version="1.0" encoding="utf-8"?>
<p:tagLst xmlns:p="http://schemas.openxmlformats.org/presentationml/2006/main">
  <p:tag name="AS_UNIQUEID" val="5247"/>
</p:tagLst>
</file>

<file path=ppt/tags/tag285.xml><?xml version="1.0" encoding="utf-8"?>
<p:tagLst xmlns:p="http://schemas.openxmlformats.org/presentationml/2006/main">
  <p:tag name="AS_UNIQUEID" val="5248"/>
</p:tagLst>
</file>

<file path=ppt/tags/tag286.xml><?xml version="1.0" encoding="utf-8"?>
<p:tagLst xmlns:p="http://schemas.openxmlformats.org/presentationml/2006/main">
  <p:tag name="AS_UNIQUEID" val="4948"/>
</p:tagLst>
</file>

<file path=ppt/tags/tag287.xml><?xml version="1.0" encoding="utf-8"?>
<p:tagLst xmlns:p="http://schemas.openxmlformats.org/presentationml/2006/main">
  <p:tag name="AS_UNIQUEID" val="4949"/>
</p:tagLst>
</file>

<file path=ppt/tags/tag288.xml><?xml version="1.0" encoding="utf-8"?>
<p:tagLst xmlns:p="http://schemas.openxmlformats.org/presentationml/2006/main">
  <p:tag name="AS_UNIQUEID" val="4950"/>
</p:tagLst>
</file>

<file path=ppt/tags/tag289.xml><?xml version="1.0" encoding="utf-8"?>
<p:tagLst xmlns:p="http://schemas.openxmlformats.org/presentationml/2006/main">
  <p:tag name="AS_UNIQUEID" val="5249"/>
</p:tagLst>
</file>

<file path=ppt/tags/tag29.xml><?xml version="1.0" encoding="utf-8"?>
<p:tagLst xmlns:p="http://schemas.openxmlformats.org/presentationml/2006/main">
  <p:tag name="AS_UNIQUEID" val="4746"/>
</p:tagLst>
</file>

<file path=ppt/tags/tag290.xml><?xml version="1.0" encoding="utf-8"?>
<p:tagLst xmlns:p="http://schemas.openxmlformats.org/presentationml/2006/main">
  <p:tag name="AS_UNIQUEID" val="4957"/>
</p:tagLst>
</file>

<file path=ppt/tags/tag291.xml><?xml version="1.0" encoding="utf-8"?>
<p:tagLst xmlns:p="http://schemas.openxmlformats.org/presentationml/2006/main">
  <p:tag name="AS_UNIQUEID" val="4958"/>
  <p:tag name="KSO_WM_BEAUTIFY_FLAG" val=""/>
</p:tagLst>
</file>

<file path=ppt/tags/tag292.xml><?xml version="1.0" encoding="utf-8"?>
<p:tagLst xmlns:p="http://schemas.openxmlformats.org/presentationml/2006/main">
  <p:tag name="AS_UNIQUEID" val="4959"/>
</p:tagLst>
</file>

<file path=ppt/tags/tag293.xml><?xml version="1.0" encoding="utf-8"?>
<p:tagLst xmlns:p="http://schemas.openxmlformats.org/presentationml/2006/main">
  <p:tag name="AS_UNIQUEID" val="4960"/>
  <p:tag name="KSO_WM_BEAUTIFY_FLAG" val=""/>
</p:tagLst>
</file>

<file path=ppt/tags/tag294.xml><?xml version="1.0" encoding="utf-8"?>
<p:tagLst xmlns:p="http://schemas.openxmlformats.org/presentationml/2006/main">
  <p:tag name="AS_UNIQUEID" val="4961"/>
  <p:tag name="KSO_WM_BEAUTIFY_FLAG" val=""/>
</p:tagLst>
</file>

<file path=ppt/tags/tag295.xml><?xml version="1.0" encoding="utf-8"?>
<p:tagLst xmlns:p="http://schemas.openxmlformats.org/presentationml/2006/main">
  <p:tag name="AS_UNIQUEID" val="4962"/>
</p:tagLst>
</file>

<file path=ppt/tags/tag296.xml><?xml version="1.0" encoding="utf-8"?>
<p:tagLst xmlns:p="http://schemas.openxmlformats.org/presentationml/2006/main">
  <p:tag name="AS_UNIQUEID" val="4963"/>
</p:tagLst>
</file>

<file path=ppt/tags/tag297.xml><?xml version="1.0" encoding="utf-8"?>
<p:tagLst xmlns:p="http://schemas.openxmlformats.org/presentationml/2006/main">
  <p:tag name="AS_UNIQUEID" val="5250"/>
</p:tagLst>
</file>

<file path=ppt/tags/tag298.xml><?xml version="1.0" encoding="utf-8"?>
<p:tagLst xmlns:p="http://schemas.openxmlformats.org/presentationml/2006/main">
  <p:tag name="AS_UNIQUEID" val="5251"/>
</p:tagLst>
</file>

<file path=ppt/tags/tag299.xml><?xml version="1.0" encoding="utf-8"?>
<p:tagLst xmlns:p="http://schemas.openxmlformats.org/presentationml/2006/main">
  <p:tag name="AS_UNIQUEID" val="5252"/>
</p:tagLst>
</file>

<file path=ppt/tags/tag3.xml><?xml version="1.0" encoding="utf-8"?>
<p:tagLst xmlns:p="http://schemas.openxmlformats.org/presentationml/2006/main">
  <p:tag name="AS_UNIQUEID" val="4733"/>
</p:tagLst>
</file>

<file path=ppt/tags/tag30.xml><?xml version="1.0" encoding="utf-8"?>
<p:tagLst xmlns:p="http://schemas.openxmlformats.org/presentationml/2006/main">
  <p:tag name="AS_UNIQUEID" val="4747"/>
</p:tagLst>
</file>

<file path=ppt/tags/tag300.xml><?xml version="1.0" encoding="utf-8"?>
<p:tagLst xmlns:p="http://schemas.openxmlformats.org/presentationml/2006/main">
  <p:tag name="AS_UNIQUEID" val="5253"/>
</p:tagLst>
</file>

<file path=ppt/tags/tag301.xml><?xml version="1.0" encoding="utf-8"?>
<p:tagLst xmlns:p="http://schemas.openxmlformats.org/presentationml/2006/main">
  <p:tag name="AS_UNIQUEID" val="4948"/>
</p:tagLst>
</file>

<file path=ppt/tags/tag302.xml><?xml version="1.0" encoding="utf-8"?>
<p:tagLst xmlns:p="http://schemas.openxmlformats.org/presentationml/2006/main">
  <p:tag name="AS_UNIQUEID" val="4949"/>
</p:tagLst>
</file>

<file path=ppt/tags/tag303.xml><?xml version="1.0" encoding="utf-8"?>
<p:tagLst xmlns:p="http://schemas.openxmlformats.org/presentationml/2006/main">
  <p:tag name="AS_UNIQUEID" val="4950"/>
</p:tagLst>
</file>

<file path=ppt/tags/tag304.xml><?xml version="1.0" encoding="utf-8"?>
<p:tagLst xmlns:p="http://schemas.openxmlformats.org/presentationml/2006/main">
  <p:tag name="AS_UNIQUEID" val="5254"/>
</p:tagLst>
</file>

<file path=ppt/tags/tag305.xml><?xml version="1.0" encoding="utf-8"?>
<p:tagLst xmlns:p="http://schemas.openxmlformats.org/presentationml/2006/main">
  <p:tag name="AS_UNIQUEID" val="4957"/>
</p:tagLst>
</file>

<file path=ppt/tags/tag306.xml><?xml version="1.0" encoding="utf-8"?>
<p:tagLst xmlns:p="http://schemas.openxmlformats.org/presentationml/2006/main">
  <p:tag name="AS_UNIQUEID" val="4958"/>
  <p:tag name="KSO_WM_BEAUTIFY_FLAG" val=""/>
</p:tagLst>
</file>

<file path=ppt/tags/tag307.xml><?xml version="1.0" encoding="utf-8"?>
<p:tagLst xmlns:p="http://schemas.openxmlformats.org/presentationml/2006/main">
  <p:tag name="AS_UNIQUEID" val="4959"/>
</p:tagLst>
</file>

<file path=ppt/tags/tag308.xml><?xml version="1.0" encoding="utf-8"?>
<p:tagLst xmlns:p="http://schemas.openxmlformats.org/presentationml/2006/main">
  <p:tag name="AS_UNIQUEID" val="4960"/>
  <p:tag name="KSO_WM_BEAUTIFY_FLAG" val=""/>
</p:tagLst>
</file>

<file path=ppt/tags/tag309.xml><?xml version="1.0" encoding="utf-8"?>
<p:tagLst xmlns:p="http://schemas.openxmlformats.org/presentationml/2006/main">
  <p:tag name="AS_UNIQUEID" val="4961"/>
  <p:tag name="KSO_WM_BEAUTIFY_FLAG" val=""/>
</p:tagLst>
</file>

<file path=ppt/tags/tag31.xml><?xml version="1.0" encoding="utf-8"?>
<p:tagLst xmlns:p="http://schemas.openxmlformats.org/presentationml/2006/main">
  <p:tag name="AS_UNIQUEID" val="4748"/>
</p:tagLst>
</file>

<file path=ppt/tags/tag310.xml><?xml version="1.0" encoding="utf-8"?>
<p:tagLst xmlns:p="http://schemas.openxmlformats.org/presentationml/2006/main">
  <p:tag name="AS_UNIQUEID" val="4962"/>
</p:tagLst>
</file>

<file path=ppt/tags/tag311.xml><?xml version="1.0" encoding="utf-8"?>
<p:tagLst xmlns:p="http://schemas.openxmlformats.org/presentationml/2006/main">
  <p:tag name="AS_UNIQUEID" val="4963"/>
</p:tagLst>
</file>

<file path=ppt/tags/tag312.xml><?xml version="1.0" encoding="utf-8"?>
<p:tagLst xmlns:p="http://schemas.openxmlformats.org/presentationml/2006/main">
  <p:tag name="AS_UNIQUEID" val="5255"/>
</p:tagLst>
</file>

<file path=ppt/tags/tag313.xml><?xml version="1.0" encoding="utf-8"?>
<p:tagLst xmlns:p="http://schemas.openxmlformats.org/presentationml/2006/main">
  <p:tag name="AS_UNIQUEID" val="5256"/>
</p:tagLst>
</file>

<file path=ppt/tags/tag314.xml><?xml version="1.0" encoding="utf-8"?>
<p:tagLst xmlns:p="http://schemas.openxmlformats.org/presentationml/2006/main">
  <p:tag name="AS_UNIQUEID" val="5257"/>
</p:tagLst>
</file>

<file path=ppt/tags/tag315.xml><?xml version="1.0" encoding="utf-8"?>
<p:tagLst xmlns:p="http://schemas.openxmlformats.org/presentationml/2006/main">
  <p:tag name="AS_UNIQUEID" val="4948"/>
</p:tagLst>
</file>

<file path=ppt/tags/tag316.xml><?xml version="1.0" encoding="utf-8"?>
<p:tagLst xmlns:p="http://schemas.openxmlformats.org/presentationml/2006/main">
  <p:tag name="AS_UNIQUEID" val="4949"/>
</p:tagLst>
</file>

<file path=ppt/tags/tag317.xml><?xml version="1.0" encoding="utf-8"?>
<p:tagLst xmlns:p="http://schemas.openxmlformats.org/presentationml/2006/main">
  <p:tag name="AS_UNIQUEID" val="4950"/>
</p:tagLst>
</file>

<file path=ppt/tags/tag318.xml><?xml version="1.0" encoding="utf-8"?>
<p:tagLst xmlns:p="http://schemas.openxmlformats.org/presentationml/2006/main">
  <p:tag name="AS_UNIQUEID" val="5258"/>
</p:tagLst>
</file>

<file path=ppt/tags/tag319.xml><?xml version="1.0" encoding="utf-8"?>
<p:tagLst xmlns:p="http://schemas.openxmlformats.org/presentationml/2006/main">
  <p:tag name="AS_UNIQUEID" val="4957"/>
</p:tagLst>
</file>

<file path=ppt/tags/tag32.xml><?xml version="1.0" encoding="utf-8"?>
<p:tagLst xmlns:p="http://schemas.openxmlformats.org/presentationml/2006/main">
  <p:tag name="AS_UNIQUEID" val="4749"/>
</p:tagLst>
</file>

<file path=ppt/tags/tag320.xml><?xml version="1.0" encoding="utf-8"?>
<p:tagLst xmlns:p="http://schemas.openxmlformats.org/presentationml/2006/main">
  <p:tag name="AS_UNIQUEID" val="4958"/>
  <p:tag name="KSO_WM_BEAUTIFY_FLAG" val=""/>
</p:tagLst>
</file>

<file path=ppt/tags/tag321.xml><?xml version="1.0" encoding="utf-8"?>
<p:tagLst xmlns:p="http://schemas.openxmlformats.org/presentationml/2006/main">
  <p:tag name="AS_UNIQUEID" val="4959"/>
</p:tagLst>
</file>

<file path=ppt/tags/tag322.xml><?xml version="1.0" encoding="utf-8"?>
<p:tagLst xmlns:p="http://schemas.openxmlformats.org/presentationml/2006/main">
  <p:tag name="AS_UNIQUEID" val="4960"/>
  <p:tag name="KSO_WM_BEAUTIFY_FLAG" val=""/>
</p:tagLst>
</file>

<file path=ppt/tags/tag323.xml><?xml version="1.0" encoding="utf-8"?>
<p:tagLst xmlns:p="http://schemas.openxmlformats.org/presentationml/2006/main">
  <p:tag name="AS_UNIQUEID" val="4961"/>
  <p:tag name="KSO_WM_BEAUTIFY_FLAG" val=""/>
</p:tagLst>
</file>

<file path=ppt/tags/tag324.xml><?xml version="1.0" encoding="utf-8"?>
<p:tagLst xmlns:p="http://schemas.openxmlformats.org/presentationml/2006/main">
  <p:tag name="AS_UNIQUEID" val="4962"/>
</p:tagLst>
</file>

<file path=ppt/tags/tag325.xml><?xml version="1.0" encoding="utf-8"?>
<p:tagLst xmlns:p="http://schemas.openxmlformats.org/presentationml/2006/main">
  <p:tag name="AS_UNIQUEID" val="5259"/>
</p:tagLst>
</file>

<file path=ppt/tags/tag326.xml><?xml version="1.0" encoding="utf-8"?>
<p:tagLst xmlns:p="http://schemas.openxmlformats.org/presentationml/2006/main">
  <p:tag name="AS_UNIQUEID" val="5260"/>
</p:tagLst>
</file>

<file path=ppt/tags/tag327.xml><?xml version="1.0" encoding="utf-8"?>
<p:tagLst xmlns:p="http://schemas.openxmlformats.org/presentationml/2006/main">
  <p:tag name="AS_UNIQUEID" val="5261"/>
</p:tagLst>
</file>

<file path=ppt/tags/tag328.xml><?xml version="1.0" encoding="utf-8"?>
<p:tagLst xmlns:p="http://schemas.openxmlformats.org/presentationml/2006/main">
  <p:tag name="AS_UNIQUEID" val="5262"/>
</p:tagLst>
</file>

<file path=ppt/tags/tag329.xml><?xml version="1.0" encoding="utf-8"?>
<p:tagLst xmlns:p="http://schemas.openxmlformats.org/presentationml/2006/main">
  <p:tag name="AS_UNIQUEID" val="5351"/>
</p:tagLst>
</file>

<file path=ppt/tags/tag33.xml><?xml version="1.0" encoding="utf-8"?>
<p:tagLst xmlns:p="http://schemas.openxmlformats.org/presentationml/2006/main">
  <p:tag name="AS_UNIQUEID" val="5139"/>
</p:tagLst>
</file>

<file path=ppt/tags/tag330.xml><?xml version="1.0" encoding="utf-8"?>
<p:tagLst xmlns:p="http://schemas.openxmlformats.org/presentationml/2006/main">
  <p:tag name="AS_UNIQUEID" val="5263"/>
</p:tagLst>
</file>

<file path=ppt/tags/tag331.xml><?xml version="1.0" encoding="utf-8"?>
<p:tagLst xmlns:p="http://schemas.openxmlformats.org/presentationml/2006/main">
  <p:tag name="AS_UNIQUEID" val="4948"/>
</p:tagLst>
</file>

<file path=ppt/tags/tag332.xml><?xml version="1.0" encoding="utf-8"?>
<p:tagLst xmlns:p="http://schemas.openxmlformats.org/presentationml/2006/main">
  <p:tag name="AS_UNIQUEID" val="4949"/>
</p:tagLst>
</file>

<file path=ppt/tags/tag333.xml><?xml version="1.0" encoding="utf-8"?>
<p:tagLst xmlns:p="http://schemas.openxmlformats.org/presentationml/2006/main">
  <p:tag name="AS_UNIQUEID" val="4950"/>
</p:tagLst>
</file>

<file path=ppt/tags/tag334.xml><?xml version="1.0" encoding="utf-8"?>
<p:tagLst xmlns:p="http://schemas.openxmlformats.org/presentationml/2006/main">
  <p:tag name="AS_UNIQUEID" val="5264"/>
</p:tagLst>
</file>

<file path=ppt/tags/tag335.xml><?xml version="1.0" encoding="utf-8"?>
<p:tagLst xmlns:p="http://schemas.openxmlformats.org/presentationml/2006/main">
  <p:tag name="AS_UNIQUEID" val="4957"/>
</p:tagLst>
</file>

<file path=ppt/tags/tag336.xml><?xml version="1.0" encoding="utf-8"?>
<p:tagLst xmlns:p="http://schemas.openxmlformats.org/presentationml/2006/main">
  <p:tag name="AS_UNIQUEID" val="4958"/>
  <p:tag name="KSO_WM_BEAUTIFY_FLAG" val=""/>
</p:tagLst>
</file>

<file path=ppt/tags/tag337.xml><?xml version="1.0" encoding="utf-8"?>
<p:tagLst xmlns:p="http://schemas.openxmlformats.org/presentationml/2006/main">
  <p:tag name="AS_UNIQUEID" val="4959"/>
</p:tagLst>
</file>

<file path=ppt/tags/tag338.xml><?xml version="1.0" encoding="utf-8"?>
<p:tagLst xmlns:p="http://schemas.openxmlformats.org/presentationml/2006/main">
  <p:tag name="AS_UNIQUEID" val="4960"/>
  <p:tag name="KSO_WM_BEAUTIFY_FLAG" val=""/>
</p:tagLst>
</file>

<file path=ppt/tags/tag339.xml><?xml version="1.0" encoding="utf-8"?>
<p:tagLst xmlns:p="http://schemas.openxmlformats.org/presentationml/2006/main">
  <p:tag name="AS_UNIQUEID" val="4961"/>
  <p:tag name="KSO_WM_BEAUTIFY_FLAG" val=""/>
</p:tagLst>
</file>

<file path=ppt/tags/tag34.xml><?xml version="1.0" encoding="utf-8"?>
<p:tagLst xmlns:p="http://schemas.openxmlformats.org/presentationml/2006/main">
  <p:tag name="AS_UNIQUEID" val="5140"/>
</p:tagLst>
</file>

<file path=ppt/tags/tag340.xml><?xml version="1.0" encoding="utf-8"?>
<p:tagLst xmlns:p="http://schemas.openxmlformats.org/presentationml/2006/main">
  <p:tag name="AS_UNIQUEID" val="4962"/>
</p:tagLst>
</file>

<file path=ppt/tags/tag341.xml><?xml version="1.0" encoding="utf-8"?>
<p:tagLst xmlns:p="http://schemas.openxmlformats.org/presentationml/2006/main">
  <p:tag name="AS_UNIQUEID" val="5265"/>
</p:tagLst>
</file>

<file path=ppt/tags/tag342.xml><?xml version="1.0" encoding="utf-8"?>
<p:tagLst xmlns:p="http://schemas.openxmlformats.org/presentationml/2006/main">
  <p:tag name="AS_UNIQUEID" val="5266"/>
</p:tagLst>
</file>

<file path=ppt/tags/tag343.xml><?xml version="1.0" encoding="utf-8"?>
<p:tagLst xmlns:p="http://schemas.openxmlformats.org/presentationml/2006/main">
  <p:tag name="AS_UNIQUEID" val="5267"/>
</p:tagLst>
</file>

<file path=ppt/tags/tag344.xml><?xml version="1.0" encoding="utf-8"?>
<p:tagLst xmlns:p="http://schemas.openxmlformats.org/presentationml/2006/main">
  <p:tag name="AS_UNIQUEID" val="5268"/>
</p:tagLst>
</file>

<file path=ppt/tags/tag345.xml><?xml version="1.0" encoding="utf-8"?>
<p:tagLst xmlns:p="http://schemas.openxmlformats.org/presentationml/2006/main">
  <p:tag name="AS_UNIQUEID" val="4948"/>
</p:tagLst>
</file>

<file path=ppt/tags/tag346.xml><?xml version="1.0" encoding="utf-8"?>
<p:tagLst xmlns:p="http://schemas.openxmlformats.org/presentationml/2006/main">
  <p:tag name="AS_UNIQUEID" val="4949"/>
</p:tagLst>
</file>

<file path=ppt/tags/tag347.xml><?xml version="1.0" encoding="utf-8"?>
<p:tagLst xmlns:p="http://schemas.openxmlformats.org/presentationml/2006/main">
  <p:tag name="AS_UNIQUEID" val="4950"/>
</p:tagLst>
</file>

<file path=ppt/tags/tag348.xml><?xml version="1.0" encoding="utf-8"?>
<p:tagLst xmlns:p="http://schemas.openxmlformats.org/presentationml/2006/main">
  <p:tag name="AS_UNIQUEID" val="5269"/>
</p:tagLst>
</file>

<file path=ppt/tags/tag349.xml><?xml version="1.0" encoding="utf-8"?>
<p:tagLst xmlns:p="http://schemas.openxmlformats.org/presentationml/2006/main">
  <p:tag name="AS_UNIQUEID" val="4957"/>
</p:tagLst>
</file>

<file path=ppt/tags/tag35.xml><?xml version="1.0" encoding="utf-8"?>
<p:tagLst xmlns:p="http://schemas.openxmlformats.org/presentationml/2006/main">
  <p:tag name="AS_UNIQUEID" val="4751"/>
</p:tagLst>
</file>

<file path=ppt/tags/tag350.xml><?xml version="1.0" encoding="utf-8"?>
<p:tagLst xmlns:p="http://schemas.openxmlformats.org/presentationml/2006/main">
  <p:tag name="AS_UNIQUEID" val="4958"/>
  <p:tag name="KSO_WM_BEAUTIFY_FLAG" val=""/>
</p:tagLst>
</file>

<file path=ppt/tags/tag351.xml><?xml version="1.0" encoding="utf-8"?>
<p:tagLst xmlns:p="http://schemas.openxmlformats.org/presentationml/2006/main">
  <p:tag name="AS_UNIQUEID" val="4959"/>
</p:tagLst>
</file>

<file path=ppt/tags/tag352.xml><?xml version="1.0" encoding="utf-8"?>
<p:tagLst xmlns:p="http://schemas.openxmlformats.org/presentationml/2006/main">
  <p:tag name="AS_UNIQUEID" val="4960"/>
  <p:tag name="KSO_WM_BEAUTIFY_FLAG" val=""/>
</p:tagLst>
</file>

<file path=ppt/tags/tag353.xml><?xml version="1.0" encoding="utf-8"?>
<p:tagLst xmlns:p="http://schemas.openxmlformats.org/presentationml/2006/main">
  <p:tag name="AS_UNIQUEID" val="4961"/>
  <p:tag name="KSO_WM_BEAUTIFY_FLAG" val=""/>
</p:tagLst>
</file>

<file path=ppt/tags/tag354.xml><?xml version="1.0" encoding="utf-8"?>
<p:tagLst xmlns:p="http://schemas.openxmlformats.org/presentationml/2006/main">
  <p:tag name="AS_UNIQUEID" val="4962"/>
</p:tagLst>
</file>

<file path=ppt/tags/tag355.xml><?xml version="1.0" encoding="utf-8"?>
<p:tagLst xmlns:p="http://schemas.openxmlformats.org/presentationml/2006/main">
  <p:tag name="AS_UNIQUEID" val="5270"/>
</p:tagLst>
</file>

<file path=ppt/tags/tag356.xml><?xml version="1.0" encoding="utf-8"?>
<p:tagLst xmlns:p="http://schemas.openxmlformats.org/presentationml/2006/main">
  <p:tag name="AS_UNIQUEID" val="5271"/>
</p:tagLst>
</file>

<file path=ppt/tags/tag357.xml><?xml version="1.0" encoding="utf-8"?>
<p:tagLst xmlns:p="http://schemas.openxmlformats.org/presentationml/2006/main">
  <p:tag name="AS_UNIQUEID" val="5272"/>
</p:tagLst>
</file>

<file path=ppt/tags/tag358.xml><?xml version="1.0" encoding="utf-8"?>
<p:tagLst xmlns:p="http://schemas.openxmlformats.org/presentationml/2006/main">
  <p:tag name="AS_UNIQUEID" val="4948"/>
</p:tagLst>
</file>

<file path=ppt/tags/tag359.xml><?xml version="1.0" encoding="utf-8"?>
<p:tagLst xmlns:p="http://schemas.openxmlformats.org/presentationml/2006/main">
  <p:tag name="AS_UNIQUEID" val="4949"/>
</p:tagLst>
</file>

<file path=ppt/tags/tag36.xml><?xml version="1.0" encoding="utf-8"?>
<p:tagLst xmlns:p="http://schemas.openxmlformats.org/presentationml/2006/main">
  <p:tag name="AS_UNIQUEID" val="4752"/>
</p:tagLst>
</file>

<file path=ppt/tags/tag360.xml><?xml version="1.0" encoding="utf-8"?>
<p:tagLst xmlns:p="http://schemas.openxmlformats.org/presentationml/2006/main">
  <p:tag name="AS_UNIQUEID" val="4950"/>
</p:tagLst>
</file>

<file path=ppt/tags/tag361.xml><?xml version="1.0" encoding="utf-8"?>
<p:tagLst xmlns:p="http://schemas.openxmlformats.org/presentationml/2006/main">
  <p:tag name="AS_UNIQUEID" val="5273"/>
</p:tagLst>
</file>

<file path=ppt/tags/tag362.xml><?xml version="1.0" encoding="utf-8"?>
<p:tagLst xmlns:p="http://schemas.openxmlformats.org/presentationml/2006/main">
  <p:tag name="AS_UNIQUEID" val="4957"/>
</p:tagLst>
</file>

<file path=ppt/tags/tag363.xml><?xml version="1.0" encoding="utf-8"?>
<p:tagLst xmlns:p="http://schemas.openxmlformats.org/presentationml/2006/main">
  <p:tag name="AS_UNIQUEID" val="4958"/>
  <p:tag name="KSO_WM_BEAUTIFY_FLAG" val=""/>
</p:tagLst>
</file>

<file path=ppt/tags/tag364.xml><?xml version="1.0" encoding="utf-8"?>
<p:tagLst xmlns:p="http://schemas.openxmlformats.org/presentationml/2006/main">
  <p:tag name="AS_UNIQUEID" val="4959"/>
</p:tagLst>
</file>

<file path=ppt/tags/tag365.xml><?xml version="1.0" encoding="utf-8"?>
<p:tagLst xmlns:p="http://schemas.openxmlformats.org/presentationml/2006/main">
  <p:tag name="AS_UNIQUEID" val="4960"/>
  <p:tag name="KSO_WM_BEAUTIFY_FLAG" val=""/>
</p:tagLst>
</file>

<file path=ppt/tags/tag366.xml><?xml version="1.0" encoding="utf-8"?>
<p:tagLst xmlns:p="http://schemas.openxmlformats.org/presentationml/2006/main">
  <p:tag name="AS_UNIQUEID" val="4961"/>
  <p:tag name="KSO_WM_BEAUTIFY_FLAG" val=""/>
</p:tagLst>
</file>

<file path=ppt/tags/tag367.xml><?xml version="1.0" encoding="utf-8"?>
<p:tagLst xmlns:p="http://schemas.openxmlformats.org/presentationml/2006/main">
  <p:tag name="AS_UNIQUEID" val="4962"/>
</p:tagLst>
</file>

<file path=ppt/tags/tag368.xml><?xml version="1.0" encoding="utf-8"?>
<p:tagLst xmlns:p="http://schemas.openxmlformats.org/presentationml/2006/main">
  <p:tag name="AS_UNIQUEID" val="5274"/>
</p:tagLst>
</file>

<file path=ppt/tags/tag369.xml><?xml version="1.0" encoding="utf-8"?>
<p:tagLst xmlns:p="http://schemas.openxmlformats.org/presentationml/2006/main">
  <p:tag name="AS_UNIQUEID" val="5275"/>
</p:tagLst>
</file>

<file path=ppt/tags/tag37.xml><?xml version="1.0" encoding="utf-8"?>
<p:tagLst xmlns:p="http://schemas.openxmlformats.org/presentationml/2006/main">
  <p:tag name="AS_UNIQUEID" val="4753"/>
</p:tagLst>
</file>

<file path=ppt/tags/tag370.xml><?xml version="1.0" encoding="utf-8"?>
<p:tagLst xmlns:p="http://schemas.openxmlformats.org/presentationml/2006/main">
  <p:tag name="AS_UNIQUEID" val="5276"/>
</p:tagLst>
</file>

<file path=ppt/tags/tag371.xml><?xml version="1.0" encoding="utf-8"?>
<p:tagLst xmlns:p="http://schemas.openxmlformats.org/presentationml/2006/main">
  <p:tag name="AS_UNIQUEID" val="5277"/>
</p:tagLst>
</file>

<file path=ppt/tags/tag372.xml><?xml version="1.0" encoding="utf-8"?>
<p:tagLst xmlns:p="http://schemas.openxmlformats.org/presentationml/2006/main">
  <p:tag name="AS_UNIQUEID" val="5278"/>
</p:tagLst>
</file>

<file path=ppt/tags/tag373.xml><?xml version="1.0" encoding="utf-8"?>
<p:tagLst xmlns:p="http://schemas.openxmlformats.org/presentationml/2006/main">
  <p:tag name="AS_UNIQUEID" val="5279"/>
</p:tagLst>
</file>

<file path=ppt/tags/tag374.xml><?xml version="1.0" encoding="utf-8"?>
<p:tagLst xmlns:p="http://schemas.openxmlformats.org/presentationml/2006/main">
  <p:tag name="AS_UNIQUEID" val="4948"/>
</p:tagLst>
</file>

<file path=ppt/tags/tag375.xml><?xml version="1.0" encoding="utf-8"?>
<p:tagLst xmlns:p="http://schemas.openxmlformats.org/presentationml/2006/main">
  <p:tag name="AS_UNIQUEID" val="4949"/>
</p:tagLst>
</file>

<file path=ppt/tags/tag376.xml><?xml version="1.0" encoding="utf-8"?>
<p:tagLst xmlns:p="http://schemas.openxmlformats.org/presentationml/2006/main">
  <p:tag name="AS_UNIQUEID" val="4950"/>
</p:tagLst>
</file>

<file path=ppt/tags/tag377.xml><?xml version="1.0" encoding="utf-8"?>
<p:tagLst xmlns:p="http://schemas.openxmlformats.org/presentationml/2006/main">
  <p:tag name="AS_UNIQUEID" val="5280"/>
</p:tagLst>
</file>

<file path=ppt/tags/tag378.xml><?xml version="1.0" encoding="utf-8"?>
<p:tagLst xmlns:p="http://schemas.openxmlformats.org/presentationml/2006/main">
  <p:tag name="AS_UNIQUEID" val="5281"/>
</p:tagLst>
</file>

<file path=ppt/tags/tag379.xml><?xml version="1.0" encoding="utf-8"?>
<p:tagLst xmlns:p="http://schemas.openxmlformats.org/presentationml/2006/main">
  <p:tag name="AS_UNIQUEID" val="4957"/>
</p:tagLst>
</file>

<file path=ppt/tags/tag38.xml><?xml version="1.0" encoding="utf-8"?>
<p:tagLst xmlns:p="http://schemas.openxmlformats.org/presentationml/2006/main">
  <p:tag name="AS_UNIQUEID" val="4754"/>
</p:tagLst>
</file>

<file path=ppt/tags/tag380.xml><?xml version="1.0" encoding="utf-8"?>
<p:tagLst xmlns:p="http://schemas.openxmlformats.org/presentationml/2006/main">
  <p:tag name="AS_UNIQUEID" val="4958"/>
  <p:tag name="KSO_WM_BEAUTIFY_FLAG" val=""/>
</p:tagLst>
</file>

<file path=ppt/tags/tag381.xml><?xml version="1.0" encoding="utf-8"?>
<p:tagLst xmlns:p="http://schemas.openxmlformats.org/presentationml/2006/main">
  <p:tag name="AS_UNIQUEID" val="4959"/>
</p:tagLst>
</file>

<file path=ppt/tags/tag382.xml><?xml version="1.0" encoding="utf-8"?>
<p:tagLst xmlns:p="http://schemas.openxmlformats.org/presentationml/2006/main">
  <p:tag name="AS_UNIQUEID" val="4960"/>
  <p:tag name="KSO_WM_BEAUTIFY_FLAG" val=""/>
</p:tagLst>
</file>

<file path=ppt/tags/tag383.xml><?xml version="1.0" encoding="utf-8"?>
<p:tagLst xmlns:p="http://schemas.openxmlformats.org/presentationml/2006/main">
  <p:tag name="AS_UNIQUEID" val="4961"/>
  <p:tag name="KSO_WM_BEAUTIFY_FLAG" val=""/>
</p:tagLst>
</file>

<file path=ppt/tags/tag384.xml><?xml version="1.0" encoding="utf-8"?>
<p:tagLst xmlns:p="http://schemas.openxmlformats.org/presentationml/2006/main">
  <p:tag name="AS_UNIQUEID" val="4962"/>
</p:tagLst>
</file>

<file path=ppt/tags/tag385.xml><?xml version="1.0" encoding="utf-8"?>
<p:tagLst xmlns:p="http://schemas.openxmlformats.org/presentationml/2006/main">
  <p:tag name="AS_UNIQUEID" val="5282"/>
</p:tagLst>
</file>

<file path=ppt/tags/tag386.xml><?xml version="1.0" encoding="utf-8"?>
<p:tagLst xmlns:p="http://schemas.openxmlformats.org/presentationml/2006/main">
  <p:tag name="AS_UNIQUEID" val="5283"/>
</p:tagLst>
</file>

<file path=ppt/tags/tag387.xml><?xml version="1.0" encoding="utf-8"?>
<p:tagLst xmlns:p="http://schemas.openxmlformats.org/presentationml/2006/main">
  <p:tag name="AS_UNIQUEID" val="5284"/>
</p:tagLst>
</file>

<file path=ppt/tags/tag388.xml><?xml version="1.0" encoding="utf-8"?>
<p:tagLst xmlns:p="http://schemas.openxmlformats.org/presentationml/2006/main">
  <p:tag name="AS_UNIQUEID" val="5285"/>
</p:tagLst>
</file>

<file path=ppt/tags/tag389.xml><?xml version="1.0" encoding="utf-8"?>
<p:tagLst xmlns:p="http://schemas.openxmlformats.org/presentationml/2006/main">
  <p:tag name="AS_UNIQUEID" val="5286"/>
</p:tagLst>
</file>

<file path=ppt/tags/tag39.xml><?xml version="1.0" encoding="utf-8"?>
<p:tagLst xmlns:p="http://schemas.openxmlformats.org/presentationml/2006/main">
  <p:tag name="AS_UNIQUEID" val="4755"/>
</p:tagLst>
</file>

<file path=ppt/tags/tag390.xml><?xml version="1.0" encoding="utf-8"?>
<p:tagLst xmlns:p="http://schemas.openxmlformats.org/presentationml/2006/main">
  <p:tag name="AS_UNIQUEID" val="4948"/>
</p:tagLst>
</file>

<file path=ppt/tags/tag391.xml><?xml version="1.0" encoding="utf-8"?>
<p:tagLst xmlns:p="http://schemas.openxmlformats.org/presentationml/2006/main">
  <p:tag name="AS_UNIQUEID" val="4949"/>
</p:tagLst>
</file>

<file path=ppt/tags/tag392.xml><?xml version="1.0" encoding="utf-8"?>
<p:tagLst xmlns:p="http://schemas.openxmlformats.org/presentationml/2006/main">
  <p:tag name="AS_UNIQUEID" val="4950"/>
</p:tagLst>
</file>

<file path=ppt/tags/tag393.xml><?xml version="1.0" encoding="utf-8"?>
<p:tagLst xmlns:p="http://schemas.openxmlformats.org/presentationml/2006/main">
  <p:tag name="AS_UNIQUEID" val="5287"/>
</p:tagLst>
</file>

<file path=ppt/tags/tag394.xml><?xml version="1.0" encoding="utf-8"?>
<p:tagLst xmlns:p="http://schemas.openxmlformats.org/presentationml/2006/main">
  <p:tag name="AS_UNIQUEID" val="4957"/>
</p:tagLst>
</file>

<file path=ppt/tags/tag395.xml><?xml version="1.0" encoding="utf-8"?>
<p:tagLst xmlns:p="http://schemas.openxmlformats.org/presentationml/2006/main">
  <p:tag name="AS_UNIQUEID" val="4958"/>
  <p:tag name="KSO_WM_BEAUTIFY_FLAG" val=""/>
</p:tagLst>
</file>

<file path=ppt/tags/tag396.xml><?xml version="1.0" encoding="utf-8"?>
<p:tagLst xmlns:p="http://schemas.openxmlformats.org/presentationml/2006/main">
  <p:tag name="AS_UNIQUEID" val="4959"/>
</p:tagLst>
</file>

<file path=ppt/tags/tag397.xml><?xml version="1.0" encoding="utf-8"?>
<p:tagLst xmlns:p="http://schemas.openxmlformats.org/presentationml/2006/main">
  <p:tag name="AS_UNIQUEID" val="4960"/>
  <p:tag name="KSO_WM_BEAUTIFY_FLAG" val=""/>
</p:tagLst>
</file>

<file path=ppt/tags/tag398.xml><?xml version="1.0" encoding="utf-8"?>
<p:tagLst xmlns:p="http://schemas.openxmlformats.org/presentationml/2006/main">
  <p:tag name="AS_UNIQUEID" val="4961"/>
  <p:tag name="KSO_WM_BEAUTIFY_FLAG" val=""/>
</p:tagLst>
</file>

<file path=ppt/tags/tag399.xml><?xml version="1.0" encoding="utf-8"?>
<p:tagLst xmlns:p="http://schemas.openxmlformats.org/presentationml/2006/main">
  <p:tag name="AS_UNIQUEID" val="4962"/>
</p:tagLst>
</file>

<file path=ppt/tags/tag4.xml><?xml version="1.0" encoding="utf-8"?>
<p:tagLst xmlns:p="http://schemas.openxmlformats.org/presentationml/2006/main">
  <p:tag name="AS_UNIQUEID" val="4734"/>
</p:tagLst>
</file>

<file path=ppt/tags/tag40.xml><?xml version="1.0" encoding="utf-8"?>
<p:tagLst xmlns:p="http://schemas.openxmlformats.org/presentationml/2006/main">
  <p:tag name="AS_UNIQUEID" val="4756"/>
</p:tagLst>
</file>

<file path=ppt/tags/tag400.xml><?xml version="1.0" encoding="utf-8"?>
<p:tagLst xmlns:p="http://schemas.openxmlformats.org/presentationml/2006/main">
  <p:tag name="AS_UNIQUEID" val="5288"/>
</p:tagLst>
</file>

<file path=ppt/tags/tag401.xml><?xml version="1.0" encoding="utf-8"?>
<p:tagLst xmlns:p="http://schemas.openxmlformats.org/presentationml/2006/main">
  <p:tag name="AS_UNIQUEID" val="5289"/>
</p:tagLst>
</file>

<file path=ppt/tags/tag402.xml><?xml version="1.0" encoding="utf-8"?>
<p:tagLst xmlns:p="http://schemas.openxmlformats.org/presentationml/2006/main">
  <p:tag name="AS_UNIQUEID" val="5290"/>
</p:tagLst>
</file>

<file path=ppt/tags/tag403.xml><?xml version="1.0" encoding="utf-8"?>
<p:tagLst xmlns:p="http://schemas.openxmlformats.org/presentationml/2006/main">
  <p:tag name="AS_UNIQUEID" val="5291"/>
</p:tagLst>
</file>

<file path=ppt/tags/tag404.xml><?xml version="1.0" encoding="utf-8"?>
<p:tagLst xmlns:p="http://schemas.openxmlformats.org/presentationml/2006/main">
  <p:tag name="AS_UNIQUEID" val="5292"/>
</p:tagLst>
</file>

<file path=ppt/tags/tag405.xml><?xml version="1.0" encoding="utf-8"?>
<p:tagLst xmlns:p="http://schemas.openxmlformats.org/presentationml/2006/main">
  <p:tag name="AS_UNIQUEID" val="5293"/>
</p:tagLst>
</file>

<file path=ppt/tags/tag406.xml><?xml version="1.0" encoding="utf-8"?>
<p:tagLst xmlns:p="http://schemas.openxmlformats.org/presentationml/2006/main">
  <p:tag name="AS_UNIQUEID" val="5294"/>
</p:tagLst>
</file>

<file path=ppt/tags/tag407.xml><?xml version="1.0" encoding="utf-8"?>
<p:tagLst xmlns:p="http://schemas.openxmlformats.org/presentationml/2006/main">
  <p:tag name="AS_UNIQUEID" val="5295"/>
</p:tagLst>
</file>

<file path=ppt/tags/tag408.xml><?xml version="1.0" encoding="utf-8"?>
<p:tagLst xmlns:p="http://schemas.openxmlformats.org/presentationml/2006/main">
  <p:tag name="AS_UNIQUEID" val="5296"/>
</p:tagLst>
</file>

<file path=ppt/tags/tag409.xml><?xml version="1.0" encoding="utf-8"?>
<p:tagLst xmlns:p="http://schemas.openxmlformats.org/presentationml/2006/main">
  <p:tag name="AS_UNIQUEID" val="5297"/>
</p:tagLst>
</file>

<file path=ppt/tags/tag41.xml><?xml version="1.0" encoding="utf-8"?>
<p:tagLst xmlns:p="http://schemas.openxmlformats.org/presentationml/2006/main">
  <p:tag name="AS_UNIQUEID" val="5141"/>
</p:tagLst>
</file>

<file path=ppt/tags/tag410.xml><?xml version="1.0" encoding="utf-8"?>
<p:tagLst xmlns:p="http://schemas.openxmlformats.org/presentationml/2006/main">
  <p:tag name="AS_UNIQUEID" val="4948"/>
</p:tagLst>
</file>

<file path=ppt/tags/tag411.xml><?xml version="1.0" encoding="utf-8"?>
<p:tagLst xmlns:p="http://schemas.openxmlformats.org/presentationml/2006/main">
  <p:tag name="AS_UNIQUEID" val="4949"/>
</p:tagLst>
</file>

<file path=ppt/tags/tag412.xml><?xml version="1.0" encoding="utf-8"?>
<p:tagLst xmlns:p="http://schemas.openxmlformats.org/presentationml/2006/main">
  <p:tag name="AS_UNIQUEID" val="4950"/>
</p:tagLst>
</file>

<file path=ppt/tags/tag413.xml><?xml version="1.0" encoding="utf-8"?>
<p:tagLst xmlns:p="http://schemas.openxmlformats.org/presentationml/2006/main">
  <p:tag name="AS_UNIQUEID" val="5298"/>
</p:tagLst>
</file>

<file path=ppt/tags/tag414.xml><?xml version="1.0" encoding="utf-8"?>
<p:tagLst xmlns:p="http://schemas.openxmlformats.org/presentationml/2006/main">
  <p:tag name="AS_UNIQUEID" val="4957"/>
</p:tagLst>
</file>

<file path=ppt/tags/tag415.xml><?xml version="1.0" encoding="utf-8"?>
<p:tagLst xmlns:p="http://schemas.openxmlformats.org/presentationml/2006/main">
  <p:tag name="AS_UNIQUEID" val="4958"/>
  <p:tag name="KSO_WM_BEAUTIFY_FLAG" val=""/>
</p:tagLst>
</file>

<file path=ppt/tags/tag416.xml><?xml version="1.0" encoding="utf-8"?>
<p:tagLst xmlns:p="http://schemas.openxmlformats.org/presentationml/2006/main">
  <p:tag name="AS_UNIQUEID" val="4959"/>
</p:tagLst>
</file>

<file path=ppt/tags/tag417.xml><?xml version="1.0" encoding="utf-8"?>
<p:tagLst xmlns:p="http://schemas.openxmlformats.org/presentationml/2006/main">
  <p:tag name="AS_UNIQUEID" val="4960"/>
  <p:tag name="KSO_WM_BEAUTIFY_FLAG" val=""/>
</p:tagLst>
</file>

<file path=ppt/tags/tag418.xml><?xml version="1.0" encoding="utf-8"?>
<p:tagLst xmlns:p="http://schemas.openxmlformats.org/presentationml/2006/main">
  <p:tag name="AS_UNIQUEID" val="4961"/>
  <p:tag name="KSO_WM_BEAUTIFY_FLAG" val=""/>
</p:tagLst>
</file>

<file path=ppt/tags/tag419.xml><?xml version="1.0" encoding="utf-8"?>
<p:tagLst xmlns:p="http://schemas.openxmlformats.org/presentationml/2006/main">
  <p:tag name="AS_UNIQUEID" val="4962"/>
</p:tagLst>
</file>

<file path=ppt/tags/tag42.xml><?xml version="1.0" encoding="utf-8"?>
<p:tagLst xmlns:p="http://schemas.openxmlformats.org/presentationml/2006/main">
  <p:tag name="AS_UNIQUEID" val="4758"/>
</p:tagLst>
</file>

<file path=ppt/tags/tag420.xml><?xml version="1.0" encoding="utf-8"?>
<p:tagLst xmlns:p="http://schemas.openxmlformats.org/presentationml/2006/main">
  <p:tag name="AS_UNIQUEID" val="5299"/>
</p:tagLst>
</file>

<file path=ppt/tags/tag421.xml><?xml version="1.0" encoding="utf-8"?>
<p:tagLst xmlns:p="http://schemas.openxmlformats.org/presentationml/2006/main">
  <p:tag name="AS_UNIQUEID" val="5300"/>
</p:tagLst>
</file>

<file path=ppt/tags/tag422.xml><?xml version="1.0" encoding="utf-8"?>
<p:tagLst xmlns:p="http://schemas.openxmlformats.org/presentationml/2006/main">
  <p:tag name="AS_UNIQUEID" val="5301"/>
</p:tagLst>
</file>

<file path=ppt/tags/tag423.xml><?xml version="1.0" encoding="utf-8"?>
<p:tagLst xmlns:p="http://schemas.openxmlformats.org/presentationml/2006/main">
  <p:tag name="AS_UNIQUEID" val="4948"/>
</p:tagLst>
</file>

<file path=ppt/tags/tag424.xml><?xml version="1.0" encoding="utf-8"?>
<p:tagLst xmlns:p="http://schemas.openxmlformats.org/presentationml/2006/main">
  <p:tag name="AS_UNIQUEID" val="4949"/>
</p:tagLst>
</file>

<file path=ppt/tags/tag425.xml><?xml version="1.0" encoding="utf-8"?>
<p:tagLst xmlns:p="http://schemas.openxmlformats.org/presentationml/2006/main">
  <p:tag name="AS_UNIQUEID" val="4950"/>
</p:tagLst>
</file>

<file path=ppt/tags/tag426.xml><?xml version="1.0" encoding="utf-8"?>
<p:tagLst xmlns:p="http://schemas.openxmlformats.org/presentationml/2006/main">
  <p:tag name="AS_UNIQUEID" val="5302"/>
</p:tagLst>
</file>

<file path=ppt/tags/tag427.xml><?xml version="1.0" encoding="utf-8"?>
<p:tagLst xmlns:p="http://schemas.openxmlformats.org/presentationml/2006/main">
  <p:tag name="AS_UNIQUEID" val="4957"/>
</p:tagLst>
</file>

<file path=ppt/tags/tag428.xml><?xml version="1.0" encoding="utf-8"?>
<p:tagLst xmlns:p="http://schemas.openxmlformats.org/presentationml/2006/main">
  <p:tag name="AS_UNIQUEID" val="4958"/>
  <p:tag name="KSO_WM_BEAUTIFY_FLAG" val=""/>
</p:tagLst>
</file>

<file path=ppt/tags/tag429.xml><?xml version="1.0" encoding="utf-8"?>
<p:tagLst xmlns:p="http://schemas.openxmlformats.org/presentationml/2006/main">
  <p:tag name="AS_UNIQUEID" val="4959"/>
</p:tagLst>
</file>

<file path=ppt/tags/tag43.xml><?xml version="1.0" encoding="utf-8"?>
<p:tagLst xmlns:p="http://schemas.openxmlformats.org/presentationml/2006/main">
  <p:tag name="AS_UNIQUEID" val="4759"/>
</p:tagLst>
</file>

<file path=ppt/tags/tag430.xml><?xml version="1.0" encoding="utf-8"?>
<p:tagLst xmlns:p="http://schemas.openxmlformats.org/presentationml/2006/main">
  <p:tag name="AS_UNIQUEID" val="4960"/>
  <p:tag name="KSO_WM_BEAUTIFY_FLAG" val=""/>
</p:tagLst>
</file>

<file path=ppt/tags/tag431.xml><?xml version="1.0" encoding="utf-8"?>
<p:tagLst xmlns:p="http://schemas.openxmlformats.org/presentationml/2006/main">
  <p:tag name="AS_UNIQUEID" val="4961"/>
  <p:tag name="KSO_WM_BEAUTIFY_FLAG" val=""/>
</p:tagLst>
</file>

<file path=ppt/tags/tag432.xml><?xml version="1.0" encoding="utf-8"?>
<p:tagLst xmlns:p="http://schemas.openxmlformats.org/presentationml/2006/main">
  <p:tag name="AS_UNIQUEID" val="4962"/>
</p:tagLst>
</file>

<file path=ppt/tags/tag433.xml><?xml version="1.0" encoding="utf-8"?>
<p:tagLst xmlns:p="http://schemas.openxmlformats.org/presentationml/2006/main">
  <p:tag name="AS_UNIQUEID" val="5303"/>
</p:tagLst>
</file>

<file path=ppt/tags/tag434.xml><?xml version="1.0" encoding="utf-8"?>
<p:tagLst xmlns:p="http://schemas.openxmlformats.org/presentationml/2006/main">
  <p:tag name="AS_UNIQUEID" val="5304"/>
</p:tagLst>
</file>

<file path=ppt/tags/tag435.xml><?xml version="1.0" encoding="utf-8"?>
<p:tagLst xmlns:p="http://schemas.openxmlformats.org/presentationml/2006/main">
  <p:tag name="AS_UNIQUEID" val="5305"/>
</p:tagLst>
</file>

<file path=ppt/tags/tag436.xml><?xml version="1.0" encoding="utf-8"?>
<p:tagLst xmlns:p="http://schemas.openxmlformats.org/presentationml/2006/main">
  <p:tag name="AS_UNIQUEID" val="5306"/>
</p:tagLst>
</file>

<file path=ppt/tags/tag437.xml><?xml version="1.0" encoding="utf-8"?>
<p:tagLst xmlns:p="http://schemas.openxmlformats.org/presentationml/2006/main">
  <p:tag name="AS_UNIQUEID" val="5307"/>
</p:tagLst>
</file>

<file path=ppt/tags/tag438.xml><?xml version="1.0" encoding="utf-8"?>
<p:tagLst xmlns:p="http://schemas.openxmlformats.org/presentationml/2006/main">
  <p:tag name="AS_UNIQUEID" val="5308"/>
</p:tagLst>
</file>

<file path=ppt/tags/tag439.xml><?xml version="1.0" encoding="utf-8"?>
<p:tagLst xmlns:p="http://schemas.openxmlformats.org/presentationml/2006/main">
  <p:tag name="AS_UNIQUEID" val="5309"/>
</p:tagLst>
</file>

<file path=ppt/tags/tag44.xml><?xml version="1.0" encoding="utf-8"?>
<p:tagLst xmlns:p="http://schemas.openxmlformats.org/presentationml/2006/main">
  <p:tag name="AS_UNIQUEID" val="4760"/>
</p:tagLst>
</file>

<file path=ppt/tags/tag440.xml><?xml version="1.0" encoding="utf-8"?>
<p:tagLst xmlns:p="http://schemas.openxmlformats.org/presentationml/2006/main">
  <p:tag name="AS_UNIQUEID" val="5090"/>
</p:tagLst>
</file>

<file path=ppt/tags/tag441.xml><?xml version="1.0" encoding="utf-8"?>
<p:tagLst xmlns:p="http://schemas.openxmlformats.org/presentationml/2006/main">
  <p:tag name="AS_UNIQUEID" val="5091"/>
</p:tagLst>
</file>

<file path=ppt/tags/tag442.xml><?xml version="1.0" encoding="utf-8"?>
<p:tagLst xmlns:p="http://schemas.openxmlformats.org/presentationml/2006/main">
  <p:tag name="AS_UNIQUEID" val="5092"/>
</p:tagLst>
</file>

<file path=ppt/tags/tag443.xml><?xml version="1.0" encoding="utf-8"?>
<p:tagLst xmlns:p="http://schemas.openxmlformats.org/presentationml/2006/main">
  <p:tag name="AS_UNIQUEID" val="5310"/>
</p:tagLst>
</file>

<file path=ppt/tags/tag444.xml><?xml version="1.0" encoding="utf-8"?>
<p:tagLst xmlns:p="http://schemas.openxmlformats.org/presentationml/2006/main">
  <p:tag name="AS_UNIQUEID" val="5094"/>
</p:tagLst>
</file>

<file path=ppt/tags/tag445.xml><?xml version="1.0" encoding="utf-8"?>
<p:tagLst xmlns:p="http://schemas.openxmlformats.org/presentationml/2006/main">
  <p:tag name="AS_UNIQUEID" val="5095"/>
</p:tagLst>
</file>

<file path=ppt/tags/tag446.xml><?xml version="1.0" encoding="utf-8"?>
<p:tagLst xmlns:p="http://schemas.openxmlformats.org/presentationml/2006/main">
  <p:tag name="AS_UNIQUEID" val="5096"/>
  <p:tag name="KSO_WM_BEAUTIFY_FLAG" val=""/>
</p:tagLst>
</file>

<file path=ppt/tags/tag447.xml><?xml version="1.0" encoding="utf-8"?>
<p:tagLst xmlns:p="http://schemas.openxmlformats.org/presentationml/2006/main">
  <p:tag name="AS_UNIQUEID" val="5097"/>
</p:tagLst>
</file>

<file path=ppt/tags/tag448.xml><?xml version="1.0" encoding="utf-8"?>
<p:tagLst xmlns:p="http://schemas.openxmlformats.org/presentationml/2006/main">
  <p:tag name="AS_UNIQUEID" val="5098"/>
  <p:tag name="KSO_WM_BEAUTIFY_FLAG" val=""/>
</p:tagLst>
</file>

<file path=ppt/tags/tag449.xml><?xml version="1.0" encoding="utf-8"?>
<p:tagLst xmlns:p="http://schemas.openxmlformats.org/presentationml/2006/main">
  <p:tag name="AS_UNIQUEID" val="5099"/>
  <p:tag name="KSO_WM_BEAUTIFY_FLAG" val=""/>
</p:tagLst>
</file>

<file path=ppt/tags/tag45.xml><?xml version="1.0" encoding="utf-8"?>
<p:tagLst xmlns:p="http://schemas.openxmlformats.org/presentationml/2006/main">
  <p:tag name="AS_UNIQUEID" val="4761"/>
</p:tagLst>
</file>

<file path=ppt/tags/tag450.xml><?xml version="1.0" encoding="utf-8"?>
<p:tagLst xmlns:p="http://schemas.openxmlformats.org/presentationml/2006/main">
  <p:tag name="AS_UNIQUEID" val="4787"/>
</p:tagLst>
</file>

<file path=ppt/tags/tag451.xml><?xml version="1.0" encoding="utf-8"?>
<p:tagLst xmlns:p="http://schemas.openxmlformats.org/presentationml/2006/main">
  <p:tag name="AS_UNIQUEID" val="5311"/>
</p:tagLst>
</file>

<file path=ppt/tags/tag452.xml><?xml version="1.0" encoding="utf-8"?>
<p:tagLst xmlns:p="http://schemas.openxmlformats.org/presentationml/2006/main">
  <p:tag name="AS_UNIQUEID" val="5312"/>
</p:tagLst>
</file>

<file path=ppt/tags/tag453.xml><?xml version="1.0" encoding="utf-8"?>
<p:tagLst xmlns:p="http://schemas.openxmlformats.org/presentationml/2006/main">
  <p:tag name="AS_UNIQUEID" val="5313"/>
</p:tagLst>
</file>

<file path=ppt/tags/tag454.xml><?xml version="1.0" encoding="utf-8"?>
<p:tagLst xmlns:p="http://schemas.openxmlformats.org/presentationml/2006/main">
  <p:tag name="AS_UNIQUEID" val="5314"/>
</p:tagLst>
</file>

<file path=ppt/tags/tag455.xml><?xml version="1.0" encoding="utf-8"?>
<p:tagLst xmlns:p="http://schemas.openxmlformats.org/presentationml/2006/main">
  <p:tag name="AS_UNIQUEID" val="5315"/>
</p:tagLst>
</file>

<file path=ppt/tags/tag456.xml><?xml version="1.0" encoding="utf-8"?>
<p:tagLst xmlns:p="http://schemas.openxmlformats.org/presentationml/2006/main">
  <p:tag name="AS_UNIQUEID" val="5316"/>
</p:tagLst>
</file>

<file path=ppt/tags/tag457.xml><?xml version="1.0" encoding="utf-8"?>
<p:tagLst xmlns:p="http://schemas.openxmlformats.org/presentationml/2006/main">
  <p:tag name="AS_UNIQUEID" val="5317"/>
</p:tagLst>
</file>

<file path=ppt/tags/tag458.xml><?xml version="1.0" encoding="utf-8"?>
<p:tagLst xmlns:p="http://schemas.openxmlformats.org/presentationml/2006/main">
  <p:tag name="AS_UNIQUEID" val="5318"/>
</p:tagLst>
</file>

<file path=ppt/tags/tag459.xml><?xml version="1.0" encoding="utf-8"?>
<p:tagLst xmlns:p="http://schemas.openxmlformats.org/presentationml/2006/main">
  <p:tag name="AS_UNIQUEID" val="5319"/>
</p:tagLst>
</file>

<file path=ppt/tags/tag46.xml><?xml version="1.0" encoding="utf-8"?>
<p:tagLst xmlns:p="http://schemas.openxmlformats.org/presentationml/2006/main">
  <p:tag name="AS_UNIQUEID" val="5142"/>
</p:tagLst>
</file>

<file path=ppt/tags/tag460.xml><?xml version="1.0" encoding="utf-8"?>
<p:tagLst xmlns:p="http://schemas.openxmlformats.org/presentationml/2006/main">
  <p:tag name="AS_UNIQUEID" val="5320"/>
</p:tagLst>
</file>

<file path=ppt/tags/tag461.xml><?xml version="1.0" encoding="utf-8"?>
<p:tagLst xmlns:p="http://schemas.openxmlformats.org/presentationml/2006/main">
  <p:tag name="AS_UNIQUEID" val="4787"/>
</p:tagLst>
</file>

<file path=ppt/tags/tag462.xml><?xml version="1.0" encoding="utf-8"?>
<p:tagLst xmlns:p="http://schemas.openxmlformats.org/presentationml/2006/main">
  <p:tag name="AS_UNIQUEID" val="5321"/>
</p:tagLst>
</file>

<file path=ppt/tags/tag463.xml><?xml version="1.0" encoding="utf-8"?>
<p:tagLst xmlns:p="http://schemas.openxmlformats.org/presentationml/2006/main">
  <p:tag name="AS_UNIQUEID" val="5322"/>
</p:tagLst>
</file>

<file path=ppt/tags/tag464.xml><?xml version="1.0" encoding="utf-8"?>
<p:tagLst xmlns:p="http://schemas.openxmlformats.org/presentationml/2006/main">
  <p:tag name="AS_UNIQUEID" val="5323"/>
</p:tagLst>
</file>

<file path=ppt/tags/tag465.xml><?xml version="1.0" encoding="utf-8"?>
<p:tagLst xmlns:p="http://schemas.openxmlformats.org/presentationml/2006/main">
  <p:tag name="AS_UNIQUEID" val="5324"/>
</p:tagLst>
</file>

<file path=ppt/tags/tag466.xml><?xml version="1.0" encoding="utf-8"?>
<p:tagLst xmlns:p="http://schemas.openxmlformats.org/presentationml/2006/main">
  <p:tag name="AS_UNIQUEID" val="5325"/>
</p:tagLst>
</file>

<file path=ppt/tags/tag467.xml><?xml version="1.0" encoding="utf-8"?>
<p:tagLst xmlns:p="http://schemas.openxmlformats.org/presentationml/2006/main">
  <p:tag name="AS_UNIQUEID" val="5326"/>
</p:tagLst>
</file>

<file path=ppt/tags/tag468.xml><?xml version="1.0" encoding="utf-8"?>
<p:tagLst xmlns:p="http://schemas.openxmlformats.org/presentationml/2006/main">
  <p:tag name="AS_UNIQUEID" val="5327"/>
</p:tagLst>
</file>

<file path=ppt/tags/tag469.xml><?xml version="1.0" encoding="utf-8"?>
<p:tagLst xmlns:p="http://schemas.openxmlformats.org/presentationml/2006/main">
  <p:tag name="AS_UNIQUEID" val="5328"/>
</p:tagLst>
</file>

<file path=ppt/tags/tag47.xml><?xml version="1.0" encoding="utf-8"?>
<p:tagLst xmlns:p="http://schemas.openxmlformats.org/presentationml/2006/main">
  <p:tag name="AS_UNIQUEID" val="4725"/>
</p:tagLst>
</file>

<file path=ppt/tags/tag470.xml><?xml version="1.0" encoding="utf-8"?>
<p:tagLst xmlns:p="http://schemas.openxmlformats.org/presentationml/2006/main">
  <p:tag name="AS_UNIQUEID" val="5329"/>
</p:tagLst>
</file>

<file path=ppt/tags/tag471.xml><?xml version="1.0" encoding="utf-8"?>
<p:tagLst xmlns:p="http://schemas.openxmlformats.org/presentationml/2006/main">
  <p:tag name="AS_UNIQUEID" val="5330"/>
</p:tagLst>
</file>

<file path=ppt/tags/tag472.xml><?xml version="1.0" encoding="utf-8"?>
<p:tagLst xmlns:p="http://schemas.openxmlformats.org/presentationml/2006/main">
  <p:tag name="AS_UNIQUEID" val="5090"/>
</p:tagLst>
</file>

<file path=ppt/tags/tag473.xml><?xml version="1.0" encoding="utf-8"?>
<p:tagLst xmlns:p="http://schemas.openxmlformats.org/presentationml/2006/main">
  <p:tag name="AS_UNIQUEID" val="5091"/>
</p:tagLst>
</file>

<file path=ppt/tags/tag474.xml><?xml version="1.0" encoding="utf-8"?>
<p:tagLst xmlns:p="http://schemas.openxmlformats.org/presentationml/2006/main">
  <p:tag name="AS_UNIQUEID" val="5092"/>
</p:tagLst>
</file>

<file path=ppt/tags/tag475.xml><?xml version="1.0" encoding="utf-8"?>
<p:tagLst xmlns:p="http://schemas.openxmlformats.org/presentationml/2006/main">
  <p:tag name="AS_UNIQUEID" val="5331"/>
</p:tagLst>
</file>

<file path=ppt/tags/tag476.xml><?xml version="1.0" encoding="utf-8"?>
<p:tagLst xmlns:p="http://schemas.openxmlformats.org/presentationml/2006/main">
  <p:tag name="AS_UNIQUEID" val="5094"/>
</p:tagLst>
</file>

<file path=ppt/tags/tag477.xml><?xml version="1.0" encoding="utf-8"?>
<p:tagLst xmlns:p="http://schemas.openxmlformats.org/presentationml/2006/main">
  <p:tag name="AS_UNIQUEID" val="5095"/>
</p:tagLst>
</file>

<file path=ppt/tags/tag478.xml><?xml version="1.0" encoding="utf-8"?>
<p:tagLst xmlns:p="http://schemas.openxmlformats.org/presentationml/2006/main">
  <p:tag name="AS_UNIQUEID" val="5096"/>
  <p:tag name="KSO_WM_BEAUTIFY_FLAG" val=""/>
</p:tagLst>
</file>

<file path=ppt/tags/tag479.xml><?xml version="1.0" encoding="utf-8"?>
<p:tagLst xmlns:p="http://schemas.openxmlformats.org/presentationml/2006/main">
  <p:tag name="AS_UNIQUEID" val="5097"/>
</p:tagLst>
</file>

<file path=ppt/tags/tag48.xml><?xml version="1.0" encoding="utf-8"?>
<p:tagLst xmlns:p="http://schemas.openxmlformats.org/presentationml/2006/main">
  <p:tag name="AS_UNIQUEID" val="4726"/>
</p:tagLst>
</file>

<file path=ppt/tags/tag480.xml><?xml version="1.0" encoding="utf-8"?>
<p:tagLst xmlns:p="http://schemas.openxmlformats.org/presentationml/2006/main">
  <p:tag name="AS_UNIQUEID" val="5098"/>
  <p:tag name="KSO_WM_BEAUTIFY_FLAG" val=""/>
</p:tagLst>
</file>

<file path=ppt/tags/tag481.xml><?xml version="1.0" encoding="utf-8"?>
<p:tagLst xmlns:p="http://schemas.openxmlformats.org/presentationml/2006/main">
  <p:tag name="AS_UNIQUEID" val="5099"/>
  <p:tag name="KSO_WM_BEAUTIFY_FLAG" val=""/>
</p:tagLst>
</file>

<file path=ppt/tags/tag482.xml><?xml version="1.0" encoding="utf-8"?>
<p:tagLst xmlns:p="http://schemas.openxmlformats.org/presentationml/2006/main">
  <p:tag name="AS_UNIQUEID" val="5332"/>
</p:tagLst>
</file>

<file path=ppt/tags/tag483.xml><?xml version="1.0" encoding="utf-8"?>
<p:tagLst xmlns:p="http://schemas.openxmlformats.org/presentationml/2006/main">
  <p:tag name="AS_UNIQUEID" val="5333"/>
</p:tagLst>
</file>

<file path=ppt/tags/tag484.xml><?xml version="1.0" encoding="utf-8"?>
<p:tagLst xmlns:p="http://schemas.openxmlformats.org/presentationml/2006/main">
  <p:tag name="AS_UNIQUEID" val="5334"/>
</p:tagLst>
</file>

<file path=ppt/tags/tag485.xml><?xml version="1.0" encoding="utf-8"?>
<p:tagLst xmlns:p="http://schemas.openxmlformats.org/presentationml/2006/main">
  <p:tag name="AS_UNIQUEID" val="5335"/>
</p:tagLst>
</file>

<file path=ppt/tags/tag486.xml><?xml version="1.0" encoding="utf-8"?>
<p:tagLst xmlns:p="http://schemas.openxmlformats.org/presentationml/2006/main">
  <p:tag name="AS_UNIQUEID" val="5336"/>
</p:tagLst>
</file>

<file path=ppt/tags/tag487.xml><?xml version="1.0" encoding="utf-8"?>
<p:tagLst xmlns:p="http://schemas.openxmlformats.org/presentationml/2006/main">
  <p:tag name="AS_UNIQUEID" val="5337"/>
</p:tagLst>
</file>

<file path=ppt/tags/tag488.xml><?xml version="1.0" encoding="utf-8"?>
<p:tagLst xmlns:p="http://schemas.openxmlformats.org/presentationml/2006/main">
  <p:tag name="AS_UNIQUEID" val="5338"/>
</p:tagLst>
</file>

<file path=ppt/tags/tag489.xml><?xml version="1.0" encoding="utf-8"?>
<p:tagLst xmlns:p="http://schemas.openxmlformats.org/presentationml/2006/main">
  <p:tag name="AS_UNIQUEID" val="5339"/>
</p:tagLst>
</file>

<file path=ppt/tags/tag49.xml><?xml version="1.0" encoding="utf-8"?>
<p:tagLst xmlns:p="http://schemas.openxmlformats.org/presentationml/2006/main">
  <p:tag name="AS_UNIQUEID" val="4727"/>
</p:tagLst>
</file>

<file path=ppt/tags/tag490.xml><?xml version="1.0" encoding="utf-8"?>
<p:tagLst xmlns:p="http://schemas.openxmlformats.org/presentationml/2006/main">
  <p:tag name="AS_UNIQUEID" val="5340"/>
</p:tagLst>
</file>

<file path=ppt/tags/tag491.xml><?xml version="1.0" encoding="utf-8"?>
<p:tagLst xmlns:p="http://schemas.openxmlformats.org/presentationml/2006/main">
  <p:tag name="AS_UNIQUEID" val="5341"/>
</p:tagLst>
</file>

<file path=ppt/tags/tag492.xml><?xml version="1.0" encoding="utf-8"?>
<p:tagLst xmlns:p="http://schemas.openxmlformats.org/presentationml/2006/main">
  <p:tag name="AS_UNIQUEID" val="5342"/>
</p:tagLst>
</file>

<file path=ppt/tags/tag493.xml><?xml version="1.0" encoding="utf-8"?>
<p:tagLst xmlns:p="http://schemas.openxmlformats.org/presentationml/2006/main">
  <p:tag name="AS_UNIQUEID" val="5343"/>
</p:tagLst>
</file>

<file path=ppt/tags/tag494.xml><?xml version="1.0" encoding="utf-8"?>
<p:tagLst xmlns:p="http://schemas.openxmlformats.org/presentationml/2006/main">
  <p:tag name="AS_UNIQUEID" val="5344"/>
</p:tagLst>
</file>

<file path=ppt/tags/tag495.xml><?xml version="1.0" encoding="utf-8"?>
<p:tagLst xmlns:p="http://schemas.openxmlformats.org/presentationml/2006/main">
  <p:tag name="AS_UNIQUEID" val="5345"/>
</p:tagLst>
</file>

<file path=ppt/tags/tag496.xml><?xml version="1.0" encoding="utf-8"?>
<p:tagLst xmlns:p="http://schemas.openxmlformats.org/presentationml/2006/main">
  <p:tag name="AS_UNIQUEID" val="5346"/>
</p:tagLst>
</file>

<file path=ppt/tags/tag497.xml><?xml version="1.0" encoding="utf-8"?>
<p:tagLst xmlns:p="http://schemas.openxmlformats.org/presentationml/2006/main">
  <p:tag name="AS_UNIQUEID" val="5111"/>
</p:tagLst>
</file>

<file path=ppt/tags/tag498.xml><?xml version="1.0" encoding="utf-8"?>
<p:tagLst xmlns:p="http://schemas.openxmlformats.org/presentationml/2006/main">
  <p:tag name="AS_UNIQUEID" val="5112"/>
</p:tagLst>
</file>

<file path=ppt/tags/tag499.xml><?xml version="1.0" encoding="utf-8"?>
<p:tagLst xmlns:p="http://schemas.openxmlformats.org/presentationml/2006/main">
  <p:tag name="AS_UNIQUEID" val="5113"/>
</p:tagLst>
</file>

<file path=ppt/tags/tag5.xml><?xml version="1.0" encoding="utf-8"?>
<p:tagLst xmlns:p="http://schemas.openxmlformats.org/presentationml/2006/main">
  <p:tag name="AS_UNIQUEID" val="4735"/>
</p:tagLst>
</file>

<file path=ppt/tags/tag50.xml><?xml version="1.0" encoding="utf-8"?>
<p:tagLst xmlns:p="http://schemas.openxmlformats.org/presentationml/2006/main">
  <p:tag name="AS_UNIQUEID" val="4728"/>
</p:tagLst>
</file>

<file path=ppt/tags/tag500.xml><?xml version="1.0" encoding="utf-8"?>
<p:tagLst xmlns:p="http://schemas.openxmlformats.org/presentationml/2006/main">
  <p:tag name="AS_UNIQUEID" val="5347"/>
</p:tagLst>
</file>

<file path=ppt/tags/tag501.xml><?xml version="1.0" encoding="utf-8"?>
<p:tagLst xmlns:p="http://schemas.openxmlformats.org/presentationml/2006/main">
  <p:tag name="AS_UNIQUEID" val="5115"/>
</p:tagLst>
</file>

<file path=ppt/tags/tag502.xml><?xml version="1.0" encoding="utf-8"?>
<p:tagLst xmlns:p="http://schemas.openxmlformats.org/presentationml/2006/main">
  <p:tag name="AS_UNIQUEID" val="5116"/>
</p:tagLst>
</file>

<file path=ppt/tags/tag503.xml><?xml version="1.0" encoding="utf-8"?>
<p:tagLst xmlns:p="http://schemas.openxmlformats.org/presentationml/2006/main">
  <p:tag name="AS_UNIQUEID" val="5117"/>
  <p:tag name="KSO_WM_BEAUTIFY_FLAG" val=""/>
</p:tagLst>
</file>

<file path=ppt/tags/tag504.xml><?xml version="1.0" encoding="utf-8"?>
<p:tagLst xmlns:p="http://schemas.openxmlformats.org/presentationml/2006/main">
  <p:tag name="AS_UNIQUEID" val="5118"/>
</p:tagLst>
</file>

<file path=ppt/tags/tag505.xml><?xml version="1.0" encoding="utf-8"?>
<p:tagLst xmlns:p="http://schemas.openxmlformats.org/presentationml/2006/main">
  <p:tag name="AS_UNIQUEID" val="5119"/>
  <p:tag name="KSO_WM_BEAUTIFY_FLAG" val=""/>
</p:tagLst>
</file>

<file path=ppt/tags/tag506.xml><?xml version="1.0" encoding="utf-8"?>
<p:tagLst xmlns:p="http://schemas.openxmlformats.org/presentationml/2006/main">
  <p:tag name="AS_UNIQUEID" val="5120"/>
  <p:tag name="KSO_WM_BEAUTIFY_FLAG" val=""/>
</p:tagLst>
</file>

<file path=ppt/tags/tag507.xml><?xml version="1.0" encoding="utf-8"?>
<p:tagLst xmlns:p="http://schemas.openxmlformats.org/presentationml/2006/main">
  <p:tag name="AS_UNIQUEID" val="3560"/>
</p:tagLst>
</file>

<file path=ppt/tags/tag508.xml><?xml version="1.0" encoding="utf-8"?>
<p:tagLst xmlns:p="http://schemas.openxmlformats.org/presentationml/2006/main">
  <p:tag name="AS_UNIQUEID" val="5123"/>
</p:tagLst>
</file>

<file path=ppt/tags/tag509.xml><?xml version="1.0" encoding="utf-8"?>
<p:tagLst xmlns:p="http://schemas.openxmlformats.org/presentationml/2006/main">
  <p:tag name="AS_UNIQUEID" val="5125"/>
</p:tagLst>
</file>

<file path=ppt/tags/tag51.xml><?xml version="1.0" encoding="utf-8"?>
<p:tagLst xmlns:p="http://schemas.openxmlformats.org/presentationml/2006/main">
  <p:tag name="AS_UNIQUEID" val="4730"/>
</p:tagLst>
</file>

<file path=ppt/tags/tag510.xml><?xml version="1.0" encoding="utf-8"?>
<p:tagLst xmlns:p="http://schemas.openxmlformats.org/presentationml/2006/main">
  <p:tag name="AS_UNIQUEID" val="5348"/>
</p:tagLst>
</file>

<file path=ppt/tags/tag511.xml><?xml version="1.0" encoding="utf-8"?>
<p:tagLst xmlns:p="http://schemas.openxmlformats.org/presentationml/2006/main">
  <p:tag name="AS_UNIQUEID" val="5349"/>
</p:tagLst>
</file>

<file path=ppt/tags/tag512.xml><?xml version="1.0" encoding="utf-8"?>
<p:tagLst xmlns:p="http://schemas.openxmlformats.org/presentationml/2006/main">
  <p:tag name="AS_UNIQUEID" val="5111"/>
</p:tagLst>
</file>

<file path=ppt/tags/tag513.xml><?xml version="1.0" encoding="utf-8"?>
<p:tagLst xmlns:p="http://schemas.openxmlformats.org/presentationml/2006/main">
  <p:tag name="AS_UNIQUEID" val="5112"/>
</p:tagLst>
</file>

<file path=ppt/tags/tag514.xml><?xml version="1.0" encoding="utf-8"?>
<p:tagLst xmlns:p="http://schemas.openxmlformats.org/presentationml/2006/main">
  <p:tag name="AS_UNIQUEID" val="5113"/>
</p:tagLst>
</file>

<file path=ppt/tags/tag515.xml><?xml version="1.0" encoding="utf-8"?>
<p:tagLst xmlns:p="http://schemas.openxmlformats.org/presentationml/2006/main">
  <p:tag name="AS_UNIQUEID" val="5350"/>
</p:tagLst>
</file>

<file path=ppt/tags/tag516.xml><?xml version="1.0" encoding="utf-8"?>
<p:tagLst xmlns:p="http://schemas.openxmlformats.org/presentationml/2006/main">
  <p:tag name="AS_UNIQUEID" val="5115"/>
</p:tagLst>
</file>

<file path=ppt/tags/tag517.xml><?xml version="1.0" encoding="utf-8"?>
<p:tagLst xmlns:p="http://schemas.openxmlformats.org/presentationml/2006/main">
  <p:tag name="AS_UNIQUEID" val="5116"/>
</p:tagLst>
</file>

<file path=ppt/tags/tag518.xml><?xml version="1.0" encoding="utf-8"?>
<p:tagLst xmlns:p="http://schemas.openxmlformats.org/presentationml/2006/main">
  <p:tag name="AS_UNIQUEID" val="5117"/>
  <p:tag name="KSO_WM_BEAUTIFY_FLAG" val=""/>
</p:tagLst>
</file>

<file path=ppt/tags/tag519.xml><?xml version="1.0" encoding="utf-8"?>
<p:tagLst xmlns:p="http://schemas.openxmlformats.org/presentationml/2006/main">
  <p:tag name="AS_UNIQUEID" val="5118"/>
</p:tagLst>
</file>

<file path=ppt/tags/tag52.xml><?xml version="1.0" encoding="utf-8"?>
<p:tagLst xmlns:p="http://schemas.openxmlformats.org/presentationml/2006/main">
  <p:tag name="AS_UNIQUEID" val="4730"/>
  <p:tag name="KSO_WM_BEAUTIFY_FLAG" val=""/>
</p:tagLst>
</file>

<file path=ppt/tags/tag520.xml><?xml version="1.0" encoding="utf-8"?>
<p:tagLst xmlns:p="http://schemas.openxmlformats.org/presentationml/2006/main">
  <p:tag name="AS_UNIQUEID" val="5119"/>
  <p:tag name="KSO_WM_BEAUTIFY_FLAG" val=""/>
</p:tagLst>
</file>

<file path=ppt/tags/tag521.xml><?xml version="1.0" encoding="utf-8"?>
<p:tagLst xmlns:p="http://schemas.openxmlformats.org/presentationml/2006/main">
  <p:tag name="AS_UNIQUEID" val="5120"/>
  <p:tag name="KSO_WM_BEAUTIFY_FLAG" val=""/>
</p:tagLst>
</file>

<file path=ppt/tags/tag522.xml><?xml version="1.0" encoding="utf-8"?>
<p:tagLst xmlns:p="http://schemas.openxmlformats.org/presentationml/2006/main">
  <p:tag name="AS_UNIQUEID" val="3560"/>
</p:tagLst>
</file>

<file path=ppt/tags/tag523.xml><?xml version="1.0" encoding="utf-8"?>
<p:tagLst xmlns:p="http://schemas.openxmlformats.org/presentationml/2006/main">
  <p:tag name="AS_UNIQUEID" val="5123"/>
</p:tagLst>
</file>

<file path=ppt/tags/tag524.xml><?xml version="1.0" encoding="utf-8"?>
<p:tagLst xmlns:p="http://schemas.openxmlformats.org/presentationml/2006/main">
  <p:tag name="AS_UNIQUEID" val="5125"/>
</p:tagLst>
</file>

<file path=ppt/tags/tag52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53.xml><?xml version="1.0" encoding="utf-8"?>
<p:tagLst xmlns:p="http://schemas.openxmlformats.org/presentationml/2006/main">
  <p:tag name="AS_UNIQUEID" val="4763"/>
</p:tagLst>
</file>

<file path=ppt/tags/tag54.xml><?xml version="1.0" encoding="utf-8"?>
<p:tagLst xmlns:p="http://schemas.openxmlformats.org/presentationml/2006/main">
  <p:tag name="AS_UNIQUEID" val="5143"/>
</p:tagLst>
</file>

<file path=ppt/tags/tag55.xml><?xml version="1.0" encoding="utf-8"?>
<p:tagLst xmlns:p="http://schemas.openxmlformats.org/presentationml/2006/main">
  <p:tag name="AS_UNIQUEID" val="4765"/>
</p:tagLst>
</file>

<file path=ppt/tags/tag56.xml><?xml version="1.0" encoding="utf-8"?>
<p:tagLst xmlns:p="http://schemas.openxmlformats.org/presentationml/2006/main">
  <p:tag name="AS_UNIQUEID" val="4766"/>
</p:tagLst>
</file>

<file path=ppt/tags/tag57.xml><?xml version="1.0" encoding="utf-8"?>
<p:tagLst xmlns:p="http://schemas.openxmlformats.org/presentationml/2006/main">
  <p:tag name="AS_UNIQUEID" val="4767"/>
</p:tagLst>
</file>

<file path=ppt/tags/tag58.xml><?xml version="1.0" encoding="utf-8"?>
<p:tagLst xmlns:p="http://schemas.openxmlformats.org/presentationml/2006/main">
  <p:tag name="AS_UNIQUEID" val="5144"/>
</p:tagLst>
</file>

<file path=ppt/tags/tag59.xml><?xml version="1.0" encoding="utf-8"?>
<p:tagLst xmlns:p="http://schemas.openxmlformats.org/presentationml/2006/main">
  <p:tag name="AS_UNIQUEID" val="4769"/>
</p:tagLst>
</file>

<file path=ppt/tags/tag6.xml><?xml version="1.0" encoding="utf-8"?>
<p:tagLst xmlns:p="http://schemas.openxmlformats.org/presentationml/2006/main">
  <p:tag name="AS_UNIQUEID" val="4736"/>
</p:tagLst>
</file>

<file path=ppt/tags/tag60.xml><?xml version="1.0" encoding="utf-8"?>
<p:tagLst xmlns:p="http://schemas.openxmlformats.org/presentationml/2006/main">
  <p:tag name="AS_UNIQUEID" val="4770"/>
  <p:tag name="KSO_WM_BEAUTIFY_FLAG" val=""/>
</p:tagLst>
</file>

<file path=ppt/tags/tag61.xml><?xml version="1.0" encoding="utf-8"?>
<p:tagLst xmlns:p="http://schemas.openxmlformats.org/presentationml/2006/main">
  <p:tag name="AS_UNIQUEID" val="4771"/>
</p:tagLst>
</file>

<file path=ppt/tags/tag62.xml><?xml version="1.0" encoding="utf-8"?>
<p:tagLst xmlns:p="http://schemas.openxmlformats.org/presentationml/2006/main">
  <p:tag name="AS_UNIQUEID" val="4772"/>
  <p:tag name="KSO_WM_BEAUTIFY_FLAG" val=""/>
</p:tagLst>
</file>

<file path=ppt/tags/tag63.xml><?xml version="1.0" encoding="utf-8"?>
<p:tagLst xmlns:p="http://schemas.openxmlformats.org/presentationml/2006/main">
  <p:tag name="AS_UNIQUEID" val="4773"/>
  <p:tag name="KSO_WM_BEAUTIFY_FLAG" val=""/>
</p:tagLst>
</file>

<file path=ppt/tags/tag64.xml><?xml version="1.0" encoding="utf-8"?>
<p:tagLst xmlns:p="http://schemas.openxmlformats.org/presentationml/2006/main">
  <p:tag name="AS_UNIQUEID" val="4774"/>
  <p:tag name="KSO_WM_BEAUTIFY_FLAG" val=""/>
</p:tagLst>
</file>

<file path=ppt/tags/tag65.xml><?xml version="1.0" encoding="utf-8"?>
<p:tagLst xmlns:p="http://schemas.openxmlformats.org/presentationml/2006/main">
  <p:tag name="AS_UNIQUEID" val="1688"/>
</p:tagLst>
</file>

<file path=ppt/tags/tag66.xml><?xml version="1.0" encoding="utf-8"?>
<p:tagLst xmlns:p="http://schemas.openxmlformats.org/presentationml/2006/main">
  <p:tag name="AS_UNIQUEID" val="1687"/>
</p:tagLst>
</file>

<file path=ppt/tags/tag67.xml><?xml version="1.0" encoding="utf-8"?>
<p:tagLst xmlns:p="http://schemas.openxmlformats.org/presentationml/2006/main">
  <p:tag name="AS_UNIQUEID" val="1694"/>
</p:tagLst>
</file>

<file path=ppt/tags/tag68.xml><?xml version="1.0" encoding="utf-8"?>
<p:tagLst xmlns:p="http://schemas.openxmlformats.org/presentationml/2006/main">
  <p:tag name="AS_UNIQUEID" val="1698"/>
</p:tagLst>
</file>

<file path=ppt/tags/tag69.xml><?xml version="1.0" encoding="utf-8"?>
<p:tagLst xmlns:p="http://schemas.openxmlformats.org/presentationml/2006/main">
  <p:tag name="AS_UNIQUEID" val="1689"/>
</p:tagLst>
</file>

<file path=ppt/tags/tag7.xml><?xml version="1.0" encoding="utf-8"?>
<p:tagLst xmlns:p="http://schemas.openxmlformats.org/presentationml/2006/main">
  <p:tag name="AS_UNIQUEID" val="5127"/>
</p:tagLst>
</file>

<file path=ppt/tags/tag70.xml><?xml version="1.0" encoding="utf-8"?>
<p:tagLst xmlns:p="http://schemas.openxmlformats.org/presentationml/2006/main">
  <p:tag name="AS_UNIQUEID" val="1690"/>
</p:tagLst>
</file>

<file path=ppt/tags/tag71.xml><?xml version="1.0" encoding="utf-8"?>
<p:tagLst xmlns:p="http://schemas.openxmlformats.org/presentationml/2006/main">
  <p:tag name="AS_UNIQUEID" val="1691"/>
</p:tagLst>
</file>

<file path=ppt/tags/tag72.xml><?xml version="1.0" encoding="utf-8"?>
<p:tagLst xmlns:p="http://schemas.openxmlformats.org/presentationml/2006/main">
  <p:tag name="AS_UNIQUEID" val="1692"/>
</p:tagLst>
</file>

<file path=ppt/tags/tag73.xml><?xml version="1.0" encoding="utf-8"?>
<p:tagLst xmlns:p="http://schemas.openxmlformats.org/presentationml/2006/main">
  <p:tag name="AS_UNIQUEID" val="1693"/>
</p:tagLst>
</file>

<file path=ppt/tags/tag74.xml><?xml version="1.0" encoding="utf-8"?>
<p:tagLst xmlns:p="http://schemas.openxmlformats.org/presentationml/2006/main">
  <p:tag name="AS_UNIQUEID" val="1696"/>
</p:tagLst>
</file>

<file path=ppt/tags/tag75.xml><?xml version="1.0" encoding="utf-8"?>
<p:tagLst xmlns:p="http://schemas.openxmlformats.org/presentationml/2006/main">
  <p:tag name="AS_UNIQUEID" val="1697"/>
</p:tagLst>
</file>

<file path=ppt/tags/tag76.xml><?xml version="1.0" encoding="utf-8"?>
<p:tagLst xmlns:p="http://schemas.openxmlformats.org/presentationml/2006/main">
  <p:tag name="AS_UNIQUEID" val="1695"/>
</p:tagLst>
</file>

<file path=ppt/tags/tag77.xml><?xml version="1.0" encoding="utf-8"?>
<p:tagLst xmlns:p="http://schemas.openxmlformats.org/presentationml/2006/main">
  <p:tag name="AS_UNIQUEID" val="5145"/>
</p:tagLst>
</file>

<file path=ppt/tags/tag78.xml><?xml version="1.0" encoding="utf-8"?>
<p:tagLst xmlns:p="http://schemas.openxmlformats.org/presentationml/2006/main">
  <p:tag name="AS_UNIQUEID" val="4778"/>
</p:tagLst>
</file>

<file path=ppt/tags/tag79.xml><?xml version="1.0" encoding="utf-8"?>
<p:tagLst xmlns:p="http://schemas.openxmlformats.org/presentationml/2006/main">
  <p:tag name="AS_UNIQUEID" val="4779"/>
</p:tagLst>
</file>

<file path=ppt/tags/tag8.xml><?xml version="1.0" encoding="utf-8"?>
<p:tagLst xmlns:p="http://schemas.openxmlformats.org/presentationml/2006/main">
  <p:tag name="AS_UNIQUEID" val="4738"/>
</p:tagLst>
</file>

<file path=ppt/tags/tag80.xml><?xml version="1.0" encoding="utf-8"?>
<p:tagLst xmlns:p="http://schemas.openxmlformats.org/presentationml/2006/main">
  <p:tag name="AS_UNIQUEID" val="4780"/>
</p:tagLst>
</file>

<file path=ppt/tags/tag81.xml><?xml version="1.0" encoding="utf-8"?>
<p:tagLst xmlns:p="http://schemas.openxmlformats.org/presentationml/2006/main">
  <p:tag name="AS_UNIQUEID" val="5146"/>
</p:tagLst>
</file>

<file path=ppt/tags/tag82.xml><?xml version="1.0" encoding="utf-8"?>
<p:tagLst xmlns:p="http://schemas.openxmlformats.org/presentationml/2006/main">
  <p:tag name="AS_UNIQUEID" val="4782"/>
</p:tagLst>
</file>

<file path=ppt/tags/tag83.xml><?xml version="1.0" encoding="utf-8"?>
<p:tagLst xmlns:p="http://schemas.openxmlformats.org/presentationml/2006/main">
  <p:tag name="AS_UNIQUEID" val="4783"/>
  <p:tag name="KSO_WM_BEAUTIFY_FLAG" val=""/>
</p:tagLst>
</file>

<file path=ppt/tags/tag84.xml><?xml version="1.0" encoding="utf-8"?>
<p:tagLst xmlns:p="http://schemas.openxmlformats.org/presentationml/2006/main">
  <p:tag name="AS_UNIQUEID" val="4784"/>
</p:tagLst>
</file>

<file path=ppt/tags/tag85.xml><?xml version="1.0" encoding="utf-8"?>
<p:tagLst xmlns:p="http://schemas.openxmlformats.org/presentationml/2006/main">
  <p:tag name="AS_UNIQUEID" val="4785"/>
  <p:tag name="KSO_WM_BEAUTIFY_FLAG" val=""/>
</p:tagLst>
</file>

<file path=ppt/tags/tag86.xml><?xml version="1.0" encoding="utf-8"?>
<p:tagLst xmlns:p="http://schemas.openxmlformats.org/presentationml/2006/main">
  <p:tag name="AS_UNIQUEID" val="4786"/>
  <p:tag name="KSO_WM_BEAUTIFY_FLAG" val=""/>
</p:tagLst>
</file>

<file path=ppt/tags/tag87.xml><?xml version="1.0" encoding="utf-8"?>
<p:tagLst xmlns:p="http://schemas.openxmlformats.org/presentationml/2006/main">
  <p:tag name="AS_UNIQUEID" val="4787"/>
</p:tagLst>
</file>

<file path=ppt/tags/tag88.xml><?xml version="1.0" encoding="utf-8"?>
<p:tagLst xmlns:p="http://schemas.openxmlformats.org/presentationml/2006/main">
  <p:tag name="AS_UNIQUEID" val="4844"/>
</p:tagLst>
</file>

<file path=ppt/tags/tag89.xml><?xml version="1.0" encoding="utf-8"?>
<p:tagLst xmlns:p="http://schemas.openxmlformats.org/presentationml/2006/main">
  <p:tag name="AS_UNIQUEID" val="5147"/>
</p:tagLst>
</file>

<file path=ppt/tags/tag9.xml><?xml version="1.0" encoding="utf-8"?>
<p:tagLst xmlns:p="http://schemas.openxmlformats.org/presentationml/2006/main">
  <p:tag name="AS_UNIQUEID" val="5128"/>
</p:tagLst>
</file>

<file path=ppt/tags/tag90.xml><?xml version="1.0" encoding="utf-8"?>
<p:tagLst xmlns:p="http://schemas.openxmlformats.org/presentationml/2006/main">
  <p:tag name="AS_UNIQUEID" val="5148"/>
</p:tagLst>
</file>

<file path=ppt/tags/tag91.xml><?xml version="1.0" encoding="utf-8"?>
<p:tagLst xmlns:p="http://schemas.openxmlformats.org/presentationml/2006/main">
  <p:tag name="AS_UNIQUEID" val="5149"/>
</p:tagLst>
</file>

<file path=ppt/tags/tag92.xml><?xml version="1.0" encoding="utf-8"?>
<p:tagLst xmlns:p="http://schemas.openxmlformats.org/presentationml/2006/main">
  <p:tag name="AS_UNIQUEID" val="5150"/>
</p:tagLst>
</file>

<file path=ppt/tags/tag93.xml><?xml version="1.0" encoding="utf-8"?>
<p:tagLst xmlns:p="http://schemas.openxmlformats.org/presentationml/2006/main">
  <p:tag name="AS_UNIQUEID" val="5151"/>
</p:tagLst>
</file>

<file path=ppt/tags/tag94.xml><?xml version="1.0" encoding="utf-8"?>
<p:tagLst xmlns:p="http://schemas.openxmlformats.org/presentationml/2006/main">
  <p:tag name="AS_UNIQUEID" val="5152"/>
</p:tagLst>
</file>

<file path=ppt/tags/tag95.xml><?xml version="1.0" encoding="utf-8"?>
<p:tagLst xmlns:p="http://schemas.openxmlformats.org/presentationml/2006/main">
  <p:tag name="AS_UNIQUEID" val="4778"/>
</p:tagLst>
</file>

<file path=ppt/tags/tag96.xml><?xml version="1.0" encoding="utf-8"?>
<p:tagLst xmlns:p="http://schemas.openxmlformats.org/presentationml/2006/main">
  <p:tag name="AS_UNIQUEID" val="4779"/>
</p:tagLst>
</file>

<file path=ppt/tags/tag97.xml><?xml version="1.0" encoding="utf-8"?>
<p:tagLst xmlns:p="http://schemas.openxmlformats.org/presentationml/2006/main">
  <p:tag name="AS_UNIQUEID" val="4780"/>
</p:tagLst>
</file>

<file path=ppt/tags/tag98.xml><?xml version="1.0" encoding="utf-8"?>
<p:tagLst xmlns:p="http://schemas.openxmlformats.org/presentationml/2006/main">
  <p:tag name="AS_UNIQUEID" val="5153"/>
</p:tagLst>
</file>

<file path=ppt/tags/tag99.xml><?xml version="1.0" encoding="utf-8"?>
<p:tagLst xmlns:p="http://schemas.openxmlformats.org/presentationml/2006/main">
  <p:tag name="AS_UNIQUEID" val="4782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209</Paragraphs>
  <Slides>27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楷体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2026-02-01T22:27:38Z</cp:lastPrinted>
  <dcterms:created xsi:type="dcterms:W3CDTF">2026-02-01T22:27:38Z</dcterms:created>
  <dcterms:modified xsi:type="dcterms:W3CDTF">2026-02-01T14:27:38Z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