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7" r:id="rId2"/>
    <p:sldId id="263" r:id="rId3"/>
    <p:sldId id="268" r:id="rId4"/>
    <p:sldId id="269" r:id="rId5"/>
    <p:sldId id="264" r:id="rId6"/>
    <p:sldId id="265" r:id="rId7"/>
    <p:sldId id="266" r:id="rId8"/>
    <p:sldId id="267" r:id="rId9"/>
    <p:sldId id="270" r:id="rId10"/>
    <p:sldId id="276" r:id="rId11"/>
    <p:sldId id="277" r:id="rId12"/>
    <p:sldId id="271" r:id="rId13"/>
    <p:sldId id="272" r:id="rId14"/>
    <p:sldId id="274" r:id="rId15"/>
    <p:sldId id="278" r:id="rId16"/>
    <p:sldId id="275" r:id="rId17"/>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guide id="3" orient="horz" pos="234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94660"/>
  </p:normalViewPr>
  <p:slideViewPr>
    <p:cSldViewPr snapToGrid="0" showGuides="1">
      <p:cViewPr varScale="1">
        <p:scale>
          <a:sx n="73" d="100"/>
          <a:sy n="73" d="100"/>
        </p:scale>
        <p:origin x="1272" y="24"/>
      </p:cViewPr>
      <p:guideLst>
        <p:guide orient="horz" pos="2069"/>
        <p:guide pos="3840"/>
        <p:guide orient="horz" pos="234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tags" Target="tags/tag1127.xml" /><Relationship Id="rId19" Type="http://schemas.openxmlformats.org/officeDocument/2006/relationships/presProps" Target="presProps.xml" /><Relationship Id="rId2" Type="http://schemas.openxmlformats.org/officeDocument/2006/relationships/slide" Target="slides/slide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_rels/data1.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image" Target="../media/image12.png" /></Relationships>
</file>

<file path=ppt/diagrams/_rels/data2.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image" Target="../media/image12.png" /></Relationships>
</file>

<file path=ppt/diagrams/_rels/data3.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image" Target="../media/image14.jpeg" /><Relationship Id="rId3" Type="http://schemas.openxmlformats.org/officeDocument/2006/relationships/image" Target="../media/image15.png" /></Relationships>
</file>

<file path=ppt/diagrams/_rels/data4.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image" Target="../media/image14.jpeg" /><Relationship Id="rId3" Type="http://schemas.openxmlformats.org/officeDocument/2006/relationships/image" Target="../media/image15.png" /></Relationships>
</file>

<file path=ppt/diagrams/_rels/drawing1.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image" Target="../media/image12.png" /></Relationships>
</file>

<file path=ppt/diagrams/_rels/drawing2.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image" Target="../media/image12.png" /></Relationships>
</file>

<file path=ppt/diagrams/_rels/drawing3.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image" Target="../media/image14.jpeg" /><Relationship Id="rId3" Type="http://schemas.openxmlformats.org/officeDocument/2006/relationships/image" Target="../media/image15.png" /></Relationships>
</file>

<file path=ppt/diagrams/_rels/drawing4.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image" Target="../media/image14.jpeg" /><Relationship Id="rId3" Type="http://schemas.openxmlformats.org/officeDocument/2006/relationships/image" Target="../media/image15.png"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655A5144-2AB4-4419-9E7E-E89B124C5737}"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dgm:t>
    </dgm:pt>
    <dgm:pt modelId="{B0F13A2C-D681-494A-BA47-C12D35A45E5F}" type="parTrans" cxnId="{49C58B27-9D30-4FE4-8CF4-4FC64CAA2E79}">
      <dgm:prSet/>
      <dgm:spPr/>
      <dgm:t>
        <a:bodyPr/>
        <a:lstStyle/>
        <a:p>
          <a:endParaRPr lang="zh-CN" altLang="en-US"/>
        </a:p>
      </dgm:t>
    </dgm:pt>
    <dgm:pt modelId="{63F4E99D-539C-4070-AE5B-4A7F8BB37450}">
      <dgm:prSet phldrT="[文本]" custT="1"/>
      <dgm:spPr>
        <a:solidFill>
          <a:schemeClr val="accent1">
            <a:tint val="50000"/>
            <a:alpha val="40000"/>
            <a:hueOff val="0"/>
            <a:satOff val="0"/>
            <a:lumOff val="0"/>
            <a:alphaOff val="0"/>
          </a:schemeClr>
        </a:solidFill>
        <a:ln>
          <a:noFill/>
        </a:ln>
      </dgm:spPr>
      <dgm:t>
        <a:bodyPr/>
        <a:lstStyle/>
        <a:p>
          <a:r>
            <a:rPr lang="zh-CN" altLang="en-US" sz="2000" b="1">
              <a:latin typeface="微软雅黑" panose="020b0503020204020204" pitchFamily="34" charset="-122"/>
              <a:ea typeface="微软雅黑" panose="020b0503020204020204" pitchFamily="34" charset="-122"/>
            </a:rPr>
            <a:t>鸡尾酒分层</a:t>
          </a:r>
          <a:r>
            <a:rPr lang="en-US" altLang="zh-CN" sz="2000" b="1">
              <a:latin typeface="微软雅黑" panose="020b0503020204020204" pitchFamily="34" charset="-122"/>
              <a:ea typeface="微软雅黑" panose="020b0503020204020204" pitchFamily="34" charset="-122"/>
            </a:rPr>
            <a:t>1</a:t>
          </a:r>
          <a:endParaRPr lang="zh-CN" altLang="en-US" sz="2000" b="1">
            <a:latin typeface="微软雅黑" panose="020b0503020204020204" pitchFamily="34" charset="-122"/>
            <a:ea typeface="微软雅黑" panose="020b0503020204020204" pitchFamily="34" charset="-122"/>
          </a:endParaRPr>
        </a:p>
      </dgm:t>
    </dgm:pt>
    <dgm:pt modelId="{9C365314-BAA2-4926-9E6B-D6E3D9855DA6}" type="sibTrans" cxnId="{49C58B27-9D30-4FE4-8CF4-4FC64CAA2E79}">
      <dgm:prSet/>
      <dgm:spPr/>
      <dgm:t>
        <a:bodyPr/>
        <a:lstStyle/>
        <a:p>
          <a:endParaRPr lang="zh-CN" altLang="en-US"/>
        </a:p>
      </dgm:t>
    </dgm:pt>
    <dgm:pt modelId="{B52C5E5D-F9A2-43AB-AB0F-11A0C6748A29}" type="parTrans" cxnId="{FDC0CE8C-CC79-40EC-9C96-73EBA09C2B9F}">
      <dgm:prSet/>
      <dgm:spPr/>
      <dgm:t>
        <a:bodyPr/>
        <a:lstStyle/>
        <a:p>
          <a:endParaRPr lang="zh-CN" altLang="en-US"/>
        </a:p>
      </dgm:t>
    </dgm:pt>
    <dgm:pt modelId="{6F01B66D-D3F5-46F4-8D9B-F7366B8051EF}">
      <dgm:prSet phldrT="[文本]" custT="1"/>
      <dgm:spPr>
        <a:solidFill>
          <a:schemeClr val="accent1">
            <a:tint val="50000"/>
            <a:alpha val="40000"/>
            <a:hueOff val="0"/>
            <a:satOff val="0"/>
            <a:lumOff val="0"/>
            <a:alphaOff val="0"/>
          </a:schemeClr>
        </a:solidFill>
        <a:ln>
          <a:noFill/>
        </a:ln>
      </dgm:spPr>
      <dgm:t>
        <a:bodyPr/>
        <a:lstStyle/>
        <a:p>
          <a:r>
            <a:rPr lang="zh-CN" altLang="en-US" sz="2000">
              <a:latin typeface="微软雅黑" panose="020b0503020204020204" pitchFamily="34" charset="-122"/>
              <a:ea typeface="微软雅黑" panose="020b0503020204020204" pitchFamily="34" charset="-122"/>
            </a:rPr>
            <a:t>鸡尾酒分层</a:t>
          </a:r>
          <a:r>
            <a:rPr lang="en-US" altLang="zh-CN" sz="2000">
              <a:latin typeface="微软雅黑" panose="020b0503020204020204" pitchFamily="34" charset="-122"/>
              <a:ea typeface="微软雅黑" panose="020b0503020204020204" pitchFamily="34" charset="-122"/>
            </a:rPr>
            <a:t>2</a:t>
          </a:r>
          <a:endParaRPr lang="zh-CN" altLang="en-US" sz="2000">
            <a:latin typeface="微软雅黑" panose="020b0503020204020204" pitchFamily="34" charset="-122"/>
            <a:ea typeface="微软雅黑" panose="020b0503020204020204" pitchFamily="34" charset="-122"/>
          </a:endParaRPr>
        </a:p>
      </dgm:t>
    </dgm:pt>
    <dgm:pt modelId="{0A134A54-1331-439F-A22B-5F6825329C74}" type="sibTrans" cxnId="{FDC0CE8C-CC79-40EC-9C96-73EBA09C2B9F}">
      <dgm:prSet/>
      <dgm:spPr/>
      <dgm:t>
        <a:bodyPr/>
        <a:lstStyle/>
        <a:p>
          <a:endParaRPr lang="zh-CN" altLang="en-US"/>
        </a:p>
      </dgm:t>
    </dgm:pt>
    <dgm:pt modelId="{30FA7FBC-4191-49CB-A9FA-10CD0F4E4133}" type="parTrans" cxnId="{29E05D3D-EFF8-4D00-ACFC-1E1958054CA2}">
      <dgm:prSet/>
      <dgm:spPr/>
      <dgm:t>
        <a:bodyPr/>
        <a:lstStyle/>
        <a:p>
          <a:endParaRPr lang="zh-CN" altLang="en-US"/>
        </a:p>
      </dgm:t>
    </dgm:pt>
    <dgm:pt modelId="{9AFD2121-DF05-4597-84B4-AE1AEF100C4B}">
      <dgm:prSet phldrT="[文本]" custT="1"/>
      <dgm:spPr>
        <a:solidFill>
          <a:schemeClr val="accent1">
            <a:tint val="50000"/>
            <a:alpha val="40000"/>
            <a:hueOff val="0"/>
            <a:satOff val="0"/>
            <a:lumOff val="0"/>
            <a:alphaOff val="0"/>
          </a:schemeClr>
        </a:solidFill>
        <a:ln>
          <a:noFill/>
        </a:ln>
      </dgm:spPr>
      <dgm:t>
        <a:bodyPr/>
        <a:lstStyle/>
        <a:p>
          <a:r>
            <a:rPr lang="zh-CN" altLang="en-US" sz="2000" b="1">
              <a:latin typeface="微软雅黑" panose="020b0503020204020204" pitchFamily="34" charset="-122"/>
              <a:ea typeface="微软雅黑" panose="020b0503020204020204" pitchFamily="34" charset="-122"/>
            </a:rPr>
            <a:t>鸡尾酒分层</a:t>
          </a:r>
          <a:r>
            <a:rPr lang="en-US" altLang="zh-CN" sz="2000" b="1">
              <a:latin typeface="微软雅黑" panose="020b0503020204020204" pitchFamily="34" charset="-122"/>
              <a:ea typeface="微软雅黑" panose="020b0503020204020204" pitchFamily="34" charset="-122"/>
            </a:rPr>
            <a:t>3</a:t>
          </a:r>
          <a:endParaRPr lang="zh-CN" altLang="en-US" sz="2000" b="1">
            <a:latin typeface="微软雅黑" panose="020b0503020204020204" pitchFamily="34" charset="-122"/>
            <a:ea typeface="微软雅黑" panose="020b0503020204020204" pitchFamily="34" charset="-122"/>
          </a:endParaRPr>
        </a:p>
      </dgm:t>
    </dgm:pt>
    <dgm:pt modelId="{6B640C46-3507-4878-854F-A6DF0E0BB19F}" type="sibTrans" cxnId="{29E05D3D-EFF8-4D00-ACFC-1E1958054CA2}">
      <dgm:prSet/>
      <dgm:spPr/>
      <dgm:t>
        <a:bodyPr/>
        <a:lstStyle/>
        <a:p>
          <a:endParaRPr lang="zh-CN" altLang="en-US"/>
        </a:p>
      </dgm:t>
    </dgm:pt>
    <dgm:pt modelId="{97D71495-DBE8-4D6B-8E84-989E6CCB7FA9}" type="pres">
      <dgm:prSet presAssocID="{655A5144-2AB4-4419-9E7E-E89B124C5737}" presName="Name0">
        <dgm:presLayoutVars>
          <dgm:dir/>
          <dgm:resizeHandles val="exact"/>
        </dgm:presLayoutVars>
      </dgm:prSet>
      <dgm:spPr/>
      <dgm:t>
        <a:bodyPr/>
        <a:lstStyle/>
        <a:p/>
      </dgm:t>
    </dgm:pt>
    <dgm:pt modelId="{89FA55E8-B0C6-4B32-933B-FCF5F90EDEF0}" type="pres">
      <dgm:prSet presAssocID="{63F4E99D-539C-4070-AE5B-4A7F8BB37450}" presName="composite"/>
      <dgm:spPr/>
      <dgm:t>
        <a:bodyPr/>
        <a:lstStyle/>
        <a:p/>
      </dgm:t>
    </dgm:pt>
    <dgm:pt modelId="{273C693C-3553-4175-A4F3-EBBFBFE97753}" type="pres">
      <dgm:prSet presAssocID="{63F4E99D-539C-4070-AE5B-4A7F8BB37450}" presName="rect1" presStyleLbl="bgShp" presStyleCnt="3"/>
      <dgm:spPr>
        <a:blipFill>
          <a:blip r:embed="rId1"/>
          <a:stretch>
            <a:fillRect l="-10000" r="-10000"/>
          </a:stretch>
        </a:blipFill>
        <a:ln>
          <a:solidFill>
            <a:srgbClr val="FF0000"/>
          </a:solidFill>
        </a:ln>
      </dgm:spPr>
      <dgm:t>
        <a:bodyPr/>
        <a:lstStyle/>
        <a:p/>
      </dgm:t>
    </dgm:pt>
    <dgm:pt modelId="{A881E14A-334C-4D55-9E28-B9E9B72228F8}" type="pres">
      <dgm:prSet presAssocID="{63F4E99D-539C-4070-AE5B-4A7F8BB37450}" presName="rect2" presStyleLbl="trBgShp" presStyleCnt="3">
        <dgm:presLayoutVars>
          <dgm:bulletEnabled val="1"/>
        </dgm:presLayoutVars>
      </dgm:prSet>
      <dgm:spPr/>
      <dgm:t>
        <a:bodyPr/>
        <a:lstStyle/>
        <a:p/>
      </dgm:t>
    </dgm:pt>
    <dgm:pt modelId="{1A9BE9C3-2473-4B10-93C2-0661AA573889}" type="pres">
      <dgm:prSet presAssocID="{9C365314-BAA2-4926-9E6B-D6E3D9855DA6}" presName="sibTrans"/>
      <dgm:spPr/>
      <dgm:t>
        <a:bodyPr/>
        <a:lstStyle/>
        <a:p/>
      </dgm:t>
    </dgm:pt>
    <dgm:pt modelId="{383B9987-1E85-4800-A230-70689AA11ABB}" type="pres">
      <dgm:prSet presAssocID="{6F01B66D-D3F5-46F4-8D9B-F7366B8051EF}" presName="composite"/>
      <dgm:spPr/>
      <dgm:t>
        <a:bodyPr/>
        <a:lstStyle/>
        <a:p/>
      </dgm:t>
    </dgm:pt>
    <dgm:pt modelId="{3E623A6D-1907-4CD8-BCB1-44D4BF03D94C}" type="pres">
      <dgm:prSet presAssocID="{6F01B66D-D3F5-46F4-8D9B-F7366B8051EF}" presName="rect1" presStyleLbl="bgShp" presStyleIdx="1" presStyleCnt="3"/>
      <dgm:spPr>
        <a:blipFill>
          <a:blip r:embed="rId2"/>
          <a:stretch>
            <a:fillRect t="-30000" b="-30000"/>
          </a:stretch>
        </a:blipFill>
        <a:ln>
          <a:solidFill>
            <a:srgbClr val="FF0000"/>
          </a:solidFill>
        </a:ln>
      </dgm:spPr>
      <dgm:t>
        <a:bodyPr/>
        <a:lstStyle/>
        <a:p/>
      </dgm:t>
    </dgm:pt>
    <dgm:pt modelId="{091E155F-981B-4490-94D7-9622A8C8A70F}" type="pres">
      <dgm:prSet presAssocID="{6F01B66D-D3F5-46F4-8D9B-F7366B8051EF}" presName="rect2" presStyleLbl="trBgShp" presStyleIdx="1" presStyleCnt="3">
        <dgm:presLayoutVars>
          <dgm:bulletEnabled val="1"/>
        </dgm:presLayoutVars>
      </dgm:prSet>
      <dgm:spPr/>
      <dgm:t>
        <a:bodyPr/>
        <a:lstStyle/>
        <a:p/>
      </dgm:t>
    </dgm:pt>
    <dgm:pt modelId="{2712943E-550D-46FD-8C84-6E721DBC3990}" type="pres">
      <dgm:prSet presAssocID="{0A134A54-1331-439F-A22B-5F6825329C74}" presName="sibTrans"/>
      <dgm:spPr/>
      <dgm:t>
        <a:bodyPr/>
        <a:lstStyle/>
        <a:p/>
      </dgm:t>
    </dgm:pt>
    <dgm:pt modelId="{8DD1B22B-2B02-4A5B-A575-B83623274DBE}" type="pres">
      <dgm:prSet presAssocID="{9AFD2121-DF05-4597-84B4-AE1AEF100C4B}" presName="composite"/>
      <dgm:spPr/>
      <dgm:t>
        <a:bodyPr/>
        <a:lstStyle/>
        <a:p/>
      </dgm:t>
    </dgm:pt>
    <dgm:pt modelId="{A8819F76-C838-4C62-A3C4-818ED36F7ABF}" type="pres">
      <dgm:prSet presAssocID="{9AFD2121-DF05-4597-84B4-AE1AEF100C4B}" presName="rect1" presStyleLbl="bgShp" presStyleIdx="2" presStyleCnt="3"/>
      <dgm:spPr>
        <a:blipFill>
          <a:blip r:embed="rId3"/>
          <a:stretch>
            <a:fillRect t="-8000" b="-8000"/>
          </a:stretch>
        </a:blipFill>
        <a:ln>
          <a:solidFill>
            <a:srgbClr val="FF0000"/>
          </a:solidFill>
        </a:ln>
      </dgm:spPr>
      <dgm:t>
        <a:bodyPr/>
        <a:lstStyle/>
        <a:p/>
      </dgm:t>
    </dgm:pt>
    <dgm:pt modelId="{CE6CA726-CA96-4BB1-8022-11E147C2C1F3}" type="pres">
      <dgm:prSet presAssocID="{9AFD2121-DF05-4597-84B4-AE1AEF100C4B}" presName="rect2" presStyleLbl="trBgShp" presStyleIdx="2" presStyleCnt="3">
        <dgm:presLayoutVars>
          <dgm:bulletEnabled val="1"/>
        </dgm:presLayoutVars>
      </dgm:prSet>
      <dgm:spPr/>
      <dgm:t>
        <a:bodyPr/>
        <a:lstStyle/>
        <a:p/>
      </dgm:t>
    </dgm:pt>
  </dgm:ptLst>
  <dgm:cxnLst>
    <dgm:cxn modelId="{49C58B27-9D30-4FE4-8CF4-4FC64CAA2E79}" srcId="{655A5144-2AB4-4419-9E7E-E89B124C5737}" destId="{63F4E99D-539C-4070-AE5B-4A7F8BB37450}" srcOrd="0" destOrd="0" parTransId="{B0F13A2C-D681-494A-BA47-C12D35A45E5F}" sibTransId="{9C365314-BAA2-4926-9E6B-D6E3D9855DA6}"/>
    <dgm:cxn modelId="{FDC0CE8C-CC79-40EC-9C96-73EBA09C2B9F}" srcId="{655A5144-2AB4-4419-9E7E-E89B124C5737}" destId="{6F01B66D-D3F5-46F4-8D9B-F7366B8051EF}" srcOrd="1" destOrd="0" parTransId="{B52C5E5D-F9A2-43AB-AB0F-11A0C6748A29}" sibTransId="{0A134A54-1331-439F-A22B-5F6825329C74}"/>
    <dgm:cxn modelId="{29E05D3D-EFF8-4D00-ACFC-1E1958054CA2}" srcId="{655A5144-2AB4-4419-9E7E-E89B124C5737}" destId="{9AFD2121-DF05-4597-84B4-AE1AEF100C4B}" srcOrd="2" destOrd="0" parTransId="{30FA7FBC-4191-49CB-A9FA-10CD0F4E4133}" sibTransId="{6B640C46-3507-4878-854F-A6DF0E0BB19F}"/>
    <dgm:cxn modelId="{F2912EA3-6A38-4296-B3DA-03629DE8865D}" type="presOf" srcId="{655A5144-2AB4-4419-9E7E-E89B124C5737}" destId="{97D71495-DBE8-4D6B-8E84-989E6CCB7FA9}" srcOrd="0" destOrd="0" presId="urn:microsoft.com/office/officeart/2008/layout/BendingPictureSemiTransparentText"/>
    <dgm:cxn modelId="{CC7A2EC2-56E3-4988-8E0D-9C20DD1B6A83}" type="presParOf" srcId="{97D71495-DBE8-4D6B-8E84-989E6CCB7FA9}" destId="{89FA55E8-B0C6-4B32-933B-FCF5F90EDEF0}" srcOrd="0" destOrd="0" presId="urn:microsoft.com/office/officeart/2008/layout/BendingPictureSemiTransparentText"/>
    <dgm:cxn modelId="{62109203-2CEA-4F83-B3DC-878D1493C902}" type="presParOf" srcId="{89FA55E8-B0C6-4B32-933B-FCF5F90EDEF0}" destId="{273C693C-3553-4175-A4F3-EBBFBFE97753}" srcOrd="0" destOrd="0" presId="urn:microsoft.com/office/officeart/2008/layout/BendingPictureSemiTransparentText"/>
    <dgm:cxn modelId="{60ACF2C1-E9F8-47DB-9C2F-A9B9C0B14000}" type="presParOf" srcId="{89FA55E8-B0C6-4B32-933B-FCF5F90EDEF0}" destId="{A881E14A-334C-4D55-9E28-B9E9B72228F8}" srcOrd="1" destOrd="0" presId="urn:microsoft.com/office/officeart/2008/layout/BendingPictureSemiTransparentText"/>
    <dgm:cxn modelId="{6410E997-8B40-49CD-A858-AEEEDDD441AD}" type="presOf" srcId="{63F4E99D-539C-4070-AE5B-4A7F8BB37450}" destId="{A881E14A-334C-4D55-9E28-B9E9B72228F8}" srcOrd="0" destOrd="0" presId="urn:microsoft.com/office/officeart/2008/layout/BendingPictureSemiTransparentText"/>
    <dgm:cxn modelId="{39977AEF-E65C-417E-884B-318B4E4BA925}" type="presParOf" srcId="{97D71495-DBE8-4D6B-8E84-989E6CCB7FA9}" destId="{1A9BE9C3-2473-4B10-93C2-0661AA573889}" srcOrd="1" destOrd="0" presId="urn:microsoft.com/office/officeart/2008/layout/BendingPictureSemiTransparentText"/>
    <dgm:cxn modelId="{EBC5F8FC-B120-41EA-8961-EA11D992A55F}" type="presParOf" srcId="{97D71495-DBE8-4D6B-8E84-989E6CCB7FA9}" destId="{383B9987-1E85-4800-A230-70689AA11ABB}" srcOrd="2" destOrd="0" presId="urn:microsoft.com/office/officeart/2008/layout/BendingPictureSemiTransparentText"/>
    <dgm:cxn modelId="{49E9E013-F7F5-40D7-AE7F-B309D645D8FB}" type="presParOf" srcId="{383B9987-1E85-4800-A230-70689AA11ABB}" destId="{3E623A6D-1907-4CD8-BCB1-44D4BF03D94C}" srcOrd="0" destOrd="0" presId="urn:microsoft.com/office/officeart/2008/layout/BendingPictureSemiTransparentText"/>
    <dgm:cxn modelId="{BAC76AFC-7639-4318-8FDA-1AC79F27C261}" type="presParOf" srcId="{383B9987-1E85-4800-A230-70689AA11ABB}" destId="{091E155F-981B-4490-94D7-9622A8C8A70F}" srcOrd="1" destOrd="0" presId="urn:microsoft.com/office/officeart/2008/layout/BendingPictureSemiTransparentText"/>
    <dgm:cxn modelId="{D39AC952-9F4F-4619-BE8B-06125D780D99}" type="presOf" srcId="{6F01B66D-D3F5-46F4-8D9B-F7366B8051EF}" destId="{091E155F-981B-4490-94D7-9622A8C8A70F}" srcOrd="0" destOrd="0" presId="urn:microsoft.com/office/officeart/2008/layout/BendingPictureSemiTransparentText"/>
    <dgm:cxn modelId="{1A2BF365-B6BF-4831-BCD7-94499947F197}" type="presParOf" srcId="{97D71495-DBE8-4D6B-8E84-989E6CCB7FA9}" destId="{2712943E-550D-46FD-8C84-6E721DBC3990}" srcOrd="3" destOrd="0" presId="urn:microsoft.com/office/officeart/2008/layout/BendingPictureSemiTransparentText"/>
    <dgm:cxn modelId="{FF8CE8AE-984D-414C-B947-624E2DE2A460}" type="presParOf" srcId="{97D71495-DBE8-4D6B-8E84-989E6CCB7FA9}" destId="{8DD1B22B-2B02-4A5B-A575-B83623274DBE}" srcOrd="4" destOrd="0" presId="urn:microsoft.com/office/officeart/2008/layout/BendingPictureSemiTransparentText"/>
    <dgm:cxn modelId="{D58968B8-AC4A-4B3A-A406-83078ABF120D}" type="presParOf" srcId="{8DD1B22B-2B02-4A5B-A575-B83623274DBE}" destId="{A8819F76-C838-4C62-A3C4-818ED36F7ABF}" srcOrd="0" destOrd="0" presId="urn:microsoft.com/office/officeart/2008/layout/BendingPictureSemiTransparentText"/>
    <dgm:cxn modelId="{63E78622-1BAC-40A4-98BB-FAFE97D5A3E4}" type="presParOf" srcId="{8DD1B22B-2B02-4A5B-A575-B83623274DBE}" destId="{CE6CA726-CA96-4BB1-8022-11E147C2C1F3}" srcOrd="1" destOrd="0" presId="urn:microsoft.com/office/officeart/2008/layout/BendingPictureSemiTransparentText"/>
    <dgm:cxn modelId="{DAB64E28-E59B-4771-8402-D958D9E67E69}" type="presOf" srcId="{9AFD2121-DF05-4597-84B4-AE1AEF100C4B}" destId="{CE6CA726-CA96-4BB1-8022-11E147C2C1F3}" srcOrd="0" destOrd="0" presId="urn:microsoft.com/office/officeart/2008/layout/BendingPictureSemiTransparentText"/>
  </dgm:cxnLst>
  <dgm:bg/>
  <dgm:whole/>
  <dgm:extLst>
    <a:ext uri="http://schemas.microsoft.com/office/drawing/2008/diagram">
      <dsp:dataModelExt xmlns:dsp="http://schemas.microsoft.com/office/drawing/2008/diagram" relId="rId8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655A5144-2AB4-4419-9E7E-E89B124C5737}" type="doc">
      <dgm:prSet loTypeId="urn:microsoft.com/office/officeart/2008/layout/BendingPictureSemiTransparentText" loCatId="picture" qsTypeId="urn:microsoft.com/office/officeart/2005/8/quickstyle/simple1" qsCatId="simple" csTypeId="urn:microsoft.com/office/officeart/2005/8/colors/accent1_2" csCatId="accent1"/>
      <dgm:spPr/>
      <dgm:t>
        <a:bodyPr/>
        <a:lstStyle/>
        <a:p/>
      </dgm:t>
    </dgm:pt>
    <dgm:pt modelId="{B0F13A2C-D681-494A-BA47-C12D35A45E5F}" type="parTrans" cxnId="{A86423C4-328A-4ADD-AC4F-4968582D9F4F}">
      <dgm:prSet/>
      <dgm:spPr/>
      <dgm:t>
        <a:bodyPr/>
        <a:lstStyle/>
        <a:p>
          <a:endParaRPr lang="zh-CN" altLang="en-US"/>
        </a:p>
      </dgm:t>
    </dgm:pt>
    <dgm:pt modelId="{63F4E99D-539C-4070-AE5B-4A7F8BB37450}">
      <dgm:prSet phldrT="[文本]" phldr="1"/>
      <dgm:spPr>
        <a:solidFill>
          <a:schemeClr val="accent1">
            <a:tint val="50000"/>
            <a:alpha val="40000"/>
            <a:hueOff val="0"/>
            <a:satOff val="0"/>
            <a:lumOff val="0"/>
            <a:alphaOff val="0"/>
          </a:schemeClr>
        </a:solidFill>
        <a:ln>
          <a:noFill/>
        </a:ln>
      </dgm:spPr>
      <dgm:t>
        <a:bodyPr/>
        <a:lstStyle/>
        <a:p>
          <a:endParaRPr lang="zh-CN" altLang="en-US"/>
        </a:p>
      </dgm:t>
    </dgm:pt>
    <dgm:pt modelId="{9C365314-BAA2-4926-9E6B-D6E3D9855DA6}" type="sibTrans" cxnId="{A86423C4-328A-4ADD-AC4F-4968582D9F4F}">
      <dgm:prSet/>
      <dgm:spPr/>
      <dgm:t>
        <a:bodyPr/>
        <a:lstStyle/>
        <a:p>
          <a:endParaRPr lang="zh-CN" altLang="en-US"/>
        </a:p>
      </dgm:t>
    </dgm:pt>
    <dgm:pt modelId="{B52C5E5D-F9A2-43AB-AB0F-11A0C6748A29}" type="parTrans" cxnId="{95EE1E53-7750-4168-AC82-CAF06DD5E74A}">
      <dgm:prSet/>
      <dgm:spPr/>
      <dgm:t>
        <a:bodyPr/>
        <a:lstStyle/>
        <a:p>
          <a:endParaRPr lang="zh-CN" altLang="en-US"/>
        </a:p>
      </dgm:t>
    </dgm:pt>
    <dgm:pt modelId="{6F01B66D-D3F5-46F4-8D9B-F7366B8051EF}">
      <dgm:prSet phldrT="[文本]" phldr="1"/>
      <dgm:spPr>
        <a:solidFill>
          <a:schemeClr val="accent1">
            <a:tint val="50000"/>
            <a:alpha val="40000"/>
            <a:hueOff val="0"/>
            <a:satOff val="0"/>
            <a:lumOff val="0"/>
            <a:alphaOff val="0"/>
          </a:schemeClr>
        </a:solidFill>
        <a:ln>
          <a:noFill/>
        </a:ln>
      </dgm:spPr>
      <dgm:t>
        <a:bodyPr/>
        <a:lstStyle/>
        <a:p>
          <a:endParaRPr lang="zh-CN" altLang="en-US"/>
        </a:p>
      </dgm:t>
    </dgm:pt>
    <dgm:pt modelId="{0A134A54-1331-439F-A22B-5F6825329C74}" type="sibTrans" cxnId="{95EE1E53-7750-4168-AC82-CAF06DD5E74A}">
      <dgm:prSet/>
      <dgm:spPr/>
      <dgm:t>
        <a:bodyPr/>
        <a:lstStyle/>
        <a:p>
          <a:endParaRPr lang="zh-CN" altLang="en-US"/>
        </a:p>
      </dgm:t>
    </dgm:pt>
    <dgm:pt modelId="{30FA7FBC-4191-49CB-A9FA-10CD0F4E4133}" type="parTrans" cxnId="{E8E03112-736F-4C54-AD59-65830F4BDC30}">
      <dgm:prSet/>
      <dgm:spPr/>
      <dgm:t>
        <a:bodyPr/>
        <a:lstStyle/>
        <a:p>
          <a:endParaRPr lang="zh-CN" altLang="en-US"/>
        </a:p>
      </dgm:t>
    </dgm:pt>
    <dgm:pt modelId="{9AFD2121-DF05-4597-84B4-AE1AEF100C4B}">
      <dgm:prSet phldrT="[文本]" phldr="1"/>
      <dgm:spPr>
        <a:solidFill>
          <a:schemeClr val="accent1">
            <a:tint val="50000"/>
            <a:alpha val="40000"/>
            <a:hueOff val="0"/>
            <a:satOff val="0"/>
            <a:lumOff val="0"/>
            <a:alphaOff val="0"/>
          </a:schemeClr>
        </a:solidFill>
        <a:ln>
          <a:noFill/>
        </a:ln>
      </dgm:spPr>
      <dgm:t>
        <a:bodyPr/>
        <a:lstStyle/>
        <a:p>
          <a:endParaRPr lang="zh-CN" altLang="en-US"/>
        </a:p>
      </dgm:t>
    </dgm:pt>
    <dgm:pt modelId="{6B640C46-3507-4878-854F-A6DF0E0BB19F}" type="sibTrans" cxnId="{E8E03112-736F-4C54-AD59-65830F4BDC30}">
      <dgm:prSet/>
      <dgm:spPr/>
      <dgm:t>
        <a:bodyPr/>
        <a:lstStyle/>
        <a:p>
          <a:endParaRPr lang="zh-CN" altLang="en-US"/>
        </a:p>
      </dgm:t>
    </dgm:pt>
    <dgm:pt modelId="{97D71495-DBE8-4D6B-8E84-989E6CCB7FA9}" type="pres">
      <dgm:prSet presAssocID="{655A5144-2AB4-4419-9E7E-E89B124C5737}" presName="Name0">
        <dgm:presLayoutVars>
          <dgm:dir/>
          <dgm:resizeHandles val="exact"/>
        </dgm:presLayoutVars>
      </dgm:prSet>
      <dgm:spPr/>
      <dgm:t>
        <a:bodyPr/>
        <a:lstStyle/>
        <a:p/>
      </dgm:t>
    </dgm:pt>
    <dgm:pt modelId="{89FA55E8-B0C6-4B32-933B-FCF5F90EDEF0}" type="pres">
      <dgm:prSet presAssocID="{63F4E99D-539C-4070-AE5B-4A7F8BB37450}" presName="composite"/>
      <dgm:spPr/>
      <dgm:t>
        <a:bodyPr/>
        <a:lstStyle/>
        <a:p/>
      </dgm:t>
    </dgm:pt>
    <dgm:pt modelId="{273C693C-3553-4175-A4F3-EBBFBFE97753}" type="pres">
      <dgm:prSet presAssocID="{63F4E99D-539C-4070-AE5B-4A7F8BB37450}" presName="rect1" presStyleLbl="bgShp" presStyleCnt="3"/>
      <dgm:spPr>
        <a:blipFill>
          <a:blip r:embed="rId1"/>
          <a:stretch>
            <a:fillRect l="-10000" r="-10000"/>
          </a:stretch>
        </a:blipFill>
        <a:ln>
          <a:solidFill>
            <a:srgbClr val="FF0000"/>
          </a:solidFill>
        </a:ln>
      </dgm:spPr>
      <dgm:t>
        <a:bodyPr/>
        <a:lstStyle/>
        <a:p/>
      </dgm:t>
    </dgm:pt>
    <dgm:pt modelId="{A881E14A-334C-4D55-9E28-B9E9B72228F8}" type="pres">
      <dgm:prSet presAssocID="{63F4E99D-539C-4070-AE5B-4A7F8BB37450}" presName="rect2" presStyleLbl="trBgShp" presStyleCnt="3">
        <dgm:presLayoutVars>
          <dgm:bulletEnabled val="1"/>
        </dgm:presLayoutVars>
      </dgm:prSet>
      <dgm:spPr/>
      <dgm:t>
        <a:bodyPr/>
        <a:lstStyle/>
        <a:p/>
      </dgm:t>
    </dgm:pt>
    <dgm:pt modelId="{1A9BE9C3-2473-4B10-93C2-0661AA573889}" type="pres">
      <dgm:prSet presAssocID="{9C365314-BAA2-4926-9E6B-D6E3D9855DA6}" presName="sibTrans"/>
      <dgm:spPr/>
      <dgm:t>
        <a:bodyPr/>
        <a:lstStyle/>
        <a:p/>
      </dgm:t>
    </dgm:pt>
    <dgm:pt modelId="{383B9987-1E85-4800-A230-70689AA11ABB}" type="pres">
      <dgm:prSet presAssocID="{6F01B66D-D3F5-46F4-8D9B-F7366B8051EF}" presName="composite"/>
      <dgm:spPr/>
      <dgm:t>
        <a:bodyPr/>
        <a:lstStyle/>
        <a:p/>
      </dgm:t>
    </dgm:pt>
    <dgm:pt modelId="{3E623A6D-1907-4CD8-BCB1-44D4BF03D94C}" type="pres">
      <dgm:prSet presAssocID="{6F01B66D-D3F5-46F4-8D9B-F7366B8051EF}" presName="rect1" presStyleLbl="bgShp" presStyleIdx="1" presStyleCnt="3"/>
      <dgm:spPr>
        <a:blipFill>
          <a:blip r:embed="rId2"/>
          <a:stretch>
            <a:fillRect t="-30000" b="-30000"/>
          </a:stretch>
        </a:blipFill>
        <a:ln>
          <a:solidFill>
            <a:srgbClr val="FF0000"/>
          </a:solidFill>
        </a:ln>
      </dgm:spPr>
      <dgm:t>
        <a:bodyPr/>
        <a:lstStyle/>
        <a:p/>
      </dgm:t>
    </dgm:pt>
    <dgm:pt modelId="{091E155F-981B-4490-94D7-9622A8C8A70F}" type="pres">
      <dgm:prSet presAssocID="{6F01B66D-D3F5-46F4-8D9B-F7366B8051EF}" presName="rect2" presStyleLbl="trBgShp" presStyleIdx="1" presStyleCnt="3">
        <dgm:presLayoutVars>
          <dgm:bulletEnabled val="1"/>
        </dgm:presLayoutVars>
      </dgm:prSet>
      <dgm:spPr/>
      <dgm:t>
        <a:bodyPr/>
        <a:lstStyle/>
        <a:p/>
      </dgm:t>
    </dgm:pt>
    <dgm:pt modelId="{2712943E-550D-46FD-8C84-6E721DBC3990}" type="pres">
      <dgm:prSet presAssocID="{0A134A54-1331-439F-A22B-5F6825329C74}" presName="sibTrans"/>
      <dgm:spPr/>
      <dgm:t>
        <a:bodyPr/>
        <a:lstStyle/>
        <a:p/>
      </dgm:t>
    </dgm:pt>
    <dgm:pt modelId="{8DD1B22B-2B02-4A5B-A575-B83623274DBE}" type="pres">
      <dgm:prSet presAssocID="{9AFD2121-DF05-4597-84B4-AE1AEF100C4B}" presName="composite"/>
      <dgm:spPr/>
      <dgm:t>
        <a:bodyPr/>
        <a:lstStyle/>
        <a:p/>
      </dgm:t>
    </dgm:pt>
    <dgm:pt modelId="{A8819F76-C838-4C62-A3C4-818ED36F7ABF}" type="pres">
      <dgm:prSet presAssocID="{9AFD2121-DF05-4597-84B4-AE1AEF100C4B}" presName="rect1" presStyleLbl="bgShp" presStyleIdx="2" presStyleCnt="3"/>
      <dgm:spPr>
        <a:blipFill>
          <a:blip r:embed="rId3"/>
          <a:stretch>
            <a:fillRect t="-8000" b="-8000"/>
          </a:stretch>
        </a:blipFill>
        <a:ln>
          <a:solidFill>
            <a:srgbClr val="FF0000"/>
          </a:solidFill>
        </a:ln>
      </dgm:spPr>
      <dgm:t>
        <a:bodyPr/>
        <a:lstStyle/>
        <a:p/>
      </dgm:t>
    </dgm:pt>
    <dgm:pt modelId="{CE6CA726-CA96-4BB1-8022-11E147C2C1F3}" type="pres">
      <dgm:prSet presAssocID="{9AFD2121-DF05-4597-84B4-AE1AEF100C4B}" presName="rect2" presStyleLbl="trBgShp" presStyleIdx="2" presStyleCnt="3">
        <dgm:presLayoutVars>
          <dgm:bulletEnabled val="1"/>
        </dgm:presLayoutVars>
      </dgm:prSet>
      <dgm:spPr/>
      <dgm:t>
        <a:bodyPr/>
        <a:lstStyle/>
        <a:p/>
      </dgm:t>
    </dgm:pt>
  </dgm:ptLst>
  <dgm:cxnLst>
    <dgm:cxn modelId="{A86423C4-328A-4ADD-AC4F-4968582D9F4F}" srcId="{655A5144-2AB4-4419-9E7E-E89B124C5737}" destId="{63F4E99D-539C-4070-AE5B-4A7F8BB37450}" srcOrd="0" destOrd="0" parTransId="{B0F13A2C-D681-494A-BA47-C12D35A45E5F}" sibTransId="{9C365314-BAA2-4926-9E6B-D6E3D9855DA6}"/>
    <dgm:cxn modelId="{95EE1E53-7750-4168-AC82-CAF06DD5E74A}" srcId="{655A5144-2AB4-4419-9E7E-E89B124C5737}" destId="{6F01B66D-D3F5-46F4-8D9B-F7366B8051EF}" srcOrd="1" destOrd="0" parTransId="{B52C5E5D-F9A2-43AB-AB0F-11A0C6748A29}" sibTransId="{0A134A54-1331-439F-A22B-5F6825329C74}"/>
    <dgm:cxn modelId="{E8E03112-736F-4C54-AD59-65830F4BDC30}" srcId="{655A5144-2AB4-4419-9E7E-E89B124C5737}" destId="{9AFD2121-DF05-4597-84B4-AE1AEF100C4B}" srcOrd="2" destOrd="0" parTransId="{30FA7FBC-4191-49CB-A9FA-10CD0F4E4133}" sibTransId="{6B640C46-3507-4878-854F-A6DF0E0BB19F}"/>
    <dgm:cxn modelId="{BB028F53-1C4C-4EA7-8EB1-338D9CBD12E6}" type="presOf" srcId="{655A5144-2AB4-4419-9E7E-E89B124C5737}" destId="{97D71495-DBE8-4D6B-8E84-989E6CCB7FA9}" srcOrd="0" destOrd="0" presId="urn:microsoft.com/office/officeart/2008/layout/BendingPictureSemiTransparentText"/>
    <dgm:cxn modelId="{D1D1F8F3-79F7-49C1-ADD9-CB40E9112450}" type="presParOf" srcId="{97D71495-DBE8-4D6B-8E84-989E6CCB7FA9}" destId="{89FA55E8-B0C6-4B32-933B-FCF5F90EDEF0}" srcOrd="0" destOrd="0" presId="urn:microsoft.com/office/officeart/2008/layout/BendingPictureSemiTransparentText"/>
    <dgm:cxn modelId="{9AD501D7-7B6A-45FB-B93C-306456BC7DBC}" type="presParOf" srcId="{89FA55E8-B0C6-4B32-933B-FCF5F90EDEF0}" destId="{273C693C-3553-4175-A4F3-EBBFBFE97753}" srcOrd="0" destOrd="0" presId="urn:microsoft.com/office/officeart/2008/layout/BendingPictureSemiTransparentText"/>
    <dgm:cxn modelId="{FB385A0D-8834-4500-928A-D2360E5975E9}" type="presParOf" srcId="{89FA55E8-B0C6-4B32-933B-FCF5F90EDEF0}" destId="{A881E14A-334C-4D55-9E28-B9E9B72228F8}" srcOrd="1" destOrd="0" presId="urn:microsoft.com/office/officeart/2008/layout/BendingPictureSemiTransparentText"/>
    <dgm:cxn modelId="{5DB085D3-0F08-4FEC-8495-61A2815C6441}" type="presOf" srcId="{63F4E99D-539C-4070-AE5B-4A7F8BB37450}" destId="{A881E14A-334C-4D55-9E28-B9E9B72228F8}" srcOrd="0" destOrd="0" presId="urn:microsoft.com/office/officeart/2008/layout/BendingPictureSemiTransparentText"/>
    <dgm:cxn modelId="{8ABD64C8-CF79-472F-AC8D-8666958D7AD7}" type="presParOf" srcId="{97D71495-DBE8-4D6B-8E84-989E6CCB7FA9}" destId="{1A9BE9C3-2473-4B10-93C2-0661AA573889}" srcOrd="1" destOrd="0" presId="urn:microsoft.com/office/officeart/2008/layout/BendingPictureSemiTransparentText"/>
    <dgm:cxn modelId="{BD3C23AD-1783-4BBC-BE07-AC7ED16C2263}" type="presParOf" srcId="{97D71495-DBE8-4D6B-8E84-989E6CCB7FA9}" destId="{383B9987-1E85-4800-A230-70689AA11ABB}" srcOrd="2" destOrd="0" presId="urn:microsoft.com/office/officeart/2008/layout/BendingPictureSemiTransparentText"/>
    <dgm:cxn modelId="{C33CBCB5-AABC-4007-95A1-0A25946F0B1B}" type="presParOf" srcId="{383B9987-1E85-4800-A230-70689AA11ABB}" destId="{3E623A6D-1907-4CD8-BCB1-44D4BF03D94C}" srcOrd="0" destOrd="0" presId="urn:microsoft.com/office/officeart/2008/layout/BendingPictureSemiTransparentText"/>
    <dgm:cxn modelId="{30B3955C-CFA7-400F-9340-CA16C69F39DF}" type="presParOf" srcId="{383B9987-1E85-4800-A230-70689AA11ABB}" destId="{091E155F-981B-4490-94D7-9622A8C8A70F}" srcOrd="1" destOrd="0" presId="urn:microsoft.com/office/officeart/2008/layout/BendingPictureSemiTransparentText"/>
    <dgm:cxn modelId="{4F88986F-A9EC-43D3-9370-0C9CA154DF96}" type="presOf" srcId="{6F01B66D-D3F5-46F4-8D9B-F7366B8051EF}" destId="{091E155F-981B-4490-94D7-9622A8C8A70F}" srcOrd="0" destOrd="0" presId="urn:microsoft.com/office/officeart/2008/layout/BendingPictureSemiTransparentText"/>
    <dgm:cxn modelId="{88A69E90-E81F-43A0-A2C8-D73A72189CA3}" type="presParOf" srcId="{97D71495-DBE8-4D6B-8E84-989E6CCB7FA9}" destId="{2712943E-550D-46FD-8C84-6E721DBC3990}" srcOrd="3" destOrd="0" presId="urn:microsoft.com/office/officeart/2008/layout/BendingPictureSemiTransparentText"/>
    <dgm:cxn modelId="{E74607AF-25F7-431F-9DB8-F32EFB29D1A9}" type="presParOf" srcId="{97D71495-DBE8-4D6B-8E84-989E6CCB7FA9}" destId="{8DD1B22B-2B02-4A5B-A575-B83623274DBE}" srcOrd="4" destOrd="0" presId="urn:microsoft.com/office/officeart/2008/layout/BendingPictureSemiTransparentText"/>
    <dgm:cxn modelId="{88660B71-25A8-401C-83E8-31ECB80E221D}" type="presParOf" srcId="{8DD1B22B-2B02-4A5B-A575-B83623274DBE}" destId="{A8819F76-C838-4C62-A3C4-818ED36F7ABF}" srcOrd="0" destOrd="0" presId="urn:microsoft.com/office/officeart/2008/layout/BendingPictureSemiTransparentText"/>
    <dgm:cxn modelId="{85C794B8-AD8D-40D0-BEDF-9FFFC269119D}" type="presParOf" srcId="{8DD1B22B-2B02-4A5B-A575-B83623274DBE}" destId="{CE6CA726-CA96-4BB1-8022-11E147C2C1F3}" srcOrd="1" destOrd="0" presId="urn:microsoft.com/office/officeart/2008/layout/BendingPictureSemiTransparentText"/>
    <dgm:cxn modelId="{7ADD0C52-66BA-4C93-9E62-E044526C176A}" type="presOf" srcId="{9AFD2121-DF05-4597-84B4-AE1AEF100C4B}" destId="{CE6CA726-CA96-4BB1-8022-11E147C2C1F3}" srcOrd="0" destOrd="0" presId="urn:microsoft.com/office/officeart/2008/layout/BendingPictureSemiTransparentText"/>
  </dgm:cxnLst>
  <dgm:bg/>
  <dgm:whole/>
  <dgm:extLst>
    <a:ext uri="http://schemas.microsoft.com/office/drawing/2008/diagram">
      <dsp:dataModelExt xmlns:dsp="http://schemas.microsoft.com/office/drawing/2008/diagram" relId="rId58"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DDFC7046-98FF-4CEF-A220-D270618B3A48}" type="doc">
      <dgm:prSet loTypeId="urn:microsoft.com/office/officeart/2008/layout/BendingPictureCaptionList" loCatId="picture" qsTypeId="urn:microsoft.com/office/officeart/2005/8/quickstyle/3d9" qsCatId="3D" csTypeId="urn:microsoft.com/office/officeart/2005/8/colors/accent1_2" csCatId="accent1" phldr="1"/>
      <dgm:spPr/>
      <dgm:t>
        <a:bodyPr/>
        <a:lstStyle/>
        <a:p/>
      </dgm:t>
    </dgm:pt>
    <dgm:pt modelId="{D247D23D-179E-49F4-954B-87D42485C170}" type="parTrans" cxnId="{4A5A722B-5008-4250-A941-ECFF99ACFCF4}">
      <dgm:prSet/>
      <dgm:spPr/>
      <dgm:t>
        <a:bodyPr/>
        <a:lstStyle/>
        <a:p>
          <a:endParaRPr lang="zh-CN" altLang="en-US"/>
        </a:p>
      </dgm:t>
    </dgm:pt>
    <dgm:pt modelId="{332C9905-C3DD-4E25-B821-1BC24187D709}">
      <dgm:prSet phldrT="[文本]"/>
      <dgm:spPr>
        <a:solidFill>
          <a:schemeClr val="accent1">
            <a:hueOff val="0"/>
            <a:satOff val="0"/>
            <a:lumOff val="0"/>
            <a:alphaOff val="0"/>
          </a:schemeClr>
        </a:solidFill>
        <a:ln>
          <a:noFill/>
        </a:ln>
        <a:sp3d extrusionH="152250" prstMaterial="matte">
          <a:bevelT w="165100" prst="coolSlant"/>
        </a:sp3d>
      </dgm:spPr>
      <dgm:t>
        <a:bodyPr/>
        <a:lstStyle/>
        <a:p>
          <a:r>
            <a:rPr lang="zh-CN" altLang="en-US"/>
            <a:t>孔明灯</a:t>
          </a:r>
        </a:p>
      </dgm:t>
    </dgm:pt>
    <dgm:pt modelId="{D9668E87-AE53-4817-9C2D-9C3BD9CAA9E8}" type="sibTrans" cxnId="{4A5A722B-5008-4250-A941-ECFF99ACFCF4}">
      <dgm:prSet/>
      <dgm:spPr/>
      <dgm:t>
        <a:bodyPr/>
        <a:lstStyle/>
        <a:p>
          <a:endParaRPr lang="zh-CN" altLang="en-US"/>
        </a:p>
      </dgm:t>
    </dgm:pt>
    <dgm:pt modelId="{D4ED208E-125F-422B-9304-C216026DF068}" type="parTrans" cxnId="{347F6B58-687B-4B02-8302-CDA9567ABFBE}">
      <dgm:prSet/>
      <dgm:spPr/>
      <dgm:t>
        <a:bodyPr/>
        <a:lstStyle/>
        <a:p>
          <a:endParaRPr lang="zh-CN" altLang="en-US"/>
        </a:p>
      </dgm:t>
    </dgm:pt>
    <dgm:pt modelId="{2C328EEC-F17C-4468-A4FD-A292FBCBC649}">
      <dgm:prSet phldrT="[文本]"/>
      <dgm:spPr>
        <a:solidFill>
          <a:schemeClr val="accent1">
            <a:hueOff val="0"/>
            <a:satOff val="0"/>
            <a:lumOff val="0"/>
            <a:alphaOff val="0"/>
          </a:schemeClr>
        </a:solidFill>
        <a:ln>
          <a:noFill/>
        </a:ln>
        <a:sp3d extrusionH="152250" prstMaterial="matte">
          <a:bevelT w="165100" prst="coolSlant"/>
        </a:sp3d>
      </dgm:spPr>
      <dgm:t>
        <a:bodyPr/>
        <a:lstStyle/>
        <a:p>
          <a:r>
            <a:rPr lang="zh-CN" altLang="en-US"/>
            <a:t>热气球</a:t>
          </a:r>
        </a:p>
      </dgm:t>
    </dgm:pt>
    <dgm:pt modelId="{D3019060-981C-4FA5-9FB6-69630FF0EDB5}" type="sibTrans" cxnId="{347F6B58-687B-4B02-8302-CDA9567ABFBE}">
      <dgm:prSet/>
      <dgm:spPr/>
      <dgm:t>
        <a:bodyPr/>
        <a:lstStyle/>
        <a:p>
          <a:endParaRPr lang="zh-CN" altLang="en-US"/>
        </a:p>
      </dgm:t>
    </dgm:pt>
    <dgm:pt modelId="{D7814E14-A8CC-4E6E-880B-9DF15FF4B43B}" type="parTrans" cxnId="{5985BB08-AD43-4B69-AE35-B22C04FFC7F0}">
      <dgm:prSet/>
      <dgm:spPr/>
      <dgm:t>
        <a:bodyPr/>
        <a:lstStyle/>
        <a:p>
          <a:endParaRPr lang="zh-CN" altLang="en-US"/>
        </a:p>
      </dgm:t>
    </dgm:pt>
    <dgm:pt modelId="{6C012C94-19E9-43B6-8B1E-25E579F21457}">
      <dgm:prSet phldrT="[文本]"/>
      <dgm:spPr>
        <a:solidFill>
          <a:schemeClr val="accent1">
            <a:hueOff val="0"/>
            <a:satOff val="0"/>
            <a:lumOff val="0"/>
            <a:alphaOff val="0"/>
          </a:schemeClr>
        </a:solidFill>
        <a:ln>
          <a:noFill/>
        </a:ln>
        <a:sp3d extrusionH="152250" prstMaterial="matte">
          <a:bevelT w="165100" prst="coolSlant"/>
        </a:sp3d>
      </dgm:spPr>
      <dgm:t>
        <a:bodyPr/>
        <a:lstStyle/>
        <a:p>
          <a:r>
            <a:rPr lang="zh-CN" altLang="en-US"/>
            <a:t>火灾逃生</a:t>
          </a:r>
        </a:p>
      </dgm:t>
    </dgm:pt>
    <dgm:pt modelId="{225ABF95-F5D4-4CD7-A1FA-54160C9378D0}" type="sibTrans" cxnId="{5985BB08-AD43-4B69-AE35-B22C04FFC7F0}">
      <dgm:prSet/>
      <dgm:spPr/>
      <dgm:t>
        <a:bodyPr/>
        <a:lstStyle/>
        <a:p>
          <a:endParaRPr lang="zh-CN" altLang="en-US"/>
        </a:p>
      </dgm:t>
    </dgm:pt>
    <dgm:pt modelId="{A05BC4E5-E017-4254-BA67-F16F88ECA802}" type="pres">
      <dgm:prSet presAssocID="{DDFC7046-98FF-4CEF-A220-D270618B3A48}" presName="Name0">
        <dgm:presLayoutVars>
          <dgm:dir/>
          <dgm:resizeHandles val="exact"/>
        </dgm:presLayoutVars>
      </dgm:prSet>
      <dgm:spPr/>
      <dgm:t>
        <a:bodyPr/>
        <a:lstStyle/>
        <a:p/>
      </dgm:t>
    </dgm:pt>
    <dgm:pt modelId="{5DCE3684-02F4-4EFF-8A40-890782B32FBF}" type="pres">
      <dgm:prSet presAssocID="{332C9905-C3DD-4E25-B821-1BC24187D709}" presName="composite"/>
      <dgm:spPr/>
      <dgm:t>
        <a:bodyPr/>
        <a:lstStyle/>
        <a:p/>
      </dgm:t>
    </dgm:pt>
    <dgm:pt modelId="{E7D9D7EB-1D4E-496A-A542-942C2007359E}" type="pres">
      <dgm:prSet presAssocID="{332C9905-C3DD-4E25-B821-1BC24187D709}" presName="rect1" presStyleLbl="bgImgPlace1" presStyleCnt="3"/>
      <dgm:spPr>
        <a:blipFill>
          <a:blip r:embed="rId1">
            <a:extLst>
              <a:ext uri="{28A0092B-C50C-407E-A947-70E740481C1C}">
                <a14:useLocalDpi xmlns:a14="http://schemas.microsoft.com/office/drawing/2010/main" val="0"/>
              </a:ext>
            </a:extLst>
          </a:blip>
          <a:stretch>
            <a:fillRect l="-10000" r="-10000"/>
          </a:stretch>
        </a:blipFill>
        <a:ln>
          <a:noFill/>
        </a:ln>
        <a:sp3d z="-227350" prstMaterial="matte"/>
      </dgm:spPr>
      <dgm:t>
        <a:bodyPr/>
        <a:lstStyle/>
        <a:p/>
      </dgm:t>
      <dgm:extLst>
        <a:ext uri="{E40237B7-FDA0-4F09-8148-C483321AD2D9}">
          <dgm14:cNvPr xmlns:dgm14="http://schemas.microsoft.com/office/drawing/2010/diagram" id="0" name="" descr="21087592569860911"/>
        </a:ext>
      </dgm:extLst>
    </dgm:pt>
    <dgm:pt modelId="{75B48EED-59A6-4DD1-AA8A-B22D30825619}" type="pres">
      <dgm:prSet presAssocID="{332C9905-C3DD-4E25-B821-1BC24187D709}" presName="wedgeRectCallout1" presStyleLbl="node1" presStyleCnt="3">
        <dgm:presLayoutVars>
          <dgm:bulletEnabled val="1"/>
        </dgm:presLayoutVars>
      </dgm:prSet>
      <dgm:spPr/>
      <dgm:t>
        <a:bodyPr/>
        <a:lstStyle/>
        <a:p/>
      </dgm:t>
    </dgm:pt>
    <dgm:pt modelId="{F51384E2-32E7-40FB-9B90-8B463387D330}" type="pres">
      <dgm:prSet presAssocID="{D9668E87-AE53-4817-9C2D-9C3BD9CAA9E8}" presName="sibTrans"/>
      <dgm:spPr/>
      <dgm:t>
        <a:bodyPr/>
        <a:lstStyle/>
        <a:p/>
      </dgm:t>
    </dgm:pt>
    <dgm:pt modelId="{21D72C92-CF13-4416-B61D-98A89C1AD6C1}" type="pres">
      <dgm:prSet presAssocID="{2C328EEC-F17C-4468-A4FD-A292FBCBC649}" presName="composite"/>
      <dgm:spPr/>
      <dgm:t>
        <a:bodyPr/>
        <a:lstStyle/>
        <a:p/>
      </dgm:t>
    </dgm:pt>
    <dgm:pt modelId="{5972D53A-55AA-40E7-BD23-52ADB8B7B29F}" type="pres">
      <dgm:prSet presAssocID="{2C328EEC-F17C-4468-A4FD-A292FBCBC649}" presName="rect1" presStyleLbl="bgImgPlace1" presStyleIdx="1" presStyleCnt="3"/>
      <dgm:spPr>
        <a:blipFill rotWithShape="1">
          <a:blip r:embed="rId2">
            <a:extLst>
              <a:ext uri="{28A0092B-C50C-407E-A947-70E740481C1C}">
                <a14:useLocalDpi xmlns:a14="http://schemas.microsoft.com/office/drawing/2010/main" val="0"/>
              </a:ext>
            </a:extLst>
          </a:blip>
          <a:stretch>
            <a:fillRect l="-8000" r="-8000"/>
          </a:stretch>
        </a:blipFill>
        <a:ln>
          <a:noFill/>
        </a:ln>
        <a:sp3d z="-227350" prstMaterial="matte"/>
      </dgm:spPr>
      <dgm:t>
        <a:bodyPr/>
        <a:lstStyle/>
        <a:p/>
      </dgm:t>
      <dgm:extLst>
        <a:ext uri="{E40237B7-FDA0-4F09-8148-C483321AD2D9}">
          <dgm14:cNvPr xmlns:dgm14="http://schemas.microsoft.com/office/drawing/2010/diagram" id="0" name="" descr="5994528_104025270177_2"/>
        </a:ext>
      </dgm:extLst>
    </dgm:pt>
    <dgm:pt modelId="{8C4E039E-DA19-4B99-BE44-1357C75C7BB8}" type="pres">
      <dgm:prSet presAssocID="{2C328EEC-F17C-4468-A4FD-A292FBCBC649}" presName="wedgeRectCallout1" presStyleLbl="node1" presStyleIdx="1" presStyleCnt="3">
        <dgm:presLayoutVars>
          <dgm:bulletEnabled val="1"/>
        </dgm:presLayoutVars>
      </dgm:prSet>
      <dgm:spPr/>
      <dgm:t>
        <a:bodyPr/>
        <a:lstStyle/>
        <a:p/>
      </dgm:t>
    </dgm:pt>
    <dgm:pt modelId="{ACC484E3-3729-4FEA-9A36-A11F425F80DD}" type="pres">
      <dgm:prSet presAssocID="{D3019060-981C-4FA5-9FB6-69630FF0EDB5}" presName="sibTrans"/>
      <dgm:spPr/>
      <dgm:t>
        <a:bodyPr/>
        <a:lstStyle/>
        <a:p/>
      </dgm:t>
    </dgm:pt>
    <dgm:pt modelId="{562C120B-E73F-455B-BCD4-E7866016B05C}" type="pres">
      <dgm:prSet presAssocID="{6C012C94-19E9-43B6-8B1E-25E579F21457}" presName="composite"/>
      <dgm:spPr/>
      <dgm:t>
        <a:bodyPr/>
        <a:lstStyle/>
        <a:p/>
      </dgm:t>
    </dgm:pt>
    <dgm:pt modelId="{F715706D-A040-4A96-B2D8-5D2E144361CA}" type="pres">
      <dgm:prSet presAssocID="{6C012C94-19E9-43B6-8B1E-25E579F21457}" presName="rect1" presStyleLbl="bgImgPlace1" presStyleIdx="2" presStyleCnt="3" custLinFactNeighborX="6480" custLinFactNeighborY="-156"/>
      <dgm:spPr>
        <a:blipFill rotWithShape="1">
          <a:blip r:embed="rId3"/>
          <a:stretch>
            <a:fillRect t="-13000" b="-13000"/>
          </a:stretch>
        </a:blipFill>
        <a:ln>
          <a:noFill/>
        </a:ln>
        <a:sp3d z="-227350" prstMaterial="matte"/>
      </dgm:spPr>
      <dgm:t>
        <a:bodyPr/>
        <a:lstStyle/>
        <a:p/>
      </dgm:t>
      <dgm:extLst>
        <a:ext uri="{E40237B7-FDA0-4F09-8148-C483321AD2D9}">
          <dgm14:cNvPr xmlns:dgm14="http://schemas.microsoft.com/office/drawing/2010/diagram" id="0" name="" descr="火灾逃生"/>
        </a:ext>
      </dgm:extLst>
    </dgm:pt>
    <dgm:pt modelId="{62DBF0E8-36B6-4A01-901E-4FC33E287180}" type="pres">
      <dgm:prSet presAssocID="{6C012C94-19E9-43B6-8B1E-25E579F21457}" presName="wedgeRectCallout1" presStyleLbl="node1" presStyleIdx="2" presStyleCnt="3">
        <dgm:presLayoutVars>
          <dgm:bulletEnabled val="1"/>
        </dgm:presLayoutVars>
      </dgm:prSet>
      <dgm:spPr/>
      <dgm:t>
        <a:bodyPr/>
        <a:lstStyle/>
        <a:p/>
      </dgm:t>
    </dgm:pt>
  </dgm:ptLst>
  <dgm:cxnLst>
    <dgm:cxn modelId="{4A5A722B-5008-4250-A941-ECFF99ACFCF4}" srcId="{DDFC7046-98FF-4CEF-A220-D270618B3A48}" destId="{332C9905-C3DD-4E25-B821-1BC24187D709}" srcOrd="0" destOrd="0" parTransId="{D247D23D-179E-49F4-954B-87D42485C170}" sibTransId="{D9668E87-AE53-4817-9C2D-9C3BD9CAA9E8}"/>
    <dgm:cxn modelId="{347F6B58-687B-4B02-8302-CDA9567ABFBE}" srcId="{DDFC7046-98FF-4CEF-A220-D270618B3A48}" destId="{2C328EEC-F17C-4468-A4FD-A292FBCBC649}" srcOrd="1" destOrd="0" parTransId="{D4ED208E-125F-422B-9304-C216026DF068}" sibTransId="{D3019060-981C-4FA5-9FB6-69630FF0EDB5}"/>
    <dgm:cxn modelId="{5985BB08-AD43-4B69-AE35-B22C04FFC7F0}" srcId="{DDFC7046-98FF-4CEF-A220-D270618B3A48}" destId="{6C012C94-19E9-43B6-8B1E-25E579F21457}" srcOrd="2" destOrd="0" parTransId="{D7814E14-A8CC-4E6E-880B-9DF15FF4B43B}" sibTransId="{225ABF95-F5D4-4CD7-A1FA-54160C9378D0}"/>
    <dgm:cxn modelId="{EEB95068-8FF9-4496-A6CF-751A3788ECE7}" type="presOf" srcId="{DDFC7046-98FF-4CEF-A220-D270618B3A48}" destId="{A05BC4E5-E017-4254-BA67-F16F88ECA802}" srcOrd="0" destOrd="0" presId="urn:microsoft.com/office/officeart/2008/layout/BendingPictureCaptionList"/>
    <dgm:cxn modelId="{6F6ED3D9-6BDA-4565-AB75-7BCF776128F7}" type="presParOf" srcId="{A05BC4E5-E017-4254-BA67-F16F88ECA802}" destId="{5DCE3684-02F4-4EFF-8A40-890782B32FBF}" srcOrd="0" destOrd="0" presId="urn:microsoft.com/office/officeart/2008/layout/BendingPictureCaptionList"/>
    <dgm:cxn modelId="{55681BFB-1AC2-453B-81F9-51949AEEFE8A}" type="presParOf" srcId="{5DCE3684-02F4-4EFF-8A40-890782B32FBF}" destId="{E7D9D7EB-1D4E-496A-A542-942C2007359E}" srcOrd="0" destOrd="0" presId="urn:microsoft.com/office/officeart/2008/layout/BendingPictureCaptionList"/>
    <dgm:cxn modelId="{E15669C3-9BAE-4927-ADCC-1F61D1AB2CD4}" type="presParOf" srcId="{5DCE3684-02F4-4EFF-8A40-890782B32FBF}" destId="{75B48EED-59A6-4DD1-AA8A-B22D30825619}" srcOrd="1" destOrd="0" presId="urn:microsoft.com/office/officeart/2008/layout/BendingPictureCaptionList"/>
    <dgm:cxn modelId="{6D666BD2-722F-4889-B634-35D3E8579055}" type="presOf" srcId="{332C9905-C3DD-4E25-B821-1BC24187D709}" destId="{75B48EED-59A6-4DD1-AA8A-B22D30825619}" srcOrd="0" destOrd="0" presId="urn:microsoft.com/office/officeart/2008/layout/BendingPictureCaptionList"/>
    <dgm:cxn modelId="{1A8AC3AE-120F-4040-839F-778DFF8224E4}" type="presParOf" srcId="{A05BC4E5-E017-4254-BA67-F16F88ECA802}" destId="{F51384E2-32E7-40FB-9B90-8B463387D330}" srcOrd="1" destOrd="0" presId="urn:microsoft.com/office/officeart/2008/layout/BendingPictureCaptionList"/>
    <dgm:cxn modelId="{3BDF2DFE-EEDD-4275-9607-DCD321EBC902}" type="presParOf" srcId="{A05BC4E5-E017-4254-BA67-F16F88ECA802}" destId="{21D72C92-CF13-4416-B61D-98A89C1AD6C1}" srcOrd="2" destOrd="0" presId="urn:microsoft.com/office/officeart/2008/layout/BendingPictureCaptionList"/>
    <dgm:cxn modelId="{A550B00D-D369-4C39-9295-123146B50AD3}" type="presParOf" srcId="{21D72C92-CF13-4416-B61D-98A89C1AD6C1}" destId="{5972D53A-55AA-40E7-BD23-52ADB8B7B29F}" srcOrd="0" destOrd="0" presId="urn:microsoft.com/office/officeart/2008/layout/BendingPictureCaptionList"/>
    <dgm:cxn modelId="{14ECCE77-92C4-4ED5-B88B-C88DFC45A726}" type="presParOf" srcId="{21D72C92-CF13-4416-B61D-98A89C1AD6C1}" destId="{8C4E039E-DA19-4B99-BE44-1357C75C7BB8}" srcOrd="1" destOrd="0" presId="urn:microsoft.com/office/officeart/2008/layout/BendingPictureCaptionList"/>
    <dgm:cxn modelId="{C1AB67A8-F270-46B4-8A92-43CBCA4B39C1}" type="presOf" srcId="{2C328EEC-F17C-4468-A4FD-A292FBCBC649}" destId="{8C4E039E-DA19-4B99-BE44-1357C75C7BB8}" srcOrd="0" destOrd="0" presId="urn:microsoft.com/office/officeart/2008/layout/BendingPictureCaptionList"/>
    <dgm:cxn modelId="{EE595E2E-9799-4E19-9AC3-E81344D9EF5E}" type="presParOf" srcId="{A05BC4E5-E017-4254-BA67-F16F88ECA802}" destId="{ACC484E3-3729-4FEA-9A36-A11F425F80DD}" srcOrd="3" destOrd="0" presId="urn:microsoft.com/office/officeart/2008/layout/BendingPictureCaptionList"/>
    <dgm:cxn modelId="{CDED534F-3299-4280-8C67-E7BCCC83BE72}" type="presParOf" srcId="{A05BC4E5-E017-4254-BA67-F16F88ECA802}" destId="{562C120B-E73F-455B-BCD4-E7866016B05C}" srcOrd="4" destOrd="0" presId="urn:microsoft.com/office/officeart/2008/layout/BendingPictureCaptionList"/>
    <dgm:cxn modelId="{0B790527-CAD9-4E08-B8C3-EF496FAA6565}" type="presParOf" srcId="{562C120B-E73F-455B-BCD4-E7866016B05C}" destId="{F715706D-A040-4A96-B2D8-5D2E144361CA}" srcOrd="0" destOrd="0" presId="urn:microsoft.com/office/officeart/2008/layout/BendingPictureCaptionList"/>
    <dgm:cxn modelId="{15BF5060-06AA-4009-A259-2C4F798E8949}" type="presParOf" srcId="{562C120B-E73F-455B-BCD4-E7866016B05C}" destId="{62DBF0E8-36B6-4A01-901E-4FC33E287180}" srcOrd="1" destOrd="0" presId="urn:microsoft.com/office/officeart/2008/layout/BendingPictureCaptionList"/>
    <dgm:cxn modelId="{954C77FE-3318-47F8-8C2C-2B1C42BEDAC6}" type="presOf" srcId="{6C012C94-19E9-43B6-8B1E-25E579F21457}" destId="{62DBF0E8-36B6-4A01-901E-4FC33E287180}" srcOrd="0" destOrd="0" presId="urn:microsoft.com/office/officeart/2008/layout/BendingPictureCaptionList"/>
  </dgm:cxnLst>
  <dgm:bg/>
  <dgm:whole/>
  <dgm:extLst>
    <a:ext uri="http://schemas.microsoft.com/office/drawing/2008/diagram">
      <dsp:dataModelExt xmlns:dsp="http://schemas.microsoft.com/office/drawing/2008/diagram" relId="rId64"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DDFC7046-98FF-4CEF-A220-D270618B3A48}" type="doc">
      <dgm:prSet loTypeId="urn:microsoft.com/office/officeart/2008/layout/BendingPictureCaptionList" loCatId="picture" qsTypeId="urn:microsoft.com/office/officeart/2005/8/quickstyle/3d9" qsCatId="3D" csTypeId="urn:microsoft.com/office/officeart/2005/8/colors/accent1_2" csCatId="accent1" phldr="1"/>
      <dgm:spPr/>
      <dgm:t>
        <a:bodyPr/>
        <a:lstStyle/>
        <a:p/>
      </dgm:t>
    </dgm:pt>
    <dgm:pt modelId="{D247D23D-179E-49F4-954B-87D42485C170}" type="parTrans" cxnId="{B188F6A1-DC9C-42D2-B543-F36FDDB1F7CA}">
      <dgm:prSet/>
      <dgm:spPr/>
      <dgm:t>
        <a:bodyPr/>
        <a:lstStyle/>
        <a:p>
          <a:endParaRPr lang="zh-CN" altLang="en-US"/>
        </a:p>
      </dgm:t>
    </dgm:pt>
    <dgm:pt modelId="{332C9905-C3DD-4E25-B821-1BC24187D709}">
      <dgm:prSet phldrT="[文本]"/>
      <dgm:spPr>
        <a:solidFill>
          <a:schemeClr val="accent1">
            <a:hueOff val="0"/>
            <a:satOff val="0"/>
            <a:lumOff val="0"/>
            <a:alphaOff val="0"/>
          </a:schemeClr>
        </a:solidFill>
        <a:ln>
          <a:noFill/>
        </a:ln>
        <a:sp3d extrusionH="152250" prstMaterial="matte">
          <a:bevelT w="165100" prst="coolSlant"/>
        </a:sp3d>
      </dgm:spPr>
      <dgm:t>
        <a:bodyPr/>
        <a:lstStyle/>
        <a:p>
          <a:r>
            <a:rPr lang="zh-CN" altLang="en-US"/>
            <a:t>孔明灯</a:t>
          </a:r>
        </a:p>
      </dgm:t>
    </dgm:pt>
    <dgm:pt modelId="{D9668E87-AE53-4817-9C2D-9C3BD9CAA9E8}" type="sibTrans" cxnId="{B188F6A1-DC9C-42D2-B543-F36FDDB1F7CA}">
      <dgm:prSet/>
      <dgm:spPr/>
      <dgm:t>
        <a:bodyPr/>
        <a:lstStyle/>
        <a:p>
          <a:endParaRPr lang="zh-CN" altLang="en-US"/>
        </a:p>
      </dgm:t>
    </dgm:pt>
    <dgm:pt modelId="{D4ED208E-125F-422B-9304-C216026DF068}" type="parTrans" cxnId="{8B7C450F-2834-4B9C-976B-FD0099A648D5}">
      <dgm:prSet/>
      <dgm:spPr/>
      <dgm:t>
        <a:bodyPr/>
        <a:lstStyle/>
        <a:p>
          <a:endParaRPr lang="zh-CN" altLang="en-US"/>
        </a:p>
      </dgm:t>
    </dgm:pt>
    <dgm:pt modelId="{2C328EEC-F17C-4468-A4FD-A292FBCBC649}">
      <dgm:prSet phldrT="[文本]"/>
      <dgm:spPr>
        <a:solidFill>
          <a:schemeClr val="accent1">
            <a:hueOff val="0"/>
            <a:satOff val="0"/>
            <a:lumOff val="0"/>
            <a:alphaOff val="0"/>
          </a:schemeClr>
        </a:solidFill>
        <a:ln>
          <a:noFill/>
        </a:ln>
        <a:sp3d extrusionH="152250" prstMaterial="matte">
          <a:bevelT w="165100" prst="coolSlant"/>
        </a:sp3d>
      </dgm:spPr>
      <dgm:t>
        <a:bodyPr/>
        <a:lstStyle/>
        <a:p>
          <a:r>
            <a:rPr lang="zh-CN" altLang="en-US"/>
            <a:t>热气球</a:t>
          </a:r>
        </a:p>
      </dgm:t>
    </dgm:pt>
    <dgm:pt modelId="{D3019060-981C-4FA5-9FB6-69630FF0EDB5}" type="sibTrans" cxnId="{8B7C450F-2834-4B9C-976B-FD0099A648D5}">
      <dgm:prSet/>
      <dgm:spPr/>
      <dgm:t>
        <a:bodyPr/>
        <a:lstStyle/>
        <a:p>
          <a:endParaRPr lang="zh-CN" altLang="en-US"/>
        </a:p>
      </dgm:t>
    </dgm:pt>
    <dgm:pt modelId="{D7814E14-A8CC-4E6E-880B-9DF15FF4B43B}" type="parTrans" cxnId="{04FDABCC-ED13-4E09-B02F-C8BB04727CB1}">
      <dgm:prSet/>
      <dgm:spPr/>
      <dgm:t>
        <a:bodyPr/>
        <a:lstStyle/>
        <a:p>
          <a:endParaRPr lang="zh-CN" altLang="en-US"/>
        </a:p>
      </dgm:t>
    </dgm:pt>
    <dgm:pt modelId="{6C012C94-19E9-43B6-8B1E-25E579F21457}">
      <dgm:prSet phldrT="[文本]"/>
      <dgm:spPr>
        <a:solidFill>
          <a:schemeClr val="accent1">
            <a:hueOff val="0"/>
            <a:satOff val="0"/>
            <a:lumOff val="0"/>
            <a:alphaOff val="0"/>
          </a:schemeClr>
        </a:solidFill>
        <a:ln>
          <a:noFill/>
        </a:ln>
        <a:sp3d extrusionH="152250" prstMaterial="matte">
          <a:bevelT w="165100" prst="coolSlant"/>
        </a:sp3d>
      </dgm:spPr>
      <dgm:t>
        <a:bodyPr/>
        <a:lstStyle/>
        <a:p>
          <a:r>
            <a:rPr lang="zh-CN" altLang="en-US"/>
            <a:t>火灾逃生</a:t>
          </a:r>
        </a:p>
      </dgm:t>
    </dgm:pt>
    <dgm:pt modelId="{225ABF95-F5D4-4CD7-A1FA-54160C9378D0}" type="sibTrans" cxnId="{04FDABCC-ED13-4E09-B02F-C8BB04727CB1}">
      <dgm:prSet/>
      <dgm:spPr/>
      <dgm:t>
        <a:bodyPr/>
        <a:lstStyle/>
        <a:p>
          <a:endParaRPr lang="zh-CN" altLang="en-US"/>
        </a:p>
      </dgm:t>
    </dgm:pt>
    <dgm:pt modelId="{A05BC4E5-E017-4254-BA67-F16F88ECA802}" type="pres">
      <dgm:prSet presAssocID="{DDFC7046-98FF-4CEF-A220-D270618B3A48}" presName="Name0">
        <dgm:presLayoutVars>
          <dgm:dir/>
          <dgm:resizeHandles val="exact"/>
        </dgm:presLayoutVars>
      </dgm:prSet>
      <dgm:spPr/>
      <dgm:t>
        <a:bodyPr/>
        <a:lstStyle/>
        <a:p/>
      </dgm:t>
    </dgm:pt>
    <dgm:pt modelId="{5DCE3684-02F4-4EFF-8A40-890782B32FBF}" type="pres">
      <dgm:prSet presAssocID="{332C9905-C3DD-4E25-B821-1BC24187D709}" presName="composite"/>
      <dgm:spPr/>
      <dgm:t>
        <a:bodyPr/>
        <a:lstStyle/>
        <a:p/>
      </dgm:t>
    </dgm:pt>
    <dgm:pt modelId="{E7D9D7EB-1D4E-496A-A542-942C2007359E}" type="pres">
      <dgm:prSet presAssocID="{332C9905-C3DD-4E25-B821-1BC24187D709}" presName="rect1" presStyleLbl="bgImgPlace1" presStyleCnt="3" custLinFactNeighborX="-12729" custLinFactNeighborY="27682"/>
      <dgm:spPr>
        <a:blipFill>
          <a:blip r:embed="rId1">
            <a:extLst>
              <a:ext uri="{28A0092B-C50C-407E-A947-70E740481C1C}">
                <a14:useLocalDpi xmlns:a14="http://schemas.microsoft.com/office/drawing/2010/main" val="0"/>
              </a:ext>
            </a:extLst>
          </a:blip>
          <a:stretch>
            <a:fillRect l="-10000" r="-10000"/>
          </a:stretch>
        </a:blipFill>
        <a:ln>
          <a:noFill/>
        </a:ln>
        <a:sp3d z="-227350" prstMaterial="matte"/>
      </dgm:spPr>
      <dgm:t>
        <a:bodyPr/>
        <a:lstStyle/>
        <a:p/>
      </dgm:t>
      <dgm:extLst>
        <a:ext uri="{E40237B7-FDA0-4F09-8148-C483321AD2D9}">
          <dgm14:cNvPr xmlns:dgm14="http://schemas.microsoft.com/office/drawing/2010/diagram" id="0" name="" descr="21087592569860911"/>
        </a:ext>
      </dgm:extLst>
    </dgm:pt>
    <dgm:pt modelId="{75B48EED-59A6-4DD1-AA8A-B22D30825619}" type="pres">
      <dgm:prSet presAssocID="{332C9905-C3DD-4E25-B821-1BC24187D709}" presName="wedgeRectCallout1" presStyleLbl="node1" presStyleCnt="3">
        <dgm:presLayoutVars>
          <dgm:bulletEnabled val="1"/>
        </dgm:presLayoutVars>
      </dgm:prSet>
      <dgm:spPr/>
      <dgm:t>
        <a:bodyPr/>
        <a:lstStyle/>
        <a:p/>
      </dgm:t>
    </dgm:pt>
    <dgm:pt modelId="{F51384E2-32E7-40FB-9B90-8B463387D330}" type="pres">
      <dgm:prSet presAssocID="{D9668E87-AE53-4817-9C2D-9C3BD9CAA9E8}" presName="sibTrans"/>
      <dgm:spPr/>
      <dgm:t>
        <a:bodyPr/>
        <a:lstStyle/>
        <a:p/>
      </dgm:t>
    </dgm:pt>
    <dgm:pt modelId="{21D72C92-CF13-4416-B61D-98A89C1AD6C1}" type="pres">
      <dgm:prSet presAssocID="{2C328EEC-F17C-4468-A4FD-A292FBCBC649}" presName="composite"/>
      <dgm:spPr/>
      <dgm:t>
        <a:bodyPr/>
        <a:lstStyle/>
        <a:p/>
      </dgm:t>
    </dgm:pt>
    <dgm:pt modelId="{5972D53A-55AA-40E7-BD23-52ADB8B7B29F}" type="pres">
      <dgm:prSet presAssocID="{2C328EEC-F17C-4468-A4FD-A292FBCBC649}" presName="rect1" presStyleLbl="bgImgPlace1" presStyleIdx="1" presStyleCnt="3"/>
      <dgm:spPr>
        <a:blipFill rotWithShape="1">
          <a:blip r:embed="rId2">
            <a:extLst>
              <a:ext uri="{28A0092B-C50C-407E-A947-70E740481C1C}">
                <a14:useLocalDpi xmlns:a14="http://schemas.microsoft.com/office/drawing/2010/main" val="0"/>
              </a:ext>
            </a:extLst>
          </a:blip>
          <a:stretch>
            <a:fillRect l="-8000" r="-8000"/>
          </a:stretch>
        </a:blipFill>
        <a:ln>
          <a:noFill/>
        </a:ln>
        <a:sp3d z="-227350" prstMaterial="matte"/>
      </dgm:spPr>
      <dgm:t>
        <a:bodyPr/>
        <a:lstStyle/>
        <a:p/>
      </dgm:t>
      <dgm:extLst>
        <a:ext uri="{E40237B7-FDA0-4F09-8148-C483321AD2D9}">
          <dgm14:cNvPr xmlns:dgm14="http://schemas.microsoft.com/office/drawing/2010/diagram" id="0" name="" descr="5994528_104025270177_2"/>
        </a:ext>
      </dgm:extLst>
    </dgm:pt>
    <dgm:pt modelId="{8C4E039E-DA19-4B99-BE44-1357C75C7BB8}" type="pres">
      <dgm:prSet presAssocID="{2C328EEC-F17C-4468-A4FD-A292FBCBC649}" presName="wedgeRectCallout1" presStyleLbl="node1" presStyleIdx="1" presStyleCnt="3">
        <dgm:presLayoutVars>
          <dgm:bulletEnabled val="1"/>
        </dgm:presLayoutVars>
      </dgm:prSet>
      <dgm:spPr/>
      <dgm:t>
        <a:bodyPr/>
        <a:lstStyle/>
        <a:p/>
      </dgm:t>
    </dgm:pt>
    <dgm:pt modelId="{ACC484E3-3729-4FEA-9A36-A11F425F80DD}" type="pres">
      <dgm:prSet presAssocID="{D3019060-981C-4FA5-9FB6-69630FF0EDB5}" presName="sibTrans"/>
      <dgm:spPr/>
      <dgm:t>
        <a:bodyPr/>
        <a:lstStyle/>
        <a:p/>
      </dgm:t>
    </dgm:pt>
    <dgm:pt modelId="{562C120B-E73F-455B-BCD4-E7866016B05C}" type="pres">
      <dgm:prSet presAssocID="{6C012C94-19E9-43B6-8B1E-25E579F21457}" presName="composite"/>
      <dgm:spPr/>
      <dgm:t>
        <a:bodyPr/>
        <a:lstStyle/>
        <a:p/>
      </dgm:t>
    </dgm:pt>
    <dgm:pt modelId="{F715706D-A040-4A96-B2D8-5D2E144361CA}" type="pres">
      <dgm:prSet presAssocID="{6C012C94-19E9-43B6-8B1E-25E579F21457}" presName="rect1" presStyleLbl="bgImgPlace1" presStyleIdx="2" presStyleCnt="3" custLinFactNeighborX="6480" custLinFactNeighborY="-156"/>
      <dgm:spPr>
        <a:blipFill rotWithShape="1">
          <a:blip r:embed="rId3"/>
          <a:stretch>
            <a:fillRect t="-13000" b="-13000"/>
          </a:stretch>
        </a:blipFill>
        <a:ln>
          <a:noFill/>
        </a:ln>
        <a:sp3d z="-227350" prstMaterial="matte"/>
      </dgm:spPr>
      <dgm:t>
        <a:bodyPr/>
        <a:lstStyle/>
        <a:p/>
      </dgm:t>
      <dgm:extLst>
        <a:ext uri="{E40237B7-FDA0-4F09-8148-C483321AD2D9}">
          <dgm14:cNvPr xmlns:dgm14="http://schemas.microsoft.com/office/drawing/2010/diagram" id="0" name="" descr="火灾逃生"/>
        </a:ext>
      </dgm:extLst>
    </dgm:pt>
    <dgm:pt modelId="{62DBF0E8-36B6-4A01-901E-4FC33E287180}" type="pres">
      <dgm:prSet presAssocID="{6C012C94-19E9-43B6-8B1E-25E579F21457}" presName="wedgeRectCallout1" presStyleLbl="node1" presStyleIdx="2" presStyleCnt="3">
        <dgm:presLayoutVars>
          <dgm:bulletEnabled val="1"/>
        </dgm:presLayoutVars>
      </dgm:prSet>
      <dgm:spPr/>
      <dgm:t>
        <a:bodyPr/>
        <a:lstStyle/>
        <a:p/>
      </dgm:t>
    </dgm:pt>
  </dgm:ptLst>
  <dgm:cxnLst>
    <dgm:cxn modelId="{B188F6A1-DC9C-42D2-B543-F36FDDB1F7CA}" srcId="{DDFC7046-98FF-4CEF-A220-D270618B3A48}" destId="{332C9905-C3DD-4E25-B821-1BC24187D709}" srcOrd="0" destOrd="0" parTransId="{D247D23D-179E-49F4-954B-87D42485C170}" sibTransId="{D9668E87-AE53-4817-9C2D-9C3BD9CAA9E8}"/>
    <dgm:cxn modelId="{8B7C450F-2834-4B9C-976B-FD0099A648D5}" srcId="{DDFC7046-98FF-4CEF-A220-D270618B3A48}" destId="{2C328EEC-F17C-4468-A4FD-A292FBCBC649}" srcOrd="1" destOrd="0" parTransId="{D4ED208E-125F-422B-9304-C216026DF068}" sibTransId="{D3019060-981C-4FA5-9FB6-69630FF0EDB5}"/>
    <dgm:cxn modelId="{04FDABCC-ED13-4E09-B02F-C8BB04727CB1}" srcId="{DDFC7046-98FF-4CEF-A220-D270618B3A48}" destId="{6C012C94-19E9-43B6-8B1E-25E579F21457}" srcOrd="2" destOrd="0" parTransId="{D7814E14-A8CC-4E6E-880B-9DF15FF4B43B}" sibTransId="{225ABF95-F5D4-4CD7-A1FA-54160C9378D0}"/>
    <dgm:cxn modelId="{89570839-3CE0-49BA-8156-BB7B60568380}" type="presOf" srcId="{DDFC7046-98FF-4CEF-A220-D270618B3A48}" destId="{A05BC4E5-E017-4254-BA67-F16F88ECA802}" srcOrd="0" destOrd="0" presId="urn:microsoft.com/office/officeart/2008/layout/BendingPictureCaptionList"/>
    <dgm:cxn modelId="{403C7664-4F27-458F-AE09-315DC253F94B}" type="presParOf" srcId="{A05BC4E5-E017-4254-BA67-F16F88ECA802}" destId="{5DCE3684-02F4-4EFF-8A40-890782B32FBF}" srcOrd="0" destOrd="0" presId="urn:microsoft.com/office/officeart/2008/layout/BendingPictureCaptionList"/>
    <dgm:cxn modelId="{7D694D55-89AE-4E24-B61C-F27222793875}" type="presParOf" srcId="{5DCE3684-02F4-4EFF-8A40-890782B32FBF}" destId="{E7D9D7EB-1D4E-496A-A542-942C2007359E}" srcOrd="0" destOrd="0" presId="urn:microsoft.com/office/officeart/2008/layout/BendingPictureCaptionList"/>
    <dgm:cxn modelId="{F5E92F10-C77C-488C-9038-0F73E7700858}" type="presParOf" srcId="{5DCE3684-02F4-4EFF-8A40-890782B32FBF}" destId="{75B48EED-59A6-4DD1-AA8A-B22D30825619}" srcOrd="1" destOrd="0" presId="urn:microsoft.com/office/officeart/2008/layout/BendingPictureCaptionList"/>
    <dgm:cxn modelId="{040729CA-B46A-4C06-8086-40FD16B22EB7}" type="presOf" srcId="{332C9905-C3DD-4E25-B821-1BC24187D709}" destId="{75B48EED-59A6-4DD1-AA8A-B22D30825619}" srcOrd="0" destOrd="0" presId="urn:microsoft.com/office/officeart/2008/layout/BendingPictureCaptionList"/>
    <dgm:cxn modelId="{00A1401D-C6DE-4FED-B47F-72438F1AB260}" type="presParOf" srcId="{A05BC4E5-E017-4254-BA67-F16F88ECA802}" destId="{F51384E2-32E7-40FB-9B90-8B463387D330}" srcOrd="1" destOrd="0" presId="urn:microsoft.com/office/officeart/2008/layout/BendingPictureCaptionList"/>
    <dgm:cxn modelId="{6D7A7554-9ACD-4450-8BB0-99C5E6E91C48}" type="presParOf" srcId="{A05BC4E5-E017-4254-BA67-F16F88ECA802}" destId="{21D72C92-CF13-4416-B61D-98A89C1AD6C1}" srcOrd="2" destOrd="0" presId="urn:microsoft.com/office/officeart/2008/layout/BendingPictureCaptionList"/>
    <dgm:cxn modelId="{8D4FF6A3-0C1B-4A0F-A968-FEE8DE06FC6A}" type="presParOf" srcId="{21D72C92-CF13-4416-B61D-98A89C1AD6C1}" destId="{5972D53A-55AA-40E7-BD23-52ADB8B7B29F}" srcOrd="0" destOrd="0" presId="urn:microsoft.com/office/officeart/2008/layout/BendingPictureCaptionList"/>
    <dgm:cxn modelId="{4F7FF811-DB23-4D87-9425-42E0A221DD86}" type="presParOf" srcId="{21D72C92-CF13-4416-B61D-98A89C1AD6C1}" destId="{8C4E039E-DA19-4B99-BE44-1357C75C7BB8}" srcOrd="1" destOrd="0" presId="urn:microsoft.com/office/officeart/2008/layout/BendingPictureCaptionList"/>
    <dgm:cxn modelId="{698403BD-2582-4053-B9BA-779972EC96FE}" type="presOf" srcId="{2C328EEC-F17C-4468-A4FD-A292FBCBC649}" destId="{8C4E039E-DA19-4B99-BE44-1357C75C7BB8}" srcOrd="0" destOrd="0" presId="urn:microsoft.com/office/officeart/2008/layout/BendingPictureCaptionList"/>
    <dgm:cxn modelId="{D6E0863D-FAD6-45FD-B8BC-F0F4E4D496B7}" type="presParOf" srcId="{A05BC4E5-E017-4254-BA67-F16F88ECA802}" destId="{ACC484E3-3729-4FEA-9A36-A11F425F80DD}" srcOrd="3" destOrd="0" presId="urn:microsoft.com/office/officeart/2008/layout/BendingPictureCaptionList"/>
    <dgm:cxn modelId="{5769C6D5-012C-4F5E-95C0-98DED0BA5457}" type="presParOf" srcId="{A05BC4E5-E017-4254-BA67-F16F88ECA802}" destId="{562C120B-E73F-455B-BCD4-E7866016B05C}" srcOrd="4" destOrd="0" presId="urn:microsoft.com/office/officeart/2008/layout/BendingPictureCaptionList"/>
    <dgm:cxn modelId="{BDB93879-DFA6-4CF2-96B9-DFD8E5E007C0}" type="presParOf" srcId="{562C120B-E73F-455B-BCD4-E7866016B05C}" destId="{F715706D-A040-4A96-B2D8-5D2E144361CA}" srcOrd="0" destOrd="0" presId="urn:microsoft.com/office/officeart/2008/layout/BendingPictureCaptionList"/>
    <dgm:cxn modelId="{E00DE752-7188-4E94-9DB3-FB970FB43B5A}" type="presParOf" srcId="{562C120B-E73F-455B-BCD4-E7866016B05C}" destId="{62DBF0E8-36B6-4A01-901E-4FC33E287180}" srcOrd="1" destOrd="0" presId="urn:microsoft.com/office/officeart/2008/layout/BendingPictureCaptionList"/>
    <dgm:cxn modelId="{4847EF01-2385-4259-9FEA-7EB232260179}" type="presOf" srcId="{6C012C94-19E9-43B6-8B1E-25E579F21457}" destId="{62DBF0E8-36B6-4A01-901E-4FC33E287180}" srcOrd="0" destOrd="0" presId="urn:microsoft.com/office/officeart/2008/layout/BendingPictureCaptionList"/>
  </dgm:cxnLst>
  <dgm:bg/>
  <dgm:whole/>
  <dgm:extLst>
    <a:ext uri="http://schemas.microsoft.com/office/drawing/2008/diagram">
      <dsp:dataModelExt xmlns:dsp="http://schemas.microsoft.com/office/drawing/2008/diagram" relId="rId57"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27" name=""/>
      <dsp:cNvGrpSpPr/>
    </dsp:nvGrpSpPr>
    <dsp:grpSpPr/>
    <dsp:sp modelId="{273C693C-3553-4175-A4F3-EBBFBFE97753}">
      <dsp:nvSpPr>
        <dsp:cNvPr id="1028" name=""/>
        <dsp:cNvSpPr/>
      </dsp:nvSpPr>
      <dsp:spPr>
        <a:xfrm>
          <a:off x="6027" y="242578"/>
          <a:ext cx="3459094" cy="2964853"/>
        </a:xfrm>
        <a:prstGeom prst="rect">
          <a:avLst/>
        </a:prstGeom>
        <a:blipFill>
          <a:blip r:embed="rId1"/>
          <a:stretch>
            <a:fillRect l="-10000" r="-10000"/>
          </a:stretch>
        </a:blipFill>
        <a:ln>
          <a:solidFill>
            <a:srgbClr val="FF0000"/>
          </a:solidFill>
        </a:ln>
        <a:effectLst/>
      </dsp:spPr>
      <dsp:style>
        <a:lnRef idx="0">
          <a:scrgbClr r="0" g="0" b="0"/>
        </a:lnRef>
        <a:fillRef idx="1">
          <a:scrgbClr r="0" g="0" b="0"/>
        </a:fillRef>
        <a:effectRef idx="0">
          <a:scrgbClr r="0" g="0" b="0"/>
        </a:effectRef>
        <a:fontRef idx="minor"/>
      </dsp:style>
      <dsp:txBody>
        <a:bodyPr/>
        <a:lstStyle/>
        <a:p/>
      </dsp:txBody>
    </dsp:sp>
    <dsp:sp modelId="{A881E14A-334C-4D55-9E28-B9E9B72228F8}">
      <dsp:nvSpPr>
        <dsp:cNvPr id="1029" name=""/>
        <dsp:cNvSpPr/>
      </dsp:nvSpPr>
      <dsp:spPr>
        <a:xfrm>
          <a:off x="6027" y="2317976"/>
          <a:ext cx="3459094" cy="71156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鸡尾酒分层</a:t>
          </a:r>
          <a:r>
            <a:rPr lang="en-US" altLang="zh-CN" sz="2000" b="1" kern="1200">
              <a:latin typeface="微软雅黑" panose="020b0503020204020204" pitchFamily="34" charset="-122"/>
              <a:ea typeface="微软雅黑" panose="020b0503020204020204" pitchFamily="34" charset="-122"/>
            </a:rPr>
            <a:t>1</a:t>
          </a:r>
          <a:endParaRPr lang="zh-CN" altLang="en-US" sz="2000" b="1" kern="1200">
            <a:latin typeface="微软雅黑" panose="020b0503020204020204" pitchFamily="34" charset="-122"/>
            <a:ea typeface="微软雅黑" panose="020b0503020204020204" pitchFamily="34" charset="-122"/>
          </a:endParaRPr>
        </a:p>
      </dsp:txBody>
      <dsp:txXfrm>
        <a:off x="6027" y="2317976"/>
        <a:ext cx="3459094" cy="711564"/>
      </dsp:txXfrm>
    </dsp:sp>
    <dsp:sp modelId="{3E623A6D-1907-4CD8-BCB1-44D4BF03D94C}">
      <dsp:nvSpPr>
        <dsp:cNvPr id="1030" name=""/>
        <dsp:cNvSpPr/>
      </dsp:nvSpPr>
      <dsp:spPr>
        <a:xfrm>
          <a:off x="3817938" y="242578"/>
          <a:ext cx="3459094" cy="2964853"/>
        </a:xfrm>
        <a:prstGeom prst="rect">
          <a:avLst/>
        </a:prstGeom>
        <a:blipFill>
          <a:blip r:embed="rId2"/>
          <a:stretch>
            <a:fillRect t="-30000" b="-30000"/>
          </a:stretch>
        </a:blipFill>
        <a:ln>
          <a:solidFill>
            <a:srgbClr val="FF0000"/>
          </a:solidFill>
        </a:ln>
        <a:effectLst/>
      </dsp:spPr>
      <dsp:style>
        <a:lnRef idx="0">
          <a:scrgbClr r="0" g="0" b="0"/>
        </a:lnRef>
        <a:fillRef idx="1">
          <a:scrgbClr r="0" g="0" b="0"/>
        </a:fillRef>
        <a:effectRef idx="0">
          <a:scrgbClr r="0" g="0" b="0"/>
        </a:effectRef>
        <a:fontRef idx="minor"/>
      </dsp:style>
      <dsp:txBody>
        <a:bodyPr/>
        <a:lstStyle/>
        <a:p/>
      </dsp:txBody>
    </dsp:sp>
    <dsp:sp modelId="{091E155F-981B-4490-94D7-9622A8C8A70F}">
      <dsp:nvSpPr>
        <dsp:cNvPr id="1031" name=""/>
        <dsp:cNvSpPr/>
      </dsp:nvSpPr>
      <dsp:spPr>
        <a:xfrm>
          <a:off x="3817938" y="2317976"/>
          <a:ext cx="3459094" cy="71156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kern="1200">
              <a:latin typeface="微软雅黑" panose="020b0503020204020204" pitchFamily="34" charset="-122"/>
              <a:ea typeface="微软雅黑" panose="020b0503020204020204" pitchFamily="34" charset="-122"/>
            </a:rPr>
            <a:t>鸡尾酒分层</a:t>
          </a:r>
          <a:r>
            <a:rPr lang="en-US" altLang="zh-CN" sz="2000" kern="1200">
              <a:latin typeface="微软雅黑" panose="020b0503020204020204" pitchFamily="34" charset="-122"/>
              <a:ea typeface="微软雅黑" panose="020b0503020204020204" pitchFamily="34" charset="-122"/>
            </a:rPr>
            <a:t>2</a:t>
          </a:r>
          <a:endParaRPr lang="zh-CN" altLang="en-US" sz="2000" kern="1200">
            <a:latin typeface="微软雅黑" panose="020b0503020204020204" pitchFamily="34" charset="-122"/>
            <a:ea typeface="微软雅黑" panose="020b0503020204020204" pitchFamily="34" charset="-122"/>
          </a:endParaRPr>
        </a:p>
      </dsp:txBody>
      <dsp:txXfrm>
        <a:off x="3817938" y="2317976"/>
        <a:ext cx="3459094" cy="711564"/>
      </dsp:txXfrm>
    </dsp:sp>
    <dsp:sp modelId="{A8819F76-C838-4C62-A3C4-818ED36F7ABF}">
      <dsp:nvSpPr>
        <dsp:cNvPr id="1032" name=""/>
        <dsp:cNvSpPr/>
      </dsp:nvSpPr>
      <dsp:spPr>
        <a:xfrm>
          <a:off x="7629850" y="242578"/>
          <a:ext cx="3459094" cy="2964853"/>
        </a:xfrm>
        <a:prstGeom prst="rect">
          <a:avLst/>
        </a:prstGeom>
        <a:blipFill>
          <a:blip r:embed="rId3"/>
          <a:stretch>
            <a:fillRect t="-8000" b="-8000"/>
          </a:stretch>
        </a:blipFill>
        <a:ln>
          <a:solidFill>
            <a:srgbClr val="FF0000"/>
          </a:solidFill>
        </a:ln>
        <a:effectLst/>
      </dsp:spPr>
      <dsp:style>
        <a:lnRef idx="0">
          <a:scrgbClr r="0" g="0" b="0"/>
        </a:lnRef>
        <a:fillRef idx="1">
          <a:scrgbClr r="0" g="0" b="0"/>
        </a:fillRef>
        <a:effectRef idx="0">
          <a:scrgbClr r="0" g="0" b="0"/>
        </a:effectRef>
        <a:fontRef idx="minor"/>
      </dsp:style>
      <dsp:txBody>
        <a:bodyPr/>
        <a:lstStyle/>
        <a:p/>
      </dsp:txBody>
    </dsp:sp>
    <dsp:sp modelId="{CE6CA726-CA96-4BB1-8022-11E147C2C1F3}">
      <dsp:nvSpPr>
        <dsp:cNvPr id="1033" name=""/>
        <dsp:cNvSpPr/>
      </dsp:nvSpPr>
      <dsp:spPr>
        <a:xfrm>
          <a:off x="7629850" y="2317976"/>
          <a:ext cx="3459094" cy="71156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zh-CN" altLang="en-US" sz="2000" b="1" kern="1200">
              <a:latin typeface="微软雅黑" panose="020b0503020204020204" pitchFamily="34" charset="-122"/>
              <a:ea typeface="微软雅黑" panose="020b0503020204020204" pitchFamily="34" charset="-122"/>
            </a:rPr>
            <a:t>鸡尾酒分层</a:t>
          </a:r>
          <a:r>
            <a:rPr lang="en-US" altLang="zh-CN" sz="2000" b="1" kern="1200">
              <a:latin typeface="微软雅黑" panose="020b0503020204020204" pitchFamily="34" charset="-122"/>
              <a:ea typeface="微软雅黑" panose="020b0503020204020204" pitchFamily="34" charset="-122"/>
            </a:rPr>
            <a:t>3</a:t>
          </a:r>
          <a:endParaRPr lang="zh-CN" altLang="en-US" sz="2000" b="1" kern="1200">
            <a:latin typeface="微软雅黑" panose="020b0503020204020204" pitchFamily="34" charset="-122"/>
            <a:ea typeface="微软雅黑" panose="020b0503020204020204" pitchFamily="34" charset="-122"/>
          </a:endParaRPr>
        </a:p>
      </dsp:txBody>
      <dsp:txXfrm>
        <a:off x="7629850" y="2317976"/>
        <a:ext cx="3459094" cy="711564"/>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27" name=""/>
      <dsp:cNvGrpSpPr/>
    </dsp:nvGrpSpPr>
    <dsp:grpSpPr/>
    <dsp:sp modelId="{273C693C-3553-4175-A4F3-EBBFBFE97753}">
      <dsp:nvSpPr>
        <dsp:cNvPr id="1028" name=""/>
        <dsp:cNvSpPr/>
      </dsp:nvSpPr>
      <dsp:spPr>
        <a:xfrm>
          <a:off x="6027" y="242578"/>
          <a:ext cx="3459094" cy="2964853"/>
        </a:xfrm>
        <a:prstGeom prst="rect">
          <a:avLst/>
        </a:prstGeom>
        <a:blipFill>
          <a:blip r:embed="rId1"/>
          <a:stretch>
            <a:fillRect l="-10000" r="-10000"/>
          </a:stretch>
        </a:blipFill>
        <a:ln>
          <a:solidFill>
            <a:srgbClr val="FF0000"/>
          </a:solidFill>
        </a:ln>
        <a:effectLst/>
      </dsp:spPr>
      <dsp:style>
        <a:lnRef idx="0">
          <a:scrgbClr r="0" g="0" b="0"/>
        </a:lnRef>
        <a:fillRef idx="1">
          <a:scrgbClr r="0" g="0" b="0"/>
        </a:fillRef>
        <a:effectRef idx="0">
          <a:scrgbClr r="0" g="0" b="0"/>
        </a:effectRef>
        <a:fontRef idx="minor"/>
      </dsp:style>
      <dsp:txBody>
        <a:bodyPr/>
        <a:lstStyle/>
        <a:p/>
      </dsp:txBody>
    </dsp:sp>
    <dsp:sp modelId="{A881E14A-334C-4D55-9E28-B9E9B72228F8}">
      <dsp:nvSpPr>
        <dsp:cNvPr id="1029" name=""/>
        <dsp:cNvSpPr/>
      </dsp:nvSpPr>
      <dsp:spPr>
        <a:xfrm>
          <a:off x="6027" y="2317976"/>
          <a:ext cx="3459094" cy="71156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6027" y="2317976"/>
        <a:ext cx="3459094" cy="711564"/>
      </dsp:txXfrm>
    </dsp:sp>
    <dsp:sp modelId="{3E623A6D-1907-4CD8-BCB1-44D4BF03D94C}">
      <dsp:nvSpPr>
        <dsp:cNvPr id="1030" name=""/>
        <dsp:cNvSpPr/>
      </dsp:nvSpPr>
      <dsp:spPr>
        <a:xfrm>
          <a:off x="3817938" y="242578"/>
          <a:ext cx="3459094" cy="2964853"/>
        </a:xfrm>
        <a:prstGeom prst="rect">
          <a:avLst/>
        </a:prstGeom>
        <a:blipFill>
          <a:blip r:embed="rId2"/>
          <a:stretch>
            <a:fillRect t="-30000" b="-30000"/>
          </a:stretch>
        </a:blipFill>
        <a:ln>
          <a:solidFill>
            <a:srgbClr val="FF0000"/>
          </a:solidFill>
        </a:ln>
        <a:effectLst/>
      </dsp:spPr>
      <dsp:style>
        <a:lnRef idx="0">
          <a:scrgbClr r="0" g="0" b="0"/>
        </a:lnRef>
        <a:fillRef idx="1">
          <a:scrgbClr r="0" g="0" b="0"/>
        </a:fillRef>
        <a:effectRef idx="0">
          <a:scrgbClr r="0" g="0" b="0"/>
        </a:effectRef>
        <a:fontRef idx="minor"/>
      </dsp:style>
      <dsp:txBody>
        <a:bodyPr/>
        <a:lstStyle/>
        <a:p/>
      </dsp:txBody>
    </dsp:sp>
    <dsp:sp modelId="{091E155F-981B-4490-94D7-9622A8C8A70F}">
      <dsp:nvSpPr>
        <dsp:cNvPr id="1031" name=""/>
        <dsp:cNvSpPr/>
      </dsp:nvSpPr>
      <dsp:spPr>
        <a:xfrm>
          <a:off x="3817938" y="2317976"/>
          <a:ext cx="3459094" cy="71156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3817938" y="2317976"/>
        <a:ext cx="3459094" cy="711564"/>
      </dsp:txXfrm>
    </dsp:sp>
    <dsp:sp modelId="{A8819F76-C838-4C62-A3C4-818ED36F7ABF}">
      <dsp:nvSpPr>
        <dsp:cNvPr id="1032" name=""/>
        <dsp:cNvSpPr/>
      </dsp:nvSpPr>
      <dsp:spPr>
        <a:xfrm>
          <a:off x="7629850" y="242578"/>
          <a:ext cx="3459094" cy="2964853"/>
        </a:xfrm>
        <a:prstGeom prst="rect">
          <a:avLst/>
        </a:prstGeom>
        <a:blipFill>
          <a:blip r:embed="rId3"/>
          <a:stretch>
            <a:fillRect t="-8000" b="-8000"/>
          </a:stretch>
        </a:blipFill>
        <a:ln>
          <a:solidFill>
            <a:srgbClr val="FF0000"/>
          </a:solidFill>
        </a:ln>
        <a:effectLst/>
      </dsp:spPr>
      <dsp:style>
        <a:lnRef idx="0">
          <a:scrgbClr r="0" g="0" b="0"/>
        </a:lnRef>
        <a:fillRef idx="1">
          <a:scrgbClr r="0" g="0" b="0"/>
        </a:fillRef>
        <a:effectRef idx="0">
          <a:scrgbClr r="0" g="0" b="0"/>
        </a:effectRef>
        <a:fontRef idx="minor"/>
      </dsp:style>
      <dsp:txBody>
        <a:bodyPr/>
        <a:lstStyle/>
        <a:p/>
      </dsp:txBody>
    </dsp:sp>
    <dsp:sp modelId="{CE6CA726-CA96-4BB1-8022-11E147C2C1F3}">
      <dsp:nvSpPr>
        <dsp:cNvPr id="1033" name=""/>
        <dsp:cNvSpPr/>
      </dsp:nvSpPr>
      <dsp:spPr>
        <a:xfrm>
          <a:off x="7629850" y="2317976"/>
          <a:ext cx="3459094" cy="71156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endParaRPr lang="zh-CN" altLang="en-US" sz="3300" kern="1200"/>
        </a:p>
      </dsp:txBody>
      <dsp:txXfrm>
        <a:off x="7629850" y="2317976"/>
        <a:ext cx="3459094" cy="711564"/>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34" name=""/>
      <dsp:cNvGrpSpPr/>
    </dsp:nvGrpSpPr>
    <dsp:grpSpPr/>
    <dsp:sp modelId="{E7D9D7EB-1D4E-496A-A542-942C2007359E}">
      <dsp:nvSpPr>
        <dsp:cNvPr id="1035" name=""/>
        <dsp:cNvSpPr/>
      </dsp:nvSpPr>
      <dsp:spPr>
        <a:xfrm>
          <a:off x="700608" y="1680"/>
          <a:ext cx="3109505" cy="2487604"/>
        </a:xfrm>
        <a:prstGeom prst="rect">
          <a:avLst/>
        </a:prstGeom>
        <a:blipFill>
          <a:blip r:embed="rId1">
            <a:extLst>
              <a:ext uri="{28A0092B-C50C-407E-A947-70E740481C1C}">
                <a14:useLocalDpi xmlns:a14="http://schemas.microsoft.com/office/drawing/2010/main" val="0"/>
              </a:ext>
            </a:extLst>
          </a:blip>
          <a:stretch>
            <a:fillRect l="-10000" r="-10000"/>
          </a:stretch>
        </a:blipFill>
        <a:ln>
          <a:noFill/>
        </a:ln>
        <a:effectLst/>
        <a:sp3d z="-227350" prstMaterial="matte"/>
      </dsp:spPr>
      <dsp:style>
        <a:lnRef idx="0">
          <a:scrgbClr r="0" g="0" b="0"/>
        </a:lnRef>
        <a:fillRef idx="1">
          <a:scrgbClr r="0" g="0" b="0"/>
        </a:fillRef>
        <a:effectRef idx="0">
          <a:scrgbClr r="0" g="0" b="0"/>
        </a:effectRef>
        <a:fontRef idx="minor"/>
      </dsp:style>
      <dsp:txBody>
        <a:bodyPr/>
        <a:lstStyle/>
        <a:p/>
      </dsp:txBody>
    </dsp:sp>
    <dsp:sp modelId="{75B48EED-59A6-4DD1-AA8A-B22D30825619}">
      <dsp:nvSpPr>
        <dsp:cNvPr id="1036" name=""/>
        <dsp:cNvSpPr/>
      </dsp:nvSpPr>
      <dsp:spPr>
        <a:xfrm>
          <a:off x="980464" y="2240524"/>
          <a:ext cx="2767460" cy="870661"/>
        </a:xfrm>
        <a:prstGeom prst="wedgeRectCallout">
          <a:avLst>
            <a:gd name="adj1" fmla="val 20250"/>
            <a:gd name="adj2" fmla="val -607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zh-CN" altLang="en-US" sz="3600" kern="1200"/>
            <a:t>孔明灯</a:t>
          </a:r>
        </a:p>
      </dsp:txBody>
      <dsp:txXfrm>
        <a:off x="980464" y="2240524"/>
        <a:ext cx="2767460" cy="870661"/>
      </dsp:txXfrm>
    </dsp:sp>
    <dsp:sp modelId="{5972D53A-55AA-40E7-BD23-52ADB8B7B29F}">
      <dsp:nvSpPr>
        <dsp:cNvPr id="1037" name=""/>
        <dsp:cNvSpPr/>
      </dsp:nvSpPr>
      <dsp:spPr>
        <a:xfrm>
          <a:off x="4121065" y="1680"/>
          <a:ext cx="3109505" cy="2487604"/>
        </a:xfrm>
        <a:prstGeom prst="rect">
          <a:avLst/>
        </a:prstGeom>
        <a:blipFill rotWithShape="1">
          <a:blip r:embed="rId2">
            <a:extLst>
              <a:ext uri="{28A0092B-C50C-407E-A947-70E740481C1C}">
                <a14:useLocalDpi xmlns:a14="http://schemas.microsoft.com/office/drawing/2010/main" val="0"/>
              </a:ext>
            </a:extLst>
          </a:blip>
          <a:stretch>
            <a:fillRect l="-8000" r="-8000"/>
          </a:stretch>
        </a:blipFill>
        <a:ln>
          <a:noFill/>
        </a:ln>
        <a:effectLst/>
        <a:sp3d z="-227350" prstMaterial="matte"/>
      </dsp:spPr>
      <dsp:style>
        <a:lnRef idx="0">
          <a:scrgbClr r="0" g="0" b="0"/>
        </a:lnRef>
        <a:fillRef idx="1">
          <a:scrgbClr r="0" g="0" b="0"/>
        </a:fillRef>
        <a:effectRef idx="0">
          <a:scrgbClr r="0" g="0" b="0"/>
        </a:effectRef>
        <a:fontRef idx="minor"/>
      </dsp:style>
      <dsp:txBody>
        <a:bodyPr/>
        <a:lstStyle/>
        <a:p/>
      </dsp:txBody>
    </dsp:sp>
    <dsp:sp modelId="{8C4E039E-DA19-4B99-BE44-1357C75C7BB8}">
      <dsp:nvSpPr>
        <dsp:cNvPr id="1038" name=""/>
        <dsp:cNvSpPr/>
      </dsp:nvSpPr>
      <dsp:spPr>
        <a:xfrm>
          <a:off x="4400920" y="2240524"/>
          <a:ext cx="2767460" cy="870661"/>
        </a:xfrm>
        <a:prstGeom prst="wedgeRectCallout">
          <a:avLst>
            <a:gd name="adj1" fmla="val 20250"/>
            <a:gd name="adj2" fmla="val -607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zh-CN" altLang="en-US" sz="3600" kern="1200"/>
            <a:t>热气球</a:t>
          </a:r>
        </a:p>
      </dsp:txBody>
      <dsp:txXfrm>
        <a:off x="4400920" y="2240524"/>
        <a:ext cx="2767460" cy="870661"/>
      </dsp:txXfrm>
    </dsp:sp>
    <dsp:sp modelId="{F715706D-A040-4A96-B2D8-5D2E144361CA}">
      <dsp:nvSpPr>
        <dsp:cNvPr id="1039" name=""/>
        <dsp:cNvSpPr/>
      </dsp:nvSpPr>
      <dsp:spPr>
        <a:xfrm>
          <a:off x="7743017" y="0"/>
          <a:ext cx="3109505" cy="2487604"/>
        </a:xfrm>
        <a:prstGeom prst="rect">
          <a:avLst/>
        </a:prstGeom>
        <a:blipFill rotWithShape="1">
          <a:blip r:embed="rId3"/>
          <a:stretch>
            <a:fillRect t="-13000" b="-13000"/>
          </a:stretch>
        </a:blipFill>
        <a:ln>
          <a:noFill/>
        </a:ln>
        <a:effectLst/>
        <a:sp3d z="-227350" prstMaterial="matte"/>
      </dsp:spPr>
      <dsp:style>
        <a:lnRef idx="0">
          <a:scrgbClr r="0" g="0" b="0"/>
        </a:lnRef>
        <a:fillRef idx="1">
          <a:scrgbClr r="0" g="0" b="0"/>
        </a:fillRef>
        <a:effectRef idx="0">
          <a:scrgbClr r="0" g="0" b="0"/>
        </a:effectRef>
        <a:fontRef idx="minor"/>
      </dsp:style>
      <dsp:txBody>
        <a:bodyPr/>
        <a:lstStyle/>
        <a:p/>
      </dsp:txBody>
    </dsp:sp>
    <dsp:sp modelId="{62DBF0E8-36B6-4A01-901E-4FC33E287180}">
      <dsp:nvSpPr>
        <dsp:cNvPr id="1040" name=""/>
        <dsp:cNvSpPr/>
      </dsp:nvSpPr>
      <dsp:spPr>
        <a:xfrm>
          <a:off x="7821376" y="2240524"/>
          <a:ext cx="2767460" cy="870661"/>
        </a:xfrm>
        <a:prstGeom prst="wedgeRectCallout">
          <a:avLst>
            <a:gd name="adj1" fmla="val 20250"/>
            <a:gd name="adj2" fmla="val -607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zh-CN" altLang="en-US" sz="3600" kern="1200"/>
            <a:t>火灾逃生</a:t>
          </a:r>
        </a:p>
      </dsp:txBody>
      <dsp:txXfrm>
        <a:off x="7821376" y="2240524"/>
        <a:ext cx="2767460" cy="870661"/>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27" name=""/>
      <dsp:cNvGrpSpPr/>
    </dsp:nvGrpSpPr>
    <dsp:grpSpPr/>
    <dsp:sp modelId="{E7D9D7EB-1D4E-496A-A542-942C2007359E}">
      <dsp:nvSpPr>
        <dsp:cNvPr id="1028" name=""/>
        <dsp:cNvSpPr/>
      </dsp:nvSpPr>
      <dsp:spPr>
        <a:xfrm>
          <a:off x="304799" y="625261"/>
          <a:ext cx="3109505" cy="2487604"/>
        </a:xfrm>
        <a:prstGeom prst="rect">
          <a:avLst/>
        </a:prstGeom>
        <a:blipFill>
          <a:blip r:embed="rId1">
            <a:extLst>
              <a:ext uri="{28A0092B-C50C-407E-A947-70E740481C1C}">
                <a14:useLocalDpi xmlns:a14="http://schemas.microsoft.com/office/drawing/2010/main" val="0"/>
              </a:ext>
            </a:extLst>
          </a:blip>
          <a:stretch>
            <a:fillRect l="-10000" r="-10000"/>
          </a:stretch>
        </a:blipFill>
        <a:ln>
          <a:noFill/>
        </a:ln>
        <a:effectLst/>
        <a:sp3d z="-227350" prstMaterial="matte"/>
      </dsp:spPr>
      <dsp:style>
        <a:lnRef idx="0">
          <a:scrgbClr r="0" g="0" b="0"/>
        </a:lnRef>
        <a:fillRef idx="1">
          <a:scrgbClr r="0" g="0" b="0"/>
        </a:fillRef>
        <a:effectRef idx="0">
          <a:scrgbClr r="0" g="0" b="0"/>
        </a:effectRef>
        <a:fontRef idx="minor"/>
      </dsp:style>
      <dsp:txBody>
        <a:bodyPr/>
        <a:lstStyle/>
        <a:p/>
      </dsp:txBody>
    </dsp:sp>
    <dsp:sp modelId="{75B48EED-59A6-4DD1-AA8A-B22D30825619}">
      <dsp:nvSpPr>
        <dsp:cNvPr id="1029" name=""/>
        <dsp:cNvSpPr/>
      </dsp:nvSpPr>
      <dsp:spPr>
        <a:xfrm>
          <a:off x="980464" y="2240524"/>
          <a:ext cx="2767460" cy="870661"/>
        </a:xfrm>
        <a:prstGeom prst="wedgeRectCallout">
          <a:avLst>
            <a:gd name="adj1" fmla="val 20250"/>
            <a:gd name="adj2" fmla="val -607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zh-CN" altLang="en-US" sz="3600" kern="1200"/>
            <a:t>孔明灯</a:t>
          </a:r>
        </a:p>
      </dsp:txBody>
      <dsp:txXfrm>
        <a:off x="980464" y="2240524"/>
        <a:ext cx="2767460" cy="870661"/>
      </dsp:txXfrm>
    </dsp:sp>
    <dsp:sp modelId="{5972D53A-55AA-40E7-BD23-52ADB8B7B29F}">
      <dsp:nvSpPr>
        <dsp:cNvPr id="1030" name=""/>
        <dsp:cNvSpPr/>
      </dsp:nvSpPr>
      <dsp:spPr>
        <a:xfrm>
          <a:off x="4121065" y="1680"/>
          <a:ext cx="3109505" cy="2487604"/>
        </a:xfrm>
        <a:prstGeom prst="rect">
          <a:avLst/>
        </a:prstGeom>
        <a:blipFill rotWithShape="1">
          <a:blip r:embed="rId2">
            <a:extLst>
              <a:ext uri="{28A0092B-C50C-407E-A947-70E740481C1C}">
                <a14:useLocalDpi xmlns:a14="http://schemas.microsoft.com/office/drawing/2010/main" val="0"/>
              </a:ext>
            </a:extLst>
          </a:blip>
          <a:stretch>
            <a:fillRect l="-8000" r="-8000"/>
          </a:stretch>
        </a:blipFill>
        <a:ln>
          <a:noFill/>
        </a:ln>
        <a:effectLst/>
        <a:sp3d z="-227350" prstMaterial="matte"/>
      </dsp:spPr>
      <dsp:style>
        <a:lnRef idx="0">
          <a:scrgbClr r="0" g="0" b="0"/>
        </a:lnRef>
        <a:fillRef idx="1">
          <a:scrgbClr r="0" g="0" b="0"/>
        </a:fillRef>
        <a:effectRef idx="0">
          <a:scrgbClr r="0" g="0" b="0"/>
        </a:effectRef>
        <a:fontRef idx="minor"/>
      </dsp:style>
      <dsp:txBody>
        <a:bodyPr/>
        <a:lstStyle/>
        <a:p/>
      </dsp:txBody>
    </dsp:sp>
    <dsp:sp modelId="{8C4E039E-DA19-4B99-BE44-1357C75C7BB8}">
      <dsp:nvSpPr>
        <dsp:cNvPr id="1031" name=""/>
        <dsp:cNvSpPr/>
      </dsp:nvSpPr>
      <dsp:spPr>
        <a:xfrm>
          <a:off x="4400920" y="2240524"/>
          <a:ext cx="2767460" cy="870661"/>
        </a:xfrm>
        <a:prstGeom prst="wedgeRectCallout">
          <a:avLst>
            <a:gd name="adj1" fmla="val 20250"/>
            <a:gd name="adj2" fmla="val -607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zh-CN" altLang="en-US" sz="3600" kern="1200"/>
            <a:t>热气球</a:t>
          </a:r>
        </a:p>
      </dsp:txBody>
      <dsp:txXfrm>
        <a:off x="4400920" y="2240524"/>
        <a:ext cx="2767460" cy="870661"/>
      </dsp:txXfrm>
    </dsp:sp>
    <dsp:sp modelId="{F715706D-A040-4A96-B2D8-5D2E144361CA}">
      <dsp:nvSpPr>
        <dsp:cNvPr id="1032" name=""/>
        <dsp:cNvSpPr/>
      </dsp:nvSpPr>
      <dsp:spPr>
        <a:xfrm>
          <a:off x="7743017" y="0"/>
          <a:ext cx="3109505" cy="2487604"/>
        </a:xfrm>
        <a:prstGeom prst="rect">
          <a:avLst/>
        </a:prstGeom>
        <a:blipFill rotWithShape="1">
          <a:blip r:embed="rId3"/>
          <a:stretch>
            <a:fillRect t="-13000" b="-13000"/>
          </a:stretch>
        </a:blipFill>
        <a:ln>
          <a:noFill/>
        </a:ln>
        <a:effectLst/>
        <a:sp3d z="-227350" prstMaterial="matte"/>
      </dsp:spPr>
      <dsp:style>
        <a:lnRef idx="0">
          <a:scrgbClr r="0" g="0" b="0"/>
        </a:lnRef>
        <a:fillRef idx="1">
          <a:scrgbClr r="0" g="0" b="0"/>
        </a:fillRef>
        <a:effectRef idx="0">
          <a:scrgbClr r="0" g="0" b="0"/>
        </a:effectRef>
        <a:fontRef idx="minor"/>
      </dsp:style>
      <dsp:txBody>
        <a:bodyPr/>
        <a:lstStyle/>
        <a:p/>
      </dsp:txBody>
    </dsp:sp>
    <dsp:sp modelId="{62DBF0E8-36B6-4A01-901E-4FC33E287180}">
      <dsp:nvSpPr>
        <dsp:cNvPr id="1033" name=""/>
        <dsp:cNvSpPr/>
      </dsp:nvSpPr>
      <dsp:spPr>
        <a:xfrm>
          <a:off x="7821376" y="2240524"/>
          <a:ext cx="2767460" cy="870661"/>
        </a:xfrm>
        <a:prstGeom prst="wedgeRectCallout">
          <a:avLst>
            <a:gd name="adj1" fmla="val 20250"/>
            <a:gd name="adj2" fmla="val -607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zh-CN" altLang="en-US" sz="3600" kern="1200"/>
            <a:t>火灾逃生</a:t>
          </a:r>
        </a:p>
      </dsp:txBody>
      <dsp:txXfrm>
        <a:off x="7821376" y="2240524"/>
        <a:ext cx="2767460" cy="870661"/>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type="rect" r:blip="" blipPhldr="1">
            <dgm:adjLst/>
          </dgm:shape>
          <dgm:presOf/>
        </dgm:layoutNode>
        <dgm:layoutNode name="rect2" styleLbl="trBgShp">
          <dgm:varLst>
            <dgm:bulletEnabled val="1"/>
          </dgm:varLst>
          <dgm:alg type="tx">
            <dgm:param type="txAnchorVertCh" val="mid"/>
          </dgm:alg>
          <dgm:shape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type="rect" r:blip="" blipPhldr="1">
            <dgm:adjLst/>
          </dgm:shape>
          <dgm:presOf/>
        </dgm:layoutNode>
        <dgm:layoutNode name="wedgeRectCallout1" styleLbl="node1">
          <dgm:varLst>
            <dgm:bulletEnabled val="1"/>
          </dgm:varLst>
          <dgm:alg type="tx"/>
          <dgm:choose name="Name7">
            <dgm:if name="Name8" func="var" arg="dir" op="equ" val="norm">
              <dgm:shape type="wedgeRectCallout" r:blip="">
                <dgm:adjLst>
                  <dgm:adj idx="1" val="0.2025"/>
                  <dgm:adj idx="2" val="-0.607"/>
                </dgm:adjLst>
              </dgm:shape>
            </dgm:if>
            <dgm:else name="Name9">
              <dgm:shape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type="rect" r:blip="" blipPhldr="1">
            <dgm:adjLst/>
          </dgm:shape>
          <dgm:presOf/>
        </dgm:layoutNode>
        <dgm:layoutNode name="wedgeRectCallout1" styleLbl="node1">
          <dgm:varLst>
            <dgm:bulletEnabled val="1"/>
          </dgm:varLst>
          <dgm:alg type="tx"/>
          <dgm:choose name="Name7">
            <dgm:if name="Name8" func="var" arg="dir" op="equ" val="norm">
              <dgm:shape type="wedgeRectCallout" r:blip="">
                <dgm:adjLst>
                  <dgm:adj idx="1" val="0.2025"/>
                  <dgm:adj idx="2" val="-0.607"/>
                </dgm:adjLst>
              </dgm:shape>
            </dgm:if>
            <dgm:else name="Name9">
              <dgm:shape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&#65279;<?xml version="1.0" encoding="utf-8" standalone="yes"?><Relationships xmlns="http://schemas.openxmlformats.org/package/2006/relationships"><Relationship Id="rId1" Type="http://schemas.openxmlformats.org/officeDocument/2006/relationships/image" Target="../media/image18.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0.wmf" /></Relationship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0.xml"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a:extLst>
              <a:ext uri="{FF2B5EF4-FFF2-40B4-BE49-F238E27FC236}">
                <a16:creationId xmlns:a16="http://schemas.microsoft.com/office/drawing/2014/main" id="{8AA2D013-02B1-3A69-FC66-2BF287F8451C}"/>
              </a:ext>
            </a:extLst>
          </p:cNvPr>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7E6A14-D57A-73E3-6D44-A9F00E8DB2F3}"/>
              </a:ext>
            </a:extLst>
          </p:cNvPr>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074D213-06C1-AC99-B8D3-E803CACBDEF4}"/>
              </a:ext>
            </a:extLst>
          </p:cNvPr>
          <p:cNvSpPr>
            <a:spLocks noGrp="1"/>
          </p:cNvSpPr>
          <p:nvPr>
            <p:ph type="dt" sz="half" idx="10"/>
            <p:custDataLst>
              <p:tags r:id="rId4"/>
            </p:custDataLst>
          </p:nvPr>
        </p:nvSpPr>
        <p:spPr/>
        <p:txBody>
          <a:bodyPr/>
          <a:lstStyle/>
          <a:p>
            <a:fld id="{97F1990A-B7A8-46D9-830C-8EB482701637}"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193285E0-5EB3-0155-C233-A0389C352729}"/>
              </a:ext>
            </a:extLst>
          </p:cNvPr>
          <p:cNvSpPr>
            <a:spLocks noGrp="1"/>
          </p:cNvSpPr>
          <p:nvPr>
            <p:ph type="ftr" sz="quarter" idx="11"/>
            <p:custDataLst>
              <p:tags r:id="rId5"/>
            </p:custDataLst>
          </p:nvPr>
        </p:nvSpPr>
        <p:spPr/>
        <p:txBody>
          <a:bodyPr/>
          <a:lstStyle/>
          <a:p>
            <a:endParaRPr lang="zh-CN" altLang="en-US"/>
          </a:p>
        </p:txBody>
      </p:sp>
      <p:sp>
        <p:nvSpPr>
          <p:cNvPr id="6" name="灯片编号占位符 5">
            <a:extLst>
              <a:ext uri="{FF2B5EF4-FFF2-40B4-BE49-F238E27FC236}">
                <a16:creationId xmlns:a16="http://schemas.microsoft.com/office/drawing/2014/main" id="{8CC42773-2D0D-081C-CF5D-004DCBB3D99C}"/>
              </a:ext>
            </a:extLst>
          </p:cNvPr>
          <p:cNvSpPr>
            <a:spLocks noGrp="1"/>
          </p:cNvSpPr>
          <p:nvPr>
            <p:ph type="sldNum" sz="quarter" idx="12"/>
            <p:custDataLst>
              <p:tags r:id="rId6"/>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38063891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a:extLst>
              <a:ext uri="{FF2B5EF4-FFF2-40B4-BE49-F238E27FC236}">
                <a16:creationId xmlns:a16="http://schemas.microsoft.com/office/drawing/2014/main" id="{7E43846E-70C6-20D1-6808-1D2FB7D23100}"/>
              </a:ext>
            </a:extLst>
          </p:cNvPr>
          <p:cNvSpPr>
            <a:spLocks noGrp="1"/>
          </p:cNvSpPr>
          <p:nvPr>
            <p:ph type="title"/>
            <p:custDataLst>
              <p:tags r:id="rId2"/>
            </p:custDataLst>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4C93335-D6CB-4488-CEB1-D255CBA8A9DD}"/>
              </a:ext>
            </a:extLst>
          </p:cNvPr>
          <p:cNvSpPr>
            <a:spLocks noGrp="1"/>
          </p:cNvSpPr>
          <p:nvPr>
            <p:ph type="body" orient="vert" idx="1"/>
            <p:custDataLst>
              <p:tags r:id="rId3"/>
            </p:custDataLst>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C08064-B643-D510-2C60-7A9DDF18B38E}"/>
              </a:ext>
            </a:extLst>
          </p:cNvPr>
          <p:cNvSpPr>
            <a:spLocks noGrp="1"/>
          </p:cNvSpPr>
          <p:nvPr>
            <p:ph type="dt" sz="half" idx="10"/>
            <p:custDataLst>
              <p:tags r:id="rId4"/>
            </p:custDataLst>
          </p:nvPr>
        </p:nvSpPr>
        <p:spPr/>
        <p:txBody>
          <a:bodyPr/>
          <a:lstStyle/>
          <a:p>
            <a:fld id="{97F1990A-B7A8-46D9-830C-8EB482701637}"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312FFAAC-87FC-7582-0DFE-CC055043A1D4}"/>
              </a:ext>
            </a:extLst>
          </p:cNvPr>
          <p:cNvSpPr>
            <a:spLocks noGrp="1"/>
          </p:cNvSpPr>
          <p:nvPr>
            <p:ph type="ftr" sz="quarter" idx="11"/>
            <p:custDataLst>
              <p:tags r:id="rId5"/>
            </p:custDataLst>
          </p:nvPr>
        </p:nvSpPr>
        <p:spPr/>
        <p:txBody>
          <a:bodyPr/>
          <a:lstStyle/>
          <a:p>
            <a:endParaRPr lang="zh-CN" altLang="en-US"/>
          </a:p>
        </p:txBody>
      </p:sp>
      <p:sp>
        <p:nvSpPr>
          <p:cNvPr id="6" name="灯片编号占位符 5">
            <a:extLst>
              <a:ext uri="{FF2B5EF4-FFF2-40B4-BE49-F238E27FC236}">
                <a16:creationId xmlns:a16="http://schemas.microsoft.com/office/drawing/2014/main" id="{2445B6DA-79D5-FD70-5778-2CA684555734}"/>
              </a:ext>
            </a:extLst>
          </p:cNvPr>
          <p:cNvSpPr>
            <a:spLocks noGrp="1"/>
          </p:cNvSpPr>
          <p:nvPr>
            <p:ph type="sldNum" sz="quarter" idx="12"/>
            <p:custDataLst>
              <p:tags r:id="rId6"/>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415923917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a:extLst>
              <a:ext uri="{FF2B5EF4-FFF2-40B4-BE49-F238E27FC236}">
                <a16:creationId xmlns:a16="http://schemas.microsoft.com/office/drawing/2014/main" id="{241456FD-FCD6-AFF3-12A8-97AD92FDFA96}"/>
              </a:ext>
            </a:extLst>
          </p:cNvPr>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143184A-2919-2FCD-366A-0B56C42EE7F1}"/>
              </a:ext>
            </a:extLst>
          </p:cNvPr>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6D3702D-0199-707C-6A78-B4AA955728A8}"/>
              </a:ext>
            </a:extLst>
          </p:cNvPr>
          <p:cNvSpPr>
            <a:spLocks noGrp="1"/>
          </p:cNvSpPr>
          <p:nvPr>
            <p:ph type="dt" sz="half" idx="10"/>
            <p:custDataLst>
              <p:tags r:id="rId4"/>
            </p:custDataLst>
          </p:nvPr>
        </p:nvSpPr>
        <p:spPr/>
        <p:txBody>
          <a:bodyPr/>
          <a:lstStyle/>
          <a:p>
            <a:fld id="{97F1990A-B7A8-46D9-830C-8EB482701637}"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9B1A5F19-A8D4-0796-6A49-3A4614FEDB7D}"/>
              </a:ext>
            </a:extLst>
          </p:cNvPr>
          <p:cNvSpPr>
            <a:spLocks noGrp="1"/>
          </p:cNvSpPr>
          <p:nvPr>
            <p:ph type="ftr" sz="quarter" idx="11"/>
            <p:custDataLst>
              <p:tags r:id="rId5"/>
            </p:custDataLst>
          </p:nvPr>
        </p:nvSpPr>
        <p:spPr/>
        <p:txBody>
          <a:bodyPr/>
          <a:lstStyle/>
          <a:p>
            <a:endParaRPr lang="zh-CN" altLang="en-US"/>
          </a:p>
        </p:txBody>
      </p:sp>
      <p:sp>
        <p:nvSpPr>
          <p:cNvPr id="6" name="灯片编号占位符 5">
            <a:extLst>
              <a:ext uri="{FF2B5EF4-FFF2-40B4-BE49-F238E27FC236}">
                <a16:creationId xmlns:a16="http://schemas.microsoft.com/office/drawing/2014/main" id="{A417FC5B-D127-E1B0-B410-ACAF355F5581}"/>
              </a:ext>
            </a:extLst>
          </p:cNvPr>
          <p:cNvSpPr>
            <a:spLocks noGrp="1"/>
          </p:cNvSpPr>
          <p:nvPr>
            <p:ph type="sldNum" sz="quarter" idx="12"/>
            <p:custDataLst>
              <p:tags r:id="rId6"/>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7475448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bg>
      <p:bgRef idx="1001">
        <a:schemeClr val="bg1"/>
      </p:bgRef>
    </p:bg>
    <p:spTree>
      <p:nvGrpSpPr>
        <p:cNvPr id="1" name=""/>
        <p:cNvGrpSpPr/>
        <p:nvPr>
          <p:custDataLst>
            <p:tags r:id="rId1"/>
          </p:custDataLst>
        </p:nvPr>
      </p:nvGrpSpPr>
      <p:grpSpPr>
        <a:xfrm>
          <a:off x="0" y="0"/>
          <a:ext cx="0" cy="0"/>
        </a:xfrm>
      </p:grpSpPr>
    </p:spTree>
    <p:extLst>
      <p:ext uri="{BB962C8B-B14F-4D97-AF65-F5344CB8AC3E}">
        <p14:creationId xmlns:p14="http://schemas.microsoft.com/office/powerpoint/2010/main" val="239803501"/>
      </p:ext>
    </p:extLst>
  </p:cSld>
  <p:clrMapOvr>
    <a:overrideClrMapping bg1="lt1" tx1="dk1" bg2="lt2" tx2="dk2" accent1="accent1" accent2="accent2" accent3="accent3" accent4="accent4" accent5="accent5" accent6="accent6" hlink="hlink" folHlink="folHlink"/>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a:extLst>
              <a:ext uri="{FF2B5EF4-FFF2-40B4-BE49-F238E27FC236}">
                <a16:creationId xmlns:a16="http://schemas.microsoft.com/office/drawing/2014/main" id="{720F615B-3028-FD79-73C3-91D93E0F1D1B}"/>
              </a:ext>
            </a:extLst>
          </p:cNvPr>
          <p:cNvSpPr>
            <a:spLocks noGrp="1"/>
          </p:cNvSpPr>
          <p:nvPr>
            <p:ph type="title"/>
            <p:custDataLst>
              <p:tags r:id="rId2"/>
            </p:custDataLst>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A63F9CF-A947-6F74-0CC2-D6DB7D13B872}"/>
              </a:ext>
            </a:extLst>
          </p:cNvPr>
          <p:cNvSpPr>
            <a:spLocks noGrp="1"/>
          </p:cNvSpPr>
          <p:nvPr>
            <p:ph idx="1"/>
            <p:custDataLst>
              <p:tags r:id="rId3"/>
            </p:custDataLst>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5CF6650-C892-1F73-6629-996082D16871}"/>
              </a:ext>
            </a:extLst>
          </p:cNvPr>
          <p:cNvSpPr>
            <a:spLocks noGrp="1"/>
          </p:cNvSpPr>
          <p:nvPr>
            <p:ph type="dt" sz="half" idx="10"/>
            <p:custDataLst>
              <p:tags r:id="rId4"/>
            </p:custDataLst>
          </p:nvPr>
        </p:nvSpPr>
        <p:spPr/>
        <p:txBody>
          <a:bodyPr/>
          <a:lstStyle/>
          <a:p>
            <a:fld id="{97F1990A-B7A8-46D9-830C-8EB482701637}"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9A9BDF4E-4D21-FF89-F6E0-38C61BB883A0}"/>
              </a:ext>
            </a:extLst>
          </p:cNvPr>
          <p:cNvSpPr>
            <a:spLocks noGrp="1"/>
          </p:cNvSpPr>
          <p:nvPr>
            <p:ph type="ftr" sz="quarter" idx="11"/>
            <p:custDataLst>
              <p:tags r:id="rId5"/>
            </p:custDataLst>
          </p:nvPr>
        </p:nvSpPr>
        <p:spPr/>
        <p:txBody>
          <a:bodyPr/>
          <a:lstStyle/>
          <a:p>
            <a:endParaRPr lang="zh-CN" altLang="en-US"/>
          </a:p>
        </p:txBody>
      </p:sp>
      <p:sp>
        <p:nvSpPr>
          <p:cNvPr id="6" name="灯片编号占位符 5">
            <a:extLst>
              <a:ext uri="{FF2B5EF4-FFF2-40B4-BE49-F238E27FC236}">
                <a16:creationId xmlns:a16="http://schemas.microsoft.com/office/drawing/2014/main" id="{A79A7F10-F24A-FF37-D8B8-4EEA8CC4B38E}"/>
              </a:ext>
            </a:extLst>
          </p:cNvPr>
          <p:cNvSpPr>
            <a:spLocks noGrp="1"/>
          </p:cNvSpPr>
          <p:nvPr>
            <p:ph type="sldNum" sz="quarter" idx="12"/>
            <p:custDataLst>
              <p:tags r:id="rId6"/>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85486091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a:extLst>
              <a:ext uri="{FF2B5EF4-FFF2-40B4-BE49-F238E27FC236}">
                <a16:creationId xmlns:a16="http://schemas.microsoft.com/office/drawing/2014/main" id="{356AE6C6-CF46-B7A0-5748-8BA532F304DB}"/>
              </a:ext>
            </a:extLst>
          </p:cNvPr>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75FE929-061D-EF53-97B6-822D45625523}"/>
              </a:ext>
            </a:extLst>
          </p:cNvPr>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7E48D16-B381-1FA1-416B-A5FF5B4F251C}"/>
              </a:ext>
            </a:extLst>
          </p:cNvPr>
          <p:cNvSpPr>
            <a:spLocks noGrp="1"/>
          </p:cNvSpPr>
          <p:nvPr>
            <p:ph type="dt" sz="half" idx="10"/>
            <p:custDataLst>
              <p:tags r:id="rId4"/>
            </p:custDataLst>
          </p:nvPr>
        </p:nvSpPr>
        <p:spPr/>
        <p:txBody>
          <a:bodyPr/>
          <a:lstStyle/>
          <a:p>
            <a:fld id="{97F1990A-B7A8-46D9-830C-8EB482701637}"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93C79568-C6D6-169F-61B6-AF7D7F9E9FB7}"/>
              </a:ext>
            </a:extLst>
          </p:cNvPr>
          <p:cNvSpPr>
            <a:spLocks noGrp="1"/>
          </p:cNvSpPr>
          <p:nvPr>
            <p:ph type="ftr" sz="quarter" idx="11"/>
            <p:custDataLst>
              <p:tags r:id="rId5"/>
            </p:custDataLst>
          </p:nvPr>
        </p:nvSpPr>
        <p:spPr/>
        <p:txBody>
          <a:bodyPr/>
          <a:lstStyle/>
          <a:p>
            <a:endParaRPr lang="zh-CN" altLang="en-US"/>
          </a:p>
        </p:txBody>
      </p:sp>
      <p:sp>
        <p:nvSpPr>
          <p:cNvPr id="6" name="灯片编号占位符 5">
            <a:extLst>
              <a:ext uri="{FF2B5EF4-FFF2-40B4-BE49-F238E27FC236}">
                <a16:creationId xmlns:a16="http://schemas.microsoft.com/office/drawing/2014/main" id="{752CCEBF-3308-76F1-D789-342CA55E5D1D}"/>
              </a:ext>
            </a:extLst>
          </p:cNvPr>
          <p:cNvSpPr>
            <a:spLocks noGrp="1"/>
          </p:cNvSpPr>
          <p:nvPr>
            <p:ph type="sldNum" sz="quarter" idx="12"/>
            <p:custDataLst>
              <p:tags r:id="rId6"/>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261355589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a:extLst>
              <a:ext uri="{FF2B5EF4-FFF2-40B4-BE49-F238E27FC236}">
                <a16:creationId xmlns:a16="http://schemas.microsoft.com/office/drawing/2014/main" id="{E00CC460-7483-BB61-3726-3C302DEB0D87}"/>
              </a:ext>
            </a:extLst>
          </p:cNvPr>
          <p:cNvSpPr>
            <a:spLocks noGrp="1"/>
          </p:cNvSpPr>
          <p:nvPr>
            <p:ph type="title"/>
            <p:custDataLst>
              <p:tags r:id="rId2"/>
            </p:custDataLst>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1F0991E-B943-1CC7-2C94-CB2B3B2C2D73}"/>
              </a:ext>
            </a:extLst>
          </p:cNvPr>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D2EA889-4EA6-0522-ADCA-60F5770133AB}"/>
              </a:ext>
            </a:extLst>
          </p:cNvPr>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D779B20-D59D-1503-C802-477BEE2277D1}"/>
              </a:ext>
            </a:extLst>
          </p:cNvPr>
          <p:cNvSpPr>
            <a:spLocks noGrp="1"/>
          </p:cNvSpPr>
          <p:nvPr>
            <p:ph type="dt" sz="half" idx="10"/>
            <p:custDataLst>
              <p:tags r:id="rId5"/>
            </p:custDataLst>
          </p:nvPr>
        </p:nvSpPr>
        <p:spPr/>
        <p:txBody>
          <a:bodyPr/>
          <a:lstStyle/>
          <a:p>
            <a:fld id="{97F1990A-B7A8-46D9-830C-8EB482701637}" type="datetimeFigureOut">
              <a:rPr lang="zh-CN" altLang="en-US" smtClean="0"/>
              <a:t>2022/7/31</a:t>
            </a:fld>
            <a:endParaRPr lang="zh-CN" altLang="en-US"/>
          </a:p>
        </p:txBody>
      </p:sp>
      <p:sp>
        <p:nvSpPr>
          <p:cNvPr id="6" name="页脚占位符 5">
            <a:extLst>
              <a:ext uri="{FF2B5EF4-FFF2-40B4-BE49-F238E27FC236}">
                <a16:creationId xmlns:a16="http://schemas.microsoft.com/office/drawing/2014/main" id="{61CAC491-AB57-103A-C075-AAE0FB56C180}"/>
              </a:ext>
            </a:extLst>
          </p:cNvPr>
          <p:cNvSpPr>
            <a:spLocks noGrp="1"/>
          </p:cNvSpPr>
          <p:nvPr>
            <p:ph type="ftr" sz="quarter" idx="11"/>
            <p:custDataLst>
              <p:tags r:id="rId6"/>
            </p:custDataLst>
          </p:nvPr>
        </p:nvSpPr>
        <p:spPr/>
        <p:txBody>
          <a:bodyPr/>
          <a:lstStyle/>
          <a:p>
            <a:endParaRPr lang="zh-CN" altLang="en-US"/>
          </a:p>
        </p:txBody>
      </p:sp>
      <p:sp>
        <p:nvSpPr>
          <p:cNvPr id="7" name="灯片编号占位符 6">
            <a:extLst>
              <a:ext uri="{FF2B5EF4-FFF2-40B4-BE49-F238E27FC236}">
                <a16:creationId xmlns:a16="http://schemas.microsoft.com/office/drawing/2014/main" id="{C44361B0-599E-6D22-DB20-8C154E02ABFE}"/>
              </a:ext>
            </a:extLst>
          </p:cNvPr>
          <p:cNvSpPr>
            <a:spLocks noGrp="1"/>
          </p:cNvSpPr>
          <p:nvPr>
            <p:ph type="sldNum" sz="quarter" idx="12"/>
            <p:custDataLst>
              <p:tags r:id="rId7"/>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75037733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a:extLst>
              <a:ext uri="{FF2B5EF4-FFF2-40B4-BE49-F238E27FC236}">
                <a16:creationId xmlns:a16="http://schemas.microsoft.com/office/drawing/2014/main" id="{E6458803-86F9-D018-89E9-54508BD6D71E}"/>
              </a:ext>
            </a:extLst>
          </p:cNvPr>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5410A34-67A6-61B8-ECA4-91E0D85F4FF1}"/>
              </a:ext>
            </a:extLst>
          </p:cNvPr>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FB132F8-6825-EC4E-D1B8-1836641B1473}"/>
              </a:ext>
            </a:extLst>
          </p:cNvPr>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61DAEF2-D18C-B7D8-CA1F-63A308E8CCB3}"/>
              </a:ext>
            </a:extLst>
          </p:cNvPr>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F8BD4E-DFE1-CE19-4E32-59D99EB00B95}"/>
              </a:ext>
            </a:extLst>
          </p:cNvPr>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65272DC-045B-08C4-B1C6-3A0D2BF7D01F}"/>
              </a:ext>
            </a:extLst>
          </p:cNvPr>
          <p:cNvSpPr>
            <a:spLocks noGrp="1"/>
          </p:cNvSpPr>
          <p:nvPr>
            <p:ph type="dt" sz="half" idx="10"/>
            <p:custDataLst>
              <p:tags r:id="rId7"/>
            </p:custDataLst>
          </p:nvPr>
        </p:nvSpPr>
        <p:spPr/>
        <p:txBody>
          <a:bodyPr/>
          <a:lstStyle/>
          <a:p>
            <a:fld id="{97F1990A-B7A8-46D9-830C-8EB482701637}" type="datetimeFigureOut">
              <a:rPr lang="zh-CN" altLang="en-US" smtClean="0"/>
              <a:t>2022/7/31</a:t>
            </a:fld>
            <a:endParaRPr lang="zh-CN" altLang="en-US"/>
          </a:p>
        </p:txBody>
      </p:sp>
      <p:sp>
        <p:nvSpPr>
          <p:cNvPr id="8" name="页脚占位符 7">
            <a:extLst>
              <a:ext uri="{FF2B5EF4-FFF2-40B4-BE49-F238E27FC236}">
                <a16:creationId xmlns:a16="http://schemas.microsoft.com/office/drawing/2014/main" id="{28C1B913-0054-4E71-7FB6-3EED0D3FFACC}"/>
              </a:ext>
            </a:extLst>
          </p:cNvPr>
          <p:cNvSpPr>
            <a:spLocks noGrp="1"/>
          </p:cNvSpPr>
          <p:nvPr>
            <p:ph type="ftr" sz="quarter" idx="11"/>
            <p:custDataLst>
              <p:tags r:id="rId8"/>
            </p:custDataLst>
          </p:nvPr>
        </p:nvSpPr>
        <p:spPr/>
        <p:txBody>
          <a:bodyPr/>
          <a:lstStyle/>
          <a:p>
            <a:endParaRPr lang="zh-CN" altLang="en-US"/>
          </a:p>
        </p:txBody>
      </p:sp>
      <p:sp>
        <p:nvSpPr>
          <p:cNvPr id="9" name="灯片编号占位符 8">
            <a:extLst>
              <a:ext uri="{FF2B5EF4-FFF2-40B4-BE49-F238E27FC236}">
                <a16:creationId xmlns:a16="http://schemas.microsoft.com/office/drawing/2014/main" id="{02A9415D-C3FE-222D-A6DC-B930F65ADDE3}"/>
              </a:ext>
            </a:extLst>
          </p:cNvPr>
          <p:cNvSpPr>
            <a:spLocks noGrp="1"/>
          </p:cNvSpPr>
          <p:nvPr>
            <p:ph type="sldNum" sz="quarter" idx="12"/>
            <p:custDataLst>
              <p:tags r:id="rId9"/>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15182780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a:extLst>
              <a:ext uri="{FF2B5EF4-FFF2-40B4-BE49-F238E27FC236}">
                <a16:creationId xmlns:a16="http://schemas.microsoft.com/office/drawing/2014/main" id="{501A1796-1BBE-19D5-9D65-1C27CCF1607E}"/>
              </a:ext>
            </a:extLst>
          </p:cNvPr>
          <p:cNvSpPr>
            <a:spLocks noGrp="1"/>
          </p:cNvSpPr>
          <p:nvPr>
            <p:ph type="title"/>
            <p:custDataLst>
              <p:tags r:id="rId2"/>
            </p:custDataLst>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12F9378-348F-282E-EBF7-6C8080401FC0}"/>
              </a:ext>
            </a:extLst>
          </p:cNvPr>
          <p:cNvSpPr>
            <a:spLocks noGrp="1"/>
          </p:cNvSpPr>
          <p:nvPr>
            <p:ph type="dt" sz="half" idx="10"/>
            <p:custDataLst>
              <p:tags r:id="rId3"/>
            </p:custDataLst>
          </p:nvPr>
        </p:nvSpPr>
        <p:spPr/>
        <p:txBody>
          <a:bodyPr/>
          <a:lstStyle/>
          <a:p>
            <a:fld id="{97F1990A-B7A8-46D9-830C-8EB482701637}" type="datetimeFigureOut">
              <a:rPr lang="zh-CN" altLang="en-US" smtClean="0"/>
              <a:t>2022/7/31</a:t>
            </a:fld>
            <a:endParaRPr lang="zh-CN" altLang="en-US"/>
          </a:p>
        </p:txBody>
      </p:sp>
      <p:sp>
        <p:nvSpPr>
          <p:cNvPr id="4" name="页脚占位符 3">
            <a:extLst>
              <a:ext uri="{FF2B5EF4-FFF2-40B4-BE49-F238E27FC236}">
                <a16:creationId xmlns:a16="http://schemas.microsoft.com/office/drawing/2014/main" id="{AA5C0E4E-27E3-187E-3FF2-7ABBCC4B8A75}"/>
              </a:ext>
            </a:extLst>
          </p:cNvPr>
          <p:cNvSpPr>
            <a:spLocks noGrp="1"/>
          </p:cNvSpPr>
          <p:nvPr>
            <p:ph type="ftr" sz="quarter" idx="11"/>
            <p:custDataLst>
              <p:tags r:id="rId4"/>
            </p:custDataLst>
          </p:nvPr>
        </p:nvSpPr>
        <p:spPr/>
        <p:txBody>
          <a:bodyPr/>
          <a:lstStyle/>
          <a:p>
            <a:endParaRPr lang="zh-CN" altLang="en-US"/>
          </a:p>
        </p:txBody>
      </p:sp>
      <p:sp>
        <p:nvSpPr>
          <p:cNvPr id="5" name="灯片编号占位符 4">
            <a:extLst>
              <a:ext uri="{FF2B5EF4-FFF2-40B4-BE49-F238E27FC236}">
                <a16:creationId xmlns:a16="http://schemas.microsoft.com/office/drawing/2014/main" id="{3F256B0F-E362-6B06-63F4-149FD9F50E68}"/>
              </a:ext>
            </a:extLst>
          </p:cNvPr>
          <p:cNvSpPr>
            <a:spLocks noGrp="1"/>
          </p:cNvSpPr>
          <p:nvPr>
            <p:ph type="sldNum" sz="quarter" idx="12"/>
            <p:custDataLst>
              <p:tags r:id="rId5"/>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98661136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a:extLst>
              <a:ext uri="{FF2B5EF4-FFF2-40B4-BE49-F238E27FC236}">
                <a16:creationId xmlns:a16="http://schemas.microsoft.com/office/drawing/2014/main" id="{A192D81F-9796-9685-9964-C5804850031F}"/>
              </a:ext>
            </a:extLst>
          </p:cNvPr>
          <p:cNvSpPr>
            <a:spLocks noGrp="1"/>
          </p:cNvSpPr>
          <p:nvPr>
            <p:ph type="dt" sz="half" idx="10"/>
            <p:custDataLst>
              <p:tags r:id="rId2"/>
            </p:custDataLst>
          </p:nvPr>
        </p:nvSpPr>
        <p:spPr/>
        <p:txBody>
          <a:bodyPr/>
          <a:lstStyle/>
          <a:p>
            <a:fld id="{97F1990A-B7A8-46D9-830C-8EB482701637}" type="datetimeFigureOut">
              <a:rPr lang="zh-CN" altLang="en-US" smtClean="0"/>
              <a:t>2022/7/31</a:t>
            </a:fld>
            <a:endParaRPr lang="zh-CN" altLang="en-US"/>
          </a:p>
        </p:txBody>
      </p:sp>
      <p:sp>
        <p:nvSpPr>
          <p:cNvPr id="3" name="页脚占位符 2">
            <a:extLst>
              <a:ext uri="{FF2B5EF4-FFF2-40B4-BE49-F238E27FC236}">
                <a16:creationId xmlns:a16="http://schemas.microsoft.com/office/drawing/2014/main" id="{252F9D92-668C-8E03-55F6-C56A9FC9978D}"/>
              </a:ext>
            </a:extLst>
          </p:cNvPr>
          <p:cNvSpPr>
            <a:spLocks noGrp="1"/>
          </p:cNvSpPr>
          <p:nvPr>
            <p:ph type="ftr" sz="quarter" idx="11"/>
            <p:custDataLst>
              <p:tags r:id="rId3"/>
            </p:custDataLst>
          </p:nvPr>
        </p:nvSpPr>
        <p:spPr/>
        <p:txBody>
          <a:bodyPr/>
          <a:lstStyle/>
          <a:p>
            <a:endParaRPr lang="zh-CN" altLang="en-US"/>
          </a:p>
        </p:txBody>
      </p:sp>
      <p:sp>
        <p:nvSpPr>
          <p:cNvPr id="4" name="灯片编号占位符 3">
            <a:extLst>
              <a:ext uri="{FF2B5EF4-FFF2-40B4-BE49-F238E27FC236}">
                <a16:creationId xmlns:a16="http://schemas.microsoft.com/office/drawing/2014/main" id="{1A5476BB-8F43-2B9C-DE75-323515772BEF}"/>
              </a:ext>
            </a:extLst>
          </p:cNvPr>
          <p:cNvSpPr>
            <a:spLocks noGrp="1"/>
          </p:cNvSpPr>
          <p:nvPr>
            <p:ph type="sldNum" sz="quarter" idx="12"/>
            <p:custDataLst>
              <p:tags r:id="rId4"/>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328546686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a:extLst>
              <a:ext uri="{FF2B5EF4-FFF2-40B4-BE49-F238E27FC236}">
                <a16:creationId xmlns:a16="http://schemas.microsoft.com/office/drawing/2014/main" id="{D8EB5DBE-8E7B-9237-9340-B3EE616AC993}"/>
              </a:ext>
            </a:extLst>
          </p:cNvPr>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DDFAC0C-3075-09C4-805F-433E4D3DED9A}"/>
              </a:ext>
            </a:extLst>
          </p:cNvPr>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5AFF64E-A213-455B-0B8A-BE224BFFC0EE}"/>
              </a:ext>
            </a:extLst>
          </p:cNvPr>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AE81B34-FB83-299A-FF63-1D60BB3007A5}"/>
              </a:ext>
            </a:extLst>
          </p:cNvPr>
          <p:cNvSpPr>
            <a:spLocks noGrp="1"/>
          </p:cNvSpPr>
          <p:nvPr>
            <p:ph type="dt" sz="half" idx="10"/>
            <p:custDataLst>
              <p:tags r:id="rId5"/>
            </p:custDataLst>
          </p:nvPr>
        </p:nvSpPr>
        <p:spPr/>
        <p:txBody>
          <a:bodyPr/>
          <a:lstStyle/>
          <a:p>
            <a:fld id="{97F1990A-B7A8-46D9-830C-8EB482701637}" type="datetimeFigureOut">
              <a:rPr lang="zh-CN" altLang="en-US" smtClean="0"/>
              <a:t>2022/7/31</a:t>
            </a:fld>
            <a:endParaRPr lang="zh-CN" altLang="en-US"/>
          </a:p>
        </p:txBody>
      </p:sp>
      <p:sp>
        <p:nvSpPr>
          <p:cNvPr id="6" name="页脚占位符 5">
            <a:extLst>
              <a:ext uri="{FF2B5EF4-FFF2-40B4-BE49-F238E27FC236}">
                <a16:creationId xmlns:a16="http://schemas.microsoft.com/office/drawing/2014/main" id="{421611FF-FE5D-E2D2-5B14-8DB24D061FC7}"/>
              </a:ext>
            </a:extLst>
          </p:cNvPr>
          <p:cNvSpPr>
            <a:spLocks noGrp="1"/>
          </p:cNvSpPr>
          <p:nvPr>
            <p:ph type="ftr" sz="quarter" idx="11"/>
            <p:custDataLst>
              <p:tags r:id="rId6"/>
            </p:custDataLst>
          </p:nvPr>
        </p:nvSpPr>
        <p:spPr/>
        <p:txBody>
          <a:bodyPr/>
          <a:lstStyle/>
          <a:p>
            <a:endParaRPr lang="zh-CN" altLang="en-US"/>
          </a:p>
        </p:txBody>
      </p:sp>
      <p:sp>
        <p:nvSpPr>
          <p:cNvPr id="7" name="灯片编号占位符 6">
            <a:extLst>
              <a:ext uri="{FF2B5EF4-FFF2-40B4-BE49-F238E27FC236}">
                <a16:creationId xmlns:a16="http://schemas.microsoft.com/office/drawing/2014/main" id="{ADD98311-0CCF-8D43-16C4-FBE3CF4E0BF8}"/>
              </a:ext>
            </a:extLst>
          </p:cNvPr>
          <p:cNvSpPr>
            <a:spLocks noGrp="1"/>
          </p:cNvSpPr>
          <p:nvPr>
            <p:ph type="sldNum" sz="quarter" idx="12"/>
            <p:custDataLst>
              <p:tags r:id="rId7"/>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235845594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a:extLst>
              <a:ext uri="{FF2B5EF4-FFF2-40B4-BE49-F238E27FC236}">
                <a16:creationId xmlns:a16="http://schemas.microsoft.com/office/drawing/2014/main" id="{F83E65D2-37D8-30F8-EEFF-C44FCC7950D9}"/>
              </a:ext>
            </a:extLst>
          </p:cNvPr>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5317DD9-4968-3212-2502-EEA2953D9032}"/>
              </a:ext>
            </a:extLst>
          </p:cNvPr>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B82636A-FB33-A3DC-3B6A-31EDCFAD83EC}"/>
              </a:ext>
            </a:extLst>
          </p:cNvPr>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1D1FFFA-D87D-B07A-9484-2691888C1A74}"/>
              </a:ext>
            </a:extLst>
          </p:cNvPr>
          <p:cNvSpPr>
            <a:spLocks noGrp="1"/>
          </p:cNvSpPr>
          <p:nvPr>
            <p:ph type="dt" sz="half" idx="10"/>
            <p:custDataLst>
              <p:tags r:id="rId5"/>
            </p:custDataLst>
          </p:nvPr>
        </p:nvSpPr>
        <p:spPr/>
        <p:txBody>
          <a:bodyPr/>
          <a:lstStyle/>
          <a:p>
            <a:fld id="{97F1990A-B7A8-46D9-830C-8EB482701637}" type="datetimeFigureOut">
              <a:rPr lang="zh-CN" altLang="en-US" smtClean="0"/>
              <a:t>2022/7/31</a:t>
            </a:fld>
            <a:endParaRPr lang="zh-CN" altLang="en-US"/>
          </a:p>
        </p:txBody>
      </p:sp>
      <p:sp>
        <p:nvSpPr>
          <p:cNvPr id="6" name="页脚占位符 5">
            <a:extLst>
              <a:ext uri="{FF2B5EF4-FFF2-40B4-BE49-F238E27FC236}">
                <a16:creationId xmlns:a16="http://schemas.microsoft.com/office/drawing/2014/main" id="{E30F6162-0491-3F46-12B9-C3B4D83A7452}"/>
              </a:ext>
            </a:extLst>
          </p:cNvPr>
          <p:cNvSpPr>
            <a:spLocks noGrp="1"/>
          </p:cNvSpPr>
          <p:nvPr>
            <p:ph type="ftr" sz="quarter" idx="11"/>
            <p:custDataLst>
              <p:tags r:id="rId6"/>
            </p:custDataLst>
          </p:nvPr>
        </p:nvSpPr>
        <p:spPr/>
        <p:txBody>
          <a:bodyPr/>
          <a:lstStyle/>
          <a:p>
            <a:endParaRPr lang="zh-CN" altLang="en-US"/>
          </a:p>
        </p:txBody>
      </p:sp>
      <p:sp>
        <p:nvSpPr>
          <p:cNvPr id="7" name="灯片编号占位符 6">
            <a:extLst>
              <a:ext uri="{FF2B5EF4-FFF2-40B4-BE49-F238E27FC236}">
                <a16:creationId xmlns:a16="http://schemas.microsoft.com/office/drawing/2014/main" id="{19ED5ED9-36FB-4B67-2DB7-56DD714D4966}"/>
              </a:ext>
            </a:extLst>
          </p:cNvPr>
          <p:cNvSpPr>
            <a:spLocks noGrp="1"/>
          </p:cNvSpPr>
          <p:nvPr>
            <p:ph type="sldNum" sz="quarter" idx="12"/>
            <p:custDataLst>
              <p:tags r:id="rId7"/>
            </p:custDataLst>
          </p:nvPr>
        </p:nvSpPr>
        <p:spPr/>
        <p:txBody>
          <a:bodyPr/>
          <a:lstStyle/>
          <a:p>
            <a:fld id="{6D1A594E-A580-4815-94D3-4E992A56B4D8}" type="slidenum">
              <a:rPr lang="zh-CN" altLang="en-US" smtClean="0"/>
              <a:t>‹#›</a:t>
            </a:fld>
            <a:endParaRPr lang="zh-CN" altLang="en-US"/>
          </a:p>
        </p:txBody>
      </p:sp>
    </p:spTree>
    <p:extLst>
      <p:ext uri="{BB962C8B-B14F-4D97-AF65-F5344CB8AC3E}">
        <p14:creationId xmlns:p14="http://schemas.microsoft.com/office/powerpoint/2010/main" val="4722075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ags" Target="../tags/tag76.xml" /><Relationship Id="rId19" Type="http://schemas.openxmlformats.org/officeDocument/2006/relationships/image" Target="file:///D:\qq&#25991;&#20214;\712321467\Image\C2C\Image2\%7b75232B38-A165-1FB7-499C-2E1C792CACB5%7d.png" TargetMode="External" /><Relationship Id="rId2" Type="http://schemas.openxmlformats.org/officeDocument/2006/relationships/slideLayout" Target="../slideLayouts/slideLayout2.xml" /><Relationship Id="rId20" Type="http://schemas.openxmlformats.org/officeDocument/2006/relationships/image" Target="../media/image1.png" /><Relationship Id="rId21" Type="http://schemas.openxmlformats.org/officeDocument/2006/relationships/tags" Target="../tags/tag77.xml"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3"/>
          </p:custDataLst>
        </p:nvPr>
      </p:nvGrpSpPr>
      <p:grpSpPr>
        <a:xfrm>
          <a:off x="0" y="0"/>
          <a:ext cx="0" cy="0"/>
        </a:xfrm>
      </p:grpSpPr>
      <p:sp>
        <p:nvSpPr>
          <p:cNvPr id="2" name="标题占位符 1">
            <a:extLst>
              <a:ext uri="{FF2B5EF4-FFF2-40B4-BE49-F238E27FC236}">
                <a16:creationId xmlns:a16="http://schemas.microsoft.com/office/drawing/2014/main" id="{242BF749-CBB6-35C9-F99E-DBC00C885918}"/>
              </a:ext>
            </a:extLst>
          </p:cNvPr>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EE647F8-C752-9695-052E-D5D5E733508B}"/>
              </a:ext>
            </a:extLst>
          </p:cNvPr>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924434-CF31-4AB8-8B49-89E2F3E8C7D1}"/>
              </a:ext>
            </a:extLst>
          </p:cNvPr>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1990A-B7A8-46D9-830C-8EB482701637}"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9774B212-602F-1122-216C-18BB60E5BCA9}"/>
              </a:ext>
            </a:extLst>
          </p:cNvPr>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B754AE7-3226-33A0-2AD9-57E43684C447}"/>
              </a:ext>
            </a:extLst>
          </p:cNvPr>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A594E-A580-4815-94D3-4E992A56B4D8}" type="slidenum">
              <a:rPr lang="zh-CN" altLang="en-US" smtClean="0"/>
              <a:t>‹#›</a:t>
            </a:fld>
            <a:endParaRPr lang="zh-CN" altLang="en-US"/>
          </a:p>
        </p:txBody>
      </p:sp>
      <p:pic>
        <p:nvPicPr>
          <p:cNvPr id="7" name="图片 1073743875" descr="学科网 zxxk.com"/>
          <p:cNvPicPr>
            <a:picLocks noChangeAspect="1"/>
          </p:cNvPicPr>
          <p:nvPr>
            <p:custDataLst>
              <p:tags r:id="rId21"/>
            </p:custDataLst>
          </p:nvPr>
        </p:nvPicPr>
        <p:blipFill>
          <a:blip r:embed="rId20" r:link="rId19"/>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62900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84.xml" /><Relationship Id="rId11" Type="http://schemas.openxmlformats.org/officeDocument/2006/relationships/tags" Target="../tags/tag85.xml" /><Relationship Id="rId12" Type="http://schemas.openxmlformats.org/officeDocument/2006/relationships/tags" Target="../tags/tag86.xml" /><Relationship Id="rId13" Type="http://schemas.openxmlformats.org/officeDocument/2006/relationships/tags" Target="../tags/tag87.xml" /><Relationship Id="rId14" Type="http://schemas.openxmlformats.org/officeDocument/2006/relationships/tags" Target="../tags/tag88.xml" /><Relationship Id="rId15" Type="http://schemas.openxmlformats.org/officeDocument/2006/relationships/tags" Target="../tags/tag89.xml" /><Relationship Id="rId16" Type="http://schemas.openxmlformats.org/officeDocument/2006/relationships/tags" Target="../tags/tag90.xml" /><Relationship Id="rId17" Type="http://schemas.openxmlformats.org/officeDocument/2006/relationships/tags" Target="../tags/tag91.xml" /><Relationship Id="rId18" Type="http://schemas.openxmlformats.org/officeDocument/2006/relationships/tags" Target="../tags/tag92.xml" /><Relationship Id="rId19" Type="http://schemas.openxmlformats.org/officeDocument/2006/relationships/tags" Target="../tags/tag93.xml" /><Relationship Id="rId2" Type="http://schemas.openxmlformats.org/officeDocument/2006/relationships/tags" Target="../tags/tag78.xml" /><Relationship Id="rId20" Type="http://schemas.openxmlformats.org/officeDocument/2006/relationships/tags" Target="../tags/tag94.xml" /><Relationship Id="rId21" Type="http://schemas.openxmlformats.org/officeDocument/2006/relationships/tags" Target="../tags/tag95.xml" /><Relationship Id="rId22" Type="http://schemas.openxmlformats.org/officeDocument/2006/relationships/tags" Target="../tags/tag96.xml" /><Relationship Id="rId23" Type="http://schemas.openxmlformats.org/officeDocument/2006/relationships/tags" Target="../tags/tag97.xml" /><Relationship Id="rId24" Type="http://schemas.openxmlformats.org/officeDocument/2006/relationships/tags" Target="../tags/tag98.xml" /><Relationship Id="rId25" Type="http://schemas.openxmlformats.org/officeDocument/2006/relationships/tags" Target="../tags/tag99.xml" /><Relationship Id="rId26" Type="http://schemas.openxmlformats.org/officeDocument/2006/relationships/tags" Target="../tags/tag100.xml" /><Relationship Id="rId27" Type="http://schemas.openxmlformats.org/officeDocument/2006/relationships/tags" Target="../tags/tag101.xml" /><Relationship Id="rId28" Type="http://schemas.openxmlformats.org/officeDocument/2006/relationships/tags" Target="../tags/tag102.xml" /><Relationship Id="rId29" Type="http://schemas.openxmlformats.org/officeDocument/2006/relationships/tags" Target="../tags/tag103.xml" /><Relationship Id="rId3" Type="http://schemas.openxmlformats.org/officeDocument/2006/relationships/image" Target="../media/image2.png" /><Relationship Id="rId30" Type="http://schemas.openxmlformats.org/officeDocument/2006/relationships/tags" Target="../tags/tag104.xml" /><Relationship Id="rId31" Type="http://schemas.openxmlformats.org/officeDocument/2006/relationships/tags" Target="../tags/tag105.xml" /><Relationship Id="rId32" Type="http://schemas.openxmlformats.org/officeDocument/2006/relationships/tags" Target="../tags/tag106.xml" /><Relationship Id="rId33" Type="http://schemas.openxmlformats.org/officeDocument/2006/relationships/tags" Target="../tags/tag107.xml" /><Relationship Id="rId34" Type="http://schemas.openxmlformats.org/officeDocument/2006/relationships/tags" Target="../tags/tag108.xml" /><Relationship Id="rId35" Type="http://schemas.openxmlformats.org/officeDocument/2006/relationships/tags" Target="../tags/tag109.xml" /><Relationship Id="rId36" Type="http://schemas.openxmlformats.org/officeDocument/2006/relationships/tags" Target="../tags/tag110.xml" /><Relationship Id="rId37" Type="http://schemas.openxmlformats.org/officeDocument/2006/relationships/tags" Target="../tags/tag111.xml" /><Relationship Id="rId38" Type="http://schemas.openxmlformats.org/officeDocument/2006/relationships/tags" Target="../tags/tag112.xml" /><Relationship Id="rId39" Type="http://schemas.openxmlformats.org/officeDocument/2006/relationships/tags" Target="../tags/tag113.xml" /><Relationship Id="rId4" Type="http://schemas.openxmlformats.org/officeDocument/2006/relationships/tags" Target="../tags/tag79.xml" /><Relationship Id="rId40" Type="http://schemas.openxmlformats.org/officeDocument/2006/relationships/tags" Target="../tags/tag114.xml" /><Relationship Id="rId41" Type="http://schemas.openxmlformats.org/officeDocument/2006/relationships/tags" Target="../tags/tag115.xml" /><Relationship Id="rId42" Type="http://schemas.openxmlformats.org/officeDocument/2006/relationships/tags" Target="../tags/tag116.xml" /><Relationship Id="rId43" Type="http://schemas.openxmlformats.org/officeDocument/2006/relationships/tags" Target="../tags/tag117.xml" /><Relationship Id="rId44" Type="http://schemas.openxmlformats.org/officeDocument/2006/relationships/tags" Target="../tags/tag118.xml" /><Relationship Id="rId45" Type="http://schemas.openxmlformats.org/officeDocument/2006/relationships/tags" Target="../tags/tag119.xml" /><Relationship Id="rId46" Type="http://schemas.openxmlformats.org/officeDocument/2006/relationships/tags" Target="../tags/tag120.xml" /><Relationship Id="rId47" Type="http://schemas.openxmlformats.org/officeDocument/2006/relationships/tags" Target="../tags/tag121.xml" /><Relationship Id="rId48" Type="http://schemas.openxmlformats.org/officeDocument/2006/relationships/tags" Target="../tags/tag122.xml" /><Relationship Id="rId49" Type="http://schemas.openxmlformats.org/officeDocument/2006/relationships/tags" Target="../tags/tag123.xml" /><Relationship Id="rId5" Type="http://schemas.openxmlformats.org/officeDocument/2006/relationships/tags" Target="../tags/tag80.xml" /><Relationship Id="rId50" Type="http://schemas.openxmlformats.org/officeDocument/2006/relationships/tags" Target="../tags/tag124.xml" /><Relationship Id="rId51" Type="http://schemas.openxmlformats.org/officeDocument/2006/relationships/tags" Target="../tags/tag125.xml" /><Relationship Id="rId52" Type="http://schemas.openxmlformats.org/officeDocument/2006/relationships/tags" Target="../tags/tag126.xml" /><Relationship Id="rId53" Type="http://schemas.openxmlformats.org/officeDocument/2006/relationships/tags" Target="../tags/tag127.xml" /><Relationship Id="rId54" Type="http://schemas.openxmlformats.org/officeDocument/2006/relationships/tags" Target="../tags/tag128.xml" /><Relationship Id="rId55" Type="http://schemas.openxmlformats.org/officeDocument/2006/relationships/tags" Target="../tags/tag129.xml" /><Relationship Id="rId6" Type="http://schemas.openxmlformats.org/officeDocument/2006/relationships/tags" Target="../tags/tag81.xml" /><Relationship Id="rId7" Type="http://schemas.openxmlformats.org/officeDocument/2006/relationships/image" Target="../media/image3.png" /><Relationship Id="rId8" Type="http://schemas.openxmlformats.org/officeDocument/2006/relationships/tags" Target="../tags/tag82.xml" /><Relationship Id="rId9" Type="http://schemas.openxmlformats.org/officeDocument/2006/relationships/tags" Target="../tags/tag8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682.xml" /><Relationship Id="rId11" Type="http://schemas.openxmlformats.org/officeDocument/2006/relationships/tags" Target="../tags/tag683.xml" /><Relationship Id="rId12" Type="http://schemas.openxmlformats.org/officeDocument/2006/relationships/tags" Target="../tags/tag684.xml" /><Relationship Id="rId13" Type="http://schemas.openxmlformats.org/officeDocument/2006/relationships/tags" Target="../tags/tag685.xml" /><Relationship Id="rId14" Type="http://schemas.openxmlformats.org/officeDocument/2006/relationships/tags" Target="../tags/tag686.xml" /><Relationship Id="rId15" Type="http://schemas.openxmlformats.org/officeDocument/2006/relationships/tags" Target="../tags/tag687.xml" /><Relationship Id="rId16" Type="http://schemas.openxmlformats.org/officeDocument/2006/relationships/tags" Target="../tags/tag688.xml" /><Relationship Id="rId17" Type="http://schemas.openxmlformats.org/officeDocument/2006/relationships/tags" Target="../tags/tag689.xml" /><Relationship Id="rId18" Type="http://schemas.openxmlformats.org/officeDocument/2006/relationships/tags" Target="../tags/tag690.xml" /><Relationship Id="rId19" Type="http://schemas.openxmlformats.org/officeDocument/2006/relationships/tags" Target="../tags/tag691.xml" /><Relationship Id="rId2" Type="http://schemas.openxmlformats.org/officeDocument/2006/relationships/tags" Target="../tags/tag676.xml" /><Relationship Id="rId20" Type="http://schemas.openxmlformats.org/officeDocument/2006/relationships/tags" Target="../tags/tag692.xml" /><Relationship Id="rId21" Type="http://schemas.openxmlformats.org/officeDocument/2006/relationships/tags" Target="../tags/tag693.xml" /><Relationship Id="rId22" Type="http://schemas.openxmlformats.org/officeDocument/2006/relationships/tags" Target="../tags/tag694.xml" /><Relationship Id="rId23" Type="http://schemas.openxmlformats.org/officeDocument/2006/relationships/tags" Target="../tags/tag695.xml" /><Relationship Id="rId24" Type="http://schemas.openxmlformats.org/officeDocument/2006/relationships/tags" Target="../tags/tag696.xml" /><Relationship Id="rId25" Type="http://schemas.openxmlformats.org/officeDocument/2006/relationships/tags" Target="../tags/tag697.xml" /><Relationship Id="rId26" Type="http://schemas.openxmlformats.org/officeDocument/2006/relationships/tags" Target="../tags/tag698.xml" /><Relationship Id="rId27" Type="http://schemas.openxmlformats.org/officeDocument/2006/relationships/tags" Target="../tags/tag699.xml" /><Relationship Id="rId28" Type="http://schemas.openxmlformats.org/officeDocument/2006/relationships/tags" Target="../tags/tag700.xml" /><Relationship Id="rId29" Type="http://schemas.openxmlformats.org/officeDocument/2006/relationships/tags" Target="../tags/tag701.xml" /><Relationship Id="rId3" Type="http://schemas.openxmlformats.org/officeDocument/2006/relationships/image" Target="../media/image2.png" /><Relationship Id="rId30" Type="http://schemas.openxmlformats.org/officeDocument/2006/relationships/tags" Target="../tags/tag702.xml" /><Relationship Id="rId31" Type="http://schemas.openxmlformats.org/officeDocument/2006/relationships/tags" Target="../tags/tag703.xml" /><Relationship Id="rId32" Type="http://schemas.openxmlformats.org/officeDocument/2006/relationships/tags" Target="../tags/tag704.xml" /><Relationship Id="rId33" Type="http://schemas.openxmlformats.org/officeDocument/2006/relationships/tags" Target="../tags/tag705.xml" /><Relationship Id="rId34" Type="http://schemas.openxmlformats.org/officeDocument/2006/relationships/tags" Target="../tags/tag706.xml" /><Relationship Id="rId35" Type="http://schemas.openxmlformats.org/officeDocument/2006/relationships/tags" Target="../tags/tag707.xml" /><Relationship Id="rId36" Type="http://schemas.openxmlformats.org/officeDocument/2006/relationships/tags" Target="../tags/tag708.xml" /><Relationship Id="rId37" Type="http://schemas.openxmlformats.org/officeDocument/2006/relationships/tags" Target="../tags/tag709.xml" /><Relationship Id="rId38" Type="http://schemas.openxmlformats.org/officeDocument/2006/relationships/tags" Target="../tags/tag710.xml" /><Relationship Id="rId39" Type="http://schemas.openxmlformats.org/officeDocument/2006/relationships/tags" Target="../tags/tag711.xml" /><Relationship Id="rId4" Type="http://schemas.openxmlformats.org/officeDocument/2006/relationships/tags" Target="../tags/tag677.xml" /><Relationship Id="rId40" Type="http://schemas.openxmlformats.org/officeDocument/2006/relationships/tags" Target="../tags/tag712.xml" /><Relationship Id="rId41" Type="http://schemas.openxmlformats.org/officeDocument/2006/relationships/tags" Target="../tags/tag713.xml" /><Relationship Id="rId42" Type="http://schemas.openxmlformats.org/officeDocument/2006/relationships/tags" Target="../tags/tag714.xml" /><Relationship Id="rId43" Type="http://schemas.openxmlformats.org/officeDocument/2006/relationships/tags" Target="../tags/tag715.xml" /><Relationship Id="rId44" Type="http://schemas.openxmlformats.org/officeDocument/2006/relationships/tags" Target="../tags/tag716.xml" /><Relationship Id="rId45" Type="http://schemas.openxmlformats.org/officeDocument/2006/relationships/tags" Target="../tags/tag717.xml" /><Relationship Id="rId46" Type="http://schemas.openxmlformats.org/officeDocument/2006/relationships/tags" Target="../tags/tag718.xml" /><Relationship Id="rId47" Type="http://schemas.openxmlformats.org/officeDocument/2006/relationships/tags" Target="../tags/tag719.xml" /><Relationship Id="rId48" Type="http://schemas.openxmlformats.org/officeDocument/2006/relationships/tags" Target="../tags/tag720.xml" /><Relationship Id="rId49" Type="http://schemas.openxmlformats.org/officeDocument/2006/relationships/tags" Target="../tags/tag721.xml" /><Relationship Id="rId5" Type="http://schemas.openxmlformats.org/officeDocument/2006/relationships/tags" Target="../tags/tag678.xml" /><Relationship Id="rId50" Type="http://schemas.openxmlformats.org/officeDocument/2006/relationships/tags" Target="../tags/tag722.xml" /><Relationship Id="rId51" Type="http://schemas.openxmlformats.org/officeDocument/2006/relationships/tags" Target="../tags/tag723.xml" /><Relationship Id="rId52" Type="http://schemas.openxmlformats.org/officeDocument/2006/relationships/tags" Target="../tags/tag724.xml" /><Relationship Id="rId53" Type="http://schemas.openxmlformats.org/officeDocument/2006/relationships/tags" Target="../tags/tag725.xml" /><Relationship Id="rId54" Type="http://schemas.openxmlformats.org/officeDocument/2006/relationships/tags" Target="../tags/tag726.xml" /><Relationship Id="rId55" Type="http://schemas.openxmlformats.org/officeDocument/2006/relationships/tags" Target="../tags/tag727.xml" /><Relationship Id="rId56" Type="http://schemas.openxmlformats.org/officeDocument/2006/relationships/tags" Target="../tags/tag728.xml" /><Relationship Id="rId57" Type="http://schemas.openxmlformats.org/officeDocument/2006/relationships/tags" Target="../tags/tag729.xml" /><Relationship Id="rId58" Type="http://schemas.openxmlformats.org/officeDocument/2006/relationships/tags" Target="../tags/tag730.xml" /><Relationship Id="rId59" Type="http://schemas.openxmlformats.org/officeDocument/2006/relationships/tags" Target="../tags/tag731.xml" /><Relationship Id="rId6" Type="http://schemas.openxmlformats.org/officeDocument/2006/relationships/tags" Target="../tags/tag679.xml" /><Relationship Id="rId60" Type="http://schemas.openxmlformats.org/officeDocument/2006/relationships/tags" Target="../tags/tag732.xml" /><Relationship Id="rId61" Type="http://schemas.openxmlformats.org/officeDocument/2006/relationships/tags" Target="../tags/tag733.xml" /><Relationship Id="rId62" Type="http://schemas.openxmlformats.org/officeDocument/2006/relationships/oleObject" Target="../embeddings/oleObject1.bin" TargetMode="Internal" /><Relationship Id="rId63" Type="http://schemas.openxmlformats.org/officeDocument/2006/relationships/image" Target="../media/image18.wmf" /><Relationship Id="rId64" Type="http://schemas.openxmlformats.org/officeDocument/2006/relationships/image" Target="../media/image19.emf" /><Relationship Id="rId65" Type="http://schemas.openxmlformats.org/officeDocument/2006/relationships/tags" Target="../tags/tag734.xml" /><Relationship Id="rId66" Type="http://schemas.openxmlformats.org/officeDocument/2006/relationships/vmlDrawing" Target="../drawings/vmlDrawing1.vml" /><Relationship Id="rId7" Type="http://schemas.openxmlformats.org/officeDocument/2006/relationships/image" Target="../media/image3.png" /><Relationship Id="rId8" Type="http://schemas.openxmlformats.org/officeDocument/2006/relationships/tags" Target="../tags/tag680.xml" /><Relationship Id="rId9" Type="http://schemas.openxmlformats.org/officeDocument/2006/relationships/tags" Target="../tags/tag68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741.xml" /><Relationship Id="rId11" Type="http://schemas.openxmlformats.org/officeDocument/2006/relationships/tags" Target="../tags/tag742.xml" /><Relationship Id="rId12" Type="http://schemas.openxmlformats.org/officeDocument/2006/relationships/tags" Target="../tags/tag743.xml" /><Relationship Id="rId13" Type="http://schemas.openxmlformats.org/officeDocument/2006/relationships/tags" Target="../tags/tag744.xml" /><Relationship Id="rId14" Type="http://schemas.openxmlformats.org/officeDocument/2006/relationships/tags" Target="../tags/tag745.xml" /><Relationship Id="rId15" Type="http://schemas.openxmlformats.org/officeDocument/2006/relationships/tags" Target="../tags/tag746.xml" /><Relationship Id="rId16" Type="http://schemas.openxmlformats.org/officeDocument/2006/relationships/tags" Target="../tags/tag747.xml" /><Relationship Id="rId17" Type="http://schemas.openxmlformats.org/officeDocument/2006/relationships/tags" Target="../tags/tag748.xml" /><Relationship Id="rId18" Type="http://schemas.openxmlformats.org/officeDocument/2006/relationships/tags" Target="../tags/tag749.xml" /><Relationship Id="rId19" Type="http://schemas.openxmlformats.org/officeDocument/2006/relationships/tags" Target="../tags/tag750.xml" /><Relationship Id="rId2" Type="http://schemas.openxmlformats.org/officeDocument/2006/relationships/tags" Target="../tags/tag735.xml" /><Relationship Id="rId20" Type="http://schemas.openxmlformats.org/officeDocument/2006/relationships/tags" Target="../tags/tag751.xml" /><Relationship Id="rId21" Type="http://schemas.openxmlformats.org/officeDocument/2006/relationships/tags" Target="../tags/tag752.xml" /><Relationship Id="rId22" Type="http://schemas.openxmlformats.org/officeDocument/2006/relationships/tags" Target="../tags/tag753.xml" /><Relationship Id="rId23" Type="http://schemas.openxmlformats.org/officeDocument/2006/relationships/tags" Target="../tags/tag754.xml" /><Relationship Id="rId24" Type="http://schemas.openxmlformats.org/officeDocument/2006/relationships/tags" Target="../tags/tag755.xml" /><Relationship Id="rId25" Type="http://schemas.openxmlformats.org/officeDocument/2006/relationships/tags" Target="../tags/tag756.xml" /><Relationship Id="rId26" Type="http://schemas.openxmlformats.org/officeDocument/2006/relationships/tags" Target="../tags/tag757.xml" /><Relationship Id="rId27" Type="http://schemas.openxmlformats.org/officeDocument/2006/relationships/tags" Target="../tags/tag758.xml" /><Relationship Id="rId28" Type="http://schemas.openxmlformats.org/officeDocument/2006/relationships/tags" Target="../tags/tag759.xml" /><Relationship Id="rId29" Type="http://schemas.openxmlformats.org/officeDocument/2006/relationships/tags" Target="../tags/tag760.xml" /><Relationship Id="rId3" Type="http://schemas.openxmlformats.org/officeDocument/2006/relationships/image" Target="../media/image2.png" /><Relationship Id="rId30" Type="http://schemas.openxmlformats.org/officeDocument/2006/relationships/tags" Target="../tags/tag761.xml" /><Relationship Id="rId31" Type="http://schemas.openxmlformats.org/officeDocument/2006/relationships/tags" Target="../tags/tag762.xml" /><Relationship Id="rId32" Type="http://schemas.openxmlformats.org/officeDocument/2006/relationships/tags" Target="../tags/tag763.xml" /><Relationship Id="rId33" Type="http://schemas.openxmlformats.org/officeDocument/2006/relationships/tags" Target="../tags/tag764.xml" /><Relationship Id="rId34" Type="http://schemas.openxmlformats.org/officeDocument/2006/relationships/tags" Target="../tags/tag765.xml" /><Relationship Id="rId35" Type="http://schemas.openxmlformats.org/officeDocument/2006/relationships/tags" Target="../tags/tag766.xml" /><Relationship Id="rId36" Type="http://schemas.openxmlformats.org/officeDocument/2006/relationships/tags" Target="../tags/tag767.xml" /><Relationship Id="rId37" Type="http://schemas.openxmlformats.org/officeDocument/2006/relationships/tags" Target="../tags/tag768.xml" /><Relationship Id="rId38" Type="http://schemas.openxmlformats.org/officeDocument/2006/relationships/tags" Target="../tags/tag769.xml" /><Relationship Id="rId39" Type="http://schemas.openxmlformats.org/officeDocument/2006/relationships/tags" Target="../tags/tag770.xml" /><Relationship Id="rId4" Type="http://schemas.openxmlformats.org/officeDocument/2006/relationships/tags" Target="../tags/tag736.xml" /><Relationship Id="rId40" Type="http://schemas.openxmlformats.org/officeDocument/2006/relationships/tags" Target="../tags/tag771.xml" /><Relationship Id="rId41" Type="http://schemas.openxmlformats.org/officeDocument/2006/relationships/tags" Target="../tags/tag772.xml" /><Relationship Id="rId42" Type="http://schemas.openxmlformats.org/officeDocument/2006/relationships/tags" Target="../tags/tag773.xml" /><Relationship Id="rId43" Type="http://schemas.openxmlformats.org/officeDocument/2006/relationships/tags" Target="../tags/tag774.xml" /><Relationship Id="rId44" Type="http://schemas.openxmlformats.org/officeDocument/2006/relationships/tags" Target="../tags/tag775.xml" /><Relationship Id="rId45" Type="http://schemas.openxmlformats.org/officeDocument/2006/relationships/tags" Target="../tags/tag776.xml" /><Relationship Id="rId46" Type="http://schemas.openxmlformats.org/officeDocument/2006/relationships/tags" Target="../tags/tag777.xml" /><Relationship Id="rId47" Type="http://schemas.openxmlformats.org/officeDocument/2006/relationships/tags" Target="../tags/tag778.xml" /><Relationship Id="rId48" Type="http://schemas.openxmlformats.org/officeDocument/2006/relationships/tags" Target="../tags/tag779.xml" /><Relationship Id="rId49" Type="http://schemas.openxmlformats.org/officeDocument/2006/relationships/tags" Target="../tags/tag780.xml" /><Relationship Id="rId5" Type="http://schemas.openxmlformats.org/officeDocument/2006/relationships/tags" Target="../tags/tag737.xml" /><Relationship Id="rId50" Type="http://schemas.openxmlformats.org/officeDocument/2006/relationships/tags" Target="../tags/tag781.xml" /><Relationship Id="rId51" Type="http://schemas.openxmlformats.org/officeDocument/2006/relationships/tags" Target="../tags/tag782.xml" /><Relationship Id="rId52" Type="http://schemas.openxmlformats.org/officeDocument/2006/relationships/tags" Target="../tags/tag783.xml" /><Relationship Id="rId53" Type="http://schemas.openxmlformats.org/officeDocument/2006/relationships/tags" Target="../tags/tag784.xml" /><Relationship Id="rId54" Type="http://schemas.openxmlformats.org/officeDocument/2006/relationships/tags" Target="../tags/tag785.xml" /><Relationship Id="rId55" Type="http://schemas.openxmlformats.org/officeDocument/2006/relationships/tags" Target="../tags/tag786.xml" /><Relationship Id="rId56" Type="http://schemas.openxmlformats.org/officeDocument/2006/relationships/tags" Target="../tags/tag787.xml" /><Relationship Id="rId57" Type="http://schemas.openxmlformats.org/officeDocument/2006/relationships/tags" Target="../tags/tag788.xml" /><Relationship Id="rId58" Type="http://schemas.openxmlformats.org/officeDocument/2006/relationships/tags" Target="../tags/tag789.xml" /><Relationship Id="rId59" Type="http://schemas.openxmlformats.org/officeDocument/2006/relationships/tags" Target="../tags/tag790.xml" /><Relationship Id="rId6" Type="http://schemas.openxmlformats.org/officeDocument/2006/relationships/tags" Target="../tags/tag738.xml" /><Relationship Id="rId60" Type="http://schemas.openxmlformats.org/officeDocument/2006/relationships/tags" Target="../tags/tag791.xml" /><Relationship Id="rId61" Type="http://schemas.openxmlformats.org/officeDocument/2006/relationships/oleObject" Target="../embeddings/oleObject2.bin" TargetMode="Internal" /><Relationship Id="rId62" Type="http://schemas.openxmlformats.org/officeDocument/2006/relationships/image" Target="../media/image20.wmf" /><Relationship Id="rId63" Type="http://schemas.openxmlformats.org/officeDocument/2006/relationships/image" Target="../media/image19.emf" /><Relationship Id="rId64" Type="http://schemas.openxmlformats.org/officeDocument/2006/relationships/tags" Target="../tags/tag792.xml" /><Relationship Id="rId65" Type="http://schemas.openxmlformats.org/officeDocument/2006/relationships/vmlDrawing" Target="../drawings/vmlDrawing2.vml" /><Relationship Id="rId7" Type="http://schemas.openxmlformats.org/officeDocument/2006/relationships/image" Target="../media/image3.png" /><Relationship Id="rId8" Type="http://schemas.openxmlformats.org/officeDocument/2006/relationships/tags" Target="../tags/tag739.xml" /><Relationship Id="rId9" Type="http://schemas.openxmlformats.org/officeDocument/2006/relationships/tags" Target="../tags/tag74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799.xml" /><Relationship Id="rId11" Type="http://schemas.openxmlformats.org/officeDocument/2006/relationships/tags" Target="../tags/tag800.xml" /><Relationship Id="rId12" Type="http://schemas.openxmlformats.org/officeDocument/2006/relationships/tags" Target="../tags/tag801.xml" /><Relationship Id="rId13" Type="http://schemas.openxmlformats.org/officeDocument/2006/relationships/tags" Target="../tags/tag802.xml" /><Relationship Id="rId14" Type="http://schemas.openxmlformats.org/officeDocument/2006/relationships/tags" Target="../tags/tag803.xml" /><Relationship Id="rId15" Type="http://schemas.openxmlformats.org/officeDocument/2006/relationships/tags" Target="../tags/tag804.xml" /><Relationship Id="rId16" Type="http://schemas.openxmlformats.org/officeDocument/2006/relationships/tags" Target="../tags/tag805.xml" /><Relationship Id="rId17" Type="http://schemas.openxmlformats.org/officeDocument/2006/relationships/tags" Target="../tags/tag806.xml" /><Relationship Id="rId18" Type="http://schemas.openxmlformats.org/officeDocument/2006/relationships/tags" Target="../tags/tag807.xml" /><Relationship Id="rId19" Type="http://schemas.openxmlformats.org/officeDocument/2006/relationships/tags" Target="../tags/tag808.xml" /><Relationship Id="rId2" Type="http://schemas.openxmlformats.org/officeDocument/2006/relationships/tags" Target="../tags/tag793.xml" /><Relationship Id="rId20" Type="http://schemas.openxmlformats.org/officeDocument/2006/relationships/tags" Target="../tags/tag809.xml" /><Relationship Id="rId21" Type="http://schemas.openxmlformats.org/officeDocument/2006/relationships/tags" Target="../tags/tag810.xml" /><Relationship Id="rId22" Type="http://schemas.openxmlformats.org/officeDocument/2006/relationships/tags" Target="../tags/tag811.xml" /><Relationship Id="rId23" Type="http://schemas.openxmlformats.org/officeDocument/2006/relationships/tags" Target="../tags/tag812.xml" /><Relationship Id="rId24" Type="http://schemas.openxmlformats.org/officeDocument/2006/relationships/tags" Target="../tags/tag813.xml" /><Relationship Id="rId25" Type="http://schemas.openxmlformats.org/officeDocument/2006/relationships/tags" Target="../tags/tag814.xml" /><Relationship Id="rId26" Type="http://schemas.openxmlformats.org/officeDocument/2006/relationships/tags" Target="../tags/tag815.xml" /><Relationship Id="rId27" Type="http://schemas.openxmlformats.org/officeDocument/2006/relationships/tags" Target="../tags/tag816.xml" /><Relationship Id="rId28" Type="http://schemas.openxmlformats.org/officeDocument/2006/relationships/tags" Target="../tags/tag817.xml" /><Relationship Id="rId29" Type="http://schemas.openxmlformats.org/officeDocument/2006/relationships/tags" Target="../tags/tag818.xml" /><Relationship Id="rId3" Type="http://schemas.openxmlformats.org/officeDocument/2006/relationships/image" Target="../media/image2.png" /><Relationship Id="rId30" Type="http://schemas.openxmlformats.org/officeDocument/2006/relationships/tags" Target="../tags/tag819.xml" /><Relationship Id="rId31" Type="http://schemas.openxmlformats.org/officeDocument/2006/relationships/tags" Target="../tags/tag820.xml" /><Relationship Id="rId32" Type="http://schemas.openxmlformats.org/officeDocument/2006/relationships/tags" Target="../tags/tag821.xml" /><Relationship Id="rId33" Type="http://schemas.openxmlformats.org/officeDocument/2006/relationships/tags" Target="../tags/tag822.xml" /><Relationship Id="rId34" Type="http://schemas.openxmlformats.org/officeDocument/2006/relationships/tags" Target="../tags/tag823.xml" /><Relationship Id="rId35" Type="http://schemas.openxmlformats.org/officeDocument/2006/relationships/tags" Target="../tags/tag824.xml" /><Relationship Id="rId36" Type="http://schemas.openxmlformats.org/officeDocument/2006/relationships/tags" Target="../tags/tag825.xml" /><Relationship Id="rId37" Type="http://schemas.openxmlformats.org/officeDocument/2006/relationships/tags" Target="../tags/tag826.xml" /><Relationship Id="rId38" Type="http://schemas.openxmlformats.org/officeDocument/2006/relationships/tags" Target="../tags/tag827.xml" /><Relationship Id="rId39" Type="http://schemas.openxmlformats.org/officeDocument/2006/relationships/tags" Target="../tags/tag828.xml" /><Relationship Id="rId4" Type="http://schemas.openxmlformats.org/officeDocument/2006/relationships/tags" Target="../tags/tag794.xml" /><Relationship Id="rId40" Type="http://schemas.openxmlformats.org/officeDocument/2006/relationships/tags" Target="../tags/tag829.xml" /><Relationship Id="rId41" Type="http://schemas.openxmlformats.org/officeDocument/2006/relationships/tags" Target="../tags/tag830.xml" /><Relationship Id="rId42" Type="http://schemas.openxmlformats.org/officeDocument/2006/relationships/tags" Target="../tags/tag831.xml" /><Relationship Id="rId43" Type="http://schemas.openxmlformats.org/officeDocument/2006/relationships/tags" Target="../tags/tag832.xml" /><Relationship Id="rId44" Type="http://schemas.openxmlformats.org/officeDocument/2006/relationships/tags" Target="../tags/tag833.xml" /><Relationship Id="rId45" Type="http://schemas.openxmlformats.org/officeDocument/2006/relationships/tags" Target="../tags/tag834.xml" /><Relationship Id="rId46" Type="http://schemas.openxmlformats.org/officeDocument/2006/relationships/tags" Target="../tags/tag835.xml" /><Relationship Id="rId47" Type="http://schemas.openxmlformats.org/officeDocument/2006/relationships/tags" Target="../tags/tag836.xml" /><Relationship Id="rId48" Type="http://schemas.openxmlformats.org/officeDocument/2006/relationships/tags" Target="../tags/tag837.xml" /><Relationship Id="rId49" Type="http://schemas.openxmlformats.org/officeDocument/2006/relationships/tags" Target="../tags/tag838.xml" /><Relationship Id="rId5" Type="http://schemas.openxmlformats.org/officeDocument/2006/relationships/tags" Target="../tags/tag795.xml" /><Relationship Id="rId50" Type="http://schemas.openxmlformats.org/officeDocument/2006/relationships/tags" Target="../tags/tag839.xml" /><Relationship Id="rId51" Type="http://schemas.openxmlformats.org/officeDocument/2006/relationships/tags" Target="../tags/tag840.xml" /><Relationship Id="rId52" Type="http://schemas.openxmlformats.org/officeDocument/2006/relationships/tags" Target="../tags/tag841.xml" /><Relationship Id="rId53" Type="http://schemas.openxmlformats.org/officeDocument/2006/relationships/tags" Target="../tags/tag842.xml" /><Relationship Id="rId54" Type="http://schemas.openxmlformats.org/officeDocument/2006/relationships/tags" Target="../tags/tag843.xml" /><Relationship Id="rId55" Type="http://schemas.openxmlformats.org/officeDocument/2006/relationships/tags" Target="../tags/tag844.xml" /><Relationship Id="rId56" Type="http://schemas.openxmlformats.org/officeDocument/2006/relationships/tags" Target="../tags/tag845.xml" /><Relationship Id="rId57" Type="http://schemas.openxmlformats.org/officeDocument/2006/relationships/tags" Target="../tags/tag846.xml" /><Relationship Id="rId58" Type="http://schemas.openxmlformats.org/officeDocument/2006/relationships/tags" Target="../tags/tag847.xml" /><Relationship Id="rId59" Type="http://schemas.openxmlformats.org/officeDocument/2006/relationships/tags" Target="../tags/tag848.xml" /><Relationship Id="rId6" Type="http://schemas.openxmlformats.org/officeDocument/2006/relationships/tags" Target="../tags/tag796.xml" /><Relationship Id="rId60" Type="http://schemas.openxmlformats.org/officeDocument/2006/relationships/tags" Target="../tags/tag849.xml" /><Relationship Id="rId61" Type="http://schemas.openxmlformats.org/officeDocument/2006/relationships/tags" Target="../tags/tag850.xml" /><Relationship Id="rId62" Type="http://schemas.openxmlformats.org/officeDocument/2006/relationships/tags" Target="../tags/tag851.xml" /><Relationship Id="rId63" Type="http://schemas.openxmlformats.org/officeDocument/2006/relationships/tags" Target="../tags/tag852.xml" /><Relationship Id="rId64" Type="http://schemas.openxmlformats.org/officeDocument/2006/relationships/image" Target="../media/image21.jpeg" /><Relationship Id="rId65" Type="http://schemas.openxmlformats.org/officeDocument/2006/relationships/tags" Target="../tags/tag853.xml" /><Relationship Id="rId66" Type="http://schemas.openxmlformats.org/officeDocument/2006/relationships/image" Target="../media/image22.jpeg" /><Relationship Id="rId67" Type="http://schemas.openxmlformats.org/officeDocument/2006/relationships/tags" Target="../tags/tag854.xml" /><Relationship Id="rId68" Type="http://schemas.openxmlformats.org/officeDocument/2006/relationships/tags" Target="../tags/tag855.xml" /><Relationship Id="rId69" Type="http://schemas.openxmlformats.org/officeDocument/2006/relationships/tags" Target="../tags/tag856.xml" /><Relationship Id="rId7" Type="http://schemas.openxmlformats.org/officeDocument/2006/relationships/image" Target="../media/image3.png" /><Relationship Id="rId70" Type="http://schemas.openxmlformats.org/officeDocument/2006/relationships/tags" Target="../tags/tag857.xml" /><Relationship Id="rId71" Type="http://schemas.openxmlformats.org/officeDocument/2006/relationships/image" Target="../media/image23.jpeg" /><Relationship Id="rId72" Type="http://schemas.openxmlformats.org/officeDocument/2006/relationships/tags" Target="../tags/tag858.xml" /><Relationship Id="rId73" Type="http://schemas.openxmlformats.org/officeDocument/2006/relationships/image" Target="../media/image24.jpeg" /><Relationship Id="rId74" Type="http://schemas.openxmlformats.org/officeDocument/2006/relationships/tags" Target="../tags/tag859.xml" /><Relationship Id="rId8" Type="http://schemas.openxmlformats.org/officeDocument/2006/relationships/tags" Target="../tags/tag797.xml" /><Relationship Id="rId9" Type="http://schemas.openxmlformats.org/officeDocument/2006/relationships/tags" Target="../tags/tag79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866.xml" /><Relationship Id="rId11" Type="http://schemas.openxmlformats.org/officeDocument/2006/relationships/tags" Target="../tags/tag867.xml" /><Relationship Id="rId12" Type="http://schemas.openxmlformats.org/officeDocument/2006/relationships/tags" Target="../tags/tag868.xml" /><Relationship Id="rId13" Type="http://schemas.openxmlformats.org/officeDocument/2006/relationships/tags" Target="../tags/tag869.xml" /><Relationship Id="rId14" Type="http://schemas.openxmlformats.org/officeDocument/2006/relationships/tags" Target="../tags/tag870.xml" /><Relationship Id="rId15" Type="http://schemas.openxmlformats.org/officeDocument/2006/relationships/tags" Target="../tags/tag871.xml" /><Relationship Id="rId16" Type="http://schemas.openxmlformats.org/officeDocument/2006/relationships/tags" Target="../tags/tag872.xml" /><Relationship Id="rId17" Type="http://schemas.openxmlformats.org/officeDocument/2006/relationships/tags" Target="../tags/tag873.xml" /><Relationship Id="rId18" Type="http://schemas.openxmlformats.org/officeDocument/2006/relationships/tags" Target="../tags/tag874.xml" /><Relationship Id="rId19" Type="http://schemas.openxmlformats.org/officeDocument/2006/relationships/tags" Target="../tags/tag875.xml" /><Relationship Id="rId2" Type="http://schemas.openxmlformats.org/officeDocument/2006/relationships/tags" Target="../tags/tag860.xml" /><Relationship Id="rId20" Type="http://schemas.openxmlformats.org/officeDocument/2006/relationships/tags" Target="../tags/tag876.xml" /><Relationship Id="rId21" Type="http://schemas.openxmlformats.org/officeDocument/2006/relationships/tags" Target="../tags/tag877.xml" /><Relationship Id="rId22" Type="http://schemas.openxmlformats.org/officeDocument/2006/relationships/tags" Target="../tags/tag878.xml" /><Relationship Id="rId23" Type="http://schemas.openxmlformats.org/officeDocument/2006/relationships/tags" Target="../tags/tag879.xml" /><Relationship Id="rId24" Type="http://schemas.openxmlformats.org/officeDocument/2006/relationships/tags" Target="../tags/tag880.xml" /><Relationship Id="rId25" Type="http://schemas.openxmlformats.org/officeDocument/2006/relationships/tags" Target="../tags/tag881.xml" /><Relationship Id="rId26" Type="http://schemas.openxmlformats.org/officeDocument/2006/relationships/tags" Target="../tags/tag882.xml" /><Relationship Id="rId27" Type="http://schemas.openxmlformats.org/officeDocument/2006/relationships/tags" Target="../tags/tag883.xml" /><Relationship Id="rId28" Type="http://schemas.openxmlformats.org/officeDocument/2006/relationships/tags" Target="../tags/tag884.xml" /><Relationship Id="rId29" Type="http://schemas.openxmlformats.org/officeDocument/2006/relationships/tags" Target="../tags/tag885.xml" /><Relationship Id="rId3" Type="http://schemas.openxmlformats.org/officeDocument/2006/relationships/image" Target="../media/image2.png" /><Relationship Id="rId30" Type="http://schemas.openxmlformats.org/officeDocument/2006/relationships/tags" Target="../tags/tag886.xml" /><Relationship Id="rId31" Type="http://schemas.openxmlformats.org/officeDocument/2006/relationships/tags" Target="../tags/tag887.xml" /><Relationship Id="rId32" Type="http://schemas.openxmlformats.org/officeDocument/2006/relationships/tags" Target="../tags/tag888.xml" /><Relationship Id="rId33" Type="http://schemas.openxmlformats.org/officeDocument/2006/relationships/tags" Target="../tags/tag889.xml" /><Relationship Id="rId34" Type="http://schemas.openxmlformats.org/officeDocument/2006/relationships/tags" Target="../tags/tag890.xml" /><Relationship Id="rId35" Type="http://schemas.openxmlformats.org/officeDocument/2006/relationships/tags" Target="../tags/tag891.xml" /><Relationship Id="rId36" Type="http://schemas.openxmlformats.org/officeDocument/2006/relationships/tags" Target="../tags/tag892.xml" /><Relationship Id="rId37" Type="http://schemas.openxmlformats.org/officeDocument/2006/relationships/tags" Target="../tags/tag893.xml" /><Relationship Id="rId38" Type="http://schemas.openxmlformats.org/officeDocument/2006/relationships/tags" Target="../tags/tag894.xml" /><Relationship Id="rId39" Type="http://schemas.openxmlformats.org/officeDocument/2006/relationships/tags" Target="../tags/tag895.xml" /><Relationship Id="rId4" Type="http://schemas.openxmlformats.org/officeDocument/2006/relationships/tags" Target="../tags/tag861.xml" /><Relationship Id="rId40" Type="http://schemas.openxmlformats.org/officeDocument/2006/relationships/tags" Target="../tags/tag896.xml" /><Relationship Id="rId41" Type="http://schemas.openxmlformats.org/officeDocument/2006/relationships/tags" Target="../tags/tag897.xml" /><Relationship Id="rId42" Type="http://schemas.openxmlformats.org/officeDocument/2006/relationships/tags" Target="../tags/tag898.xml" /><Relationship Id="rId43" Type="http://schemas.openxmlformats.org/officeDocument/2006/relationships/tags" Target="../tags/tag899.xml" /><Relationship Id="rId44" Type="http://schemas.openxmlformats.org/officeDocument/2006/relationships/tags" Target="../tags/tag900.xml" /><Relationship Id="rId45" Type="http://schemas.openxmlformats.org/officeDocument/2006/relationships/tags" Target="../tags/tag901.xml" /><Relationship Id="rId46" Type="http://schemas.openxmlformats.org/officeDocument/2006/relationships/tags" Target="../tags/tag902.xml" /><Relationship Id="rId47" Type="http://schemas.openxmlformats.org/officeDocument/2006/relationships/tags" Target="../tags/tag903.xml" /><Relationship Id="rId48" Type="http://schemas.openxmlformats.org/officeDocument/2006/relationships/tags" Target="../tags/tag904.xml" /><Relationship Id="rId49" Type="http://schemas.openxmlformats.org/officeDocument/2006/relationships/tags" Target="../tags/tag905.xml" /><Relationship Id="rId5" Type="http://schemas.openxmlformats.org/officeDocument/2006/relationships/tags" Target="../tags/tag862.xml" /><Relationship Id="rId50" Type="http://schemas.openxmlformats.org/officeDocument/2006/relationships/tags" Target="../tags/tag906.xml" /><Relationship Id="rId51" Type="http://schemas.openxmlformats.org/officeDocument/2006/relationships/tags" Target="../tags/tag907.xml" /><Relationship Id="rId52" Type="http://schemas.openxmlformats.org/officeDocument/2006/relationships/tags" Target="../tags/tag908.xml" /><Relationship Id="rId53" Type="http://schemas.openxmlformats.org/officeDocument/2006/relationships/tags" Target="../tags/tag909.xml" /><Relationship Id="rId54" Type="http://schemas.openxmlformats.org/officeDocument/2006/relationships/tags" Target="../tags/tag910.xml" /><Relationship Id="rId55" Type="http://schemas.openxmlformats.org/officeDocument/2006/relationships/tags" Target="../tags/tag911.xml" /><Relationship Id="rId56" Type="http://schemas.openxmlformats.org/officeDocument/2006/relationships/tags" Target="../tags/tag912.xml" /><Relationship Id="rId57" Type="http://schemas.openxmlformats.org/officeDocument/2006/relationships/tags" Target="../tags/tag913.xml" /><Relationship Id="rId58" Type="http://schemas.openxmlformats.org/officeDocument/2006/relationships/image" Target="../media/image21.jpeg" /><Relationship Id="rId59" Type="http://schemas.openxmlformats.org/officeDocument/2006/relationships/tags" Target="../tags/tag914.xml" /><Relationship Id="rId6" Type="http://schemas.openxmlformats.org/officeDocument/2006/relationships/tags" Target="../tags/tag863.xml" /><Relationship Id="rId60" Type="http://schemas.openxmlformats.org/officeDocument/2006/relationships/image" Target="../media/image22.jpeg" /><Relationship Id="rId61" Type="http://schemas.openxmlformats.org/officeDocument/2006/relationships/tags" Target="../tags/tag915.xml" /><Relationship Id="rId62" Type="http://schemas.openxmlformats.org/officeDocument/2006/relationships/tags" Target="../tags/tag916.xml" /><Relationship Id="rId63" Type="http://schemas.openxmlformats.org/officeDocument/2006/relationships/tags" Target="../tags/tag917.xml" /><Relationship Id="rId64" Type="http://schemas.openxmlformats.org/officeDocument/2006/relationships/tags" Target="../tags/tag918.xml" /><Relationship Id="rId65" Type="http://schemas.openxmlformats.org/officeDocument/2006/relationships/image" Target="../media/image23.jpeg" /><Relationship Id="rId66" Type="http://schemas.openxmlformats.org/officeDocument/2006/relationships/tags" Target="../tags/tag919.xml" /><Relationship Id="rId67" Type="http://schemas.openxmlformats.org/officeDocument/2006/relationships/image" Target="../media/image24.jpeg" /><Relationship Id="rId68" Type="http://schemas.openxmlformats.org/officeDocument/2006/relationships/tags" Target="../tags/tag920.xml" /><Relationship Id="rId69" Type="http://schemas.openxmlformats.org/officeDocument/2006/relationships/image" Target="../media/image25.jpeg" /><Relationship Id="rId7" Type="http://schemas.openxmlformats.org/officeDocument/2006/relationships/image" Target="../media/image3.png" /><Relationship Id="rId70" Type="http://schemas.openxmlformats.org/officeDocument/2006/relationships/tags" Target="../tags/tag921.xml" /><Relationship Id="rId71" Type="http://schemas.openxmlformats.org/officeDocument/2006/relationships/image" Target="../media/image26.jpeg" /><Relationship Id="rId72" Type="http://schemas.openxmlformats.org/officeDocument/2006/relationships/tags" Target="../tags/tag922.xml" /><Relationship Id="rId73" Type="http://schemas.openxmlformats.org/officeDocument/2006/relationships/tags" Target="../tags/tag923.xml" /><Relationship Id="rId74" Type="http://schemas.openxmlformats.org/officeDocument/2006/relationships/hyperlink" Target="&#23494;&#24230;&#24212;&#29992;3.mp4" TargetMode="External" /><Relationship Id="rId75" Type="http://schemas.openxmlformats.org/officeDocument/2006/relationships/image" Target="../media/image27.jpeg" /><Relationship Id="rId76" Type="http://schemas.openxmlformats.org/officeDocument/2006/relationships/tags" Target="../tags/tag924.xml" /><Relationship Id="rId77" Type="http://schemas.openxmlformats.org/officeDocument/2006/relationships/tags" Target="../tags/tag925.xml" /><Relationship Id="rId8" Type="http://schemas.openxmlformats.org/officeDocument/2006/relationships/tags" Target="../tags/tag864.xml" /><Relationship Id="rId9" Type="http://schemas.openxmlformats.org/officeDocument/2006/relationships/tags" Target="../tags/tag86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932.xml" /><Relationship Id="rId11" Type="http://schemas.openxmlformats.org/officeDocument/2006/relationships/tags" Target="../tags/tag933.xml" /><Relationship Id="rId12" Type="http://schemas.openxmlformats.org/officeDocument/2006/relationships/tags" Target="../tags/tag934.xml" /><Relationship Id="rId13" Type="http://schemas.openxmlformats.org/officeDocument/2006/relationships/tags" Target="../tags/tag935.xml" /><Relationship Id="rId14" Type="http://schemas.openxmlformats.org/officeDocument/2006/relationships/tags" Target="../tags/tag936.xml" /><Relationship Id="rId15" Type="http://schemas.openxmlformats.org/officeDocument/2006/relationships/tags" Target="../tags/tag937.xml" /><Relationship Id="rId16" Type="http://schemas.openxmlformats.org/officeDocument/2006/relationships/tags" Target="../tags/tag938.xml" /><Relationship Id="rId17" Type="http://schemas.openxmlformats.org/officeDocument/2006/relationships/tags" Target="../tags/tag939.xml" /><Relationship Id="rId18" Type="http://schemas.openxmlformats.org/officeDocument/2006/relationships/tags" Target="../tags/tag940.xml" /><Relationship Id="rId19" Type="http://schemas.openxmlformats.org/officeDocument/2006/relationships/tags" Target="../tags/tag941.xml" /><Relationship Id="rId2" Type="http://schemas.openxmlformats.org/officeDocument/2006/relationships/tags" Target="../tags/tag926.xml" /><Relationship Id="rId20" Type="http://schemas.openxmlformats.org/officeDocument/2006/relationships/tags" Target="../tags/tag942.xml" /><Relationship Id="rId21" Type="http://schemas.openxmlformats.org/officeDocument/2006/relationships/tags" Target="../tags/tag943.xml" /><Relationship Id="rId22" Type="http://schemas.openxmlformats.org/officeDocument/2006/relationships/tags" Target="../tags/tag944.xml" /><Relationship Id="rId23" Type="http://schemas.openxmlformats.org/officeDocument/2006/relationships/tags" Target="../tags/tag945.xml" /><Relationship Id="rId24" Type="http://schemas.openxmlformats.org/officeDocument/2006/relationships/tags" Target="../tags/tag946.xml" /><Relationship Id="rId25" Type="http://schemas.openxmlformats.org/officeDocument/2006/relationships/tags" Target="../tags/tag947.xml" /><Relationship Id="rId26" Type="http://schemas.openxmlformats.org/officeDocument/2006/relationships/tags" Target="../tags/tag948.xml" /><Relationship Id="rId27" Type="http://schemas.openxmlformats.org/officeDocument/2006/relationships/tags" Target="../tags/tag949.xml" /><Relationship Id="rId28" Type="http://schemas.openxmlformats.org/officeDocument/2006/relationships/tags" Target="../tags/tag950.xml" /><Relationship Id="rId29" Type="http://schemas.openxmlformats.org/officeDocument/2006/relationships/tags" Target="../tags/tag951.xml" /><Relationship Id="rId3" Type="http://schemas.openxmlformats.org/officeDocument/2006/relationships/image" Target="../media/image2.png" /><Relationship Id="rId30" Type="http://schemas.openxmlformats.org/officeDocument/2006/relationships/tags" Target="../tags/tag952.xml" /><Relationship Id="rId31" Type="http://schemas.openxmlformats.org/officeDocument/2006/relationships/tags" Target="../tags/tag953.xml" /><Relationship Id="rId32" Type="http://schemas.openxmlformats.org/officeDocument/2006/relationships/tags" Target="../tags/tag954.xml" /><Relationship Id="rId33" Type="http://schemas.openxmlformats.org/officeDocument/2006/relationships/tags" Target="../tags/tag955.xml" /><Relationship Id="rId34" Type="http://schemas.openxmlformats.org/officeDocument/2006/relationships/tags" Target="../tags/tag956.xml" /><Relationship Id="rId35" Type="http://schemas.openxmlformats.org/officeDocument/2006/relationships/tags" Target="../tags/tag957.xml" /><Relationship Id="rId36" Type="http://schemas.openxmlformats.org/officeDocument/2006/relationships/tags" Target="../tags/tag958.xml" /><Relationship Id="rId37" Type="http://schemas.openxmlformats.org/officeDocument/2006/relationships/tags" Target="../tags/tag959.xml" /><Relationship Id="rId38" Type="http://schemas.openxmlformats.org/officeDocument/2006/relationships/tags" Target="../tags/tag960.xml" /><Relationship Id="rId39" Type="http://schemas.openxmlformats.org/officeDocument/2006/relationships/tags" Target="../tags/tag961.xml" /><Relationship Id="rId4" Type="http://schemas.openxmlformats.org/officeDocument/2006/relationships/tags" Target="../tags/tag927.xml" /><Relationship Id="rId40" Type="http://schemas.openxmlformats.org/officeDocument/2006/relationships/tags" Target="../tags/tag962.xml" /><Relationship Id="rId41" Type="http://schemas.openxmlformats.org/officeDocument/2006/relationships/tags" Target="../tags/tag963.xml" /><Relationship Id="rId42" Type="http://schemas.openxmlformats.org/officeDocument/2006/relationships/tags" Target="../tags/tag964.xml" /><Relationship Id="rId43" Type="http://schemas.openxmlformats.org/officeDocument/2006/relationships/tags" Target="../tags/tag965.xml" /><Relationship Id="rId44" Type="http://schemas.openxmlformats.org/officeDocument/2006/relationships/tags" Target="../tags/tag966.xml" /><Relationship Id="rId45" Type="http://schemas.openxmlformats.org/officeDocument/2006/relationships/tags" Target="../tags/tag967.xml" /><Relationship Id="rId46" Type="http://schemas.openxmlformats.org/officeDocument/2006/relationships/tags" Target="../tags/tag968.xml" /><Relationship Id="rId47" Type="http://schemas.openxmlformats.org/officeDocument/2006/relationships/tags" Target="../tags/tag969.xml" /><Relationship Id="rId48" Type="http://schemas.openxmlformats.org/officeDocument/2006/relationships/tags" Target="../tags/tag970.xml" /><Relationship Id="rId49" Type="http://schemas.openxmlformats.org/officeDocument/2006/relationships/tags" Target="../tags/tag971.xml" /><Relationship Id="rId5" Type="http://schemas.openxmlformats.org/officeDocument/2006/relationships/tags" Target="../tags/tag928.xml" /><Relationship Id="rId50" Type="http://schemas.openxmlformats.org/officeDocument/2006/relationships/tags" Target="../tags/tag972.xml" /><Relationship Id="rId51" Type="http://schemas.openxmlformats.org/officeDocument/2006/relationships/tags" Target="../tags/tag973.xml" /><Relationship Id="rId52" Type="http://schemas.openxmlformats.org/officeDocument/2006/relationships/tags" Target="../tags/tag974.xml" /><Relationship Id="rId53" Type="http://schemas.openxmlformats.org/officeDocument/2006/relationships/tags" Target="../tags/tag975.xml" /><Relationship Id="rId54" Type="http://schemas.openxmlformats.org/officeDocument/2006/relationships/tags" Target="../tags/tag976.xml" /><Relationship Id="rId55" Type="http://schemas.openxmlformats.org/officeDocument/2006/relationships/tags" Target="../tags/tag977.xml" /><Relationship Id="rId56" Type="http://schemas.openxmlformats.org/officeDocument/2006/relationships/tags" Target="../tags/tag978.xml" /><Relationship Id="rId57" Type="http://schemas.openxmlformats.org/officeDocument/2006/relationships/image" Target="../media/image28.jpeg" /><Relationship Id="rId58" Type="http://schemas.openxmlformats.org/officeDocument/2006/relationships/tags" Target="../tags/tag979.xml" /><Relationship Id="rId59" Type="http://schemas.openxmlformats.org/officeDocument/2006/relationships/image" Target="../media/image29.jpeg" /><Relationship Id="rId6" Type="http://schemas.openxmlformats.org/officeDocument/2006/relationships/tags" Target="../tags/tag929.xml" /><Relationship Id="rId60" Type="http://schemas.openxmlformats.org/officeDocument/2006/relationships/tags" Target="../tags/tag980.xml" /><Relationship Id="rId61" Type="http://schemas.openxmlformats.org/officeDocument/2006/relationships/tags" Target="../tags/tag981.xml" /><Relationship Id="rId62" Type="http://schemas.openxmlformats.org/officeDocument/2006/relationships/tags" Target="../tags/tag982.xml" /><Relationship Id="rId63" Type="http://schemas.openxmlformats.org/officeDocument/2006/relationships/tags" Target="../tags/tag983.xml" /><Relationship Id="rId64" Type="http://schemas.openxmlformats.org/officeDocument/2006/relationships/tags" Target="../tags/tag984.xml" /><Relationship Id="rId65" Type="http://schemas.openxmlformats.org/officeDocument/2006/relationships/tags" Target="../tags/tag985.xml" /><Relationship Id="rId66" Type="http://schemas.openxmlformats.org/officeDocument/2006/relationships/image" Target="../media/image30.jpeg" /><Relationship Id="rId67" Type="http://schemas.openxmlformats.org/officeDocument/2006/relationships/tags" Target="../tags/tag986.xml" /><Relationship Id="rId68" Type="http://schemas.openxmlformats.org/officeDocument/2006/relationships/image" Target="../media/image31.jpeg" /><Relationship Id="rId69" Type="http://schemas.openxmlformats.org/officeDocument/2006/relationships/tags" Target="../tags/tag987.xml" /><Relationship Id="rId7" Type="http://schemas.openxmlformats.org/officeDocument/2006/relationships/image" Target="../media/image3.png" /><Relationship Id="rId70" Type="http://schemas.openxmlformats.org/officeDocument/2006/relationships/tags" Target="../tags/tag988.xml" /><Relationship Id="rId71" Type="http://schemas.openxmlformats.org/officeDocument/2006/relationships/tags" Target="../tags/tag989.xml" /><Relationship Id="rId72" Type="http://schemas.openxmlformats.org/officeDocument/2006/relationships/tags" Target="../tags/tag990.xml" /><Relationship Id="rId73" Type="http://schemas.openxmlformats.org/officeDocument/2006/relationships/image" Target="../media/image32.jpeg" /><Relationship Id="rId74" Type="http://schemas.openxmlformats.org/officeDocument/2006/relationships/tags" Target="../tags/tag991.xml" /><Relationship Id="rId75" Type="http://schemas.openxmlformats.org/officeDocument/2006/relationships/tags" Target="../tags/tag992.xml" /><Relationship Id="rId76" Type="http://schemas.openxmlformats.org/officeDocument/2006/relationships/tags" Target="../tags/tag993.xml" /><Relationship Id="rId8" Type="http://schemas.openxmlformats.org/officeDocument/2006/relationships/tags" Target="../tags/tag930.xml" /><Relationship Id="rId9" Type="http://schemas.openxmlformats.org/officeDocument/2006/relationships/tags" Target="../tags/tag93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1000.xml" /><Relationship Id="rId11" Type="http://schemas.openxmlformats.org/officeDocument/2006/relationships/tags" Target="../tags/tag1001.xml" /><Relationship Id="rId12" Type="http://schemas.openxmlformats.org/officeDocument/2006/relationships/tags" Target="../tags/tag1002.xml" /><Relationship Id="rId13" Type="http://schemas.openxmlformats.org/officeDocument/2006/relationships/tags" Target="../tags/tag1003.xml" /><Relationship Id="rId14" Type="http://schemas.openxmlformats.org/officeDocument/2006/relationships/tags" Target="../tags/tag1004.xml" /><Relationship Id="rId15" Type="http://schemas.openxmlformats.org/officeDocument/2006/relationships/tags" Target="../tags/tag1005.xml" /><Relationship Id="rId16" Type="http://schemas.openxmlformats.org/officeDocument/2006/relationships/tags" Target="../tags/tag1006.xml" /><Relationship Id="rId17" Type="http://schemas.openxmlformats.org/officeDocument/2006/relationships/tags" Target="../tags/tag1007.xml" /><Relationship Id="rId18" Type="http://schemas.openxmlformats.org/officeDocument/2006/relationships/tags" Target="../tags/tag1008.xml" /><Relationship Id="rId19" Type="http://schemas.openxmlformats.org/officeDocument/2006/relationships/tags" Target="../tags/tag1009.xml" /><Relationship Id="rId2" Type="http://schemas.openxmlformats.org/officeDocument/2006/relationships/tags" Target="../tags/tag994.xml" /><Relationship Id="rId20" Type="http://schemas.openxmlformats.org/officeDocument/2006/relationships/tags" Target="../tags/tag1010.xml" /><Relationship Id="rId21" Type="http://schemas.openxmlformats.org/officeDocument/2006/relationships/tags" Target="../tags/tag1011.xml" /><Relationship Id="rId22" Type="http://schemas.openxmlformats.org/officeDocument/2006/relationships/tags" Target="../tags/tag1012.xml" /><Relationship Id="rId23" Type="http://schemas.openxmlformats.org/officeDocument/2006/relationships/tags" Target="../tags/tag1013.xml" /><Relationship Id="rId24" Type="http://schemas.openxmlformats.org/officeDocument/2006/relationships/tags" Target="../tags/tag1014.xml" /><Relationship Id="rId25" Type="http://schemas.openxmlformats.org/officeDocument/2006/relationships/tags" Target="../tags/tag1015.xml" /><Relationship Id="rId26" Type="http://schemas.openxmlformats.org/officeDocument/2006/relationships/tags" Target="../tags/tag1016.xml" /><Relationship Id="rId27" Type="http://schemas.openxmlformats.org/officeDocument/2006/relationships/tags" Target="../tags/tag1017.xml" /><Relationship Id="rId28" Type="http://schemas.openxmlformats.org/officeDocument/2006/relationships/tags" Target="../tags/tag1018.xml" /><Relationship Id="rId29" Type="http://schemas.openxmlformats.org/officeDocument/2006/relationships/tags" Target="../tags/tag1019.xml" /><Relationship Id="rId3" Type="http://schemas.openxmlformats.org/officeDocument/2006/relationships/image" Target="../media/image2.png" /><Relationship Id="rId30" Type="http://schemas.openxmlformats.org/officeDocument/2006/relationships/tags" Target="../tags/tag1020.xml" /><Relationship Id="rId31" Type="http://schemas.openxmlformats.org/officeDocument/2006/relationships/tags" Target="../tags/tag1021.xml" /><Relationship Id="rId32" Type="http://schemas.openxmlformats.org/officeDocument/2006/relationships/tags" Target="../tags/tag1022.xml" /><Relationship Id="rId33" Type="http://schemas.openxmlformats.org/officeDocument/2006/relationships/tags" Target="../tags/tag1023.xml" /><Relationship Id="rId34" Type="http://schemas.openxmlformats.org/officeDocument/2006/relationships/tags" Target="../tags/tag1024.xml" /><Relationship Id="rId35" Type="http://schemas.openxmlformats.org/officeDocument/2006/relationships/tags" Target="../tags/tag1025.xml" /><Relationship Id="rId36" Type="http://schemas.openxmlformats.org/officeDocument/2006/relationships/tags" Target="../tags/tag1026.xml" /><Relationship Id="rId37" Type="http://schemas.openxmlformats.org/officeDocument/2006/relationships/tags" Target="../tags/tag1027.xml" /><Relationship Id="rId38" Type="http://schemas.openxmlformats.org/officeDocument/2006/relationships/tags" Target="../tags/tag1028.xml" /><Relationship Id="rId39" Type="http://schemas.openxmlformats.org/officeDocument/2006/relationships/tags" Target="../tags/tag1029.xml" /><Relationship Id="rId4" Type="http://schemas.openxmlformats.org/officeDocument/2006/relationships/tags" Target="../tags/tag995.xml" /><Relationship Id="rId40" Type="http://schemas.openxmlformats.org/officeDocument/2006/relationships/tags" Target="../tags/tag1030.xml" /><Relationship Id="rId41" Type="http://schemas.openxmlformats.org/officeDocument/2006/relationships/tags" Target="../tags/tag1031.xml" /><Relationship Id="rId42" Type="http://schemas.openxmlformats.org/officeDocument/2006/relationships/tags" Target="../tags/tag1032.xml" /><Relationship Id="rId43" Type="http://schemas.openxmlformats.org/officeDocument/2006/relationships/tags" Target="../tags/tag1033.xml" /><Relationship Id="rId44" Type="http://schemas.openxmlformats.org/officeDocument/2006/relationships/tags" Target="../tags/tag1034.xml" /><Relationship Id="rId45" Type="http://schemas.openxmlformats.org/officeDocument/2006/relationships/tags" Target="../tags/tag1035.xml" /><Relationship Id="rId46" Type="http://schemas.openxmlformats.org/officeDocument/2006/relationships/tags" Target="../tags/tag1036.xml" /><Relationship Id="rId47" Type="http://schemas.openxmlformats.org/officeDocument/2006/relationships/tags" Target="../tags/tag1037.xml" /><Relationship Id="rId48" Type="http://schemas.openxmlformats.org/officeDocument/2006/relationships/tags" Target="../tags/tag1038.xml" /><Relationship Id="rId49" Type="http://schemas.openxmlformats.org/officeDocument/2006/relationships/tags" Target="../tags/tag1039.xml" /><Relationship Id="rId5" Type="http://schemas.openxmlformats.org/officeDocument/2006/relationships/tags" Target="../tags/tag996.xml" /><Relationship Id="rId50" Type="http://schemas.openxmlformats.org/officeDocument/2006/relationships/tags" Target="../tags/tag1040.xml" /><Relationship Id="rId51" Type="http://schemas.openxmlformats.org/officeDocument/2006/relationships/tags" Target="../tags/tag1041.xml" /><Relationship Id="rId52" Type="http://schemas.openxmlformats.org/officeDocument/2006/relationships/tags" Target="../tags/tag1042.xml" /><Relationship Id="rId53" Type="http://schemas.openxmlformats.org/officeDocument/2006/relationships/tags" Target="../tags/tag1043.xml" /><Relationship Id="rId54" Type="http://schemas.openxmlformats.org/officeDocument/2006/relationships/tags" Target="../tags/tag1044.xml" /><Relationship Id="rId55" Type="http://schemas.openxmlformats.org/officeDocument/2006/relationships/image" Target="../media/image28.jpeg" /><Relationship Id="rId56" Type="http://schemas.openxmlformats.org/officeDocument/2006/relationships/tags" Target="../tags/tag1045.xml" /><Relationship Id="rId57" Type="http://schemas.openxmlformats.org/officeDocument/2006/relationships/image" Target="../media/image29.jpeg" /><Relationship Id="rId58" Type="http://schemas.openxmlformats.org/officeDocument/2006/relationships/tags" Target="../tags/tag1046.xml" /><Relationship Id="rId59" Type="http://schemas.openxmlformats.org/officeDocument/2006/relationships/tags" Target="../tags/tag1047.xml" /><Relationship Id="rId6" Type="http://schemas.openxmlformats.org/officeDocument/2006/relationships/tags" Target="../tags/tag997.xml" /><Relationship Id="rId60" Type="http://schemas.openxmlformats.org/officeDocument/2006/relationships/tags" Target="../tags/tag1048.xml" /><Relationship Id="rId61" Type="http://schemas.openxmlformats.org/officeDocument/2006/relationships/tags" Target="../tags/tag1049.xml" /><Relationship Id="rId62" Type="http://schemas.openxmlformats.org/officeDocument/2006/relationships/tags" Target="../tags/tag1050.xml" /><Relationship Id="rId63" Type="http://schemas.openxmlformats.org/officeDocument/2006/relationships/image" Target="../media/image33.jpeg" /><Relationship Id="rId64" Type="http://schemas.openxmlformats.org/officeDocument/2006/relationships/tags" Target="../tags/tag1051.xml" /><Relationship Id="rId65" Type="http://schemas.openxmlformats.org/officeDocument/2006/relationships/tags" Target="../tags/tag1052.xml" /><Relationship Id="rId66" Type="http://schemas.openxmlformats.org/officeDocument/2006/relationships/tags" Target="../tags/tag1053.xml" /><Relationship Id="rId67" Type="http://schemas.openxmlformats.org/officeDocument/2006/relationships/image" Target="../media/image34.jpeg" /><Relationship Id="rId68" Type="http://schemas.openxmlformats.org/officeDocument/2006/relationships/tags" Target="../tags/tag1054.xml" /><Relationship Id="rId69" Type="http://schemas.openxmlformats.org/officeDocument/2006/relationships/tags" Target="../tags/tag1055.xml" /><Relationship Id="rId7" Type="http://schemas.openxmlformats.org/officeDocument/2006/relationships/image" Target="../media/image3.png" /><Relationship Id="rId70" Type="http://schemas.openxmlformats.org/officeDocument/2006/relationships/tags" Target="../tags/tag1056.xml" /><Relationship Id="rId71" Type="http://schemas.openxmlformats.org/officeDocument/2006/relationships/tags" Target="../tags/tag1057.xml" /><Relationship Id="rId72" Type="http://schemas.openxmlformats.org/officeDocument/2006/relationships/tags" Target="../tags/tag1058.xml" /><Relationship Id="rId73" Type="http://schemas.openxmlformats.org/officeDocument/2006/relationships/tags" Target="../tags/tag1059.xml" /><Relationship Id="rId74" Type="http://schemas.openxmlformats.org/officeDocument/2006/relationships/tags" Target="../tags/tag1060.xml" /><Relationship Id="rId75" Type="http://schemas.openxmlformats.org/officeDocument/2006/relationships/tags" Target="../tags/tag1061.xml" /><Relationship Id="rId76" Type="http://schemas.openxmlformats.org/officeDocument/2006/relationships/tags" Target="../tags/tag1062.xml" /><Relationship Id="rId77" Type="http://schemas.openxmlformats.org/officeDocument/2006/relationships/tags" Target="../tags/tag1063.xml" /><Relationship Id="rId78" Type="http://schemas.openxmlformats.org/officeDocument/2006/relationships/tags" Target="../tags/tag1064.xml" /><Relationship Id="rId79" Type="http://schemas.openxmlformats.org/officeDocument/2006/relationships/tags" Target="../tags/tag1065.xml" /><Relationship Id="rId8" Type="http://schemas.openxmlformats.org/officeDocument/2006/relationships/tags" Target="../tags/tag998.xml" /><Relationship Id="rId80" Type="http://schemas.openxmlformats.org/officeDocument/2006/relationships/tags" Target="../tags/tag1066.xml" /><Relationship Id="rId81" Type="http://schemas.openxmlformats.org/officeDocument/2006/relationships/tags" Target="../tags/tag1067.xml" /><Relationship Id="rId82" Type="http://schemas.openxmlformats.org/officeDocument/2006/relationships/tags" Target="../tags/tag1068.xml" /><Relationship Id="rId9" Type="http://schemas.openxmlformats.org/officeDocument/2006/relationships/tags" Target="../tags/tag999.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1075.xml" /><Relationship Id="rId11" Type="http://schemas.openxmlformats.org/officeDocument/2006/relationships/tags" Target="../tags/tag1076.xml" /><Relationship Id="rId12" Type="http://schemas.openxmlformats.org/officeDocument/2006/relationships/tags" Target="../tags/tag1077.xml" /><Relationship Id="rId13" Type="http://schemas.openxmlformats.org/officeDocument/2006/relationships/tags" Target="../tags/tag1078.xml" /><Relationship Id="rId14" Type="http://schemas.openxmlformats.org/officeDocument/2006/relationships/tags" Target="../tags/tag1079.xml" /><Relationship Id="rId15" Type="http://schemas.openxmlformats.org/officeDocument/2006/relationships/tags" Target="../tags/tag1080.xml" /><Relationship Id="rId16" Type="http://schemas.openxmlformats.org/officeDocument/2006/relationships/tags" Target="../tags/tag1081.xml" /><Relationship Id="rId17" Type="http://schemas.openxmlformats.org/officeDocument/2006/relationships/tags" Target="../tags/tag1082.xml" /><Relationship Id="rId18" Type="http://schemas.openxmlformats.org/officeDocument/2006/relationships/tags" Target="../tags/tag1083.xml" /><Relationship Id="rId19" Type="http://schemas.openxmlformats.org/officeDocument/2006/relationships/tags" Target="../tags/tag1084.xml" /><Relationship Id="rId2" Type="http://schemas.openxmlformats.org/officeDocument/2006/relationships/tags" Target="../tags/tag1069.xml" /><Relationship Id="rId20" Type="http://schemas.openxmlformats.org/officeDocument/2006/relationships/tags" Target="../tags/tag1085.xml" /><Relationship Id="rId21" Type="http://schemas.openxmlformats.org/officeDocument/2006/relationships/tags" Target="../tags/tag1086.xml" /><Relationship Id="rId22" Type="http://schemas.openxmlformats.org/officeDocument/2006/relationships/tags" Target="../tags/tag1087.xml" /><Relationship Id="rId23" Type="http://schemas.openxmlformats.org/officeDocument/2006/relationships/tags" Target="../tags/tag1088.xml" /><Relationship Id="rId24" Type="http://schemas.openxmlformats.org/officeDocument/2006/relationships/tags" Target="../tags/tag1089.xml" /><Relationship Id="rId25" Type="http://schemas.openxmlformats.org/officeDocument/2006/relationships/tags" Target="../tags/tag1090.xml" /><Relationship Id="rId26" Type="http://schemas.openxmlformats.org/officeDocument/2006/relationships/tags" Target="../tags/tag1091.xml" /><Relationship Id="rId27" Type="http://schemas.openxmlformats.org/officeDocument/2006/relationships/tags" Target="../tags/tag1092.xml" /><Relationship Id="rId28" Type="http://schemas.openxmlformats.org/officeDocument/2006/relationships/tags" Target="../tags/tag1093.xml" /><Relationship Id="rId29" Type="http://schemas.openxmlformats.org/officeDocument/2006/relationships/tags" Target="../tags/tag1094.xml" /><Relationship Id="rId3" Type="http://schemas.openxmlformats.org/officeDocument/2006/relationships/image" Target="../media/image2.png" /><Relationship Id="rId30" Type="http://schemas.openxmlformats.org/officeDocument/2006/relationships/tags" Target="../tags/tag1095.xml" /><Relationship Id="rId31" Type="http://schemas.openxmlformats.org/officeDocument/2006/relationships/tags" Target="../tags/tag1096.xml" /><Relationship Id="rId32" Type="http://schemas.openxmlformats.org/officeDocument/2006/relationships/tags" Target="../tags/tag1097.xml" /><Relationship Id="rId33" Type="http://schemas.openxmlformats.org/officeDocument/2006/relationships/tags" Target="../tags/tag1098.xml" /><Relationship Id="rId34" Type="http://schemas.openxmlformats.org/officeDocument/2006/relationships/tags" Target="../tags/tag1099.xml" /><Relationship Id="rId35" Type="http://schemas.openxmlformats.org/officeDocument/2006/relationships/tags" Target="../tags/tag1100.xml" /><Relationship Id="rId36" Type="http://schemas.openxmlformats.org/officeDocument/2006/relationships/tags" Target="../tags/tag1101.xml" /><Relationship Id="rId37" Type="http://schemas.openxmlformats.org/officeDocument/2006/relationships/tags" Target="../tags/tag1102.xml" /><Relationship Id="rId38" Type="http://schemas.openxmlformats.org/officeDocument/2006/relationships/tags" Target="../tags/tag1103.xml" /><Relationship Id="rId39" Type="http://schemas.openxmlformats.org/officeDocument/2006/relationships/tags" Target="../tags/tag1104.xml" /><Relationship Id="rId4" Type="http://schemas.openxmlformats.org/officeDocument/2006/relationships/tags" Target="../tags/tag1070.xml" /><Relationship Id="rId40" Type="http://schemas.openxmlformats.org/officeDocument/2006/relationships/tags" Target="../tags/tag1105.xml" /><Relationship Id="rId41" Type="http://schemas.openxmlformats.org/officeDocument/2006/relationships/tags" Target="../tags/tag1106.xml" /><Relationship Id="rId42" Type="http://schemas.openxmlformats.org/officeDocument/2006/relationships/tags" Target="../tags/tag1107.xml" /><Relationship Id="rId43" Type="http://schemas.openxmlformats.org/officeDocument/2006/relationships/tags" Target="../tags/tag1108.xml" /><Relationship Id="rId44" Type="http://schemas.openxmlformats.org/officeDocument/2006/relationships/tags" Target="../tags/tag1109.xml" /><Relationship Id="rId45" Type="http://schemas.openxmlformats.org/officeDocument/2006/relationships/tags" Target="../tags/tag1110.xml" /><Relationship Id="rId46" Type="http://schemas.openxmlformats.org/officeDocument/2006/relationships/tags" Target="../tags/tag1111.xml" /><Relationship Id="rId47" Type="http://schemas.openxmlformats.org/officeDocument/2006/relationships/tags" Target="../tags/tag1112.xml" /><Relationship Id="rId48" Type="http://schemas.openxmlformats.org/officeDocument/2006/relationships/tags" Target="../tags/tag1113.xml" /><Relationship Id="rId49" Type="http://schemas.openxmlformats.org/officeDocument/2006/relationships/tags" Target="../tags/tag1114.xml" /><Relationship Id="rId5" Type="http://schemas.openxmlformats.org/officeDocument/2006/relationships/tags" Target="../tags/tag1071.xml" /><Relationship Id="rId50" Type="http://schemas.openxmlformats.org/officeDocument/2006/relationships/tags" Target="../tags/tag1115.xml" /><Relationship Id="rId51" Type="http://schemas.openxmlformats.org/officeDocument/2006/relationships/tags" Target="../tags/tag1116.xml" /><Relationship Id="rId52" Type="http://schemas.openxmlformats.org/officeDocument/2006/relationships/tags" Target="../tags/tag1117.xml" /><Relationship Id="rId53" Type="http://schemas.openxmlformats.org/officeDocument/2006/relationships/tags" Target="../tags/tag1118.xml" /><Relationship Id="rId54" Type="http://schemas.openxmlformats.org/officeDocument/2006/relationships/tags" Target="../tags/tag1119.xml" /><Relationship Id="rId55" Type="http://schemas.openxmlformats.org/officeDocument/2006/relationships/tags" Target="../tags/tag1120.xml" /><Relationship Id="rId56" Type="http://schemas.openxmlformats.org/officeDocument/2006/relationships/tags" Target="../tags/tag1121.xml" /><Relationship Id="rId57" Type="http://schemas.openxmlformats.org/officeDocument/2006/relationships/tags" Target="../tags/tag1122.xml" /><Relationship Id="rId58" Type="http://schemas.openxmlformats.org/officeDocument/2006/relationships/tags" Target="../tags/tag1123.xml" /><Relationship Id="rId59" Type="http://schemas.openxmlformats.org/officeDocument/2006/relationships/tags" Target="../tags/tag1124.xml" /><Relationship Id="rId6" Type="http://schemas.openxmlformats.org/officeDocument/2006/relationships/tags" Target="../tags/tag1072.xml" /><Relationship Id="rId60" Type="http://schemas.openxmlformats.org/officeDocument/2006/relationships/tags" Target="../tags/tag1125.xml" /><Relationship Id="rId61" Type="http://schemas.openxmlformats.org/officeDocument/2006/relationships/image" Target="../media/image35.png" /><Relationship Id="rId62" Type="http://schemas.openxmlformats.org/officeDocument/2006/relationships/tags" Target="../tags/tag1126.xml" /><Relationship Id="rId7" Type="http://schemas.openxmlformats.org/officeDocument/2006/relationships/image" Target="../media/image3.png" /><Relationship Id="rId8" Type="http://schemas.openxmlformats.org/officeDocument/2006/relationships/tags" Target="../tags/tag1073.xml" /><Relationship Id="rId9" Type="http://schemas.openxmlformats.org/officeDocument/2006/relationships/tags" Target="../tags/tag107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136.xml" /><Relationship Id="rId11" Type="http://schemas.openxmlformats.org/officeDocument/2006/relationships/tags" Target="../tags/tag137.xml" /><Relationship Id="rId12" Type="http://schemas.openxmlformats.org/officeDocument/2006/relationships/tags" Target="../tags/tag138.xml" /><Relationship Id="rId13" Type="http://schemas.openxmlformats.org/officeDocument/2006/relationships/tags" Target="../tags/tag139.xml" /><Relationship Id="rId14" Type="http://schemas.openxmlformats.org/officeDocument/2006/relationships/tags" Target="../tags/tag140.xml" /><Relationship Id="rId15" Type="http://schemas.openxmlformats.org/officeDocument/2006/relationships/tags" Target="../tags/tag141.xml" /><Relationship Id="rId16" Type="http://schemas.openxmlformats.org/officeDocument/2006/relationships/tags" Target="../tags/tag142.xml" /><Relationship Id="rId17" Type="http://schemas.openxmlformats.org/officeDocument/2006/relationships/tags" Target="../tags/tag143.xml" /><Relationship Id="rId18" Type="http://schemas.openxmlformats.org/officeDocument/2006/relationships/tags" Target="../tags/tag144.xml" /><Relationship Id="rId19" Type="http://schemas.openxmlformats.org/officeDocument/2006/relationships/tags" Target="../tags/tag145.xml" /><Relationship Id="rId2" Type="http://schemas.openxmlformats.org/officeDocument/2006/relationships/tags" Target="../tags/tag130.xml" /><Relationship Id="rId20" Type="http://schemas.openxmlformats.org/officeDocument/2006/relationships/tags" Target="../tags/tag146.xml" /><Relationship Id="rId21" Type="http://schemas.openxmlformats.org/officeDocument/2006/relationships/tags" Target="../tags/tag147.xml" /><Relationship Id="rId22" Type="http://schemas.openxmlformats.org/officeDocument/2006/relationships/tags" Target="../tags/tag148.xml" /><Relationship Id="rId23" Type="http://schemas.openxmlformats.org/officeDocument/2006/relationships/tags" Target="../tags/tag149.xml" /><Relationship Id="rId24" Type="http://schemas.openxmlformats.org/officeDocument/2006/relationships/tags" Target="../tags/tag150.xml" /><Relationship Id="rId25" Type="http://schemas.openxmlformats.org/officeDocument/2006/relationships/tags" Target="../tags/tag151.xml" /><Relationship Id="rId26" Type="http://schemas.openxmlformats.org/officeDocument/2006/relationships/tags" Target="../tags/tag152.xml" /><Relationship Id="rId27" Type="http://schemas.openxmlformats.org/officeDocument/2006/relationships/tags" Target="../tags/tag153.xml" /><Relationship Id="rId28" Type="http://schemas.openxmlformats.org/officeDocument/2006/relationships/tags" Target="../tags/tag154.xml" /><Relationship Id="rId29" Type="http://schemas.openxmlformats.org/officeDocument/2006/relationships/tags" Target="../tags/tag155.xml" /><Relationship Id="rId3" Type="http://schemas.openxmlformats.org/officeDocument/2006/relationships/image" Target="../media/image2.png" /><Relationship Id="rId30" Type="http://schemas.openxmlformats.org/officeDocument/2006/relationships/tags" Target="../tags/tag156.xml" /><Relationship Id="rId31" Type="http://schemas.openxmlformats.org/officeDocument/2006/relationships/tags" Target="../tags/tag157.xml" /><Relationship Id="rId32" Type="http://schemas.openxmlformats.org/officeDocument/2006/relationships/tags" Target="../tags/tag158.xml" /><Relationship Id="rId33" Type="http://schemas.openxmlformats.org/officeDocument/2006/relationships/tags" Target="../tags/tag159.xml" /><Relationship Id="rId34" Type="http://schemas.openxmlformats.org/officeDocument/2006/relationships/tags" Target="../tags/tag160.xml" /><Relationship Id="rId35" Type="http://schemas.openxmlformats.org/officeDocument/2006/relationships/tags" Target="../tags/tag161.xml" /><Relationship Id="rId36" Type="http://schemas.openxmlformats.org/officeDocument/2006/relationships/tags" Target="../tags/tag162.xml" /><Relationship Id="rId37" Type="http://schemas.openxmlformats.org/officeDocument/2006/relationships/tags" Target="../tags/tag163.xml" /><Relationship Id="rId38" Type="http://schemas.openxmlformats.org/officeDocument/2006/relationships/tags" Target="../tags/tag164.xml" /><Relationship Id="rId39" Type="http://schemas.openxmlformats.org/officeDocument/2006/relationships/tags" Target="../tags/tag165.xml" /><Relationship Id="rId4" Type="http://schemas.openxmlformats.org/officeDocument/2006/relationships/tags" Target="../tags/tag131.xml" /><Relationship Id="rId40" Type="http://schemas.openxmlformats.org/officeDocument/2006/relationships/tags" Target="../tags/tag166.xml" /><Relationship Id="rId41" Type="http://schemas.openxmlformats.org/officeDocument/2006/relationships/tags" Target="../tags/tag167.xml" /><Relationship Id="rId42" Type="http://schemas.openxmlformats.org/officeDocument/2006/relationships/tags" Target="../tags/tag168.xml" /><Relationship Id="rId43" Type="http://schemas.openxmlformats.org/officeDocument/2006/relationships/tags" Target="../tags/tag169.xml" /><Relationship Id="rId44" Type="http://schemas.openxmlformats.org/officeDocument/2006/relationships/tags" Target="../tags/tag170.xml" /><Relationship Id="rId45" Type="http://schemas.openxmlformats.org/officeDocument/2006/relationships/tags" Target="../tags/tag171.xml" /><Relationship Id="rId46" Type="http://schemas.openxmlformats.org/officeDocument/2006/relationships/tags" Target="../tags/tag172.xml" /><Relationship Id="rId47" Type="http://schemas.openxmlformats.org/officeDocument/2006/relationships/tags" Target="../tags/tag173.xml" /><Relationship Id="rId48" Type="http://schemas.openxmlformats.org/officeDocument/2006/relationships/tags" Target="../tags/tag174.xml" /><Relationship Id="rId49" Type="http://schemas.openxmlformats.org/officeDocument/2006/relationships/tags" Target="../tags/tag175.xml" /><Relationship Id="rId5" Type="http://schemas.openxmlformats.org/officeDocument/2006/relationships/tags" Target="../tags/tag132.xml" /><Relationship Id="rId50" Type="http://schemas.openxmlformats.org/officeDocument/2006/relationships/tags" Target="../tags/tag176.xml" /><Relationship Id="rId51" Type="http://schemas.openxmlformats.org/officeDocument/2006/relationships/tags" Target="../tags/tag177.xml" /><Relationship Id="rId52" Type="http://schemas.openxmlformats.org/officeDocument/2006/relationships/tags" Target="../tags/tag178.xml" /><Relationship Id="rId53" Type="http://schemas.openxmlformats.org/officeDocument/2006/relationships/tags" Target="../tags/tag179.xml" /><Relationship Id="rId54" Type="http://schemas.openxmlformats.org/officeDocument/2006/relationships/tags" Target="../tags/tag180.xml" /><Relationship Id="rId55" Type="http://schemas.openxmlformats.org/officeDocument/2006/relationships/tags" Target="../tags/tag181.xml" /><Relationship Id="rId56" Type="http://schemas.openxmlformats.org/officeDocument/2006/relationships/tags" Target="../tags/tag182.xml" /><Relationship Id="rId57" Type="http://schemas.openxmlformats.org/officeDocument/2006/relationships/tags" Target="../tags/tag183.xml" /><Relationship Id="rId58" Type="http://schemas.openxmlformats.org/officeDocument/2006/relationships/tags" Target="../tags/tag184.xml" /><Relationship Id="rId59" Type="http://schemas.openxmlformats.org/officeDocument/2006/relationships/tags" Target="../tags/tag185.xml" /><Relationship Id="rId6" Type="http://schemas.openxmlformats.org/officeDocument/2006/relationships/tags" Target="../tags/tag133.xml" /><Relationship Id="rId60" Type="http://schemas.openxmlformats.org/officeDocument/2006/relationships/tags" Target="../tags/tag186.xml" /><Relationship Id="rId61" Type="http://schemas.openxmlformats.org/officeDocument/2006/relationships/image" Target="../media/image4.png" /><Relationship Id="rId62" Type="http://schemas.microsoft.com/office/2007/relationships/hdphoto" Target="../media/image5.wdp" /><Relationship Id="rId63" Type="http://schemas.openxmlformats.org/officeDocument/2006/relationships/tags" Target="../tags/tag187.xml" /><Relationship Id="rId64" Type="http://schemas.openxmlformats.org/officeDocument/2006/relationships/image" Target="../media/image6.png" /><Relationship Id="rId65" Type="http://schemas.openxmlformats.org/officeDocument/2006/relationships/tags" Target="../tags/tag188.xml" /><Relationship Id="rId7" Type="http://schemas.openxmlformats.org/officeDocument/2006/relationships/image" Target="../media/image3.png" /><Relationship Id="rId8" Type="http://schemas.openxmlformats.org/officeDocument/2006/relationships/tags" Target="../tags/tag134.xml" /><Relationship Id="rId9" Type="http://schemas.openxmlformats.org/officeDocument/2006/relationships/tags" Target="../tags/tag13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195.xml" /><Relationship Id="rId11" Type="http://schemas.openxmlformats.org/officeDocument/2006/relationships/tags" Target="../tags/tag196.xml" /><Relationship Id="rId12" Type="http://schemas.openxmlformats.org/officeDocument/2006/relationships/tags" Target="../tags/tag197.xml" /><Relationship Id="rId13" Type="http://schemas.openxmlformats.org/officeDocument/2006/relationships/tags" Target="../tags/tag198.xml" /><Relationship Id="rId14" Type="http://schemas.openxmlformats.org/officeDocument/2006/relationships/tags" Target="../tags/tag199.xml" /><Relationship Id="rId15" Type="http://schemas.openxmlformats.org/officeDocument/2006/relationships/tags" Target="../tags/tag200.xml" /><Relationship Id="rId16" Type="http://schemas.openxmlformats.org/officeDocument/2006/relationships/tags" Target="../tags/tag201.xml" /><Relationship Id="rId17" Type="http://schemas.openxmlformats.org/officeDocument/2006/relationships/tags" Target="../tags/tag202.xml" /><Relationship Id="rId18" Type="http://schemas.openxmlformats.org/officeDocument/2006/relationships/tags" Target="../tags/tag203.xml" /><Relationship Id="rId19" Type="http://schemas.openxmlformats.org/officeDocument/2006/relationships/tags" Target="../tags/tag204.xml" /><Relationship Id="rId2" Type="http://schemas.openxmlformats.org/officeDocument/2006/relationships/tags" Target="../tags/tag189.xml" /><Relationship Id="rId20" Type="http://schemas.openxmlformats.org/officeDocument/2006/relationships/tags" Target="../tags/tag205.xml" /><Relationship Id="rId21" Type="http://schemas.openxmlformats.org/officeDocument/2006/relationships/tags" Target="../tags/tag206.xml" /><Relationship Id="rId22" Type="http://schemas.openxmlformats.org/officeDocument/2006/relationships/tags" Target="../tags/tag207.xml" /><Relationship Id="rId23" Type="http://schemas.openxmlformats.org/officeDocument/2006/relationships/tags" Target="../tags/tag208.xml" /><Relationship Id="rId24" Type="http://schemas.openxmlformats.org/officeDocument/2006/relationships/tags" Target="../tags/tag209.xml" /><Relationship Id="rId25" Type="http://schemas.openxmlformats.org/officeDocument/2006/relationships/tags" Target="../tags/tag210.xml" /><Relationship Id="rId26" Type="http://schemas.openxmlformats.org/officeDocument/2006/relationships/tags" Target="../tags/tag211.xml" /><Relationship Id="rId27" Type="http://schemas.openxmlformats.org/officeDocument/2006/relationships/tags" Target="../tags/tag212.xml" /><Relationship Id="rId28" Type="http://schemas.openxmlformats.org/officeDocument/2006/relationships/tags" Target="../tags/tag213.xml" /><Relationship Id="rId29" Type="http://schemas.openxmlformats.org/officeDocument/2006/relationships/tags" Target="../tags/tag214.xml" /><Relationship Id="rId3" Type="http://schemas.openxmlformats.org/officeDocument/2006/relationships/image" Target="../media/image2.png" /><Relationship Id="rId30" Type="http://schemas.openxmlformats.org/officeDocument/2006/relationships/tags" Target="../tags/tag215.xml" /><Relationship Id="rId31" Type="http://schemas.openxmlformats.org/officeDocument/2006/relationships/tags" Target="../tags/tag216.xml" /><Relationship Id="rId32" Type="http://schemas.openxmlformats.org/officeDocument/2006/relationships/tags" Target="../tags/tag217.xml" /><Relationship Id="rId33" Type="http://schemas.openxmlformats.org/officeDocument/2006/relationships/tags" Target="../tags/tag218.xml" /><Relationship Id="rId34" Type="http://schemas.openxmlformats.org/officeDocument/2006/relationships/tags" Target="../tags/tag219.xml" /><Relationship Id="rId35" Type="http://schemas.openxmlformats.org/officeDocument/2006/relationships/tags" Target="../tags/tag220.xml" /><Relationship Id="rId36" Type="http://schemas.openxmlformats.org/officeDocument/2006/relationships/tags" Target="../tags/tag221.xml" /><Relationship Id="rId37" Type="http://schemas.openxmlformats.org/officeDocument/2006/relationships/tags" Target="../tags/tag222.xml" /><Relationship Id="rId38" Type="http://schemas.openxmlformats.org/officeDocument/2006/relationships/tags" Target="../tags/tag223.xml" /><Relationship Id="rId39" Type="http://schemas.openxmlformats.org/officeDocument/2006/relationships/tags" Target="../tags/tag224.xml" /><Relationship Id="rId4" Type="http://schemas.openxmlformats.org/officeDocument/2006/relationships/tags" Target="../tags/tag190.xml" /><Relationship Id="rId40" Type="http://schemas.openxmlformats.org/officeDocument/2006/relationships/tags" Target="../tags/tag225.xml" /><Relationship Id="rId41" Type="http://schemas.openxmlformats.org/officeDocument/2006/relationships/tags" Target="../tags/tag226.xml" /><Relationship Id="rId42" Type="http://schemas.openxmlformats.org/officeDocument/2006/relationships/tags" Target="../tags/tag227.xml" /><Relationship Id="rId43" Type="http://schemas.openxmlformats.org/officeDocument/2006/relationships/tags" Target="../tags/tag228.xml" /><Relationship Id="rId44" Type="http://schemas.openxmlformats.org/officeDocument/2006/relationships/tags" Target="../tags/tag229.xml" /><Relationship Id="rId45" Type="http://schemas.openxmlformats.org/officeDocument/2006/relationships/tags" Target="../tags/tag230.xml" /><Relationship Id="rId46" Type="http://schemas.openxmlformats.org/officeDocument/2006/relationships/tags" Target="../tags/tag231.xml" /><Relationship Id="rId47" Type="http://schemas.openxmlformats.org/officeDocument/2006/relationships/tags" Target="../tags/tag232.xml" /><Relationship Id="rId48" Type="http://schemas.openxmlformats.org/officeDocument/2006/relationships/tags" Target="../tags/tag233.xml" /><Relationship Id="rId49" Type="http://schemas.openxmlformats.org/officeDocument/2006/relationships/tags" Target="../tags/tag234.xml" /><Relationship Id="rId5" Type="http://schemas.openxmlformats.org/officeDocument/2006/relationships/tags" Target="../tags/tag191.xml" /><Relationship Id="rId50" Type="http://schemas.openxmlformats.org/officeDocument/2006/relationships/tags" Target="../tags/tag235.xml" /><Relationship Id="rId51" Type="http://schemas.openxmlformats.org/officeDocument/2006/relationships/tags" Target="../tags/tag236.xml" /><Relationship Id="rId52" Type="http://schemas.openxmlformats.org/officeDocument/2006/relationships/tags" Target="../tags/tag237.xml" /><Relationship Id="rId53" Type="http://schemas.openxmlformats.org/officeDocument/2006/relationships/tags" Target="../tags/tag238.xml" /><Relationship Id="rId54" Type="http://schemas.openxmlformats.org/officeDocument/2006/relationships/tags" Target="../tags/tag239.xml" /><Relationship Id="rId55" Type="http://schemas.openxmlformats.org/officeDocument/2006/relationships/tags" Target="../tags/tag240.xml" /><Relationship Id="rId56" Type="http://schemas.openxmlformats.org/officeDocument/2006/relationships/tags" Target="../tags/tag241.xml" /><Relationship Id="rId57" Type="http://schemas.openxmlformats.org/officeDocument/2006/relationships/tags" Target="../tags/tag242.xml" /><Relationship Id="rId58" Type="http://schemas.openxmlformats.org/officeDocument/2006/relationships/tags" Target="../tags/tag243.xml" /><Relationship Id="rId59" Type="http://schemas.openxmlformats.org/officeDocument/2006/relationships/tags" Target="../tags/tag244.xml" /><Relationship Id="rId6" Type="http://schemas.openxmlformats.org/officeDocument/2006/relationships/tags" Target="../tags/tag192.xml" /><Relationship Id="rId60" Type="http://schemas.openxmlformats.org/officeDocument/2006/relationships/tags" Target="../tags/tag245.xml" /><Relationship Id="rId61" Type="http://schemas.openxmlformats.org/officeDocument/2006/relationships/image" Target="../media/image4.png" /><Relationship Id="rId62" Type="http://schemas.microsoft.com/office/2007/relationships/hdphoto" Target="../media/image5.wdp" /><Relationship Id="rId63" Type="http://schemas.openxmlformats.org/officeDocument/2006/relationships/tags" Target="../tags/tag246.xml" /><Relationship Id="rId64" Type="http://schemas.openxmlformats.org/officeDocument/2006/relationships/image" Target="../media/image6.png" /><Relationship Id="rId65" Type="http://schemas.openxmlformats.org/officeDocument/2006/relationships/tags" Target="../tags/tag247.xml" /><Relationship Id="rId66" Type="http://schemas.openxmlformats.org/officeDocument/2006/relationships/tags" Target="../tags/tag248.xml" /><Relationship Id="rId67" Type="http://schemas.openxmlformats.org/officeDocument/2006/relationships/tags" Target="../tags/tag249.xml" /><Relationship Id="rId68" Type="http://schemas.openxmlformats.org/officeDocument/2006/relationships/tags" Target="../tags/tag250.xml" /><Relationship Id="rId69" Type="http://schemas.openxmlformats.org/officeDocument/2006/relationships/tags" Target="../tags/tag251.xml" /><Relationship Id="rId7" Type="http://schemas.openxmlformats.org/officeDocument/2006/relationships/image" Target="../media/image3.png" /><Relationship Id="rId8" Type="http://schemas.openxmlformats.org/officeDocument/2006/relationships/tags" Target="../tags/tag193.xml" /><Relationship Id="rId9" Type="http://schemas.openxmlformats.org/officeDocument/2006/relationships/tags" Target="../tags/tag19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258.xml" /><Relationship Id="rId11" Type="http://schemas.openxmlformats.org/officeDocument/2006/relationships/tags" Target="../tags/tag259.xml" /><Relationship Id="rId12" Type="http://schemas.openxmlformats.org/officeDocument/2006/relationships/tags" Target="../tags/tag260.xml" /><Relationship Id="rId13" Type="http://schemas.openxmlformats.org/officeDocument/2006/relationships/tags" Target="../tags/tag261.xml" /><Relationship Id="rId14" Type="http://schemas.openxmlformats.org/officeDocument/2006/relationships/tags" Target="../tags/tag262.xml" /><Relationship Id="rId15" Type="http://schemas.openxmlformats.org/officeDocument/2006/relationships/tags" Target="../tags/tag263.xml" /><Relationship Id="rId16" Type="http://schemas.openxmlformats.org/officeDocument/2006/relationships/tags" Target="../tags/tag264.xml" /><Relationship Id="rId17" Type="http://schemas.openxmlformats.org/officeDocument/2006/relationships/tags" Target="../tags/tag265.xml" /><Relationship Id="rId18" Type="http://schemas.openxmlformats.org/officeDocument/2006/relationships/tags" Target="../tags/tag266.xml" /><Relationship Id="rId19" Type="http://schemas.openxmlformats.org/officeDocument/2006/relationships/tags" Target="../tags/tag267.xml" /><Relationship Id="rId2" Type="http://schemas.openxmlformats.org/officeDocument/2006/relationships/tags" Target="../tags/tag252.xml" /><Relationship Id="rId20" Type="http://schemas.openxmlformats.org/officeDocument/2006/relationships/tags" Target="../tags/tag268.xml" /><Relationship Id="rId21" Type="http://schemas.openxmlformats.org/officeDocument/2006/relationships/tags" Target="../tags/tag269.xml" /><Relationship Id="rId22" Type="http://schemas.openxmlformats.org/officeDocument/2006/relationships/tags" Target="../tags/tag270.xml" /><Relationship Id="rId23" Type="http://schemas.openxmlformats.org/officeDocument/2006/relationships/tags" Target="../tags/tag271.xml" /><Relationship Id="rId24" Type="http://schemas.openxmlformats.org/officeDocument/2006/relationships/tags" Target="../tags/tag272.xml" /><Relationship Id="rId25" Type="http://schemas.openxmlformats.org/officeDocument/2006/relationships/tags" Target="../tags/tag273.xml" /><Relationship Id="rId26" Type="http://schemas.openxmlformats.org/officeDocument/2006/relationships/tags" Target="../tags/tag274.xml" /><Relationship Id="rId27" Type="http://schemas.openxmlformats.org/officeDocument/2006/relationships/tags" Target="../tags/tag275.xml" /><Relationship Id="rId28" Type="http://schemas.openxmlformats.org/officeDocument/2006/relationships/tags" Target="../tags/tag276.xml" /><Relationship Id="rId29" Type="http://schemas.openxmlformats.org/officeDocument/2006/relationships/tags" Target="../tags/tag277.xml" /><Relationship Id="rId3" Type="http://schemas.openxmlformats.org/officeDocument/2006/relationships/image" Target="../media/image2.png" /><Relationship Id="rId30" Type="http://schemas.openxmlformats.org/officeDocument/2006/relationships/tags" Target="../tags/tag278.xml" /><Relationship Id="rId31" Type="http://schemas.openxmlformats.org/officeDocument/2006/relationships/tags" Target="../tags/tag279.xml" /><Relationship Id="rId32" Type="http://schemas.openxmlformats.org/officeDocument/2006/relationships/tags" Target="../tags/tag280.xml" /><Relationship Id="rId33" Type="http://schemas.openxmlformats.org/officeDocument/2006/relationships/tags" Target="../tags/tag281.xml" /><Relationship Id="rId34" Type="http://schemas.openxmlformats.org/officeDocument/2006/relationships/tags" Target="../tags/tag282.xml" /><Relationship Id="rId35" Type="http://schemas.openxmlformats.org/officeDocument/2006/relationships/tags" Target="../tags/tag283.xml" /><Relationship Id="rId36" Type="http://schemas.openxmlformats.org/officeDocument/2006/relationships/tags" Target="../tags/tag284.xml" /><Relationship Id="rId37" Type="http://schemas.openxmlformats.org/officeDocument/2006/relationships/tags" Target="../tags/tag285.xml" /><Relationship Id="rId38" Type="http://schemas.openxmlformats.org/officeDocument/2006/relationships/tags" Target="../tags/tag286.xml" /><Relationship Id="rId39" Type="http://schemas.openxmlformats.org/officeDocument/2006/relationships/tags" Target="../tags/tag287.xml" /><Relationship Id="rId4" Type="http://schemas.openxmlformats.org/officeDocument/2006/relationships/tags" Target="../tags/tag253.xml" /><Relationship Id="rId40" Type="http://schemas.openxmlformats.org/officeDocument/2006/relationships/tags" Target="../tags/tag288.xml" /><Relationship Id="rId41" Type="http://schemas.openxmlformats.org/officeDocument/2006/relationships/tags" Target="../tags/tag289.xml" /><Relationship Id="rId42" Type="http://schemas.openxmlformats.org/officeDocument/2006/relationships/tags" Target="../tags/tag290.xml" /><Relationship Id="rId43" Type="http://schemas.openxmlformats.org/officeDocument/2006/relationships/tags" Target="../tags/tag291.xml" /><Relationship Id="rId44" Type="http://schemas.openxmlformats.org/officeDocument/2006/relationships/tags" Target="../tags/tag292.xml" /><Relationship Id="rId45" Type="http://schemas.openxmlformats.org/officeDocument/2006/relationships/tags" Target="../tags/tag293.xml" /><Relationship Id="rId46" Type="http://schemas.openxmlformats.org/officeDocument/2006/relationships/tags" Target="../tags/tag294.xml" /><Relationship Id="rId47" Type="http://schemas.openxmlformats.org/officeDocument/2006/relationships/tags" Target="../tags/tag295.xml" /><Relationship Id="rId48" Type="http://schemas.openxmlformats.org/officeDocument/2006/relationships/tags" Target="../tags/tag296.xml" /><Relationship Id="rId49" Type="http://schemas.openxmlformats.org/officeDocument/2006/relationships/tags" Target="../tags/tag297.xml" /><Relationship Id="rId5" Type="http://schemas.openxmlformats.org/officeDocument/2006/relationships/tags" Target="../tags/tag254.xml" /><Relationship Id="rId50" Type="http://schemas.openxmlformats.org/officeDocument/2006/relationships/tags" Target="../tags/tag298.xml" /><Relationship Id="rId51" Type="http://schemas.openxmlformats.org/officeDocument/2006/relationships/tags" Target="../tags/tag299.xml" /><Relationship Id="rId52" Type="http://schemas.openxmlformats.org/officeDocument/2006/relationships/tags" Target="../tags/tag300.xml" /><Relationship Id="rId53" Type="http://schemas.openxmlformats.org/officeDocument/2006/relationships/tags" Target="../tags/tag301.xml" /><Relationship Id="rId54" Type="http://schemas.openxmlformats.org/officeDocument/2006/relationships/tags" Target="../tags/tag302.xml" /><Relationship Id="rId55" Type="http://schemas.openxmlformats.org/officeDocument/2006/relationships/tags" Target="../tags/tag303.xml" /><Relationship Id="rId56" Type="http://schemas.openxmlformats.org/officeDocument/2006/relationships/tags" Target="../tags/tag304.xml" /><Relationship Id="rId57" Type="http://schemas.openxmlformats.org/officeDocument/2006/relationships/tags" Target="../tags/tag305.xml" /><Relationship Id="rId58" Type="http://schemas.openxmlformats.org/officeDocument/2006/relationships/tags" Target="../tags/tag306.xml" /><Relationship Id="rId59" Type="http://schemas.openxmlformats.org/officeDocument/2006/relationships/tags" Target="../tags/tag307.xml" /><Relationship Id="rId6" Type="http://schemas.openxmlformats.org/officeDocument/2006/relationships/tags" Target="../tags/tag255.xml" /><Relationship Id="rId60" Type="http://schemas.openxmlformats.org/officeDocument/2006/relationships/tags" Target="../tags/tag308.xml" /><Relationship Id="rId61" Type="http://schemas.openxmlformats.org/officeDocument/2006/relationships/tags" Target="../tags/tag309.xml" /><Relationship Id="rId62" Type="http://schemas.openxmlformats.org/officeDocument/2006/relationships/tags" Target="../tags/tag310.xml" /><Relationship Id="rId63" Type="http://schemas.openxmlformats.org/officeDocument/2006/relationships/tags" Target="../tags/tag311.xml" /><Relationship Id="rId64" Type="http://schemas.openxmlformats.org/officeDocument/2006/relationships/tags" Target="../tags/tag312.xml" /><Relationship Id="rId65" Type="http://schemas.openxmlformats.org/officeDocument/2006/relationships/tags" Target="../tags/tag313.xml" /><Relationship Id="rId66" Type="http://schemas.openxmlformats.org/officeDocument/2006/relationships/tags" Target="../tags/tag314.xml" /><Relationship Id="rId67" Type="http://schemas.openxmlformats.org/officeDocument/2006/relationships/tags" Target="../tags/tag315.xml" /><Relationship Id="rId68" Type="http://schemas.openxmlformats.org/officeDocument/2006/relationships/tags" Target="../tags/tag316.xml" /><Relationship Id="rId69" Type="http://schemas.openxmlformats.org/officeDocument/2006/relationships/tags" Target="../tags/tag317.xml" /><Relationship Id="rId7" Type="http://schemas.openxmlformats.org/officeDocument/2006/relationships/image" Target="../media/image3.png" /><Relationship Id="rId70" Type="http://schemas.openxmlformats.org/officeDocument/2006/relationships/tags" Target="../tags/tag318.xml" /><Relationship Id="rId71" Type="http://schemas.openxmlformats.org/officeDocument/2006/relationships/tags" Target="../tags/tag319.xml" /><Relationship Id="rId72" Type="http://schemas.openxmlformats.org/officeDocument/2006/relationships/tags" Target="../tags/tag320.xml" /><Relationship Id="rId8" Type="http://schemas.openxmlformats.org/officeDocument/2006/relationships/tags" Target="../tags/tag256.xml" /><Relationship Id="rId9" Type="http://schemas.openxmlformats.org/officeDocument/2006/relationships/tags" Target="../tags/tag25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327.xml" /><Relationship Id="rId11" Type="http://schemas.openxmlformats.org/officeDocument/2006/relationships/tags" Target="../tags/tag328.xml" /><Relationship Id="rId12" Type="http://schemas.openxmlformats.org/officeDocument/2006/relationships/tags" Target="../tags/tag329.xml" /><Relationship Id="rId13" Type="http://schemas.openxmlformats.org/officeDocument/2006/relationships/tags" Target="../tags/tag330.xml" /><Relationship Id="rId14" Type="http://schemas.openxmlformats.org/officeDocument/2006/relationships/tags" Target="../tags/tag331.xml" /><Relationship Id="rId15" Type="http://schemas.openxmlformats.org/officeDocument/2006/relationships/tags" Target="../tags/tag332.xml" /><Relationship Id="rId16" Type="http://schemas.openxmlformats.org/officeDocument/2006/relationships/tags" Target="../tags/tag333.xml" /><Relationship Id="rId17" Type="http://schemas.openxmlformats.org/officeDocument/2006/relationships/tags" Target="../tags/tag334.xml" /><Relationship Id="rId18" Type="http://schemas.openxmlformats.org/officeDocument/2006/relationships/tags" Target="../tags/tag335.xml" /><Relationship Id="rId19" Type="http://schemas.openxmlformats.org/officeDocument/2006/relationships/tags" Target="../tags/tag336.xml" /><Relationship Id="rId2" Type="http://schemas.openxmlformats.org/officeDocument/2006/relationships/tags" Target="../tags/tag321.xml" /><Relationship Id="rId20" Type="http://schemas.openxmlformats.org/officeDocument/2006/relationships/tags" Target="../tags/tag337.xml" /><Relationship Id="rId21" Type="http://schemas.openxmlformats.org/officeDocument/2006/relationships/tags" Target="../tags/tag338.xml" /><Relationship Id="rId22" Type="http://schemas.openxmlformats.org/officeDocument/2006/relationships/tags" Target="../tags/tag339.xml" /><Relationship Id="rId23" Type="http://schemas.openxmlformats.org/officeDocument/2006/relationships/tags" Target="../tags/tag340.xml" /><Relationship Id="rId24" Type="http://schemas.openxmlformats.org/officeDocument/2006/relationships/tags" Target="../tags/tag341.xml" /><Relationship Id="rId25" Type="http://schemas.openxmlformats.org/officeDocument/2006/relationships/tags" Target="../tags/tag342.xml" /><Relationship Id="rId26" Type="http://schemas.openxmlformats.org/officeDocument/2006/relationships/tags" Target="../tags/tag343.xml" /><Relationship Id="rId27" Type="http://schemas.openxmlformats.org/officeDocument/2006/relationships/tags" Target="../tags/tag344.xml" /><Relationship Id="rId28" Type="http://schemas.openxmlformats.org/officeDocument/2006/relationships/tags" Target="../tags/tag345.xml" /><Relationship Id="rId29" Type="http://schemas.openxmlformats.org/officeDocument/2006/relationships/tags" Target="../tags/tag346.xml" /><Relationship Id="rId3" Type="http://schemas.openxmlformats.org/officeDocument/2006/relationships/image" Target="../media/image2.png" /><Relationship Id="rId30" Type="http://schemas.openxmlformats.org/officeDocument/2006/relationships/tags" Target="../tags/tag347.xml" /><Relationship Id="rId31" Type="http://schemas.openxmlformats.org/officeDocument/2006/relationships/tags" Target="../tags/tag348.xml" /><Relationship Id="rId32" Type="http://schemas.openxmlformats.org/officeDocument/2006/relationships/tags" Target="../tags/tag349.xml" /><Relationship Id="rId33" Type="http://schemas.openxmlformats.org/officeDocument/2006/relationships/tags" Target="../tags/tag350.xml" /><Relationship Id="rId34" Type="http://schemas.openxmlformats.org/officeDocument/2006/relationships/tags" Target="../tags/tag351.xml" /><Relationship Id="rId35" Type="http://schemas.openxmlformats.org/officeDocument/2006/relationships/tags" Target="../tags/tag352.xml" /><Relationship Id="rId36" Type="http://schemas.openxmlformats.org/officeDocument/2006/relationships/tags" Target="../tags/tag353.xml" /><Relationship Id="rId37" Type="http://schemas.openxmlformats.org/officeDocument/2006/relationships/tags" Target="../tags/tag354.xml" /><Relationship Id="rId38" Type="http://schemas.openxmlformats.org/officeDocument/2006/relationships/tags" Target="../tags/tag355.xml" /><Relationship Id="rId39" Type="http://schemas.openxmlformats.org/officeDocument/2006/relationships/tags" Target="../tags/tag356.xml" /><Relationship Id="rId4" Type="http://schemas.openxmlformats.org/officeDocument/2006/relationships/tags" Target="../tags/tag322.xml" /><Relationship Id="rId40" Type="http://schemas.openxmlformats.org/officeDocument/2006/relationships/tags" Target="../tags/tag357.xml" /><Relationship Id="rId41" Type="http://schemas.openxmlformats.org/officeDocument/2006/relationships/tags" Target="../tags/tag358.xml" /><Relationship Id="rId42" Type="http://schemas.openxmlformats.org/officeDocument/2006/relationships/tags" Target="../tags/tag359.xml" /><Relationship Id="rId43" Type="http://schemas.openxmlformats.org/officeDocument/2006/relationships/tags" Target="../tags/tag360.xml" /><Relationship Id="rId44" Type="http://schemas.openxmlformats.org/officeDocument/2006/relationships/tags" Target="../tags/tag361.xml" /><Relationship Id="rId45" Type="http://schemas.openxmlformats.org/officeDocument/2006/relationships/tags" Target="../tags/tag362.xml" /><Relationship Id="rId46" Type="http://schemas.openxmlformats.org/officeDocument/2006/relationships/tags" Target="../tags/tag363.xml" /><Relationship Id="rId47" Type="http://schemas.openxmlformats.org/officeDocument/2006/relationships/tags" Target="../tags/tag364.xml" /><Relationship Id="rId48" Type="http://schemas.openxmlformats.org/officeDocument/2006/relationships/tags" Target="../tags/tag365.xml" /><Relationship Id="rId49" Type="http://schemas.openxmlformats.org/officeDocument/2006/relationships/tags" Target="../tags/tag366.xml" /><Relationship Id="rId5" Type="http://schemas.openxmlformats.org/officeDocument/2006/relationships/tags" Target="../tags/tag323.xml" /><Relationship Id="rId50" Type="http://schemas.openxmlformats.org/officeDocument/2006/relationships/tags" Target="../tags/tag367.xml" /><Relationship Id="rId51" Type="http://schemas.openxmlformats.org/officeDocument/2006/relationships/tags" Target="../tags/tag368.xml" /><Relationship Id="rId52" Type="http://schemas.openxmlformats.org/officeDocument/2006/relationships/tags" Target="../tags/tag369.xml" /><Relationship Id="rId53" Type="http://schemas.openxmlformats.org/officeDocument/2006/relationships/tags" Target="../tags/tag370.xml" /><Relationship Id="rId54" Type="http://schemas.openxmlformats.org/officeDocument/2006/relationships/tags" Target="../tags/tag371.xml" /><Relationship Id="rId55" Type="http://schemas.openxmlformats.org/officeDocument/2006/relationships/tags" Target="../tags/tag372.xml" /><Relationship Id="rId56" Type="http://schemas.openxmlformats.org/officeDocument/2006/relationships/tags" Target="../tags/tag373.xml" /><Relationship Id="rId57" Type="http://schemas.openxmlformats.org/officeDocument/2006/relationships/tags" Target="../tags/tag374.xml" /><Relationship Id="rId58" Type="http://schemas.openxmlformats.org/officeDocument/2006/relationships/tags" Target="../tags/tag375.xml" /><Relationship Id="rId59" Type="http://schemas.openxmlformats.org/officeDocument/2006/relationships/tags" Target="../tags/tag376.xml" /><Relationship Id="rId6" Type="http://schemas.openxmlformats.org/officeDocument/2006/relationships/tags" Target="../tags/tag324.xml" /><Relationship Id="rId60" Type="http://schemas.openxmlformats.org/officeDocument/2006/relationships/tags" Target="../tags/tag377.xml" /><Relationship Id="rId61" Type="http://schemas.openxmlformats.org/officeDocument/2006/relationships/image" Target="../media/image4.png" /><Relationship Id="rId62" Type="http://schemas.microsoft.com/office/2007/relationships/hdphoto" Target="../media/image5.wdp" /><Relationship Id="rId63" Type="http://schemas.openxmlformats.org/officeDocument/2006/relationships/tags" Target="../tags/tag378.xml" /><Relationship Id="rId64" Type="http://schemas.openxmlformats.org/officeDocument/2006/relationships/image" Target="../media/image6.png" /><Relationship Id="rId65" Type="http://schemas.openxmlformats.org/officeDocument/2006/relationships/tags" Target="../tags/tag379.xml" /><Relationship Id="rId66" Type="http://schemas.openxmlformats.org/officeDocument/2006/relationships/tags" Target="../tags/tag380.xml" /><Relationship Id="rId67" Type="http://schemas.openxmlformats.org/officeDocument/2006/relationships/tags" Target="../tags/tag381.xml" /><Relationship Id="rId68" Type="http://schemas.openxmlformats.org/officeDocument/2006/relationships/tags" Target="../tags/tag382.xml" /><Relationship Id="rId69" Type="http://schemas.openxmlformats.org/officeDocument/2006/relationships/tags" Target="../tags/tag383.xml" /><Relationship Id="rId7" Type="http://schemas.openxmlformats.org/officeDocument/2006/relationships/image" Target="../media/image3.png" /><Relationship Id="rId70" Type="http://schemas.openxmlformats.org/officeDocument/2006/relationships/tags" Target="../tags/tag384.xml" /><Relationship Id="rId71" Type="http://schemas.openxmlformats.org/officeDocument/2006/relationships/image" Target="../media/image7.png" /><Relationship Id="rId72" Type="http://schemas.microsoft.com/office/2007/relationships/hdphoto" Target="../media/image8.wdp" /><Relationship Id="rId73" Type="http://schemas.openxmlformats.org/officeDocument/2006/relationships/tags" Target="../tags/tag385.xml" /><Relationship Id="rId74" Type="http://schemas.openxmlformats.org/officeDocument/2006/relationships/tags" Target="../tags/tag386.xml" /><Relationship Id="rId75" Type="http://schemas.openxmlformats.org/officeDocument/2006/relationships/tags" Target="../tags/tag387.xml" /><Relationship Id="rId76" Type="http://schemas.openxmlformats.org/officeDocument/2006/relationships/tags" Target="../tags/tag388.xml" /><Relationship Id="rId77" Type="http://schemas.openxmlformats.org/officeDocument/2006/relationships/tags" Target="../tags/tag389.xml" /><Relationship Id="rId78" Type="http://schemas.openxmlformats.org/officeDocument/2006/relationships/tags" Target="../tags/tag390.xml" /><Relationship Id="rId79" Type="http://schemas.openxmlformats.org/officeDocument/2006/relationships/tags" Target="../tags/tag391.xml" /><Relationship Id="rId8" Type="http://schemas.openxmlformats.org/officeDocument/2006/relationships/tags" Target="../tags/tag325.xml" /><Relationship Id="rId80" Type="http://schemas.openxmlformats.org/officeDocument/2006/relationships/tags" Target="../tags/tag392.xml" /><Relationship Id="rId81" Type="http://schemas.openxmlformats.org/officeDocument/2006/relationships/tags" Target="../tags/tag393.xml" /><Relationship Id="rId82" Type="http://schemas.openxmlformats.org/officeDocument/2006/relationships/tags" Target="../tags/tag394.xml" /><Relationship Id="rId83" Type="http://schemas.openxmlformats.org/officeDocument/2006/relationships/tags" Target="../tags/tag395.xml" /><Relationship Id="rId84" Type="http://schemas.openxmlformats.org/officeDocument/2006/relationships/tags" Target="../tags/tag396.xml" /><Relationship Id="rId85" Type="http://schemas.openxmlformats.org/officeDocument/2006/relationships/tags" Target="../tags/tag397.xml" /><Relationship Id="rId86" Type="http://schemas.openxmlformats.org/officeDocument/2006/relationships/tags" Target="../tags/tag398.xml" /><Relationship Id="rId87" Type="http://schemas.openxmlformats.org/officeDocument/2006/relationships/tags" Target="../tags/tag399.xml" /><Relationship Id="rId88" Type="http://schemas.openxmlformats.org/officeDocument/2006/relationships/tags" Target="../tags/tag400.xml" /><Relationship Id="rId89" Type="http://schemas.openxmlformats.org/officeDocument/2006/relationships/tags" Target="../tags/tag401.xml" /><Relationship Id="rId9" Type="http://schemas.openxmlformats.org/officeDocument/2006/relationships/tags" Target="../tags/tag326.xml" /><Relationship Id="rId90" Type="http://schemas.openxmlformats.org/officeDocument/2006/relationships/image" Target="../media/image9.png" /><Relationship Id="rId91" Type="http://schemas.openxmlformats.org/officeDocument/2006/relationships/tags" Target="../tags/tag402.xml" /><Relationship Id="rId92" Type="http://schemas.openxmlformats.org/officeDocument/2006/relationships/tags" Target="../tags/tag40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410.xml" /><Relationship Id="rId11" Type="http://schemas.openxmlformats.org/officeDocument/2006/relationships/tags" Target="../tags/tag411.xml" /><Relationship Id="rId12" Type="http://schemas.openxmlformats.org/officeDocument/2006/relationships/tags" Target="../tags/tag412.xml" /><Relationship Id="rId13" Type="http://schemas.openxmlformats.org/officeDocument/2006/relationships/tags" Target="../tags/tag413.xml" /><Relationship Id="rId14" Type="http://schemas.openxmlformats.org/officeDocument/2006/relationships/tags" Target="../tags/tag414.xml" /><Relationship Id="rId15" Type="http://schemas.openxmlformats.org/officeDocument/2006/relationships/tags" Target="../tags/tag415.xml" /><Relationship Id="rId16" Type="http://schemas.openxmlformats.org/officeDocument/2006/relationships/tags" Target="../tags/tag416.xml" /><Relationship Id="rId17" Type="http://schemas.openxmlformats.org/officeDocument/2006/relationships/tags" Target="../tags/tag417.xml" /><Relationship Id="rId18" Type="http://schemas.openxmlformats.org/officeDocument/2006/relationships/tags" Target="../tags/tag418.xml" /><Relationship Id="rId19" Type="http://schemas.openxmlformats.org/officeDocument/2006/relationships/tags" Target="../tags/tag419.xml" /><Relationship Id="rId2" Type="http://schemas.openxmlformats.org/officeDocument/2006/relationships/tags" Target="../tags/tag404.xml" /><Relationship Id="rId20" Type="http://schemas.openxmlformats.org/officeDocument/2006/relationships/tags" Target="../tags/tag420.xml" /><Relationship Id="rId21" Type="http://schemas.openxmlformats.org/officeDocument/2006/relationships/tags" Target="../tags/tag421.xml" /><Relationship Id="rId22" Type="http://schemas.openxmlformats.org/officeDocument/2006/relationships/tags" Target="../tags/tag422.xml" /><Relationship Id="rId23" Type="http://schemas.openxmlformats.org/officeDocument/2006/relationships/tags" Target="../tags/tag423.xml" /><Relationship Id="rId24" Type="http://schemas.openxmlformats.org/officeDocument/2006/relationships/tags" Target="../tags/tag424.xml" /><Relationship Id="rId25" Type="http://schemas.openxmlformats.org/officeDocument/2006/relationships/tags" Target="../tags/tag425.xml" /><Relationship Id="rId26" Type="http://schemas.openxmlformats.org/officeDocument/2006/relationships/tags" Target="../tags/tag426.xml" /><Relationship Id="rId27" Type="http://schemas.openxmlformats.org/officeDocument/2006/relationships/tags" Target="../tags/tag427.xml" /><Relationship Id="rId28" Type="http://schemas.openxmlformats.org/officeDocument/2006/relationships/tags" Target="../tags/tag428.xml" /><Relationship Id="rId29" Type="http://schemas.openxmlformats.org/officeDocument/2006/relationships/tags" Target="../tags/tag429.xml" /><Relationship Id="rId3" Type="http://schemas.openxmlformats.org/officeDocument/2006/relationships/image" Target="../media/image2.png" /><Relationship Id="rId30" Type="http://schemas.openxmlformats.org/officeDocument/2006/relationships/tags" Target="../tags/tag430.xml" /><Relationship Id="rId31" Type="http://schemas.openxmlformats.org/officeDocument/2006/relationships/tags" Target="../tags/tag431.xml" /><Relationship Id="rId32" Type="http://schemas.openxmlformats.org/officeDocument/2006/relationships/tags" Target="../tags/tag432.xml" /><Relationship Id="rId33" Type="http://schemas.openxmlformats.org/officeDocument/2006/relationships/tags" Target="../tags/tag433.xml" /><Relationship Id="rId34" Type="http://schemas.openxmlformats.org/officeDocument/2006/relationships/tags" Target="../tags/tag434.xml" /><Relationship Id="rId35" Type="http://schemas.openxmlformats.org/officeDocument/2006/relationships/tags" Target="../tags/tag435.xml" /><Relationship Id="rId36" Type="http://schemas.openxmlformats.org/officeDocument/2006/relationships/tags" Target="../tags/tag436.xml" /><Relationship Id="rId37" Type="http://schemas.openxmlformats.org/officeDocument/2006/relationships/tags" Target="../tags/tag437.xml" /><Relationship Id="rId38" Type="http://schemas.openxmlformats.org/officeDocument/2006/relationships/tags" Target="../tags/tag438.xml" /><Relationship Id="rId39" Type="http://schemas.openxmlformats.org/officeDocument/2006/relationships/tags" Target="../tags/tag439.xml" /><Relationship Id="rId4" Type="http://schemas.openxmlformats.org/officeDocument/2006/relationships/tags" Target="../tags/tag405.xml" /><Relationship Id="rId40" Type="http://schemas.openxmlformats.org/officeDocument/2006/relationships/tags" Target="../tags/tag440.xml" /><Relationship Id="rId41" Type="http://schemas.openxmlformats.org/officeDocument/2006/relationships/tags" Target="../tags/tag441.xml" /><Relationship Id="rId42" Type="http://schemas.openxmlformats.org/officeDocument/2006/relationships/tags" Target="../tags/tag442.xml" /><Relationship Id="rId43" Type="http://schemas.openxmlformats.org/officeDocument/2006/relationships/tags" Target="../tags/tag443.xml" /><Relationship Id="rId44" Type="http://schemas.openxmlformats.org/officeDocument/2006/relationships/tags" Target="../tags/tag444.xml" /><Relationship Id="rId45" Type="http://schemas.openxmlformats.org/officeDocument/2006/relationships/tags" Target="../tags/tag445.xml" /><Relationship Id="rId46" Type="http://schemas.openxmlformats.org/officeDocument/2006/relationships/tags" Target="../tags/tag446.xml" /><Relationship Id="rId47" Type="http://schemas.openxmlformats.org/officeDocument/2006/relationships/tags" Target="../tags/tag447.xml" /><Relationship Id="rId48" Type="http://schemas.openxmlformats.org/officeDocument/2006/relationships/tags" Target="../tags/tag448.xml" /><Relationship Id="rId49" Type="http://schemas.openxmlformats.org/officeDocument/2006/relationships/tags" Target="../tags/tag449.xml" /><Relationship Id="rId5" Type="http://schemas.openxmlformats.org/officeDocument/2006/relationships/tags" Target="../tags/tag406.xml" /><Relationship Id="rId50" Type="http://schemas.openxmlformats.org/officeDocument/2006/relationships/tags" Target="../tags/tag450.xml" /><Relationship Id="rId51" Type="http://schemas.openxmlformats.org/officeDocument/2006/relationships/tags" Target="../tags/tag451.xml" /><Relationship Id="rId52" Type="http://schemas.openxmlformats.org/officeDocument/2006/relationships/tags" Target="../tags/tag452.xml" /><Relationship Id="rId53" Type="http://schemas.openxmlformats.org/officeDocument/2006/relationships/tags" Target="../tags/tag453.xml" /><Relationship Id="rId54" Type="http://schemas.openxmlformats.org/officeDocument/2006/relationships/tags" Target="../tags/tag454.xml" /><Relationship Id="rId55" Type="http://schemas.openxmlformats.org/officeDocument/2006/relationships/tags" Target="../tags/tag455.xml" /><Relationship Id="rId56" Type="http://schemas.openxmlformats.org/officeDocument/2006/relationships/tags" Target="../tags/tag456.xml" /><Relationship Id="rId57" Type="http://schemas.openxmlformats.org/officeDocument/2006/relationships/tags" Target="../tags/tag457.xml" /><Relationship Id="rId58" Type="http://schemas.openxmlformats.org/officeDocument/2006/relationships/image" Target="../media/image7.png" /><Relationship Id="rId59" Type="http://schemas.microsoft.com/office/2007/relationships/hdphoto" Target="../media/image8.wdp" /><Relationship Id="rId6" Type="http://schemas.openxmlformats.org/officeDocument/2006/relationships/tags" Target="../tags/tag407.xml" /><Relationship Id="rId60" Type="http://schemas.openxmlformats.org/officeDocument/2006/relationships/tags" Target="../tags/tag458.xml" /><Relationship Id="rId61" Type="http://schemas.openxmlformats.org/officeDocument/2006/relationships/tags" Target="../tags/tag459.xml" /><Relationship Id="rId62" Type="http://schemas.openxmlformats.org/officeDocument/2006/relationships/tags" Target="../tags/tag460.xml" /><Relationship Id="rId63" Type="http://schemas.openxmlformats.org/officeDocument/2006/relationships/tags" Target="../tags/tag461.xml" /><Relationship Id="rId64" Type="http://schemas.openxmlformats.org/officeDocument/2006/relationships/tags" Target="../tags/tag462.xml" /><Relationship Id="rId65" Type="http://schemas.openxmlformats.org/officeDocument/2006/relationships/tags" Target="../tags/tag463.xml" /><Relationship Id="rId66" Type="http://schemas.openxmlformats.org/officeDocument/2006/relationships/tags" Target="../tags/tag464.xml" /><Relationship Id="rId67" Type="http://schemas.openxmlformats.org/officeDocument/2006/relationships/tags" Target="../tags/tag465.xml" /><Relationship Id="rId68" Type="http://schemas.openxmlformats.org/officeDocument/2006/relationships/tags" Target="../tags/tag466.xml" /><Relationship Id="rId69" Type="http://schemas.openxmlformats.org/officeDocument/2006/relationships/tags" Target="../tags/tag467.xml" /><Relationship Id="rId7" Type="http://schemas.openxmlformats.org/officeDocument/2006/relationships/image" Target="../media/image3.png" /><Relationship Id="rId70" Type="http://schemas.openxmlformats.org/officeDocument/2006/relationships/tags" Target="../tags/tag468.xml" /><Relationship Id="rId71" Type="http://schemas.openxmlformats.org/officeDocument/2006/relationships/tags" Target="../tags/tag469.xml" /><Relationship Id="rId72" Type="http://schemas.openxmlformats.org/officeDocument/2006/relationships/tags" Target="../tags/tag470.xml" /><Relationship Id="rId73" Type="http://schemas.openxmlformats.org/officeDocument/2006/relationships/tags" Target="../tags/tag471.xml" /><Relationship Id="rId74" Type="http://schemas.openxmlformats.org/officeDocument/2006/relationships/tags" Target="../tags/tag472.xml" /><Relationship Id="rId75" Type="http://schemas.openxmlformats.org/officeDocument/2006/relationships/tags" Target="../tags/tag473.xml" /><Relationship Id="rId76" Type="http://schemas.openxmlformats.org/officeDocument/2006/relationships/tags" Target="../tags/tag474.xml" /><Relationship Id="rId77" Type="http://schemas.openxmlformats.org/officeDocument/2006/relationships/image" Target="../media/image9.png" /><Relationship Id="rId78" Type="http://schemas.openxmlformats.org/officeDocument/2006/relationships/tags" Target="../tags/tag475.xml" /><Relationship Id="rId79" Type="http://schemas.openxmlformats.org/officeDocument/2006/relationships/tags" Target="../tags/tag476.xml" /><Relationship Id="rId8" Type="http://schemas.openxmlformats.org/officeDocument/2006/relationships/tags" Target="../tags/tag408.xml" /><Relationship Id="rId80" Type="http://schemas.openxmlformats.org/officeDocument/2006/relationships/tags" Target="../tags/tag477.xml" /><Relationship Id="rId81" Type="http://schemas.openxmlformats.org/officeDocument/2006/relationships/tags" Target="../tags/tag478.xml" /><Relationship Id="rId82" Type="http://schemas.microsoft.com/office/2007/relationships/diagramDrawing" Target="../diagrams/drawing1.xml" /><Relationship Id="rId83" Type="http://schemas.openxmlformats.org/officeDocument/2006/relationships/diagramData" Target="../diagrams/data1.xml" /><Relationship Id="rId84" Type="http://schemas.openxmlformats.org/officeDocument/2006/relationships/diagramLayout" Target="../diagrams/layout1.xml" /><Relationship Id="rId85" Type="http://schemas.openxmlformats.org/officeDocument/2006/relationships/diagramQuickStyle" Target="../diagrams/quickStyle1.xml" /><Relationship Id="rId86" Type="http://schemas.openxmlformats.org/officeDocument/2006/relationships/diagramColors" Target="../diagrams/colors1.xml" /><Relationship Id="rId9" Type="http://schemas.openxmlformats.org/officeDocument/2006/relationships/tags" Target="../tags/tag40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485.xml" /><Relationship Id="rId11" Type="http://schemas.openxmlformats.org/officeDocument/2006/relationships/tags" Target="../tags/tag486.xml" /><Relationship Id="rId12" Type="http://schemas.openxmlformats.org/officeDocument/2006/relationships/tags" Target="../tags/tag487.xml" /><Relationship Id="rId13" Type="http://schemas.openxmlformats.org/officeDocument/2006/relationships/tags" Target="../tags/tag488.xml" /><Relationship Id="rId14" Type="http://schemas.openxmlformats.org/officeDocument/2006/relationships/tags" Target="../tags/tag489.xml" /><Relationship Id="rId15" Type="http://schemas.openxmlformats.org/officeDocument/2006/relationships/tags" Target="../tags/tag490.xml" /><Relationship Id="rId16" Type="http://schemas.openxmlformats.org/officeDocument/2006/relationships/tags" Target="../tags/tag491.xml" /><Relationship Id="rId17" Type="http://schemas.openxmlformats.org/officeDocument/2006/relationships/tags" Target="../tags/tag492.xml" /><Relationship Id="rId18" Type="http://schemas.openxmlformats.org/officeDocument/2006/relationships/tags" Target="../tags/tag493.xml" /><Relationship Id="rId19" Type="http://schemas.openxmlformats.org/officeDocument/2006/relationships/tags" Target="../tags/tag494.xml" /><Relationship Id="rId2" Type="http://schemas.openxmlformats.org/officeDocument/2006/relationships/tags" Target="../tags/tag479.xml" /><Relationship Id="rId20" Type="http://schemas.openxmlformats.org/officeDocument/2006/relationships/tags" Target="../tags/tag495.xml" /><Relationship Id="rId21" Type="http://schemas.openxmlformats.org/officeDocument/2006/relationships/tags" Target="../tags/tag496.xml" /><Relationship Id="rId22" Type="http://schemas.openxmlformats.org/officeDocument/2006/relationships/tags" Target="../tags/tag497.xml" /><Relationship Id="rId23" Type="http://schemas.openxmlformats.org/officeDocument/2006/relationships/tags" Target="../tags/tag498.xml" /><Relationship Id="rId24" Type="http://schemas.openxmlformats.org/officeDocument/2006/relationships/tags" Target="../tags/tag499.xml" /><Relationship Id="rId25" Type="http://schemas.openxmlformats.org/officeDocument/2006/relationships/tags" Target="../tags/tag500.xml" /><Relationship Id="rId26" Type="http://schemas.openxmlformats.org/officeDocument/2006/relationships/tags" Target="../tags/tag501.xml" /><Relationship Id="rId27" Type="http://schemas.openxmlformats.org/officeDocument/2006/relationships/tags" Target="../tags/tag502.xml" /><Relationship Id="rId28" Type="http://schemas.openxmlformats.org/officeDocument/2006/relationships/tags" Target="../tags/tag503.xml" /><Relationship Id="rId29" Type="http://schemas.openxmlformats.org/officeDocument/2006/relationships/tags" Target="../tags/tag504.xml" /><Relationship Id="rId3" Type="http://schemas.openxmlformats.org/officeDocument/2006/relationships/image" Target="../media/image2.png" /><Relationship Id="rId30" Type="http://schemas.openxmlformats.org/officeDocument/2006/relationships/tags" Target="../tags/tag505.xml" /><Relationship Id="rId31" Type="http://schemas.openxmlformats.org/officeDocument/2006/relationships/tags" Target="../tags/tag506.xml" /><Relationship Id="rId32" Type="http://schemas.openxmlformats.org/officeDocument/2006/relationships/tags" Target="../tags/tag507.xml" /><Relationship Id="rId33" Type="http://schemas.openxmlformats.org/officeDocument/2006/relationships/tags" Target="../tags/tag508.xml" /><Relationship Id="rId34" Type="http://schemas.openxmlformats.org/officeDocument/2006/relationships/tags" Target="../tags/tag509.xml" /><Relationship Id="rId35" Type="http://schemas.openxmlformats.org/officeDocument/2006/relationships/tags" Target="../tags/tag510.xml" /><Relationship Id="rId36" Type="http://schemas.openxmlformats.org/officeDocument/2006/relationships/tags" Target="../tags/tag511.xml" /><Relationship Id="rId37" Type="http://schemas.openxmlformats.org/officeDocument/2006/relationships/tags" Target="../tags/tag512.xml" /><Relationship Id="rId38" Type="http://schemas.openxmlformats.org/officeDocument/2006/relationships/tags" Target="../tags/tag513.xml" /><Relationship Id="rId39" Type="http://schemas.openxmlformats.org/officeDocument/2006/relationships/tags" Target="../tags/tag514.xml" /><Relationship Id="rId4" Type="http://schemas.openxmlformats.org/officeDocument/2006/relationships/tags" Target="../tags/tag480.xml" /><Relationship Id="rId40" Type="http://schemas.openxmlformats.org/officeDocument/2006/relationships/tags" Target="../tags/tag515.xml" /><Relationship Id="rId41" Type="http://schemas.openxmlformats.org/officeDocument/2006/relationships/tags" Target="../tags/tag516.xml" /><Relationship Id="rId42" Type="http://schemas.openxmlformats.org/officeDocument/2006/relationships/tags" Target="../tags/tag517.xml" /><Relationship Id="rId43" Type="http://schemas.openxmlformats.org/officeDocument/2006/relationships/tags" Target="../tags/tag518.xml" /><Relationship Id="rId44" Type="http://schemas.openxmlformats.org/officeDocument/2006/relationships/tags" Target="../tags/tag519.xml" /><Relationship Id="rId45" Type="http://schemas.openxmlformats.org/officeDocument/2006/relationships/tags" Target="../tags/tag520.xml" /><Relationship Id="rId46" Type="http://schemas.openxmlformats.org/officeDocument/2006/relationships/tags" Target="../tags/tag521.xml" /><Relationship Id="rId47" Type="http://schemas.openxmlformats.org/officeDocument/2006/relationships/tags" Target="../tags/tag522.xml" /><Relationship Id="rId48" Type="http://schemas.openxmlformats.org/officeDocument/2006/relationships/tags" Target="../tags/tag523.xml" /><Relationship Id="rId49" Type="http://schemas.openxmlformats.org/officeDocument/2006/relationships/tags" Target="../tags/tag524.xml" /><Relationship Id="rId5" Type="http://schemas.openxmlformats.org/officeDocument/2006/relationships/tags" Target="../tags/tag481.xml" /><Relationship Id="rId50" Type="http://schemas.openxmlformats.org/officeDocument/2006/relationships/tags" Target="../tags/tag525.xml" /><Relationship Id="rId51" Type="http://schemas.openxmlformats.org/officeDocument/2006/relationships/tags" Target="../tags/tag526.xml" /><Relationship Id="rId52" Type="http://schemas.openxmlformats.org/officeDocument/2006/relationships/tags" Target="../tags/tag527.xml" /><Relationship Id="rId53" Type="http://schemas.openxmlformats.org/officeDocument/2006/relationships/tags" Target="../tags/tag528.xml" /><Relationship Id="rId54" Type="http://schemas.openxmlformats.org/officeDocument/2006/relationships/tags" Target="../tags/tag529.xml" /><Relationship Id="rId55" Type="http://schemas.openxmlformats.org/officeDocument/2006/relationships/tags" Target="../tags/tag530.xml" /><Relationship Id="rId56" Type="http://schemas.openxmlformats.org/officeDocument/2006/relationships/tags" Target="../tags/tag531.xml" /><Relationship Id="rId57" Type="http://schemas.openxmlformats.org/officeDocument/2006/relationships/tags" Target="../tags/tag532.xml" /><Relationship Id="rId58" Type="http://schemas.microsoft.com/office/2007/relationships/diagramDrawing" Target="../diagrams/drawing2.xml" /><Relationship Id="rId59" Type="http://schemas.openxmlformats.org/officeDocument/2006/relationships/diagramData" Target="../diagrams/data2.xml" /><Relationship Id="rId6" Type="http://schemas.openxmlformats.org/officeDocument/2006/relationships/tags" Target="../tags/tag482.xml" /><Relationship Id="rId60" Type="http://schemas.openxmlformats.org/officeDocument/2006/relationships/diagramLayout" Target="../diagrams/layout2.xml" /><Relationship Id="rId61" Type="http://schemas.openxmlformats.org/officeDocument/2006/relationships/diagramQuickStyle" Target="../diagrams/quickStyle2.xml" /><Relationship Id="rId62" Type="http://schemas.openxmlformats.org/officeDocument/2006/relationships/diagramColors" Target="../diagrams/colors2.xml" /><Relationship Id="rId63" Type="http://schemas.openxmlformats.org/officeDocument/2006/relationships/tags" Target="../tags/tag533.xml" /><Relationship Id="rId64" Type="http://schemas.microsoft.com/office/2007/relationships/diagramDrawing" Target="../diagrams/drawing3.xml" /><Relationship Id="rId65" Type="http://schemas.openxmlformats.org/officeDocument/2006/relationships/diagramData" Target="../diagrams/data3.xml" /><Relationship Id="rId66" Type="http://schemas.openxmlformats.org/officeDocument/2006/relationships/diagramLayout" Target="../diagrams/layout3.xml" /><Relationship Id="rId67" Type="http://schemas.openxmlformats.org/officeDocument/2006/relationships/diagramQuickStyle" Target="../diagrams/quickStyle3.xml" /><Relationship Id="rId68" Type="http://schemas.openxmlformats.org/officeDocument/2006/relationships/diagramColors" Target="../diagrams/colors3.xml" /><Relationship Id="rId7" Type="http://schemas.openxmlformats.org/officeDocument/2006/relationships/image" Target="../media/image3.png" /><Relationship Id="rId8" Type="http://schemas.openxmlformats.org/officeDocument/2006/relationships/tags" Target="../tags/tag483.xml" /><Relationship Id="rId9" Type="http://schemas.openxmlformats.org/officeDocument/2006/relationships/tags" Target="../tags/tag48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540.xml" /><Relationship Id="rId11" Type="http://schemas.openxmlformats.org/officeDocument/2006/relationships/tags" Target="../tags/tag541.xml" /><Relationship Id="rId12" Type="http://schemas.openxmlformats.org/officeDocument/2006/relationships/tags" Target="../tags/tag542.xml" /><Relationship Id="rId13" Type="http://schemas.openxmlformats.org/officeDocument/2006/relationships/tags" Target="../tags/tag543.xml" /><Relationship Id="rId14" Type="http://schemas.openxmlformats.org/officeDocument/2006/relationships/tags" Target="../tags/tag544.xml" /><Relationship Id="rId15" Type="http://schemas.openxmlformats.org/officeDocument/2006/relationships/tags" Target="../tags/tag545.xml" /><Relationship Id="rId16" Type="http://schemas.openxmlformats.org/officeDocument/2006/relationships/tags" Target="../tags/tag546.xml" /><Relationship Id="rId17" Type="http://schemas.openxmlformats.org/officeDocument/2006/relationships/tags" Target="../tags/tag547.xml" /><Relationship Id="rId18" Type="http://schemas.openxmlformats.org/officeDocument/2006/relationships/tags" Target="../tags/tag548.xml" /><Relationship Id="rId19" Type="http://schemas.openxmlformats.org/officeDocument/2006/relationships/tags" Target="../tags/tag549.xml" /><Relationship Id="rId2" Type="http://schemas.openxmlformats.org/officeDocument/2006/relationships/tags" Target="../tags/tag534.xml" /><Relationship Id="rId20" Type="http://schemas.openxmlformats.org/officeDocument/2006/relationships/tags" Target="../tags/tag550.xml" /><Relationship Id="rId21" Type="http://schemas.openxmlformats.org/officeDocument/2006/relationships/tags" Target="../tags/tag551.xml" /><Relationship Id="rId22" Type="http://schemas.openxmlformats.org/officeDocument/2006/relationships/tags" Target="../tags/tag552.xml" /><Relationship Id="rId23" Type="http://schemas.openxmlformats.org/officeDocument/2006/relationships/tags" Target="../tags/tag553.xml" /><Relationship Id="rId24" Type="http://schemas.openxmlformats.org/officeDocument/2006/relationships/tags" Target="../tags/tag554.xml" /><Relationship Id="rId25" Type="http://schemas.openxmlformats.org/officeDocument/2006/relationships/tags" Target="../tags/tag555.xml" /><Relationship Id="rId26" Type="http://schemas.openxmlformats.org/officeDocument/2006/relationships/tags" Target="../tags/tag556.xml" /><Relationship Id="rId27" Type="http://schemas.openxmlformats.org/officeDocument/2006/relationships/tags" Target="../tags/tag557.xml" /><Relationship Id="rId28" Type="http://schemas.openxmlformats.org/officeDocument/2006/relationships/tags" Target="../tags/tag558.xml" /><Relationship Id="rId29" Type="http://schemas.openxmlformats.org/officeDocument/2006/relationships/tags" Target="../tags/tag559.xml" /><Relationship Id="rId3" Type="http://schemas.openxmlformats.org/officeDocument/2006/relationships/image" Target="../media/image2.png" /><Relationship Id="rId30" Type="http://schemas.openxmlformats.org/officeDocument/2006/relationships/tags" Target="../tags/tag560.xml" /><Relationship Id="rId31" Type="http://schemas.openxmlformats.org/officeDocument/2006/relationships/tags" Target="../tags/tag561.xml" /><Relationship Id="rId32" Type="http://schemas.openxmlformats.org/officeDocument/2006/relationships/tags" Target="../tags/tag562.xml" /><Relationship Id="rId33" Type="http://schemas.openxmlformats.org/officeDocument/2006/relationships/tags" Target="../tags/tag563.xml" /><Relationship Id="rId34" Type="http://schemas.openxmlformats.org/officeDocument/2006/relationships/tags" Target="../tags/tag564.xml" /><Relationship Id="rId35" Type="http://schemas.openxmlformats.org/officeDocument/2006/relationships/tags" Target="../tags/tag565.xml" /><Relationship Id="rId36" Type="http://schemas.openxmlformats.org/officeDocument/2006/relationships/tags" Target="../tags/tag566.xml" /><Relationship Id="rId37" Type="http://schemas.openxmlformats.org/officeDocument/2006/relationships/tags" Target="../tags/tag567.xml" /><Relationship Id="rId38" Type="http://schemas.openxmlformats.org/officeDocument/2006/relationships/tags" Target="../tags/tag568.xml" /><Relationship Id="rId39" Type="http://schemas.openxmlformats.org/officeDocument/2006/relationships/tags" Target="../tags/tag569.xml" /><Relationship Id="rId4" Type="http://schemas.openxmlformats.org/officeDocument/2006/relationships/tags" Target="../tags/tag535.xml" /><Relationship Id="rId40" Type="http://schemas.openxmlformats.org/officeDocument/2006/relationships/tags" Target="../tags/tag570.xml" /><Relationship Id="rId41" Type="http://schemas.openxmlformats.org/officeDocument/2006/relationships/tags" Target="../tags/tag571.xml" /><Relationship Id="rId42" Type="http://schemas.openxmlformats.org/officeDocument/2006/relationships/tags" Target="../tags/tag572.xml" /><Relationship Id="rId43" Type="http://schemas.openxmlformats.org/officeDocument/2006/relationships/tags" Target="../tags/tag573.xml" /><Relationship Id="rId44" Type="http://schemas.openxmlformats.org/officeDocument/2006/relationships/tags" Target="../tags/tag574.xml" /><Relationship Id="rId45" Type="http://schemas.openxmlformats.org/officeDocument/2006/relationships/tags" Target="../tags/tag575.xml" /><Relationship Id="rId46" Type="http://schemas.openxmlformats.org/officeDocument/2006/relationships/tags" Target="../tags/tag576.xml" /><Relationship Id="rId47" Type="http://schemas.openxmlformats.org/officeDocument/2006/relationships/tags" Target="../tags/tag577.xml" /><Relationship Id="rId48" Type="http://schemas.openxmlformats.org/officeDocument/2006/relationships/tags" Target="../tags/tag578.xml" /><Relationship Id="rId49" Type="http://schemas.openxmlformats.org/officeDocument/2006/relationships/tags" Target="../tags/tag579.xml" /><Relationship Id="rId5" Type="http://schemas.openxmlformats.org/officeDocument/2006/relationships/tags" Target="../tags/tag536.xml" /><Relationship Id="rId50" Type="http://schemas.openxmlformats.org/officeDocument/2006/relationships/tags" Target="../tags/tag580.xml" /><Relationship Id="rId51" Type="http://schemas.openxmlformats.org/officeDocument/2006/relationships/tags" Target="../tags/tag581.xml" /><Relationship Id="rId52" Type="http://schemas.openxmlformats.org/officeDocument/2006/relationships/tags" Target="../tags/tag582.xml" /><Relationship Id="rId53" Type="http://schemas.openxmlformats.org/officeDocument/2006/relationships/tags" Target="../tags/tag583.xml" /><Relationship Id="rId54" Type="http://schemas.openxmlformats.org/officeDocument/2006/relationships/tags" Target="../tags/tag584.xml" /><Relationship Id="rId55" Type="http://schemas.openxmlformats.org/officeDocument/2006/relationships/tags" Target="../tags/tag585.xml" /><Relationship Id="rId56" Type="http://schemas.openxmlformats.org/officeDocument/2006/relationships/tags" Target="../tags/tag586.xml" /><Relationship Id="rId57" Type="http://schemas.microsoft.com/office/2007/relationships/diagramDrawing" Target="../diagrams/drawing4.xml" /><Relationship Id="rId58" Type="http://schemas.openxmlformats.org/officeDocument/2006/relationships/diagramData" Target="../diagrams/data4.xml" /><Relationship Id="rId59" Type="http://schemas.openxmlformats.org/officeDocument/2006/relationships/diagramLayout" Target="../diagrams/layout4.xml" /><Relationship Id="rId6" Type="http://schemas.openxmlformats.org/officeDocument/2006/relationships/tags" Target="../tags/tag537.xml" /><Relationship Id="rId60" Type="http://schemas.openxmlformats.org/officeDocument/2006/relationships/diagramQuickStyle" Target="../diagrams/quickStyle4.xml" /><Relationship Id="rId61" Type="http://schemas.openxmlformats.org/officeDocument/2006/relationships/diagramColors" Target="../diagrams/colors4.xml" /><Relationship Id="rId62" Type="http://schemas.openxmlformats.org/officeDocument/2006/relationships/tags" Target="../tags/tag587.xml" /><Relationship Id="rId63" Type="http://schemas.openxmlformats.org/officeDocument/2006/relationships/tags" Target="../tags/tag588.xml" /><Relationship Id="rId64" Type="http://schemas.openxmlformats.org/officeDocument/2006/relationships/tags" Target="../tags/tag589.xml" /><Relationship Id="rId65" Type="http://schemas.openxmlformats.org/officeDocument/2006/relationships/tags" Target="../tags/tag590.xml" /><Relationship Id="rId66" Type="http://schemas.openxmlformats.org/officeDocument/2006/relationships/tags" Target="../tags/tag591.xml" /><Relationship Id="rId67" Type="http://schemas.openxmlformats.org/officeDocument/2006/relationships/tags" Target="../tags/tag592.xml" /><Relationship Id="rId68" Type="http://schemas.openxmlformats.org/officeDocument/2006/relationships/tags" Target="../tags/tag593.xml" /><Relationship Id="rId69" Type="http://schemas.openxmlformats.org/officeDocument/2006/relationships/tags" Target="../tags/tag594.xml" /><Relationship Id="rId7" Type="http://schemas.openxmlformats.org/officeDocument/2006/relationships/image" Target="../media/image3.png" /><Relationship Id="rId70" Type="http://schemas.openxmlformats.org/officeDocument/2006/relationships/tags" Target="../tags/tag595.xml" /><Relationship Id="rId71" Type="http://schemas.openxmlformats.org/officeDocument/2006/relationships/image" Target="../media/image16.jpeg" /><Relationship Id="rId72" Type="http://schemas.openxmlformats.org/officeDocument/2006/relationships/tags" Target="../tags/tag596.xml" /><Relationship Id="rId73" Type="http://schemas.openxmlformats.org/officeDocument/2006/relationships/tags" Target="../tags/tag597.xml" /><Relationship Id="rId74" Type="http://schemas.openxmlformats.org/officeDocument/2006/relationships/tags" Target="../tags/tag598.xml" /><Relationship Id="rId75" Type="http://schemas.openxmlformats.org/officeDocument/2006/relationships/tags" Target="../tags/tag599.xml" /><Relationship Id="rId76" Type="http://schemas.openxmlformats.org/officeDocument/2006/relationships/image" Target="../media/image17.jpeg" /><Relationship Id="rId77" Type="http://schemas.openxmlformats.org/officeDocument/2006/relationships/tags" Target="../tags/tag600.xml" /><Relationship Id="rId78" Type="http://schemas.openxmlformats.org/officeDocument/2006/relationships/tags" Target="../tags/tag601.xml" /><Relationship Id="rId79" Type="http://schemas.openxmlformats.org/officeDocument/2006/relationships/tags" Target="../tags/tag602.xml" /><Relationship Id="rId8" Type="http://schemas.openxmlformats.org/officeDocument/2006/relationships/tags" Target="../tags/tag538.xml" /><Relationship Id="rId9" Type="http://schemas.openxmlformats.org/officeDocument/2006/relationships/tags" Target="../tags/tag539.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609.xml" /><Relationship Id="rId11" Type="http://schemas.openxmlformats.org/officeDocument/2006/relationships/tags" Target="../tags/tag610.xml" /><Relationship Id="rId12" Type="http://schemas.openxmlformats.org/officeDocument/2006/relationships/tags" Target="../tags/tag611.xml" /><Relationship Id="rId13" Type="http://schemas.openxmlformats.org/officeDocument/2006/relationships/tags" Target="../tags/tag612.xml" /><Relationship Id="rId14" Type="http://schemas.openxmlformats.org/officeDocument/2006/relationships/tags" Target="../tags/tag613.xml" /><Relationship Id="rId15" Type="http://schemas.openxmlformats.org/officeDocument/2006/relationships/tags" Target="../tags/tag614.xml" /><Relationship Id="rId16" Type="http://schemas.openxmlformats.org/officeDocument/2006/relationships/tags" Target="../tags/tag615.xml" /><Relationship Id="rId17" Type="http://schemas.openxmlformats.org/officeDocument/2006/relationships/tags" Target="../tags/tag616.xml" /><Relationship Id="rId18" Type="http://schemas.openxmlformats.org/officeDocument/2006/relationships/tags" Target="../tags/tag617.xml" /><Relationship Id="rId19" Type="http://schemas.openxmlformats.org/officeDocument/2006/relationships/tags" Target="../tags/tag618.xml" /><Relationship Id="rId2" Type="http://schemas.openxmlformats.org/officeDocument/2006/relationships/tags" Target="../tags/tag603.xml" /><Relationship Id="rId20" Type="http://schemas.openxmlformats.org/officeDocument/2006/relationships/tags" Target="../tags/tag619.xml" /><Relationship Id="rId21" Type="http://schemas.openxmlformats.org/officeDocument/2006/relationships/tags" Target="../tags/tag620.xml" /><Relationship Id="rId22" Type="http://schemas.openxmlformats.org/officeDocument/2006/relationships/tags" Target="../tags/tag621.xml" /><Relationship Id="rId23" Type="http://schemas.openxmlformats.org/officeDocument/2006/relationships/tags" Target="../tags/tag622.xml" /><Relationship Id="rId24" Type="http://schemas.openxmlformats.org/officeDocument/2006/relationships/tags" Target="../tags/tag623.xml" /><Relationship Id="rId25" Type="http://schemas.openxmlformats.org/officeDocument/2006/relationships/tags" Target="../tags/tag624.xml" /><Relationship Id="rId26" Type="http://schemas.openxmlformats.org/officeDocument/2006/relationships/tags" Target="../tags/tag625.xml" /><Relationship Id="rId27" Type="http://schemas.openxmlformats.org/officeDocument/2006/relationships/tags" Target="../tags/tag626.xml" /><Relationship Id="rId28" Type="http://schemas.openxmlformats.org/officeDocument/2006/relationships/tags" Target="../tags/tag627.xml" /><Relationship Id="rId29" Type="http://schemas.openxmlformats.org/officeDocument/2006/relationships/tags" Target="../tags/tag628.xml" /><Relationship Id="rId3" Type="http://schemas.openxmlformats.org/officeDocument/2006/relationships/image" Target="../media/image2.png" /><Relationship Id="rId30" Type="http://schemas.openxmlformats.org/officeDocument/2006/relationships/tags" Target="../tags/tag629.xml" /><Relationship Id="rId31" Type="http://schemas.openxmlformats.org/officeDocument/2006/relationships/tags" Target="../tags/tag630.xml" /><Relationship Id="rId32" Type="http://schemas.openxmlformats.org/officeDocument/2006/relationships/tags" Target="../tags/tag631.xml" /><Relationship Id="rId33" Type="http://schemas.openxmlformats.org/officeDocument/2006/relationships/tags" Target="../tags/tag632.xml" /><Relationship Id="rId34" Type="http://schemas.openxmlformats.org/officeDocument/2006/relationships/tags" Target="../tags/tag633.xml" /><Relationship Id="rId35" Type="http://schemas.openxmlformats.org/officeDocument/2006/relationships/tags" Target="../tags/tag634.xml" /><Relationship Id="rId36" Type="http://schemas.openxmlformats.org/officeDocument/2006/relationships/tags" Target="../tags/tag635.xml" /><Relationship Id="rId37" Type="http://schemas.openxmlformats.org/officeDocument/2006/relationships/tags" Target="../tags/tag636.xml" /><Relationship Id="rId38" Type="http://schemas.openxmlformats.org/officeDocument/2006/relationships/tags" Target="../tags/tag637.xml" /><Relationship Id="rId39" Type="http://schemas.openxmlformats.org/officeDocument/2006/relationships/tags" Target="../tags/tag638.xml" /><Relationship Id="rId4" Type="http://schemas.openxmlformats.org/officeDocument/2006/relationships/tags" Target="../tags/tag604.xml" /><Relationship Id="rId40" Type="http://schemas.openxmlformats.org/officeDocument/2006/relationships/tags" Target="../tags/tag639.xml" /><Relationship Id="rId41" Type="http://schemas.openxmlformats.org/officeDocument/2006/relationships/tags" Target="../tags/tag640.xml" /><Relationship Id="rId42" Type="http://schemas.openxmlformats.org/officeDocument/2006/relationships/tags" Target="../tags/tag641.xml" /><Relationship Id="rId43" Type="http://schemas.openxmlformats.org/officeDocument/2006/relationships/tags" Target="../tags/tag642.xml" /><Relationship Id="rId44" Type="http://schemas.openxmlformats.org/officeDocument/2006/relationships/tags" Target="../tags/tag643.xml" /><Relationship Id="rId45" Type="http://schemas.openxmlformats.org/officeDocument/2006/relationships/tags" Target="../tags/tag644.xml" /><Relationship Id="rId46" Type="http://schemas.openxmlformats.org/officeDocument/2006/relationships/tags" Target="../tags/tag645.xml" /><Relationship Id="rId47" Type="http://schemas.openxmlformats.org/officeDocument/2006/relationships/tags" Target="../tags/tag646.xml" /><Relationship Id="rId48" Type="http://schemas.openxmlformats.org/officeDocument/2006/relationships/tags" Target="../tags/tag647.xml" /><Relationship Id="rId49" Type="http://schemas.openxmlformats.org/officeDocument/2006/relationships/tags" Target="../tags/tag648.xml" /><Relationship Id="rId5" Type="http://schemas.openxmlformats.org/officeDocument/2006/relationships/tags" Target="../tags/tag605.xml" /><Relationship Id="rId50" Type="http://schemas.openxmlformats.org/officeDocument/2006/relationships/tags" Target="../tags/tag649.xml" /><Relationship Id="rId51" Type="http://schemas.openxmlformats.org/officeDocument/2006/relationships/tags" Target="../tags/tag650.xml" /><Relationship Id="rId52" Type="http://schemas.openxmlformats.org/officeDocument/2006/relationships/tags" Target="../tags/tag651.xml" /><Relationship Id="rId53" Type="http://schemas.openxmlformats.org/officeDocument/2006/relationships/tags" Target="../tags/tag652.xml" /><Relationship Id="rId54" Type="http://schemas.openxmlformats.org/officeDocument/2006/relationships/tags" Target="../tags/tag653.xml" /><Relationship Id="rId55" Type="http://schemas.openxmlformats.org/officeDocument/2006/relationships/tags" Target="../tags/tag654.xml" /><Relationship Id="rId56" Type="http://schemas.openxmlformats.org/officeDocument/2006/relationships/tags" Target="../tags/tag655.xml" /><Relationship Id="rId57" Type="http://schemas.openxmlformats.org/officeDocument/2006/relationships/tags" Target="../tags/tag656.xml" /><Relationship Id="rId58" Type="http://schemas.openxmlformats.org/officeDocument/2006/relationships/tags" Target="../tags/tag657.xml" /><Relationship Id="rId59" Type="http://schemas.openxmlformats.org/officeDocument/2006/relationships/tags" Target="../tags/tag658.xml" /><Relationship Id="rId6" Type="http://schemas.openxmlformats.org/officeDocument/2006/relationships/tags" Target="../tags/tag606.xml" /><Relationship Id="rId60" Type="http://schemas.openxmlformats.org/officeDocument/2006/relationships/tags" Target="../tags/tag659.xml" /><Relationship Id="rId61" Type="http://schemas.openxmlformats.org/officeDocument/2006/relationships/tags" Target="../tags/tag660.xml" /><Relationship Id="rId62" Type="http://schemas.openxmlformats.org/officeDocument/2006/relationships/tags" Target="../tags/tag661.xml" /><Relationship Id="rId63" Type="http://schemas.openxmlformats.org/officeDocument/2006/relationships/tags" Target="../tags/tag662.xml" /><Relationship Id="rId64" Type="http://schemas.openxmlformats.org/officeDocument/2006/relationships/tags" Target="../tags/tag663.xml" /><Relationship Id="rId65" Type="http://schemas.openxmlformats.org/officeDocument/2006/relationships/image" Target="../media/image16.jpeg" /><Relationship Id="rId66" Type="http://schemas.openxmlformats.org/officeDocument/2006/relationships/tags" Target="../tags/tag664.xml" /><Relationship Id="rId67" Type="http://schemas.openxmlformats.org/officeDocument/2006/relationships/tags" Target="../tags/tag665.xml" /><Relationship Id="rId68" Type="http://schemas.openxmlformats.org/officeDocument/2006/relationships/tags" Target="../tags/tag666.xml" /><Relationship Id="rId69" Type="http://schemas.openxmlformats.org/officeDocument/2006/relationships/tags" Target="../tags/tag667.xml" /><Relationship Id="rId7" Type="http://schemas.openxmlformats.org/officeDocument/2006/relationships/image" Target="../media/image3.png" /><Relationship Id="rId70" Type="http://schemas.openxmlformats.org/officeDocument/2006/relationships/image" Target="../media/image17.jpeg" /><Relationship Id="rId71" Type="http://schemas.openxmlformats.org/officeDocument/2006/relationships/tags" Target="../tags/tag668.xml" /><Relationship Id="rId72" Type="http://schemas.openxmlformats.org/officeDocument/2006/relationships/tags" Target="../tags/tag669.xml" /><Relationship Id="rId73" Type="http://schemas.openxmlformats.org/officeDocument/2006/relationships/tags" Target="../tags/tag670.xml" /><Relationship Id="rId74" Type="http://schemas.openxmlformats.org/officeDocument/2006/relationships/tags" Target="../tags/tag671.xml" /><Relationship Id="rId75" Type="http://schemas.openxmlformats.org/officeDocument/2006/relationships/tags" Target="../tags/tag672.xml" /><Relationship Id="rId76" Type="http://schemas.openxmlformats.org/officeDocument/2006/relationships/tags" Target="../tags/tag673.xml" /><Relationship Id="rId77" Type="http://schemas.openxmlformats.org/officeDocument/2006/relationships/tags" Target="../tags/tag674.xml" /><Relationship Id="rId78" Type="http://schemas.openxmlformats.org/officeDocument/2006/relationships/tags" Target="../tags/tag675.xml" /><Relationship Id="rId8" Type="http://schemas.openxmlformats.org/officeDocument/2006/relationships/tags" Target="../tags/tag607.xml" /><Relationship Id="rId9" Type="http://schemas.openxmlformats.org/officeDocument/2006/relationships/tags" Target="../tags/tag60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custDataLst>
              <p:tags r:id="rId25"/>
            </p:custDataLst>
          </p:nvPr>
        </p:nvSpPr>
        <p:spPr bwMode="auto">
          <a:xfrm>
            <a:off x="6513613" y="319451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endParaRPr>
          </a:p>
        </p:txBody>
      </p:sp>
      <p:sp>
        <p:nvSpPr>
          <p:cNvPr id="18" name="文本框 17">
            <a:extLst>
              <a:ext uri="{FF2B5EF4-FFF2-40B4-BE49-F238E27FC236}">
                <a16:creationId xmlns:a16="http://schemas.microsoft.com/office/drawing/2014/main" id="{A9D4E8A5-AA8C-248A-9754-FF49A1B42191}"/>
              </a:ext>
            </a:extLst>
          </p:cNvPr>
          <p:cNvSpPr txBox="1"/>
          <p:nvPr>
            <p:custDataLst>
              <p:tags r:id="rId26"/>
            </p:custDataLst>
          </p:nvPr>
        </p:nvSpPr>
        <p:spPr>
          <a:xfrm>
            <a:off x="2898944" y="2486703"/>
            <a:ext cx="6351681" cy="769441"/>
          </a:xfrm>
          <a:prstGeom prst="rect">
            <a:avLst/>
          </a:prstGeom>
          <a:noFill/>
        </p:spPr>
        <p:txBody>
          <a:bodyPr wrap="square">
            <a:spAutoFit/>
          </a:bodyPr>
          <a:lstStyle/>
          <a:p>
            <a:pPr algn="dist"/>
            <a:r>
              <a:rPr lang="zh-CN" altLang="en-US" sz="4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4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4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sp>
        <p:nvSpPr>
          <p:cNvPr id="19" name="文本框 18">
            <a:extLst>
              <a:ext uri="{FF2B5EF4-FFF2-40B4-BE49-F238E27FC236}">
                <a16:creationId xmlns:a16="http://schemas.microsoft.com/office/drawing/2014/main" id="{0408E2B0-05B9-817C-3CF0-4A3F9BAE60DC}"/>
              </a:ext>
            </a:extLst>
          </p:cNvPr>
          <p:cNvSpPr txBox="1"/>
          <p:nvPr>
            <p:custDataLst>
              <p:tags r:id="rId27"/>
            </p:custDataLst>
          </p:nvPr>
        </p:nvSpPr>
        <p:spPr>
          <a:xfrm>
            <a:off x="3095085" y="3432236"/>
            <a:ext cx="6256402" cy="461665"/>
          </a:xfrm>
          <a:prstGeom prst="rect">
            <a:avLst/>
          </a:prstGeom>
          <a:noFill/>
        </p:spPr>
        <p:txBody>
          <a:bodyPr wrap="square">
            <a:spAutoFit/>
          </a:bodyPr>
          <a:lstStyle/>
          <a:p>
            <a:pPr algn="dist"/>
            <a:r>
              <a:rPr lang="en-US" altLang="zh-CN" sz="2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28"/>
            </p:custDataLst>
          </p:nvPr>
        </p:nvCxnSpPr>
        <p:spPr>
          <a:xfrm>
            <a:off x="3040344" y="3346918"/>
            <a:ext cx="5872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42996FC6-82E1-9EA2-0E3D-A8FE72FCF697}"/>
              </a:ext>
            </a:extLst>
          </p:cNvPr>
          <p:cNvSpPr txBox="1"/>
          <p:nvPr>
            <p:custDataLst>
              <p:tags r:id="rId29"/>
            </p:custDataLst>
          </p:nvPr>
        </p:nvSpPr>
        <p:spPr>
          <a:xfrm>
            <a:off x="373177" y="6081062"/>
            <a:ext cx="2176186" cy="400110"/>
          </a:xfrm>
          <a:prstGeom prst="rect">
            <a:avLst/>
          </a:prstGeom>
          <a:noFill/>
        </p:spPr>
        <p:txBody>
          <a:bodyPr wrap="square">
            <a:spAutoFit/>
          </a:bodyPr>
          <a:lstStyle/>
          <a:p>
            <a:pPr eaLnBrk="1" hangingPunct="1"/>
            <a:r>
              <a:rPr lang="zh-CN" altLang="en-US" sz="2000">
                <a:latin typeface="微软雅黑" panose="020b0503020204020204" pitchFamily="34" charset="-122"/>
                <a:ea typeface="微软雅黑" panose="020b0503020204020204" pitchFamily="34" charset="-122"/>
              </a:rPr>
              <a:t>授课人：周焯勇</a:t>
            </a:r>
          </a:p>
        </p:txBody>
      </p:sp>
      <p:sp>
        <p:nvSpPr>
          <p:cNvPr id="16" name="文本框 15">
            <a:extLst>
              <a:ext uri="{FF2B5EF4-FFF2-40B4-BE49-F238E27FC236}">
                <a16:creationId xmlns:a16="http://schemas.microsoft.com/office/drawing/2014/main" id="{A20EB2AC-5A59-EC7F-2C29-035CCEFC7952}"/>
              </a:ext>
            </a:extLst>
          </p:cNvPr>
          <p:cNvSpPr txBox="1"/>
          <p:nvPr>
            <p:custDataLst>
              <p:tags r:id="rId30"/>
            </p:custDataLst>
          </p:nvPr>
        </p:nvSpPr>
        <p:spPr>
          <a:xfrm>
            <a:off x="9351487" y="6092825"/>
            <a:ext cx="2528650" cy="400110"/>
          </a:xfrm>
          <a:prstGeom prst="rect">
            <a:avLst/>
          </a:prstGeom>
          <a:noFill/>
        </p:spPr>
        <p:txBody>
          <a:bodyPr wrap="square">
            <a:spAutoFit/>
          </a:bodyPr>
          <a:lstStyle/>
          <a:p>
            <a:pPr eaLnBrk="1" hangingPunct="1"/>
            <a:r>
              <a:rPr lang="zh-CN" altLang="en-US" sz="2000">
                <a:latin typeface="微软雅黑" panose="020b0503020204020204" pitchFamily="34" charset="-122"/>
                <a:ea typeface="微软雅黑" panose="020b0503020204020204" pitchFamily="34" charset="-122"/>
              </a:rPr>
              <a:t>贵阳市第一实验中学</a:t>
            </a:r>
          </a:p>
        </p:txBody>
      </p:sp>
      <p:grpSp>
        <p:nvGrpSpPr>
          <p:cNvPr id="48" name="组合 9">
            <a:extLst>
              <a:ext uri="{FF2B5EF4-FFF2-40B4-BE49-F238E27FC236}">
                <a16:creationId xmlns:a16="http://schemas.microsoft.com/office/drawing/2014/main" id="{2FB40D7C-5241-6A8D-5F81-37738A1841CA}"/>
              </a:ext>
            </a:extLst>
          </p:cNvPr>
          <p:cNvGrpSpPr/>
          <p:nvPr>
            <p:custDataLst>
              <p:tags r:id="rId31"/>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32"/>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33"/>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34"/>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5"/>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6"/>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7"/>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8"/>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9"/>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40"/>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41"/>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42"/>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43"/>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44"/>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5"/>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6"/>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7"/>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8"/>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9"/>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50"/>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51"/>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52"/>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53"/>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54"/>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5"/>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extLst>
      <p:ext uri="{BB962C8B-B14F-4D97-AF65-F5344CB8AC3E}">
        <p14:creationId xmlns:p14="http://schemas.microsoft.com/office/powerpoint/2010/main" val="1408496266"/>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grpId="0" nodeType="withEffect">
                                  <p:stCondLst>
                                    <p:cond delay="250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5" grpId="0"/>
      <p:bldP spid="1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 Box 2">
            <a:extLst>
              <a:ext uri="{FF2B5EF4-FFF2-40B4-BE49-F238E27FC236}">
                <a16:creationId xmlns:a16="http://schemas.microsoft.com/office/drawing/2014/main" id="{BD42A978-BE15-01AF-425A-EA3654714D2D}"/>
              </a:ext>
            </a:extLst>
          </p:cNvPr>
          <p:cNvSpPr>
            <a:spLocks noChangeArrowheads="1"/>
          </p:cNvSpPr>
          <p:nvPr>
            <p:custDataLst>
              <p:tags r:id="rId56"/>
            </p:custDataLst>
          </p:nvPr>
        </p:nvSpPr>
        <p:spPr bwMode="auto">
          <a:xfrm>
            <a:off x="32522" y="1171557"/>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3333CC"/>
              </a:buClr>
              <a:buSzPct val="60000"/>
              <a:buFont typeface="Wingdings" panose="05000000000000000000" pitchFamily="2" charset="2"/>
              <a:buChar char="n"/>
              <a:defRPr sz="3200">
                <a:solidFill>
                  <a:srgbClr val="000000"/>
                </a:solidFill>
                <a:latin typeface="Tahoma" panose="020b0604030504040204" pitchFamily="34" charset="0"/>
                <a:ea typeface="宋体" panose="02010600030101010101" pitchFamily="2" charset="-122"/>
              </a:defRPr>
            </a:lvl1pPr>
            <a:lvl2pPr marL="742950" indent="-285750" eaLnBrk="0" hangingPunct="0">
              <a:spcBef>
                <a:spcPct val="20000"/>
              </a:spcBef>
              <a:buClr>
                <a:srgbClr val="FF0000"/>
              </a:buClr>
              <a:buSzPct val="55000"/>
              <a:buFont typeface="Wingdings" panose="05000000000000000000" pitchFamily="2" charset="2"/>
              <a:buChar char="n"/>
              <a:defRPr sz="2800">
                <a:solidFill>
                  <a:srgbClr val="000000"/>
                </a:solidFill>
                <a:latin typeface="Tahoma" panose="020b0604030504040204" pitchFamily="34" charset="0"/>
                <a:ea typeface="宋体" panose="02010600030101010101" pitchFamily="2" charset="-122"/>
              </a:defRPr>
            </a:lvl2pPr>
            <a:lvl3pPr marL="1143000" indent="-228600" eaLnBrk="0" hangingPunct="0">
              <a:spcBef>
                <a:spcPct val="20000"/>
              </a:spcBef>
              <a:buClr>
                <a:srgbClr val="3333CC"/>
              </a:buClr>
              <a:buSzPct val="50000"/>
              <a:buFont typeface="Wingdings" panose="05000000000000000000" pitchFamily="2" charset="2"/>
              <a:buChar char="n"/>
              <a:defRPr sz="2400">
                <a:solidFill>
                  <a:srgbClr val="000000"/>
                </a:solidFill>
                <a:latin typeface="Tahoma" panose="020b0604030504040204" pitchFamily="34" charset="0"/>
                <a:ea typeface="宋体" panose="02010600030101010101" pitchFamily="2" charset="-122"/>
              </a:defRPr>
            </a:lvl3pPr>
            <a:lvl4pPr marL="1600200" indent="-228600" eaLnBrk="0" hangingPunct="0">
              <a:spcBef>
                <a:spcPct val="20000"/>
              </a:spcBef>
              <a:buClr>
                <a:srgbClr val="FFCF01"/>
              </a:buClr>
              <a:buSzPct val="55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4pPr>
            <a:lvl5pPr marL="2057400" indent="-228600" eaLnBrk="0" hangingPunct="0">
              <a:spcBef>
                <a:spcPct val="20000"/>
              </a:spcBef>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9pPr>
          </a:lstStyle>
          <a:p>
            <a:pPr eaLnBrk="1" hangingPunct="1">
              <a:spcBef>
                <a:spcPct val="50000"/>
              </a:spcBef>
              <a:buClrTx/>
              <a:buSzTx/>
              <a:buFont typeface="Arial" panose="020b0604020202020204" pitchFamily="34" charset="0"/>
              <a:buNone/>
            </a:pPr>
            <a:endParaRPr lang="zh-CN" altLang="zh-CN" sz="2000">
              <a:solidFill>
                <a:schemeClr val="tx1"/>
              </a:solidFill>
              <a:latin typeface="Times New Roman" panose="02020603050405020304" pitchFamily="18" charset="0"/>
            </a:endParaRPr>
          </a:p>
        </p:txBody>
      </p:sp>
      <p:sp>
        <p:nvSpPr>
          <p:cNvPr id="68" name="Text Box 2">
            <a:extLst>
              <a:ext uri="{FF2B5EF4-FFF2-40B4-BE49-F238E27FC236}">
                <a16:creationId xmlns:a16="http://schemas.microsoft.com/office/drawing/2014/main" id="{14AB51AB-D0E9-2D5A-C71B-C00E74CC549E}"/>
              </a:ext>
            </a:extLst>
          </p:cNvPr>
          <p:cNvSpPr/>
          <p:nvPr>
            <p:custDataLst>
              <p:tags r:id="rId57"/>
            </p:custDataLst>
          </p:nvPr>
        </p:nvSpPr>
        <p:spPr>
          <a:xfrm>
            <a:off x="183478" y="1169293"/>
            <a:ext cx="4281518" cy="40011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三</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：密度知识应用</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计算质量</a:t>
            </a:r>
            <a:endParaRPr sz="2000" b="1">
              <a:latin typeface="微软雅黑" panose="020b0503020204020204" pitchFamily="34" charset="-122"/>
              <a:ea typeface="微软雅黑" panose="020b0503020204020204" pitchFamily="34" charset="-122"/>
            </a:endParaRPr>
          </a:p>
        </p:txBody>
      </p:sp>
      <p:sp>
        <p:nvSpPr>
          <p:cNvPr id="73" name="Text Box 3">
            <a:extLst>
              <a:ext uri="{FF2B5EF4-FFF2-40B4-BE49-F238E27FC236}">
                <a16:creationId xmlns:a16="http://schemas.microsoft.com/office/drawing/2014/main" id="{9A95AE4B-5E80-D4DF-8BF9-38E22EF74622}"/>
              </a:ext>
            </a:extLst>
          </p:cNvPr>
          <p:cNvSpPr>
            <a:spLocks noChangeArrowheads="1"/>
          </p:cNvSpPr>
          <p:nvPr>
            <p:custDataLst>
              <p:tags r:id="rId58"/>
            </p:custDataLst>
          </p:nvPr>
        </p:nvSpPr>
        <p:spPr bwMode="auto">
          <a:xfrm>
            <a:off x="183478" y="1867765"/>
            <a:ext cx="10452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ct val="50000"/>
              </a:spcBef>
            </a:pPr>
            <a:r>
              <a:rPr lang="zh-CN" altLang="en-US" sz="2000" b="1">
                <a:latin typeface="微软雅黑" panose="020b0503020204020204" pitchFamily="34" charset="-122"/>
                <a:ea typeface="微软雅黑" panose="020b0503020204020204" pitchFamily="34" charset="-122"/>
              </a:rPr>
              <a:t>将整个讲台空间的空气收集起来，装一个质量不计的瓶子里，你能提起它吗？</a:t>
            </a:r>
          </a:p>
        </p:txBody>
      </p:sp>
      <p:sp>
        <p:nvSpPr>
          <p:cNvPr id="74" name="Text Box 5">
            <a:extLst>
              <a:ext uri="{FF2B5EF4-FFF2-40B4-BE49-F238E27FC236}">
                <a16:creationId xmlns:a16="http://schemas.microsoft.com/office/drawing/2014/main" id="{F2FC9B83-B514-3DD9-3350-50C6B46CA324}"/>
              </a:ext>
            </a:extLst>
          </p:cNvPr>
          <p:cNvSpPr/>
          <p:nvPr>
            <p:custDataLst>
              <p:tags r:id="rId59"/>
            </p:custDataLst>
          </p:nvPr>
        </p:nvSpPr>
        <p:spPr>
          <a:xfrm>
            <a:off x="192670" y="2993139"/>
            <a:ext cx="2770762" cy="40011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小组合作，制订方案。</a:t>
            </a:r>
            <a:endParaRPr sz="2000" b="1">
              <a:latin typeface="微软雅黑" panose="020b0503020204020204" pitchFamily="34" charset="-122"/>
              <a:ea typeface="微软雅黑" panose="020b0503020204020204" pitchFamily="34" charset="-122"/>
            </a:endParaRPr>
          </a:p>
        </p:txBody>
      </p:sp>
      <p:sp>
        <p:nvSpPr>
          <p:cNvPr id="76" name="Text Box 11">
            <a:extLst>
              <a:ext uri="{FF2B5EF4-FFF2-40B4-BE49-F238E27FC236}">
                <a16:creationId xmlns:a16="http://schemas.microsoft.com/office/drawing/2014/main" id="{ECC396DB-AE67-205D-9D8D-C672007002A2}"/>
              </a:ext>
            </a:extLst>
          </p:cNvPr>
          <p:cNvSpPr/>
          <p:nvPr>
            <p:custDataLst>
              <p:tags r:id="rId60"/>
            </p:custDataLst>
          </p:nvPr>
        </p:nvSpPr>
        <p:spPr>
          <a:xfrm>
            <a:off x="192670" y="3417777"/>
            <a:ext cx="3655280" cy="40011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共同完成实验探究，得到结论。</a:t>
            </a:r>
            <a:endParaRPr sz="2000" b="1">
              <a:latin typeface="微软雅黑" panose="020b0503020204020204" pitchFamily="34" charset="-122"/>
              <a:ea typeface="微软雅黑" panose="020b0503020204020204" pitchFamily="34" charset="-122"/>
            </a:endParaRPr>
          </a:p>
        </p:txBody>
      </p:sp>
      <p:graphicFrame>
        <p:nvGraphicFramePr>
          <p:cNvPr id="82" name="Object 5">
            <a:extLst>
              <a:ext uri="{FF2B5EF4-FFF2-40B4-BE49-F238E27FC236}">
                <a16:creationId xmlns:a16="http://schemas.microsoft.com/office/drawing/2014/main" id="{2DCF845C-FD2F-80CE-9C53-32C30D44FA08}"/>
              </a:ext>
            </a:extLst>
          </p:cNvPr>
          <p:cNvGraphicFramePr>
            <a:graphicFrameLocks noChangeAspect="1"/>
          </p:cNvGraphicFramePr>
          <p:nvPr>
            <p:custDataLst>
              <p:tags r:id="rId61"/>
            </p:custDataLst>
            <p:extLst>
              <p:ext uri="{D42A27DB-BD31-4B8C-83A1-F6EECF244321}">
                <p14:modId xmlns:p14="http://schemas.microsoft.com/office/powerpoint/2010/main" val="3561869671"/>
              </p:ext>
            </p:extLst>
          </p:nvPr>
        </p:nvGraphicFramePr>
        <p:xfrm>
          <a:off x="280410" y="4449033"/>
          <a:ext cx="3479800" cy="612775"/>
        </p:xfrm>
        <a:graphic>
          <a:graphicData uri="http://schemas.openxmlformats.org/presentationml/2006/ole">
            <mc:AlternateContent>
              <mc:Choice xmlns:v="urn:schemas-microsoft-com:vml" Requires="v">
                <p:oleObj spid="_x0000_s1038" r:id="rId62" imgW="939392" imgH="165028" progId="Equation.3">
                  <p:embed/>
                </p:oleObj>
              </mc:Choice>
              <mc:Fallback>
                <p:oleObj r:id="rId62" imgW="939392" imgH="165028" progId="Equation.3">
                  <p:embed/>
                  <p:pic>
                    <p:nvPicPr>
                      <p:cNvPr id="0" name="OLE substitute image"/>
                      <p:cNvPicPr/>
                      <p:nvPr/>
                    </p:nvPicPr>
                    <p:blipFill>
                      <a:blip r:embed="rId63">
                        <a:extLst>
                          <a:ext uri="{28A0092B-C50C-407E-A947-70E740481C1C}">
                            <a14:useLocalDpi xmlns:a14="http://schemas.microsoft.com/office/drawing/2010/main" val="0"/>
                          </a:ext>
                        </a:extLst>
                      </a:blip>
                      <a:stretch>
                        <a:fillRect/>
                      </a:stretch>
                    </p:blipFill>
                    <p:spPr>
                      <a:xfrm>
                        <a:off x="280410" y="4449033"/>
                        <a:ext cx="3479800" cy="612775"/>
                      </a:xfrm>
                      <a:prstGeom prst="rect">
                        <a:avLst/>
                      </a:prstGeom>
                      <a:noFill/>
                      <a:ln>
                        <a:noFill/>
                      </a:ln>
                    </p:spPr>
                  </p:pic>
                </p:oleObj>
              </mc:Fallback>
            </mc:AlternateContent>
          </a:graphicData>
        </a:graphic>
      </p:graphicFrame>
      <p:pic>
        <p:nvPicPr>
          <p:cNvPr id="4" name="图片 3">
            <a:extLst>
              <a:ext uri="{FF2B5EF4-FFF2-40B4-BE49-F238E27FC236}">
                <a16:creationId xmlns:a16="http://schemas.microsoft.com/office/drawing/2014/main" id="{27D800F0-EB61-A852-4F8E-E7A77B3318C5}"/>
              </a:ext>
            </a:extLst>
          </p:cNvPr>
          <p:cNvPicPr>
            <a:picLocks noChangeAspect="1"/>
          </p:cNvPicPr>
          <p:nvPr>
            <p:custDataLst>
              <p:tags r:id="rId65"/>
            </p:custDataLst>
          </p:nvPr>
        </p:nvPicPr>
        <p:blipFill>
          <a:blip r:embed="rId64">
            <a:duotone>
              <a:prstClr val="black"/>
              <a:schemeClr val="accent2">
                <a:tint val="45000"/>
                <a:satMod val="400000"/>
              </a:schemeClr>
            </a:duotone>
          </a:blip>
          <a:stretch>
            <a:fillRect/>
          </a:stretch>
        </p:blipFill>
        <p:spPr>
          <a:xfrm>
            <a:off x="9523692" y="3449370"/>
            <a:ext cx="772668" cy="1453896"/>
          </a:xfrm>
          <a:prstGeom prst="rect">
            <a:avLst/>
          </a:prstGeom>
        </p:spPr>
      </p:pic>
    </p:spTree>
    <p:extLst>
      <p:ext uri="{BB962C8B-B14F-4D97-AF65-F5344CB8AC3E}">
        <p14:creationId xmlns:p14="http://schemas.microsoft.com/office/powerpoint/2010/main" val="1882433455"/>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fill="hold"/>
                                        <p:tgtEl>
                                          <p:spTgt spid="7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after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linds(horizontal)">
                                      <p:cBhvr>
                                        <p:cTn id="16" dur="500" fill="hold"/>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 Box 2">
            <a:extLst>
              <a:ext uri="{FF2B5EF4-FFF2-40B4-BE49-F238E27FC236}">
                <a16:creationId xmlns:a16="http://schemas.microsoft.com/office/drawing/2014/main" id="{BD42A978-BE15-01AF-425A-EA3654714D2D}"/>
              </a:ext>
            </a:extLst>
          </p:cNvPr>
          <p:cNvSpPr>
            <a:spLocks noChangeArrowheads="1"/>
          </p:cNvSpPr>
          <p:nvPr>
            <p:custDataLst>
              <p:tags r:id="rId56"/>
            </p:custDataLst>
          </p:nvPr>
        </p:nvSpPr>
        <p:spPr bwMode="auto">
          <a:xfrm>
            <a:off x="32522" y="1171557"/>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3333CC"/>
              </a:buClr>
              <a:buSzPct val="60000"/>
              <a:buFont typeface="Wingdings" panose="05000000000000000000" pitchFamily="2" charset="2"/>
              <a:buChar char="n"/>
              <a:defRPr sz="3200">
                <a:solidFill>
                  <a:srgbClr val="000000"/>
                </a:solidFill>
                <a:latin typeface="Tahoma" panose="020b0604030504040204" pitchFamily="34" charset="0"/>
                <a:ea typeface="宋体" panose="02010600030101010101" pitchFamily="2" charset="-122"/>
              </a:defRPr>
            </a:lvl1pPr>
            <a:lvl2pPr marL="742950" indent="-285750" eaLnBrk="0" hangingPunct="0">
              <a:spcBef>
                <a:spcPct val="20000"/>
              </a:spcBef>
              <a:buClr>
                <a:srgbClr val="FF0000"/>
              </a:buClr>
              <a:buSzPct val="55000"/>
              <a:buFont typeface="Wingdings" panose="05000000000000000000" pitchFamily="2" charset="2"/>
              <a:buChar char="n"/>
              <a:defRPr sz="2800">
                <a:solidFill>
                  <a:srgbClr val="000000"/>
                </a:solidFill>
                <a:latin typeface="Tahoma" panose="020b0604030504040204" pitchFamily="34" charset="0"/>
                <a:ea typeface="宋体" panose="02010600030101010101" pitchFamily="2" charset="-122"/>
              </a:defRPr>
            </a:lvl2pPr>
            <a:lvl3pPr marL="1143000" indent="-228600" eaLnBrk="0" hangingPunct="0">
              <a:spcBef>
                <a:spcPct val="20000"/>
              </a:spcBef>
              <a:buClr>
                <a:srgbClr val="3333CC"/>
              </a:buClr>
              <a:buSzPct val="50000"/>
              <a:buFont typeface="Wingdings" panose="05000000000000000000" pitchFamily="2" charset="2"/>
              <a:buChar char="n"/>
              <a:defRPr sz="2400">
                <a:solidFill>
                  <a:srgbClr val="000000"/>
                </a:solidFill>
                <a:latin typeface="Tahoma" panose="020b0604030504040204" pitchFamily="34" charset="0"/>
                <a:ea typeface="宋体" panose="02010600030101010101" pitchFamily="2" charset="-122"/>
              </a:defRPr>
            </a:lvl3pPr>
            <a:lvl4pPr marL="1600200" indent="-228600" eaLnBrk="0" hangingPunct="0">
              <a:spcBef>
                <a:spcPct val="20000"/>
              </a:spcBef>
              <a:buClr>
                <a:srgbClr val="FFCF01"/>
              </a:buClr>
              <a:buSzPct val="55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4pPr>
            <a:lvl5pPr marL="2057400" indent="-228600" eaLnBrk="0" hangingPunct="0">
              <a:spcBef>
                <a:spcPct val="20000"/>
              </a:spcBef>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9pPr>
          </a:lstStyle>
          <a:p>
            <a:pPr eaLnBrk="1" hangingPunct="1">
              <a:spcBef>
                <a:spcPct val="50000"/>
              </a:spcBef>
              <a:buClrTx/>
              <a:buSzTx/>
              <a:buFont typeface="Arial" panose="020b0604020202020204" pitchFamily="34" charset="0"/>
              <a:buNone/>
            </a:pPr>
            <a:endParaRPr lang="zh-CN" altLang="zh-CN" sz="2000">
              <a:solidFill>
                <a:schemeClr val="tx1"/>
              </a:solidFill>
              <a:latin typeface="Times New Roman" panose="02020603050405020304" pitchFamily="18" charset="0"/>
            </a:endParaRPr>
          </a:p>
        </p:txBody>
      </p:sp>
      <p:sp>
        <p:nvSpPr>
          <p:cNvPr id="68" name="Text Box 2">
            <a:extLst>
              <a:ext uri="{FF2B5EF4-FFF2-40B4-BE49-F238E27FC236}">
                <a16:creationId xmlns:a16="http://schemas.microsoft.com/office/drawing/2014/main" id="{8D6C7654-E5C6-54EA-317A-192FA5D01115}"/>
              </a:ext>
            </a:extLst>
          </p:cNvPr>
          <p:cNvSpPr/>
          <p:nvPr>
            <p:custDataLst>
              <p:tags r:id="rId57"/>
            </p:custDataLst>
          </p:nvPr>
        </p:nvSpPr>
        <p:spPr>
          <a:xfrm>
            <a:off x="183478" y="1166981"/>
            <a:ext cx="77724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四、</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密度知识应用</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计算体积</a:t>
            </a:r>
            <a:endParaRPr sz="2000" b="1">
              <a:latin typeface="微软雅黑" panose="020b0503020204020204" pitchFamily="34" charset="-122"/>
              <a:ea typeface="微软雅黑" panose="020b0503020204020204" pitchFamily="34" charset="-122"/>
            </a:endParaRPr>
          </a:p>
        </p:txBody>
      </p:sp>
      <p:sp>
        <p:nvSpPr>
          <p:cNvPr id="73" name="Text Box 3">
            <a:extLst>
              <a:ext uri="{FF2B5EF4-FFF2-40B4-BE49-F238E27FC236}">
                <a16:creationId xmlns:a16="http://schemas.microsoft.com/office/drawing/2014/main" id="{D55A554B-E835-A182-F915-2E2DEADFAE8A}"/>
              </a:ext>
            </a:extLst>
          </p:cNvPr>
          <p:cNvSpPr>
            <a:spLocks noChangeArrowheads="1"/>
          </p:cNvSpPr>
          <p:nvPr>
            <p:custDataLst>
              <p:tags r:id="rId58"/>
            </p:custDataLst>
          </p:nvPr>
        </p:nvSpPr>
        <p:spPr bwMode="auto">
          <a:xfrm>
            <a:off x="187489" y="1932787"/>
            <a:ext cx="103917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ct val="50000"/>
              </a:spcBef>
            </a:pPr>
            <a:r>
              <a:rPr lang="zh-CN" altLang="en-US" sz="2000" b="1">
                <a:latin typeface="微软雅黑" panose="020b0503020204020204" pitchFamily="34" charset="-122"/>
                <a:ea typeface="微软雅黑" panose="020b0503020204020204" pitchFamily="34" charset="-122"/>
              </a:rPr>
              <a:t>人体的密度略大于水，可以近似地认为等于纯水的密度，如何计算自己身体的体积呢？</a:t>
            </a:r>
          </a:p>
        </p:txBody>
      </p:sp>
      <p:sp>
        <p:nvSpPr>
          <p:cNvPr id="74" name="Text Box 4">
            <a:extLst>
              <a:ext uri="{FF2B5EF4-FFF2-40B4-BE49-F238E27FC236}">
                <a16:creationId xmlns:a16="http://schemas.microsoft.com/office/drawing/2014/main" id="{E7B0AFE0-9D1B-3579-61E7-C23429F879C7}"/>
              </a:ext>
            </a:extLst>
          </p:cNvPr>
          <p:cNvSpPr/>
          <p:nvPr>
            <p:custDataLst>
              <p:tags r:id="rId59"/>
            </p:custDataLst>
          </p:nvPr>
        </p:nvSpPr>
        <p:spPr>
          <a:xfrm>
            <a:off x="212991" y="2704502"/>
            <a:ext cx="2002277" cy="40011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制订探究方案。</a:t>
            </a:r>
            <a:endParaRPr sz="2000" b="1">
              <a:latin typeface="微软雅黑" panose="020b0503020204020204" pitchFamily="34" charset="-122"/>
              <a:ea typeface="微软雅黑" panose="020b0503020204020204" pitchFamily="34" charset="-122"/>
            </a:endParaRPr>
          </a:p>
        </p:txBody>
      </p:sp>
      <p:graphicFrame>
        <p:nvGraphicFramePr>
          <p:cNvPr id="76" name="Object 5">
            <a:extLst>
              <a:ext uri="{FF2B5EF4-FFF2-40B4-BE49-F238E27FC236}">
                <a16:creationId xmlns:a16="http://schemas.microsoft.com/office/drawing/2014/main" id="{4BC5C561-F584-6A5E-06AE-2ED7319E4E9A}"/>
              </a:ext>
            </a:extLst>
          </p:cNvPr>
          <p:cNvGraphicFramePr>
            <a:graphicFrameLocks noChangeAspect="1"/>
          </p:cNvGraphicFramePr>
          <p:nvPr>
            <p:custDataLst>
              <p:tags r:id="rId60"/>
            </p:custDataLst>
            <p:extLst>
              <p:ext uri="{D42A27DB-BD31-4B8C-83A1-F6EECF244321}">
                <p14:modId xmlns:p14="http://schemas.microsoft.com/office/powerpoint/2010/main" val="156886409"/>
              </p:ext>
            </p:extLst>
          </p:nvPr>
        </p:nvGraphicFramePr>
        <p:xfrm>
          <a:off x="285314" y="3602906"/>
          <a:ext cx="3009900" cy="1598613"/>
        </p:xfrm>
        <a:graphic>
          <a:graphicData uri="http://schemas.openxmlformats.org/presentationml/2006/ole">
            <mc:AlternateContent>
              <mc:Choice xmlns:v="urn:schemas-microsoft-com:vml" Requires="v">
                <p:oleObj spid="_x0000_s1039" r:id="rId61" imgW="812447" imgH="431613" progId="Equation.3">
                  <p:embed/>
                </p:oleObj>
              </mc:Choice>
              <mc:Fallback>
                <p:oleObj r:id="rId61" imgW="812447" imgH="431613" progId="Equation.3">
                  <p:embed/>
                  <p:pic>
                    <p:nvPicPr>
                      <p:cNvPr id="0" name="OLE substitute image"/>
                      <p:cNvPicPr/>
                      <p:nvPr/>
                    </p:nvPicPr>
                    <p:blipFill>
                      <a:blip r:embed="rId62">
                        <a:extLst>
                          <a:ext uri="{28A0092B-C50C-407E-A947-70E740481C1C}">
                            <a14:useLocalDpi xmlns:a14="http://schemas.microsoft.com/office/drawing/2010/main" val="0"/>
                          </a:ext>
                        </a:extLst>
                      </a:blip>
                      <a:stretch>
                        <a:fillRect/>
                      </a:stretch>
                    </p:blipFill>
                    <p:spPr>
                      <a:xfrm>
                        <a:off x="285314" y="3602906"/>
                        <a:ext cx="3009900" cy="1598613"/>
                      </a:xfrm>
                      <a:prstGeom prst="rect">
                        <a:avLst/>
                      </a:prstGeom>
                      <a:noFill/>
                      <a:ln>
                        <a:noFill/>
                      </a:ln>
                    </p:spPr>
                  </p:pic>
                </p:oleObj>
              </mc:Fallback>
            </mc:AlternateContent>
          </a:graphicData>
        </a:graphic>
      </p:graphicFrame>
      <p:pic>
        <p:nvPicPr>
          <p:cNvPr id="82" name="图片 81">
            <a:extLst>
              <a:ext uri="{FF2B5EF4-FFF2-40B4-BE49-F238E27FC236}">
                <a16:creationId xmlns:a16="http://schemas.microsoft.com/office/drawing/2014/main" id="{4AF4B504-B3FF-4BB9-3B28-FF6B204B3035}"/>
              </a:ext>
            </a:extLst>
          </p:cNvPr>
          <p:cNvPicPr>
            <a:picLocks noChangeAspect="1"/>
          </p:cNvPicPr>
          <p:nvPr>
            <p:custDataLst>
              <p:tags r:id="rId64"/>
            </p:custDataLst>
          </p:nvPr>
        </p:nvPicPr>
        <p:blipFill>
          <a:blip r:embed="rId63">
            <a:duotone>
              <a:prstClr val="black"/>
              <a:schemeClr val="accent1">
                <a:tint val="45000"/>
                <a:satMod val="400000"/>
              </a:schemeClr>
            </a:duotone>
          </a:blip>
          <a:stretch>
            <a:fillRect/>
          </a:stretch>
        </p:blipFill>
        <p:spPr>
          <a:xfrm>
            <a:off x="5686433" y="3532055"/>
            <a:ext cx="772668" cy="1453896"/>
          </a:xfrm>
          <a:prstGeom prst="rect">
            <a:avLst/>
          </a:prstGeom>
        </p:spPr>
      </p:pic>
    </p:spTree>
    <p:extLst>
      <p:ext uri="{BB962C8B-B14F-4D97-AF65-F5344CB8AC3E}">
        <p14:creationId xmlns:p14="http://schemas.microsoft.com/office/powerpoint/2010/main" val="559111818"/>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fill="hold"/>
                                        <p:tgtEl>
                                          <p:spTgt spid="7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 Box 2">
            <a:extLst>
              <a:ext uri="{FF2B5EF4-FFF2-40B4-BE49-F238E27FC236}">
                <a16:creationId xmlns:a16="http://schemas.microsoft.com/office/drawing/2014/main" id="{BD42A978-BE15-01AF-425A-EA3654714D2D}"/>
              </a:ext>
            </a:extLst>
          </p:cNvPr>
          <p:cNvSpPr>
            <a:spLocks noChangeArrowheads="1"/>
          </p:cNvSpPr>
          <p:nvPr>
            <p:custDataLst>
              <p:tags r:id="rId56"/>
            </p:custDataLst>
          </p:nvPr>
        </p:nvSpPr>
        <p:spPr bwMode="auto">
          <a:xfrm>
            <a:off x="32522" y="1171557"/>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3333CC"/>
              </a:buClr>
              <a:buSzPct val="60000"/>
              <a:buFont typeface="Wingdings" panose="05000000000000000000" pitchFamily="2" charset="2"/>
              <a:buChar char="n"/>
              <a:defRPr sz="3200">
                <a:solidFill>
                  <a:srgbClr val="000000"/>
                </a:solidFill>
                <a:latin typeface="Tahoma" panose="020b0604030504040204" pitchFamily="34" charset="0"/>
                <a:ea typeface="宋体" panose="02010600030101010101" pitchFamily="2" charset="-122"/>
              </a:defRPr>
            </a:lvl1pPr>
            <a:lvl2pPr marL="742950" indent="-285750" eaLnBrk="0" hangingPunct="0">
              <a:spcBef>
                <a:spcPct val="20000"/>
              </a:spcBef>
              <a:buClr>
                <a:srgbClr val="FF0000"/>
              </a:buClr>
              <a:buSzPct val="55000"/>
              <a:buFont typeface="Wingdings" panose="05000000000000000000" pitchFamily="2" charset="2"/>
              <a:buChar char="n"/>
              <a:defRPr sz="2800">
                <a:solidFill>
                  <a:srgbClr val="000000"/>
                </a:solidFill>
                <a:latin typeface="Tahoma" panose="020b0604030504040204" pitchFamily="34" charset="0"/>
                <a:ea typeface="宋体" panose="02010600030101010101" pitchFamily="2" charset="-122"/>
              </a:defRPr>
            </a:lvl2pPr>
            <a:lvl3pPr marL="1143000" indent="-228600" eaLnBrk="0" hangingPunct="0">
              <a:spcBef>
                <a:spcPct val="20000"/>
              </a:spcBef>
              <a:buClr>
                <a:srgbClr val="3333CC"/>
              </a:buClr>
              <a:buSzPct val="50000"/>
              <a:buFont typeface="Wingdings" panose="05000000000000000000" pitchFamily="2" charset="2"/>
              <a:buChar char="n"/>
              <a:defRPr sz="2400">
                <a:solidFill>
                  <a:srgbClr val="000000"/>
                </a:solidFill>
                <a:latin typeface="Tahoma" panose="020b0604030504040204" pitchFamily="34" charset="0"/>
                <a:ea typeface="宋体" panose="02010600030101010101" pitchFamily="2" charset="-122"/>
              </a:defRPr>
            </a:lvl3pPr>
            <a:lvl4pPr marL="1600200" indent="-228600" eaLnBrk="0" hangingPunct="0">
              <a:spcBef>
                <a:spcPct val="20000"/>
              </a:spcBef>
              <a:buClr>
                <a:srgbClr val="FFCF01"/>
              </a:buClr>
              <a:buSzPct val="55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4pPr>
            <a:lvl5pPr marL="2057400" indent="-228600" eaLnBrk="0" hangingPunct="0">
              <a:spcBef>
                <a:spcPct val="20000"/>
              </a:spcBef>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9pPr>
          </a:lstStyle>
          <a:p>
            <a:pPr eaLnBrk="1" hangingPunct="1">
              <a:spcBef>
                <a:spcPct val="50000"/>
              </a:spcBef>
              <a:buClrTx/>
              <a:buSzTx/>
              <a:buFont typeface="Arial" panose="020b0604020202020204" pitchFamily="34" charset="0"/>
              <a:buNone/>
            </a:pPr>
            <a:endParaRPr lang="zh-CN" altLang="zh-CN" sz="2000">
              <a:solidFill>
                <a:schemeClr val="tx1"/>
              </a:solidFill>
              <a:latin typeface="Times New Roman" panose="02020603050405020304" pitchFamily="18" charset="0"/>
            </a:endParaRPr>
          </a:p>
        </p:txBody>
      </p:sp>
      <p:sp>
        <p:nvSpPr>
          <p:cNvPr id="70" name="Text Box 4">
            <a:extLst>
              <a:ext uri="{FF2B5EF4-FFF2-40B4-BE49-F238E27FC236}">
                <a16:creationId xmlns:a16="http://schemas.microsoft.com/office/drawing/2014/main" id="{CA1693CD-4C4B-028A-860A-F5F0016D9F3A}"/>
              </a:ext>
            </a:extLst>
          </p:cNvPr>
          <p:cNvSpPr>
            <a:spLocks noChangeArrowheads="1"/>
          </p:cNvSpPr>
          <p:nvPr>
            <p:custDataLst>
              <p:tags r:id="rId57"/>
            </p:custDataLst>
          </p:nvPr>
        </p:nvSpPr>
        <p:spPr bwMode="auto">
          <a:xfrm>
            <a:off x="19473342" y="1892646"/>
            <a:ext cx="56153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ct val="50000"/>
              </a:spcBef>
            </a:pPr>
            <a:r>
              <a:rPr lang="zh-CN" altLang="en-US" sz="2000" b="1">
                <a:latin typeface="微软雅黑" panose="020b0503020204020204" pitchFamily="34" charset="-122"/>
                <a:ea typeface="微软雅黑" panose="020b0503020204020204" pitchFamily="34" charset="-122"/>
              </a:rPr>
              <a:t>探究： 体育课上的铅球，是不是用铅做的？</a:t>
            </a:r>
          </a:p>
        </p:txBody>
      </p:sp>
      <p:sp>
        <p:nvSpPr>
          <p:cNvPr id="71" name="Text Box 5">
            <a:extLst>
              <a:ext uri="{FF2B5EF4-FFF2-40B4-BE49-F238E27FC236}">
                <a16:creationId xmlns:a16="http://schemas.microsoft.com/office/drawing/2014/main" id="{710C1198-5097-1522-C433-3C8AFE15D27F}"/>
              </a:ext>
            </a:extLst>
          </p:cNvPr>
          <p:cNvSpPr/>
          <p:nvPr>
            <p:custDataLst>
              <p:tags r:id="rId58"/>
            </p:custDataLst>
          </p:nvPr>
        </p:nvSpPr>
        <p:spPr>
          <a:xfrm>
            <a:off x="19468640" y="2985109"/>
            <a:ext cx="10647858" cy="40011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经过仔细测量，铅球的量为</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3.95kg,</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体积为</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0.5dm</a:t>
            </a:r>
            <a:r>
              <a:rPr lang="en-US" altLang="zh-CN" sz="2000" b="1" baseline="30000">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3</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通过计算说明，铅球是由什么材料做的？</a:t>
            </a:r>
            <a:endParaRPr sz="2000" b="1" baseline="30000">
              <a:latin typeface="微软雅黑" panose="020b0503020204020204" pitchFamily="34" charset="-122"/>
              <a:ea typeface="微软雅黑" panose="020b0503020204020204" pitchFamily="34" charset="-122"/>
            </a:endParaRPr>
          </a:p>
        </p:txBody>
      </p:sp>
      <p:sp>
        <p:nvSpPr>
          <p:cNvPr id="72" name="Text Box 7">
            <a:extLst>
              <a:ext uri="{FF2B5EF4-FFF2-40B4-BE49-F238E27FC236}">
                <a16:creationId xmlns:a16="http://schemas.microsoft.com/office/drawing/2014/main" id="{6737D26E-DAF0-D78C-C9EB-A63D4E6816F5}"/>
              </a:ext>
            </a:extLst>
          </p:cNvPr>
          <p:cNvSpPr>
            <a:spLocks noChangeArrowheads="1"/>
          </p:cNvSpPr>
          <p:nvPr>
            <p:custDataLst>
              <p:tags r:id="rId59"/>
            </p:custDataLst>
          </p:nvPr>
        </p:nvSpPr>
        <p:spPr bwMode="auto">
          <a:xfrm>
            <a:off x="19416826" y="245420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zh-CN" altLang="en-US" sz="2000" b="1">
                <a:latin typeface="微软雅黑" panose="020b0503020204020204" pitchFamily="34" charset="-122"/>
                <a:ea typeface="微软雅黑" panose="020b0503020204020204" pitchFamily="34" charset="-122"/>
              </a:rPr>
              <a:t>小组合作，制订方案。</a:t>
            </a:r>
          </a:p>
        </p:txBody>
      </p:sp>
      <p:sp>
        <p:nvSpPr>
          <p:cNvPr id="78" name="Text Box 13">
            <a:extLst>
              <a:ext uri="{FF2B5EF4-FFF2-40B4-BE49-F238E27FC236}">
                <a16:creationId xmlns:a16="http://schemas.microsoft.com/office/drawing/2014/main" id="{E82534D9-ABF4-BEFE-9EB9-82550A31D75D}"/>
              </a:ext>
            </a:extLst>
          </p:cNvPr>
          <p:cNvSpPr/>
          <p:nvPr>
            <p:custDataLst>
              <p:tags r:id="rId60"/>
            </p:custDataLst>
          </p:nvPr>
        </p:nvSpPr>
        <p:spPr bwMode="auto">
          <a:xfrm>
            <a:off x="19423400" y="3836002"/>
            <a:ext cx="5018219" cy="40005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解：</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V</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球＝</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0.5dm3</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0.5 ×10</a:t>
            </a:r>
            <a:r>
              <a:rPr sz="2000" b="1" baseline="30000">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lang="en-US" altLang="zh-CN" sz="2000" b="1" baseline="30000">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3</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m</a:t>
            </a:r>
            <a:r>
              <a:rPr lang="en-US" altLang="zh-CN" sz="2000" b="1" baseline="30000">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3</a:t>
            </a:r>
            <a:endParaRPr lang="en-US" altLang="zh-CN" sz="2000" b="1" baseline="30000">
              <a:latin typeface="微软雅黑" panose="020b0503020204020204" pitchFamily="34" charset="-122"/>
              <a:ea typeface="微软雅黑" panose="020b0503020204020204" pitchFamily="34" charset="-122"/>
            </a:endParaRPr>
          </a:p>
        </p:txBody>
      </p:sp>
      <p:sp>
        <p:nvSpPr>
          <p:cNvPr id="79" name="Rectangle 14">
            <a:extLst>
              <a:ext uri="{FF2B5EF4-FFF2-40B4-BE49-F238E27FC236}">
                <a16:creationId xmlns:a16="http://schemas.microsoft.com/office/drawing/2014/main" id="{24B484E2-8B41-F786-BC8D-10E0DA4590B3}"/>
              </a:ext>
            </a:extLst>
          </p:cNvPr>
          <p:cNvSpPr/>
          <p:nvPr>
            <p:custDataLst>
              <p:tags r:id="rId61"/>
            </p:custDataLst>
          </p:nvPr>
        </p:nvSpPr>
        <p:spPr bwMode="auto">
          <a:xfrm>
            <a:off x="19440513" y="4366851"/>
            <a:ext cx="4729642" cy="152862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b="1">
                <a:latin typeface="微软雅黑" panose="020b0503020204020204" pitchFamily="34" charset="-122"/>
                <a:ea typeface="微软雅黑" panose="020b0503020204020204" pitchFamily="34" charset="-122"/>
                <a:sym typeface="Wingdings"/>
              </a:rPr>
              <a:t>ρ</a:t>
            </a:r>
            <a:r>
              <a:rPr sz="2000" b="1" baseline="-25000">
                <a:latin typeface="微软雅黑" panose="020b0503020204020204" pitchFamily="34" charset="-122"/>
                <a:ea typeface="微软雅黑" panose="020b0503020204020204" pitchFamily="34" charset="-122"/>
                <a:sym typeface="Wingdings"/>
              </a:rPr>
              <a:t>球</a:t>
            </a:r>
            <a:r>
              <a:rPr lang="en-US" altLang="zh-CN" sz="2000" b="1">
                <a:latin typeface="微软雅黑" panose="020b0503020204020204" pitchFamily="34" charset="-122"/>
                <a:ea typeface="微软雅黑" panose="020b0503020204020204" pitchFamily="34" charset="-122"/>
                <a:sym typeface="Wingdings"/>
              </a:rPr>
              <a:t>=m/v= 3.95kg/ 0.5 ×10</a:t>
            </a:r>
            <a:r>
              <a:rPr sz="2000" b="1" baseline="30000">
                <a:latin typeface="微软雅黑" panose="020b0503020204020204" pitchFamily="34" charset="-122"/>
                <a:ea typeface="微软雅黑" panose="020b0503020204020204" pitchFamily="34" charset="-122"/>
                <a:sym typeface="Wingdings"/>
              </a:rPr>
              <a:t>－</a:t>
            </a:r>
            <a:r>
              <a:rPr lang="en-US" altLang="zh-CN" sz="2000" b="1" baseline="30000">
                <a:latin typeface="微软雅黑" panose="020b0503020204020204" pitchFamily="34" charset="-122"/>
                <a:ea typeface="微软雅黑" panose="020b0503020204020204" pitchFamily="34" charset="-122"/>
                <a:sym typeface="Wingdings"/>
              </a:rPr>
              <a:t>3</a:t>
            </a:r>
            <a:r>
              <a:rPr lang="en-US" altLang="zh-CN" sz="2000" b="1">
                <a:latin typeface="微软雅黑" panose="020b0503020204020204" pitchFamily="34" charset="-122"/>
                <a:ea typeface="微软雅黑" panose="020b0503020204020204" pitchFamily="34" charset="-122"/>
                <a:sym typeface="Wingdings"/>
              </a:rPr>
              <a:t>m</a:t>
            </a:r>
            <a:r>
              <a:rPr lang="en-US" altLang="zh-CN" sz="2000" b="1" baseline="30000">
                <a:latin typeface="微软雅黑" panose="020b0503020204020204" pitchFamily="34" charset="-122"/>
                <a:ea typeface="微软雅黑" panose="020b0503020204020204" pitchFamily="34" charset="-122"/>
                <a:sym typeface="Wingdings"/>
              </a:rPr>
              <a:t>3</a:t>
            </a:r>
          </a:p>
          <a:p>
            <a:r>
              <a:rPr lang="en-US" altLang="zh-CN" sz="2000" b="1" baseline="30000">
                <a:latin typeface="微软雅黑" panose="020b0503020204020204" pitchFamily="34" charset="-122"/>
                <a:ea typeface="微软雅黑" panose="020b0503020204020204" pitchFamily="34" charset="-122"/>
                <a:sym typeface="Wingdings"/>
              </a:rPr>
              <a:t>         </a:t>
            </a:r>
          </a:p>
          <a:p>
            <a:r>
              <a:rPr lang="en-US" altLang="zh-CN" sz="2000" b="1">
                <a:latin typeface="微软雅黑" panose="020b0503020204020204" pitchFamily="34" charset="-122"/>
                <a:ea typeface="微软雅黑" panose="020b0503020204020204" pitchFamily="34" charset="-122"/>
                <a:sym typeface="Wingdings"/>
              </a:rPr>
              <a:t>= 7.9×10</a:t>
            </a:r>
            <a:r>
              <a:rPr lang="en-US" altLang="zh-CN" sz="2000" b="1" baseline="30000">
                <a:latin typeface="微软雅黑" panose="020b0503020204020204" pitchFamily="34" charset="-122"/>
                <a:ea typeface="微软雅黑" panose="020b0503020204020204" pitchFamily="34" charset="-122"/>
                <a:sym typeface="Wingdings"/>
              </a:rPr>
              <a:t>3</a:t>
            </a:r>
            <a:r>
              <a:rPr lang="en-US" altLang="zh-CN" sz="2000" b="1">
                <a:latin typeface="微软雅黑" panose="020b0503020204020204" pitchFamily="34" charset="-122"/>
                <a:ea typeface="微软雅黑" panose="020b0503020204020204" pitchFamily="34" charset="-122"/>
                <a:sym typeface="Wingdings"/>
              </a:rPr>
              <a:t>kg/m</a:t>
            </a:r>
            <a:r>
              <a:rPr lang="en-US" altLang="zh-CN" sz="2000" b="1" baseline="30000">
                <a:latin typeface="微软雅黑" panose="020b0503020204020204" pitchFamily="34" charset="-122"/>
                <a:ea typeface="微软雅黑" panose="020b0503020204020204" pitchFamily="34" charset="-122"/>
                <a:sym typeface="Wingdings"/>
              </a:rPr>
              <a:t>3</a:t>
            </a:r>
          </a:p>
          <a:p>
            <a:endParaRPr lang="zh-CN" altLang="en-US" sz="2000" b="1">
              <a:latin typeface="微软雅黑" panose="020b0503020204020204" pitchFamily="34" charset="-122"/>
              <a:ea typeface="微软雅黑" panose="020b0503020204020204" pitchFamily="34" charset="-122"/>
              <a:sym typeface="Wingdings"/>
            </a:endParaRPr>
          </a:p>
          <a:p>
            <a:r>
              <a:rPr lang="zh-CN" altLang="en-US" sz="2000" b="1">
                <a:latin typeface="微软雅黑" panose="020b0503020204020204" pitchFamily="34" charset="-122"/>
                <a:ea typeface="微软雅黑" panose="020b0503020204020204" pitchFamily="34" charset="-122"/>
                <a:sym typeface="Wingdings"/>
              </a:rPr>
              <a:t>查密度表知，做铅球的材料是钢铁。</a:t>
            </a:r>
          </a:p>
        </p:txBody>
      </p:sp>
      <p:sp>
        <p:nvSpPr>
          <p:cNvPr id="77" name="Text Box 3">
            <a:extLst>
              <a:ext uri="{FF2B5EF4-FFF2-40B4-BE49-F238E27FC236}">
                <a16:creationId xmlns:a16="http://schemas.microsoft.com/office/drawing/2014/main" id="{CB2D6CEF-5CBD-0C6B-0386-6EE47A3DA361}"/>
              </a:ext>
            </a:extLst>
          </p:cNvPr>
          <p:cNvSpPr/>
          <p:nvPr>
            <p:custDataLst>
              <p:tags r:id="rId62"/>
            </p:custDataLst>
          </p:nvPr>
        </p:nvSpPr>
        <p:spPr>
          <a:xfrm>
            <a:off x="212991" y="1120276"/>
            <a:ext cx="3090911" cy="400110"/>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lang="zh-CN" altLang="en-US"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五</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密度在农业生产中应用</a:t>
            </a:r>
            <a:endParaRPr sz="2000" b="1">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AC1C53BA-A7CA-BA8B-474B-06AC9AF19E74}"/>
              </a:ext>
            </a:extLst>
          </p:cNvPr>
          <p:cNvSpPr/>
          <p:nvPr>
            <p:custDataLst>
              <p:tags r:id="rId63"/>
            </p:custDataLst>
          </p:nvPr>
        </p:nvSpPr>
        <p:spPr>
          <a:xfrm>
            <a:off x="995395" y="2341536"/>
            <a:ext cx="4955494" cy="2932444"/>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 name="Picture 4">
            <a:extLst>
              <a:ext uri="{FF2B5EF4-FFF2-40B4-BE49-F238E27FC236}">
                <a16:creationId xmlns:a16="http://schemas.microsoft.com/office/drawing/2014/main" id="{D93CDA35-52FF-5EDB-4782-679F4A52888A}"/>
              </a:ext>
            </a:extLst>
          </p:cNvPr>
          <p:cNvPicPr>
            <a:picLocks noChangeAspect="1" noChangeArrowheads="1"/>
          </p:cNvPicPr>
          <p:nvPr>
            <p:custDataLst>
              <p:tags r:id="rId65"/>
            </p:custDataLst>
          </p:nvPr>
        </p:nvPicPr>
        <p:blipFill>
          <a:blip r:embed="rId64">
            <a:extLst>
              <a:ext uri="{28A0092B-C50C-407E-A947-70E740481C1C}">
                <a14:useLocalDpi xmlns:a14="http://schemas.microsoft.com/office/drawing/2010/main" val="0"/>
              </a:ext>
            </a:extLst>
          </a:blip>
          <a:stretch>
            <a:fillRect/>
          </a:stretch>
        </p:blipFill>
        <p:spPr bwMode="auto">
          <a:xfrm>
            <a:off x="1212474" y="2675719"/>
            <a:ext cx="2167738" cy="172329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3" name="Picture 5">
            <a:extLst>
              <a:ext uri="{FF2B5EF4-FFF2-40B4-BE49-F238E27FC236}">
                <a16:creationId xmlns:a16="http://schemas.microsoft.com/office/drawing/2014/main" id="{2BB95A41-86D6-0B64-27D7-C6A14A6CD697}"/>
              </a:ext>
            </a:extLst>
          </p:cNvPr>
          <p:cNvPicPr>
            <a:picLocks noChangeAspect="1" noChangeArrowheads="1"/>
          </p:cNvPicPr>
          <p:nvPr>
            <p:custDataLst>
              <p:tags r:id="rId67"/>
            </p:custDataLst>
          </p:nvPr>
        </p:nvPicPr>
        <p:blipFill>
          <a:blip r:embed="rId66">
            <a:extLst>
              <a:ext uri="{28A0092B-C50C-407E-A947-70E740481C1C}">
                <a14:useLocalDpi xmlns:a14="http://schemas.microsoft.com/office/drawing/2010/main" val="0"/>
              </a:ext>
            </a:extLst>
          </a:blip>
          <a:stretch>
            <a:fillRect/>
          </a:stretch>
        </p:blipFill>
        <p:spPr bwMode="auto">
          <a:xfrm>
            <a:off x="3575665" y="2657890"/>
            <a:ext cx="2167738" cy="1756421"/>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0" name="文本框 64521">
            <a:extLst>
              <a:ext uri="{FF2B5EF4-FFF2-40B4-BE49-F238E27FC236}">
                <a16:creationId xmlns:a16="http://schemas.microsoft.com/office/drawing/2014/main" id="{9467D45D-BADD-D6C1-273E-E563E45F67B2}"/>
              </a:ext>
            </a:extLst>
          </p:cNvPr>
          <p:cNvSpPr/>
          <p:nvPr>
            <p:custDataLst>
              <p:tags r:id="rId68"/>
            </p:custDataLst>
          </p:nvPr>
        </p:nvSpPr>
        <p:spPr>
          <a:xfrm>
            <a:off x="3108613" y="4674366"/>
            <a:ext cx="800219" cy="369765"/>
          </a:xfrm>
          <a:prstGeom prst="rect">
            <a:avLst/>
          </a:prstGeom>
          <a:noFill/>
          <a:ln>
            <a:noFill/>
            <a:miter lim="800000"/>
          </a:ln>
        </p:spPr>
        <p:txBody>
          <a:bodyPr vert="eaVert"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5000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扬场</a:t>
            </a:r>
            <a:endParaRPr sz="2000" b="1">
              <a:latin typeface="微软雅黑" panose="020b0503020204020204" pitchFamily="34" charset="-122"/>
              <a:ea typeface="微软雅黑" panose="020b0503020204020204" pitchFamily="34" charset="-122"/>
            </a:endParaRPr>
          </a:p>
        </p:txBody>
      </p:sp>
      <p:sp>
        <p:nvSpPr>
          <p:cNvPr id="87" name="矩形 86">
            <a:extLst>
              <a:ext uri="{FF2B5EF4-FFF2-40B4-BE49-F238E27FC236}">
                <a16:creationId xmlns:a16="http://schemas.microsoft.com/office/drawing/2014/main" id="{2B921A7E-B0DD-1669-70C2-59BE95827F1E}"/>
              </a:ext>
            </a:extLst>
          </p:cNvPr>
          <p:cNvSpPr/>
          <p:nvPr>
            <p:custDataLst>
              <p:tags r:id="rId69"/>
            </p:custDataLst>
          </p:nvPr>
        </p:nvSpPr>
        <p:spPr>
          <a:xfrm>
            <a:off x="6395456" y="2341536"/>
            <a:ext cx="4750581" cy="2932444"/>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64523">
            <a:extLst>
              <a:ext uri="{FF2B5EF4-FFF2-40B4-BE49-F238E27FC236}">
                <a16:creationId xmlns:a16="http://schemas.microsoft.com/office/drawing/2014/main" id="{23721740-7810-F198-7156-3DBC852BBEBE}"/>
              </a:ext>
            </a:extLst>
          </p:cNvPr>
          <p:cNvSpPr/>
          <p:nvPr>
            <p:custDataLst>
              <p:tags r:id="rId70"/>
            </p:custDataLst>
          </p:nvPr>
        </p:nvSpPr>
        <p:spPr>
          <a:xfrm>
            <a:off x="8067053" y="4611814"/>
            <a:ext cx="1415772" cy="223265"/>
          </a:xfrm>
          <a:prstGeom prst="rect">
            <a:avLst/>
          </a:prstGeom>
          <a:noFill/>
          <a:ln>
            <a:noFill/>
            <a:miter lim="800000"/>
          </a:ln>
        </p:spPr>
        <p:txBody>
          <a:bodyPr vert="eaVert"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5000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盐水选种</a:t>
            </a:r>
            <a:endParaRPr sz="2000" b="1">
              <a:latin typeface="微软雅黑" panose="020b0503020204020204" pitchFamily="34" charset="-122"/>
              <a:ea typeface="微软雅黑" panose="020b0503020204020204" pitchFamily="34" charset="-122"/>
            </a:endParaRPr>
          </a:p>
        </p:txBody>
      </p:sp>
      <p:pic>
        <p:nvPicPr>
          <p:cNvPr id="85" name="Picture 3">
            <a:extLst>
              <a:ext uri="{FF2B5EF4-FFF2-40B4-BE49-F238E27FC236}">
                <a16:creationId xmlns:a16="http://schemas.microsoft.com/office/drawing/2014/main" id="{2E478C3B-C2C1-38A5-5EA8-19154A437B02}"/>
              </a:ext>
            </a:extLst>
          </p:cNvPr>
          <p:cNvPicPr>
            <a:picLocks noChangeAspect="1" noChangeArrowheads="1"/>
          </p:cNvPicPr>
          <p:nvPr>
            <p:custDataLst>
              <p:tags r:id="rId72"/>
            </p:custDataLst>
          </p:nvPr>
        </p:nvPicPr>
        <p:blipFill>
          <a:blip r:embed="rId71">
            <a:extLst>
              <a:ext uri="{28A0092B-C50C-407E-A947-70E740481C1C}">
                <a14:useLocalDpi xmlns:a14="http://schemas.microsoft.com/office/drawing/2010/main" val="0"/>
              </a:ext>
            </a:extLst>
          </a:blip>
          <a:srcRect l="4600" r="7674"/>
          <a:stretch>
            <a:fillRect/>
          </a:stretch>
        </p:blipFill>
        <p:spPr bwMode="auto">
          <a:xfrm>
            <a:off x="6707883" y="2717888"/>
            <a:ext cx="1871788" cy="168112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6" name="Picture 5">
            <a:extLst>
              <a:ext uri="{FF2B5EF4-FFF2-40B4-BE49-F238E27FC236}">
                <a16:creationId xmlns:a16="http://schemas.microsoft.com/office/drawing/2014/main" id="{189400D8-51B4-1EBB-2C32-CD73B60091C7}"/>
              </a:ext>
            </a:extLst>
          </p:cNvPr>
          <p:cNvPicPr>
            <a:picLocks noChangeAspect="1" noChangeArrowheads="1"/>
          </p:cNvPicPr>
          <p:nvPr>
            <p:custDataLst>
              <p:tags r:id="rId74"/>
            </p:custDataLst>
          </p:nvPr>
        </p:nvPicPr>
        <p:blipFill>
          <a:blip r:embed="rId73">
            <a:extLst>
              <a:ext uri="{28A0092B-C50C-407E-A947-70E740481C1C}">
                <a14:useLocalDpi xmlns:a14="http://schemas.microsoft.com/office/drawing/2010/main" val="0"/>
              </a:ext>
            </a:extLst>
          </a:blip>
          <a:stretch>
            <a:fillRect/>
          </a:stretch>
        </p:blipFill>
        <p:spPr bwMode="auto">
          <a:xfrm>
            <a:off x="8793719" y="2690544"/>
            <a:ext cx="1797625" cy="167630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07010828"/>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linds(horizontal)">
                                      <p:cBhvr>
                                        <p:cTn id="7" dur="500" fill="hold"/>
                                        <p:tgtEl>
                                          <p:spTgt spid="82"/>
                                        </p:tgtEl>
                                      </p:cBhvr>
                                    </p:animEffect>
                                  </p:childTnLst>
                                </p:cTn>
                              </p:par>
                              <p:par>
                                <p:cTn id="8" presetID="3" presetClass="entr" presetSubtype="1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linds(horizontal)">
                                      <p:cBhvr>
                                        <p:cTn id="10" dur="500" fill="hold"/>
                                        <p:tgtEl>
                                          <p:spTgt spid="83"/>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blinds(horizontal)">
                                      <p:cBhvr>
                                        <p:cTn id="14" dur="500" fill="hold"/>
                                        <p:tgtEl>
                                          <p:spTgt spid="80"/>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blinds(horizontal)">
                                      <p:cBhvr>
                                        <p:cTn id="19" dur="500" fill="hold"/>
                                        <p:tgtEl>
                                          <p:spTgt spid="85"/>
                                        </p:tgtEl>
                                      </p:cBhvr>
                                    </p:animEffect>
                                  </p:childTnLst>
                                </p:cTn>
                              </p:par>
                              <p:par>
                                <p:cTn id="20" presetID="3" presetClass="entr" presetSubtype="1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blinds(horizontal)">
                                      <p:cBhvr>
                                        <p:cTn id="22" dur="500" fill="hold"/>
                                        <p:tgtEl>
                                          <p:spTgt spid="86"/>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blinds(horizontal)">
                                      <p:cBhvr>
                                        <p:cTn id="26" dur="500" fill="hold"/>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 Box 2">
            <a:extLst>
              <a:ext uri="{FF2B5EF4-FFF2-40B4-BE49-F238E27FC236}">
                <a16:creationId xmlns:a16="http://schemas.microsoft.com/office/drawing/2014/main" id="{BD42A978-BE15-01AF-425A-EA3654714D2D}"/>
              </a:ext>
            </a:extLst>
          </p:cNvPr>
          <p:cNvSpPr>
            <a:spLocks noChangeArrowheads="1"/>
          </p:cNvSpPr>
          <p:nvPr>
            <p:custDataLst>
              <p:tags r:id="rId56"/>
            </p:custDataLst>
          </p:nvPr>
        </p:nvSpPr>
        <p:spPr bwMode="auto">
          <a:xfrm>
            <a:off x="32522" y="1171557"/>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3333CC"/>
              </a:buClr>
              <a:buSzPct val="60000"/>
              <a:buFont typeface="Wingdings" panose="05000000000000000000" pitchFamily="2" charset="2"/>
              <a:buChar char="n"/>
              <a:defRPr sz="3200">
                <a:solidFill>
                  <a:srgbClr val="000000"/>
                </a:solidFill>
                <a:latin typeface="Tahoma" panose="020b0604030504040204" pitchFamily="34" charset="0"/>
                <a:ea typeface="宋体" panose="02010600030101010101" pitchFamily="2" charset="-122"/>
              </a:defRPr>
            </a:lvl1pPr>
            <a:lvl2pPr marL="742950" indent="-285750" eaLnBrk="0" hangingPunct="0">
              <a:spcBef>
                <a:spcPct val="20000"/>
              </a:spcBef>
              <a:buClr>
                <a:srgbClr val="FF0000"/>
              </a:buClr>
              <a:buSzPct val="55000"/>
              <a:buFont typeface="Wingdings" panose="05000000000000000000" pitchFamily="2" charset="2"/>
              <a:buChar char="n"/>
              <a:defRPr sz="2800">
                <a:solidFill>
                  <a:srgbClr val="000000"/>
                </a:solidFill>
                <a:latin typeface="Tahoma" panose="020b0604030504040204" pitchFamily="34" charset="0"/>
                <a:ea typeface="宋体" panose="02010600030101010101" pitchFamily="2" charset="-122"/>
              </a:defRPr>
            </a:lvl2pPr>
            <a:lvl3pPr marL="1143000" indent="-228600" eaLnBrk="0" hangingPunct="0">
              <a:spcBef>
                <a:spcPct val="20000"/>
              </a:spcBef>
              <a:buClr>
                <a:srgbClr val="3333CC"/>
              </a:buClr>
              <a:buSzPct val="50000"/>
              <a:buFont typeface="Wingdings" panose="05000000000000000000" pitchFamily="2" charset="2"/>
              <a:buChar char="n"/>
              <a:defRPr sz="2400">
                <a:solidFill>
                  <a:srgbClr val="000000"/>
                </a:solidFill>
                <a:latin typeface="Tahoma" panose="020b0604030504040204" pitchFamily="34" charset="0"/>
                <a:ea typeface="宋体" panose="02010600030101010101" pitchFamily="2" charset="-122"/>
              </a:defRPr>
            </a:lvl3pPr>
            <a:lvl4pPr marL="1600200" indent="-228600" eaLnBrk="0" hangingPunct="0">
              <a:spcBef>
                <a:spcPct val="20000"/>
              </a:spcBef>
              <a:buClr>
                <a:srgbClr val="FFCF01"/>
              </a:buClr>
              <a:buSzPct val="55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4pPr>
            <a:lvl5pPr marL="2057400" indent="-228600" eaLnBrk="0" hangingPunct="0">
              <a:spcBef>
                <a:spcPct val="20000"/>
              </a:spcBef>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9pPr>
          </a:lstStyle>
          <a:p>
            <a:pPr eaLnBrk="1" hangingPunct="1">
              <a:spcBef>
                <a:spcPct val="50000"/>
              </a:spcBef>
              <a:buClrTx/>
              <a:buSzTx/>
              <a:buFont typeface="Arial" panose="020b0604020202020204" pitchFamily="34" charset="0"/>
              <a:buNone/>
            </a:pPr>
            <a:endParaRPr lang="zh-CN" altLang="zh-CN" sz="2000">
              <a:solidFill>
                <a:schemeClr val="tx1"/>
              </a:solidFill>
              <a:latin typeface="Times New Roman" panose="02020603050405020304" pitchFamily="18" charset="0"/>
            </a:endParaRPr>
          </a:p>
        </p:txBody>
      </p:sp>
      <p:sp>
        <p:nvSpPr>
          <p:cNvPr id="22" name="矩形 21">
            <a:extLst>
              <a:ext uri="{FF2B5EF4-FFF2-40B4-BE49-F238E27FC236}">
                <a16:creationId xmlns:a16="http://schemas.microsoft.com/office/drawing/2014/main" id="{AC1C53BA-A7CA-BA8B-474B-06AC9AF19E74}"/>
              </a:ext>
            </a:extLst>
          </p:cNvPr>
          <p:cNvSpPr/>
          <p:nvPr>
            <p:custDataLst>
              <p:tags r:id="rId57"/>
            </p:custDataLst>
          </p:nvPr>
        </p:nvSpPr>
        <p:spPr>
          <a:xfrm>
            <a:off x="13238645" y="2575997"/>
            <a:ext cx="5599779" cy="2932444"/>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 name="Picture 4">
            <a:extLst>
              <a:ext uri="{FF2B5EF4-FFF2-40B4-BE49-F238E27FC236}">
                <a16:creationId xmlns:a16="http://schemas.microsoft.com/office/drawing/2014/main" id="{D93CDA35-52FF-5EDB-4782-679F4A52888A}"/>
              </a:ext>
            </a:extLst>
          </p:cNvPr>
          <p:cNvPicPr>
            <a:picLocks noChangeAspect="1" noChangeArrowheads="1"/>
          </p:cNvPicPr>
          <p:nvPr>
            <p:custDataLst>
              <p:tags r:id="rId59"/>
            </p:custDataLst>
          </p:nvPr>
        </p:nvPicPr>
        <p:blipFill>
          <a:blip r:embed="rId58">
            <a:extLst>
              <a:ext uri="{28A0092B-C50C-407E-A947-70E740481C1C}">
                <a14:useLocalDpi xmlns:a14="http://schemas.microsoft.com/office/drawing/2010/main" val="0"/>
              </a:ext>
            </a:extLst>
          </a:blip>
          <a:stretch>
            <a:fillRect/>
          </a:stretch>
        </p:blipFill>
        <p:spPr bwMode="auto">
          <a:xfrm>
            <a:off x="13616164" y="2925478"/>
            <a:ext cx="2331885" cy="172329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3" name="Picture 5">
            <a:extLst>
              <a:ext uri="{FF2B5EF4-FFF2-40B4-BE49-F238E27FC236}">
                <a16:creationId xmlns:a16="http://schemas.microsoft.com/office/drawing/2014/main" id="{2BB95A41-86D6-0B64-27D7-C6A14A6CD697}"/>
              </a:ext>
            </a:extLst>
          </p:cNvPr>
          <p:cNvPicPr>
            <a:picLocks noChangeAspect="1" noChangeArrowheads="1"/>
          </p:cNvPicPr>
          <p:nvPr>
            <p:custDataLst>
              <p:tags r:id="rId61"/>
            </p:custDataLst>
          </p:nvPr>
        </p:nvPicPr>
        <p:blipFill>
          <a:blip r:embed="rId60">
            <a:extLst>
              <a:ext uri="{28A0092B-C50C-407E-A947-70E740481C1C}">
                <a14:useLocalDpi xmlns:a14="http://schemas.microsoft.com/office/drawing/2010/main" val="0"/>
              </a:ext>
            </a:extLst>
          </a:blip>
          <a:stretch>
            <a:fillRect/>
          </a:stretch>
        </p:blipFill>
        <p:spPr bwMode="auto">
          <a:xfrm>
            <a:off x="16138420" y="2892351"/>
            <a:ext cx="2331885" cy="1756421"/>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0" name="文本框 64521">
            <a:extLst>
              <a:ext uri="{FF2B5EF4-FFF2-40B4-BE49-F238E27FC236}">
                <a16:creationId xmlns:a16="http://schemas.microsoft.com/office/drawing/2014/main" id="{9467D45D-BADD-D6C1-273E-E563E45F67B2}"/>
              </a:ext>
            </a:extLst>
          </p:cNvPr>
          <p:cNvSpPr/>
          <p:nvPr>
            <p:custDataLst>
              <p:tags r:id="rId62"/>
            </p:custDataLst>
          </p:nvPr>
        </p:nvSpPr>
        <p:spPr>
          <a:xfrm>
            <a:off x="15312348" y="4967657"/>
            <a:ext cx="800219" cy="369765"/>
          </a:xfrm>
          <a:prstGeom prst="rect">
            <a:avLst/>
          </a:prstGeom>
          <a:noFill/>
          <a:ln>
            <a:noFill/>
            <a:miter lim="800000"/>
          </a:ln>
        </p:spPr>
        <p:txBody>
          <a:bodyPr vert="eaVert"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5000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扬场</a:t>
            </a:r>
            <a:endParaRPr sz="2000" b="1">
              <a:latin typeface="微软雅黑" panose="020b0503020204020204" pitchFamily="34" charset="-122"/>
              <a:ea typeface="微软雅黑" panose="020b0503020204020204" pitchFamily="34" charset="-122"/>
            </a:endParaRPr>
          </a:p>
        </p:txBody>
      </p:sp>
      <p:sp>
        <p:nvSpPr>
          <p:cNvPr id="87" name="矩形 86">
            <a:extLst>
              <a:ext uri="{FF2B5EF4-FFF2-40B4-BE49-F238E27FC236}">
                <a16:creationId xmlns:a16="http://schemas.microsoft.com/office/drawing/2014/main" id="{2B921A7E-B0DD-1669-70C2-59BE95827F1E}"/>
              </a:ext>
            </a:extLst>
          </p:cNvPr>
          <p:cNvSpPr/>
          <p:nvPr>
            <p:custDataLst>
              <p:tags r:id="rId63"/>
            </p:custDataLst>
          </p:nvPr>
        </p:nvSpPr>
        <p:spPr>
          <a:xfrm>
            <a:off x="19074667" y="2575997"/>
            <a:ext cx="5599779" cy="2932444"/>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64523">
            <a:extLst>
              <a:ext uri="{FF2B5EF4-FFF2-40B4-BE49-F238E27FC236}">
                <a16:creationId xmlns:a16="http://schemas.microsoft.com/office/drawing/2014/main" id="{23721740-7810-F198-7156-3DBC852BBEBE}"/>
              </a:ext>
            </a:extLst>
          </p:cNvPr>
          <p:cNvSpPr/>
          <p:nvPr>
            <p:custDataLst>
              <p:tags r:id="rId64"/>
            </p:custDataLst>
          </p:nvPr>
        </p:nvSpPr>
        <p:spPr>
          <a:xfrm>
            <a:off x="21053676" y="4846275"/>
            <a:ext cx="1415772" cy="223265"/>
          </a:xfrm>
          <a:prstGeom prst="rect">
            <a:avLst/>
          </a:prstGeom>
          <a:noFill/>
          <a:ln>
            <a:noFill/>
            <a:miter lim="800000"/>
          </a:ln>
        </p:spPr>
        <p:txBody>
          <a:bodyPr vert="eaVert"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5000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盐水选种</a:t>
            </a:r>
            <a:endParaRPr sz="2000" b="1">
              <a:latin typeface="微软雅黑" panose="020b0503020204020204" pitchFamily="34" charset="-122"/>
              <a:ea typeface="微软雅黑" panose="020b0503020204020204" pitchFamily="34" charset="-122"/>
            </a:endParaRPr>
          </a:p>
        </p:txBody>
      </p:sp>
      <p:pic>
        <p:nvPicPr>
          <p:cNvPr id="85" name="Picture 3">
            <a:extLst>
              <a:ext uri="{FF2B5EF4-FFF2-40B4-BE49-F238E27FC236}">
                <a16:creationId xmlns:a16="http://schemas.microsoft.com/office/drawing/2014/main" id="{2E478C3B-C2C1-38A5-5EA8-19154A437B02}"/>
              </a:ext>
            </a:extLst>
          </p:cNvPr>
          <p:cNvPicPr>
            <a:picLocks noChangeAspect="1" noChangeArrowheads="1"/>
          </p:cNvPicPr>
          <p:nvPr>
            <p:custDataLst>
              <p:tags r:id="rId66"/>
            </p:custDataLst>
          </p:nvPr>
        </p:nvPicPr>
        <p:blipFill>
          <a:blip r:embed="rId65">
            <a:extLst>
              <a:ext uri="{28A0092B-C50C-407E-A947-70E740481C1C}">
                <a14:useLocalDpi xmlns:a14="http://schemas.microsoft.com/office/drawing/2010/main" val="0"/>
              </a:ext>
            </a:extLst>
          </a:blip>
          <a:srcRect l="4600" r="7674"/>
          <a:stretch>
            <a:fillRect/>
          </a:stretch>
        </p:blipFill>
        <p:spPr bwMode="auto">
          <a:xfrm>
            <a:off x="19523084" y="2920187"/>
            <a:ext cx="2144320" cy="168112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6" name="Picture 5">
            <a:extLst>
              <a:ext uri="{FF2B5EF4-FFF2-40B4-BE49-F238E27FC236}">
                <a16:creationId xmlns:a16="http://schemas.microsoft.com/office/drawing/2014/main" id="{189400D8-51B4-1EBB-2C32-CD73B60091C7}"/>
              </a:ext>
            </a:extLst>
          </p:cNvPr>
          <p:cNvPicPr>
            <a:picLocks noChangeAspect="1" noChangeArrowheads="1"/>
          </p:cNvPicPr>
          <p:nvPr>
            <p:custDataLst>
              <p:tags r:id="rId68"/>
            </p:custDataLst>
          </p:nvPr>
        </p:nvPicPr>
        <p:blipFill>
          <a:blip r:embed="rId67">
            <a:extLst>
              <a:ext uri="{28A0092B-C50C-407E-A947-70E740481C1C}">
                <a14:useLocalDpi xmlns:a14="http://schemas.microsoft.com/office/drawing/2010/main" val="0"/>
              </a:ext>
            </a:extLst>
          </a:blip>
          <a:stretch>
            <a:fillRect/>
          </a:stretch>
        </p:blipFill>
        <p:spPr bwMode="auto">
          <a:xfrm>
            <a:off x="21780342" y="2925005"/>
            <a:ext cx="2059359" cy="167630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 name="Picture 3">
            <a:extLst>
              <a:ext uri="{FF2B5EF4-FFF2-40B4-BE49-F238E27FC236}">
                <a16:creationId xmlns:a16="http://schemas.microsoft.com/office/drawing/2014/main" id="{D0169443-B025-C831-0E02-8316F01451D4}"/>
              </a:ext>
            </a:extLst>
          </p:cNvPr>
          <p:cNvPicPr>
            <a:picLocks noChangeAspect="1" noChangeArrowheads="1"/>
          </p:cNvPicPr>
          <p:nvPr>
            <p:custDataLst>
              <p:tags r:id="rId70"/>
            </p:custDataLst>
          </p:nvPr>
        </p:nvPicPr>
        <p:blipFill>
          <a:blip r:embed="rId69">
            <a:extLst>
              <a:ext uri="{28A0092B-C50C-407E-A947-70E740481C1C}">
                <a14:useLocalDpi xmlns:a14="http://schemas.microsoft.com/office/drawing/2010/main" val="0"/>
              </a:ext>
            </a:extLst>
          </a:blip>
          <a:srcRect b="11771"/>
          <a:stretch>
            <a:fillRect/>
          </a:stretch>
        </p:blipFill>
        <p:spPr bwMode="auto">
          <a:xfrm>
            <a:off x="4645321" y="3113218"/>
            <a:ext cx="2794181" cy="2409546"/>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pic>
      <p:pic>
        <p:nvPicPr>
          <p:cNvPr id="73" name="Picture 5">
            <a:extLst>
              <a:ext uri="{FF2B5EF4-FFF2-40B4-BE49-F238E27FC236}">
                <a16:creationId xmlns:a16="http://schemas.microsoft.com/office/drawing/2014/main" id="{0AB35BE1-CD98-0CD1-9676-978A08A1BBE7}"/>
              </a:ext>
            </a:extLst>
          </p:cNvPr>
          <p:cNvPicPr>
            <a:picLocks noChangeAspect="1" noChangeArrowheads="1"/>
          </p:cNvPicPr>
          <p:nvPr>
            <p:custDataLst>
              <p:tags r:id="rId72"/>
            </p:custDataLst>
          </p:nvPr>
        </p:nvPicPr>
        <p:blipFill>
          <a:blip r:embed="rId71">
            <a:extLst>
              <a:ext uri="{28A0092B-C50C-407E-A947-70E740481C1C}">
                <a14:useLocalDpi xmlns:a14="http://schemas.microsoft.com/office/drawing/2010/main" val="0"/>
              </a:ext>
            </a:extLst>
          </a:blip>
          <a:srcRect b="9627"/>
          <a:stretch>
            <a:fillRect/>
          </a:stretch>
        </p:blipFill>
        <p:spPr bwMode="auto">
          <a:xfrm>
            <a:off x="7937500" y="3113218"/>
            <a:ext cx="2554834" cy="2395223"/>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pic>
      <p:sp>
        <p:nvSpPr>
          <p:cNvPr id="74" name="Text Box 6">
            <a:extLst>
              <a:ext uri="{FF2B5EF4-FFF2-40B4-BE49-F238E27FC236}">
                <a16:creationId xmlns:a16="http://schemas.microsoft.com/office/drawing/2014/main" id="{11EA0A7E-A313-00A5-6BEB-3EE5FFE4DEC5}"/>
              </a:ext>
            </a:extLst>
          </p:cNvPr>
          <p:cNvSpPr/>
          <p:nvPr>
            <p:custDataLst>
              <p:tags r:id="rId73"/>
            </p:custDataLst>
          </p:nvPr>
        </p:nvSpPr>
        <p:spPr>
          <a:xfrm>
            <a:off x="145497" y="1127436"/>
            <a:ext cx="4519494" cy="40011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lang="zh-CN" altLang="en-US"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六</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密度在航空和运输领域中的应用</a:t>
            </a:r>
            <a:endParaRPr sz="2000" b="1">
              <a:latin typeface="微软雅黑" panose="020b0503020204020204" pitchFamily="34" charset="-122"/>
              <a:ea typeface="微软雅黑" panose="020b0503020204020204" pitchFamily="34" charset="-122"/>
              <a:hlinkClick r:id="rId74" action="ppaction://hlinkfile">
                <a:extLst>
                  <a:ext uri="{A12FA001-AC4F-418D-AE19-62706E023703}">
                    <ahyp:hlinkClr xmlns:ahyp="http://schemas.microsoft.com/office/drawing/2018/hyperlinkcolor" val="tx"/>
                  </a:ext>
                </a:extLst>
              </a:hlinkClick>
            </a:endParaRPr>
          </a:p>
        </p:txBody>
      </p:sp>
      <p:pic>
        <p:nvPicPr>
          <p:cNvPr id="75" name="图片 57353">
            <a:extLst>
              <a:ext uri="{FF2B5EF4-FFF2-40B4-BE49-F238E27FC236}">
                <a16:creationId xmlns:a16="http://schemas.microsoft.com/office/drawing/2014/main" id="{9DF22D9E-4BCA-DB56-C844-CB3B9B7CE089}"/>
              </a:ext>
            </a:extLst>
          </p:cNvPr>
          <p:cNvPicPr>
            <a:picLocks noChangeAspect="1" noChangeArrowheads="1"/>
          </p:cNvPicPr>
          <p:nvPr>
            <p:custDataLst>
              <p:tags r:id="rId76"/>
            </p:custDataLst>
          </p:nvPr>
        </p:nvPicPr>
        <p:blipFill>
          <a:blip r:embed="rId75">
            <a:extLst>
              <a:ext uri="{28A0092B-C50C-407E-A947-70E740481C1C}">
                <a14:useLocalDpi xmlns:a14="http://schemas.microsoft.com/office/drawing/2010/main" val="0"/>
              </a:ext>
            </a:extLst>
          </a:blip>
          <a:srcRect b="9285"/>
          <a:stretch>
            <a:fillRect/>
          </a:stretch>
        </p:blipFill>
        <p:spPr bwMode="auto">
          <a:xfrm>
            <a:off x="1500734" y="3113218"/>
            <a:ext cx="2646588" cy="2419350"/>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pic>
      <p:sp>
        <p:nvSpPr>
          <p:cNvPr id="76" name="矩形 57355">
            <a:extLst>
              <a:ext uri="{FF2B5EF4-FFF2-40B4-BE49-F238E27FC236}">
                <a16:creationId xmlns:a16="http://schemas.microsoft.com/office/drawing/2014/main" id="{AFF8CFD9-C872-4402-47E2-6F0A9DAFBDBA}"/>
              </a:ext>
            </a:extLst>
          </p:cNvPr>
          <p:cNvSpPr/>
          <p:nvPr>
            <p:custDataLst>
              <p:tags r:id="rId77"/>
            </p:custDataLst>
          </p:nvPr>
        </p:nvSpPr>
        <p:spPr>
          <a:xfrm>
            <a:off x="212991" y="1696396"/>
            <a:ext cx="11485023" cy="961289"/>
          </a:xfrm>
          <a:prstGeom prst="rect">
            <a:avLst/>
          </a:prstGeom>
          <a:noFill/>
          <a:ln>
            <a:solidFill>
              <a:srgbClr val="FF0000"/>
            </a:solid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lnSpc>
                <a:spcPct val="150000"/>
              </a:lnSpc>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机身和船体用合金减小密度，减小它们的质量从而可以增加战斗中的灵活性和飞机和轮船增所载货物的质量。</a:t>
            </a:r>
            <a:endParaRPr sz="2000" b="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708758"/>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fill="hold"/>
                                        <p:tgtEl>
                                          <p:spTgt spid="7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blinds(horizontal)">
                                      <p:cBhvr>
                                        <p:cTn id="12" dur="500" fill="hold"/>
                                        <p:tgtEl>
                                          <p:spTgt spid="76"/>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fill="hold"/>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linds(horizontal)">
                                      <p:cBhvr>
                                        <p:cTn id="19" dur="500" fill="hold"/>
                                        <p:tgtEl>
                                          <p:spTgt spid="73"/>
                                        </p:tgtEl>
                                      </p:cBhvr>
                                    </p:animEffect>
                                  </p:childTnLst>
                                </p:cTn>
                              </p:par>
                              <p:par>
                                <p:cTn id="20" presetID="3" presetClass="entr" presetSubtype="10"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fill="hold"/>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 Box 2">
            <a:extLst>
              <a:ext uri="{FF2B5EF4-FFF2-40B4-BE49-F238E27FC236}">
                <a16:creationId xmlns:a16="http://schemas.microsoft.com/office/drawing/2014/main" id="{BD42A978-BE15-01AF-425A-EA3654714D2D}"/>
              </a:ext>
            </a:extLst>
          </p:cNvPr>
          <p:cNvSpPr>
            <a:spLocks noChangeArrowheads="1"/>
          </p:cNvSpPr>
          <p:nvPr>
            <p:custDataLst>
              <p:tags r:id="rId56"/>
            </p:custDataLst>
          </p:nvPr>
        </p:nvSpPr>
        <p:spPr bwMode="auto">
          <a:xfrm>
            <a:off x="32522" y="1171557"/>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3333CC"/>
              </a:buClr>
              <a:buSzPct val="60000"/>
              <a:buFont typeface="Wingdings" panose="05000000000000000000" pitchFamily="2" charset="2"/>
              <a:buChar char="n"/>
              <a:defRPr sz="3200">
                <a:solidFill>
                  <a:srgbClr val="000000"/>
                </a:solidFill>
                <a:latin typeface="Tahoma" panose="020b0604030504040204" pitchFamily="34" charset="0"/>
                <a:ea typeface="宋体" panose="02010600030101010101" pitchFamily="2" charset="-122"/>
              </a:defRPr>
            </a:lvl1pPr>
            <a:lvl2pPr marL="742950" indent="-285750" eaLnBrk="0" hangingPunct="0">
              <a:spcBef>
                <a:spcPct val="20000"/>
              </a:spcBef>
              <a:buClr>
                <a:srgbClr val="FF0000"/>
              </a:buClr>
              <a:buSzPct val="55000"/>
              <a:buFont typeface="Wingdings" panose="05000000000000000000" pitchFamily="2" charset="2"/>
              <a:buChar char="n"/>
              <a:defRPr sz="2800">
                <a:solidFill>
                  <a:srgbClr val="000000"/>
                </a:solidFill>
                <a:latin typeface="Tahoma" panose="020b0604030504040204" pitchFamily="34" charset="0"/>
                <a:ea typeface="宋体" panose="02010600030101010101" pitchFamily="2" charset="-122"/>
              </a:defRPr>
            </a:lvl2pPr>
            <a:lvl3pPr marL="1143000" indent="-228600" eaLnBrk="0" hangingPunct="0">
              <a:spcBef>
                <a:spcPct val="20000"/>
              </a:spcBef>
              <a:buClr>
                <a:srgbClr val="3333CC"/>
              </a:buClr>
              <a:buSzPct val="50000"/>
              <a:buFont typeface="Wingdings" panose="05000000000000000000" pitchFamily="2" charset="2"/>
              <a:buChar char="n"/>
              <a:defRPr sz="2400">
                <a:solidFill>
                  <a:srgbClr val="000000"/>
                </a:solidFill>
                <a:latin typeface="Tahoma" panose="020b0604030504040204" pitchFamily="34" charset="0"/>
                <a:ea typeface="宋体" panose="02010600030101010101" pitchFamily="2" charset="-122"/>
              </a:defRPr>
            </a:lvl3pPr>
            <a:lvl4pPr marL="1600200" indent="-228600" eaLnBrk="0" hangingPunct="0">
              <a:spcBef>
                <a:spcPct val="20000"/>
              </a:spcBef>
              <a:buClr>
                <a:srgbClr val="FFCF01"/>
              </a:buClr>
              <a:buSzPct val="55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4pPr>
            <a:lvl5pPr marL="2057400" indent="-228600" eaLnBrk="0" hangingPunct="0">
              <a:spcBef>
                <a:spcPct val="20000"/>
              </a:spcBef>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9pPr>
          </a:lstStyle>
          <a:p>
            <a:pPr eaLnBrk="1" hangingPunct="1">
              <a:spcBef>
                <a:spcPct val="50000"/>
              </a:spcBef>
              <a:buClrTx/>
              <a:buSzTx/>
              <a:buFont typeface="Arial" panose="020b0604020202020204" pitchFamily="34" charset="0"/>
              <a:buNone/>
            </a:pPr>
            <a:endParaRPr lang="zh-CN" altLang="zh-CN" sz="2000">
              <a:solidFill>
                <a:schemeClr val="tx1"/>
              </a:solidFill>
              <a:latin typeface="Times New Roman" panose="02020603050405020304" pitchFamily="18" charset="0"/>
            </a:endParaRPr>
          </a:p>
        </p:txBody>
      </p:sp>
      <p:pic>
        <p:nvPicPr>
          <p:cNvPr id="67" name="Picture 3">
            <a:extLst>
              <a:ext uri="{FF2B5EF4-FFF2-40B4-BE49-F238E27FC236}">
                <a16:creationId xmlns:a16="http://schemas.microsoft.com/office/drawing/2014/main" id="{1D7000C9-5513-2BDF-8279-66D3666DF49D}"/>
              </a:ext>
            </a:extLst>
          </p:cNvPr>
          <p:cNvPicPr>
            <a:picLocks noChangeAspect="1" noChangeArrowheads="1"/>
          </p:cNvPicPr>
          <p:nvPr>
            <p:custDataLst>
              <p:tags r:id="rId58"/>
            </p:custDataLst>
          </p:nvPr>
        </p:nvPicPr>
        <p:blipFill>
          <a:blip r:embed="rId57">
            <a:extLst>
              <a:ext uri="{28A0092B-C50C-407E-A947-70E740481C1C}">
                <a14:useLocalDpi xmlns:a14="http://schemas.microsoft.com/office/drawing/2010/main" val="0"/>
              </a:ext>
            </a:extLst>
          </a:blip>
          <a:stretch>
            <a:fillRect/>
          </a:stretch>
        </p:blipFill>
        <p:spPr bwMode="auto">
          <a:xfrm>
            <a:off x="20898634" y="3429000"/>
            <a:ext cx="36576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0" name="Picture 4">
            <a:extLst>
              <a:ext uri="{FF2B5EF4-FFF2-40B4-BE49-F238E27FC236}">
                <a16:creationId xmlns:a16="http://schemas.microsoft.com/office/drawing/2014/main" id="{EACDD9DD-84F2-E585-F159-3C02869D84FB}"/>
              </a:ext>
            </a:extLst>
          </p:cNvPr>
          <p:cNvPicPr>
            <a:picLocks noChangeAspect="1" noChangeArrowheads="1"/>
          </p:cNvPicPr>
          <p:nvPr>
            <p:custDataLst>
              <p:tags r:id="rId60"/>
            </p:custDataLst>
          </p:nvPr>
        </p:nvPicPr>
        <p:blipFill>
          <a:blip r:embed="rId59">
            <a:extLst>
              <a:ext uri="{28A0092B-C50C-407E-A947-70E740481C1C}">
                <a14:useLocalDpi xmlns:a14="http://schemas.microsoft.com/office/drawing/2010/main" val="0"/>
              </a:ext>
            </a:extLst>
          </a:blip>
          <a:srcRect b="57117"/>
          <a:stretch>
            <a:fillRect/>
          </a:stretch>
        </p:blipFill>
        <p:spPr bwMode="auto">
          <a:xfrm>
            <a:off x="16503962" y="3430452"/>
            <a:ext cx="36576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 name="Text Box 2">
            <a:extLst>
              <a:ext uri="{FF2B5EF4-FFF2-40B4-BE49-F238E27FC236}">
                <a16:creationId xmlns:a16="http://schemas.microsoft.com/office/drawing/2014/main" id="{7F95AB2B-C0E8-C00C-2A01-6A43A5C06502}"/>
              </a:ext>
            </a:extLst>
          </p:cNvPr>
          <p:cNvSpPr/>
          <p:nvPr>
            <p:custDataLst>
              <p:tags r:id="rId61"/>
            </p:custDataLst>
          </p:nvPr>
        </p:nvSpPr>
        <p:spPr>
          <a:xfrm>
            <a:off x="16386642" y="2069534"/>
            <a:ext cx="3347391" cy="400110"/>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五</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密度在工业生产中的应用</a:t>
            </a:r>
            <a:endParaRPr sz="2000" b="1">
              <a:latin typeface="微软雅黑" panose="020b0503020204020204" pitchFamily="34" charset="-122"/>
              <a:ea typeface="微软雅黑" panose="020b0503020204020204" pitchFamily="34" charset="-122"/>
            </a:endParaRPr>
          </a:p>
        </p:txBody>
      </p:sp>
      <p:sp>
        <p:nvSpPr>
          <p:cNvPr id="77" name="矩形 56327">
            <a:extLst>
              <a:ext uri="{FF2B5EF4-FFF2-40B4-BE49-F238E27FC236}">
                <a16:creationId xmlns:a16="http://schemas.microsoft.com/office/drawing/2014/main" id="{AEBF35CA-F932-CAF3-E426-AEBF035ABF22}"/>
              </a:ext>
            </a:extLst>
          </p:cNvPr>
          <p:cNvSpPr/>
          <p:nvPr>
            <p:custDataLst>
              <p:tags r:id="rId62"/>
            </p:custDataLst>
          </p:nvPr>
        </p:nvSpPr>
        <p:spPr>
          <a:xfrm>
            <a:off x="16386642" y="2656543"/>
            <a:ext cx="8637438" cy="40011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机床底座用密度较大的金属制造，增大它们的质量，以增加稳度。</a:t>
            </a:r>
            <a:endParaRPr sz="2000" b="1">
              <a:latin typeface="微软雅黑" panose="020b0503020204020204" pitchFamily="34" charset="-122"/>
              <a:ea typeface="微软雅黑" panose="020b0503020204020204" pitchFamily="34" charset="-122"/>
            </a:endParaRPr>
          </a:p>
        </p:txBody>
      </p:sp>
      <p:sp>
        <p:nvSpPr>
          <p:cNvPr id="80" name="矩形 58382">
            <a:extLst>
              <a:ext uri="{FF2B5EF4-FFF2-40B4-BE49-F238E27FC236}">
                <a16:creationId xmlns:a16="http://schemas.microsoft.com/office/drawing/2014/main" id="{B6A26978-B09B-0FF7-AA8F-56051B84867E}"/>
              </a:ext>
            </a:extLst>
          </p:cNvPr>
          <p:cNvSpPr/>
          <p:nvPr>
            <p:custDataLst>
              <p:tags r:id="rId63"/>
            </p:custDataLst>
          </p:nvPr>
        </p:nvSpPr>
        <p:spPr>
          <a:xfrm>
            <a:off x="212991" y="1855078"/>
            <a:ext cx="8763000" cy="400110"/>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在建筑领域里：使用密度小的建筑材料，减小施工难度和墙体的质量。</a:t>
            </a:r>
            <a:endParaRPr sz="2000" b="1">
              <a:latin typeface="微软雅黑" panose="020b0503020204020204" pitchFamily="34" charset="-122"/>
              <a:ea typeface="微软雅黑" panose="020b0503020204020204" pitchFamily="34" charset="-122"/>
            </a:endParaRPr>
          </a:p>
        </p:txBody>
      </p:sp>
      <p:sp>
        <p:nvSpPr>
          <p:cNvPr id="81" name="矩形 58383">
            <a:extLst>
              <a:ext uri="{FF2B5EF4-FFF2-40B4-BE49-F238E27FC236}">
                <a16:creationId xmlns:a16="http://schemas.microsoft.com/office/drawing/2014/main" id="{B96B35F3-CAD9-E745-FB3A-41824C419265}"/>
              </a:ext>
            </a:extLst>
          </p:cNvPr>
          <p:cNvSpPr/>
          <p:nvPr>
            <p:custDataLst>
              <p:tags r:id="rId64"/>
            </p:custDataLst>
          </p:nvPr>
        </p:nvSpPr>
        <p:spPr>
          <a:xfrm>
            <a:off x="212991" y="1169278"/>
            <a:ext cx="8534400" cy="400110"/>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lang="zh-CN" altLang="en-US"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七</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密度在建筑领域中的应用</a:t>
            </a:r>
            <a:endParaRPr sz="2000" b="1">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2A9DF200-FF2D-048D-6757-D274EBFBA591}"/>
              </a:ext>
            </a:extLst>
          </p:cNvPr>
          <p:cNvGrpSpPr/>
          <p:nvPr>
            <p:custDataLst>
              <p:tags r:id="rId65"/>
            </p:custDataLst>
          </p:nvPr>
        </p:nvGrpSpPr>
        <p:grpSpPr>
          <a:xfrm>
            <a:off x="4594491" y="2700762"/>
            <a:ext cx="6445932" cy="3016007"/>
            <a:chOff x="4594491" y="2700762"/>
            <a:chExt cx="6445932" cy="3016007"/>
          </a:xfrm>
        </p:grpSpPr>
        <p:pic>
          <p:nvPicPr>
            <p:cNvPr id="1028" name="Picture 4" descr="查看源图像">
              <a:extLst>
                <a:ext uri="{FF2B5EF4-FFF2-40B4-BE49-F238E27FC236}">
                  <a16:creationId xmlns:a16="http://schemas.microsoft.com/office/drawing/2014/main" id="{66EB028B-0A41-A25C-4046-7ACE7059FA3E}"/>
                </a:ext>
              </a:extLst>
            </p:cNvPr>
            <p:cNvPicPr>
              <a:picLocks noChangeAspect="1" noChangeArrowheads="1"/>
            </p:cNvPicPr>
            <p:nvPr>
              <p:custDataLst>
                <p:tags r:id="rId67"/>
              </p:custDataLst>
            </p:nvPr>
          </p:nvPicPr>
          <p:blipFill>
            <a:blip r:embed="rId66">
              <a:extLst>
                <a:ext uri="{28A0092B-C50C-407E-A947-70E740481C1C}">
                  <a14:useLocalDpi xmlns:a14="http://schemas.microsoft.com/office/drawing/2010/main" val="0"/>
                </a:ext>
              </a:extLst>
            </a:blip>
            <a:stretch>
              <a:fillRect/>
            </a:stretch>
          </p:blipFill>
          <p:spPr bwMode="auto">
            <a:xfrm>
              <a:off x="7779528" y="2704913"/>
              <a:ext cx="3260895" cy="25062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查看源图像">
              <a:extLst>
                <a:ext uri="{FF2B5EF4-FFF2-40B4-BE49-F238E27FC236}">
                  <a16:creationId xmlns:a16="http://schemas.microsoft.com/office/drawing/2014/main" id="{36A6B1C2-3484-3CBA-2CC4-A6B67128E793}"/>
                </a:ext>
              </a:extLst>
            </p:cNvPr>
            <p:cNvPicPr>
              <a:picLocks noChangeAspect="1" noChangeArrowheads="1"/>
            </p:cNvPicPr>
            <p:nvPr>
              <p:custDataLst>
                <p:tags r:id="rId69"/>
              </p:custDataLst>
            </p:nvPr>
          </p:nvPicPr>
          <p:blipFill>
            <a:blip r:embed="rId68">
              <a:extLst>
                <a:ext uri="{28A0092B-C50C-407E-A947-70E740481C1C}">
                  <a14:useLocalDpi xmlns:a14="http://schemas.microsoft.com/office/drawing/2010/main" val="0"/>
                </a:ext>
              </a:extLst>
            </a:blip>
            <a:stretch>
              <a:fillRect/>
            </a:stretch>
          </p:blipFill>
          <p:spPr bwMode="auto">
            <a:xfrm>
              <a:off x="4594491" y="2700762"/>
              <a:ext cx="3185036" cy="242394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DE3FB901-F6A7-AAC9-05F2-C25A59144793}"/>
                </a:ext>
              </a:extLst>
            </p:cNvPr>
            <p:cNvSpPr/>
            <p:nvPr>
              <p:custDataLst>
                <p:tags r:id="rId70"/>
              </p:custDataLst>
            </p:nvPr>
          </p:nvSpPr>
          <p:spPr>
            <a:xfrm>
              <a:off x="4594492" y="5124705"/>
              <a:ext cx="6445931" cy="59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 Box 9">
              <a:extLst>
                <a:ext uri="{FF2B5EF4-FFF2-40B4-BE49-F238E27FC236}">
                  <a16:creationId xmlns:a16="http://schemas.microsoft.com/office/drawing/2014/main" id="{89140A45-AE6B-5AB2-FFA7-FA90EFCE4379}"/>
                </a:ext>
              </a:extLst>
            </p:cNvPr>
            <p:cNvSpPr/>
            <p:nvPr>
              <p:custDataLst>
                <p:tags r:id="rId71"/>
              </p:custDataLst>
            </p:nvPr>
          </p:nvSpPr>
          <p:spPr>
            <a:xfrm>
              <a:off x="6841817" y="5199848"/>
              <a:ext cx="2492990" cy="400110"/>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气凝胶防火保温建材</a:t>
              </a:r>
              <a:endParaRPr sz="2000" b="1">
                <a:latin typeface="微软雅黑" panose="020b0503020204020204" pitchFamily="34" charset="-122"/>
                <a:ea typeface="微软雅黑" panose="020b0503020204020204" pitchFamily="34" charset="-122"/>
              </a:endParaRPr>
            </a:p>
          </p:txBody>
        </p:sp>
      </p:grpSp>
      <p:grpSp>
        <p:nvGrpSpPr>
          <p:cNvPr id="15" name="组合 14">
            <a:extLst>
              <a:ext uri="{FF2B5EF4-FFF2-40B4-BE49-F238E27FC236}">
                <a16:creationId xmlns:a16="http://schemas.microsoft.com/office/drawing/2014/main" id="{514FA836-8E90-EA53-D799-0F32786F43BD}"/>
              </a:ext>
            </a:extLst>
          </p:cNvPr>
          <p:cNvGrpSpPr/>
          <p:nvPr>
            <p:custDataLst>
              <p:tags r:id="rId72"/>
            </p:custDataLst>
          </p:nvPr>
        </p:nvGrpSpPr>
        <p:grpSpPr>
          <a:xfrm>
            <a:off x="945641" y="2708840"/>
            <a:ext cx="3189836" cy="3017063"/>
            <a:chOff x="945641" y="2708840"/>
            <a:chExt cx="3189836" cy="3017063"/>
          </a:xfrm>
        </p:grpSpPr>
        <p:pic>
          <p:nvPicPr>
            <p:cNvPr id="4" name="Picture 2" descr="查看源图像">
              <a:extLst>
                <a:ext uri="{FF2B5EF4-FFF2-40B4-BE49-F238E27FC236}">
                  <a16:creationId xmlns:a16="http://schemas.microsoft.com/office/drawing/2014/main" id="{0A2BB5C1-490F-C4FA-A6F2-27F9E51D180C}"/>
                </a:ext>
              </a:extLst>
            </p:cNvPr>
            <p:cNvPicPr>
              <a:picLocks noChangeAspect="1" noChangeArrowheads="1"/>
            </p:cNvPicPr>
            <p:nvPr>
              <p:custDataLst>
                <p:tags r:id="rId74"/>
              </p:custDataLst>
            </p:nvPr>
          </p:nvPicPr>
          <p:blipFill>
            <a:blip r:embed="rId73">
              <a:extLst>
                <a:ext uri="{28A0092B-C50C-407E-A947-70E740481C1C}">
                  <a14:useLocalDpi xmlns:a14="http://schemas.microsoft.com/office/drawing/2010/main" val="0"/>
                </a:ext>
              </a:extLst>
            </a:blip>
            <a:stretch>
              <a:fillRect/>
            </a:stretch>
          </p:blipFill>
          <p:spPr bwMode="auto">
            <a:xfrm>
              <a:off x="945641" y="2708840"/>
              <a:ext cx="3189836" cy="2415865"/>
            </a:xfrm>
            <a:prstGeom prst="rect">
              <a:avLst/>
            </a:prstGeom>
            <a:noFill/>
            <a:extLst>
              <a:ext uri="{909E8E84-426E-40DD-AFC4-6F175D3DCCD1}">
                <a14:hiddenFill xmlns:a14="http://schemas.microsoft.com/office/drawing/2010/main">
                  <a:solidFill>
                    <a:srgbClr val="FFFFFF"/>
                  </a:solidFill>
                </a14:hiddenFill>
              </a:ext>
            </a:extLst>
          </p:spPr>
        </p:pic>
        <p:sp>
          <p:nvSpPr>
            <p:cNvPr id="73" name="矩形 72">
              <a:extLst>
                <a:ext uri="{FF2B5EF4-FFF2-40B4-BE49-F238E27FC236}">
                  <a16:creationId xmlns:a16="http://schemas.microsoft.com/office/drawing/2014/main" id="{78FB93C7-CBB3-A15E-0D89-7157AA8C89B9}"/>
                </a:ext>
              </a:extLst>
            </p:cNvPr>
            <p:cNvSpPr/>
            <p:nvPr>
              <p:custDataLst>
                <p:tags r:id="rId75"/>
              </p:custDataLst>
            </p:nvPr>
          </p:nvSpPr>
          <p:spPr>
            <a:xfrm>
              <a:off x="945641" y="5133839"/>
              <a:ext cx="3189836" cy="59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 Box 8">
              <a:extLst>
                <a:ext uri="{FF2B5EF4-FFF2-40B4-BE49-F238E27FC236}">
                  <a16:creationId xmlns:a16="http://schemas.microsoft.com/office/drawing/2014/main" id="{D8979F1C-1B4E-9AEC-A34E-EC4C17A01604}"/>
                </a:ext>
              </a:extLst>
            </p:cNvPr>
            <p:cNvSpPr/>
            <p:nvPr>
              <p:custDataLst>
                <p:tags r:id="rId76"/>
              </p:custDataLst>
            </p:nvPr>
          </p:nvSpPr>
          <p:spPr>
            <a:xfrm>
              <a:off x="1926109" y="5273980"/>
              <a:ext cx="1467068" cy="400110"/>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泡沫混凝土</a:t>
              </a:r>
              <a:endParaRPr sz="2000" b="1">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21419099"/>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linds(horizontal)">
                                      <p:cBhvr>
                                        <p:cTn id="7" dur="500" fill="hold"/>
                                        <p:tgtEl>
                                          <p:spTgt spid="8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linds(horizontal)">
                                      <p:cBhvr>
                                        <p:cTn id="12" dur="500" fill="hold"/>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2" y="665561"/>
            <a:ext cx="1889078"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课外拓展</a:t>
            </a:r>
            <a:endParaRPr lang="zh-CN" altLang="en-US" sz="2000"/>
          </a:p>
        </p:txBody>
      </p:sp>
      <p:pic>
        <p:nvPicPr>
          <p:cNvPr id="67" name="Picture 3">
            <a:extLst>
              <a:ext uri="{FF2B5EF4-FFF2-40B4-BE49-F238E27FC236}">
                <a16:creationId xmlns:a16="http://schemas.microsoft.com/office/drawing/2014/main" id="{1D7000C9-5513-2BDF-8279-66D3666DF49D}"/>
              </a:ext>
            </a:extLst>
          </p:cNvPr>
          <p:cNvPicPr>
            <a:picLocks noChangeAspect="1" noChangeArrowheads="1"/>
          </p:cNvPicPr>
          <p:nvPr>
            <p:custDataLst>
              <p:tags r:id="rId56"/>
            </p:custDataLst>
          </p:nvPr>
        </p:nvPicPr>
        <p:blipFill>
          <a:blip r:embed="rId55">
            <a:extLst>
              <a:ext uri="{28A0092B-C50C-407E-A947-70E740481C1C}">
                <a14:useLocalDpi xmlns:a14="http://schemas.microsoft.com/office/drawing/2010/main" val="0"/>
              </a:ext>
            </a:extLst>
          </a:blip>
          <a:stretch>
            <a:fillRect/>
          </a:stretch>
        </p:blipFill>
        <p:spPr bwMode="auto">
          <a:xfrm>
            <a:off x="20898634" y="3429000"/>
            <a:ext cx="36576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0" name="Picture 4">
            <a:extLst>
              <a:ext uri="{FF2B5EF4-FFF2-40B4-BE49-F238E27FC236}">
                <a16:creationId xmlns:a16="http://schemas.microsoft.com/office/drawing/2014/main" id="{EACDD9DD-84F2-E585-F159-3C02869D84FB}"/>
              </a:ext>
            </a:extLst>
          </p:cNvPr>
          <p:cNvPicPr>
            <a:picLocks noChangeAspect="1" noChangeArrowheads="1"/>
          </p:cNvPicPr>
          <p:nvPr>
            <p:custDataLst>
              <p:tags r:id="rId58"/>
            </p:custDataLst>
          </p:nvPr>
        </p:nvPicPr>
        <p:blipFill>
          <a:blip r:embed="rId57">
            <a:extLst>
              <a:ext uri="{28A0092B-C50C-407E-A947-70E740481C1C}">
                <a14:useLocalDpi xmlns:a14="http://schemas.microsoft.com/office/drawing/2010/main" val="0"/>
              </a:ext>
            </a:extLst>
          </a:blip>
          <a:srcRect b="57117"/>
          <a:stretch>
            <a:fillRect/>
          </a:stretch>
        </p:blipFill>
        <p:spPr bwMode="auto">
          <a:xfrm>
            <a:off x="16503962" y="3430452"/>
            <a:ext cx="36576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 name="Text Box 2">
            <a:extLst>
              <a:ext uri="{FF2B5EF4-FFF2-40B4-BE49-F238E27FC236}">
                <a16:creationId xmlns:a16="http://schemas.microsoft.com/office/drawing/2014/main" id="{7F95AB2B-C0E8-C00C-2A01-6A43A5C06502}"/>
              </a:ext>
            </a:extLst>
          </p:cNvPr>
          <p:cNvSpPr/>
          <p:nvPr>
            <p:custDataLst>
              <p:tags r:id="rId59"/>
            </p:custDataLst>
          </p:nvPr>
        </p:nvSpPr>
        <p:spPr>
          <a:xfrm>
            <a:off x="16386642" y="2069534"/>
            <a:ext cx="3347391" cy="400110"/>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五</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密度在工业生产中的应用</a:t>
            </a:r>
            <a:endParaRPr sz="2000" b="1">
              <a:latin typeface="微软雅黑" panose="020b0503020204020204" pitchFamily="34" charset="-122"/>
              <a:ea typeface="微软雅黑" panose="020b0503020204020204" pitchFamily="34" charset="-122"/>
            </a:endParaRPr>
          </a:p>
        </p:txBody>
      </p:sp>
      <p:sp>
        <p:nvSpPr>
          <p:cNvPr id="77" name="矩形 56327">
            <a:extLst>
              <a:ext uri="{FF2B5EF4-FFF2-40B4-BE49-F238E27FC236}">
                <a16:creationId xmlns:a16="http://schemas.microsoft.com/office/drawing/2014/main" id="{AEBF35CA-F932-CAF3-E426-AEBF035ABF22}"/>
              </a:ext>
            </a:extLst>
          </p:cNvPr>
          <p:cNvSpPr/>
          <p:nvPr>
            <p:custDataLst>
              <p:tags r:id="rId60"/>
            </p:custDataLst>
          </p:nvPr>
        </p:nvSpPr>
        <p:spPr>
          <a:xfrm>
            <a:off x="16386642" y="2656543"/>
            <a:ext cx="8637438" cy="40011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机床底座用密度较大的金属制造，增大它们的质量，以增加稳度。</a:t>
            </a:r>
            <a:endParaRPr sz="2000" b="1">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id="{DCD2ED73-063F-930E-6756-D9D5F5FCF291}"/>
              </a:ext>
            </a:extLst>
          </p:cNvPr>
          <p:cNvGrpSpPr/>
          <p:nvPr>
            <p:custDataLst>
              <p:tags r:id="rId61"/>
            </p:custDataLst>
          </p:nvPr>
        </p:nvGrpSpPr>
        <p:grpSpPr>
          <a:xfrm>
            <a:off x="4348023" y="1501914"/>
            <a:ext cx="3345272" cy="2078582"/>
            <a:chOff x="4348023" y="1501914"/>
            <a:chExt cx="3345272" cy="2078582"/>
          </a:xfrm>
        </p:grpSpPr>
        <p:sp>
          <p:nvSpPr>
            <p:cNvPr id="87" name="矩形: 圆角 86">
              <a:extLst>
                <a:ext uri="{FF2B5EF4-FFF2-40B4-BE49-F238E27FC236}">
                  <a16:creationId xmlns:a16="http://schemas.microsoft.com/office/drawing/2014/main" id="{FE910DD5-CB69-2E10-1790-0315559D574C}"/>
                </a:ext>
              </a:extLst>
            </p:cNvPr>
            <p:cNvSpPr/>
            <p:nvPr>
              <p:custDataLst>
                <p:tags r:id="rId62"/>
              </p:custDataLst>
            </p:nvPr>
          </p:nvSpPr>
          <p:spPr>
            <a:xfrm>
              <a:off x="4348023" y="1501914"/>
              <a:ext cx="3345272" cy="2078582"/>
            </a:xfrm>
            <a:prstGeom prst="roundRect">
              <a:avLst/>
            </a:prstGeom>
            <a:gradFill>
              <a:gsLst>
                <a:gs pos="1000">
                  <a:srgbClr val="00B0F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5" name="Picture 5" descr="QQ图片20141208003706">
              <a:extLst>
                <a:ext uri="{FF2B5EF4-FFF2-40B4-BE49-F238E27FC236}">
                  <a16:creationId xmlns:a16="http://schemas.microsoft.com/office/drawing/2014/main" id="{D15CF354-E9DF-559C-F910-194E680DF258}"/>
                </a:ext>
              </a:extLst>
            </p:cNvPr>
            <p:cNvPicPr>
              <a:picLocks noChangeAspect="1" noChangeArrowheads="1"/>
            </p:cNvPicPr>
            <p:nvPr>
              <p:custDataLst>
                <p:tags r:id="rId64"/>
              </p:custDataLst>
            </p:nvPr>
          </p:nvPicPr>
          <p:blipFill>
            <a:blip r:embed="rId63">
              <a:extLst>
                <a:ext uri="{28A0092B-C50C-407E-A947-70E740481C1C}">
                  <a14:useLocalDpi xmlns:a14="http://schemas.microsoft.com/office/drawing/2010/main" val="0"/>
                </a:ext>
              </a:extLst>
            </a:blip>
            <a:stretch>
              <a:fillRect/>
            </a:stretch>
          </p:blipFill>
          <p:spPr bwMode="auto">
            <a:xfrm>
              <a:off x="4819248" y="1580576"/>
              <a:ext cx="2402822" cy="1873250"/>
            </a:xfrm>
            <a:prstGeom prst="roundRect">
              <a:avLst>
                <a:gd name="adj" fmla="val 8812"/>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22" name="组合 21">
            <a:extLst>
              <a:ext uri="{FF2B5EF4-FFF2-40B4-BE49-F238E27FC236}">
                <a16:creationId xmlns:a16="http://schemas.microsoft.com/office/drawing/2014/main" id="{CA52B1D1-F720-A16E-3E94-E167344C6981}"/>
              </a:ext>
            </a:extLst>
          </p:cNvPr>
          <p:cNvGrpSpPr/>
          <p:nvPr>
            <p:custDataLst>
              <p:tags r:id="rId65"/>
            </p:custDataLst>
          </p:nvPr>
        </p:nvGrpSpPr>
        <p:grpSpPr>
          <a:xfrm>
            <a:off x="4389056" y="3740988"/>
            <a:ext cx="3345272" cy="2078582"/>
            <a:chOff x="4389056" y="3740988"/>
            <a:chExt cx="3345272" cy="2078582"/>
          </a:xfrm>
        </p:grpSpPr>
        <p:sp>
          <p:nvSpPr>
            <p:cNvPr id="88" name="矩形: 圆角 87">
              <a:extLst>
                <a:ext uri="{FF2B5EF4-FFF2-40B4-BE49-F238E27FC236}">
                  <a16:creationId xmlns:a16="http://schemas.microsoft.com/office/drawing/2014/main" id="{269B1F31-0671-77CD-929F-C0A6B743FAB7}"/>
                </a:ext>
              </a:extLst>
            </p:cNvPr>
            <p:cNvSpPr/>
            <p:nvPr>
              <p:custDataLst>
                <p:tags r:id="rId66"/>
              </p:custDataLst>
            </p:nvPr>
          </p:nvSpPr>
          <p:spPr>
            <a:xfrm>
              <a:off x="4389056" y="3740988"/>
              <a:ext cx="3345272" cy="2078582"/>
            </a:xfrm>
            <a:prstGeom prst="roundRect">
              <a:avLst/>
            </a:prstGeom>
            <a:gradFill>
              <a:gsLst>
                <a:gs pos="1000">
                  <a:srgbClr val="00B0F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 name="Picture 7" descr="QQ图片20141208004039">
              <a:extLst>
                <a:ext uri="{FF2B5EF4-FFF2-40B4-BE49-F238E27FC236}">
                  <a16:creationId xmlns:a16="http://schemas.microsoft.com/office/drawing/2014/main" id="{5B95B388-A35C-A204-B6FC-137C953745D8}"/>
                </a:ext>
              </a:extLst>
            </p:cNvPr>
            <p:cNvPicPr>
              <a:picLocks noChangeAspect="1" noChangeArrowheads="1"/>
            </p:cNvPicPr>
            <p:nvPr>
              <p:custDataLst>
                <p:tags r:id="rId68"/>
              </p:custDataLst>
            </p:nvPr>
          </p:nvPicPr>
          <p:blipFill>
            <a:blip r:embed="rId67">
              <a:extLst>
                <a:ext uri="{28A0092B-C50C-407E-A947-70E740481C1C}">
                  <a14:useLocalDpi xmlns:a14="http://schemas.microsoft.com/office/drawing/2010/main" val="0"/>
                </a:ext>
              </a:extLst>
            </a:blip>
            <a:stretch>
              <a:fillRect/>
            </a:stretch>
          </p:blipFill>
          <p:spPr bwMode="auto">
            <a:xfrm>
              <a:off x="4975109" y="3873441"/>
              <a:ext cx="2142420" cy="1806710"/>
            </a:xfrm>
            <a:prstGeom prst="roundRect">
              <a:avLst>
                <a:gd name="adj" fmla="val 10268"/>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16" name="组合 15">
            <a:extLst>
              <a:ext uri="{FF2B5EF4-FFF2-40B4-BE49-F238E27FC236}">
                <a16:creationId xmlns:a16="http://schemas.microsoft.com/office/drawing/2014/main" id="{1D93B60E-52E9-3117-76D4-30023A02A8F1}"/>
              </a:ext>
            </a:extLst>
          </p:cNvPr>
          <p:cNvGrpSpPr/>
          <p:nvPr>
            <p:custDataLst>
              <p:tags r:id="rId69"/>
            </p:custDataLst>
          </p:nvPr>
        </p:nvGrpSpPr>
        <p:grpSpPr>
          <a:xfrm>
            <a:off x="818900" y="1501914"/>
            <a:ext cx="3345272" cy="2078582"/>
            <a:chOff x="818900" y="1501914"/>
            <a:chExt cx="3345272" cy="2078582"/>
          </a:xfrm>
        </p:grpSpPr>
        <p:sp>
          <p:nvSpPr>
            <p:cNvPr id="5" name="矩形: 圆角 4">
              <a:extLst>
                <a:ext uri="{FF2B5EF4-FFF2-40B4-BE49-F238E27FC236}">
                  <a16:creationId xmlns:a16="http://schemas.microsoft.com/office/drawing/2014/main" id="{F4C0E58C-3D60-92F4-C393-DD9F34BCA61A}"/>
                </a:ext>
              </a:extLst>
            </p:cNvPr>
            <p:cNvSpPr/>
            <p:nvPr>
              <p:custDataLst>
                <p:tags r:id="rId70"/>
              </p:custDataLst>
            </p:nvPr>
          </p:nvSpPr>
          <p:spPr>
            <a:xfrm>
              <a:off x="818900" y="1501914"/>
              <a:ext cx="3345272" cy="2078582"/>
            </a:xfrm>
            <a:prstGeom prst="roundRect">
              <a:avLst/>
            </a:prstGeom>
            <a:gradFill>
              <a:gsLst>
                <a:gs pos="1000">
                  <a:srgbClr val="00B0F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Rectangle 3">
              <a:extLst>
                <a:ext uri="{FF2B5EF4-FFF2-40B4-BE49-F238E27FC236}">
                  <a16:creationId xmlns:a16="http://schemas.microsoft.com/office/drawing/2014/main" id="{FC828407-F469-58C8-789D-B495FCE3437F}"/>
                </a:ext>
              </a:extLst>
            </p:cNvPr>
            <p:cNvSpPr>
              <a:spLocks noChangeArrowheads="1"/>
            </p:cNvSpPr>
            <p:nvPr>
              <p:custDataLst>
                <p:tags r:id="rId71"/>
              </p:custDataLst>
            </p:nvPr>
          </p:nvSpPr>
          <p:spPr bwMode="auto">
            <a:xfrm>
              <a:off x="1012124" y="2047098"/>
              <a:ext cx="2864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
              <a:r>
                <a:rPr lang="zh-CN" altLang="en-US" sz="1200" b="1"/>
                <a:t>北方寒冷的冬天，湖面结了一层厚厚的冰，而鱼儿却能在湖底自由的生活。</a:t>
              </a:r>
            </a:p>
          </p:txBody>
        </p:sp>
        <p:sp>
          <p:nvSpPr>
            <p:cNvPr id="85" name="Rectangle 3">
              <a:extLst>
                <a:ext uri="{FF2B5EF4-FFF2-40B4-BE49-F238E27FC236}">
                  <a16:creationId xmlns:a16="http://schemas.microsoft.com/office/drawing/2014/main" id="{1607B33F-EE97-AEEE-3A24-E6BF87D5CE82}"/>
                </a:ext>
              </a:extLst>
            </p:cNvPr>
            <p:cNvSpPr>
              <a:spLocks noChangeArrowheads="1"/>
            </p:cNvSpPr>
            <p:nvPr>
              <p:custDataLst>
                <p:tags r:id="rId72"/>
              </p:custDataLst>
            </p:nvPr>
          </p:nvSpPr>
          <p:spPr bwMode="auto">
            <a:xfrm>
              <a:off x="1022848" y="1642131"/>
              <a:ext cx="23846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
              <a:r>
                <a:rPr lang="zh-CN" altLang="en-US" sz="1600" b="1">
                  <a:solidFill>
                    <a:schemeClr val="bg1"/>
                  </a:solidFill>
                </a:rPr>
                <a:t>湖底为什么不先结冰呢？</a:t>
              </a:r>
            </a:p>
          </p:txBody>
        </p:sp>
        <p:cxnSp>
          <p:nvCxnSpPr>
            <p:cNvPr id="15" name="直接连接符 14">
              <a:extLst>
                <a:ext uri="{FF2B5EF4-FFF2-40B4-BE49-F238E27FC236}">
                  <a16:creationId xmlns:a16="http://schemas.microsoft.com/office/drawing/2014/main" id="{8CC4311B-4429-D4FD-ECBB-8DE3E32400E9}"/>
                </a:ext>
              </a:extLst>
            </p:cNvPr>
            <p:cNvCxnSpPr/>
            <p:nvPr>
              <p:custDataLst>
                <p:tags r:id="rId73"/>
              </p:custDataLst>
            </p:nvPr>
          </p:nvCxnSpPr>
          <p:spPr>
            <a:xfrm>
              <a:off x="1095353" y="2015568"/>
              <a:ext cx="2168331"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17" name="组合 16">
            <a:extLst>
              <a:ext uri="{FF2B5EF4-FFF2-40B4-BE49-F238E27FC236}">
                <a16:creationId xmlns:a16="http://schemas.microsoft.com/office/drawing/2014/main" id="{17C03078-81BC-BF17-7FC7-AAC7AF3E47A6}"/>
              </a:ext>
            </a:extLst>
          </p:cNvPr>
          <p:cNvGrpSpPr/>
          <p:nvPr>
            <p:custDataLst>
              <p:tags r:id="rId74"/>
            </p:custDataLst>
          </p:nvPr>
        </p:nvGrpSpPr>
        <p:grpSpPr>
          <a:xfrm>
            <a:off x="818900" y="3744368"/>
            <a:ext cx="3345272" cy="2078582"/>
            <a:chOff x="818900" y="3744368"/>
            <a:chExt cx="3345272" cy="2078582"/>
          </a:xfrm>
        </p:grpSpPr>
        <p:sp>
          <p:nvSpPr>
            <p:cNvPr id="86" name="矩形: 圆角 85">
              <a:extLst>
                <a:ext uri="{FF2B5EF4-FFF2-40B4-BE49-F238E27FC236}">
                  <a16:creationId xmlns:a16="http://schemas.microsoft.com/office/drawing/2014/main" id="{825F5EB4-82B2-2269-B59F-E4BB51FD16B2}"/>
                </a:ext>
              </a:extLst>
            </p:cNvPr>
            <p:cNvSpPr/>
            <p:nvPr>
              <p:custDataLst>
                <p:tags r:id="rId75"/>
              </p:custDataLst>
            </p:nvPr>
          </p:nvSpPr>
          <p:spPr>
            <a:xfrm>
              <a:off x="818900" y="3744368"/>
              <a:ext cx="3345272" cy="2078582"/>
            </a:xfrm>
            <a:prstGeom prst="roundRect">
              <a:avLst/>
            </a:prstGeom>
            <a:gradFill>
              <a:gsLst>
                <a:gs pos="1000">
                  <a:srgbClr val="00B0F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Rectangle 3">
              <a:extLst>
                <a:ext uri="{FF2B5EF4-FFF2-40B4-BE49-F238E27FC236}">
                  <a16:creationId xmlns:a16="http://schemas.microsoft.com/office/drawing/2014/main" id="{CBCA2717-B52E-A334-94BF-FC998C8F0168}"/>
                </a:ext>
              </a:extLst>
            </p:cNvPr>
            <p:cNvSpPr txBox="1"/>
            <p:nvPr>
              <p:custDataLst>
                <p:tags r:id="rId76"/>
              </p:custDataLst>
            </p:nvPr>
          </p:nvSpPr>
          <p:spPr>
            <a:xfrm>
              <a:off x="907149" y="4236835"/>
              <a:ext cx="2993974" cy="1180858"/>
            </a:xfrm>
            <a:prstGeom prst="rect">
              <a:avLst/>
            </a:prstGeom>
            <a:noFill/>
            <a:ln>
              <a:miter lim="800000"/>
            </a:ln>
          </p:spPr>
          <p:txBody>
            <a:bodyPr/>
            <a:lstStyle>
              <a:lvl1pPr marL="342900" indent="-342900" algn="l" defTabSz="914400" rtl="0" eaLnBrk="1" fontAlgn="base" latinLnBrk="0" hangingPunct="1">
                <a:lnSpc>
                  <a:spcPct val="100000"/>
                </a:lnSpc>
                <a:spcBef>
                  <a:spcPct val="20000"/>
                </a:spcBef>
                <a:spcAft>
                  <a:spcPct val="0"/>
                </a:spcAft>
                <a:buClrTx/>
                <a:buSzTx/>
                <a:buFontTx/>
                <a:buChar char="•"/>
                <a:defRPr lang="zh-CN" altLang="en-US" sz="3200" kern="1200">
                  <a:solidFill>
                    <a:schemeClr val="tx1"/>
                  </a:solidFill>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Tx/>
                <a:buChar char="–"/>
                <a:defRPr lang="zh-CN" altLang="en-US" sz="2800" kern="1200">
                  <a:solidFill>
                    <a:schemeClr val="tx1"/>
                  </a:solidFill>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Tx/>
                <a:buChar char="•"/>
                <a:defRPr lang="zh-CN" altLang="en-US" sz="2400" kern="1200">
                  <a:solidFill>
                    <a:schemeClr val="tx1"/>
                  </a:solidFill>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Tx/>
                <a:buChar char="–"/>
                <a:defRPr lang="zh-CN" altLang="en-US" sz="2000" kern="1200">
                  <a:solidFill>
                    <a:schemeClr val="tx1"/>
                  </a:solidFill>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Tx/>
                <a:buChar char="»"/>
                <a:defRPr lang="zh-CN" altLang="en-US" sz="2000" kern="1200">
                  <a:solidFill>
                    <a:schemeClr val="tx1"/>
                  </a:solidFill>
                  <a:latin typeface="+mn-lt"/>
                  <a:ea typeface="+mn-ea"/>
                  <a:cs typeface="+mn-cs"/>
                </a:defRPr>
              </a:lvl5pPr>
              <a:lvl6pPr marL="2514600" indent="-228600" algn="l" defTabSz="914400" rtl="0" eaLnBrk="1" fontAlgn="base" latinLnBrk="0" hangingPunct="1">
                <a:lnSpc>
                  <a:spcPct val="90000"/>
                </a:lnSpc>
                <a:spcBef>
                  <a:spcPct val="20000"/>
                </a:spcBef>
                <a:spcAft>
                  <a:spcPct val="0"/>
                </a:spcAft>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fontAlgn="base" latinLnBrk="0" hangingPunct="1">
                <a:lnSpc>
                  <a:spcPct val="90000"/>
                </a:lnSpc>
                <a:spcBef>
                  <a:spcPct val="20000"/>
                </a:spcBef>
                <a:spcAft>
                  <a:spcPct val="0"/>
                </a:spcAft>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fontAlgn="base" latinLnBrk="0" hangingPunct="1">
                <a:lnSpc>
                  <a:spcPct val="90000"/>
                </a:lnSpc>
                <a:spcBef>
                  <a:spcPct val="20000"/>
                </a:spcBef>
                <a:spcAft>
                  <a:spcPct val="0"/>
                </a:spcAft>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fontAlgn="base" latinLnBrk="0" hangingPunct="1">
                <a:lnSpc>
                  <a:spcPct val="90000"/>
                </a:lnSpc>
                <a:spcBef>
                  <a:spcPct val="20000"/>
                </a:spcBef>
                <a:spcAft>
                  <a:spcPct val="0"/>
                </a:spcAft>
                <a:buFont typeface="Arial" panose="020b0604020202020204" pitchFamily="34" charset="0"/>
                <a:buChar char="»"/>
                <a:defRPr lang="zh-CN" altLang="en-US" sz="2000" kern="1200">
                  <a:solidFill>
                    <a:schemeClr val="tx1"/>
                  </a:solidFill>
                  <a:latin typeface="+mn-lt"/>
                  <a:ea typeface="+mn-ea"/>
                  <a:cs typeface="+mn-cs"/>
                </a:defRPr>
              </a:lvl9pPr>
            </a:lstStyle>
            <a:p>
              <a:pPr marL="0" indent="0">
                <a:lnSpc>
                  <a:spcPct val="90000"/>
                </a:lnSpc>
                <a:buFontTx/>
                <a:buNone/>
              </a:pPr>
              <a:r>
                <a:rPr lang="zh-CN" altLang="en-US" sz="1200" b="1">
                  <a:ln w="9525" cap="flat" cmpd="sng" algn="ctr">
                    <a:noFill/>
                    <a:prstDash val="solid"/>
                    <a:round/>
                    <a:headEnd type="none" w="med" len="med"/>
                    <a:tailEnd type="none" w="med" len="med"/>
                  </a:ln>
                  <a:sym typeface="Wingdings"/>
                </a:rPr>
                <a:t>图中是一定质量的水，体积随温度变化的图象，由图可以，水在</a:t>
              </a:r>
              <a:r>
                <a:rPr lang="en-US" altLang="zh-CN" sz="1200" b="1">
                  <a:ln w="9525" cap="flat" cmpd="sng" algn="ctr">
                    <a:noFill/>
                    <a:prstDash val="solid"/>
                    <a:round/>
                    <a:headEnd type="none" w="med" len="med"/>
                    <a:tailEnd type="none" w="med" len="med"/>
                  </a:ln>
                  <a:sym typeface="Wingdings"/>
                </a:rPr>
                <a:t>4℃</a:t>
              </a:r>
              <a:r>
                <a:rPr lang="zh-CN" altLang="en-US" sz="1200" b="1">
                  <a:ln w="9525" cap="flat" cmpd="sng" algn="ctr">
                    <a:noFill/>
                    <a:prstDash val="solid"/>
                    <a:round/>
                    <a:headEnd type="none" w="med" len="med"/>
                    <a:tailEnd type="none" w="med" len="med"/>
                  </a:ln>
                  <a:sym typeface="Wingdings"/>
                </a:rPr>
                <a:t>时的体积最小，高于</a:t>
              </a:r>
              <a:r>
                <a:rPr lang="en-US" altLang="zh-CN" sz="1200" b="1">
                  <a:ln w="9525" cap="flat" cmpd="sng" algn="ctr">
                    <a:noFill/>
                    <a:prstDash val="solid"/>
                    <a:round/>
                    <a:headEnd type="none" w="med" len="med"/>
                    <a:tailEnd type="none" w="med" len="med"/>
                  </a:ln>
                  <a:sym typeface="Wingdings"/>
                </a:rPr>
                <a:t>4℃</a:t>
              </a:r>
              <a:r>
                <a:rPr lang="zh-CN" altLang="en-US" sz="1200" b="1">
                  <a:ln w="9525" cap="flat" cmpd="sng" algn="ctr">
                    <a:noFill/>
                    <a:prstDash val="solid"/>
                    <a:round/>
                    <a:headEnd type="none" w="med" len="med"/>
                    <a:tailEnd type="none" w="med" len="med"/>
                  </a:ln>
                  <a:sym typeface="Wingdings"/>
                </a:rPr>
                <a:t>时，受热体积变大，低于</a:t>
              </a:r>
              <a:r>
                <a:rPr lang="en-US" altLang="zh-CN" sz="1200" b="1">
                  <a:ln w="9525" cap="flat" cmpd="sng" algn="ctr">
                    <a:noFill/>
                    <a:prstDash val="solid"/>
                    <a:round/>
                    <a:headEnd type="none" w="med" len="med"/>
                    <a:tailEnd type="none" w="med" len="med"/>
                  </a:ln>
                  <a:sym typeface="Wingdings"/>
                </a:rPr>
                <a:t>4℃</a:t>
              </a:r>
              <a:r>
                <a:rPr lang="zh-CN" altLang="en-US" sz="1200" b="1">
                  <a:ln w="9525" cap="flat" cmpd="sng" algn="ctr">
                    <a:noFill/>
                    <a:prstDash val="solid"/>
                    <a:round/>
                    <a:headEnd type="none" w="med" len="med"/>
                    <a:tailEnd type="none" w="med" len="med"/>
                  </a:ln>
                  <a:sym typeface="Wingdings"/>
                </a:rPr>
                <a:t>，水即将凝固成冰，体积变也大。</a:t>
              </a:r>
            </a:p>
            <a:p>
              <a:pPr marL="0" indent="14288">
                <a:lnSpc>
                  <a:spcPct val="90000"/>
                </a:lnSpc>
                <a:buFontTx/>
                <a:buNone/>
              </a:pPr>
              <a:r>
                <a:rPr lang="zh-CN" altLang="en-US" sz="1200" b="1">
                  <a:ln w="9525" cap="flat" cmpd="sng" algn="ctr">
                    <a:noFill/>
                    <a:prstDash val="solid"/>
                    <a:round/>
                    <a:headEnd type="none" w="med" len="med"/>
                    <a:tailEnd type="none" w="med" len="med"/>
                  </a:ln>
                  <a:sym typeface="Wingdings"/>
                </a:rPr>
                <a:t>人们把水低于</a:t>
              </a:r>
              <a:r>
                <a:rPr lang="en-US" altLang="zh-CN" sz="1200" b="1">
                  <a:ln w="9525" cap="flat" cmpd="sng" algn="ctr">
                    <a:noFill/>
                    <a:prstDash val="solid"/>
                    <a:round/>
                    <a:headEnd type="none" w="med" len="med"/>
                    <a:tailEnd type="none" w="med" len="med"/>
                  </a:ln>
                  <a:sym typeface="Wingdings"/>
                </a:rPr>
                <a:t>4℃</a:t>
              </a:r>
              <a:r>
                <a:rPr lang="zh-CN" altLang="en-US" sz="1200" b="1">
                  <a:ln w="9525" cap="flat" cmpd="sng" algn="ctr">
                    <a:noFill/>
                    <a:prstDash val="solid"/>
                    <a:round/>
                    <a:headEnd type="none" w="med" len="med"/>
                    <a:tailEnd type="none" w="med" len="med"/>
                  </a:ln>
                  <a:sym typeface="Wingdings"/>
                </a:rPr>
                <a:t>时，温度降低体积反而变大的现象，叫做水的反常膨胀现象。</a:t>
              </a:r>
              <a:r>
                <a:rPr lang="zh-CN" altLang="en-US" sz="1200">
                  <a:ln w="9525" cap="flat" cmpd="sng" algn="ctr">
                    <a:noFill/>
                    <a:prstDash val="solid"/>
                    <a:round/>
                    <a:headEnd type="none" w="med" len="med"/>
                    <a:tailEnd type="none" w="med" len="med"/>
                  </a:ln>
                  <a:sym typeface="Wingdings"/>
                </a:rPr>
                <a:t> </a:t>
              </a:r>
            </a:p>
            <a:p>
              <a:pPr>
                <a:lnSpc>
                  <a:spcPct val="90000"/>
                </a:lnSpc>
                <a:buFontTx/>
                <a:buNone/>
              </a:pPr>
              <a:endParaRPr lang="zh-CN" altLang="en-US" sz="1200"/>
            </a:p>
          </p:txBody>
        </p:sp>
        <p:sp>
          <p:nvSpPr>
            <p:cNvPr id="84" name="Rectangle 3">
              <a:extLst>
                <a:ext uri="{FF2B5EF4-FFF2-40B4-BE49-F238E27FC236}">
                  <a16:creationId xmlns:a16="http://schemas.microsoft.com/office/drawing/2014/main" id="{59D22D0A-DB34-5A8E-33C9-8155060B12CF}"/>
                </a:ext>
              </a:extLst>
            </p:cNvPr>
            <p:cNvSpPr txBox="1"/>
            <p:nvPr>
              <p:custDataLst>
                <p:tags r:id="rId77"/>
              </p:custDataLst>
            </p:nvPr>
          </p:nvSpPr>
          <p:spPr>
            <a:xfrm>
              <a:off x="958986" y="3905439"/>
              <a:ext cx="1950804" cy="259018"/>
            </a:xfrm>
            <a:prstGeom prst="rect">
              <a:avLst/>
            </a:prstGeom>
            <a:noFill/>
            <a:ln>
              <a:miter lim="800000"/>
            </a:ln>
          </p:spPr>
          <p:txBody>
            <a:bodyPr/>
            <a:lstStyle>
              <a:lvl1pPr marL="342900" indent="-342900" algn="l" defTabSz="914400" rtl="0" eaLnBrk="1" fontAlgn="base" latinLnBrk="0" hangingPunct="1">
                <a:lnSpc>
                  <a:spcPct val="100000"/>
                </a:lnSpc>
                <a:spcBef>
                  <a:spcPct val="20000"/>
                </a:spcBef>
                <a:spcAft>
                  <a:spcPct val="0"/>
                </a:spcAft>
                <a:buClrTx/>
                <a:buSzTx/>
                <a:buFontTx/>
                <a:buChar char="•"/>
                <a:defRPr lang="zh-CN" altLang="en-US" sz="3200" kern="1200">
                  <a:solidFill>
                    <a:schemeClr val="tx1"/>
                  </a:solidFill>
                  <a:latin typeface="+mn-lt"/>
                  <a:ea typeface="+mn-ea"/>
                  <a:cs typeface="+mn-cs"/>
                </a:defRPr>
              </a:lvl1pPr>
              <a:lvl2pPr marL="742950" indent="-285750" algn="l" defTabSz="914400" rtl="0" eaLnBrk="1" fontAlgn="base" latinLnBrk="0" hangingPunct="1">
                <a:lnSpc>
                  <a:spcPct val="100000"/>
                </a:lnSpc>
                <a:spcBef>
                  <a:spcPct val="20000"/>
                </a:spcBef>
                <a:spcAft>
                  <a:spcPct val="0"/>
                </a:spcAft>
                <a:buClrTx/>
                <a:buSzTx/>
                <a:buFontTx/>
                <a:buChar char="–"/>
                <a:defRPr lang="zh-CN" altLang="en-US" sz="2800" kern="1200">
                  <a:solidFill>
                    <a:schemeClr val="tx1"/>
                  </a:solidFill>
                  <a:latin typeface="+mn-lt"/>
                  <a:ea typeface="+mn-ea"/>
                  <a:cs typeface="+mn-cs"/>
                </a:defRPr>
              </a:lvl2pPr>
              <a:lvl3pPr marL="1143000" indent="-228600" algn="l" defTabSz="914400" rtl="0" eaLnBrk="1" fontAlgn="base" latinLnBrk="0" hangingPunct="1">
                <a:lnSpc>
                  <a:spcPct val="100000"/>
                </a:lnSpc>
                <a:spcBef>
                  <a:spcPct val="20000"/>
                </a:spcBef>
                <a:spcAft>
                  <a:spcPct val="0"/>
                </a:spcAft>
                <a:buClrTx/>
                <a:buSzTx/>
                <a:buFontTx/>
                <a:buChar char="•"/>
                <a:defRPr lang="zh-CN" altLang="en-US" sz="2400" kern="1200">
                  <a:solidFill>
                    <a:schemeClr val="tx1"/>
                  </a:solidFill>
                  <a:latin typeface="+mn-lt"/>
                  <a:ea typeface="+mn-ea"/>
                  <a:cs typeface="+mn-cs"/>
                </a:defRPr>
              </a:lvl3pPr>
              <a:lvl4pPr marL="1600200" indent="-228600" algn="l" defTabSz="914400" rtl="0" eaLnBrk="1" fontAlgn="base" latinLnBrk="0" hangingPunct="1">
                <a:lnSpc>
                  <a:spcPct val="100000"/>
                </a:lnSpc>
                <a:spcBef>
                  <a:spcPct val="20000"/>
                </a:spcBef>
                <a:spcAft>
                  <a:spcPct val="0"/>
                </a:spcAft>
                <a:buClrTx/>
                <a:buSzTx/>
                <a:buFontTx/>
                <a:buChar char="–"/>
                <a:defRPr lang="zh-CN" altLang="en-US" sz="2000" kern="1200">
                  <a:solidFill>
                    <a:schemeClr val="tx1"/>
                  </a:solidFill>
                  <a:latin typeface="+mn-lt"/>
                  <a:ea typeface="+mn-ea"/>
                  <a:cs typeface="+mn-cs"/>
                </a:defRPr>
              </a:lvl4pPr>
              <a:lvl5pPr marL="2057400" indent="-228600" algn="l" defTabSz="914400" rtl="0" eaLnBrk="1" fontAlgn="base" latinLnBrk="0" hangingPunct="1">
                <a:lnSpc>
                  <a:spcPct val="100000"/>
                </a:lnSpc>
                <a:spcBef>
                  <a:spcPct val="20000"/>
                </a:spcBef>
                <a:spcAft>
                  <a:spcPct val="0"/>
                </a:spcAft>
                <a:buClrTx/>
                <a:buSzTx/>
                <a:buFontTx/>
                <a:buChar char="»"/>
                <a:defRPr lang="zh-CN" altLang="en-US" sz="2000" kern="1200">
                  <a:solidFill>
                    <a:schemeClr val="tx1"/>
                  </a:solidFill>
                  <a:latin typeface="+mn-lt"/>
                  <a:ea typeface="+mn-ea"/>
                  <a:cs typeface="+mn-cs"/>
                </a:defRPr>
              </a:lvl5pPr>
              <a:lvl6pPr marL="2514600" indent="-228600" algn="l" defTabSz="914400" rtl="0" eaLnBrk="1" fontAlgn="base" latinLnBrk="0" hangingPunct="1">
                <a:lnSpc>
                  <a:spcPct val="90000"/>
                </a:lnSpc>
                <a:spcBef>
                  <a:spcPct val="20000"/>
                </a:spcBef>
                <a:spcAft>
                  <a:spcPct val="0"/>
                </a:spcAft>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fontAlgn="base" latinLnBrk="0" hangingPunct="1">
                <a:lnSpc>
                  <a:spcPct val="90000"/>
                </a:lnSpc>
                <a:spcBef>
                  <a:spcPct val="20000"/>
                </a:spcBef>
                <a:spcAft>
                  <a:spcPct val="0"/>
                </a:spcAft>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fontAlgn="base" latinLnBrk="0" hangingPunct="1">
                <a:lnSpc>
                  <a:spcPct val="90000"/>
                </a:lnSpc>
                <a:spcBef>
                  <a:spcPct val="20000"/>
                </a:spcBef>
                <a:spcAft>
                  <a:spcPct val="0"/>
                </a:spcAft>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fontAlgn="base" latinLnBrk="0" hangingPunct="1">
                <a:lnSpc>
                  <a:spcPct val="90000"/>
                </a:lnSpc>
                <a:spcBef>
                  <a:spcPct val="20000"/>
                </a:spcBef>
                <a:spcAft>
                  <a:spcPct val="0"/>
                </a:spcAft>
                <a:buFont typeface="Arial" panose="020b0604020202020204" pitchFamily="34" charset="0"/>
                <a:buChar char="»"/>
                <a:defRPr lang="zh-CN" altLang="en-US" sz="2000" kern="1200">
                  <a:solidFill>
                    <a:schemeClr val="tx1"/>
                  </a:solidFill>
                  <a:latin typeface="+mn-lt"/>
                  <a:ea typeface="+mn-ea"/>
                  <a:cs typeface="+mn-cs"/>
                </a:defRPr>
              </a:lvl9pPr>
            </a:lstStyle>
            <a:p>
              <a:pPr>
                <a:lnSpc>
                  <a:spcPct val="90000"/>
                </a:lnSpc>
                <a:buFontTx/>
                <a:buNone/>
              </a:pPr>
              <a:r>
                <a:rPr lang="zh-CN" altLang="en-US" sz="1600" b="1">
                  <a:ln w="9525" cap="flat" cmpd="sng" algn="ctr">
                    <a:noFill/>
                    <a:prstDash val="solid"/>
                    <a:round/>
                    <a:headEnd type="none" w="med" len="med"/>
                    <a:tailEnd type="none" w="med" len="med"/>
                  </a:ln>
                  <a:solidFill>
                    <a:schemeClr val="bg1"/>
                  </a:solidFill>
                  <a:sym typeface="Wingdings"/>
                </a:rPr>
                <a:t>水的“反常膨胀现象”</a:t>
              </a:r>
            </a:p>
          </p:txBody>
        </p:sp>
        <p:cxnSp>
          <p:nvCxnSpPr>
            <p:cNvPr id="90" name="直接连接符 89">
              <a:extLst>
                <a:ext uri="{FF2B5EF4-FFF2-40B4-BE49-F238E27FC236}">
                  <a16:creationId xmlns:a16="http://schemas.microsoft.com/office/drawing/2014/main" id="{E6F1F16D-E021-70C9-8A59-23318B6F61DF}"/>
                </a:ext>
              </a:extLst>
            </p:cNvPr>
            <p:cNvCxnSpPr/>
            <p:nvPr>
              <p:custDataLst>
                <p:tags r:id="rId78"/>
              </p:custDataLst>
            </p:nvPr>
          </p:nvCxnSpPr>
          <p:spPr>
            <a:xfrm>
              <a:off x="1022848" y="4215815"/>
              <a:ext cx="2168331"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23" name="组合 22">
            <a:extLst>
              <a:ext uri="{FF2B5EF4-FFF2-40B4-BE49-F238E27FC236}">
                <a16:creationId xmlns:a16="http://schemas.microsoft.com/office/drawing/2014/main" id="{DBD9759D-B0A5-0EE7-8E8C-66055B3EE3FA}"/>
              </a:ext>
            </a:extLst>
          </p:cNvPr>
          <p:cNvGrpSpPr/>
          <p:nvPr>
            <p:custDataLst>
              <p:tags r:id="rId79"/>
            </p:custDataLst>
          </p:nvPr>
        </p:nvGrpSpPr>
        <p:grpSpPr>
          <a:xfrm>
            <a:off x="7901479" y="1580577"/>
            <a:ext cx="3345272" cy="4238994"/>
            <a:chOff x="7901479" y="1580577"/>
            <a:chExt cx="3345272" cy="4238994"/>
          </a:xfrm>
        </p:grpSpPr>
        <p:sp>
          <p:nvSpPr>
            <p:cNvPr id="89" name="矩形: 圆角 88">
              <a:extLst>
                <a:ext uri="{FF2B5EF4-FFF2-40B4-BE49-F238E27FC236}">
                  <a16:creationId xmlns:a16="http://schemas.microsoft.com/office/drawing/2014/main" id="{B77D2100-0629-347A-46B1-1406DDE89FA7}"/>
                </a:ext>
              </a:extLst>
            </p:cNvPr>
            <p:cNvSpPr/>
            <p:nvPr>
              <p:custDataLst>
                <p:tags r:id="rId80"/>
              </p:custDataLst>
            </p:nvPr>
          </p:nvSpPr>
          <p:spPr>
            <a:xfrm>
              <a:off x="7901479" y="1580577"/>
              <a:ext cx="3345272" cy="4238994"/>
            </a:xfrm>
            <a:prstGeom prst="roundRect">
              <a:avLst>
                <a:gd name="adj" fmla="val 8812"/>
              </a:avLst>
            </a:prstGeom>
            <a:gradFill>
              <a:gsLst>
                <a:gs pos="1000">
                  <a:srgbClr val="00B0F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Rectangle 5">
              <a:extLst>
                <a:ext uri="{FF2B5EF4-FFF2-40B4-BE49-F238E27FC236}">
                  <a16:creationId xmlns:a16="http://schemas.microsoft.com/office/drawing/2014/main" id="{996DBC0F-A2B6-B486-B81C-4F2EA21931E7}"/>
                </a:ext>
              </a:extLst>
            </p:cNvPr>
            <p:cNvSpPr/>
            <p:nvPr>
              <p:custDataLst>
                <p:tags r:id="rId81"/>
              </p:custDataLst>
            </p:nvPr>
          </p:nvSpPr>
          <p:spPr>
            <a:xfrm>
              <a:off x="8149225" y="3440534"/>
              <a:ext cx="2948412" cy="830997"/>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1600" b="1">
                  <a:ln w="9525" cap="flat" cmpd="sng" algn="ctr">
                    <a:noFill/>
                    <a:prstDash val="solid"/>
                    <a:round/>
                    <a:headEnd type="none" w="med" len="med"/>
                    <a:tailEnd type="none" w="med" len="med"/>
                  </a:ln>
                  <a:sym typeface="Wingdings"/>
                </a:rPr>
                <a:t>水的密度在</a:t>
              </a:r>
              <a:r>
                <a:rPr lang="en-US" altLang="zh-CN" sz="1600" b="1">
                  <a:ln w="9525" cap="flat" cmpd="sng" algn="ctr">
                    <a:noFill/>
                    <a:prstDash val="solid"/>
                    <a:round/>
                    <a:headEnd type="none" w="med" len="med"/>
                    <a:tailEnd type="none" w="med" len="med"/>
                  </a:ln>
                  <a:sym typeface="Wingdings"/>
                </a:rPr>
                <a:t>4℃</a:t>
              </a:r>
              <a:r>
                <a:rPr sz="1600" b="1">
                  <a:ln w="9525" cap="flat" cmpd="sng" algn="ctr">
                    <a:noFill/>
                    <a:prstDash val="solid"/>
                    <a:round/>
                    <a:headEnd type="none" w="med" len="med"/>
                    <a:tailEnd type="none" w="med" len="med"/>
                  </a:ln>
                  <a:sym typeface="Wingdings"/>
                </a:rPr>
                <a:t>最大，沉到了湖的底部，即使表面已经结冰， 鱼儿也能在湖底自由的生活。</a:t>
              </a:r>
              <a:endParaRPr sz="1600" b="1"/>
            </a:p>
          </p:txBody>
        </p:sp>
        <p:sp>
          <p:nvSpPr>
            <p:cNvPr id="91" name="Rectangle 5">
              <a:extLst>
                <a:ext uri="{FF2B5EF4-FFF2-40B4-BE49-F238E27FC236}">
                  <a16:creationId xmlns:a16="http://schemas.microsoft.com/office/drawing/2014/main" id="{0F5EA44C-2A7C-0A41-D2EE-11311B99F5BD}"/>
                </a:ext>
              </a:extLst>
            </p:cNvPr>
            <p:cNvSpPr/>
            <p:nvPr>
              <p:custDataLst>
                <p:tags r:id="rId82"/>
              </p:custDataLst>
            </p:nvPr>
          </p:nvSpPr>
          <p:spPr>
            <a:xfrm>
              <a:off x="9090792" y="2279595"/>
              <a:ext cx="966646" cy="52322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en-US" sz="2800" b="1">
                  <a:ln w="9525" cap="flat" cmpd="sng" algn="ctr">
                    <a:noFill/>
                    <a:prstDash val="solid"/>
                    <a:round/>
                    <a:headEnd type="none" w="med" len="med"/>
                    <a:tailEnd type="none" w="med" len="med"/>
                  </a:ln>
                  <a:latin typeface="方正粗黑宋简体" panose="02000000000000000000" pitchFamily="2" charset="-122"/>
                  <a:ea typeface="方正粗黑宋简体" panose="02000000000000000000" pitchFamily="2" charset="-122"/>
                  <a:sym typeface="Wingdings"/>
                </a:rPr>
                <a:t>答案</a:t>
              </a:r>
              <a:endParaRPr sz="2800" b="1">
                <a:latin typeface="方正粗黑宋简体" panose="02000000000000000000" pitchFamily="2" charset="-122"/>
                <a:ea typeface="方正粗黑宋简体" panose="02000000000000000000" pitchFamily="2" charset="-122"/>
              </a:endParaRPr>
            </a:p>
          </p:txBody>
        </p:sp>
      </p:grpSp>
    </p:spTree>
    <p:extLst>
      <p:ext uri="{BB962C8B-B14F-4D97-AF65-F5344CB8AC3E}">
        <p14:creationId xmlns:p14="http://schemas.microsoft.com/office/powerpoint/2010/main" val="4214461574"/>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 Box 2">
            <a:extLst>
              <a:ext uri="{FF2B5EF4-FFF2-40B4-BE49-F238E27FC236}">
                <a16:creationId xmlns:a16="http://schemas.microsoft.com/office/drawing/2014/main" id="{BD42A978-BE15-01AF-425A-EA3654714D2D}"/>
              </a:ext>
            </a:extLst>
          </p:cNvPr>
          <p:cNvSpPr>
            <a:spLocks noChangeArrowheads="1"/>
          </p:cNvSpPr>
          <p:nvPr>
            <p:custDataLst>
              <p:tags r:id="rId56"/>
            </p:custDataLst>
          </p:nvPr>
        </p:nvSpPr>
        <p:spPr bwMode="auto">
          <a:xfrm>
            <a:off x="32522" y="1171557"/>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3333CC"/>
              </a:buClr>
              <a:buSzPct val="60000"/>
              <a:buFont typeface="Wingdings" panose="05000000000000000000" pitchFamily="2" charset="2"/>
              <a:buChar char="n"/>
              <a:defRPr sz="3200">
                <a:solidFill>
                  <a:srgbClr val="000000"/>
                </a:solidFill>
                <a:latin typeface="Tahoma" panose="020b0604030504040204" pitchFamily="34" charset="0"/>
                <a:ea typeface="宋体" panose="02010600030101010101" pitchFamily="2" charset="-122"/>
              </a:defRPr>
            </a:lvl1pPr>
            <a:lvl2pPr marL="742950" indent="-285750" eaLnBrk="0" hangingPunct="0">
              <a:spcBef>
                <a:spcPct val="20000"/>
              </a:spcBef>
              <a:buClr>
                <a:srgbClr val="FF0000"/>
              </a:buClr>
              <a:buSzPct val="55000"/>
              <a:buFont typeface="Wingdings" panose="05000000000000000000" pitchFamily="2" charset="2"/>
              <a:buChar char="n"/>
              <a:defRPr sz="2800">
                <a:solidFill>
                  <a:srgbClr val="000000"/>
                </a:solidFill>
                <a:latin typeface="Tahoma" panose="020b0604030504040204" pitchFamily="34" charset="0"/>
                <a:ea typeface="宋体" panose="02010600030101010101" pitchFamily="2" charset="-122"/>
              </a:defRPr>
            </a:lvl2pPr>
            <a:lvl3pPr marL="1143000" indent="-228600" eaLnBrk="0" hangingPunct="0">
              <a:spcBef>
                <a:spcPct val="20000"/>
              </a:spcBef>
              <a:buClr>
                <a:srgbClr val="3333CC"/>
              </a:buClr>
              <a:buSzPct val="50000"/>
              <a:buFont typeface="Wingdings" panose="05000000000000000000" pitchFamily="2" charset="2"/>
              <a:buChar char="n"/>
              <a:defRPr sz="2400">
                <a:solidFill>
                  <a:srgbClr val="000000"/>
                </a:solidFill>
                <a:latin typeface="Tahoma" panose="020b0604030504040204" pitchFamily="34" charset="0"/>
                <a:ea typeface="宋体" panose="02010600030101010101" pitchFamily="2" charset="-122"/>
              </a:defRPr>
            </a:lvl3pPr>
            <a:lvl4pPr marL="1600200" indent="-228600" eaLnBrk="0" hangingPunct="0">
              <a:spcBef>
                <a:spcPct val="20000"/>
              </a:spcBef>
              <a:buClr>
                <a:srgbClr val="FFCF01"/>
              </a:buClr>
              <a:buSzPct val="55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4pPr>
            <a:lvl5pPr marL="2057400" indent="-228600" eaLnBrk="0" hangingPunct="0">
              <a:spcBef>
                <a:spcPct val="20000"/>
              </a:spcBef>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9pPr>
          </a:lstStyle>
          <a:p>
            <a:pPr eaLnBrk="1" hangingPunct="1">
              <a:spcBef>
                <a:spcPct val="50000"/>
              </a:spcBef>
              <a:buClrTx/>
              <a:buSzTx/>
              <a:buFont typeface="Arial" panose="020b0604020202020204" pitchFamily="34" charset="0"/>
              <a:buNone/>
            </a:pPr>
            <a:endParaRPr lang="zh-CN" altLang="zh-CN" sz="2000">
              <a:solidFill>
                <a:schemeClr val="tx1"/>
              </a:solidFill>
              <a:latin typeface="Times New Roman" panose="02020603050405020304" pitchFamily="18" charset="0"/>
            </a:endParaRPr>
          </a:p>
        </p:txBody>
      </p:sp>
      <p:sp>
        <p:nvSpPr>
          <p:cNvPr id="68" name="Text Box 2">
            <a:extLst>
              <a:ext uri="{FF2B5EF4-FFF2-40B4-BE49-F238E27FC236}">
                <a16:creationId xmlns:a16="http://schemas.microsoft.com/office/drawing/2014/main" id="{70086BFC-6FF5-6CCB-085E-BA66FBA5F2A8}"/>
              </a:ext>
            </a:extLst>
          </p:cNvPr>
          <p:cNvSpPr>
            <a:spLocks noChangeArrowheads="1"/>
          </p:cNvSpPr>
          <p:nvPr>
            <p:custDataLst>
              <p:tags r:id="rId57"/>
            </p:custDataLst>
          </p:nvPr>
        </p:nvSpPr>
        <p:spPr bwMode="auto">
          <a:xfrm>
            <a:off x="1301395" y="1169278"/>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spcBef>
                <a:spcPct val="50000"/>
              </a:spcBef>
            </a:pPr>
            <a:r>
              <a:rPr lang="zh-CN" altLang="en-US" sz="2000" b="1">
                <a:latin typeface="微软雅黑" panose="020b0503020204020204" pitchFamily="34" charset="-122"/>
                <a:ea typeface="微软雅黑" panose="020b0503020204020204" pitchFamily="34" charset="-122"/>
              </a:rPr>
              <a:t>课堂小结：</a:t>
            </a:r>
          </a:p>
        </p:txBody>
      </p:sp>
      <p:sp>
        <p:nvSpPr>
          <p:cNvPr id="73" name="Rectangle 3">
            <a:extLst>
              <a:ext uri="{FF2B5EF4-FFF2-40B4-BE49-F238E27FC236}">
                <a16:creationId xmlns:a16="http://schemas.microsoft.com/office/drawing/2014/main" id="{625DF798-EDE1-F650-5610-0A9EE6030CE5}"/>
              </a:ext>
            </a:extLst>
          </p:cNvPr>
          <p:cNvSpPr>
            <a:spLocks noChangeArrowheads="1"/>
          </p:cNvSpPr>
          <p:nvPr>
            <p:custDataLst>
              <p:tags r:id="rId58"/>
            </p:custDataLst>
          </p:nvPr>
        </p:nvSpPr>
        <p:spPr bwMode="auto">
          <a:xfrm>
            <a:off x="479351" y="1641218"/>
            <a:ext cx="7772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zh-CN" altLang="en-US" sz="2000" b="1">
                <a:latin typeface="微软雅黑" panose="020b0503020204020204" pitchFamily="34" charset="-122"/>
                <a:ea typeface="微软雅黑" panose="020b0503020204020204" pitchFamily="34" charset="-122"/>
              </a:rPr>
              <a:t>一、常见物质的密度</a:t>
            </a:r>
          </a:p>
          <a:p>
            <a:r>
              <a:rPr lang="zh-CN" altLang="en-US" sz="2000" b="1">
                <a:latin typeface="微软雅黑" panose="020b0503020204020204" pitchFamily="34" charset="-122"/>
                <a:ea typeface="微软雅黑" panose="020b0503020204020204" pitchFamily="34" charset="-122"/>
              </a:rPr>
              <a:t>　　１、每种物质都有自己的密度，不同物质，密度一</a:t>
            </a:r>
          </a:p>
          <a:p>
            <a:r>
              <a:rPr lang="zh-CN" altLang="en-US" sz="2000" b="1">
                <a:latin typeface="微软雅黑" panose="020b0503020204020204" pitchFamily="34" charset="-122"/>
                <a:ea typeface="微软雅黑" panose="020b0503020204020204" pitchFamily="34" charset="-122"/>
              </a:rPr>
              <a:t>　　　　般不同；</a:t>
            </a:r>
          </a:p>
          <a:p>
            <a:r>
              <a:rPr lang="zh-CN" altLang="en-US" sz="2000" b="1">
                <a:latin typeface="微软雅黑" panose="020b0503020204020204" pitchFamily="34" charset="-122"/>
                <a:ea typeface="微软雅黑" panose="020b0503020204020204" pitchFamily="34" charset="-122"/>
              </a:rPr>
              <a:t>　　２、同种物质，状态不同，其密度一般不同；</a:t>
            </a:r>
          </a:p>
          <a:p>
            <a:r>
              <a:rPr lang="zh-CN" altLang="en-US" sz="2000" b="1">
                <a:latin typeface="微软雅黑" panose="020b0503020204020204" pitchFamily="34" charset="-122"/>
                <a:ea typeface="微软雅黑" panose="020b0503020204020204" pitchFamily="34" charset="-122"/>
              </a:rPr>
              <a:t>　　３、一般的，固体密度</a:t>
            </a:r>
            <a:r>
              <a:rPr lang="en-US" altLang="zh-CN" sz="2000" b="1">
                <a:latin typeface="微软雅黑" panose="020b0503020204020204" pitchFamily="34" charset="-122"/>
                <a:ea typeface="微软雅黑" panose="020b0503020204020204" pitchFamily="34" charset="-122"/>
              </a:rPr>
              <a:t>&gt;</a:t>
            </a:r>
            <a:r>
              <a:rPr lang="zh-CN" altLang="en-US" sz="2000" b="1">
                <a:latin typeface="微软雅黑" panose="020b0503020204020204" pitchFamily="34" charset="-122"/>
                <a:ea typeface="微软雅黑" panose="020b0503020204020204" pitchFamily="34" charset="-122"/>
              </a:rPr>
              <a:t>液体密度</a:t>
            </a:r>
            <a:r>
              <a:rPr lang="en-US" altLang="zh-CN" sz="2000" b="1">
                <a:latin typeface="微软雅黑" panose="020b0503020204020204" pitchFamily="34" charset="-122"/>
                <a:ea typeface="微软雅黑" panose="020b0503020204020204" pitchFamily="34" charset="-122"/>
              </a:rPr>
              <a:t>&gt;</a:t>
            </a:r>
            <a:r>
              <a:rPr lang="zh-CN" altLang="en-US" sz="2000" b="1">
                <a:latin typeface="微软雅黑" panose="020b0503020204020204" pitchFamily="34" charset="-122"/>
                <a:ea typeface="微软雅黑" panose="020b0503020204020204" pitchFamily="34" charset="-122"/>
              </a:rPr>
              <a:t>气体密度。</a:t>
            </a:r>
          </a:p>
        </p:txBody>
      </p:sp>
      <p:sp>
        <p:nvSpPr>
          <p:cNvPr id="74" name="Rectangle 6">
            <a:extLst>
              <a:ext uri="{FF2B5EF4-FFF2-40B4-BE49-F238E27FC236}">
                <a16:creationId xmlns:a16="http://schemas.microsoft.com/office/drawing/2014/main" id="{05EBEC93-824A-4159-A0C8-0DCD5050E4CC}"/>
              </a:ext>
            </a:extLst>
          </p:cNvPr>
          <p:cNvSpPr>
            <a:spLocks noChangeArrowheads="1"/>
          </p:cNvSpPr>
          <p:nvPr>
            <p:custDataLst>
              <p:tags r:id="rId59"/>
            </p:custDataLst>
          </p:nvPr>
        </p:nvSpPr>
        <p:spPr bwMode="auto">
          <a:xfrm>
            <a:off x="429815" y="3544661"/>
            <a:ext cx="4044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r>
              <a:rPr lang="zh-CN" altLang="en-US" sz="2000" b="1">
                <a:latin typeface="微软雅黑" panose="020b0503020204020204" pitchFamily="34" charset="-122"/>
                <a:ea typeface="微软雅黑" panose="020b0503020204020204" pitchFamily="34" charset="-122"/>
              </a:rPr>
              <a:t>二、物质的密度与温度有关</a:t>
            </a:r>
          </a:p>
        </p:txBody>
      </p:sp>
      <p:sp>
        <p:nvSpPr>
          <p:cNvPr id="75" name="Rectangle 7">
            <a:extLst>
              <a:ext uri="{FF2B5EF4-FFF2-40B4-BE49-F238E27FC236}">
                <a16:creationId xmlns:a16="http://schemas.microsoft.com/office/drawing/2014/main" id="{8188F78C-E1ED-3203-0B53-4610316B0526}"/>
              </a:ext>
            </a:extLst>
          </p:cNvPr>
          <p:cNvSpPr>
            <a:spLocks noChangeArrowheads="1"/>
          </p:cNvSpPr>
          <p:nvPr>
            <p:custDataLst>
              <p:tags r:id="rId60"/>
            </p:custDataLst>
          </p:nvPr>
        </p:nvSpPr>
        <p:spPr bwMode="auto">
          <a:xfrm>
            <a:off x="419187" y="4331533"/>
            <a:ext cx="38396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r>
              <a:rPr lang="zh-CN" altLang="en-US" sz="2000" b="1">
                <a:latin typeface="微软雅黑" panose="020b0503020204020204" pitchFamily="34" charset="-122"/>
                <a:ea typeface="微软雅黑" panose="020b0503020204020204" pitchFamily="34" charset="-122"/>
              </a:rPr>
              <a:t>三、密度知识的应用</a:t>
            </a:r>
          </a:p>
          <a:p>
            <a:r>
              <a:rPr lang="zh-CN" altLang="en-US" sz="2000" b="1">
                <a:latin typeface="微软雅黑" panose="020b0503020204020204" pitchFamily="34" charset="-122"/>
                <a:ea typeface="微软雅黑" panose="020b0503020204020204" pitchFamily="34" charset="-122"/>
              </a:rPr>
              <a:t>　　１、鉴别物质</a:t>
            </a:r>
          </a:p>
          <a:p>
            <a:r>
              <a:rPr lang="zh-CN" altLang="en-US" sz="2000" b="1">
                <a:latin typeface="微软雅黑" panose="020b0503020204020204" pitchFamily="34" charset="-122"/>
                <a:ea typeface="微软雅黑" panose="020b0503020204020204" pitchFamily="34" charset="-122"/>
              </a:rPr>
              <a:t>　　２、计算质量与体积</a:t>
            </a:r>
          </a:p>
          <a:p>
            <a:r>
              <a:rPr lang="zh-CN" altLang="en-US" sz="2000" b="1">
                <a:latin typeface="微软雅黑" panose="020b0503020204020204" pitchFamily="34" charset="-122"/>
                <a:ea typeface="微软雅黑" panose="020b0503020204020204" pitchFamily="34" charset="-122"/>
              </a:rPr>
              <a:t>　　３、选择合适的材料</a:t>
            </a:r>
          </a:p>
          <a:p>
            <a:r>
              <a:rPr lang="zh-CN" altLang="en-US" sz="2000" b="1">
                <a:latin typeface="微软雅黑" panose="020b0503020204020204" pitchFamily="34" charset="-122"/>
                <a:ea typeface="微软雅黑" panose="020b0503020204020204" pitchFamily="34" charset="-122"/>
              </a:rPr>
              <a:t>　　４、判断实心、空心</a:t>
            </a:r>
          </a:p>
        </p:txBody>
      </p:sp>
      <p:pic>
        <p:nvPicPr>
          <p:cNvPr id="1027" name="New picture"/>
          <p:cNvPicPr/>
          <p:nvPr>
            <p:custDataLst>
              <p:tags r:id="rId62"/>
            </p:custDataLst>
          </p:nvPr>
        </p:nvPicPr>
        <p:blipFill>
          <a:blip r:embed="rId61"/>
          <a:stretch>
            <a:fillRect/>
          </a:stretch>
        </p:blipFill>
        <p:spPr>
          <a:xfrm>
            <a:off x="11620500" y="10947400"/>
            <a:ext cx="342900" cy="254000"/>
          </a:xfrm>
          <a:prstGeom prst="cube">
            <a:avLst/>
          </a:prstGeom>
        </p:spPr>
      </p:pic>
    </p:spTree>
    <p:extLst>
      <p:ext uri="{BB962C8B-B14F-4D97-AF65-F5344CB8AC3E}">
        <p14:creationId xmlns:p14="http://schemas.microsoft.com/office/powerpoint/2010/main" val="3542351925"/>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矩形: 圆角 3">
            <a:extLst>
              <a:ext uri="{FF2B5EF4-FFF2-40B4-BE49-F238E27FC236}">
                <a16:creationId xmlns:a16="http://schemas.microsoft.com/office/drawing/2014/main" id="{DE71596B-B9E8-A41F-2243-9A26E0B59171}"/>
              </a:ext>
            </a:extLst>
          </p:cNvPr>
          <p:cNvSpPr/>
          <p:nvPr>
            <p:custDataLst>
              <p:tags r:id="rId53"/>
            </p:custDataLst>
          </p:nvPr>
        </p:nvSpPr>
        <p:spPr>
          <a:xfrm>
            <a:off x="681428" y="1338958"/>
            <a:ext cx="5292014" cy="4547344"/>
          </a:xfrm>
          <a:prstGeom prst="roundRect">
            <a:avLst>
              <a:gd name="adj" fmla="val 2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a:extLst>
              <a:ext uri="{FF2B5EF4-FFF2-40B4-BE49-F238E27FC236}">
                <a16:creationId xmlns:a16="http://schemas.microsoft.com/office/drawing/2014/main" id="{00C66D46-9ED0-3447-3984-B7F69A01D3DB}"/>
              </a:ext>
            </a:extLst>
          </p:cNvPr>
          <p:cNvSpPr txBox="1"/>
          <p:nvPr>
            <p:custDataLst>
              <p:tags r:id="rId54"/>
            </p:custDataLst>
          </p:nvPr>
        </p:nvSpPr>
        <p:spPr>
          <a:xfrm>
            <a:off x="818493" y="2180339"/>
            <a:ext cx="4919980" cy="1497654"/>
          </a:xfrm>
          <a:prstGeom prst="rect">
            <a:avLst/>
          </a:prstGeom>
          <a:noFill/>
        </p:spPr>
        <p:txBody>
          <a:bodyPr wrap="square" rtlCol="0">
            <a:spAutoFit/>
          </a:bodyPr>
          <a:lstStyle/>
          <a:p>
            <a:pPr>
              <a:lnSpc>
                <a:spcPct val="130000"/>
              </a:lnSpc>
            </a:pPr>
            <a:r>
              <a:rPr lang="zh-CN" altLang="en-US">
                <a:latin typeface="微软雅黑" panose="020b0503020204020204" charset="-122"/>
                <a:ea typeface="微软雅黑" panose="020b0503020204020204" charset="-122"/>
              </a:rPr>
              <a:t>早在公元200多年前，有位国王想制作一顶纯金的皇冠，于是国王将一块黄金交给金匠让他来制作。但是多疑的国王一直担心金匠会在制作过程中参假。</a:t>
            </a:r>
          </a:p>
        </p:txBody>
      </p:sp>
      <p:sp>
        <p:nvSpPr>
          <p:cNvPr id="64" name="文本框 63">
            <a:extLst>
              <a:ext uri="{FF2B5EF4-FFF2-40B4-BE49-F238E27FC236}">
                <a16:creationId xmlns:a16="http://schemas.microsoft.com/office/drawing/2014/main" id="{3AFD10BE-EE29-BC3D-62EC-0922F1954F5B}"/>
              </a:ext>
            </a:extLst>
          </p:cNvPr>
          <p:cNvSpPr txBox="1"/>
          <p:nvPr>
            <p:custDataLst>
              <p:tags r:id="rId55"/>
            </p:custDataLst>
          </p:nvPr>
        </p:nvSpPr>
        <p:spPr>
          <a:xfrm>
            <a:off x="928546" y="1338958"/>
            <a:ext cx="1895127" cy="742319"/>
          </a:xfrm>
          <a:prstGeom prst="rect">
            <a:avLst/>
          </a:prstGeom>
          <a:noFill/>
        </p:spPr>
        <p:txBody>
          <a:bodyPr wrap="square" rtlCol="0">
            <a:spAutoFit/>
          </a:bodyPr>
          <a:lstStyle/>
          <a:p>
            <a:pPr>
              <a:lnSpc>
                <a:spcPct val="130000"/>
              </a:lnSpc>
            </a:pPr>
            <a:r>
              <a:rPr lang="zh-CN" altLang="en-US" sz="36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charset="-122"/>
                <a:ea typeface="微软雅黑" panose="020b0503020204020204" charset="-122"/>
              </a:rPr>
              <a:t>金皇冠</a:t>
            </a:r>
          </a:p>
        </p:txBody>
      </p:sp>
      <p:sp>
        <p:nvSpPr>
          <p:cNvPr id="66" name="矩形: 圆角 65">
            <a:extLst>
              <a:ext uri="{FF2B5EF4-FFF2-40B4-BE49-F238E27FC236}">
                <a16:creationId xmlns:a16="http://schemas.microsoft.com/office/drawing/2014/main" id="{2CBC7B50-202E-031F-3788-2918EACB75DA}"/>
              </a:ext>
            </a:extLst>
          </p:cNvPr>
          <p:cNvSpPr/>
          <p:nvPr>
            <p:custDataLst>
              <p:tags r:id="rId56"/>
            </p:custDataLst>
          </p:nvPr>
        </p:nvSpPr>
        <p:spPr>
          <a:xfrm>
            <a:off x="6255668" y="1338958"/>
            <a:ext cx="5292014" cy="4547344"/>
          </a:xfrm>
          <a:prstGeom prst="roundRect">
            <a:avLst>
              <a:gd name="adj" fmla="val 2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custDataLst>
              <p:tags r:id="rId57"/>
            </p:custDataLst>
          </p:nvPr>
        </p:nvSpPr>
        <p:spPr bwMode="auto">
          <a:xfrm>
            <a:off x="6651367" y="34682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400">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endParaRPr>
          </a:p>
        </p:txBody>
      </p:sp>
      <p:sp>
        <p:nvSpPr>
          <p:cNvPr id="63" name="文本框 62">
            <a:extLst>
              <a:ext uri="{FF2B5EF4-FFF2-40B4-BE49-F238E27FC236}">
                <a16:creationId xmlns:a16="http://schemas.microsoft.com/office/drawing/2014/main" id="{0EC489CB-4955-988F-3AF5-A3974B12C68D}"/>
              </a:ext>
            </a:extLst>
          </p:cNvPr>
          <p:cNvSpPr txBox="1"/>
          <p:nvPr>
            <p:custDataLst>
              <p:tags r:id="rId58"/>
            </p:custDataLst>
          </p:nvPr>
        </p:nvSpPr>
        <p:spPr>
          <a:xfrm>
            <a:off x="6481885" y="2173425"/>
            <a:ext cx="4919980" cy="1465401"/>
          </a:xfrm>
          <a:prstGeom prst="rect">
            <a:avLst/>
          </a:prstGeom>
          <a:noFill/>
        </p:spPr>
        <p:txBody>
          <a:bodyPr wrap="square" rtlCol="0">
            <a:spAutoFit/>
          </a:bodyPr>
          <a:lstStyle/>
          <a:p>
            <a:pPr>
              <a:lnSpc>
                <a:spcPct val="130000"/>
              </a:lnSpc>
            </a:pPr>
            <a:r>
              <a:rPr lang="zh-CN" altLang="en-US" sz="1400">
                <a:latin typeface="微软雅黑" panose="020b0503020204020204" charset="-122"/>
                <a:ea typeface="微软雅黑" panose="020b0503020204020204" charset="-122"/>
              </a:rPr>
              <a:t>在王冠制作好后，国王让科学家阿基米德鉴定金匠有无参假。在当时科学技术不发达的年代，这个问题困扰着阿基米德。有天晚上阿基米德洗澡的过程中，无意发现了澡盆中的水溢出。茅厕顿开的阿基米德光着身子跑出来并结合密度的知识找到了鉴别方法，最终帮助国王找到真相。</a:t>
            </a:r>
          </a:p>
        </p:txBody>
      </p:sp>
      <p:sp>
        <p:nvSpPr>
          <p:cNvPr id="65" name="文本框 64">
            <a:extLst>
              <a:ext uri="{FF2B5EF4-FFF2-40B4-BE49-F238E27FC236}">
                <a16:creationId xmlns:a16="http://schemas.microsoft.com/office/drawing/2014/main" id="{A93DAFCA-20D2-2D81-E38D-F5F0DE4AA279}"/>
              </a:ext>
            </a:extLst>
          </p:cNvPr>
          <p:cNvSpPr txBox="1"/>
          <p:nvPr>
            <p:custDataLst>
              <p:tags r:id="rId59"/>
            </p:custDataLst>
          </p:nvPr>
        </p:nvSpPr>
        <p:spPr>
          <a:xfrm>
            <a:off x="6481885" y="1350072"/>
            <a:ext cx="2791029" cy="742319"/>
          </a:xfrm>
          <a:prstGeom prst="rect">
            <a:avLst/>
          </a:prstGeom>
          <a:noFill/>
        </p:spPr>
        <p:txBody>
          <a:bodyPr wrap="square" rtlCol="0">
            <a:spAutoFit/>
          </a:bodyPr>
          <a:lstStyle/>
          <a:p>
            <a:pPr>
              <a:lnSpc>
                <a:spcPct val="130000"/>
              </a:lnSpc>
            </a:pPr>
            <a:r>
              <a:rPr lang="zh-CN" altLang="en-US" sz="36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charset="-122"/>
                <a:ea typeface="微软雅黑" panose="020b0503020204020204" charset="-122"/>
              </a:rPr>
              <a:t>阿基米德</a:t>
            </a:r>
          </a:p>
        </p:txBody>
      </p:sp>
      <p:sp>
        <p:nvSpPr>
          <p:cNvPr id="67" name="文本框 66">
            <a:extLst>
              <a:ext uri="{FF2B5EF4-FFF2-40B4-BE49-F238E27FC236}">
                <a16:creationId xmlns:a16="http://schemas.microsoft.com/office/drawing/2014/main" id="{614E0A75-C508-0BC9-CBDE-DFBD380118C6}"/>
              </a:ext>
            </a:extLst>
          </p:cNvPr>
          <p:cNvSpPr txBox="1"/>
          <p:nvPr>
            <p:custDataLst>
              <p:tags r:id="rId60"/>
            </p:custDataLst>
          </p:nvPr>
        </p:nvSpPr>
        <p:spPr>
          <a:xfrm>
            <a:off x="699104" y="629742"/>
            <a:ext cx="919489" cy="453457"/>
          </a:xfrm>
          <a:prstGeom prst="rect">
            <a:avLst/>
          </a:prstGeom>
          <a:noFill/>
        </p:spPr>
        <p:txBody>
          <a:bodyPr wrap="square" rtlCol="0">
            <a:spAutoFit/>
          </a:bodyPr>
          <a:lstStyle/>
          <a:p>
            <a:pPr>
              <a:lnSpc>
                <a:spcPct val="130000"/>
              </a:lnSpc>
            </a:pPr>
            <a:r>
              <a:rPr lang="zh-CN" altLang="en-US" sz="2000" b="1">
                <a:latin typeface="微软雅黑" panose="020b0503020204020204" charset="-122"/>
                <a:ea typeface="微软雅黑" panose="020b0503020204020204" charset="-122"/>
              </a:rPr>
              <a:t>故事</a:t>
            </a:r>
          </a:p>
        </p:txBody>
      </p:sp>
      <p:pic>
        <p:nvPicPr>
          <p:cNvPr id="5" name="Picture 2">
            <a:extLst>
              <a:ext uri="{FF2B5EF4-FFF2-40B4-BE49-F238E27FC236}">
                <a16:creationId xmlns:a16="http://schemas.microsoft.com/office/drawing/2014/main" id="{D1176039-7265-1F5F-4B87-1F89E4AF1D99}"/>
              </a:ext>
            </a:extLst>
          </p:cNvPr>
          <p:cNvPicPr>
            <a:picLocks noChangeAspect="1" noChangeArrowheads="1"/>
          </p:cNvPicPr>
          <p:nvPr>
            <p:custDataLst>
              <p:tags r:id="rId63"/>
            </p:custDataLst>
          </p:nvPr>
        </p:nvPicPr>
        <p:blipFill>
          <a:blip r:embed="rId61">
            <a:extLst>
              <a:ext uri="{BEBA8EAE-BF5A-486C-A8C5-ECC9F3942E4B}">
                <a14:imgProps xmlns:a14="http://schemas.microsoft.com/office/drawing/2010/main">
                  <a14:imgLayer r:embed="rId6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2939337" y="3612630"/>
            <a:ext cx="2663442" cy="2130753"/>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a:extLst>
              <a:ext uri="{FF2B5EF4-FFF2-40B4-BE49-F238E27FC236}">
                <a16:creationId xmlns:a16="http://schemas.microsoft.com/office/drawing/2014/main" id="{C88B52D2-E526-F770-1982-163C7ABC1DF3}"/>
              </a:ext>
            </a:extLst>
          </p:cNvPr>
          <p:cNvPicPr>
            <a:picLocks noChangeAspect="1"/>
          </p:cNvPicPr>
          <p:nvPr>
            <p:custDataLst>
              <p:tags r:id="rId65"/>
            </p:custDataLst>
          </p:nvPr>
        </p:nvPicPr>
        <p:blipFill>
          <a:blip r:embed="rId64">
            <a:clrChange>
              <a:clrFrom>
                <a:srgbClr val="000000"/>
              </a:clrFrom>
              <a:clrTo>
                <a:srgbClr val="000000">
                  <a:alpha val="0"/>
                </a:srgbClr>
              </a:clrTo>
            </a:clrChange>
          </a:blip>
          <a:stretch>
            <a:fillRect/>
          </a:stretch>
        </p:blipFill>
        <p:spPr>
          <a:xfrm>
            <a:off x="9348221" y="3468296"/>
            <a:ext cx="1867940" cy="2316246"/>
          </a:xfrm>
          <a:prstGeom prst="rect">
            <a:avLst/>
          </a:prstGeom>
        </p:spPr>
      </p:pic>
    </p:spTree>
    <p:extLst>
      <p:ext uri="{BB962C8B-B14F-4D97-AF65-F5344CB8AC3E}">
        <p14:creationId xmlns:p14="http://schemas.microsoft.com/office/powerpoint/2010/main" val="4083941210"/>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矩形: 圆角 3">
            <a:extLst>
              <a:ext uri="{FF2B5EF4-FFF2-40B4-BE49-F238E27FC236}">
                <a16:creationId xmlns:a16="http://schemas.microsoft.com/office/drawing/2014/main" id="{DE71596B-B9E8-A41F-2243-9A26E0B59171}"/>
              </a:ext>
            </a:extLst>
          </p:cNvPr>
          <p:cNvSpPr/>
          <p:nvPr>
            <p:custDataLst>
              <p:tags r:id="rId53"/>
            </p:custDataLst>
          </p:nvPr>
        </p:nvSpPr>
        <p:spPr>
          <a:xfrm>
            <a:off x="-13339372" y="-6037202"/>
            <a:ext cx="5292014" cy="4547344"/>
          </a:xfrm>
          <a:prstGeom prst="roundRect">
            <a:avLst>
              <a:gd name="adj" fmla="val 2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a:extLst>
              <a:ext uri="{FF2B5EF4-FFF2-40B4-BE49-F238E27FC236}">
                <a16:creationId xmlns:a16="http://schemas.microsoft.com/office/drawing/2014/main" id="{00C66D46-9ED0-3447-3984-B7F69A01D3DB}"/>
              </a:ext>
            </a:extLst>
          </p:cNvPr>
          <p:cNvSpPr txBox="1"/>
          <p:nvPr>
            <p:custDataLst>
              <p:tags r:id="rId54"/>
            </p:custDataLst>
          </p:nvPr>
        </p:nvSpPr>
        <p:spPr>
          <a:xfrm>
            <a:off x="-13202307" y="-5195821"/>
            <a:ext cx="4919980" cy="1497654"/>
          </a:xfrm>
          <a:prstGeom prst="rect">
            <a:avLst/>
          </a:prstGeom>
          <a:noFill/>
        </p:spPr>
        <p:txBody>
          <a:bodyPr wrap="square" rtlCol="0">
            <a:spAutoFit/>
          </a:bodyPr>
          <a:lstStyle/>
          <a:p>
            <a:pPr>
              <a:lnSpc>
                <a:spcPct val="130000"/>
              </a:lnSpc>
            </a:pPr>
            <a:r>
              <a:rPr lang="zh-CN" altLang="en-US">
                <a:latin typeface="微软雅黑" panose="020b0503020204020204" charset="-122"/>
                <a:ea typeface="微软雅黑" panose="020b0503020204020204" charset="-122"/>
              </a:rPr>
              <a:t>早在公元200多年前，有位国王想制作一顶纯金的皇冠，于是国王将一块黄金交给金匠让他来制作。但是多疑的国王一直担心金匠会在制作过程中参假。</a:t>
            </a:r>
          </a:p>
        </p:txBody>
      </p:sp>
      <p:sp>
        <p:nvSpPr>
          <p:cNvPr id="64" name="文本框 63">
            <a:extLst>
              <a:ext uri="{FF2B5EF4-FFF2-40B4-BE49-F238E27FC236}">
                <a16:creationId xmlns:a16="http://schemas.microsoft.com/office/drawing/2014/main" id="{3AFD10BE-EE29-BC3D-62EC-0922F1954F5B}"/>
              </a:ext>
            </a:extLst>
          </p:cNvPr>
          <p:cNvSpPr txBox="1"/>
          <p:nvPr>
            <p:custDataLst>
              <p:tags r:id="rId55"/>
            </p:custDataLst>
          </p:nvPr>
        </p:nvSpPr>
        <p:spPr>
          <a:xfrm>
            <a:off x="-13092254" y="-6037202"/>
            <a:ext cx="1895127" cy="742319"/>
          </a:xfrm>
          <a:prstGeom prst="rect">
            <a:avLst/>
          </a:prstGeom>
          <a:noFill/>
        </p:spPr>
        <p:txBody>
          <a:bodyPr wrap="square" rtlCol="0">
            <a:spAutoFit/>
          </a:bodyPr>
          <a:lstStyle/>
          <a:p>
            <a:pPr>
              <a:lnSpc>
                <a:spcPct val="130000"/>
              </a:lnSpc>
            </a:pPr>
            <a:r>
              <a:rPr lang="zh-CN" altLang="en-US" sz="36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charset="-122"/>
                <a:ea typeface="微软雅黑" panose="020b0503020204020204" charset="-122"/>
              </a:rPr>
              <a:t>金皇冠</a:t>
            </a:r>
          </a:p>
        </p:txBody>
      </p:sp>
      <p:sp>
        <p:nvSpPr>
          <p:cNvPr id="66" name="矩形: 圆角 65">
            <a:extLst>
              <a:ext uri="{FF2B5EF4-FFF2-40B4-BE49-F238E27FC236}">
                <a16:creationId xmlns:a16="http://schemas.microsoft.com/office/drawing/2014/main" id="{2CBC7B50-202E-031F-3788-2918EACB75DA}"/>
              </a:ext>
            </a:extLst>
          </p:cNvPr>
          <p:cNvSpPr/>
          <p:nvPr>
            <p:custDataLst>
              <p:tags r:id="rId56"/>
            </p:custDataLst>
          </p:nvPr>
        </p:nvSpPr>
        <p:spPr>
          <a:xfrm>
            <a:off x="-7765132" y="-6037202"/>
            <a:ext cx="5292014" cy="4547344"/>
          </a:xfrm>
          <a:prstGeom prst="roundRect">
            <a:avLst>
              <a:gd name="adj" fmla="val 2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custDataLst>
              <p:tags r:id="rId57"/>
            </p:custDataLst>
          </p:nvPr>
        </p:nvSpPr>
        <p:spPr bwMode="auto">
          <a:xfrm>
            <a:off x="-7369433" y="-39078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400">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endParaRPr>
          </a:p>
        </p:txBody>
      </p:sp>
      <p:sp>
        <p:nvSpPr>
          <p:cNvPr id="63" name="文本框 62">
            <a:extLst>
              <a:ext uri="{FF2B5EF4-FFF2-40B4-BE49-F238E27FC236}">
                <a16:creationId xmlns:a16="http://schemas.microsoft.com/office/drawing/2014/main" id="{0EC489CB-4955-988F-3AF5-A3974B12C68D}"/>
              </a:ext>
            </a:extLst>
          </p:cNvPr>
          <p:cNvSpPr txBox="1"/>
          <p:nvPr>
            <p:custDataLst>
              <p:tags r:id="rId58"/>
            </p:custDataLst>
          </p:nvPr>
        </p:nvSpPr>
        <p:spPr>
          <a:xfrm>
            <a:off x="-7538915" y="-5202735"/>
            <a:ext cx="4919980" cy="1465401"/>
          </a:xfrm>
          <a:prstGeom prst="rect">
            <a:avLst/>
          </a:prstGeom>
          <a:noFill/>
        </p:spPr>
        <p:txBody>
          <a:bodyPr wrap="square" rtlCol="0">
            <a:spAutoFit/>
          </a:bodyPr>
          <a:lstStyle/>
          <a:p>
            <a:pPr>
              <a:lnSpc>
                <a:spcPct val="130000"/>
              </a:lnSpc>
            </a:pPr>
            <a:r>
              <a:rPr lang="zh-CN" altLang="en-US" sz="1400">
                <a:latin typeface="微软雅黑" panose="020b0503020204020204" charset="-122"/>
                <a:ea typeface="微软雅黑" panose="020b0503020204020204" charset="-122"/>
              </a:rPr>
              <a:t>在王冠制作好后，国王让科学家阿基米德鉴定金匠有无参假。在当时科学技术不发达的年代，这个问题困扰着阿基米德。有天晚上阿基米德洗澡的过程中，无意发现了澡盆中的水溢出。茅厕顿开的阿基米德光着身子跑出来并结合密度的知识找到了鉴别方法，最终帮助国王找到真相。</a:t>
            </a:r>
          </a:p>
        </p:txBody>
      </p:sp>
      <p:sp>
        <p:nvSpPr>
          <p:cNvPr id="65" name="文本框 64">
            <a:extLst>
              <a:ext uri="{FF2B5EF4-FFF2-40B4-BE49-F238E27FC236}">
                <a16:creationId xmlns:a16="http://schemas.microsoft.com/office/drawing/2014/main" id="{A93DAFCA-20D2-2D81-E38D-F5F0DE4AA279}"/>
              </a:ext>
            </a:extLst>
          </p:cNvPr>
          <p:cNvSpPr txBox="1"/>
          <p:nvPr>
            <p:custDataLst>
              <p:tags r:id="rId59"/>
            </p:custDataLst>
          </p:nvPr>
        </p:nvSpPr>
        <p:spPr>
          <a:xfrm>
            <a:off x="-7538915" y="-6026088"/>
            <a:ext cx="2791029" cy="742319"/>
          </a:xfrm>
          <a:prstGeom prst="rect">
            <a:avLst/>
          </a:prstGeom>
          <a:noFill/>
        </p:spPr>
        <p:txBody>
          <a:bodyPr wrap="square" rtlCol="0">
            <a:spAutoFit/>
          </a:bodyPr>
          <a:lstStyle/>
          <a:p>
            <a:pPr>
              <a:lnSpc>
                <a:spcPct val="130000"/>
              </a:lnSpc>
            </a:pPr>
            <a:r>
              <a:rPr lang="zh-CN" altLang="en-US" sz="36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charset="-122"/>
                <a:ea typeface="微软雅黑" panose="020b0503020204020204" charset="-122"/>
              </a:rPr>
              <a:t>阿基米德</a:t>
            </a:r>
          </a:p>
        </p:txBody>
      </p:sp>
      <p:sp>
        <p:nvSpPr>
          <p:cNvPr id="67" name="文本框 66">
            <a:extLst>
              <a:ext uri="{FF2B5EF4-FFF2-40B4-BE49-F238E27FC236}">
                <a16:creationId xmlns:a16="http://schemas.microsoft.com/office/drawing/2014/main" id="{614E0A75-C508-0BC9-CBDE-DFBD380118C6}"/>
              </a:ext>
            </a:extLst>
          </p:cNvPr>
          <p:cNvSpPr txBox="1"/>
          <p:nvPr>
            <p:custDataLst>
              <p:tags r:id="rId60"/>
            </p:custDataLst>
          </p:nvPr>
        </p:nvSpPr>
        <p:spPr>
          <a:xfrm>
            <a:off x="-13321695" y="-6746418"/>
            <a:ext cx="919489" cy="453457"/>
          </a:xfrm>
          <a:prstGeom prst="rect">
            <a:avLst/>
          </a:prstGeom>
          <a:noFill/>
        </p:spPr>
        <p:txBody>
          <a:bodyPr wrap="square" rtlCol="0">
            <a:spAutoFit/>
          </a:bodyPr>
          <a:lstStyle/>
          <a:p>
            <a:pPr>
              <a:lnSpc>
                <a:spcPct val="130000"/>
              </a:lnSpc>
            </a:pPr>
            <a:r>
              <a:rPr lang="zh-CN" altLang="en-US" sz="2000" b="1">
                <a:latin typeface="微软雅黑" panose="020b0503020204020204" charset="-122"/>
                <a:ea typeface="微软雅黑" panose="020b0503020204020204" charset="-122"/>
              </a:rPr>
              <a:t>故事</a:t>
            </a:r>
          </a:p>
        </p:txBody>
      </p:sp>
      <p:pic>
        <p:nvPicPr>
          <p:cNvPr id="5" name="Picture 2">
            <a:extLst>
              <a:ext uri="{FF2B5EF4-FFF2-40B4-BE49-F238E27FC236}">
                <a16:creationId xmlns:a16="http://schemas.microsoft.com/office/drawing/2014/main" id="{D1176039-7265-1F5F-4B87-1F89E4AF1D99}"/>
              </a:ext>
            </a:extLst>
          </p:cNvPr>
          <p:cNvPicPr>
            <a:picLocks noChangeAspect="1" noChangeArrowheads="1"/>
          </p:cNvPicPr>
          <p:nvPr>
            <p:custDataLst>
              <p:tags r:id="rId63"/>
            </p:custDataLst>
          </p:nvPr>
        </p:nvPicPr>
        <p:blipFill>
          <a:blip r:embed="rId61">
            <a:extLst>
              <a:ext uri="{BEBA8EAE-BF5A-486C-A8C5-ECC9F3942E4B}">
                <a14:imgProps xmlns:a14="http://schemas.microsoft.com/office/drawing/2010/main">
                  <a14:imgLayer r:embed="rId6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11081463" y="-3763530"/>
            <a:ext cx="2663442" cy="2130753"/>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a:extLst>
              <a:ext uri="{FF2B5EF4-FFF2-40B4-BE49-F238E27FC236}">
                <a16:creationId xmlns:a16="http://schemas.microsoft.com/office/drawing/2014/main" id="{C88B52D2-E526-F770-1982-163C7ABC1DF3}"/>
              </a:ext>
            </a:extLst>
          </p:cNvPr>
          <p:cNvPicPr>
            <a:picLocks noChangeAspect="1"/>
          </p:cNvPicPr>
          <p:nvPr>
            <p:custDataLst>
              <p:tags r:id="rId65"/>
            </p:custDataLst>
          </p:nvPr>
        </p:nvPicPr>
        <p:blipFill>
          <a:blip r:embed="rId64">
            <a:clrChange>
              <a:clrFrom>
                <a:srgbClr val="000000"/>
              </a:clrFrom>
              <a:clrTo>
                <a:srgbClr val="000000">
                  <a:alpha val="0"/>
                </a:srgbClr>
              </a:clrTo>
            </a:clrChange>
          </a:blip>
          <a:stretch>
            <a:fillRect/>
          </a:stretch>
        </p:blipFill>
        <p:spPr>
          <a:xfrm>
            <a:off x="-4672579" y="-3907864"/>
            <a:ext cx="1867940" cy="2316246"/>
          </a:xfrm>
          <a:prstGeom prst="rect">
            <a:avLst/>
          </a:prstGeom>
        </p:spPr>
      </p:pic>
      <p:sp>
        <p:nvSpPr>
          <p:cNvPr id="68" name="Text Box 2">
            <a:extLst>
              <a:ext uri="{FF2B5EF4-FFF2-40B4-BE49-F238E27FC236}">
                <a16:creationId xmlns:a16="http://schemas.microsoft.com/office/drawing/2014/main" id="{74F685B4-210E-F26B-B25F-97E7314E0D56}"/>
              </a:ext>
            </a:extLst>
          </p:cNvPr>
          <p:cNvSpPr/>
          <p:nvPr>
            <p:custDataLst>
              <p:tags r:id="rId66"/>
            </p:custDataLst>
          </p:nvPr>
        </p:nvSpPr>
        <p:spPr>
          <a:xfrm>
            <a:off x="333837" y="1557338"/>
            <a:ext cx="9264735" cy="40011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１、通过密度表，找出通常情况下，铜、石蜡、汞、纯水、空气的密度。</a:t>
            </a:r>
            <a:endParaRPr sz="2000" b="1">
              <a:latin typeface="黑体" panose="02010609060101010101" pitchFamily="49" charset="-122"/>
              <a:ea typeface="黑体" panose="02010609060101010101" pitchFamily="49" charset="-122"/>
            </a:endParaRPr>
          </a:p>
        </p:txBody>
      </p:sp>
      <p:sp>
        <p:nvSpPr>
          <p:cNvPr id="69" name="Text Box 5">
            <a:extLst>
              <a:ext uri="{FF2B5EF4-FFF2-40B4-BE49-F238E27FC236}">
                <a16:creationId xmlns:a16="http://schemas.microsoft.com/office/drawing/2014/main" id="{1EE1C7C2-4A1A-8F29-57B5-DDDDE47353A0}"/>
              </a:ext>
            </a:extLst>
          </p:cNvPr>
          <p:cNvSpPr>
            <a:spLocks noChangeArrowheads="1"/>
          </p:cNvSpPr>
          <p:nvPr>
            <p:custDataLst>
              <p:tags r:id="rId67"/>
            </p:custDataLst>
          </p:nvPr>
        </p:nvSpPr>
        <p:spPr bwMode="auto">
          <a:xfrm>
            <a:off x="333837" y="750802"/>
            <a:ext cx="3982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ct val="50000"/>
              </a:spcBef>
            </a:pPr>
            <a:r>
              <a:rPr lang="zh-CN" altLang="en-US" sz="2000" b="1">
                <a:ea typeface="黑体" panose="02010609060101010101" pitchFamily="49" charset="-122"/>
              </a:rPr>
              <a:t>实践一：查密度表，探寻规律</a:t>
            </a:r>
          </a:p>
        </p:txBody>
      </p:sp>
      <p:sp>
        <p:nvSpPr>
          <p:cNvPr id="70" name="Text Box 6">
            <a:extLst>
              <a:ext uri="{FF2B5EF4-FFF2-40B4-BE49-F238E27FC236}">
                <a16:creationId xmlns:a16="http://schemas.microsoft.com/office/drawing/2014/main" id="{A6D0EEF9-1911-02F3-0760-BC6C7C4792E5}"/>
              </a:ext>
            </a:extLst>
          </p:cNvPr>
          <p:cNvSpPr/>
          <p:nvPr>
            <p:custDataLst>
              <p:tags r:id="rId68"/>
            </p:custDataLst>
          </p:nvPr>
        </p:nvSpPr>
        <p:spPr>
          <a:xfrm>
            <a:off x="333837" y="2348061"/>
            <a:ext cx="76962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２、根据密度表的内容，归纳常见物质密度的规律。</a:t>
            </a:r>
            <a:endParaRPr sz="2000" b="1">
              <a:latin typeface="黑体" panose="02010609060101010101" pitchFamily="49" charset="-122"/>
              <a:ea typeface="黑体" panose="02010609060101010101" pitchFamily="49" charset="-122"/>
            </a:endParaRPr>
          </a:p>
        </p:txBody>
      </p:sp>
      <p:sp>
        <p:nvSpPr>
          <p:cNvPr id="71" name="Text Box 7">
            <a:extLst>
              <a:ext uri="{FF2B5EF4-FFF2-40B4-BE49-F238E27FC236}">
                <a16:creationId xmlns:a16="http://schemas.microsoft.com/office/drawing/2014/main" id="{4C2F7EEA-94FA-F812-9D09-F1F4F69A9923}"/>
              </a:ext>
            </a:extLst>
          </p:cNvPr>
          <p:cNvSpPr/>
          <p:nvPr>
            <p:custDataLst>
              <p:tags r:id="rId69"/>
            </p:custDataLst>
          </p:nvPr>
        </p:nvSpPr>
        <p:spPr>
          <a:xfrm>
            <a:off x="184824" y="2999496"/>
            <a:ext cx="7082341" cy="1323439"/>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（１）每种物质都有自己的密度，不同物质，密度一般不同。</a:t>
            </a:r>
          </a:p>
          <a:p>
            <a:pPr>
              <a:spcBef>
                <a:spcPct val="50000"/>
              </a:spcBef>
            </a:pP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（２）同种物质，状态不同，其密度一般不同。 </a:t>
            </a:r>
            <a:endParaRPr lang="en-US"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endParaRPr>
          </a:p>
          <a:p>
            <a:pPr>
              <a:spcBef>
                <a:spcPct val="50000"/>
              </a:spcBef>
            </a:pP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（３）一般的，固体密度</a:t>
            </a:r>
            <a:r>
              <a:rPr lang="en-US" altLang="zh-CN"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&gt;</a:t>
            </a: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液体密度</a:t>
            </a:r>
            <a:r>
              <a:rPr lang="en-US" altLang="zh-CN"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&gt;</a:t>
            </a: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气体密度。</a:t>
            </a:r>
            <a:r>
              <a:rPr sz="2000" b="1">
                <a:ln w="9525" cap="flat" cmpd="sng" algn="ctr">
                  <a:noFill/>
                  <a:prstDash val="solid"/>
                  <a:round/>
                  <a:headEnd type="none" w="med" len="med"/>
                  <a:tailEnd type="none" w="med" len="med"/>
                </a:ln>
                <a:solidFill>
                  <a:srgbClr val="009900"/>
                </a:solidFill>
                <a:latin typeface="黑体" panose="02010609060101010101" pitchFamily="49" charset="-122"/>
                <a:ea typeface="黑体" panose="02010609060101010101" pitchFamily="49" charset="-122"/>
                <a:sym typeface="Wingdings"/>
              </a:rPr>
              <a:t> </a:t>
            </a:r>
            <a:endParaRPr sz="2000" b="1">
              <a:solidFill>
                <a:srgbClr val="0099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15319699"/>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diamond(in)">
                                      <p:cBhvr>
                                        <p:cTn id="7" dur="500" fill="hold"/>
                                        <p:tgtEl>
                                          <p:spTgt spid="6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diamond(in)">
                                      <p:cBhvr>
                                        <p:cTn id="12" dur="500" fill="hold"/>
                                        <p:tgtEl>
                                          <p:spTgt spid="7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amond(in)">
                                      <p:cBhvr>
                                        <p:cTn id="17" dur="500" fill="hold"/>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7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 Box 2">
            <a:extLst>
              <a:ext uri="{FF2B5EF4-FFF2-40B4-BE49-F238E27FC236}">
                <a16:creationId xmlns:a16="http://schemas.microsoft.com/office/drawing/2014/main" id="{74F685B4-210E-F26B-B25F-97E7314E0D56}"/>
              </a:ext>
            </a:extLst>
          </p:cNvPr>
          <p:cNvSpPr/>
          <p:nvPr>
            <p:custDataLst>
              <p:tags r:id="rId53"/>
            </p:custDataLst>
          </p:nvPr>
        </p:nvSpPr>
        <p:spPr>
          <a:xfrm>
            <a:off x="-8444403" y="2424083"/>
            <a:ext cx="6647132" cy="707886"/>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１、通过密度表，找出通常情况下，铜、石蜡、汞、纯水、空气的密度。</a:t>
            </a:r>
            <a:endParaRPr sz="2000" b="1">
              <a:latin typeface="黑体" panose="02010609060101010101" pitchFamily="49" charset="-122"/>
              <a:ea typeface="黑体" panose="02010609060101010101" pitchFamily="49" charset="-122"/>
            </a:endParaRPr>
          </a:p>
        </p:txBody>
      </p:sp>
      <p:sp>
        <p:nvSpPr>
          <p:cNvPr id="69" name="Text Box 5">
            <a:extLst>
              <a:ext uri="{FF2B5EF4-FFF2-40B4-BE49-F238E27FC236}">
                <a16:creationId xmlns:a16="http://schemas.microsoft.com/office/drawing/2014/main" id="{1EE1C7C2-4A1A-8F29-57B5-DDDDE47353A0}"/>
              </a:ext>
            </a:extLst>
          </p:cNvPr>
          <p:cNvSpPr>
            <a:spLocks noChangeArrowheads="1"/>
          </p:cNvSpPr>
          <p:nvPr>
            <p:custDataLst>
              <p:tags r:id="rId54"/>
            </p:custDataLst>
          </p:nvPr>
        </p:nvSpPr>
        <p:spPr bwMode="auto">
          <a:xfrm>
            <a:off x="-8977803" y="1357283"/>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zh-CN" altLang="en-US" sz="2000" b="1">
                <a:solidFill>
                  <a:srgbClr val="063CD6"/>
                </a:solidFill>
                <a:ea typeface="黑体" panose="02010609060101010101" pitchFamily="49" charset="-122"/>
              </a:rPr>
              <a:t>活动一：查密度表，探寻规律</a:t>
            </a:r>
          </a:p>
        </p:txBody>
      </p:sp>
      <p:sp>
        <p:nvSpPr>
          <p:cNvPr id="70" name="Text Box 6">
            <a:extLst>
              <a:ext uri="{FF2B5EF4-FFF2-40B4-BE49-F238E27FC236}">
                <a16:creationId xmlns:a16="http://schemas.microsoft.com/office/drawing/2014/main" id="{A6D0EEF9-1911-02F3-0760-BC6C7C4792E5}"/>
              </a:ext>
            </a:extLst>
          </p:cNvPr>
          <p:cNvSpPr/>
          <p:nvPr>
            <p:custDataLst>
              <p:tags r:id="rId55"/>
            </p:custDataLst>
          </p:nvPr>
        </p:nvSpPr>
        <p:spPr>
          <a:xfrm>
            <a:off x="-8444403" y="4143987"/>
            <a:ext cx="76962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２、根据密度表的内容，归纳常见物质密度的规律。</a:t>
            </a:r>
            <a:endParaRPr sz="2000" b="1">
              <a:latin typeface="黑体" panose="02010609060101010101" pitchFamily="49" charset="-122"/>
              <a:ea typeface="黑体" panose="02010609060101010101" pitchFamily="49" charset="-122"/>
            </a:endParaRPr>
          </a:p>
        </p:txBody>
      </p:sp>
      <p:sp>
        <p:nvSpPr>
          <p:cNvPr id="71" name="Text Box 7">
            <a:extLst>
              <a:ext uri="{FF2B5EF4-FFF2-40B4-BE49-F238E27FC236}">
                <a16:creationId xmlns:a16="http://schemas.microsoft.com/office/drawing/2014/main" id="{4C2F7EEA-94FA-F812-9D09-F1F4F69A9923}"/>
              </a:ext>
            </a:extLst>
          </p:cNvPr>
          <p:cNvSpPr/>
          <p:nvPr>
            <p:custDataLst>
              <p:tags r:id="rId56"/>
            </p:custDataLst>
          </p:nvPr>
        </p:nvSpPr>
        <p:spPr>
          <a:xfrm>
            <a:off x="-8292003" y="5243483"/>
            <a:ext cx="6494732" cy="1477328"/>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（１）每种物质都有自己的密度，不同物质，密度一般不同。</a:t>
            </a:r>
          </a:p>
          <a:p>
            <a:pPr>
              <a:spcBef>
                <a:spcPct val="50000"/>
              </a:spcBef>
            </a:pP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（２）同种物质，状态不同，其密度一般不同。 （３）一般的，固体密度</a:t>
            </a:r>
            <a:r>
              <a:rPr lang="en-US" altLang="zh-CN"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&gt;</a:t>
            </a: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液体密度</a:t>
            </a:r>
            <a:r>
              <a:rPr lang="en-US" altLang="zh-CN"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&gt;</a:t>
            </a:r>
            <a:r>
              <a:rPr sz="2000" b="1">
                <a:ln w="9525" cap="flat" cmpd="sng" algn="ctr">
                  <a:noFill/>
                  <a:prstDash val="solid"/>
                  <a:round/>
                  <a:headEnd type="none" w="med" len="med"/>
                  <a:tailEnd type="none" w="med" len="med"/>
                </a:ln>
                <a:solidFill>
                  <a:srgbClr val="000000"/>
                </a:solidFill>
                <a:latin typeface="黑体" panose="02010609060101010101" pitchFamily="49" charset="-122"/>
                <a:ea typeface="黑体" panose="02010609060101010101" pitchFamily="49" charset="-122"/>
                <a:sym typeface="Wingdings"/>
              </a:rPr>
              <a:t>气体密度。</a:t>
            </a:r>
            <a:r>
              <a:rPr sz="2000" b="1">
                <a:ln w="9525" cap="flat" cmpd="sng" algn="ctr">
                  <a:noFill/>
                  <a:prstDash val="solid"/>
                  <a:round/>
                  <a:headEnd type="none" w="med" len="med"/>
                  <a:tailEnd type="none" w="med" len="med"/>
                </a:ln>
                <a:solidFill>
                  <a:srgbClr val="009900"/>
                </a:solidFill>
                <a:latin typeface="黑体" panose="02010609060101010101" pitchFamily="49" charset="-122"/>
                <a:ea typeface="黑体" panose="02010609060101010101" pitchFamily="49" charset="-122"/>
                <a:sym typeface="Wingdings"/>
              </a:rPr>
              <a:t> </a:t>
            </a:r>
            <a:endParaRPr sz="2000" b="1">
              <a:solidFill>
                <a:srgbClr val="009900"/>
              </a:solidFill>
              <a:latin typeface="黑体" panose="02010609060101010101" pitchFamily="49" charset="-122"/>
              <a:ea typeface="黑体" panose="02010609060101010101" pitchFamily="49" charset="-122"/>
            </a:endParaRPr>
          </a:p>
        </p:txBody>
      </p:sp>
      <p:sp>
        <p:nvSpPr>
          <p:cNvPr id="72" name="Text Box 2">
            <a:extLst>
              <a:ext uri="{FF2B5EF4-FFF2-40B4-BE49-F238E27FC236}">
                <a16:creationId xmlns:a16="http://schemas.microsoft.com/office/drawing/2014/main" id="{633B62AB-5ED3-8E2C-6397-CA2556E957AF}"/>
              </a:ext>
            </a:extLst>
          </p:cNvPr>
          <p:cNvSpPr>
            <a:spLocks noChangeArrowheads="1"/>
          </p:cNvSpPr>
          <p:nvPr>
            <p:custDataLst>
              <p:tags r:id="rId57"/>
            </p:custDataLst>
          </p:nvPr>
        </p:nvSpPr>
        <p:spPr bwMode="auto">
          <a:xfrm>
            <a:off x="383585" y="576611"/>
            <a:ext cx="4228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ct val="50000"/>
              </a:spcBef>
            </a:pPr>
            <a:r>
              <a:rPr lang="zh-CN" altLang="en-US" sz="2400" b="1">
                <a:solidFill>
                  <a:srgbClr val="0070C0"/>
                </a:solidFill>
                <a:latin typeface="微软雅黑" panose="020b0503020204020204" pitchFamily="34" charset="-122"/>
                <a:ea typeface="微软雅黑" panose="020b0503020204020204" pitchFamily="34" charset="-122"/>
              </a:rPr>
              <a:t>实践二：密度与温度</a:t>
            </a:r>
          </a:p>
        </p:txBody>
      </p:sp>
      <p:sp>
        <p:nvSpPr>
          <p:cNvPr id="3" name="矩形: 圆角 2">
            <a:extLst>
              <a:ext uri="{FF2B5EF4-FFF2-40B4-BE49-F238E27FC236}">
                <a16:creationId xmlns:a16="http://schemas.microsoft.com/office/drawing/2014/main" id="{0D05C32E-4C24-C77F-8937-1F8899170F8D}"/>
              </a:ext>
            </a:extLst>
          </p:cNvPr>
          <p:cNvSpPr/>
          <p:nvPr>
            <p:custDataLst>
              <p:tags r:id="rId58"/>
            </p:custDataLst>
          </p:nvPr>
        </p:nvSpPr>
        <p:spPr>
          <a:xfrm>
            <a:off x="-21214" y="1287759"/>
            <a:ext cx="12224521" cy="1320436"/>
          </a:xfrm>
          <a:prstGeom prst="roundRect">
            <a:avLst>
              <a:gd name="adj" fmla="val 5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Text Box 8">
            <a:extLst>
              <a:ext uri="{FF2B5EF4-FFF2-40B4-BE49-F238E27FC236}">
                <a16:creationId xmlns:a16="http://schemas.microsoft.com/office/drawing/2014/main" id="{2D8E0631-BC8C-CE4B-6B5C-33BDFA0A04D4}"/>
              </a:ext>
            </a:extLst>
          </p:cNvPr>
          <p:cNvSpPr/>
          <p:nvPr>
            <p:custDataLst>
              <p:tags r:id="rId59"/>
            </p:custDataLst>
          </p:nvPr>
        </p:nvSpPr>
        <p:spPr>
          <a:xfrm>
            <a:off x="6606099" y="1689937"/>
            <a:ext cx="15240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向下凹陷</a:t>
            </a:r>
            <a:endParaRPr sz="2000" b="1">
              <a:latin typeface="微软雅黑" panose="020b0503020204020204" pitchFamily="34" charset="-122"/>
              <a:ea typeface="微软雅黑" panose="020b0503020204020204" pitchFamily="34" charset="-122"/>
            </a:endParaRPr>
          </a:p>
        </p:txBody>
      </p:sp>
      <p:sp>
        <p:nvSpPr>
          <p:cNvPr id="80" name="Text Box 11">
            <a:extLst>
              <a:ext uri="{FF2B5EF4-FFF2-40B4-BE49-F238E27FC236}">
                <a16:creationId xmlns:a16="http://schemas.microsoft.com/office/drawing/2014/main" id="{9A834B6F-8450-DE3E-B067-6234692F8097}"/>
              </a:ext>
            </a:extLst>
          </p:cNvPr>
          <p:cNvSpPr/>
          <p:nvPr>
            <p:custDataLst>
              <p:tags r:id="rId60"/>
            </p:custDataLst>
          </p:nvPr>
        </p:nvSpPr>
        <p:spPr>
          <a:xfrm>
            <a:off x="4612349" y="2129109"/>
            <a:ext cx="9906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变大</a:t>
            </a:r>
            <a:endParaRPr sz="2000" b="1">
              <a:latin typeface="微软雅黑" panose="020b0503020204020204" pitchFamily="34" charset="-122"/>
              <a:ea typeface="微软雅黑" panose="020b0503020204020204" pitchFamily="34" charset="-122"/>
            </a:endParaRPr>
          </a:p>
        </p:txBody>
      </p:sp>
      <p:sp>
        <p:nvSpPr>
          <p:cNvPr id="81" name="Text Box 12">
            <a:extLst>
              <a:ext uri="{FF2B5EF4-FFF2-40B4-BE49-F238E27FC236}">
                <a16:creationId xmlns:a16="http://schemas.microsoft.com/office/drawing/2014/main" id="{B71ACDB0-2EE8-9164-E557-FFBE5C69EBB9}"/>
              </a:ext>
            </a:extLst>
          </p:cNvPr>
          <p:cNvSpPr/>
          <p:nvPr>
            <p:custDataLst>
              <p:tags r:id="rId61"/>
            </p:custDataLst>
          </p:nvPr>
        </p:nvSpPr>
        <p:spPr>
          <a:xfrm>
            <a:off x="6318000" y="2144755"/>
            <a:ext cx="9144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变小</a:t>
            </a:r>
            <a:endParaRPr sz="2000" b="1">
              <a:latin typeface="微软雅黑" panose="020b0503020204020204" pitchFamily="34" charset="-122"/>
              <a:ea typeface="微软雅黑" panose="020b0503020204020204" pitchFamily="34" charset="-122"/>
            </a:endParaRPr>
          </a:p>
        </p:txBody>
      </p:sp>
      <p:sp>
        <p:nvSpPr>
          <p:cNvPr id="74" name="Text Box 4">
            <a:extLst>
              <a:ext uri="{FF2B5EF4-FFF2-40B4-BE49-F238E27FC236}">
                <a16:creationId xmlns:a16="http://schemas.microsoft.com/office/drawing/2014/main" id="{B40E5716-6F14-B64D-B57A-D27E24B69672}"/>
              </a:ext>
            </a:extLst>
          </p:cNvPr>
          <p:cNvSpPr>
            <a:spLocks noChangeArrowheads="1"/>
          </p:cNvSpPr>
          <p:nvPr>
            <p:custDataLst>
              <p:tags r:id="rId62"/>
            </p:custDataLst>
          </p:nvPr>
        </p:nvSpPr>
        <p:spPr bwMode="auto">
          <a:xfrm>
            <a:off x="437311" y="1719498"/>
            <a:ext cx="895269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ct val="50000"/>
              </a:spcBef>
            </a:pPr>
            <a:r>
              <a:rPr lang="zh-CN" altLang="en-US" sz="2000" b="1">
                <a:latin typeface="微软雅黑" panose="020b0503020204020204" pitchFamily="34" charset="-122"/>
                <a:ea typeface="微软雅黑" panose="020b0503020204020204" pitchFamily="34" charset="-122"/>
              </a:rPr>
              <a:t>用绷紧的橡皮膜封住平底烧瓶，放入冷水中，橡皮膜会</a:t>
            </a:r>
            <a:r>
              <a:rPr lang="zh-CN" altLang="en-US" sz="2000" b="1" u="sng">
                <a:latin typeface="微软雅黑" panose="020b0503020204020204" pitchFamily="34" charset="-122"/>
                <a:ea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rPr>
              <a:t>。</a:t>
            </a:r>
          </a:p>
          <a:p>
            <a:pPr>
              <a:spcBef>
                <a:spcPct val="50000"/>
              </a:spcBef>
            </a:pPr>
            <a:r>
              <a:rPr lang="zh-CN" altLang="en-US" sz="2000" b="1">
                <a:latin typeface="微软雅黑" panose="020b0503020204020204" pitchFamily="34" charset="-122"/>
                <a:ea typeface="微软雅黑" panose="020b0503020204020204" pitchFamily="34" charset="-122"/>
              </a:rPr>
              <a:t>一定质量的气体，温度降低时，体积</a:t>
            </a:r>
            <a:r>
              <a:rPr lang="zh-CN" altLang="en-US" sz="2000" b="1" u="sng">
                <a:latin typeface="微软雅黑" panose="020b0503020204020204" pitchFamily="34" charset="-122"/>
                <a:ea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rPr>
              <a:t>，则密度</a:t>
            </a:r>
            <a:r>
              <a:rPr lang="zh-CN" altLang="en-US" sz="2000" b="1" u="sng">
                <a:latin typeface="微软雅黑" panose="020b0503020204020204" pitchFamily="34" charset="-122"/>
                <a:ea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rPr>
              <a:t>。</a:t>
            </a:r>
          </a:p>
        </p:txBody>
      </p:sp>
      <p:sp>
        <p:nvSpPr>
          <p:cNvPr id="83" name="矩形: 圆角 82">
            <a:extLst>
              <a:ext uri="{FF2B5EF4-FFF2-40B4-BE49-F238E27FC236}">
                <a16:creationId xmlns:a16="http://schemas.microsoft.com/office/drawing/2014/main" id="{74AC4481-CCCC-ED10-AC64-B6128AF133C0}"/>
              </a:ext>
            </a:extLst>
          </p:cNvPr>
          <p:cNvSpPr/>
          <p:nvPr>
            <p:custDataLst>
              <p:tags r:id="rId63"/>
            </p:custDataLst>
          </p:nvPr>
        </p:nvSpPr>
        <p:spPr>
          <a:xfrm>
            <a:off x="-21214" y="2961456"/>
            <a:ext cx="12224521" cy="1335724"/>
          </a:xfrm>
          <a:prstGeom prst="roundRect">
            <a:avLst>
              <a:gd name="adj" fmla="val 5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 Box 6">
            <a:extLst>
              <a:ext uri="{FF2B5EF4-FFF2-40B4-BE49-F238E27FC236}">
                <a16:creationId xmlns:a16="http://schemas.microsoft.com/office/drawing/2014/main" id="{8C0CCE73-98D8-7F92-F1A3-08963EE63874}"/>
              </a:ext>
            </a:extLst>
          </p:cNvPr>
          <p:cNvSpPr/>
          <p:nvPr>
            <p:custDataLst>
              <p:tags r:id="rId64"/>
            </p:custDataLst>
          </p:nvPr>
        </p:nvSpPr>
        <p:spPr>
          <a:xfrm>
            <a:off x="504408" y="3407882"/>
            <a:ext cx="7109257" cy="86177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如果放入热水中，橡皮膜会</a:t>
            </a:r>
            <a:r>
              <a:rPr sz="2000" b="1" u="sng">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　　　　　</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p>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一定质量的气体，温度升高时，体积</a:t>
            </a:r>
            <a:r>
              <a:rPr sz="2000" b="1" u="sng">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　　　</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，则密度</a:t>
            </a:r>
            <a:r>
              <a:rPr sz="2000" b="1" u="sng">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　　　</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endParaRPr sz="2000" b="1">
              <a:latin typeface="微软雅黑" panose="020b0503020204020204" pitchFamily="34" charset="-122"/>
              <a:ea typeface="微软雅黑" panose="020b0503020204020204" pitchFamily="34" charset="-122"/>
            </a:endParaRPr>
          </a:p>
        </p:txBody>
      </p:sp>
      <p:sp>
        <p:nvSpPr>
          <p:cNvPr id="78" name="Text Box 9">
            <a:extLst>
              <a:ext uri="{FF2B5EF4-FFF2-40B4-BE49-F238E27FC236}">
                <a16:creationId xmlns:a16="http://schemas.microsoft.com/office/drawing/2014/main" id="{233AD0AC-702C-BC13-C853-08DC673114BA}"/>
              </a:ext>
            </a:extLst>
          </p:cNvPr>
          <p:cNvSpPr/>
          <p:nvPr>
            <p:custDataLst>
              <p:tags r:id="rId65"/>
            </p:custDataLst>
          </p:nvPr>
        </p:nvSpPr>
        <p:spPr>
          <a:xfrm>
            <a:off x="3699146" y="3420502"/>
            <a:ext cx="15240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向上凸起</a:t>
            </a:r>
            <a:endParaRPr sz="2000" b="1">
              <a:latin typeface="微软雅黑" panose="020b0503020204020204" pitchFamily="34" charset="-122"/>
              <a:ea typeface="微软雅黑" panose="020b0503020204020204" pitchFamily="34" charset="-122"/>
            </a:endParaRPr>
          </a:p>
        </p:txBody>
      </p:sp>
      <p:sp>
        <p:nvSpPr>
          <p:cNvPr id="79" name="Text Box 10">
            <a:extLst>
              <a:ext uri="{FF2B5EF4-FFF2-40B4-BE49-F238E27FC236}">
                <a16:creationId xmlns:a16="http://schemas.microsoft.com/office/drawing/2014/main" id="{1C9245AB-8155-D895-AC1E-CD5901BBD2E0}"/>
              </a:ext>
            </a:extLst>
          </p:cNvPr>
          <p:cNvSpPr/>
          <p:nvPr>
            <p:custDataLst>
              <p:tags r:id="rId66"/>
            </p:custDataLst>
          </p:nvPr>
        </p:nvSpPr>
        <p:spPr>
          <a:xfrm>
            <a:off x="4765946" y="3809943"/>
            <a:ext cx="9144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变小</a:t>
            </a:r>
            <a:endParaRPr sz="2000" b="1">
              <a:latin typeface="微软雅黑" panose="020b0503020204020204" pitchFamily="34" charset="-122"/>
              <a:ea typeface="微软雅黑" panose="020b0503020204020204" pitchFamily="34" charset="-122"/>
            </a:endParaRPr>
          </a:p>
        </p:txBody>
      </p:sp>
      <p:sp>
        <p:nvSpPr>
          <p:cNvPr id="82" name="Text Box 13">
            <a:extLst>
              <a:ext uri="{FF2B5EF4-FFF2-40B4-BE49-F238E27FC236}">
                <a16:creationId xmlns:a16="http://schemas.microsoft.com/office/drawing/2014/main" id="{60567E7B-C728-C465-EC29-B05E3AF8E8E4}"/>
              </a:ext>
            </a:extLst>
          </p:cNvPr>
          <p:cNvSpPr/>
          <p:nvPr>
            <p:custDataLst>
              <p:tags r:id="rId67"/>
            </p:custDataLst>
          </p:nvPr>
        </p:nvSpPr>
        <p:spPr>
          <a:xfrm>
            <a:off x="6480348" y="3828343"/>
            <a:ext cx="9144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变大</a:t>
            </a:r>
            <a:endParaRPr sz="2000" b="1">
              <a:latin typeface="微软雅黑" panose="020b0503020204020204" pitchFamily="34" charset="-122"/>
              <a:ea typeface="微软雅黑" panose="020b0503020204020204" pitchFamily="34" charset="-122"/>
            </a:endParaRPr>
          </a:p>
        </p:txBody>
      </p:sp>
      <p:sp>
        <p:nvSpPr>
          <p:cNvPr id="65" name="Text Box 6">
            <a:extLst>
              <a:ext uri="{FF2B5EF4-FFF2-40B4-BE49-F238E27FC236}">
                <a16:creationId xmlns:a16="http://schemas.microsoft.com/office/drawing/2014/main" id="{C504F30A-62A0-51CA-8EC9-D30839F412A8}"/>
              </a:ext>
            </a:extLst>
          </p:cNvPr>
          <p:cNvSpPr/>
          <p:nvPr>
            <p:custDataLst>
              <p:tags r:id="rId68"/>
            </p:custDataLst>
          </p:nvPr>
        </p:nvSpPr>
        <p:spPr>
          <a:xfrm>
            <a:off x="527822" y="2985392"/>
            <a:ext cx="975263" cy="46166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lang="zh-CN" altLang="en-US" sz="2400" b="1">
                <a:ln w="9525" cap="flat" cmpd="sng" algn="ctr">
                  <a:no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sym typeface="Wingdings"/>
              </a:rPr>
              <a:t>推理</a:t>
            </a:r>
            <a:endParaRPr sz="2400" b="1">
              <a:solidFill>
                <a:srgbClr val="FF0000"/>
              </a:solidFill>
              <a:latin typeface="微软雅黑" panose="020b0503020204020204" pitchFamily="34" charset="-122"/>
              <a:ea typeface="微软雅黑" panose="020b0503020204020204" pitchFamily="34" charset="-122"/>
            </a:endParaRPr>
          </a:p>
        </p:txBody>
      </p:sp>
      <p:sp>
        <p:nvSpPr>
          <p:cNvPr id="84" name="矩形: 圆角 83">
            <a:extLst>
              <a:ext uri="{FF2B5EF4-FFF2-40B4-BE49-F238E27FC236}">
                <a16:creationId xmlns:a16="http://schemas.microsoft.com/office/drawing/2014/main" id="{CD5DD8BA-F043-25CB-2365-1B0B0E3D3F1E}"/>
              </a:ext>
            </a:extLst>
          </p:cNvPr>
          <p:cNvSpPr/>
          <p:nvPr>
            <p:custDataLst>
              <p:tags r:id="rId69"/>
            </p:custDataLst>
          </p:nvPr>
        </p:nvSpPr>
        <p:spPr>
          <a:xfrm>
            <a:off x="-21214" y="4698994"/>
            <a:ext cx="12239930" cy="1178121"/>
          </a:xfrm>
          <a:prstGeom prst="roundRect">
            <a:avLst>
              <a:gd name="adj" fmla="val 5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 Box 7">
            <a:extLst>
              <a:ext uri="{FF2B5EF4-FFF2-40B4-BE49-F238E27FC236}">
                <a16:creationId xmlns:a16="http://schemas.microsoft.com/office/drawing/2014/main" id="{57ACB80A-9554-5ED6-8285-2DF1C44A90E7}"/>
              </a:ext>
            </a:extLst>
          </p:cNvPr>
          <p:cNvSpPr/>
          <p:nvPr>
            <p:custDataLst>
              <p:tags r:id="rId70"/>
            </p:custDataLst>
          </p:nvPr>
        </p:nvSpPr>
        <p:spPr>
          <a:xfrm>
            <a:off x="577243" y="5222042"/>
            <a:ext cx="4014087" cy="40011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物体的密度与温度有关。</a:t>
            </a:r>
            <a:endParaRPr sz="2000" b="1">
              <a:latin typeface="微软雅黑" panose="020b0503020204020204" pitchFamily="34" charset="-122"/>
              <a:ea typeface="微软雅黑" panose="020b0503020204020204" pitchFamily="34" charset="-122"/>
            </a:endParaRPr>
          </a:p>
        </p:txBody>
      </p:sp>
      <p:sp>
        <p:nvSpPr>
          <p:cNvPr id="76" name="Text Box 7">
            <a:extLst>
              <a:ext uri="{FF2B5EF4-FFF2-40B4-BE49-F238E27FC236}">
                <a16:creationId xmlns:a16="http://schemas.microsoft.com/office/drawing/2014/main" id="{71666DCB-C64C-A1A3-48B8-57E36827095E}"/>
              </a:ext>
            </a:extLst>
          </p:cNvPr>
          <p:cNvSpPr/>
          <p:nvPr>
            <p:custDataLst>
              <p:tags r:id="rId71"/>
            </p:custDataLst>
          </p:nvPr>
        </p:nvSpPr>
        <p:spPr>
          <a:xfrm>
            <a:off x="577243" y="4834127"/>
            <a:ext cx="805606" cy="46166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400" b="1">
                <a:ln w="9525" cap="flat" cmpd="sng" algn="ctr">
                  <a:no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sym typeface="Wingdings"/>
              </a:rPr>
              <a:t>结论</a:t>
            </a:r>
            <a:endParaRPr sz="2400" b="1">
              <a:solidFill>
                <a:srgbClr val="FF0000"/>
              </a:solidFill>
              <a:latin typeface="微软雅黑" panose="020b0503020204020204" pitchFamily="34" charset="-122"/>
              <a:ea typeface="微软雅黑" panose="020b0503020204020204" pitchFamily="34" charset="-122"/>
            </a:endParaRPr>
          </a:p>
        </p:txBody>
      </p:sp>
      <p:sp>
        <p:nvSpPr>
          <p:cNvPr id="85" name="Text Box 4">
            <a:extLst>
              <a:ext uri="{FF2B5EF4-FFF2-40B4-BE49-F238E27FC236}">
                <a16:creationId xmlns:a16="http://schemas.microsoft.com/office/drawing/2014/main" id="{9E6598AF-97B8-D6AF-D66D-66FC68EAD9A3}"/>
              </a:ext>
            </a:extLst>
          </p:cNvPr>
          <p:cNvSpPr>
            <a:spLocks noChangeArrowheads="1"/>
          </p:cNvSpPr>
          <p:nvPr>
            <p:custDataLst>
              <p:tags r:id="rId72"/>
            </p:custDataLst>
          </p:nvPr>
        </p:nvSpPr>
        <p:spPr bwMode="auto">
          <a:xfrm>
            <a:off x="421902" y="1287759"/>
            <a:ext cx="1807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ct val="50000"/>
              </a:spcBef>
            </a:pPr>
            <a:r>
              <a:rPr lang="zh-CN" altLang="en-US" sz="2400" b="1">
                <a:solidFill>
                  <a:srgbClr val="FF0000"/>
                </a:solidFill>
                <a:latin typeface="微软雅黑" panose="020b0503020204020204" pitchFamily="34" charset="-122"/>
                <a:ea typeface="微软雅黑" panose="020b0503020204020204" pitchFamily="34" charset="-122"/>
              </a:rPr>
              <a:t>演示实验 </a:t>
            </a:r>
          </a:p>
        </p:txBody>
      </p:sp>
    </p:spTree>
    <p:extLst>
      <p:ext uri="{BB962C8B-B14F-4D97-AF65-F5344CB8AC3E}">
        <p14:creationId xmlns:p14="http://schemas.microsoft.com/office/powerpoint/2010/main" val="1915795613"/>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linds(horizontal)">
                                      <p:cBhvr>
                                        <p:cTn id="12" dur="500" fill="hold"/>
                                        <p:tgtEl>
                                          <p:spTgt spid="7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blinds(horizontal)">
                                      <p:cBhvr>
                                        <p:cTn id="17" dur="500" fill="hold"/>
                                        <p:tgtEl>
                                          <p:spTgt spid="8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linds(horizontal)">
                                      <p:cBhvr>
                                        <p:cTn id="22" dur="500" fill="hold"/>
                                        <p:tgtEl>
                                          <p:spTgt spid="8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blinds(horizontal)">
                                      <p:cBhvr>
                                        <p:cTn id="27" dur="500" fill="hold"/>
                                        <p:tgtEl>
                                          <p:spTgt spid="75"/>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8">
                                            <p:txEl>
                                              <p:pRg st="0" end="0"/>
                                            </p:txEl>
                                          </p:spTgt>
                                        </p:tgtEl>
                                        <p:attrNameLst>
                                          <p:attrName>style.visibility</p:attrName>
                                        </p:attrNameLst>
                                      </p:cBhvr>
                                      <p:to>
                                        <p:strVal val="visible"/>
                                      </p:to>
                                    </p:set>
                                    <p:animEffect transition="in" filter="blinds(horizontal)">
                                      <p:cBhvr>
                                        <p:cTn id="32" dur="500" fill="hold"/>
                                        <p:tgtEl>
                                          <p:spTgt spid="78">
                                            <p:txEl>
                                              <p:pRg st="0" end="0"/>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fill="hold"/>
                                        <p:tgtEl>
                                          <p:spTgt spid="7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blinds(horizontal)">
                                      <p:cBhvr>
                                        <p:cTn id="42" dur="500" fill="hold"/>
                                        <p:tgtEl>
                                          <p:spTgt spid="82"/>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0" grpId="0"/>
      <p:bldP spid="81" grpId="0"/>
      <p:bldP spid="74" grpId="0"/>
      <p:bldP spid="75" grpId="0"/>
      <p:bldP spid="79" grpId="0"/>
      <p:bldP spid="82" grpId="0"/>
      <p:bldP spid="6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矩形: 圆角 3">
            <a:extLst>
              <a:ext uri="{FF2B5EF4-FFF2-40B4-BE49-F238E27FC236}">
                <a16:creationId xmlns:a16="http://schemas.microsoft.com/office/drawing/2014/main" id="{DE71596B-B9E8-A41F-2243-9A26E0B59171}"/>
              </a:ext>
            </a:extLst>
          </p:cNvPr>
          <p:cNvSpPr/>
          <p:nvPr>
            <p:custDataLst>
              <p:tags r:id="rId53"/>
            </p:custDataLst>
          </p:nvPr>
        </p:nvSpPr>
        <p:spPr>
          <a:xfrm>
            <a:off x="-15241615" y="7549090"/>
            <a:ext cx="5292014" cy="4547344"/>
          </a:xfrm>
          <a:prstGeom prst="roundRect">
            <a:avLst>
              <a:gd name="adj" fmla="val 2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a:extLst>
              <a:ext uri="{FF2B5EF4-FFF2-40B4-BE49-F238E27FC236}">
                <a16:creationId xmlns:a16="http://schemas.microsoft.com/office/drawing/2014/main" id="{00C66D46-9ED0-3447-3984-B7F69A01D3DB}"/>
              </a:ext>
            </a:extLst>
          </p:cNvPr>
          <p:cNvSpPr txBox="1"/>
          <p:nvPr>
            <p:custDataLst>
              <p:tags r:id="rId54"/>
            </p:custDataLst>
          </p:nvPr>
        </p:nvSpPr>
        <p:spPr>
          <a:xfrm>
            <a:off x="-15104549" y="8390471"/>
            <a:ext cx="4919980" cy="1497654"/>
          </a:xfrm>
          <a:prstGeom prst="rect">
            <a:avLst/>
          </a:prstGeom>
          <a:noFill/>
        </p:spPr>
        <p:txBody>
          <a:bodyPr wrap="square" rtlCol="0">
            <a:spAutoFit/>
          </a:bodyPr>
          <a:lstStyle/>
          <a:p>
            <a:pPr>
              <a:lnSpc>
                <a:spcPct val="130000"/>
              </a:lnSpc>
            </a:pPr>
            <a:r>
              <a:rPr lang="zh-CN" altLang="en-US">
                <a:latin typeface="微软雅黑" panose="020b0503020204020204" charset="-122"/>
                <a:ea typeface="微软雅黑" panose="020b0503020204020204" charset="-122"/>
              </a:rPr>
              <a:t>早在公元200多年前，有位国王想制作一顶纯金的皇冠，于是国王将一块黄金交给金匠让他来制作。但是多疑的国王一直担心金匠会在制作过程中参假。</a:t>
            </a:r>
          </a:p>
        </p:txBody>
      </p:sp>
      <p:sp>
        <p:nvSpPr>
          <p:cNvPr id="64" name="文本框 63">
            <a:extLst>
              <a:ext uri="{FF2B5EF4-FFF2-40B4-BE49-F238E27FC236}">
                <a16:creationId xmlns:a16="http://schemas.microsoft.com/office/drawing/2014/main" id="{3AFD10BE-EE29-BC3D-62EC-0922F1954F5B}"/>
              </a:ext>
            </a:extLst>
          </p:cNvPr>
          <p:cNvSpPr txBox="1"/>
          <p:nvPr>
            <p:custDataLst>
              <p:tags r:id="rId55"/>
            </p:custDataLst>
          </p:nvPr>
        </p:nvSpPr>
        <p:spPr>
          <a:xfrm>
            <a:off x="-14994497" y="7549090"/>
            <a:ext cx="1895127" cy="742319"/>
          </a:xfrm>
          <a:prstGeom prst="rect">
            <a:avLst/>
          </a:prstGeom>
          <a:noFill/>
        </p:spPr>
        <p:txBody>
          <a:bodyPr wrap="square" rtlCol="0">
            <a:spAutoFit/>
          </a:bodyPr>
          <a:lstStyle/>
          <a:p>
            <a:pPr>
              <a:lnSpc>
                <a:spcPct val="130000"/>
              </a:lnSpc>
            </a:pPr>
            <a:r>
              <a:rPr lang="zh-CN" altLang="en-US" sz="36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charset="-122"/>
                <a:ea typeface="微软雅黑" panose="020b0503020204020204" charset="-122"/>
              </a:rPr>
              <a:t>金皇冠</a:t>
            </a:r>
          </a:p>
        </p:txBody>
      </p:sp>
      <p:sp>
        <p:nvSpPr>
          <p:cNvPr id="66" name="矩形: 圆角 65">
            <a:extLst>
              <a:ext uri="{FF2B5EF4-FFF2-40B4-BE49-F238E27FC236}">
                <a16:creationId xmlns:a16="http://schemas.microsoft.com/office/drawing/2014/main" id="{2CBC7B50-202E-031F-3788-2918EACB75DA}"/>
              </a:ext>
            </a:extLst>
          </p:cNvPr>
          <p:cNvSpPr/>
          <p:nvPr>
            <p:custDataLst>
              <p:tags r:id="rId56"/>
            </p:custDataLst>
          </p:nvPr>
        </p:nvSpPr>
        <p:spPr>
          <a:xfrm>
            <a:off x="-9667375" y="7549090"/>
            <a:ext cx="5292014" cy="4547344"/>
          </a:xfrm>
          <a:prstGeom prst="roundRect">
            <a:avLst>
              <a:gd name="adj" fmla="val 2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6">
            <a:extLst>
              <a:ext uri="{FF2B5EF4-FFF2-40B4-BE49-F238E27FC236}">
                <a16:creationId xmlns:a16="http://schemas.microsoft.com/office/drawing/2014/main" id="{85D830AC-DE89-F050-DB6F-D4DBF22A7750}"/>
              </a:ext>
            </a:extLst>
          </p:cNvPr>
          <p:cNvSpPr>
            <a:spLocks noChangeAspect="1" noChangeArrowheads="1"/>
          </p:cNvSpPr>
          <p:nvPr>
            <p:custDataLst>
              <p:tags r:id="rId57"/>
            </p:custDataLst>
          </p:nvPr>
        </p:nvSpPr>
        <p:spPr bwMode="auto">
          <a:xfrm>
            <a:off x="-9271676" y="96784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400">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endParaRPr>
          </a:p>
        </p:txBody>
      </p:sp>
      <p:sp>
        <p:nvSpPr>
          <p:cNvPr id="63" name="文本框 62">
            <a:extLst>
              <a:ext uri="{FF2B5EF4-FFF2-40B4-BE49-F238E27FC236}">
                <a16:creationId xmlns:a16="http://schemas.microsoft.com/office/drawing/2014/main" id="{0EC489CB-4955-988F-3AF5-A3974B12C68D}"/>
              </a:ext>
            </a:extLst>
          </p:cNvPr>
          <p:cNvSpPr txBox="1"/>
          <p:nvPr>
            <p:custDataLst>
              <p:tags r:id="rId58"/>
            </p:custDataLst>
          </p:nvPr>
        </p:nvSpPr>
        <p:spPr>
          <a:xfrm>
            <a:off x="-9441158" y="8383557"/>
            <a:ext cx="4919980" cy="1465401"/>
          </a:xfrm>
          <a:prstGeom prst="rect">
            <a:avLst/>
          </a:prstGeom>
          <a:noFill/>
        </p:spPr>
        <p:txBody>
          <a:bodyPr wrap="square" rtlCol="0">
            <a:spAutoFit/>
          </a:bodyPr>
          <a:lstStyle/>
          <a:p>
            <a:pPr>
              <a:lnSpc>
                <a:spcPct val="130000"/>
              </a:lnSpc>
            </a:pPr>
            <a:r>
              <a:rPr lang="zh-CN" altLang="en-US" sz="1400">
                <a:latin typeface="微软雅黑" panose="020b0503020204020204" charset="-122"/>
                <a:ea typeface="微软雅黑" panose="020b0503020204020204" charset="-122"/>
              </a:rPr>
              <a:t>在王冠制作好后，国王让科学家阿基米德鉴定金匠有无参假。在当时科学技术不发达的年代，这个问题困扰着阿基米德。有天晚上阿基米德洗澡的过程中，无意发现了澡盆中的水溢出。茅厕顿开的阿基米德光着身子跑出来并结合密度的知识找到了鉴别方法，最终帮助国王找到真相。</a:t>
            </a:r>
          </a:p>
        </p:txBody>
      </p:sp>
      <p:sp>
        <p:nvSpPr>
          <p:cNvPr id="65" name="文本框 64">
            <a:extLst>
              <a:ext uri="{FF2B5EF4-FFF2-40B4-BE49-F238E27FC236}">
                <a16:creationId xmlns:a16="http://schemas.microsoft.com/office/drawing/2014/main" id="{A93DAFCA-20D2-2D81-E38D-F5F0DE4AA279}"/>
              </a:ext>
            </a:extLst>
          </p:cNvPr>
          <p:cNvSpPr txBox="1"/>
          <p:nvPr>
            <p:custDataLst>
              <p:tags r:id="rId59"/>
            </p:custDataLst>
          </p:nvPr>
        </p:nvSpPr>
        <p:spPr>
          <a:xfrm>
            <a:off x="-9441158" y="7560204"/>
            <a:ext cx="2791029" cy="742319"/>
          </a:xfrm>
          <a:prstGeom prst="rect">
            <a:avLst/>
          </a:prstGeom>
          <a:noFill/>
        </p:spPr>
        <p:txBody>
          <a:bodyPr wrap="square" rtlCol="0">
            <a:spAutoFit/>
          </a:bodyPr>
          <a:lstStyle/>
          <a:p>
            <a:pPr>
              <a:lnSpc>
                <a:spcPct val="130000"/>
              </a:lnSpc>
            </a:pPr>
            <a:r>
              <a:rPr lang="zh-CN" altLang="en-US" sz="36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charset="-122"/>
                <a:ea typeface="微软雅黑" panose="020b0503020204020204" charset="-122"/>
              </a:rPr>
              <a:t>阿基米德</a:t>
            </a:r>
          </a:p>
        </p:txBody>
      </p:sp>
      <p:sp>
        <p:nvSpPr>
          <p:cNvPr id="67" name="文本框 66">
            <a:extLst>
              <a:ext uri="{FF2B5EF4-FFF2-40B4-BE49-F238E27FC236}">
                <a16:creationId xmlns:a16="http://schemas.microsoft.com/office/drawing/2014/main" id="{614E0A75-C508-0BC9-CBDE-DFBD380118C6}"/>
              </a:ext>
            </a:extLst>
          </p:cNvPr>
          <p:cNvSpPr txBox="1"/>
          <p:nvPr>
            <p:custDataLst>
              <p:tags r:id="rId60"/>
            </p:custDataLst>
          </p:nvPr>
        </p:nvSpPr>
        <p:spPr>
          <a:xfrm>
            <a:off x="-15223939" y="6839874"/>
            <a:ext cx="919489" cy="453457"/>
          </a:xfrm>
          <a:prstGeom prst="rect">
            <a:avLst/>
          </a:prstGeom>
          <a:noFill/>
        </p:spPr>
        <p:txBody>
          <a:bodyPr wrap="square" rtlCol="0">
            <a:spAutoFit/>
          </a:bodyPr>
          <a:lstStyle/>
          <a:p>
            <a:pPr>
              <a:lnSpc>
                <a:spcPct val="130000"/>
              </a:lnSpc>
            </a:pPr>
            <a:r>
              <a:rPr lang="zh-CN" altLang="en-US" sz="2000" b="1">
                <a:latin typeface="微软雅黑" panose="020b0503020204020204" charset="-122"/>
                <a:ea typeface="微软雅黑" panose="020b0503020204020204" charset="-122"/>
              </a:rPr>
              <a:t>故事</a:t>
            </a:r>
          </a:p>
        </p:txBody>
      </p:sp>
      <p:pic>
        <p:nvPicPr>
          <p:cNvPr id="5" name="Picture 2">
            <a:extLst>
              <a:ext uri="{FF2B5EF4-FFF2-40B4-BE49-F238E27FC236}">
                <a16:creationId xmlns:a16="http://schemas.microsoft.com/office/drawing/2014/main" id="{D1176039-7265-1F5F-4B87-1F89E4AF1D99}"/>
              </a:ext>
            </a:extLst>
          </p:cNvPr>
          <p:cNvPicPr>
            <a:picLocks noChangeAspect="1" noChangeArrowheads="1"/>
          </p:cNvPicPr>
          <p:nvPr>
            <p:custDataLst>
              <p:tags r:id="rId63"/>
            </p:custDataLst>
          </p:nvPr>
        </p:nvPicPr>
        <p:blipFill>
          <a:blip r:embed="rId61">
            <a:extLst>
              <a:ext uri="{BEBA8EAE-BF5A-486C-A8C5-ECC9F3942E4B}">
                <a14:imgProps xmlns:a14="http://schemas.microsoft.com/office/drawing/2010/main">
                  <a14:imgLayer r:embed="rId6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12983706" y="9822762"/>
            <a:ext cx="2663442" cy="2130753"/>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a:extLst>
              <a:ext uri="{FF2B5EF4-FFF2-40B4-BE49-F238E27FC236}">
                <a16:creationId xmlns:a16="http://schemas.microsoft.com/office/drawing/2014/main" id="{C88B52D2-E526-F770-1982-163C7ABC1DF3}"/>
              </a:ext>
            </a:extLst>
          </p:cNvPr>
          <p:cNvPicPr>
            <a:picLocks noChangeAspect="1"/>
          </p:cNvPicPr>
          <p:nvPr>
            <p:custDataLst>
              <p:tags r:id="rId65"/>
            </p:custDataLst>
          </p:nvPr>
        </p:nvPicPr>
        <p:blipFill>
          <a:blip r:embed="rId64">
            <a:clrChange>
              <a:clrFrom>
                <a:srgbClr val="000000"/>
              </a:clrFrom>
              <a:clrTo>
                <a:srgbClr val="000000">
                  <a:alpha val="0"/>
                </a:srgbClr>
              </a:clrTo>
            </a:clrChange>
          </a:blip>
          <a:stretch>
            <a:fillRect/>
          </a:stretch>
        </p:blipFill>
        <p:spPr>
          <a:xfrm>
            <a:off x="-6574822" y="9678428"/>
            <a:ext cx="1867940" cy="2316246"/>
          </a:xfrm>
          <a:prstGeom prst="rect">
            <a:avLst/>
          </a:prstGeom>
        </p:spPr>
      </p:pic>
      <p:sp>
        <p:nvSpPr>
          <p:cNvPr id="3" name="矩形: 圆角 2">
            <a:extLst>
              <a:ext uri="{FF2B5EF4-FFF2-40B4-BE49-F238E27FC236}">
                <a16:creationId xmlns:a16="http://schemas.microsoft.com/office/drawing/2014/main" id="{819511FC-BEDA-2324-49AB-F443B691BEE0}"/>
              </a:ext>
            </a:extLst>
          </p:cNvPr>
          <p:cNvSpPr/>
          <p:nvPr>
            <p:custDataLst>
              <p:tags r:id="rId66"/>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67"/>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68"/>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占位符 2">
            <a:extLst>
              <a:ext uri="{FF2B5EF4-FFF2-40B4-BE49-F238E27FC236}">
                <a16:creationId xmlns:a16="http://schemas.microsoft.com/office/drawing/2014/main" id="{6CCFC802-438B-1A52-BB10-0850A100D25A}"/>
              </a:ext>
            </a:extLst>
          </p:cNvPr>
          <p:cNvSpPr>
            <a:spLocks noGrp="1" noChangeArrowheads="1"/>
          </p:cNvSpPr>
          <p:nvPr>
            <p:custDataLst>
              <p:tags r:id="rId69"/>
            </p:custDataLst>
          </p:nvPr>
        </p:nvSpPr>
        <p:spPr bwMode="auto">
          <a:xfrm>
            <a:off x="184145" y="1139927"/>
            <a:ext cx="4861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3333CC"/>
              </a:buClr>
              <a:buSzPct val="60000"/>
              <a:buFont typeface="Wingdings" panose="05000000000000000000" pitchFamily="2" charset="2"/>
              <a:buNone/>
              <a:defRPr sz="2000">
                <a:solidFill>
                  <a:srgbClr val="000000"/>
                </a:solidFill>
                <a:latin typeface="+mn-lt"/>
                <a:ea typeface="+mn-ea"/>
                <a:cs typeface="+mn-cs"/>
              </a:defRPr>
            </a:lvl1pPr>
            <a:lvl2pPr marL="457200" indent="0" algn="l" rtl="0" eaLnBrk="0" fontAlgn="base" hangingPunct="0">
              <a:spcBef>
                <a:spcPct val="20000"/>
              </a:spcBef>
              <a:spcAft>
                <a:spcPct val="0"/>
              </a:spcAft>
              <a:buClr>
                <a:srgbClr val="FF0000"/>
              </a:buClr>
              <a:buSzPct val="55000"/>
              <a:buFont typeface="Wingdings" panose="05000000000000000000" pitchFamily="2" charset="2"/>
              <a:buNone/>
              <a:defRPr sz="1800">
                <a:solidFill>
                  <a:srgbClr val="000000"/>
                </a:solidFill>
                <a:latin typeface="+mn-lt"/>
                <a:ea typeface="+mn-ea"/>
              </a:defRPr>
            </a:lvl2pPr>
            <a:lvl3pPr marL="914400" indent="0" algn="l" rtl="0" eaLnBrk="0" fontAlgn="base" hangingPunct="0">
              <a:spcBef>
                <a:spcPct val="20000"/>
              </a:spcBef>
              <a:spcAft>
                <a:spcPct val="0"/>
              </a:spcAft>
              <a:buClr>
                <a:srgbClr val="3333CC"/>
              </a:buClr>
              <a:buSzPct val="50000"/>
              <a:buFont typeface="Wingdings" panose="05000000000000000000" pitchFamily="2" charset="2"/>
              <a:buNone/>
              <a:defRPr sz="1600">
                <a:solidFill>
                  <a:srgbClr val="000000"/>
                </a:solidFill>
                <a:latin typeface="+mn-lt"/>
                <a:ea typeface="+mn-ea"/>
              </a:defRPr>
            </a:lvl3pPr>
            <a:lvl4pPr marL="1371600" indent="0" algn="l" rtl="0" eaLnBrk="0" fontAlgn="base" hangingPunct="0">
              <a:spcBef>
                <a:spcPct val="20000"/>
              </a:spcBef>
              <a:spcAft>
                <a:spcPct val="0"/>
              </a:spcAft>
              <a:buClr>
                <a:srgbClr val="FFCF01"/>
              </a:buClr>
              <a:buSzPct val="55000"/>
              <a:buFont typeface="Wingdings" panose="05000000000000000000" pitchFamily="2" charset="2"/>
              <a:buNone/>
              <a:defRPr sz="1400">
                <a:solidFill>
                  <a:srgbClr val="000000"/>
                </a:solidFill>
                <a:latin typeface="+mn-lt"/>
                <a:ea typeface="+mn-ea"/>
              </a:defRPr>
            </a:lvl4pPr>
            <a:lvl5pPr marL="1828800" indent="0" algn="l" rtl="0" eaLnBrk="0" fontAlgn="base" hangingPunct="0">
              <a:spcBef>
                <a:spcPct val="20000"/>
              </a:spcBef>
              <a:spcAft>
                <a:spcPct val="0"/>
              </a:spcAft>
              <a:buClr>
                <a:srgbClr val="00E4A8"/>
              </a:buClr>
              <a:buSzPct val="50000"/>
              <a:buFont typeface="Wingdings" panose="05000000000000000000" pitchFamily="2" charset="2"/>
              <a:buNone/>
              <a:defRPr sz="1400">
                <a:solidFill>
                  <a:srgbClr val="000000"/>
                </a:solidFill>
                <a:latin typeface="+mn-lt"/>
                <a:ea typeface="+mn-ea"/>
              </a:defRPr>
            </a:lvl5pPr>
            <a:lvl6pPr marL="2286000" indent="0" algn="l" rtl="0" fontAlgn="base">
              <a:spcBef>
                <a:spcPct val="20000"/>
              </a:spcBef>
              <a:spcAft>
                <a:spcPct val="0"/>
              </a:spcAft>
              <a:buClr>
                <a:schemeClr val="accent1"/>
              </a:buClr>
              <a:buSzPct val="50000"/>
              <a:buFont typeface="Wingdings" panose="05000000000000000000" pitchFamily="2" charset="2"/>
              <a:buNone/>
              <a:defRPr sz="1400">
                <a:solidFill>
                  <a:schemeClr val="tx1"/>
                </a:solidFill>
                <a:latin typeface="+mn-lt"/>
                <a:ea typeface="+mn-ea"/>
              </a:defRPr>
            </a:lvl6pPr>
            <a:lvl7pPr marL="2743200" indent="0" algn="l" rtl="0" fontAlgn="base">
              <a:spcBef>
                <a:spcPct val="20000"/>
              </a:spcBef>
              <a:spcAft>
                <a:spcPct val="0"/>
              </a:spcAft>
              <a:buClr>
                <a:schemeClr val="accent1"/>
              </a:buClr>
              <a:buSzPct val="50000"/>
              <a:buFont typeface="Wingdings" panose="05000000000000000000" pitchFamily="2" charset="2"/>
              <a:buNone/>
              <a:defRPr sz="1400">
                <a:solidFill>
                  <a:schemeClr val="tx1"/>
                </a:solidFill>
                <a:latin typeface="+mn-lt"/>
                <a:ea typeface="+mn-ea"/>
              </a:defRPr>
            </a:lvl7pPr>
            <a:lvl8pPr marL="3200400" indent="0" algn="l" rtl="0" fontAlgn="base">
              <a:spcBef>
                <a:spcPct val="20000"/>
              </a:spcBef>
              <a:spcAft>
                <a:spcPct val="0"/>
              </a:spcAft>
              <a:buClr>
                <a:schemeClr val="accent1"/>
              </a:buClr>
              <a:buSzPct val="50000"/>
              <a:buFont typeface="Wingdings" panose="05000000000000000000" pitchFamily="2" charset="2"/>
              <a:buNone/>
              <a:defRPr sz="1400">
                <a:solidFill>
                  <a:schemeClr val="tx1"/>
                </a:solidFill>
                <a:latin typeface="+mn-lt"/>
                <a:ea typeface="+mn-ea"/>
              </a:defRPr>
            </a:lvl8pPr>
            <a:lvl9pPr marL="3657600" indent="0" algn="l" rtl="0" fontAlgn="base">
              <a:spcBef>
                <a:spcPct val="20000"/>
              </a:spcBef>
              <a:spcAft>
                <a:spcPct val="0"/>
              </a:spcAft>
              <a:buClr>
                <a:schemeClr val="accent1"/>
              </a:buClr>
              <a:buSzPct val="50000"/>
              <a:buFont typeface="Wingdings" panose="05000000000000000000" pitchFamily="2" charset="2"/>
              <a:buNone/>
              <a:defRPr sz="1400">
                <a:solidFill>
                  <a:schemeClr val="tx1"/>
                </a:solidFill>
                <a:latin typeface="+mn-lt"/>
                <a:ea typeface="+mn-ea"/>
              </a:defRPr>
            </a:lvl9pPr>
          </a:lstStyle>
          <a:p>
            <a:r>
              <a:rPr lang="zh-CN" altLang="en-US" b="1">
                <a:solidFill>
                  <a:schemeClr val="tx1"/>
                </a:solidFill>
                <a:latin typeface="微软雅黑" panose="020b0503020204020204" pitchFamily="34" charset="-122"/>
                <a:ea typeface="微软雅黑" panose="020b0503020204020204" pitchFamily="34" charset="-122"/>
              </a:rPr>
              <a:t>一、密度小的要上升，密度大的要下降</a:t>
            </a:r>
          </a:p>
        </p:txBody>
      </p:sp>
      <p:sp>
        <p:nvSpPr>
          <p:cNvPr id="15" name="矩形: 圆角 14">
            <a:extLst>
              <a:ext uri="{FF2B5EF4-FFF2-40B4-BE49-F238E27FC236}">
                <a16:creationId xmlns:a16="http://schemas.microsoft.com/office/drawing/2014/main" id="{B070B510-13AD-430B-7859-3D9EA6A43642}"/>
              </a:ext>
            </a:extLst>
          </p:cNvPr>
          <p:cNvSpPr/>
          <p:nvPr>
            <p:custDataLst>
              <p:tags r:id="rId70"/>
            </p:custDataLst>
          </p:nvPr>
        </p:nvSpPr>
        <p:spPr>
          <a:xfrm>
            <a:off x="1276379" y="2170407"/>
            <a:ext cx="4218298" cy="3892412"/>
          </a:xfrm>
          <a:prstGeom prst="roundRect">
            <a:avLst>
              <a:gd name="adj" fmla="val 5480"/>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Picture 5">
            <a:extLst>
              <a:ext uri="{FF2B5EF4-FFF2-40B4-BE49-F238E27FC236}">
                <a16:creationId xmlns:a16="http://schemas.microsoft.com/office/drawing/2014/main" id="{2A025613-3DE8-7C30-44A2-93E00D3F7D47}"/>
              </a:ext>
            </a:extLst>
          </p:cNvPr>
          <p:cNvPicPr>
            <a:picLocks noChangeAspect="1" noChangeArrowheads="1"/>
          </p:cNvPicPr>
          <p:nvPr>
            <p:custDataLst>
              <p:tags r:id="rId73"/>
            </p:custDataLst>
          </p:nvPr>
        </p:nvPicPr>
        <p:blipFill>
          <a:blip r:embed="rId71">
            <a:extLst>
              <a:ext uri="{BEBA8EAE-BF5A-486C-A8C5-ECC9F3942E4B}">
                <a14:imgProps xmlns:a14="http://schemas.microsoft.com/office/drawing/2010/main">
                  <a14:imgLayer r:embed="rId72">
                    <a14:imgEffect>
                      <a14:backgroundRemoval t="9722" b="92361" l="9402" r="89744">
                        <a14:foregroundMark x1="30769" y1="88889" x2="61538" y2="92361"/>
                        <a14:foregroundMark x1="61538" y1="92361" x2="39316" y2="84722"/>
                        <a14:foregroundMark x1="39316" y1="84722" x2="42735" y2="88194"/>
                      </a14:backgroundRemoval>
                    </a14:imgEffect>
                  </a14:imgLayer>
                </a14:imgProps>
              </a:ext>
              <a:ext uri="{28A0092B-C50C-407E-A947-70E740481C1C}">
                <a14:useLocalDpi xmlns:a14="http://schemas.microsoft.com/office/drawing/2010/main" val="0"/>
              </a:ext>
            </a:extLst>
          </a:blip>
          <a:stretch>
            <a:fillRect/>
          </a:stretch>
        </p:blipFill>
        <p:spPr bwMode="auto">
          <a:xfrm>
            <a:off x="2531203" y="4356988"/>
            <a:ext cx="1724953" cy="15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 name="下箭头 7">
            <a:extLst>
              <a:ext uri="{FF2B5EF4-FFF2-40B4-BE49-F238E27FC236}">
                <a16:creationId xmlns:a16="http://schemas.microsoft.com/office/drawing/2014/main" id="{FA5213BA-AF27-4BAA-CB12-677DA3540586}"/>
              </a:ext>
            </a:extLst>
          </p:cNvPr>
          <p:cNvSpPr/>
          <p:nvPr>
            <p:custDataLst>
              <p:tags r:id="rId74"/>
            </p:custDataLst>
          </p:nvPr>
        </p:nvSpPr>
        <p:spPr>
          <a:xfrm>
            <a:off x="4588758" y="3949033"/>
            <a:ext cx="287337" cy="719137"/>
          </a:xfrm>
          <a:prstGeom prst="downArrow">
            <a:avLst/>
          </a:prstGeom>
          <a:gradFill>
            <a:gsLst>
              <a:gs pos="0">
                <a:schemeClr val="accent1">
                  <a:lumMod val="5000"/>
                  <a:lumOff val="95000"/>
                  <a:alpha val="52000"/>
                </a:schemeClr>
              </a:gs>
              <a:gs pos="35000">
                <a:srgbClr val="FBDB7B"/>
              </a:gs>
              <a:gs pos="100000">
                <a:srgbClr val="FFC000"/>
              </a:gs>
            </a:gsLst>
            <a:lin ang="5400000" scaled="1"/>
          </a:gradFill>
          <a:ln w="25400" cap="flat" cmpd="sng" algn="ctr">
            <a:noFill/>
            <a:prstDash val="solid"/>
            <a:round/>
            <a:headEnd type="none" w="med" len="med"/>
            <a:tailEnd type="none" w="med" len="med"/>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eaLnBrk="1" hangingPunct="1"/>
            <a:endParaRPr sz="1800">
              <a:ln w="9525" cap="flat" cmpd="sng" algn="ctr">
                <a:noFill/>
                <a:prstDash val="solid"/>
                <a:round/>
                <a:headEnd type="none" w="med" len="med"/>
                <a:tailEnd type="none" w="med" len="med"/>
              </a:ln>
              <a:solidFill>
                <a:srgbClr val="FFFFFF"/>
              </a:solidFill>
              <a:sym typeface="Wingdings"/>
            </a:endParaRPr>
          </a:p>
        </p:txBody>
      </p:sp>
      <p:sp>
        <p:nvSpPr>
          <p:cNvPr id="73" name="下箭头 8">
            <a:extLst>
              <a:ext uri="{FF2B5EF4-FFF2-40B4-BE49-F238E27FC236}">
                <a16:creationId xmlns:a16="http://schemas.microsoft.com/office/drawing/2014/main" id="{EE9DF712-2270-3A16-6468-1D2DEE8BA070}"/>
              </a:ext>
            </a:extLst>
          </p:cNvPr>
          <p:cNvSpPr/>
          <p:nvPr>
            <p:custDataLst>
              <p:tags r:id="rId75"/>
            </p:custDataLst>
          </p:nvPr>
        </p:nvSpPr>
        <p:spPr>
          <a:xfrm>
            <a:off x="4588758" y="3012408"/>
            <a:ext cx="287337" cy="719137"/>
          </a:xfrm>
          <a:prstGeom prst="downArrow">
            <a:avLst/>
          </a:prstGeom>
          <a:gradFill>
            <a:gsLst>
              <a:gs pos="0">
                <a:schemeClr val="accent1">
                  <a:lumMod val="5000"/>
                  <a:lumOff val="95000"/>
                  <a:alpha val="52000"/>
                </a:schemeClr>
              </a:gs>
              <a:gs pos="35000">
                <a:srgbClr val="FBDB7B"/>
              </a:gs>
              <a:gs pos="100000">
                <a:srgbClr val="FFC000"/>
              </a:gs>
            </a:gsLst>
            <a:lin ang="5400000" scaled="1"/>
          </a:gradFill>
          <a:ln w="25400" cap="flat" cmpd="sng" algn="ctr">
            <a:noFill/>
            <a:prstDash val="solid"/>
            <a:round/>
            <a:headEnd type="none" w="med" len="med"/>
            <a:tailEnd type="none" w="med" len="med"/>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a:ln w="9525" cap="flat" cmpd="sng" algn="ctr">
                <a:noFill/>
                <a:prstDash val="solid"/>
                <a:round/>
                <a:headEnd type="none" w="med" len="med"/>
                <a:tailEnd type="none" w="med" len="med"/>
              </a:ln>
              <a:solidFill>
                <a:srgbClr val="FFFFFF"/>
              </a:solidFill>
              <a:sym typeface="Wingdings"/>
            </a:endParaRPr>
          </a:p>
        </p:txBody>
      </p:sp>
      <p:sp>
        <p:nvSpPr>
          <p:cNvPr id="75" name="右箭头 10">
            <a:extLst>
              <a:ext uri="{FF2B5EF4-FFF2-40B4-BE49-F238E27FC236}">
                <a16:creationId xmlns:a16="http://schemas.microsoft.com/office/drawing/2014/main" id="{594C91D1-CE72-16BA-091C-75D55AD2C0E8}"/>
              </a:ext>
            </a:extLst>
          </p:cNvPr>
          <p:cNvSpPr>
            <a:spLocks noChangeArrowheads="1"/>
          </p:cNvSpPr>
          <p:nvPr>
            <p:custDataLst>
              <p:tags r:id="rId76"/>
            </p:custDataLst>
          </p:nvPr>
        </p:nvSpPr>
        <p:spPr bwMode="auto">
          <a:xfrm>
            <a:off x="3771175" y="2573253"/>
            <a:ext cx="792163" cy="215900"/>
          </a:xfrm>
          <a:prstGeom prst="rightArrow">
            <a:avLst>
              <a:gd name="adj1" fmla="val 50000"/>
              <a:gd name="adj2" fmla="val 49992"/>
            </a:avLst>
          </a:prstGeom>
          <a:gradFill>
            <a:gsLst>
              <a:gs pos="0">
                <a:schemeClr val="accent1">
                  <a:lumMod val="5000"/>
                  <a:lumOff val="95000"/>
                  <a:alpha val="52000"/>
                </a:schemeClr>
              </a:gs>
              <a:gs pos="35000">
                <a:srgbClr val="FF0000"/>
              </a:gs>
              <a:gs pos="100000">
                <a:srgbClr val="FF0000"/>
              </a:gs>
            </a:gsLst>
            <a:lin ang="10800000" scaled="0"/>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77" name="左箭头 12">
            <a:extLst>
              <a:ext uri="{FF2B5EF4-FFF2-40B4-BE49-F238E27FC236}">
                <a16:creationId xmlns:a16="http://schemas.microsoft.com/office/drawing/2014/main" id="{64DF77BB-5624-4622-84B3-8192C2158140}"/>
              </a:ext>
            </a:extLst>
          </p:cNvPr>
          <p:cNvSpPr>
            <a:spLocks noChangeArrowheads="1"/>
          </p:cNvSpPr>
          <p:nvPr>
            <p:custDataLst>
              <p:tags r:id="rId77"/>
            </p:custDataLst>
          </p:nvPr>
        </p:nvSpPr>
        <p:spPr bwMode="auto">
          <a:xfrm>
            <a:off x="3866199" y="4700286"/>
            <a:ext cx="863600" cy="215900"/>
          </a:xfrm>
          <a:prstGeom prst="leftArrow">
            <a:avLst>
              <a:gd name="adj1" fmla="val 50000"/>
              <a:gd name="adj2" fmla="val 50000"/>
            </a:avLst>
          </a:prstGeom>
          <a:gradFill>
            <a:gsLst>
              <a:gs pos="0">
                <a:schemeClr val="accent1">
                  <a:lumMod val="5000"/>
                  <a:lumOff val="95000"/>
                  <a:alpha val="52000"/>
                </a:schemeClr>
              </a:gs>
              <a:gs pos="35000">
                <a:schemeClr val="accent1"/>
              </a:gs>
              <a:gs pos="100000">
                <a:srgbClr val="0070C0"/>
              </a:gs>
            </a:gsLst>
            <a:lin ang="10800000" scaled="0"/>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eaLnBrk="1" hangingPunct="1"/>
            <a:endParaRPr lang="zh-CN" altLang="en-US" sz="1800">
              <a:solidFill>
                <a:srgbClr val="FFFFFF"/>
              </a:solidFill>
            </a:endParaRPr>
          </a:p>
        </p:txBody>
      </p:sp>
      <p:sp>
        <p:nvSpPr>
          <p:cNvPr id="78" name="下箭头 16">
            <a:extLst>
              <a:ext uri="{FF2B5EF4-FFF2-40B4-BE49-F238E27FC236}">
                <a16:creationId xmlns:a16="http://schemas.microsoft.com/office/drawing/2014/main" id="{173B2724-431A-7A09-8CEB-C06ED1E9840E}"/>
              </a:ext>
            </a:extLst>
          </p:cNvPr>
          <p:cNvSpPr/>
          <p:nvPr>
            <p:custDataLst>
              <p:tags r:id="rId78"/>
            </p:custDataLst>
          </p:nvPr>
        </p:nvSpPr>
        <p:spPr>
          <a:xfrm>
            <a:off x="1965620" y="3797215"/>
            <a:ext cx="288925" cy="719137"/>
          </a:xfrm>
          <a:prstGeom prst="downArrow">
            <a:avLst/>
          </a:prstGeom>
          <a:gradFill>
            <a:gsLst>
              <a:gs pos="0">
                <a:schemeClr val="accent1">
                  <a:lumMod val="5000"/>
                  <a:lumOff val="95000"/>
                  <a:alpha val="52000"/>
                </a:schemeClr>
              </a:gs>
              <a:gs pos="35000">
                <a:srgbClr val="FBDB7B"/>
              </a:gs>
              <a:gs pos="100000">
                <a:srgbClr val="FFC000"/>
              </a:gs>
            </a:gsLst>
            <a:lin ang="5400000" scaled="1"/>
          </a:gradFill>
          <a:ln w="25400" cap="flat" cmpd="sng" algn="ctr">
            <a:noFill/>
            <a:prstDash val="solid"/>
            <a:round/>
            <a:headEnd type="none" w="med" len="med"/>
            <a:tailEnd type="none" w="med" len="med"/>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a:ln w="9525" cap="flat" cmpd="sng" algn="ctr">
                <a:noFill/>
                <a:prstDash val="solid"/>
                <a:round/>
                <a:headEnd type="none" w="med" len="med"/>
                <a:tailEnd type="none" w="med" len="med"/>
              </a:ln>
              <a:solidFill>
                <a:srgbClr val="FFFFFF"/>
              </a:solidFill>
              <a:sym typeface="Wingdings"/>
            </a:endParaRPr>
          </a:p>
        </p:txBody>
      </p:sp>
      <p:sp>
        <p:nvSpPr>
          <p:cNvPr id="79" name="下箭头 17">
            <a:extLst>
              <a:ext uri="{FF2B5EF4-FFF2-40B4-BE49-F238E27FC236}">
                <a16:creationId xmlns:a16="http://schemas.microsoft.com/office/drawing/2014/main" id="{AAC49276-25B5-9EC9-9DA2-79A0F06B54EF}"/>
              </a:ext>
            </a:extLst>
          </p:cNvPr>
          <p:cNvSpPr/>
          <p:nvPr>
            <p:custDataLst>
              <p:tags r:id="rId79"/>
            </p:custDataLst>
          </p:nvPr>
        </p:nvSpPr>
        <p:spPr>
          <a:xfrm>
            <a:off x="1965620" y="2932027"/>
            <a:ext cx="288925" cy="720725"/>
          </a:xfrm>
          <a:prstGeom prst="downArrow">
            <a:avLst/>
          </a:prstGeom>
          <a:gradFill>
            <a:gsLst>
              <a:gs pos="0">
                <a:schemeClr val="accent1">
                  <a:lumMod val="5000"/>
                  <a:lumOff val="95000"/>
                  <a:alpha val="52000"/>
                </a:schemeClr>
              </a:gs>
              <a:gs pos="35000">
                <a:srgbClr val="FBDB7B"/>
              </a:gs>
              <a:gs pos="100000">
                <a:srgbClr val="FFC000"/>
              </a:gs>
            </a:gsLst>
            <a:lin ang="5400000" scaled="1"/>
          </a:gradFill>
          <a:ln w="25400" cap="flat" cmpd="sng" algn="ctr">
            <a:noFill/>
            <a:prstDash val="solid"/>
            <a:round/>
            <a:headEnd type="none" w="med" len="med"/>
            <a:tailEnd type="none" w="med" len="med"/>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a:ln w="9525" cap="flat" cmpd="sng" algn="ctr">
                <a:noFill/>
                <a:prstDash val="solid"/>
                <a:round/>
                <a:headEnd type="none" w="med" len="med"/>
                <a:tailEnd type="none" w="med" len="med"/>
              </a:ln>
              <a:solidFill>
                <a:srgbClr val="FFFFFF"/>
              </a:solidFill>
              <a:sym typeface="Wingdings"/>
            </a:endParaRPr>
          </a:p>
        </p:txBody>
      </p:sp>
      <p:sp>
        <p:nvSpPr>
          <p:cNvPr id="81" name="右箭头 19">
            <a:extLst>
              <a:ext uri="{FF2B5EF4-FFF2-40B4-BE49-F238E27FC236}">
                <a16:creationId xmlns:a16="http://schemas.microsoft.com/office/drawing/2014/main" id="{B076EADF-9D41-EA0C-5DB3-F18116A5B60B}"/>
              </a:ext>
            </a:extLst>
          </p:cNvPr>
          <p:cNvSpPr>
            <a:spLocks noChangeArrowheads="1"/>
          </p:cNvSpPr>
          <p:nvPr>
            <p:custDataLst>
              <p:tags r:id="rId80"/>
            </p:custDataLst>
          </p:nvPr>
        </p:nvSpPr>
        <p:spPr bwMode="auto">
          <a:xfrm>
            <a:off x="2218844" y="4678911"/>
            <a:ext cx="792162" cy="215900"/>
          </a:xfrm>
          <a:prstGeom prst="rightArrow">
            <a:avLst>
              <a:gd name="adj1" fmla="val 50000"/>
              <a:gd name="adj2" fmla="val 49992"/>
            </a:avLst>
          </a:prstGeom>
          <a:gradFill>
            <a:gsLst>
              <a:gs pos="0">
                <a:schemeClr val="accent1">
                  <a:lumMod val="5000"/>
                  <a:lumOff val="95000"/>
                  <a:alpha val="52000"/>
                </a:schemeClr>
              </a:gs>
              <a:gs pos="35000">
                <a:schemeClr val="accent1"/>
              </a:gs>
              <a:gs pos="100000">
                <a:srgbClr val="0070C0"/>
              </a:gs>
            </a:gsLst>
            <a:lin ang="0" scaled="0"/>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3" name="左箭头 21">
            <a:extLst>
              <a:ext uri="{FF2B5EF4-FFF2-40B4-BE49-F238E27FC236}">
                <a16:creationId xmlns:a16="http://schemas.microsoft.com/office/drawing/2014/main" id="{89A4F459-2939-97B1-4564-368E7FA6E586}"/>
              </a:ext>
            </a:extLst>
          </p:cNvPr>
          <p:cNvSpPr>
            <a:spLocks noChangeArrowheads="1"/>
          </p:cNvSpPr>
          <p:nvPr>
            <p:custDataLst>
              <p:tags r:id="rId81"/>
            </p:custDataLst>
          </p:nvPr>
        </p:nvSpPr>
        <p:spPr bwMode="auto">
          <a:xfrm>
            <a:off x="2211680" y="2567010"/>
            <a:ext cx="863600" cy="215900"/>
          </a:xfrm>
          <a:prstGeom prst="left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10800000" scaled="0"/>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4" name="上箭头 14">
            <a:extLst>
              <a:ext uri="{FF2B5EF4-FFF2-40B4-BE49-F238E27FC236}">
                <a16:creationId xmlns:a16="http://schemas.microsoft.com/office/drawing/2014/main" id="{ED8559F6-A706-616B-F766-969732D0E19A}"/>
              </a:ext>
            </a:extLst>
          </p:cNvPr>
          <p:cNvSpPr>
            <a:spLocks noChangeArrowheads="1"/>
          </p:cNvSpPr>
          <p:nvPr>
            <p:custDataLst>
              <p:tags r:id="rId82"/>
            </p:custDataLst>
          </p:nvPr>
        </p:nvSpPr>
        <p:spPr bwMode="auto">
          <a:xfrm>
            <a:off x="3688665" y="3025086"/>
            <a:ext cx="215900" cy="647700"/>
          </a:xfrm>
          <a:prstGeom prst="up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5400000" scaled="1"/>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5" name="上箭头 22">
            <a:extLst>
              <a:ext uri="{FF2B5EF4-FFF2-40B4-BE49-F238E27FC236}">
                <a16:creationId xmlns:a16="http://schemas.microsoft.com/office/drawing/2014/main" id="{5A7FB8B2-C580-F76F-904B-459CFECBED38}"/>
              </a:ext>
            </a:extLst>
          </p:cNvPr>
          <p:cNvSpPr>
            <a:spLocks noChangeArrowheads="1"/>
          </p:cNvSpPr>
          <p:nvPr>
            <p:custDataLst>
              <p:tags r:id="rId83"/>
            </p:custDataLst>
          </p:nvPr>
        </p:nvSpPr>
        <p:spPr bwMode="auto">
          <a:xfrm>
            <a:off x="2956346" y="3012408"/>
            <a:ext cx="215900" cy="647700"/>
          </a:xfrm>
          <a:prstGeom prst="up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5400000" scaled="1"/>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6" name="上箭头 15">
            <a:extLst>
              <a:ext uri="{FF2B5EF4-FFF2-40B4-BE49-F238E27FC236}">
                <a16:creationId xmlns:a16="http://schemas.microsoft.com/office/drawing/2014/main" id="{1A0A8895-163C-653A-D74D-42155F7A1721}"/>
              </a:ext>
            </a:extLst>
          </p:cNvPr>
          <p:cNvSpPr>
            <a:spLocks noChangeArrowheads="1"/>
          </p:cNvSpPr>
          <p:nvPr>
            <p:custDataLst>
              <p:tags r:id="rId84"/>
            </p:custDataLst>
          </p:nvPr>
        </p:nvSpPr>
        <p:spPr bwMode="auto">
          <a:xfrm>
            <a:off x="3699738" y="3970317"/>
            <a:ext cx="215900" cy="647700"/>
          </a:xfrm>
          <a:prstGeom prst="up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5400000" scaled="1"/>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7" name="上箭头 23">
            <a:extLst>
              <a:ext uri="{FF2B5EF4-FFF2-40B4-BE49-F238E27FC236}">
                <a16:creationId xmlns:a16="http://schemas.microsoft.com/office/drawing/2014/main" id="{F3AAC969-A069-A675-DB70-9ECB1BB599CB}"/>
              </a:ext>
            </a:extLst>
          </p:cNvPr>
          <p:cNvSpPr>
            <a:spLocks noChangeArrowheads="1"/>
          </p:cNvSpPr>
          <p:nvPr>
            <p:custDataLst>
              <p:tags r:id="rId85"/>
            </p:custDataLst>
          </p:nvPr>
        </p:nvSpPr>
        <p:spPr bwMode="auto">
          <a:xfrm>
            <a:off x="2956346" y="3949033"/>
            <a:ext cx="215900" cy="647700"/>
          </a:xfrm>
          <a:prstGeom prst="up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5400000" scaled="1"/>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eaLnBrk="1" hangingPunct="1"/>
            <a:endParaRPr lang="zh-CN" altLang="en-US" sz="1800">
              <a:solidFill>
                <a:srgbClr val="FFFFFF"/>
              </a:solidFill>
            </a:endParaRPr>
          </a:p>
        </p:txBody>
      </p:sp>
      <p:sp>
        <p:nvSpPr>
          <p:cNvPr id="88" name="TextBox 26">
            <a:extLst>
              <a:ext uri="{FF2B5EF4-FFF2-40B4-BE49-F238E27FC236}">
                <a16:creationId xmlns:a16="http://schemas.microsoft.com/office/drawing/2014/main" id="{2C661B07-308C-2DDE-BD6C-9591A4A655BC}"/>
              </a:ext>
            </a:extLst>
          </p:cNvPr>
          <p:cNvSpPr/>
          <p:nvPr>
            <p:custDataLst>
              <p:tags r:id="rId86"/>
            </p:custDataLst>
          </p:nvPr>
        </p:nvSpPr>
        <p:spPr>
          <a:xfrm>
            <a:off x="3174411" y="3069457"/>
            <a:ext cx="656183" cy="400110"/>
          </a:xfrm>
          <a:prstGeom prst="rect">
            <a:avLst/>
          </a:prstGeom>
          <a:noFill/>
          <a:ln>
            <a:noFill/>
            <a:miter lim="800000"/>
          </a:ln>
        </p:spPr>
        <p:txBody>
          <a:bodyPr wrap="square">
            <a:spAutoFit/>
          </a:bodyP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a:rPr>
              <a:t>热</a:t>
            </a:r>
            <a:endParaRPr sz="2000" b="1">
              <a:solidFill>
                <a:schemeClr val="tx1"/>
              </a:solidFill>
              <a:latin typeface="微软雅黑" panose="020b0503020204020204" pitchFamily="34" charset="-122"/>
              <a:ea typeface="微软雅黑" panose="020b0503020204020204" pitchFamily="34" charset="-122"/>
            </a:endParaRPr>
          </a:p>
        </p:txBody>
      </p:sp>
      <p:sp>
        <p:nvSpPr>
          <p:cNvPr id="89" name="TextBox 27">
            <a:extLst>
              <a:ext uri="{FF2B5EF4-FFF2-40B4-BE49-F238E27FC236}">
                <a16:creationId xmlns:a16="http://schemas.microsoft.com/office/drawing/2014/main" id="{433C1668-679D-EABD-8EE0-A552FBA6F9E2}"/>
              </a:ext>
            </a:extLst>
          </p:cNvPr>
          <p:cNvSpPr/>
          <p:nvPr>
            <p:custDataLst>
              <p:tags r:id="rId87"/>
            </p:custDataLst>
          </p:nvPr>
        </p:nvSpPr>
        <p:spPr>
          <a:xfrm>
            <a:off x="1538507" y="3069457"/>
            <a:ext cx="492847" cy="400110"/>
          </a:xfrm>
          <a:prstGeom prst="rect">
            <a:avLst/>
          </a:prstGeom>
          <a:noFill/>
          <a:ln>
            <a:noFill/>
            <a:miter lim="800000"/>
          </a:ln>
        </p:spPr>
        <p:txBody>
          <a:bodyPr wrap="square">
            <a:spAutoFit/>
          </a:bodyP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a:rPr>
              <a:t>冷</a:t>
            </a:r>
            <a:endParaRPr sz="2000" b="1">
              <a:solidFill>
                <a:schemeClr val="tx1"/>
              </a:solidFill>
              <a:latin typeface="微软雅黑" panose="020b0503020204020204" pitchFamily="34" charset="-122"/>
              <a:ea typeface="微软雅黑" panose="020b0503020204020204" pitchFamily="34" charset="-122"/>
            </a:endParaRPr>
          </a:p>
        </p:txBody>
      </p:sp>
      <p:sp>
        <p:nvSpPr>
          <p:cNvPr id="90" name="TextBox 28">
            <a:extLst>
              <a:ext uri="{FF2B5EF4-FFF2-40B4-BE49-F238E27FC236}">
                <a16:creationId xmlns:a16="http://schemas.microsoft.com/office/drawing/2014/main" id="{87DAEB42-28F5-28F0-C52D-5CB869B985A7}"/>
              </a:ext>
            </a:extLst>
          </p:cNvPr>
          <p:cNvSpPr/>
          <p:nvPr>
            <p:custDataLst>
              <p:tags r:id="rId88"/>
            </p:custDataLst>
          </p:nvPr>
        </p:nvSpPr>
        <p:spPr>
          <a:xfrm>
            <a:off x="4852733" y="3069457"/>
            <a:ext cx="427466" cy="400110"/>
          </a:xfrm>
          <a:prstGeom prst="rect">
            <a:avLst/>
          </a:prstGeom>
          <a:noFill/>
          <a:ln>
            <a:noFill/>
            <a:miter lim="800000"/>
          </a:ln>
        </p:spPr>
        <p:txBody>
          <a:bodyPr wrap="square">
            <a:spAutoFit/>
          </a:bodyP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a:rPr>
              <a:t>冷</a:t>
            </a:r>
            <a:endParaRPr sz="2000" b="1">
              <a:solidFill>
                <a:schemeClr val="tx1"/>
              </a:solidFill>
              <a:latin typeface="微软雅黑" panose="020b0503020204020204" pitchFamily="34" charset="-122"/>
              <a:ea typeface="微软雅黑" panose="020b0503020204020204" pitchFamily="34" charset="-122"/>
            </a:endParaRPr>
          </a:p>
        </p:txBody>
      </p:sp>
      <p:sp>
        <p:nvSpPr>
          <p:cNvPr id="91" name="矩形: 圆角 90">
            <a:extLst>
              <a:ext uri="{FF2B5EF4-FFF2-40B4-BE49-F238E27FC236}">
                <a16:creationId xmlns:a16="http://schemas.microsoft.com/office/drawing/2014/main" id="{4693CF04-6234-5D81-8019-FCBC6B99D0FB}"/>
              </a:ext>
            </a:extLst>
          </p:cNvPr>
          <p:cNvSpPr/>
          <p:nvPr>
            <p:custDataLst>
              <p:tags r:id="rId89"/>
            </p:custDataLst>
          </p:nvPr>
        </p:nvSpPr>
        <p:spPr>
          <a:xfrm>
            <a:off x="6620297" y="2170407"/>
            <a:ext cx="4218298" cy="3892412"/>
          </a:xfrm>
          <a:prstGeom prst="roundRect">
            <a:avLst>
              <a:gd name="adj" fmla="val 5480"/>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 name="Picture 2">
            <a:extLst>
              <a:ext uri="{FF2B5EF4-FFF2-40B4-BE49-F238E27FC236}">
                <a16:creationId xmlns:a16="http://schemas.microsoft.com/office/drawing/2014/main" id="{DC9988A5-5F54-1876-ABC9-B4A0B8059AC7}"/>
              </a:ext>
            </a:extLst>
          </p:cNvPr>
          <p:cNvPicPr>
            <a:picLocks noChangeAspect="1" noChangeArrowheads="1"/>
          </p:cNvPicPr>
          <p:nvPr>
            <p:custDataLst>
              <p:tags r:id="rId91"/>
            </p:custDataLst>
          </p:nvPr>
        </p:nvPicPr>
        <p:blipFill>
          <a:blip r:embed="rId90">
            <a:extLst>
              <a:ext uri="{28A0092B-C50C-407E-A947-70E740481C1C}">
                <a14:useLocalDpi xmlns:a14="http://schemas.microsoft.com/office/drawing/2010/main" val="0"/>
              </a:ext>
            </a:extLst>
          </a:blip>
          <a:stretch>
            <a:fillRect/>
          </a:stretch>
        </p:blipFill>
        <p:spPr bwMode="auto">
          <a:xfrm>
            <a:off x="6878208" y="3750027"/>
            <a:ext cx="3808241" cy="196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93" name="Text Box 3">
            <a:extLst>
              <a:ext uri="{FF2B5EF4-FFF2-40B4-BE49-F238E27FC236}">
                <a16:creationId xmlns:a16="http://schemas.microsoft.com/office/drawing/2014/main" id="{97A06975-3B06-2359-A1BE-5625573F06F2}"/>
              </a:ext>
            </a:extLst>
          </p:cNvPr>
          <p:cNvSpPr>
            <a:spLocks noChangeArrowheads="1"/>
          </p:cNvSpPr>
          <p:nvPr>
            <p:custDataLst>
              <p:tags r:id="rId92"/>
            </p:custDataLst>
          </p:nvPr>
        </p:nvSpPr>
        <p:spPr bwMode="auto">
          <a:xfrm>
            <a:off x="6865723" y="2530569"/>
            <a:ext cx="3882665" cy="707886"/>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北方的冬季暖气片为什么安装在房间下面？</a:t>
            </a:r>
          </a:p>
        </p:txBody>
      </p:sp>
    </p:spTree>
    <p:extLst>
      <p:ext uri="{BB962C8B-B14F-4D97-AF65-F5344CB8AC3E}">
        <p14:creationId xmlns:p14="http://schemas.microsoft.com/office/powerpoint/2010/main" val="2362309916"/>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nodeType="afterGroup">
                            <p:stCondLst>
                              <p:cond delay="500"/>
                            </p:stCondLst>
                            <p:childTnLst>
                              <p:par>
                                <p:cTn id="12" presetID="22" presetClass="entr" presetSubtype="4" repeatCount="indefinite" fill="hold" grpId="0"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down)">
                                      <p:cBhvr>
                                        <p:cTn id="14" dur="500"/>
                                        <p:tgtEl>
                                          <p:spTgt spid="85"/>
                                        </p:tgtEl>
                                      </p:cBhvr>
                                    </p:animEffect>
                                  </p:childTnLst>
                                </p:cTn>
                              </p:par>
                              <p:par>
                                <p:cTn id="15" presetID="22" presetClass="entr" presetSubtype="4" repeatCount="indefinite"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nodeType="afterGroup">
                            <p:stCondLst>
                              <p:cond delay="1000"/>
                            </p:stCondLst>
                            <p:childTnLst>
                              <p:par>
                                <p:cTn id="19" presetID="22" presetClass="entr" presetSubtype="2" repeatCount="indefinite" fill="hold" grpId="0"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wipe(right)">
                                      <p:cBhvr>
                                        <p:cTn id="21" dur="500"/>
                                        <p:tgtEl>
                                          <p:spTgt spid="83"/>
                                        </p:tgtEl>
                                      </p:cBhvr>
                                    </p:animEffect>
                                  </p:childTnLst>
                                </p:cTn>
                              </p:par>
                              <p:par>
                                <p:cTn id="22" presetID="22" presetClass="entr" presetSubtype="8" repeatCount="indefinite"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left)">
                                      <p:cBhvr>
                                        <p:cTn id="24" dur="500"/>
                                        <p:tgtEl>
                                          <p:spTgt spid="75"/>
                                        </p:tgtEl>
                                      </p:cBhvr>
                                    </p:animEffect>
                                  </p:childTnLst>
                                </p:cTn>
                              </p:par>
                            </p:childTnLst>
                          </p:cTn>
                        </p:par>
                        <p:par>
                          <p:cTn id="25" fill="hold" nodeType="afterGroup">
                            <p:stCondLst>
                              <p:cond delay="1500"/>
                            </p:stCondLst>
                            <p:childTnLst>
                              <p:par>
                                <p:cTn id="26" presetID="22" presetClass="entr" presetSubtype="1" repeatCount="indefinite"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up)">
                                      <p:cBhvr>
                                        <p:cTn id="28" dur="500"/>
                                        <p:tgtEl>
                                          <p:spTgt spid="79"/>
                                        </p:tgtEl>
                                      </p:cBhvr>
                                    </p:animEffect>
                                  </p:childTnLst>
                                </p:cTn>
                              </p:par>
                              <p:par>
                                <p:cTn id="29" presetID="22" presetClass="entr" presetSubtype="1" repeatCount="indefinite"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up)">
                                      <p:cBhvr>
                                        <p:cTn id="31" dur="500"/>
                                        <p:tgtEl>
                                          <p:spTgt spid="73"/>
                                        </p:tgtEl>
                                      </p:cBhvr>
                                    </p:animEffect>
                                  </p:childTnLst>
                                </p:cTn>
                              </p:par>
                            </p:childTnLst>
                          </p:cTn>
                        </p:par>
                        <p:par>
                          <p:cTn id="32" fill="hold" nodeType="afterGroup">
                            <p:stCondLst>
                              <p:cond delay="2000"/>
                            </p:stCondLst>
                            <p:childTnLst>
                              <p:par>
                                <p:cTn id="33" presetID="22" presetClass="entr" presetSubtype="1" repeatCount="indefinite"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par>
                                <p:cTn id="36" presetID="22" presetClass="entr" presetSubtype="1" repeatCount="indefinite"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up)">
                                      <p:cBhvr>
                                        <p:cTn id="38" dur="500"/>
                                        <p:tgtEl>
                                          <p:spTgt spid="72"/>
                                        </p:tgtEl>
                                      </p:cBhvr>
                                    </p:animEffect>
                                  </p:childTnLst>
                                </p:cTn>
                              </p:par>
                            </p:childTnLst>
                          </p:cTn>
                        </p:par>
                        <p:par>
                          <p:cTn id="39" fill="hold" nodeType="afterGroup">
                            <p:stCondLst>
                              <p:cond delay="2500"/>
                            </p:stCondLst>
                            <p:childTnLst>
                              <p:par>
                                <p:cTn id="40" presetID="22" presetClass="entr" presetSubtype="8" repeatCount="indefinite"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left)">
                                      <p:cBhvr>
                                        <p:cTn id="42" dur="500"/>
                                        <p:tgtEl>
                                          <p:spTgt spid="81"/>
                                        </p:tgtEl>
                                      </p:cBhvr>
                                    </p:animEffect>
                                  </p:childTnLst>
                                </p:cTn>
                              </p:par>
                              <p:par>
                                <p:cTn id="43" presetID="22" presetClass="entr" presetSubtype="2" repeatCount="indefinite"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right)">
                                      <p:cBhvr>
                                        <p:cTn id="45" dur="500"/>
                                        <p:tgtEl>
                                          <p:spTgt spid="77"/>
                                        </p:tgtEl>
                                      </p:cBhvr>
                                    </p:animEffect>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3" grpId="0"/>
      <p:bldP spid="75" grpId="0"/>
      <p:bldP spid="77" grpId="0"/>
      <p:bldP spid="78" grpId="0"/>
      <p:bldP spid="79" grpId="0"/>
      <p:bldP spid="81" grpId="0"/>
      <p:bldP spid="83" grpId="0"/>
      <p:bldP spid="84" grpId="0"/>
      <p:bldP spid="85" grpId="0"/>
      <p:bldP spid="86" grpId="0"/>
      <p:bldP spid="8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占位符 2">
            <a:extLst>
              <a:ext uri="{FF2B5EF4-FFF2-40B4-BE49-F238E27FC236}">
                <a16:creationId xmlns:a16="http://schemas.microsoft.com/office/drawing/2014/main" id="{6CCFC802-438B-1A52-BB10-0850A100D25A}"/>
              </a:ext>
            </a:extLst>
          </p:cNvPr>
          <p:cNvSpPr>
            <a:spLocks noGrp="1" noChangeArrowheads="1"/>
          </p:cNvSpPr>
          <p:nvPr>
            <p:custDataLst>
              <p:tags r:id="rId56"/>
            </p:custDataLst>
          </p:nvPr>
        </p:nvSpPr>
        <p:spPr bwMode="auto">
          <a:xfrm>
            <a:off x="-11586341" y="1541341"/>
            <a:ext cx="4861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3333CC"/>
              </a:buClr>
              <a:buSzPct val="60000"/>
              <a:buFont typeface="Wingdings" panose="05000000000000000000" pitchFamily="2" charset="2"/>
              <a:buNone/>
              <a:defRPr sz="2000">
                <a:solidFill>
                  <a:srgbClr val="000000"/>
                </a:solidFill>
                <a:latin typeface="+mn-lt"/>
                <a:ea typeface="+mn-ea"/>
                <a:cs typeface="+mn-cs"/>
              </a:defRPr>
            </a:lvl1pPr>
            <a:lvl2pPr marL="457200" indent="0" algn="l" rtl="0" eaLnBrk="0" fontAlgn="base" hangingPunct="0">
              <a:spcBef>
                <a:spcPct val="20000"/>
              </a:spcBef>
              <a:spcAft>
                <a:spcPct val="0"/>
              </a:spcAft>
              <a:buClr>
                <a:srgbClr val="FF0000"/>
              </a:buClr>
              <a:buSzPct val="55000"/>
              <a:buFont typeface="Wingdings" panose="05000000000000000000" pitchFamily="2" charset="2"/>
              <a:buNone/>
              <a:defRPr sz="1800">
                <a:solidFill>
                  <a:srgbClr val="000000"/>
                </a:solidFill>
                <a:latin typeface="+mn-lt"/>
                <a:ea typeface="+mn-ea"/>
              </a:defRPr>
            </a:lvl2pPr>
            <a:lvl3pPr marL="914400" indent="0" algn="l" rtl="0" eaLnBrk="0" fontAlgn="base" hangingPunct="0">
              <a:spcBef>
                <a:spcPct val="20000"/>
              </a:spcBef>
              <a:spcAft>
                <a:spcPct val="0"/>
              </a:spcAft>
              <a:buClr>
                <a:srgbClr val="3333CC"/>
              </a:buClr>
              <a:buSzPct val="50000"/>
              <a:buFont typeface="Wingdings" panose="05000000000000000000" pitchFamily="2" charset="2"/>
              <a:buNone/>
              <a:defRPr sz="1600">
                <a:solidFill>
                  <a:srgbClr val="000000"/>
                </a:solidFill>
                <a:latin typeface="+mn-lt"/>
                <a:ea typeface="+mn-ea"/>
              </a:defRPr>
            </a:lvl3pPr>
            <a:lvl4pPr marL="1371600" indent="0" algn="l" rtl="0" eaLnBrk="0" fontAlgn="base" hangingPunct="0">
              <a:spcBef>
                <a:spcPct val="20000"/>
              </a:spcBef>
              <a:spcAft>
                <a:spcPct val="0"/>
              </a:spcAft>
              <a:buClr>
                <a:srgbClr val="FFCF01"/>
              </a:buClr>
              <a:buSzPct val="55000"/>
              <a:buFont typeface="Wingdings" panose="05000000000000000000" pitchFamily="2" charset="2"/>
              <a:buNone/>
              <a:defRPr sz="1400">
                <a:solidFill>
                  <a:srgbClr val="000000"/>
                </a:solidFill>
                <a:latin typeface="+mn-lt"/>
                <a:ea typeface="+mn-ea"/>
              </a:defRPr>
            </a:lvl4pPr>
            <a:lvl5pPr marL="1828800" indent="0" algn="l" rtl="0" eaLnBrk="0" fontAlgn="base" hangingPunct="0">
              <a:spcBef>
                <a:spcPct val="20000"/>
              </a:spcBef>
              <a:spcAft>
                <a:spcPct val="0"/>
              </a:spcAft>
              <a:buClr>
                <a:srgbClr val="00E4A8"/>
              </a:buClr>
              <a:buSzPct val="50000"/>
              <a:buFont typeface="Wingdings" panose="05000000000000000000" pitchFamily="2" charset="2"/>
              <a:buNone/>
              <a:defRPr sz="1400">
                <a:solidFill>
                  <a:srgbClr val="000000"/>
                </a:solidFill>
                <a:latin typeface="+mn-lt"/>
                <a:ea typeface="+mn-ea"/>
              </a:defRPr>
            </a:lvl5pPr>
            <a:lvl6pPr marL="2286000" indent="0" algn="l" rtl="0" fontAlgn="base">
              <a:spcBef>
                <a:spcPct val="20000"/>
              </a:spcBef>
              <a:spcAft>
                <a:spcPct val="0"/>
              </a:spcAft>
              <a:buClr>
                <a:schemeClr val="accent1"/>
              </a:buClr>
              <a:buSzPct val="50000"/>
              <a:buFont typeface="Wingdings" panose="05000000000000000000" pitchFamily="2" charset="2"/>
              <a:buNone/>
              <a:defRPr sz="1400">
                <a:solidFill>
                  <a:schemeClr val="tx1"/>
                </a:solidFill>
                <a:latin typeface="+mn-lt"/>
                <a:ea typeface="+mn-ea"/>
              </a:defRPr>
            </a:lvl6pPr>
            <a:lvl7pPr marL="2743200" indent="0" algn="l" rtl="0" fontAlgn="base">
              <a:spcBef>
                <a:spcPct val="20000"/>
              </a:spcBef>
              <a:spcAft>
                <a:spcPct val="0"/>
              </a:spcAft>
              <a:buClr>
                <a:schemeClr val="accent1"/>
              </a:buClr>
              <a:buSzPct val="50000"/>
              <a:buFont typeface="Wingdings" panose="05000000000000000000" pitchFamily="2" charset="2"/>
              <a:buNone/>
              <a:defRPr sz="1400">
                <a:solidFill>
                  <a:schemeClr val="tx1"/>
                </a:solidFill>
                <a:latin typeface="+mn-lt"/>
                <a:ea typeface="+mn-ea"/>
              </a:defRPr>
            </a:lvl7pPr>
            <a:lvl8pPr marL="3200400" indent="0" algn="l" rtl="0" fontAlgn="base">
              <a:spcBef>
                <a:spcPct val="20000"/>
              </a:spcBef>
              <a:spcAft>
                <a:spcPct val="0"/>
              </a:spcAft>
              <a:buClr>
                <a:schemeClr val="accent1"/>
              </a:buClr>
              <a:buSzPct val="50000"/>
              <a:buFont typeface="Wingdings" panose="05000000000000000000" pitchFamily="2" charset="2"/>
              <a:buNone/>
              <a:defRPr sz="1400">
                <a:solidFill>
                  <a:schemeClr val="tx1"/>
                </a:solidFill>
                <a:latin typeface="+mn-lt"/>
                <a:ea typeface="+mn-ea"/>
              </a:defRPr>
            </a:lvl8pPr>
            <a:lvl9pPr marL="3657600" indent="0" algn="l" rtl="0" fontAlgn="base">
              <a:spcBef>
                <a:spcPct val="20000"/>
              </a:spcBef>
              <a:spcAft>
                <a:spcPct val="0"/>
              </a:spcAft>
              <a:buClr>
                <a:schemeClr val="accent1"/>
              </a:buClr>
              <a:buSzPct val="50000"/>
              <a:buFont typeface="Wingdings" panose="05000000000000000000" pitchFamily="2" charset="2"/>
              <a:buNone/>
              <a:defRPr sz="1400">
                <a:solidFill>
                  <a:schemeClr val="tx1"/>
                </a:solidFill>
                <a:latin typeface="+mn-lt"/>
                <a:ea typeface="+mn-ea"/>
              </a:defRPr>
            </a:lvl9pPr>
          </a:lstStyle>
          <a:p>
            <a:r>
              <a:rPr lang="zh-CN" altLang="en-US" b="1">
                <a:solidFill>
                  <a:schemeClr val="tx1"/>
                </a:solidFill>
                <a:latin typeface="微软雅黑" panose="020b0503020204020204" pitchFamily="34" charset="-122"/>
                <a:ea typeface="微软雅黑" panose="020b0503020204020204" pitchFamily="34" charset="-122"/>
              </a:rPr>
              <a:t>一、密度小的要上升，密度大的要下降</a:t>
            </a:r>
          </a:p>
        </p:txBody>
      </p:sp>
      <p:sp>
        <p:nvSpPr>
          <p:cNvPr id="15" name="矩形: 圆角 14">
            <a:extLst>
              <a:ext uri="{FF2B5EF4-FFF2-40B4-BE49-F238E27FC236}">
                <a16:creationId xmlns:a16="http://schemas.microsoft.com/office/drawing/2014/main" id="{B070B510-13AD-430B-7859-3D9EA6A43642}"/>
              </a:ext>
            </a:extLst>
          </p:cNvPr>
          <p:cNvSpPr/>
          <p:nvPr>
            <p:custDataLst>
              <p:tags r:id="rId57"/>
            </p:custDataLst>
          </p:nvPr>
        </p:nvSpPr>
        <p:spPr>
          <a:xfrm>
            <a:off x="-10565101" y="2094847"/>
            <a:ext cx="4218298" cy="3892412"/>
          </a:xfrm>
          <a:prstGeom prst="roundRect">
            <a:avLst>
              <a:gd name="adj" fmla="val 5480"/>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Picture 5">
            <a:extLst>
              <a:ext uri="{FF2B5EF4-FFF2-40B4-BE49-F238E27FC236}">
                <a16:creationId xmlns:a16="http://schemas.microsoft.com/office/drawing/2014/main" id="{2A025613-3DE8-7C30-44A2-93E00D3F7D47}"/>
              </a:ext>
            </a:extLst>
          </p:cNvPr>
          <p:cNvPicPr>
            <a:picLocks noChangeAspect="1" noChangeArrowheads="1"/>
          </p:cNvPicPr>
          <p:nvPr>
            <p:custDataLst>
              <p:tags r:id="rId60"/>
            </p:custDataLst>
          </p:nvPr>
        </p:nvPicPr>
        <p:blipFill>
          <a:blip r:embed="rId58">
            <a:extLst>
              <a:ext uri="{BEBA8EAE-BF5A-486C-A8C5-ECC9F3942E4B}">
                <a14:imgProps xmlns:a14="http://schemas.microsoft.com/office/drawing/2010/main">
                  <a14:imgLayer r:embed="rId59">
                    <a14:imgEffect>
                      <a14:backgroundRemoval t="9722" b="92361" l="9402" r="89744">
                        <a14:foregroundMark x1="30769" y1="88889" x2="61538" y2="92361"/>
                        <a14:foregroundMark x1="61538" y1="92361" x2="39316" y2="84722"/>
                        <a14:foregroundMark x1="39316" y1="84722" x2="42735" y2="88194"/>
                      </a14:backgroundRemoval>
                    </a14:imgEffect>
                  </a14:imgLayer>
                </a14:imgProps>
              </a:ext>
              <a:ext uri="{28A0092B-C50C-407E-A947-70E740481C1C}">
                <a14:useLocalDpi xmlns:a14="http://schemas.microsoft.com/office/drawing/2010/main" val="0"/>
              </a:ext>
            </a:extLst>
          </a:blip>
          <a:stretch>
            <a:fillRect/>
          </a:stretch>
        </p:blipFill>
        <p:spPr bwMode="auto">
          <a:xfrm>
            <a:off x="-9310277" y="4281428"/>
            <a:ext cx="1724953" cy="15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 name="下箭头 7">
            <a:extLst>
              <a:ext uri="{FF2B5EF4-FFF2-40B4-BE49-F238E27FC236}">
                <a16:creationId xmlns:a16="http://schemas.microsoft.com/office/drawing/2014/main" id="{FA5213BA-AF27-4BAA-CB12-677DA3540586}"/>
              </a:ext>
            </a:extLst>
          </p:cNvPr>
          <p:cNvSpPr/>
          <p:nvPr>
            <p:custDataLst>
              <p:tags r:id="rId61"/>
            </p:custDataLst>
          </p:nvPr>
        </p:nvSpPr>
        <p:spPr>
          <a:xfrm>
            <a:off x="-7252722" y="3873473"/>
            <a:ext cx="287337" cy="719137"/>
          </a:xfrm>
          <a:prstGeom prst="downArrow">
            <a:avLst/>
          </a:prstGeom>
          <a:gradFill>
            <a:gsLst>
              <a:gs pos="0">
                <a:schemeClr val="accent1">
                  <a:lumMod val="5000"/>
                  <a:lumOff val="95000"/>
                  <a:alpha val="52000"/>
                </a:schemeClr>
              </a:gs>
              <a:gs pos="35000">
                <a:srgbClr val="FBDB7B"/>
              </a:gs>
              <a:gs pos="100000">
                <a:srgbClr val="FFC000"/>
              </a:gs>
            </a:gsLst>
            <a:lin ang="5400000" scaled="1"/>
          </a:gradFill>
          <a:ln w="25400" cap="flat" cmpd="sng" algn="ctr">
            <a:noFill/>
            <a:prstDash val="solid"/>
            <a:round/>
            <a:headEnd type="none" w="med" len="med"/>
            <a:tailEnd type="none" w="med" len="med"/>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eaLnBrk="1" hangingPunct="1"/>
            <a:endParaRPr sz="1800">
              <a:ln w="9525" cap="flat" cmpd="sng" algn="ctr">
                <a:noFill/>
                <a:prstDash val="solid"/>
                <a:round/>
                <a:headEnd type="none" w="med" len="med"/>
                <a:tailEnd type="none" w="med" len="med"/>
              </a:ln>
              <a:solidFill>
                <a:srgbClr val="FFFFFF"/>
              </a:solidFill>
              <a:sym typeface="Wingdings"/>
            </a:endParaRPr>
          </a:p>
        </p:txBody>
      </p:sp>
      <p:sp>
        <p:nvSpPr>
          <p:cNvPr id="73" name="下箭头 8">
            <a:extLst>
              <a:ext uri="{FF2B5EF4-FFF2-40B4-BE49-F238E27FC236}">
                <a16:creationId xmlns:a16="http://schemas.microsoft.com/office/drawing/2014/main" id="{EE9DF712-2270-3A16-6468-1D2DEE8BA070}"/>
              </a:ext>
            </a:extLst>
          </p:cNvPr>
          <p:cNvSpPr/>
          <p:nvPr>
            <p:custDataLst>
              <p:tags r:id="rId62"/>
            </p:custDataLst>
          </p:nvPr>
        </p:nvSpPr>
        <p:spPr>
          <a:xfrm>
            <a:off x="-7252722" y="2936848"/>
            <a:ext cx="287337" cy="719137"/>
          </a:xfrm>
          <a:prstGeom prst="downArrow">
            <a:avLst/>
          </a:prstGeom>
          <a:gradFill>
            <a:gsLst>
              <a:gs pos="0">
                <a:schemeClr val="accent1">
                  <a:lumMod val="5000"/>
                  <a:lumOff val="95000"/>
                  <a:alpha val="52000"/>
                </a:schemeClr>
              </a:gs>
              <a:gs pos="35000">
                <a:srgbClr val="FBDB7B"/>
              </a:gs>
              <a:gs pos="100000">
                <a:srgbClr val="FFC000"/>
              </a:gs>
            </a:gsLst>
            <a:lin ang="5400000" scaled="1"/>
          </a:gradFill>
          <a:ln w="25400" cap="flat" cmpd="sng" algn="ctr">
            <a:noFill/>
            <a:prstDash val="solid"/>
            <a:round/>
            <a:headEnd type="none" w="med" len="med"/>
            <a:tailEnd type="none" w="med" len="med"/>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a:ln w="9525" cap="flat" cmpd="sng" algn="ctr">
                <a:noFill/>
                <a:prstDash val="solid"/>
                <a:round/>
                <a:headEnd type="none" w="med" len="med"/>
                <a:tailEnd type="none" w="med" len="med"/>
              </a:ln>
              <a:solidFill>
                <a:srgbClr val="FFFFFF"/>
              </a:solidFill>
              <a:sym typeface="Wingdings"/>
            </a:endParaRPr>
          </a:p>
        </p:txBody>
      </p:sp>
      <p:sp>
        <p:nvSpPr>
          <p:cNvPr id="75" name="右箭头 10">
            <a:extLst>
              <a:ext uri="{FF2B5EF4-FFF2-40B4-BE49-F238E27FC236}">
                <a16:creationId xmlns:a16="http://schemas.microsoft.com/office/drawing/2014/main" id="{594C91D1-CE72-16BA-091C-75D55AD2C0E8}"/>
              </a:ext>
            </a:extLst>
          </p:cNvPr>
          <p:cNvSpPr>
            <a:spLocks noChangeArrowheads="1"/>
          </p:cNvSpPr>
          <p:nvPr>
            <p:custDataLst>
              <p:tags r:id="rId63"/>
            </p:custDataLst>
          </p:nvPr>
        </p:nvSpPr>
        <p:spPr bwMode="auto">
          <a:xfrm>
            <a:off x="-8070305" y="2497693"/>
            <a:ext cx="792163" cy="215900"/>
          </a:xfrm>
          <a:prstGeom prst="rightArrow">
            <a:avLst>
              <a:gd name="adj1" fmla="val 50000"/>
              <a:gd name="adj2" fmla="val 49992"/>
            </a:avLst>
          </a:prstGeom>
          <a:gradFill>
            <a:gsLst>
              <a:gs pos="0">
                <a:schemeClr val="accent1">
                  <a:lumMod val="5000"/>
                  <a:lumOff val="95000"/>
                  <a:alpha val="52000"/>
                </a:schemeClr>
              </a:gs>
              <a:gs pos="35000">
                <a:srgbClr val="FF0000"/>
              </a:gs>
              <a:gs pos="100000">
                <a:srgbClr val="FF0000"/>
              </a:gs>
            </a:gsLst>
            <a:lin ang="10800000" scaled="0"/>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77" name="左箭头 12">
            <a:extLst>
              <a:ext uri="{FF2B5EF4-FFF2-40B4-BE49-F238E27FC236}">
                <a16:creationId xmlns:a16="http://schemas.microsoft.com/office/drawing/2014/main" id="{64DF77BB-5624-4622-84B3-8192C2158140}"/>
              </a:ext>
            </a:extLst>
          </p:cNvPr>
          <p:cNvSpPr>
            <a:spLocks noChangeArrowheads="1"/>
          </p:cNvSpPr>
          <p:nvPr>
            <p:custDataLst>
              <p:tags r:id="rId64"/>
            </p:custDataLst>
          </p:nvPr>
        </p:nvSpPr>
        <p:spPr bwMode="auto">
          <a:xfrm>
            <a:off x="-7975281" y="4624726"/>
            <a:ext cx="863600" cy="215900"/>
          </a:xfrm>
          <a:prstGeom prst="leftArrow">
            <a:avLst>
              <a:gd name="adj1" fmla="val 50000"/>
              <a:gd name="adj2" fmla="val 50000"/>
            </a:avLst>
          </a:prstGeom>
          <a:gradFill>
            <a:gsLst>
              <a:gs pos="0">
                <a:schemeClr val="accent1">
                  <a:lumMod val="5000"/>
                  <a:lumOff val="95000"/>
                  <a:alpha val="52000"/>
                </a:schemeClr>
              </a:gs>
              <a:gs pos="35000">
                <a:schemeClr val="accent1"/>
              </a:gs>
              <a:gs pos="100000">
                <a:srgbClr val="0070C0"/>
              </a:gs>
            </a:gsLst>
            <a:lin ang="10800000" scaled="0"/>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eaLnBrk="1" hangingPunct="1"/>
            <a:endParaRPr lang="zh-CN" altLang="en-US" sz="1800">
              <a:solidFill>
                <a:srgbClr val="FFFFFF"/>
              </a:solidFill>
            </a:endParaRPr>
          </a:p>
        </p:txBody>
      </p:sp>
      <p:sp>
        <p:nvSpPr>
          <p:cNvPr id="78" name="下箭头 16">
            <a:extLst>
              <a:ext uri="{FF2B5EF4-FFF2-40B4-BE49-F238E27FC236}">
                <a16:creationId xmlns:a16="http://schemas.microsoft.com/office/drawing/2014/main" id="{173B2724-431A-7A09-8CEB-C06ED1E9840E}"/>
              </a:ext>
            </a:extLst>
          </p:cNvPr>
          <p:cNvSpPr/>
          <p:nvPr>
            <p:custDataLst>
              <p:tags r:id="rId65"/>
            </p:custDataLst>
          </p:nvPr>
        </p:nvSpPr>
        <p:spPr>
          <a:xfrm>
            <a:off x="-9875860" y="3721655"/>
            <a:ext cx="288925" cy="719137"/>
          </a:xfrm>
          <a:prstGeom prst="downArrow">
            <a:avLst/>
          </a:prstGeom>
          <a:gradFill>
            <a:gsLst>
              <a:gs pos="0">
                <a:schemeClr val="accent1">
                  <a:lumMod val="5000"/>
                  <a:lumOff val="95000"/>
                  <a:alpha val="52000"/>
                </a:schemeClr>
              </a:gs>
              <a:gs pos="35000">
                <a:srgbClr val="FBDB7B"/>
              </a:gs>
              <a:gs pos="100000">
                <a:srgbClr val="FFC000"/>
              </a:gs>
            </a:gsLst>
            <a:lin ang="5400000" scaled="1"/>
          </a:gradFill>
          <a:ln w="25400" cap="flat" cmpd="sng" algn="ctr">
            <a:noFill/>
            <a:prstDash val="solid"/>
            <a:round/>
            <a:headEnd type="none" w="med" len="med"/>
            <a:tailEnd type="none" w="med" len="med"/>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a:ln w="9525" cap="flat" cmpd="sng" algn="ctr">
                <a:noFill/>
                <a:prstDash val="solid"/>
                <a:round/>
                <a:headEnd type="none" w="med" len="med"/>
                <a:tailEnd type="none" w="med" len="med"/>
              </a:ln>
              <a:solidFill>
                <a:srgbClr val="FFFFFF"/>
              </a:solidFill>
              <a:sym typeface="Wingdings"/>
            </a:endParaRPr>
          </a:p>
        </p:txBody>
      </p:sp>
      <p:sp>
        <p:nvSpPr>
          <p:cNvPr id="79" name="下箭头 17">
            <a:extLst>
              <a:ext uri="{FF2B5EF4-FFF2-40B4-BE49-F238E27FC236}">
                <a16:creationId xmlns:a16="http://schemas.microsoft.com/office/drawing/2014/main" id="{AAC49276-25B5-9EC9-9DA2-79A0F06B54EF}"/>
              </a:ext>
            </a:extLst>
          </p:cNvPr>
          <p:cNvSpPr/>
          <p:nvPr>
            <p:custDataLst>
              <p:tags r:id="rId66"/>
            </p:custDataLst>
          </p:nvPr>
        </p:nvSpPr>
        <p:spPr>
          <a:xfrm>
            <a:off x="-9875860" y="2856467"/>
            <a:ext cx="288925" cy="720725"/>
          </a:xfrm>
          <a:prstGeom prst="downArrow">
            <a:avLst/>
          </a:prstGeom>
          <a:gradFill>
            <a:gsLst>
              <a:gs pos="0">
                <a:schemeClr val="accent1">
                  <a:lumMod val="5000"/>
                  <a:lumOff val="95000"/>
                  <a:alpha val="52000"/>
                </a:schemeClr>
              </a:gs>
              <a:gs pos="35000">
                <a:srgbClr val="FBDB7B"/>
              </a:gs>
              <a:gs pos="100000">
                <a:srgbClr val="FFC000"/>
              </a:gs>
            </a:gsLst>
            <a:lin ang="5400000" scaled="1"/>
          </a:gradFill>
          <a:ln w="25400" cap="flat" cmpd="sng" algn="ctr">
            <a:noFill/>
            <a:prstDash val="solid"/>
            <a:round/>
            <a:headEnd type="none" w="med" len="med"/>
            <a:tailEnd type="none" w="med" len="med"/>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a:ln w="9525" cap="flat" cmpd="sng" algn="ctr">
                <a:noFill/>
                <a:prstDash val="solid"/>
                <a:round/>
                <a:headEnd type="none" w="med" len="med"/>
                <a:tailEnd type="none" w="med" len="med"/>
              </a:ln>
              <a:solidFill>
                <a:srgbClr val="FFFFFF"/>
              </a:solidFill>
              <a:sym typeface="Wingdings"/>
            </a:endParaRPr>
          </a:p>
        </p:txBody>
      </p:sp>
      <p:sp>
        <p:nvSpPr>
          <p:cNvPr id="81" name="右箭头 19">
            <a:extLst>
              <a:ext uri="{FF2B5EF4-FFF2-40B4-BE49-F238E27FC236}">
                <a16:creationId xmlns:a16="http://schemas.microsoft.com/office/drawing/2014/main" id="{B076EADF-9D41-EA0C-5DB3-F18116A5B60B}"/>
              </a:ext>
            </a:extLst>
          </p:cNvPr>
          <p:cNvSpPr>
            <a:spLocks noChangeArrowheads="1"/>
          </p:cNvSpPr>
          <p:nvPr>
            <p:custDataLst>
              <p:tags r:id="rId67"/>
            </p:custDataLst>
          </p:nvPr>
        </p:nvSpPr>
        <p:spPr bwMode="auto">
          <a:xfrm>
            <a:off x="-9622636" y="4603351"/>
            <a:ext cx="792162" cy="215900"/>
          </a:xfrm>
          <a:prstGeom prst="rightArrow">
            <a:avLst>
              <a:gd name="adj1" fmla="val 50000"/>
              <a:gd name="adj2" fmla="val 49992"/>
            </a:avLst>
          </a:prstGeom>
          <a:gradFill>
            <a:gsLst>
              <a:gs pos="0">
                <a:schemeClr val="accent1">
                  <a:lumMod val="5000"/>
                  <a:lumOff val="95000"/>
                  <a:alpha val="52000"/>
                </a:schemeClr>
              </a:gs>
              <a:gs pos="35000">
                <a:schemeClr val="accent1"/>
              </a:gs>
              <a:gs pos="100000">
                <a:srgbClr val="0070C0"/>
              </a:gs>
            </a:gsLst>
            <a:lin ang="0" scaled="0"/>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3" name="左箭头 21">
            <a:extLst>
              <a:ext uri="{FF2B5EF4-FFF2-40B4-BE49-F238E27FC236}">
                <a16:creationId xmlns:a16="http://schemas.microsoft.com/office/drawing/2014/main" id="{89A4F459-2939-97B1-4564-368E7FA6E586}"/>
              </a:ext>
            </a:extLst>
          </p:cNvPr>
          <p:cNvSpPr>
            <a:spLocks noChangeArrowheads="1"/>
          </p:cNvSpPr>
          <p:nvPr>
            <p:custDataLst>
              <p:tags r:id="rId68"/>
            </p:custDataLst>
          </p:nvPr>
        </p:nvSpPr>
        <p:spPr bwMode="auto">
          <a:xfrm>
            <a:off x="-9629800" y="2491450"/>
            <a:ext cx="863600" cy="215900"/>
          </a:xfrm>
          <a:prstGeom prst="left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10800000" scaled="0"/>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4" name="上箭头 14">
            <a:extLst>
              <a:ext uri="{FF2B5EF4-FFF2-40B4-BE49-F238E27FC236}">
                <a16:creationId xmlns:a16="http://schemas.microsoft.com/office/drawing/2014/main" id="{ED8559F6-A706-616B-F766-969732D0E19A}"/>
              </a:ext>
            </a:extLst>
          </p:cNvPr>
          <p:cNvSpPr>
            <a:spLocks noChangeArrowheads="1"/>
          </p:cNvSpPr>
          <p:nvPr>
            <p:custDataLst>
              <p:tags r:id="rId69"/>
            </p:custDataLst>
          </p:nvPr>
        </p:nvSpPr>
        <p:spPr bwMode="auto">
          <a:xfrm>
            <a:off x="-8152815" y="2949526"/>
            <a:ext cx="215900" cy="647700"/>
          </a:xfrm>
          <a:prstGeom prst="up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5400000" scaled="1"/>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5" name="上箭头 22">
            <a:extLst>
              <a:ext uri="{FF2B5EF4-FFF2-40B4-BE49-F238E27FC236}">
                <a16:creationId xmlns:a16="http://schemas.microsoft.com/office/drawing/2014/main" id="{5A7FB8B2-C580-F76F-904B-459CFECBED38}"/>
              </a:ext>
            </a:extLst>
          </p:cNvPr>
          <p:cNvSpPr>
            <a:spLocks noChangeArrowheads="1"/>
          </p:cNvSpPr>
          <p:nvPr>
            <p:custDataLst>
              <p:tags r:id="rId70"/>
            </p:custDataLst>
          </p:nvPr>
        </p:nvSpPr>
        <p:spPr bwMode="auto">
          <a:xfrm>
            <a:off x="-8885134" y="2936848"/>
            <a:ext cx="215900" cy="647700"/>
          </a:xfrm>
          <a:prstGeom prst="up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5400000" scaled="1"/>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6" name="上箭头 15">
            <a:extLst>
              <a:ext uri="{FF2B5EF4-FFF2-40B4-BE49-F238E27FC236}">
                <a16:creationId xmlns:a16="http://schemas.microsoft.com/office/drawing/2014/main" id="{1A0A8895-163C-653A-D74D-42155F7A1721}"/>
              </a:ext>
            </a:extLst>
          </p:cNvPr>
          <p:cNvSpPr>
            <a:spLocks noChangeArrowheads="1"/>
          </p:cNvSpPr>
          <p:nvPr>
            <p:custDataLst>
              <p:tags r:id="rId71"/>
            </p:custDataLst>
          </p:nvPr>
        </p:nvSpPr>
        <p:spPr bwMode="auto">
          <a:xfrm>
            <a:off x="-8141742" y="3894757"/>
            <a:ext cx="215900" cy="647700"/>
          </a:xfrm>
          <a:prstGeom prst="up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5400000" scaled="1"/>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87" name="上箭头 23">
            <a:extLst>
              <a:ext uri="{FF2B5EF4-FFF2-40B4-BE49-F238E27FC236}">
                <a16:creationId xmlns:a16="http://schemas.microsoft.com/office/drawing/2014/main" id="{F3AAC969-A069-A675-DB70-9ECB1BB599CB}"/>
              </a:ext>
            </a:extLst>
          </p:cNvPr>
          <p:cNvSpPr>
            <a:spLocks noChangeArrowheads="1"/>
          </p:cNvSpPr>
          <p:nvPr>
            <p:custDataLst>
              <p:tags r:id="rId72"/>
            </p:custDataLst>
          </p:nvPr>
        </p:nvSpPr>
        <p:spPr bwMode="auto">
          <a:xfrm>
            <a:off x="-8885134" y="3873473"/>
            <a:ext cx="215900" cy="647700"/>
          </a:xfrm>
          <a:prstGeom prst="upArrow">
            <a:avLst>
              <a:gd name="adj1" fmla="val 50000"/>
              <a:gd name="adj2" fmla="val 50000"/>
            </a:avLst>
          </a:prstGeom>
          <a:gradFill>
            <a:gsLst>
              <a:gs pos="0">
                <a:schemeClr val="accent1">
                  <a:lumMod val="5000"/>
                  <a:lumOff val="95000"/>
                  <a:alpha val="52000"/>
                </a:schemeClr>
              </a:gs>
              <a:gs pos="35000">
                <a:srgbClr val="FF0000"/>
              </a:gs>
              <a:gs pos="100000">
                <a:srgbClr val="FF0000"/>
              </a:gs>
            </a:gsLst>
            <a:lin ang="5400000" scaled="1"/>
          </a:gradFill>
          <a:ln w="25400" algn="ctr">
            <a:noFill/>
            <a:miter lim="800000"/>
          </a:ln>
        </p:spPr>
        <p:txBody>
          <a:bodyPr anchor="ct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algn="ctr" eaLnBrk="1" hangingPunct="1"/>
            <a:endParaRPr lang="zh-CN" altLang="en-US" sz="1800">
              <a:solidFill>
                <a:srgbClr val="FFFFFF"/>
              </a:solidFill>
            </a:endParaRPr>
          </a:p>
        </p:txBody>
      </p:sp>
      <p:sp>
        <p:nvSpPr>
          <p:cNvPr id="88" name="TextBox 26">
            <a:extLst>
              <a:ext uri="{FF2B5EF4-FFF2-40B4-BE49-F238E27FC236}">
                <a16:creationId xmlns:a16="http://schemas.microsoft.com/office/drawing/2014/main" id="{2C661B07-308C-2DDE-BD6C-9591A4A655BC}"/>
              </a:ext>
            </a:extLst>
          </p:cNvPr>
          <p:cNvSpPr/>
          <p:nvPr>
            <p:custDataLst>
              <p:tags r:id="rId73"/>
            </p:custDataLst>
          </p:nvPr>
        </p:nvSpPr>
        <p:spPr>
          <a:xfrm>
            <a:off x="-8667069" y="3033980"/>
            <a:ext cx="656183" cy="400110"/>
          </a:xfrm>
          <a:prstGeom prst="rect">
            <a:avLst/>
          </a:prstGeom>
          <a:noFill/>
          <a:ln>
            <a:noFill/>
            <a:miter lim="800000"/>
          </a:ln>
        </p:spPr>
        <p:txBody>
          <a:bodyPr wrap="square">
            <a:spAutoFit/>
          </a:bodyP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a:rPr>
              <a:t>热</a:t>
            </a:r>
            <a:endParaRPr sz="2000" b="1">
              <a:solidFill>
                <a:schemeClr val="tx1"/>
              </a:solidFill>
              <a:latin typeface="微软雅黑" panose="020b0503020204020204" pitchFamily="34" charset="-122"/>
              <a:ea typeface="微软雅黑" panose="020b0503020204020204" pitchFamily="34" charset="-122"/>
            </a:endParaRPr>
          </a:p>
        </p:txBody>
      </p:sp>
      <p:sp>
        <p:nvSpPr>
          <p:cNvPr id="89" name="TextBox 27">
            <a:extLst>
              <a:ext uri="{FF2B5EF4-FFF2-40B4-BE49-F238E27FC236}">
                <a16:creationId xmlns:a16="http://schemas.microsoft.com/office/drawing/2014/main" id="{433C1668-679D-EABD-8EE0-A552FBA6F9E2}"/>
              </a:ext>
            </a:extLst>
          </p:cNvPr>
          <p:cNvSpPr/>
          <p:nvPr>
            <p:custDataLst>
              <p:tags r:id="rId74"/>
            </p:custDataLst>
          </p:nvPr>
        </p:nvSpPr>
        <p:spPr>
          <a:xfrm>
            <a:off x="-10337907" y="2983784"/>
            <a:ext cx="492847" cy="400110"/>
          </a:xfrm>
          <a:prstGeom prst="rect">
            <a:avLst/>
          </a:prstGeom>
          <a:noFill/>
          <a:ln>
            <a:noFill/>
            <a:miter lim="800000"/>
          </a:ln>
        </p:spPr>
        <p:txBody>
          <a:bodyPr wrap="square">
            <a:spAutoFit/>
          </a:bodyP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a:rPr>
              <a:t>冷</a:t>
            </a:r>
            <a:endParaRPr sz="2000" b="1">
              <a:solidFill>
                <a:schemeClr val="tx1"/>
              </a:solidFill>
              <a:latin typeface="微软雅黑" panose="020b0503020204020204" pitchFamily="34" charset="-122"/>
              <a:ea typeface="微软雅黑" panose="020b0503020204020204" pitchFamily="34" charset="-122"/>
            </a:endParaRPr>
          </a:p>
        </p:txBody>
      </p:sp>
      <p:sp>
        <p:nvSpPr>
          <p:cNvPr id="90" name="TextBox 28">
            <a:extLst>
              <a:ext uri="{FF2B5EF4-FFF2-40B4-BE49-F238E27FC236}">
                <a16:creationId xmlns:a16="http://schemas.microsoft.com/office/drawing/2014/main" id="{87DAEB42-28F5-28F0-C52D-5CB869B985A7}"/>
              </a:ext>
            </a:extLst>
          </p:cNvPr>
          <p:cNvSpPr/>
          <p:nvPr>
            <p:custDataLst>
              <p:tags r:id="rId75"/>
            </p:custDataLst>
          </p:nvPr>
        </p:nvSpPr>
        <p:spPr>
          <a:xfrm>
            <a:off x="-6988747" y="3016774"/>
            <a:ext cx="427466" cy="400110"/>
          </a:xfrm>
          <a:prstGeom prst="rect">
            <a:avLst/>
          </a:prstGeom>
          <a:noFill/>
          <a:ln>
            <a:noFill/>
            <a:miter lim="800000"/>
          </a:ln>
        </p:spPr>
        <p:txBody>
          <a:bodyPr wrap="square">
            <a:spAutoFit/>
          </a:bodyPr>
          <a:lstStyle>
            <a:defPPr>
              <a:defRPr lang="zh-CN"/>
            </a:defPPr>
            <a:lvl1pPr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SzTx/>
              <a:defRPr sz="4400" kern="1200">
                <a:solidFill>
                  <a:srgbClr val="000000"/>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rgbClr val="000000"/>
                </a:solidFill>
                <a:latin typeface="Tahoma" panose="020b0604030504040204" pitchFamily="34" charset="0"/>
                <a:ea typeface="宋体" panose="02010600030101010101" pitchFamily="2" charset="-122"/>
                <a:cs typeface="+mn-cs"/>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sym typeface="Wingdings"/>
              </a:rPr>
              <a:t>冷</a:t>
            </a:r>
            <a:endParaRPr sz="2000" b="1">
              <a:solidFill>
                <a:schemeClr val="tx1"/>
              </a:solidFill>
              <a:latin typeface="微软雅黑" panose="020b0503020204020204" pitchFamily="34" charset="-122"/>
              <a:ea typeface="微软雅黑" panose="020b0503020204020204" pitchFamily="34" charset="-122"/>
            </a:endParaRPr>
          </a:p>
        </p:txBody>
      </p:sp>
      <p:sp>
        <p:nvSpPr>
          <p:cNvPr id="91" name="矩形: 圆角 90">
            <a:extLst>
              <a:ext uri="{FF2B5EF4-FFF2-40B4-BE49-F238E27FC236}">
                <a16:creationId xmlns:a16="http://schemas.microsoft.com/office/drawing/2014/main" id="{4693CF04-6234-5D81-8019-FCBC6B99D0FB}"/>
              </a:ext>
            </a:extLst>
          </p:cNvPr>
          <p:cNvSpPr/>
          <p:nvPr>
            <p:custDataLst>
              <p:tags r:id="rId76"/>
            </p:custDataLst>
          </p:nvPr>
        </p:nvSpPr>
        <p:spPr>
          <a:xfrm>
            <a:off x="-5221183" y="2094847"/>
            <a:ext cx="4218298" cy="3892412"/>
          </a:xfrm>
          <a:prstGeom prst="roundRect">
            <a:avLst>
              <a:gd name="adj" fmla="val 5480"/>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 name="Picture 2">
            <a:extLst>
              <a:ext uri="{FF2B5EF4-FFF2-40B4-BE49-F238E27FC236}">
                <a16:creationId xmlns:a16="http://schemas.microsoft.com/office/drawing/2014/main" id="{DC9988A5-5F54-1876-ABC9-B4A0B8059AC7}"/>
              </a:ext>
            </a:extLst>
          </p:cNvPr>
          <p:cNvPicPr>
            <a:picLocks noChangeAspect="1" noChangeArrowheads="1"/>
          </p:cNvPicPr>
          <p:nvPr>
            <p:custDataLst>
              <p:tags r:id="rId78"/>
            </p:custDataLst>
          </p:nvPr>
        </p:nvPicPr>
        <p:blipFill>
          <a:blip r:embed="rId77">
            <a:extLst>
              <a:ext uri="{28A0092B-C50C-407E-A947-70E740481C1C}">
                <a14:useLocalDpi xmlns:a14="http://schemas.microsoft.com/office/drawing/2010/main" val="0"/>
              </a:ext>
            </a:extLst>
          </a:blip>
          <a:stretch>
            <a:fillRect/>
          </a:stretch>
        </p:blipFill>
        <p:spPr bwMode="auto">
          <a:xfrm>
            <a:off x="-4963272" y="3674467"/>
            <a:ext cx="3808241" cy="196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93" name="Text Box 3">
            <a:extLst>
              <a:ext uri="{FF2B5EF4-FFF2-40B4-BE49-F238E27FC236}">
                <a16:creationId xmlns:a16="http://schemas.microsoft.com/office/drawing/2014/main" id="{97A06975-3B06-2359-A1BE-5625573F06F2}"/>
              </a:ext>
            </a:extLst>
          </p:cNvPr>
          <p:cNvSpPr>
            <a:spLocks noChangeArrowheads="1"/>
          </p:cNvSpPr>
          <p:nvPr>
            <p:custDataLst>
              <p:tags r:id="rId79"/>
            </p:custDataLst>
          </p:nvPr>
        </p:nvSpPr>
        <p:spPr bwMode="auto">
          <a:xfrm>
            <a:off x="-4975757" y="2455009"/>
            <a:ext cx="3882665" cy="707886"/>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北方的冬季暖气片为什么安装在房间下面？</a:t>
            </a:r>
          </a:p>
        </p:txBody>
      </p:sp>
      <p:sp>
        <p:nvSpPr>
          <p:cNvPr id="94" name="Text Box 4">
            <a:extLst>
              <a:ext uri="{FF2B5EF4-FFF2-40B4-BE49-F238E27FC236}">
                <a16:creationId xmlns:a16="http://schemas.microsoft.com/office/drawing/2014/main" id="{476D885F-5665-5DE1-675E-E6C9CE10E007}"/>
              </a:ext>
            </a:extLst>
          </p:cNvPr>
          <p:cNvSpPr txBox="1">
            <a:spLocks noChangeArrowheads="1"/>
          </p:cNvSpPr>
          <p:nvPr>
            <p:custDataLst>
              <p:tags r:id="rId80"/>
            </p:custDataLst>
          </p:nvPr>
        </p:nvSpPr>
        <p:spPr bwMode="auto">
          <a:xfrm>
            <a:off x="272832" y="1151203"/>
            <a:ext cx="1572510" cy="400110"/>
          </a:xfrm>
          <a:prstGeom prst="rect">
            <a:avLst/>
          </a:prstGeom>
          <a:noFill/>
          <a:ln w="9525">
            <a:noFill/>
            <a:miter lim="800000"/>
          </a:ln>
          <a:effectLst/>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5pPr>
          </a:lstStyle>
          <a:p>
            <a:pPr eaLnBrk="1" hangingPunct="1">
              <a:buFont typeface="Arial" panose="020b0604020202020204" pitchFamily="34" charset="0"/>
              <a:buNone/>
            </a:pPr>
            <a:r>
              <a:rPr sz="2000" b="1">
                <a:latin typeface="微软雅黑" panose="020b0503020204020204" pitchFamily="34" charset="-122"/>
                <a:ea typeface="微软雅黑" panose="020b0503020204020204" pitchFamily="34" charset="-122"/>
                <a:sym typeface="Wingdings"/>
              </a:rPr>
              <a:t>鸡尾酒</a:t>
            </a:r>
            <a:endParaRPr sz="2000" b="1">
              <a:latin typeface="微软雅黑" panose="020b0503020204020204" pitchFamily="34" charset="-122"/>
              <a:ea typeface="微软雅黑" panose="020b0503020204020204" pitchFamily="34" charset="-122"/>
            </a:endParaRPr>
          </a:p>
        </p:txBody>
      </p:sp>
      <p:graphicFrame>
        <p:nvGraphicFramePr>
          <p:cNvPr id="23" name="图示 22">
            <a:extLst>
              <a:ext uri="{FF2B5EF4-FFF2-40B4-BE49-F238E27FC236}">
                <a16:creationId xmlns:a16="http://schemas.microsoft.com/office/drawing/2014/main" id="{D0B5CD35-1F15-EDB1-6ACF-981347A81C79}"/>
              </a:ext>
            </a:extLst>
          </p:cNvPr>
          <p:cNvGraphicFramePr/>
          <p:nvPr>
            <p:custDataLst>
              <p:tags r:id="rId81"/>
            </p:custDataLst>
            <p:extLst>
              <p:ext uri="{D42A27DB-BD31-4B8C-83A1-F6EECF244321}">
                <p14:modId xmlns:p14="http://schemas.microsoft.com/office/powerpoint/2010/main" val="355703437"/>
              </p:ext>
            </p:extLst>
          </p:nvPr>
        </p:nvGraphicFramePr>
        <p:xfrm>
          <a:off x="458579" y="2114097"/>
          <a:ext cx="11094972" cy="3450011"/>
        </p:xfrm>
        <a:graphic>
          <a:graphicData uri="http://schemas.openxmlformats.org/drawingml/2006/diagram">
            <dgm:relIds xmlns:dgm="http://schemas.openxmlformats.org/drawingml/2006/diagram" r:dm="rId83" r:lo="rId84" r:qs="rId85" r:cs="rId86"/>
          </a:graphicData>
        </a:graphic>
      </p:graphicFrame>
    </p:spTree>
    <p:extLst>
      <p:ext uri="{BB962C8B-B14F-4D97-AF65-F5344CB8AC3E}">
        <p14:creationId xmlns:p14="http://schemas.microsoft.com/office/powerpoint/2010/main" val="719138701"/>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 Box 4">
            <a:extLst>
              <a:ext uri="{FF2B5EF4-FFF2-40B4-BE49-F238E27FC236}">
                <a16:creationId xmlns:a16="http://schemas.microsoft.com/office/drawing/2014/main" id="{476D885F-5665-5DE1-675E-E6C9CE10E007}"/>
              </a:ext>
            </a:extLst>
          </p:cNvPr>
          <p:cNvSpPr txBox="1">
            <a:spLocks noChangeArrowheads="1"/>
          </p:cNvSpPr>
          <p:nvPr>
            <p:custDataLst>
              <p:tags r:id="rId56"/>
            </p:custDataLst>
          </p:nvPr>
        </p:nvSpPr>
        <p:spPr bwMode="auto">
          <a:xfrm>
            <a:off x="-2954425" y="2008351"/>
            <a:ext cx="1572510" cy="400110"/>
          </a:xfrm>
          <a:prstGeom prst="rect">
            <a:avLst/>
          </a:prstGeom>
          <a:noFill/>
          <a:ln w="9525">
            <a:noFill/>
            <a:miter lim="800000"/>
          </a:ln>
          <a:effectLst/>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4400" b="0" i="0" u="none" baseline="0">
                <a:solidFill>
                  <a:schemeClr val="tx1"/>
                </a:solidFill>
                <a:effectLst/>
                <a:latin typeface="Tahoma" panose="020b0604030504040204" pitchFamily="34" charset="0"/>
                <a:ea typeface="宋体" panose="02010600030101010101" pitchFamily="2" charset="-122"/>
              </a:defRPr>
            </a:lvl5pPr>
          </a:lstStyle>
          <a:p>
            <a:pPr eaLnBrk="1" hangingPunct="1">
              <a:buFont typeface="Arial" panose="020b0604020202020204" pitchFamily="34" charset="0"/>
              <a:buNone/>
            </a:pPr>
            <a:r>
              <a:rPr sz="2000" b="1">
                <a:latin typeface="微软雅黑" panose="020b0503020204020204" pitchFamily="34" charset="-122"/>
                <a:ea typeface="微软雅黑" panose="020b0503020204020204" pitchFamily="34" charset="-122"/>
                <a:sym typeface="Wingdings"/>
              </a:rPr>
              <a:t>鸡尾酒</a:t>
            </a:r>
            <a:endParaRPr sz="2000" b="1">
              <a:latin typeface="微软雅黑" panose="020b0503020204020204" pitchFamily="34" charset="-122"/>
              <a:ea typeface="微软雅黑" panose="020b0503020204020204" pitchFamily="34" charset="-122"/>
            </a:endParaRPr>
          </a:p>
        </p:txBody>
      </p:sp>
      <p:graphicFrame>
        <p:nvGraphicFramePr>
          <p:cNvPr id="23" name="图示 22">
            <a:extLst>
              <a:ext uri="{FF2B5EF4-FFF2-40B4-BE49-F238E27FC236}">
                <a16:creationId xmlns:a16="http://schemas.microsoft.com/office/drawing/2014/main" id="{D0B5CD35-1F15-EDB1-6ACF-981347A81C79}"/>
              </a:ext>
            </a:extLst>
          </p:cNvPr>
          <p:cNvGraphicFramePr/>
          <p:nvPr>
            <p:custDataLst>
              <p:tags r:id="rId57"/>
            </p:custDataLst>
            <p:extLst>
              <p:ext uri="{D42A27DB-BD31-4B8C-83A1-F6EECF244321}">
                <p14:modId xmlns:p14="http://schemas.microsoft.com/office/powerpoint/2010/main" val="1455438424"/>
              </p:ext>
            </p:extLst>
          </p:nvPr>
        </p:nvGraphicFramePr>
        <p:xfrm>
          <a:off x="-15006596" y="2976001"/>
          <a:ext cx="11094972" cy="3450011"/>
        </p:xfrm>
        <a:graphic>
          <a:graphicData uri="http://schemas.openxmlformats.org/drawingml/2006/diagram">
            <dgm:relIds xmlns:dgm="http://schemas.openxmlformats.org/drawingml/2006/diagram" r:dm="rId59" r:lo="rId60" r:qs="rId61" r:cs="rId62"/>
          </a:graphicData>
        </a:graphic>
      </p:graphicFrame>
      <p:graphicFrame>
        <p:nvGraphicFramePr>
          <p:cNvPr id="6" name="图示 5">
            <a:extLst>
              <a:ext uri="{FF2B5EF4-FFF2-40B4-BE49-F238E27FC236}">
                <a16:creationId xmlns:a16="http://schemas.microsoft.com/office/drawing/2014/main" id="{A70E7C8D-7657-439E-9355-89F197558339}"/>
              </a:ext>
            </a:extLst>
          </p:cNvPr>
          <p:cNvGraphicFramePr/>
          <p:nvPr>
            <p:custDataLst>
              <p:tags r:id="rId63"/>
            </p:custDataLst>
            <p:extLst>
              <p:ext uri="{D42A27DB-BD31-4B8C-83A1-F6EECF244321}">
                <p14:modId xmlns:p14="http://schemas.microsoft.com/office/powerpoint/2010/main" val="482288676"/>
              </p:ext>
            </p:extLst>
          </p:nvPr>
        </p:nvGraphicFramePr>
        <p:xfrm>
          <a:off x="503666" y="2072027"/>
          <a:ext cx="11351636" cy="3112866"/>
        </p:xfrm>
        <a:graphic>
          <a:graphicData uri="http://schemas.openxmlformats.org/drawingml/2006/diagram">
            <dgm:relIds xmlns:dgm="http://schemas.openxmlformats.org/drawingml/2006/diagram" r:dm="rId65" r:lo="rId66" r:qs="rId67" r:cs="rId68"/>
          </a:graphicData>
        </a:graphic>
      </p:graphicFrame>
    </p:spTree>
    <p:extLst>
      <p:ext uri="{BB962C8B-B14F-4D97-AF65-F5344CB8AC3E}">
        <p14:creationId xmlns:p14="http://schemas.microsoft.com/office/powerpoint/2010/main" val="1224886510"/>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示 5">
            <a:extLst>
              <a:ext uri="{FF2B5EF4-FFF2-40B4-BE49-F238E27FC236}">
                <a16:creationId xmlns:a16="http://schemas.microsoft.com/office/drawing/2014/main" id="{A70E7C8D-7657-439E-9355-89F197558339}"/>
              </a:ext>
            </a:extLst>
          </p:cNvPr>
          <p:cNvGraphicFramePr/>
          <p:nvPr>
            <p:custDataLst>
              <p:tags r:id="rId56"/>
            </p:custDataLst>
            <p:extLst>
              <p:ext uri="{D42A27DB-BD31-4B8C-83A1-F6EECF244321}">
                <p14:modId xmlns:p14="http://schemas.microsoft.com/office/powerpoint/2010/main" val="1363525220"/>
              </p:ext>
            </p:extLst>
          </p:nvPr>
        </p:nvGraphicFramePr>
        <p:xfrm>
          <a:off x="14782761" y="5477351"/>
          <a:ext cx="11351636" cy="3112866"/>
        </p:xfrm>
        <a:graphic>
          <a:graphicData uri="http://schemas.openxmlformats.org/drawingml/2006/diagram">
            <dgm:relIds xmlns:dgm="http://schemas.openxmlformats.org/drawingml/2006/diagram" r:dm="rId58" r:lo="rId59" r:qs="rId60" r:cs="rId61"/>
          </a:graphicData>
        </a:graphic>
      </p:graphicFrame>
      <p:sp>
        <p:nvSpPr>
          <p:cNvPr id="62" name="Text Box 2">
            <a:extLst>
              <a:ext uri="{FF2B5EF4-FFF2-40B4-BE49-F238E27FC236}">
                <a16:creationId xmlns:a16="http://schemas.microsoft.com/office/drawing/2014/main" id="{BD42A978-BE15-01AF-425A-EA3654714D2D}"/>
              </a:ext>
            </a:extLst>
          </p:cNvPr>
          <p:cNvSpPr>
            <a:spLocks noChangeArrowheads="1"/>
          </p:cNvSpPr>
          <p:nvPr>
            <p:custDataLst>
              <p:tags r:id="rId62"/>
            </p:custDataLst>
          </p:nvPr>
        </p:nvSpPr>
        <p:spPr bwMode="auto">
          <a:xfrm>
            <a:off x="32522" y="1171557"/>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3333CC"/>
              </a:buClr>
              <a:buSzPct val="60000"/>
              <a:buFont typeface="Wingdings" panose="05000000000000000000" pitchFamily="2" charset="2"/>
              <a:buChar char="n"/>
              <a:defRPr sz="3200">
                <a:solidFill>
                  <a:srgbClr val="000000"/>
                </a:solidFill>
                <a:latin typeface="Tahoma" panose="020b0604030504040204" pitchFamily="34" charset="0"/>
                <a:ea typeface="宋体" panose="02010600030101010101" pitchFamily="2" charset="-122"/>
              </a:defRPr>
            </a:lvl1pPr>
            <a:lvl2pPr marL="742950" indent="-285750" eaLnBrk="0" hangingPunct="0">
              <a:spcBef>
                <a:spcPct val="20000"/>
              </a:spcBef>
              <a:buClr>
                <a:srgbClr val="FF0000"/>
              </a:buClr>
              <a:buSzPct val="55000"/>
              <a:buFont typeface="Wingdings" panose="05000000000000000000" pitchFamily="2" charset="2"/>
              <a:buChar char="n"/>
              <a:defRPr sz="2800">
                <a:solidFill>
                  <a:srgbClr val="000000"/>
                </a:solidFill>
                <a:latin typeface="Tahoma" panose="020b0604030504040204" pitchFamily="34" charset="0"/>
                <a:ea typeface="宋体" panose="02010600030101010101" pitchFamily="2" charset="-122"/>
              </a:defRPr>
            </a:lvl2pPr>
            <a:lvl3pPr marL="1143000" indent="-228600" eaLnBrk="0" hangingPunct="0">
              <a:spcBef>
                <a:spcPct val="20000"/>
              </a:spcBef>
              <a:buClr>
                <a:srgbClr val="3333CC"/>
              </a:buClr>
              <a:buSzPct val="50000"/>
              <a:buFont typeface="Wingdings" panose="05000000000000000000" pitchFamily="2" charset="2"/>
              <a:buChar char="n"/>
              <a:defRPr sz="2400">
                <a:solidFill>
                  <a:srgbClr val="000000"/>
                </a:solidFill>
                <a:latin typeface="Tahoma" panose="020b0604030504040204" pitchFamily="34" charset="0"/>
                <a:ea typeface="宋体" panose="02010600030101010101" pitchFamily="2" charset="-122"/>
              </a:defRPr>
            </a:lvl3pPr>
            <a:lvl4pPr marL="1600200" indent="-228600" eaLnBrk="0" hangingPunct="0">
              <a:spcBef>
                <a:spcPct val="20000"/>
              </a:spcBef>
              <a:buClr>
                <a:srgbClr val="FFCF01"/>
              </a:buClr>
              <a:buSzPct val="55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4pPr>
            <a:lvl5pPr marL="2057400" indent="-228600" eaLnBrk="0" hangingPunct="0">
              <a:spcBef>
                <a:spcPct val="20000"/>
              </a:spcBef>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9pPr>
          </a:lstStyle>
          <a:p>
            <a:pPr eaLnBrk="1" hangingPunct="1">
              <a:spcBef>
                <a:spcPct val="50000"/>
              </a:spcBef>
              <a:buClrTx/>
              <a:buSzTx/>
              <a:buFont typeface="Arial" panose="020b0604020202020204" pitchFamily="34" charset="0"/>
              <a:buNone/>
            </a:pPr>
            <a:endParaRPr lang="zh-CN" altLang="zh-CN" sz="2000">
              <a:solidFill>
                <a:schemeClr val="tx1"/>
              </a:solidFill>
              <a:latin typeface="Times New Roman" panose="02020603050405020304" pitchFamily="18" charset="0"/>
            </a:endParaRPr>
          </a:p>
        </p:txBody>
      </p:sp>
      <p:sp>
        <p:nvSpPr>
          <p:cNvPr id="67" name="Text Box 4">
            <a:extLst>
              <a:ext uri="{FF2B5EF4-FFF2-40B4-BE49-F238E27FC236}">
                <a16:creationId xmlns:a16="http://schemas.microsoft.com/office/drawing/2014/main" id="{A69CE6B0-2E88-3587-567A-936E4623C05E}"/>
              </a:ext>
            </a:extLst>
          </p:cNvPr>
          <p:cNvSpPr/>
          <p:nvPr>
            <p:custDataLst>
              <p:tags r:id="rId63"/>
            </p:custDataLst>
          </p:nvPr>
        </p:nvSpPr>
        <p:spPr>
          <a:xfrm>
            <a:off x="261122" y="1095357"/>
            <a:ext cx="1723549" cy="400110"/>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宋体" pitchFamily="2" charset="-122"/>
                <a:sym typeface="Wingdings"/>
              </a:rPr>
              <a:t>二、鉴别物质</a:t>
            </a:r>
            <a:endParaRPr sz="2000" b="1">
              <a:latin typeface="宋体" pitchFamily="2" charset="-122"/>
            </a:endParaRPr>
          </a:p>
        </p:txBody>
      </p:sp>
      <p:sp>
        <p:nvSpPr>
          <p:cNvPr id="73" name="文本框 54286">
            <a:extLst>
              <a:ext uri="{FF2B5EF4-FFF2-40B4-BE49-F238E27FC236}">
                <a16:creationId xmlns:a16="http://schemas.microsoft.com/office/drawing/2014/main" id="{B5D05072-D9D3-E5FD-A5F4-AA305945A937}"/>
              </a:ext>
            </a:extLst>
          </p:cNvPr>
          <p:cNvSpPr/>
          <p:nvPr>
            <p:custDataLst>
              <p:tags r:id="rId64"/>
            </p:custDataLst>
          </p:nvPr>
        </p:nvSpPr>
        <p:spPr>
          <a:xfrm>
            <a:off x="4729070" y="1828405"/>
            <a:ext cx="2687394" cy="40011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50000"/>
              </a:spcBef>
              <a:buClrTx/>
              <a:buSzTx/>
              <a:buFont typeface="Arial" panose="020b0604020202020204" pitchFamily="34" charset="0"/>
              <a:buNone/>
            </a:pPr>
            <a:r>
              <a:rPr sz="2000" b="1">
                <a:ln w="9525" cap="flat" cmpd="sng" algn="ctr">
                  <a:noFill/>
                  <a:prstDash val="solid"/>
                  <a:round/>
                  <a:headEnd type="none" w="med" len="med"/>
                  <a:tailEnd type="none" w="med" len="med"/>
                </a:ln>
                <a:sym typeface="Wingdings"/>
              </a:rPr>
              <a:t>说一说你的鉴别方法？</a:t>
            </a:r>
            <a:endParaRPr sz="2000" b="1"/>
          </a:p>
        </p:txBody>
      </p:sp>
      <p:sp>
        <p:nvSpPr>
          <p:cNvPr id="5" name="矩形: 圆角 4">
            <a:extLst>
              <a:ext uri="{FF2B5EF4-FFF2-40B4-BE49-F238E27FC236}">
                <a16:creationId xmlns:a16="http://schemas.microsoft.com/office/drawing/2014/main" id="{5125C1CC-218A-C59E-CA5D-4BF18D458CDF}"/>
              </a:ext>
            </a:extLst>
          </p:cNvPr>
          <p:cNvSpPr/>
          <p:nvPr>
            <p:custDataLst>
              <p:tags r:id="rId65"/>
            </p:custDataLst>
          </p:nvPr>
        </p:nvSpPr>
        <p:spPr>
          <a:xfrm>
            <a:off x="4608750" y="1717641"/>
            <a:ext cx="2856297" cy="6158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9CBED0F2-ACF9-2E8E-3E98-CB3DFD175D6F}"/>
              </a:ext>
            </a:extLst>
          </p:cNvPr>
          <p:cNvGrpSpPr/>
          <p:nvPr>
            <p:custDataLst>
              <p:tags r:id="rId66"/>
            </p:custDataLst>
          </p:nvPr>
        </p:nvGrpSpPr>
        <p:grpSpPr>
          <a:xfrm>
            <a:off x="809208" y="2632103"/>
            <a:ext cx="3233940" cy="2998618"/>
            <a:chOff x="809208" y="2632103"/>
            <a:chExt cx="3233940" cy="2998618"/>
          </a:xfrm>
        </p:grpSpPr>
        <p:pic>
          <p:nvPicPr>
            <p:cNvPr id="74" name="背景">
              <a:extLst>
                <a:ext uri="{FF2B5EF4-FFF2-40B4-BE49-F238E27FC236}">
                  <a16:creationId xmlns:a16="http://schemas.microsoft.com/office/drawing/2014/main" id="{8952263E-C0C6-2F6C-4CFE-1259108131A2}"/>
                </a:ext>
              </a:extLst>
            </p:cNvPr>
            <p:cNvPicPr>
              <a:picLocks noChangeAspect="1" noChangeArrowheads="1"/>
            </p:cNvPicPr>
            <p:nvPr>
              <p:custDataLst>
                <p:tags r:id="rId67"/>
              </p:custDataLst>
            </p:nvPr>
          </p:nvPicPr>
          <p:blipFill>
            <a:blip r:embed="rId3">
              <a:extLst>
                <a:ext uri="{28A0092B-C50C-407E-A947-70E740481C1C}">
                  <a14:useLocalDpi xmlns:a14="http://schemas.microsoft.com/office/drawing/2010/main" val="0"/>
                </a:ext>
              </a:extLst>
            </a:blip>
            <a:srcRect b="-912"/>
            <a:stretch>
              <a:fillRect/>
            </a:stretch>
          </p:blipFill>
          <p:spPr bwMode="auto">
            <a:xfrm>
              <a:off x="824518" y="2632103"/>
              <a:ext cx="3069825" cy="219318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5" name="矩形 14">
              <a:extLst>
                <a:ext uri="{FF2B5EF4-FFF2-40B4-BE49-F238E27FC236}">
                  <a16:creationId xmlns:a16="http://schemas.microsoft.com/office/drawing/2014/main" id="{7361E8CA-7A4B-6A62-92DA-05C5D3D629E4}"/>
                </a:ext>
              </a:extLst>
            </p:cNvPr>
            <p:cNvSpPr/>
            <p:nvPr>
              <p:custDataLst>
                <p:tags r:id="rId68"/>
              </p:custDataLst>
            </p:nvPr>
          </p:nvSpPr>
          <p:spPr>
            <a:xfrm>
              <a:off x="853609" y="4797781"/>
              <a:ext cx="3040734" cy="832940"/>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 Box 5">
              <a:extLst>
                <a:ext uri="{FF2B5EF4-FFF2-40B4-BE49-F238E27FC236}">
                  <a16:creationId xmlns:a16="http://schemas.microsoft.com/office/drawing/2014/main" id="{62B7085F-52C8-661F-518A-7AC8C58A3D36}"/>
                </a:ext>
              </a:extLst>
            </p:cNvPr>
            <p:cNvSpPr/>
            <p:nvPr>
              <p:custDataLst>
                <p:tags r:id="rId69"/>
              </p:custDataLst>
            </p:nvPr>
          </p:nvSpPr>
          <p:spPr>
            <a:xfrm>
              <a:off x="809208" y="4808074"/>
              <a:ext cx="3233940" cy="707886"/>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a:spcBef>
                  <a:spcPct val="50000"/>
                </a:spcBef>
                <a:buClrTx/>
                <a:buSzTx/>
                <a:buFont typeface="Arial" panose="020b0604020202020204" pitchFamily="34" charset="0"/>
                <a:buNone/>
              </a:pPr>
              <a:r>
                <a:rPr altLang="zh-CN" sz="2000">
                  <a:ln w="9525" cap="flat" cmpd="sng" algn="ctr">
                    <a:noFill/>
                    <a:prstDash val="solid"/>
                    <a:round/>
                    <a:headEnd type="none" w="med" len="med"/>
                    <a:tailEnd type="none" w="med" len="med"/>
                  </a:ln>
                  <a:latin typeface="Arial" panose="020b0604020202020204" pitchFamily="34" charset="0"/>
                  <a:sym typeface="Wingdings"/>
                </a:rPr>
                <a:t> </a:t>
              </a:r>
              <a:r>
                <a:rPr sz="2000">
                  <a:ln w="9525" cap="flat" cmpd="sng" algn="ctr">
                    <a:noFill/>
                    <a:prstDash val="solid"/>
                    <a:round/>
                    <a:headEnd type="none" w="med" len="med"/>
                    <a:tailEnd type="none" w="med" len="med"/>
                  </a:ln>
                  <a:latin typeface="Arial" panose="020b0604020202020204" pitchFamily="34" charset="0"/>
                  <a:sym typeface="Wingdings"/>
                </a:rPr>
                <a:t>你会用密度知识来鉴别一块奖牌是什么金属做的吗？</a:t>
              </a:r>
              <a:endParaRPr sz="2000">
                <a:latin typeface="Arial" panose="020b0604020202020204" pitchFamily="34" charset="0"/>
              </a:endParaRPr>
            </a:p>
          </p:txBody>
        </p:sp>
      </p:grpSp>
      <p:grpSp>
        <p:nvGrpSpPr>
          <p:cNvPr id="17" name="组合 16">
            <a:extLst>
              <a:ext uri="{FF2B5EF4-FFF2-40B4-BE49-F238E27FC236}">
                <a16:creationId xmlns:a16="http://schemas.microsoft.com/office/drawing/2014/main" id="{E47A2EBF-49B8-3A7F-909A-AA51E4DF51CE}"/>
              </a:ext>
            </a:extLst>
          </p:cNvPr>
          <p:cNvGrpSpPr/>
          <p:nvPr>
            <p:custDataLst>
              <p:tags r:id="rId70"/>
            </p:custDataLst>
          </p:nvPr>
        </p:nvGrpSpPr>
        <p:grpSpPr>
          <a:xfrm>
            <a:off x="4608750" y="2632103"/>
            <a:ext cx="2421126" cy="3037777"/>
            <a:chOff x="4608750" y="2680430"/>
            <a:chExt cx="2421126" cy="2989450"/>
          </a:xfrm>
        </p:grpSpPr>
        <p:pic>
          <p:nvPicPr>
            <p:cNvPr id="65" name="Picture 3">
              <a:extLst>
                <a:ext uri="{FF2B5EF4-FFF2-40B4-BE49-F238E27FC236}">
                  <a16:creationId xmlns:a16="http://schemas.microsoft.com/office/drawing/2014/main" id="{DDDC4EF1-BB90-8DA2-C9C0-A7D5A4165E7C}"/>
                </a:ext>
              </a:extLst>
            </p:cNvPr>
            <p:cNvPicPr>
              <a:picLocks noChangeAspect="1" noChangeArrowheads="1"/>
            </p:cNvPicPr>
            <p:nvPr>
              <p:custDataLst>
                <p:tags r:id="rId72"/>
              </p:custDataLst>
            </p:nvPr>
          </p:nvPicPr>
          <p:blipFill>
            <a:blip r:embed="rId71">
              <a:extLst>
                <a:ext uri="{28A0092B-C50C-407E-A947-70E740481C1C}">
                  <a14:useLocalDpi xmlns:a14="http://schemas.microsoft.com/office/drawing/2010/main" val="0"/>
                </a:ext>
              </a:extLst>
            </a:blip>
            <a:stretch>
              <a:fillRect/>
            </a:stretch>
          </p:blipFill>
          <p:spPr bwMode="auto">
            <a:xfrm>
              <a:off x="4608750" y="2680430"/>
              <a:ext cx="2362200" cy="2168931"/>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pic>
        <p:sp>
          <p:nvSpPr>
            <p:cNvPr id="75" name="矩形 74">
              <a:extLst>
                <a:ext uri="{FF2B5EF4-FFF2-40B4-BE49-F238E27FC236}">
                  <a16:creationId xmlns:a16="http://schemas.microsoft.com/office/drawing/2014/main" id="{E17FF72F-13A4-31B5-A41F-DD547EB75AA8}"/>
                </a:ext>
              </a:extLst>
            </p:cNvPr>
            <p:cNvSpPr/>
            <p:nvPr>
              <p:custDataLst>
                <p:tags r:id="rId73"/>
              </p:custDataLst>
            </p:nvPr>
          </p:nvSpPr>
          <p:spPr>
            <a:xfrm>
              <a:off x="4620177" y="4836940"/>
              <a:ext cx="2350773" cy="832940"/>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Rectangle 2">
              <a:extLst>
                <a:ext uri="{FF2B5EF4-FFF2-40B4-BE49-F238E27FC236}">
                  <a16:creationId xmlns:a16="http://schemas.microsoft.com/office/drawing/2014/main" id="{AE23FB3E-0231-0595-4A8C-15B065B8FC4A}"/>
                </a:ext>
              </a:extLst>
            </p:cNvPr>
            <p:cNvSpPr/>
            <p:nvPr>
              <p:custDataLst>
                <p:tags r:id="rId74"/>
              </p:custDataLst>
            </p:nvPr>
          </p:nvSpPr>
          <p:spPr>
            <a:xfrm>
              <a:off x="4667676" y="4886279"/>
              <a:ext cx="2362200" cy="724533"/>
            </a:xfrm>
            <a:prstGeom prst="rect">
              <a:avLst/>
            </a:prstGeom>
            <a:noFill/>
            <a:ln>
              <a:noFill/>
              <a:miter lim="800000"/>
            </a:ln>
          </p:spPr>
          <p:txBody>
            <a:bodyPr anchor="ct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a:ln w="9525" cap="flat" cmpd="sng" algn="ctr">
                    <a:noFill/>
                    <a:prstDash val="solid"/>
                    <a:round/>
                    <a:headEnd type="none" w="med" len="med"/>
                    <a:tailEnd type="none" w="med" len="med"/>
                  </a:ln>
                  <a:latin typeface="Arial" panose="020b0604020202020204" pitchFamily="34" charset="0"/>
                  <a:sym typeface="Wingdings"/>
                </a:rPr>
                <a:t>你能用密度知识鉴别掺水的牛奶吗？</a:t>
              </a:r>
              <a:endParaRPr sz="2000">
                <a:latin typeface="Arial" panose="020b0604020202020204" pitchFamily="34" charset="0"/>
              </a:endParaRPr>
            </a:p>
          </p:txBody>
        </p:sp>
      </p:grpSp>
      <p:grpSp>
        <p:nvGrpSpPr>
          <p:cNvPr id="21" name="组合 20">
            <a:extLst>
              <a:ext uri="{FF2B5EF4-FFF2-40B4-BE49-F238E27FC236}">
                <a16:creationId xmlns:a16="http://schemas.microsoft.com/office/drawing/2014/main" id="{E534FC0B-4FB3-48C0-8C91-B166772309A8}"/>
              </a:ext>
            </a:extLst>
          </p:cNvPr>
          <p:cNvGrpSpPr/>
          <p:nvPr>
            <p:custDataLst>
              <p:tags r:id="rId75"/>
            </p:custDataLst>
          </p:nvPr>
        </p:nvGrpSpPr>
        <p:grpSpPr>
          <a:xfrm>
            <a:off x="7581737" y="2680430"/>
            <a:ext cx="3615263" cy="3010923"/>
            <a:chOff x="7581737" y="2680430"/>
            <a:chExt cx="3615263" cy="3010923"/>
          </a:xfrm>
        </p:grpSpPr>
        <p:pic>
          <p:nvPicPr>
            <p:cNvPr id="4" name="Picture 2" descr="查看源图像">
              <a:extLst>
                <a:ext uri="{FF2B5EF4-FFF2-40B4-BE49-F238E27FC236}">
                  <a16:creationId xmlns:a16="http://schemas.microsoft.com/office/drawing/2014/main" id="{8B43CE13-DD26-11CD-FAAE-C659F098A1CF}"/>
                </a:ext>
              </a:extLst>
            </p:cNvPr>
            <p:cNvPicPr>
              <a:picLocks noChangeAspect="1" noChangeArrowheads="1"/>
            </p:cNvPicPr>
            <p:nvPr>
              <p:custDataLst>
                <p:tags r:id="rId77"/>
              </p:custDataLst>
            </p:nvPr>
          </p:nvPicPr>
          <p:blipFill>
            <a:blip r:embed="rId76">
              <a:extLst>
                <a:ext uri="{28A0092B-C50C-407E-A947-70E740481C1C}">
                  <a14:useLocalDpi xmlns:a14="http://schemas.microsoft.com/office/drawing/2010/main" val="0"/>
                </a:ext>
              </a:extLst>
            </a:blip>
            <a:srcRect l="29602" r="3575" b="33842"/>
            <a:stretch>
              <a:fillRect/>
            </a:stretch>
          </p:blipFill>
          <p:spPr bwMode="auto">
            <a:xfrm>
              <a:off x="7581737" y="2680430"/>
              <a:ext cx="3615263" cy="219318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6" name="矩形 75">
              <a:extLst>
                <a:ext uri="{FF2B5EF4-FFF2-40B4-BE49-F238E27FC236}">
                  <a16:creationId xmlns:a16="http://schemas.microsoft.com/office/drawing/2014/main" id="{73E73C9F-6A75-462F-9DF6-1CC6A559BCEA}"/>
                </a:ext>
              </a:extLst>
            </p:cNvPr>
            <p:cNvSpPr/>
            <p:nvPr>
              <p:custDataLst>
                <p:tags r:id="rId78"/>
              </p:custDataLst>
            </p:nvPr>
          </p:nvSpPr>
          <p:spPr>
            <a:xfrm>
              <a:off x="7595478" y="4858413"/>
              <a:ext cx="3601522" cy="832940"/>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54282">
              <a:extLst>
                <a:ext uri="{FF2B5EF4-FFF2-40B4-BE49-F238E27FC236}">
                  <a16:creationId xmlns:a16="http://schemas.microsoft.com/office/drawing/2014/main" id="{B63773C3-32C9-AA50-A1D7-9430E61C630E}"/>
                </a:ext>
              </a:extLst>
            </p:cNvPr>
            <p:cNvSpPr/>
            <p:nvPr>
              <p:custDataLst>
                <p:tags r:id="rId79"/>
              </p:custDataLst>
            </p:nvPr>
          </p:nvSpPr>
          <p:spPr>
            <a:xfrm>
              <a:off x="7937500" y="4899467"/>
              <a:ext cx="3124200" cy="707886"/>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50000"/>
                </a:spcBef>
                <a:buClrTx/>
                <a:buSzTx/>
                <a:buFont typeface="Arial" panose="020b0604020202020204" pitchFamily="34" charset="0"/>
                <a:buNone/>
              </a:pPr>
              <a:r>
                <a:rPr sz="2000">
                  <a:ln w="9525" cap="flat" cmpd="sng" algn="ctr">
                    <a:noFill/>
                    <a:prstDash val="solid"/>
                    <a:round/>
                    <a:headEnd type="none" w="med" len="med"/>
                    <a:tailEnd type="none" w="med" len="med"/>
                  </a:ln>
                  <a:sym typeface="Wingdings"/>
                </a:rPr>
                <a:t>你又能用密度知识来鉴别它们哪个是</a:t>
              </a:r>
              <a:r>
                <a:rPr lang="zh-CN" altLang="en-US" sz="2000">
                  <a:ln w="9525" cap="flat" cmpd="sng" algn="ctr">
                    <a:noFill/>
                    <a:prstDash val="solid"/>
                    <a:round/>
                    <a:headEnd type="none" w="med" len="med"/>
                    <a:tailEnd type="none" w="med" len="med"/>
                  </a:ln>
                  <a:sym typeface="Wingdings"/>
                </a:rPr>
                <a:t>掺假的蜂蜜吗</a:t>
              </a:r>
              <a:r>
                <a:rPr sz="2000">
                  <a:ln w="9525" cap="flat" cmpd="sng" algn="ctr">
                    <a:noFill/>
                    <a:prstDash val="solid"/>
                    <a:round/>
                    <a:headEnd type="none" w="med" len="med"/>
                    <a:tailEnd type="none" w="med" len="med"/>
                  </a:ln>
                  <a:sym typeface="Wingdings"/>
                </a:rPr>
                <a:t>？</a:t>
              </a:r>
              <a:endParaRPr lang="en-US" altLang="zh-CN" sz="2000"/>
            </a:p>
          </p:txBody>
        </p:sp>
      </p:grpSp>
    </p:spTree>
    <p:extLst>
      <p:ext uri="{BB962C8B-B14F-4D97-AF65-F5344CB8AC3E}">
        <p14:creationId xmlns:p14="http://schemas.microsoft.com/office/powerpoint/2010/main" val="2354589424"/>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6" name="背景">
            <a:extLst>
              <a:ext uri="{FF2B5EF4-FFF2-40B4-BE49-F238E27FC236}">
                <a16:creationId xmlns:a16="http://schemas.microsoft.com/office/drawing/2014/main" id="{E22DA6E0-5A4C-D864-E073-1023C3A02489}"/>
              </a:ext>
            </a:extLst>
          </p:cNvPr>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5231" y="3315"/>
            <a:ext cx="12124247" cy="8583623"/>
          </a:xfrm>
          <a:prstGeom prst="rect">
            <a:avLst/>
          </a:prstGeom>
          <a:noFill/>
          <a:extLst>
            <a:ext uri="{909E8E84-426E-40DD-AFC4-6F175D3DCCD1}">
              <a14:hiddenFill xmlns:a14="http://schemas.microsoft.com/office/drawing/2010/main">
                <a:solidFill>
                  <a:srgbClr val="FFFFFF"/>
                </a:solidFill>
              </a14:hiddenFill>
            </a:ext>
          </a:extLst>
        </p:spPr>
      </p:pic>
      <p:sp>
        <p:nvSpPr>
          <p:cNvPr id="32" name="任意多边形: 形状 31">
            <a:extLst>
              <a:ext uri="{FF2B5EF4-FFF2-40B4-BE49-F238E27FC236}">
                <a16:creationId xmlns:a16="http://schemas.microsoft.com/office/drawing/2014/main" id="{C72BE5BA-6B9B-3EE8-1F24-FB20A0F875D0}"/>
              </a:ext>
            </a:extLst>
          </p:cNvPr>
          <p:cNvSpPr/>
          <p:nvPr>
            <p:custDataLst>
              <p:tags r:id="rId5"/>
            </p:custDataLst>
          </p:nvPr>
        </p:nvSpPr>
        <p:spPr>
          <a:xfrm>
            <a:off x="-24002998" y="-20820697"/>
            <a:ext cx="61341000" cy="52596095"/>
          </a:xfrm>
          <a:custGeom>
            <a:gdLst>
              <a:gd name="connsiteX0" fmla="*/ 6400798 w 61340998"/>
              <a:gd name="connsiteY0" fmla="*/ 7790497 h 52596094"/>
              <a:gd name="connsiteX1" fmla="*/ 6400798 w 61340998"/>
              <a:gd name="connsiteY1" fmla="*/ 42613896 h 52596094"/>
              <a:gd name="connsiteX2" fmla="*/ 54711598 w 61340998"/>
              <a:gd name="connsiteY2" fmla="*/ 42613896 h 52596094"/>
              <a:gd name="connsiteX3" fmla="*/ 54711598 w 61340998"/>
              <a:gd name="connsiteY3" fmla="*/ 7790497 h 52596094"/>
              <a:gd name="connsiteX4" fmla="*/ 0 w 61340998"/>
              <a:gd name="connsiteY4" fmla="*/ 0 h 52596094"/>
              <a:gd name="connsiteX5" fmla="*/ 61340998 w 61340998"/>
              <a:gd name="connsiteY5" fmla="*/ 0 h 52596094"/>
              <a:gd name="connsiteX6" fmla="*/ 61340998 w 61340998"/>
              <a:gd name="connsiteY6" fmla="*/ 52596094 h 52596094"/>
              <a:gd name="connsiteX7" fmla="*/ 0 w 61340998"/>
              <a:gd name="connsiteY7" fmla="*/ 52596094 h 525960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0998" h="52596094">
                <a:moveTo>
                  <a:pt x="6400798" y="7790497"/>
                </a:moveTo>
                <a:lnTo>
                  <a:pt x="6400798" y="42613896"/>
                </a:lnTo>
                <a:lnTo>
                  <a:pt x="54711598" y="42613896"/>
                </a:lnTo>
                <a:lnTo>
                  <a:pt x="54711598" y="7790497"/>
                </a:lnTo>
                <a:close/>
                <a:moveTo>
                  <a:pt x="0" y="0"/>
                </a:moveTo>
                <a:lnTo>
                  <a:pt x="61340998" y="0"/>
                </a:lnTo>
                <a:lnTo>
                  <a:pt x="61340998" y="52596094"/>
                </a:lnTo>
                <a:lnTo>
                  <a:pt x="0" y="52596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矩形 1">
            <a:extLst>
              <a:ext uri="{FF2B5EF4-FFF2-40B4-BE49-F238E27FC236}">
                <a16:creationId xmlns:a16="http://schemas.microsoft.com/office/drawing/2014/main" id="{2CCD1126-DDFF-CEF4-84D4-8830806457E6}"/>
              </a:ext>
            </a:extLst>
          </p:cNvPr>
          <p:cNvSpPr/>
          <p:nvPr>
            <p:custDataLst>
              <p:tags r:id="rId6"/>
            </p:custDataLst>
          </p:nvPr>
        </p:nvSpPr>
        <p:spPr>
          <a:xfrm>
            <a:off x="7318481" y="-18808959"/>
            <a:ext cx="2624138" cy="125413"/>
          </a:xfrm>
          <a:custGeom>
            <a:gdLst>
              <a:gd name="connsiteX0" fmla="*/ 0 w 2844800"/>
              <a:gd name="connsiteY0" fmla="*/ 0 h 356773"/>
              <a:gd name="connsiteX1" fmla="*/ 2844800 w 2844800"/>
              <a:gd name="connsiteY1" fmla="*/ 0 h 356773"/>
              <a:gd name="connsiteX2" fmla="*/ 2844800 w 2844800"/>
              <a:gd name="connsiteY2" fmla="*/ 356773 h 356773"/>
              <a:gd name="connsiteX3" fmla="*/ 0 w 2844800"/>
              <a:gd name="connsiteY3" fmla="*/ 356773 h 356773"/>
              <a:gd name="connsiteX4" fmla="*/ 0 w 2844800"/>
              <a:gd name="connsiteY4" fmla="*/ 0 h 356773"/>
              <a:gd name="connsiteX0-1" fmla="*/ 180975 w 2844800"/>
              <a:gd name="connsiteY0-2" fmla="*/ 2381 h 356773"/>
              <a:gd name="connsiteX1-3" fmla="*/ 2844800 w 2844800"/>
              <a:gd name="connsiteY1-4" fmla="*/ 0 h 356773"/>
              <a:gd name="connsiteX2-5" fmla="*/ 2844800 w 2844800"/>
              <a:gd name="connsiteY2-6" fmla="*/ 356773 h 356773"/>
              <a:gd name="connsiteX3-7" fmla="*/ 0 w 2844800"/>
              <a:gd name="connsiteY3-8" fmla="*/ 356773 h 356773"/>
              <a:gd name="connsiteX4-9" fmla="*/ 180975 w 2844800"/>
              <a:gd name="connsiteY4-10" fmla="*/ 2381 h 356773"/>
              <a:gd name="connsiteX0-11" fmla="*/ 180975 w 2844800"/>
              <a:gd name="connsiteY0-12" fmla="*/ 2381 h 356773"/>
              <a:gd name="connsiteX1-13" fmla="*/ 2844800 w 2844800"/>
              <a:gd name="connsiteY1-14" fmla="*/ 0 h 356773"/>
              <a:gd name="connsiteX2-15" fmla="*/ 2844800 w 2844800"/>
              <a:gd name="connsiteY2-16" fmla="*/ 356773 h 356773"/>
              <a:gd name="connsiteX3-17" fmla="*/ 0 w 2844800"/>
              <a:gd name="connsiteY3-18" fmla="*/ 356773 h 356773"/>
              <a:gd name="connsiteX4-19" fmla="*/ 180975 w 2844800"/>
              <a:gd name="connsiteY4-20" fmla="*/ 2381 h 356773"/>
              <a:gd name="connsiteX0-21" fmla="*/ 138112 w 2801937"/>
              <a:gd name="connsiteY0-22" fmla="*/ 2381 h 356773"/>
              <a:gd name="connsiteX1-23" fmla="*/ 2801937 w 2801937"/>
              <a:gd name="connsiteY1-24" fmla="*/ 0 h 356773"/>
              <a:gd name="connsiteX2-25" fmla="*/ 2801937 w 2801937"/>
              <a:gd name="connsiteY2-26" fmla="*/ 356773 h 356773"/>
              <a:gd name="connsiteX3-27" fmla="*/ 0 w 2801937"/>
              <a:gd name="connsiteY3-28" fmla="*/ 356773 h 356773"/>
              <a:gd name="connsiteX4-29" fmla="*/ 138112 w 2801937"/>
              <a:gd name="connsiteY4-30" fmla="*/ 2381 h 356773"/>
              <a:gd name="connsiteX0-31" fmla="*/ 138112 w 2801937"/>
              <a:gd name="connsiteY0-32" fmla="*/ 2381 h 356773"/>
              <a:gd name="connsiteX1-33" fmla="*/ 2801937 w 2801937"/>
              <a:gd name="connsiteY1-34" fmla="*/ 0 h 356773"/>
              <a:gd name="connsiteX2-35" fmla="*/ 2801937 w 2801937"/>
              <a:gd name="connsiteY2-36" fmla="*/ 356773 h 356773"/>
              <a:gd name="connsiteX3-37" fmla="*/ 0 w 2801937"/>
              <a:gd name="connsiteY3-38" fmla="*/ 356773 h 356773"/>
              <a:gd name="connsiteX4-39" fmla="*/ 138112 w 2801937"/>
              <a:gd name="connsiteY4-40" fmla="*/ 2381 h 356773"/>
              <a:gd name="connsiteX0-41" fmla="*/ 123825 w 2801937"/>
              <a:gd name="connsiteY0-42" fmla="*/ 2381 h 356773"/>
              <a:gd name="connsiteX1-43" fmla="*/ 2801937 w 2801937"/>
              <a:gd name="connsiteY1-44" fmla="*/ 0 h 356773"/>
              <a:gd name="connsiteX2-45" fmla="*/ 2801937 w 2801937"/>
              <a:gd name="connsiteY2-46" fmla="*/ 356773 h 356773"/>
              <a:gd name="connsiteX3-47" fmla="*/ 0 w 2801937"/>
              <a:gd name="connsiteY3-48" fmla="*/ 356773 h 356773"/>
              <a:gd name="connsiteX4-49" fmla="*/ 123825 w 2801937"/>
              <a:gd name="connsiteY4-50" fmla="*/ 2381 h 356773"/>
              <a:gd name="connsiteX0-51" fmla="*/ 123825 w 2801937"/>
              <a:gd name="connsiteY0-52" fmla="*/ 2381 h 356773"/>
              <a:gd name="connsiteX1-53" fmla="*/ 2801937 w 2801937"/>
              <a:gd name="connsiteY1-54" fmla="*/ 0 h 356773"/>
              <a:gd name="connsiteX2-55" fmla="*/ 2801937 w 2801937"/>
              <a:gd name="connsiteY2-56" fmla="*/ 356773 h 356773"/>
              <a:gd name="connsiteX3-57" fmla="*/ 0 w 2801937"/>
              <a:gd name="connsiteY3-58" fmla="*/ 356773 h 356773"/>
              <a:gd name="connsiteX4-59" fmla="*/ 123825 w 2801937"/>
              <a:gd name="connsiteY4-60" fmla="*/ 2381 h 356773"/>
              <a:gd name="connsiteX0-61" fmla="*/ 123825 w 2801937"/>
              <a:gd name="connsiteY0-62" fmla="*/ 2381 h 356773"/>
              <a:gd name="connsiteX1-63" fmla="*/ 2801937 w 2801937"/>
              <a:gd name="connsiteY1-64" fmla="*/ 0 h 356773"/>
              <a:gd name="connsiteX2-65" fmla="*/ 2801937 w 2801937"/>
              <a:gd name="connsiteY2-66" fmla="*/ 356773 h 356773"/>
              <a:gd name="connsiteX3-67" fmla="*/ 0 w 2801937"/>
              <a:gd name="connsiteY3-68" fmla="*/ 356773 h 356773"/>
              <a:gd name="connsiteX4-69" fmla="*/ 123825 w 2801937"/>
              <a:gd name="connsiteY4-70" fmla="*/ 2381 h 356773"/>
              <a:gd name="connsiteX0-71" fmla="*/ 123825 w 2801937"/>
              <a:gd name="connsiteY0-72" fmla="*/ 2381 h 356773"/>
              <a:gd name="connsiteX1-73" fmla="*/ 2801937 w 2801937"/>
              <a:gd name="connsiteY1-74" fmla="*/ 0 h 356773"/>
              <a:gd name="connsiteX2-75" fmla="*/ 2801937 w 2801937"/>
              <a:gd name="connsiteY2-76" fmla="*/ 356773 h 356773"/>
              <a:gd name="connsiteX3-77" fmla="*/ 0 w 2801937"/>
              <a:gd name="connsiteY3-78" fmla="*/ 356773 h 356773"/>
              <a:gd name="connsiteX4-79" fmla="*/ 123825 w 2801937"/>
              <a:gd name="connsiteY4-80" fmla="*/ 2381 h 356773"/>
              <a:gd name="connsiteX0-81" fmla="*/ 123825 w 2801937"/>
              <a:gd name="connsiteY0-82" fmla="*/ 2381 h 356773"/>
              <a:gd name="connsiteX1-83" fmla="*/ 2801937 w 2801937"/>
              <a:gd name="connsiteY1-84" fmla="*/ 0 h 356773"/>
              <a:gd name="connsiteX2-85" fmla="*/ 2801937 w 2801937"/>
              <a:gd name="connsiteY2-86" fmla="*/ 356773 h 356773"/>
              <a:gd name="connsiteX3-87" fmla="*/ 0 w 2801937"/>
              <a:gd name="connsiteY3-88" fmla="*/ 356773 h 356773"/>
              <a:gd name="connsiteX4-89" fmla="*/ 123825 w 2801937"/>
              <a:gd name="connsiteY4-90" fmla="*/ 2381 h 356773"/>
              <a:gd name="connsiteX0-91" fmla="*/ 109537 w 2801937"/>
              <a:gd name="connsiteY0-92" fmla="*/ 2381 h 356773"/>
              <a:gd name="connsiteX1-93" fmla="*/ 2801937 w 2801937"/>
              <a:gd name="connsiteY1-94" fmla="*/ 0 h 356773"/>
              <a:gd name="connsiteX2-95" fmla="*/ 2801937 w 2801937"/>
              <a:gd name="connsiteY2-96" fmla="*/ 356773 h 356773"/>
              <a:gd name="connsiteX3-97" fmla="*/ 0 w 2801937"/>
              <a:gd name="connsiteY3-98" fmla="*/ 356773 h 356773"/>
              <a:gd name="connsiteX4-99" fmla="*/ 109537 w 2801937"/>
              <a:gd name="connsiteY4-100" fmla="*/ 2381 h 356773"/>
              <a:gd name="connsiteX0-101" fmla="*/ 109537 w 2801937"/>
              <a:gd name="connsiteY0-102" fmla="*/ 2381 h 356773"/>
              <a:gd name="connsiteX1-103" fmla="*/ 2801937 w 2801937"/>
              <a:gd name="connsiteY1-104" fmla="*/ 0 h 356773"/>
              <a:gd name="connsiteX2-105" fmla="*/ 2801937 w 2801937"/>
              <a:gd name="connsiteY2-106" fmla="*/ 356773 h 356773"/>
              <a:gd name="connsiteX3-107" fmla="*/ 0 w 2801937"/>
              <a:gd name="connsiteY3-108" fmla="*/ 356773 h 356773"/>
              <a:gd name="connsiteX4-109" fmla="*/ 109537 w 2801937"/>
              <a:gd name="connsiteY4-110" fmla="*/ 2381 h 356773"/>
              <a:gd name="connsiteX0-111" fmla="*/ 109537 w 2801937"/>
              <a:gd name="connsiteY0-112" fmla="*/ 2381 h 356773"/>
              <a:gd name="connsiteX1-113" fmla="*/ 2801937 w 2801937"/>
              <a:gd name="connsiteY1-114" fmla="*/ 0 h 356773"/>
              <a:gd name="connsiteX2-115" fmla="*/ 2801937 w 2801937"/>
              <a:gd name="connsiteY2-116" fmla="*/ 356773 h 356773"/>
              <a:gd name="connsiteX3-117" fmla="*/ 0 w 2801937"/>
              <a:gd name="connsiteY3-118" fmla="*/ 356773 h 356773"/>
              <a:gd name="connsiteX4-119" fmla="*/ 109537 w 2801937"/>
              <a:gd name="connsiteY4-120" fmla="*/ 2381 h 356773"/>
              <a:gd name="connsiteX0-121" fmla="*/ 130969 w 2823369"/>
              <a:gd name="connsiteY0-122" fmla="*/ 2381 h 356773"/>
              <a:gd name="connsiteX1-123" fmla="*/ 2823369 w 2823369"/>
              <a:gd name="connsiteY1-124" fmla="*/ 0 h 356773"/>
              <a:gd name="connsiteX2-125" fmla="*/ 2823369 w 2823369"/>
              <a:gd name="connsiteY2-126" fmla="*/ 356773 h 356773"/>
              <a:gd name="connsiteX3-127" fmla="*/ 0 w 2823369"/>
              <a:gd name="connsiteY3-128" fmla="*/ 356773 h 356773"/>
              <a:gd name="connsiteX4-129" fmla="*/ 130969 w 2823369"/>
              <a:gd name="connsiteY4-130" fmla="*/ 2381 h 356773"/>
              <a:gd name="connsiteX0-131" fmla="*/ 130969 w 2823369"/>
              <a:gd name="connsiteY0-132" fmla="*/ 2381 h 356773"/>
              <a:gd name="connsiteX1-133" fmla="*/ 2823369 w 2823369"/>
              <a:gd name="connsiteY1-134" fmla="*/ 0 h 356773"/>
              <a:gd name="connsiteX2-135" fmla="*/ 2823369 w 2823369"/>
              <a:gd name="connsiteY2-136" fmla="*/ 356773 h 356773"/>
              <a:gd name="connsiteX3-137" fmla="*/ 0 w 2823369"/>
              <a:gd name="connsiteY3-138" fmla="*/ 356773 h 356773"/>
              <a:gd name="connsiteX4-139" fmla="*/ 130969 w 2823369"/>
              <a:gd name="connsiteY4-140" fmla="*/ 2381 h 356773"/>
              <a:gd name="connsiteX0-141" fmla="*/ 130969 w 2823369"/>
              <a:gd name="connsiteY0-142" fmla="*/ 2381 h 356773"/>
              <a:gd name="connsiteX1-143" fmla="*/ 2823369 w 2823369"/>
              <a:gd name="connsiteY1-144" fmla="*/ 0 h 356773"/>
              <a:gd name="connsiteX2-145" fmla="*/ 2823369 w 2823369"/>
              <a:gd name="connsiteY2-146" fmla="*/ 356773 h 356773"/>
              <a:gd name="connsiteX3-147" fmla="*/ 0 w 2823369"/>
              <a:gd name="connsiteY3-148" fmla="*/ 356773 h 356773"/>
              <a:gd name="connsiteX4-149" fmla="*/ 130969 w 2823369"/>
              <a:gd name="connsiteY4-150" fmla="*/ 2381 h 356773"/>
              <a:gd name="connsiteX0-151" fmla="*/ 130969 w 2823369"/>
              <a:gd name="connsiteY0-152" fmla="*/ 2381 h 356773"/>
              <a:gd name="connsiteX1-153" fmla="*/ 2823369 w 2823369"/>
              <a:gd name="connsiteY1-154" fmla="*/ 0 h 356773"/>
              <a:gd name="connsiteX2-155" fmla="*/ 2823369 w 2823369"/>
              <a:gd name="connsiteY2-156" fmla="*/ 356773 h 356773"/>
              <a:gd name="connsiteX3-157" fmla="*/ 0 w 2823369"/>
              <a:gd name="connsiteY3-158" fmla="*/ 356773 h 356773"/>
              <a:gd name="connsiteX4-159" fmla="*/ 130969 w 2823369"/>
              <a:gd name="connsiteY4-160" fmla="*/ 2381 h 356773"/>
              <a:gd name="connsiteX0-161" fmla="*/ 130969 w 2823369"/>
              <a:gd name="connsiteY0-162" fmla="*/ 2381 h 356773"/>
              <a:gd name="connsiteX1-163" fmla="*/ 2823369 w 2823369"/>
              <a:gd name="connsiteY1-164" fmla="*/ 0 h 356773"/>
              <a:gd name="connsiteX2-165" fmla="*/ 2823369 w 2823369"/>
              <a:gd name="connsiteY2-166" fmla="*/ 356773 h 356773"/>
              <a:gd name="connsiteX3-167" fmla="*/ 0 w 2823369"/>
              <a:gd name="connsiteY3-168" fmla="*/ 356773 h 356773"/>
              <a:gd name="connsiteX4-169" fmla="*/ 130969 w 2823369"/>
              <a:gd name="connsiteY4-170" fmla="*/ 2381 h 356773"/>
              <a:gd name="connsiteX0-171" fmla="*/ 130969 w 2823369"/>
              <a:gd name="connsiteY0-172" fmla="*/ 2381 h 356773"/>
              <a:gd name="connsiteX1-173" fmla="*/ 2823369 w 2823369"/>
              <a:gd name="connsiteY1-174" fmla="*/ 0 h 356773"/>
              <a:gd name="connsiteX2-175" fmla="*/ 2823369 w 2823369"/>
              <a:gd name="connsiteY2-176" fmla="*/ 356773 h 356773"/>
              <a:gd name="connsiteX3-177" fmla="*/ 0 w 2823369"/>
              <a:gd name="connsiteY3-178" fmla="*/ 356773 h 356773"/>
              <a:gd name="connsiteX4-179" fmla="*/ 130969 w 2823369"/>
              <a:gd name="connsiteY4-180" fmla="*/ 2381 h 356773"/>
              <a:gd name="connsiteX0-181" fmla="*/ 130969 w 2823369"/>
              <a:gd name="connsiteY0-182" fmla="*/ 2381 h 356773"/>
              <a:gd name="connsiteX1-183" fmla="*/ 2823369 w 2823369"/>
              <a:gd name="connsiteY1-184" fmla="*/ 0 h 356773"/>
              <a:gd name="connsiteX2-185" fmla="*/ 2823369 w 2823369"/>
              <a:gd name="connsiteY2-186" fmla="*/ 356773 h 356773"/>
              <a:gd name="connsiteX3-187" fmla="*/ 0 w 2823369"/>
              <a:gd name="connsiteY3-188" fmla="*/ 356773 h 356773"/>
              <a:gd name="connsiteX4-189" fmla="*/ 130969 w 2823369"/>
              <a:gd name="connsiteY4-190" fmla="*/ 2381 h 356773"/>
              <a:gd name="connsiteX0-191" fmla="*/ 145256 w 2823369"/>
              <a:gd name="connsiteY0-192" fmla="*/ 6267 h 356773"/>
              <a:gd name="connsiteX1-193" fmla="*/ 2823369 w 2823369"/>
              <a:gd name="connsiteY1-194" fmla="*/ 0 h 356773"/>
              <a:gd name="connsiteX2-195" fmla="*/ 2823369 w 2823369"/>
              <a:gd name="connsiteY2-196" fmla="*/ 356773 h 356773"/>
              <a:gd name="connsiteX3-197" fmla="*/ 0 w 2823369"/>
              <a:gd name="connsiteY3-198" fmla="*/ 356773 h 356773"/>
              <a:gd name="connsiteX4-199" fmla="*/ 145256 w 2823369"/>
              <a:gd name="connsiteY4-200" fmla="*/ 6267 h 356773"/>
              <a:gd name="connsiteX0-201" fmla="*/ 145256 w 2823369"/>
              <a:gd name="connsiteY0-202" fmla="*/ 6267 h 356773"/>
              <a:gd name="connsiteX1-203" fmla="*/ 2823369 w 2823369"/>
              <a:gd name="connsiteY1-204" fmla="*/ 0 h 356773"/>
              <a:gd name="connsiteX2-205" fmla="*/ 2823369 w 2823369"/>
              <a:gd name="connsiteY2-206" fmla="*/ 356773 h 356773"/>
              <a:gd name="connsiteX3-207" fmla="*/ 0 w 2823369"/>
              <a:gd name="connsiteY3-208" fmla="*/ 356773 h 356773"/>
              <a:gd name="connsiteX4-209" fmla="*/ 145256 w 2823369"/>
              <a:gd name="connsiteY4-210" fmla="*/ 6267 h 356773"/>
              <a:gd name="connsiteX0-211" fmla="*/ 161924 w 2840037"/>
              <a:gd name="connsiteY0-212" fmla="*/ 6267 h 360660"/>
              <a:gd name="connsiteX1-213" fmla="*/ 2840037 w 2840037"/>
              <a:gd name="connsiteY1-214" fmla="*/ 0 h 360660"/>
              <a:gd name="connsiteX2-215" fmla="*/ 2840037 w 2840037"/>
              <a:gd name="connsiteY2-216" fmla="*/ 356773 h 360660"/>
              <a:gd name="connsiteX3-217" fmla="*/ 0 w 2840037"/>
              <a:gd name="connsiteY3-218" fmla="*/ 360660 h 360660"/>
              <a:gd name="connsiteX4-219" fmla="*/ 161924 w 2840037"/>
              <a:gd name="connsiteY4-220" fmla="*/ 6267 h 360660"/>
              <a:gd name="connsiteX0-221" fmla="*/ 161924 w 2840037"/>
              <a:gd name="connsiteY0-222" fmla="*/ 6267 h 360660"/>
              <a:gd name="connsiteX1-223" fmla="*/ 2840037 w 2840037"/>
              <a:gd name="connsiteY1-224" fmla="*/ 0 h 360660"/>
              <a:gd name="connsiteX2-225" fmla="*/ 2840037 w 2840037"/>
              <a:gd name="connsiteY2-226" fmla="*/ 356773 h 360660"/>
              <a:gd name="connsiteX3-227" fmla="*/ 0 w 2840037"/>
              <a:gd name="connsiteY3-228" fmla="*/ 360660 h 360660"/>
              <a:gd name="connsiteX4-229" fmla="*/ 161924 w 2840037"/>
              <a:gd name="connsiteY4-230" fmla="*/ 6267 h 360660"/>
              <a:gd name="connsiteX0-231" fmla="*/ 161924 w 2840037"/>
              <a:gd name="connsiteY0-232" fmla="*/ 6267 h 360660"/>
              <a:gd name="connsiteX1-233" fmla="*/ 2840037 w 2840037"/>
              <a:gd name="connsiteY1-234" fmla="*/ 0 h 360660"/>
              <a:gd name="connsiteX2-235" fmla="*/ 2840037 w 2840037"/>
              <a:gd name="connsiteY2-236" fmla="*/ 356773 h 360660"/>
              <a:gd name="connsiteX3-237" fmla="*/ 0 w 2840037"/>
              <a:gd name="connsiteY3-238" fmla="*/ 360660 h 360660"/>
              <a:gd name="connsiteX4-239" fmla="*/ 161924 w 2840037"/>
              <a:gd name="connsiteY4-240" fmla="*/ 6267 h 360660"/>
              <a:gd name="connsiteX0-241" fmla="*/ 161924 w 2840037"/>
              <a:gd name="connsiteY0-242" fmla="*/ 6267 h 360660"/>
              <a:gd name="connsiteX1-243" fmla="*/ 2840037 w 2840037"/>
              <a:gd name="connsiteY1-244" fmla="*/ 0 h 360660"/>
              <a:gd name="connsiteX2-245" fmla="*/ 2840037 w 2840037"/>
              <a:gd name="connsiteY2-246" fmla="*/ 356773 h 360660"/>
              <a:gd name="connsiteX3-247" fmla="*/ 0 w 2840037"/>
              <a:gd name="connsiteY3-248" fmla="*/ 360660 h 360660"/>
              <a:gd name="connsiteX4-249" fmla="*/ 161924 w 2840037"/>
              <a:gd name="connsiteY4-250" fmla="*/ 6267 h 360660"/>
              <a:gd name="connsiteX0-251" fmla="*/ 152399 w 2840037"/>
              <a:gd name="connsiteY0-252" fmla="*/ 6267 h 360660"/>
              <a:gd name="connsiteX1-253" fmla="*/ 2840037 w 2840037"/>
              <a:gd name="connsiteY1-254" fmla="*/ 0 h 360660"/>
              <a:gd name="connsiteX2-255" fmla="*/ 2840037 w 2840037"/>
              <a:gd name="connsiteY2-256" fmla="*/ 356773 h 360660"/>
              <a:gd name="connsiteX3-257" fmla="*/ 0 w 2840037"/>
              <a:gd name="connsiteY3-258" fmla="*/ 360660 h 360660"/>
              <a:gd name="connsiteX4-259" fmla="*/ 152399 w 2840037"/>
              <a:gd name="connsiteY4-260" fmla="*/ 6267 h 360660"/>
              <a:gd name="connsiteX0-261" fmla="*/ 152399 w 2840037"/>
              <a:gd name="connsiteY0-262" fmla="*/ 6267 h 360660"/>
              <a:gd name="connsiteX1-263" fmla="*/ 2840037 w 2840037"/>
              <a:gd name="connsiteY1-264" fmla="*/ 0 h 360660"/>
              <a:gd name="connsiteX2-265" fmla="*/ 2840037 w 2840037"/>
              <a:gd name="connsiteY2-266" fmla="*/ 356773 h 360660"/>
              <a:gd name="connsiteX3-267" fmla="*/ 0 w 2840037"/>
              <a:gd name="connsiteY3-268" fmla="*/ 360660 h 360660"/>
              <a:gd name="connsiteX4-269" fmla="*/ 152399 w 2840037"/>
              <a:gd name="connsiteY4-270" fmla="*/ 6267 h 360660"/>
              <a:gd name="connsiteX0-271" fmla="*/ 152399 w 2840037"/>
              <a:gd name="connsiteY0-272" fmla="*/ 6267 h 360660"/>
              <a:gd name="connsiteX1-273" fmla="*/ 2840037 w 2840037"/>
              <a:gd name="connsiteY1-274" fmla="*/ 0 h 360660"/>
              <a:gd name="connsiteX2-275" fmla="*/ 2840037 w 2840037"/>
              <a:gd name="connsiteY2-276" fmla="*/ 356773 h 360660"/>
              <a:gd name="connsiteX3-277" fmla="*/ 0 w 2840037"/>
              <a:gd name="connsiteY3-278" fmla="*/ 360660 h 360660"/>
              <a:gd name="connsiteX4-279" fmla="*/ 152399 w 2840037"/>
              <a:gd name="connsiteY4-280" fmla="*/ 6267 h 360660"/>
              <a:gd name="connsiteX0-281" fmla="*/ 152399 w 2840037"/>
              <a:gd name="connsiteY0-282" fmla="*/ 6267 h 360660"/>
              <a:gd name="connsiteX1-283" fmla="*/ 2840037 w 2840037"/>
              <a:gd name="connsiteY1-284" fmla="*/ 0 h 360660"/>
              <a:gd name="connsiteX2-285" fmla="*/ 2840037 w 2840037"/>
              <a:gd name="connsiteY2-286" fmla="*/ 356773 h 360660"/>
              <a:gd name="connsiteX3-287" fmla="*/ 0 w 2840037"/>
              <a:gd name="connsiteY3-288" fmla="*/ 360660 h 360660"/>
              <a:gd name="connsiteX4-289" fmla="*/ 152399 w 2840037"/>
              <a:gd name="connsiteY4-290" fmla="*/ 6267 h 360660"/>
              <a:gd name="connsiteX0-291" fmla="*/ 152399 w 2840037"/>
              <a:gd name="connsiteY0-292" fmla="*/ 6267 h 360660"/>
              <a:gd name="connsiteX1-293" fmla="*/ 2840037 w 2840037"/>
              <a:gd name="connsiteY1-294" fmla="*/ 0 h 360660"/>
              <a:gd name="connsiteX2-295" fmla="*/ 2840037 w 2840037"/>
              <a:gd name="connsiteY2-296" fmla="*/ 356773 h 360660"/>
              <a:gd name="connsiteX3-297" fmla="*/ 0 w 2840037"/>
              <a:gd name="connsiteY3-298" fmla="*/ 360660 h 360660"/>
              <a:gd name="connsiteX4-299" fmla="*/ 152399 w 2840037"/>
              <a:gd name="connsiteY4-300" fmla="*/ 6267 h 360660"/>
              <a:gd name="connsiteX0-301" fmla="*/ 152399 w 2840037"/>
              <a:gd name="connsiteY0-302" fmla="*/ 6267 h 360660"/>
              <a:gd name="connsiteX1-303" fmla="*/ 2840037 w 2840037"/>
              <a:gd name="connsiteY1-304" fmla="*/ 0 h 360660"/>
              <a:gd name="connsiteX2-305" fmla="*/ 2840037 w 2840037"/>
              <a:gd name="connsiteY2-306" fmla="*/ 356773 h 360660"/>
              <a:gd name="connsiteX3-307" fmla="*/ 0 w 2840037"/>
              <a:gd name="connsiteY3-308" fmla="*/ 360660 h 360660"/>
              <a:gd name="connsiteX4-309" fmla="*/ 152399 w 2840037"/>
              <a:gd name="connsiteY4-310" fmla="*/ 6267 h 360660"/>
              <a:gd name="connsiteX0-311" fmla="*/ 152399 w 2840037"/>
              <a:gd name="connsiteY0-312" fmla="*/ 6267 h 360660"/>
              <a:gd name="connsiteX1-313" fmla="*/ 2840037 w 2840037"/>
              <a:gd name="connsiteY1-314" fmla="*/ 0 h 360660"/>
              <a:gd name="connsiteX2-315" fmla="*/ 2840037 w 2840037"/>
              <a:gd name="connsiteY2-316" fmla="*/ 356773 h 360660"/>
              <a:gd name="connsiteX3-317" fmla="*/ 0 w 2840037"/>
              <a:gd name="connsiteY3-318" fmla="*/ 360660 h 360660"/>
              <a:gd name="connsiteX4-319" fmla="*/ 152399 w 2840037"/>
              <a:gd name="connsiteY4-320" fmla="*/ 6267 h 360660"/>
              <a:gd name="connsiteX0-321" fmla="*/ 152399 w 2840037"/>
              <a:gd name="connsiteY0-322" fmla="*/ 6266 h 360660"/>
              <a:gd name="connsiteX1-323" fmla="*/ 2840037 w 2840037"/>
              <a:gd name="connsiteY1-324" fmla="*/ 0 h 360660"/>
              <a:gd name="connsiteX2-325" fmla="*/ 2840037 w 2840037"/>
              <a:gd name="connsiteY2-326" fmla="*/ 356773 h 360660"/>
              <a:gd name="connsiteX3-327" fmla="*/ 0 w 2840037"/>
              <a:gd name="connsiteY3-328" fmla="*/ 360660 h 360660"/>
              <a:gd name="connsiteX4-329" fmla="*/ 152399 w 2840037"/>
              <a:gd name="connsiteY4-330" fmla="*/ 6266 h 360660"/>
              <a:gd name="connsiteX0-331" fmla="*/ 152399 w 2840037"/>
              <a:gd name="connsiteY0-332" fmla="*/ 6266 h 360660"/>
              <a:gd name="connsiteX1-333" fmla="*/ 2840037 w 2840037"/>
              <a:gd name="connsiteY1-334" fmla="*/ 0 h 360660"/>
              <a:gd name="connsiteX2-335" fmla="*/ 2840037 w 2840037"/>
              <a:gd name="connsiteY2-336" fmla="*/ 356773 h 360660"/>
              <a:gd name="connsiteX3-337" fmla="*/ 0 w 2840037"/>
              <a:gd name="connsiteY3-338" fmla="*/ 360660 h 360660"/>
              <a:gd name="connsiteX4-339" fmla="*/ 152399 w 2840037"/>
              <a:gd name="connsiteY4-340" fmla="*/ 6266 h 360660"/>
              <a:gd name="connsiteX0-341" fmla="*/ 152399 w 2840037"/>
              <a:gd name="connsiteY0-342" fmla="*/ 6266 h 360660"/>
              <a:gd name="connsiteX1-343" fmla="*/ 2840037 w 2840037"/>
              <a:gd name="connsiteY1-344" fmla="*/ 0 h 360660"/>
              <a:gd name="connsiteX2-345" fmla="*/ 2840037 w 2840037"/>
              <a:gd name="connsiteY2-346" fmla="*/ 356773 h 360660"/>
              <a:gd name="connsiteX3-347" fmla="*/ 0 w 2840037"/>
              <a:gd name="connsiteY3-348" fmla="*/ 360660 h 360660"/>
              <a:gd name="connsiteX4-349" fmla="*/ 152399 w 2840037"/>
              <a:gd name="connsiteY4-350" fmla="*/ 6266 h 360660"/>
              <a:gd name="connsiteX0-351" fmla="*/ 152399 w 2840037"/>
              <a:gd name="connsiteY0-352" fmla="*/ 6266 h 360660"/>
              <a:gd name="connsiteX1-353" fmla="*/ 2840037 w 2840037"/>
              <a:gd name="connsiteY1-354" fmla="*/ 0 h 360660"/>
              <a:gd name="connsiteX2-355" fmla="*/ 2840037 w 2840037"/>
              <a:gd name="connsiteY2-356" fmla="*/ 356773 h 360660"/>
              <a:gd name="connsiteX3-357" fmla="*/ 0 w 2840037"/>
              <a:gd name="connsiteY3-358" fmla="*/ 360660 h 360660"/>
              <a:gd name="connsiteX4-359" fmla="*/ 152399 w 2840037"/>
              <a:gd name="connsiteY4-360" fmla="*/ 6266 h 360660"/>
              <a:gd name="connsiteX0-361" fmla="*/ 152399 w 2840037"/>
              <a:gd name="connsiteY0-362" fmla="*/ 6266 h 360660"/>
              <a:gd name="connsiteX1-363" fmla="*/ 2840037 w 2840037"/>
              <a:gd name="connsiteY1-364" fmla="*/ 0 h 360660"/>
              <a:gd name="connsiteX2-365" fmla="*/ 2840037 w 2840037"/>
              <a:gd name="connsiteY2-366" fmla="*/ 356773 h 360660"/>
              <a:gd name="connsiteX3-367" fmla="*/ 0 w 2840037"/>
              <a:gd name="connsiteY3-368" fmla="*/ 360660 h 360660"/>
              <a:gd name="connsiteX4-369" fmla="*/ 152399 w 2840037"/>
              <a:gd name="connsiteY4-370" fmla="*/ 6266 h 360660"/>
              <a:gd name="connsiteX0-371" fmla="*/ 147245 w 2840037"/>
              <a:gd name="connsiteY0-372" fmla="*/ 6266 h 360660"/>
              <a:gd name="connsiteX1-373" fmla="*/ 2840037 w 2840037"/>
              <a:gd name="connsiteY1-374" fmla="*/ 0 h 360660"/>
              <a:gd name="connsiteX2-375" fmla="*/ 2840037 w 2840037"/>
              <a:gd name="connsiteY2-376" fmla="*/ 356773 h 360660"/>
              <a:gd name="connsiteX3-377" fmla="*/ 0 w 2840037"/>
              <a:gd name="connsiteY3-378" fmla="*/ 360660 h 360660"/>
              <a:gd name="connsiteX4-379" fmla="*/ 147245 w 2840037"/>
              <a:gd name="connsiteY4-380" fmla="*/ 6266 h 360660"/>
              <a:gd name="connsiteX0-381" fmla="*/ 152400 w 2840037"/>
              <a:gd name="connsiteY0-382" fmla="*/ 6266 h 360660"/>
              <a:gd name="connsiteX1-383" fmla="*/ 2840037 w 2840037"/>
              <a:gd name="connsiteY1-384" fmla="*/ 0 h 360660"/>
              <a:gd name="connsiteX2-385" fmla="*/ 2840037 w 2840037"/>
              <a:gd name="connsiteY2-386" fmla="*/ 356773 h 360660"/>
              <a:gd name="connsiteX3-387" fmla="*/ 0 w 2840037"/>
              <a:gd name="connsiteY3-388" fmla="*/ 360660 h 360660"/>
              <a:gd name="connsiteX4-389" fmla="*/ 152400 w 2840037"/>
              <a:gd name="connsiteY4-390" fmla="*/ 6266 h 360660"/>
              <a:gd name="connsiteX0-391" fmla="*/ 149823 w 2840037"/>
              <a:gd name="connsiteY0-392" fmla="*/ 6266 h 360660"/>
              <a:gd name="connsiteX1-393" fmla="*/ 2840037 w 2840037"/>
              <a:gd name="connsiteY1-394" fmla="*/ 0 h 360660"/>
              <a:gd name="connsiteX2-395" fmla="*/ 2840037 w 2840037"/>
              <a:gd name="connsiteY2-396" fmla="*/ 356773 h 360660"/>
              <a:gd name="connsiteX3-397" fmla="*/ 0 w 2840037"/>
              <a:gd name="connsiteY3-398" fmla="*/ 360660 h 360660"/>
              <a:gd name="connsiteX4-399" fmla="*/ 149823 w 2840037"/>
              <a:gd name="connsiteY4-400" fmla="*/ 6266 h 360660"/>
              <a:gd name="connsiteX0-401" fmla="*/ 149823 w 2840037"/>
              <a:gd name="connsiteY0-402" fmla="*/ 6266 h 360660"/>
              <a:gd name="connsiteX1-403" fmla="*/ 2840037 w 2840037"/>
              <a:gd name="connsiteY1-404" fmla="*/ 0 h 360660"/>
              <a:gd name="connsiteX2-405" fmla="*/ 2840037 w 2840037"/>
              <a:gd name="connsiteY2-406" fmla="*/ 356773 h 360660"/>
              <a:gd name="connsiteX3-407" fmla="*/ 0 w 2840037"/>
              <a:gd name="connsiteY3-408" fmla="*/ 360660 h 360660"/>
              <a:gd name="connsiteX4-409" fmla="*/ 149823 w 2840037"/>
              <a:gd name="connsiteY4-410" fmla="*/ 6266 h 360660"/>
              <a:gd name="connsiteX0-411" fmla="*/ 149823 w 2840037"/>
              <a:gd name="connsiteY0-412" fmla="*/ 6266 h 360660"/>
              <a:gd name="connsiteX1-413" fmla="*/ 2840037 w 2840037"/>
              <a:gd name="connsiteY1-414" fmla="*/ 0 h 360660"/>
              <a:gd name="connsiteX2-415" fmla="*/ 2840037 w 2840037"/>
              <a:gd name="connsiteY2-416" fmla="*/ 356773 h 360660"/>
              <a:gd name="connsiteX3-417" fmla="*/ 0 w 2840037"/>
              <a:gd name="connsiteY3-418" fmla="*/ 360660 h 360660"/>
              <a:gd name="connsiteX4-419" fmla="*/ 149823 w 2840037"/>
              <a:gd name="connsiteY4-420" fmla="*/ 6266 h 36066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0037" h="360660">
                <a:moveTo>
                  <a:pt x="149823" y="6266"/>
                </a:moveTo>
                <a:lnTo>
                  <a:pt x="2840037" y="0"/>
                </a:lnTo>
                <a:lnTo>
                  <a:pt x="2840037" y="356773"/>
                </a:lnTo>
                <a:lnTo>
                  <a:pt x="0" y="360660"/>
                </a:lnTo>
                <a:cubicBezTo>
                  <a:pt x="113694" y="181291"/>
                  <a:pt x="82186" y="219413"/>
                  <a:pt x="149823" y="6266"/>
                </a:cubicBezTo>
                <a:close/>
              </a:path>
            </a:pathLst>
          </a:cu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00" b="0" i="0" u="none" strike="noStrike" kern="1200" cap="none" spc="0" normalizeH="0" baseline="0" noProof="0">
                <a:ln>
                  <a:noFill/>
                </a:ln>
                <a:solidFill>
                  <a:schemeClr val="lt1"/>
                </a:solidFill>
                <a:effectLst/>
                <a:uLnTx/>
                <a:uFillTx/>
                <a:latin typeface="+mn-lt"/>
                <a:ea typeface="+mn-ea"/>
                <a:cs typeface="+mn-cs"/>
              </a:rPr>
              <a:t>Guiyang No.1 Experimental Middle School</a:t>
            </a:r>
            <a:endParaRPr kumimoji="0" lang="zh-CN" altLang="en-US" sz="1100" b="0" i="0" u="none" strike="noStrike" kern="1200" cap="none" spc="0" normalizeH="0" baseline="0" noProof="0">
              <a:ln>
                <a:noFill/>
              </a:ln>
              <a:solidFill>
                <a:schemeClr val="lt1"/>
              </a:solidFill>
              <a:effectLst/>
              <a:uLnTx/>
              <a:uFillTx/>
              <a:latin typeface="+mn-lt"/>
              <a:ea typeface="+mn-ea"/>
              <a:cs typeface="+mn-cs"/>
            </a:endParaRPr>
          </a:p>
        </p:txBody>
      </p:sp>
      <p:pic>
        <p:nvPicPr>
          <p:cNvPr id="26" name="图片 25">
            <a:extLst>
              <a:ext uri="{FF2B5EF4-FFF2-40B4-BE49-F238E27FC236}">
                <a16:creationId xmlns:a16="http://schemas.microsoft.com/office/drawing/2014/main" id="{3367CA9A-E6A8-1635-D7CA-3CEC8D402D03}"/>
              </a:ext>
            </a:extLst>
          </p:cNvPr>
          <p:cNvPicPr>
            <a:picLocks noChangeAspect="1"/>
          </p:cNvPicPr>
          <p:nvPr>
            <p:custDataLst>
              <p:tags r:id="rId8"/>
            </p:custDataLst>
          </p:nvPr>
        </p:nvPicPr>
        <p:blipFill>
          <a:blip r:embed="rId7"/>
          <a:stretch>
            <a:fillRect/>
          </a:stretch>
        </p:blipFill>
        <p:spPr>
          <a:xfrm>
            <a:off x="6999754" y="-19151819"/>
            <a:ext cx="465293" cy="465295"/>
          </a:xfrm>
          <a:prstGeom prst="rect">
            <a:avLst/>
          </a:prstGeom>
          <a:effectLst>
            <a:softEdge rad="0"/>
          </a:effectLst>
        </p:spPr>
      </p:pic>
      <p:sp>
        <p:nvSpPr>
          <p:cNvPr id="27" name="文本框 2">
            <a:extLst>
              <a:ext uri="{FF2B5EF4-FFF2-40B4-BE49-F238E27FC236}">
                <a16:creationId xmlns:a16="http://schemas.microsoft.com/office/drawing/2014/main" id="{22053922-C890-54B9-45EF-ED20D2EBDC65}"/>
              </a:ext>
            </a:extLst>
          </p:cNvPr>
          <p:cNvSpPr txBox="1">
            <a:spLocks noChangeArrowheads="1"/>
          </p:cNvSpPr>
          <p:nvPr>
            <p:custDataLst>
              <p:tags r:id="rId9"/>
            </p:custDataLst>
          </p:nvPr>
        </p:nvSpPr>
        <p:spPr bwMode="auto">
          <a:xfrm>
            <a:off x="7465047" y="-19155084"/>
            <a:ext cx="2492375" cy="40005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贵阳市第一实验中学</a:t>
            </a:r>
          </a:p>
        </p:txBody>
      </p:sp>
      <p:grpSp>
        <p:nvGrpSpPr>
          <p:cNvPr id="57" name="组合 56">
            <a:extLst>
              <a:ext uri="{FF2B5EF4-FFF2-40B4-BE49-F238E27FC236}">
                <a16:creationId xmlns:a16="http://schemas.microsoft.com/office/drawing/2014/main" id="{14942D28-237C-14F4-A405-6D4BCF849468}"/>
              </a:ext>
            </a:extLst>
          </p:cNvPr>
          <p:cNvGrpSpPr/>
          <p:nvPr>
            <p:custDataLst>
              <p:tags r:id="rId10"/>
            </p:custDataLst>
          </p:nvPr>
        </p:nvGrpSpPr>
        <p:grpSpPr>
          <a:xfrm>
            <a:off x="-115613" y="-19097458"/>
            <a:ext cx="6098977" cy="463784"/>
            <a:chOff x="-2977" y="-36682"/>
            <a:chExt cx="6098977" cy="463784"/>
          </a:xfrm>
        </p:grpSpPr>
        <p:grpSp>
          <p:nvGrpSpPr>
            <p:cNvPr id="33" name="组合 32">
              <a:extLst>
                <a:ext uri="{FF2B5EF4-FFF2-40B4-BE49-F238E27FC236}">
                  <a16:creationId xmlns:a16="http://schemas.microsoft.com/office/drawing/2014/main" id="{D5FEC5B2-5929-945D-BFFF-C813FCE4EFAC}"/>
                </a:ext>
              </a:extLst>
            </p:cNvPr>
            <p:cNvGrpSpPr/>
            <p:nvPr>
              <p:custDataLst>
                <p:tags r:id="rId11"/>
              </p:custDataLst>
            </p:nvPr>
          </p:nvGrpSpPr>
          <p:grpSpPr>
            <a:xfrm>
              <a:off x="-2977" y="-36682"/>
              <a:ext cx="6098977" cy="462332"/>
              <a:chOff x="-2977" y="-36682"/>
              <a:chExt cx="6098977" cy="462332"/>
            </a:xfrm>
          </p:grpSpPr>
          <p:grpSp>
            <p:nvGrpSpPr>
              <p:cNvPr id="29" name="组合 28">
                <a:extLst>
                  <a:ext uri="{FF2B5EF4-FFF2-40B4-BE49-F238E27FC236}">
                    <a16:creationId xmlns:a16="http://schemas.microsoft.com/office/drawing/2014/main" id="{3E1F5890-6EEC-B576-3357-19AA0F960B78}"/>
                  </a:ext>
                </a:extLst>
              </p:cNvPr>
              <p:cNvGrpSpPr/>
              <p:nvPr>
                <p:custDataLst>
                  <p:tags r:id="rId12"/>
                </p:custDataLst>
              </p:nvPr>
            </p:nvGrpSpPr>
            <p:grpSpPr>
              <a:xfrm>
                <a:off x="-2977" y="-36682"/>
                <a:ext cx="4062109" cy="462332"/>
                <a:chOff x="-2977" y="-36682"/>
                <a:chExt cx="4062109" cy="462332"/>
              </a:xfrm>
            </p:grpSpPr>
            <p:grpSp>
              <p:nvGrpSpPr>
                <p:cNvPr id="14" name="组合 13">
                  <a:extLst>
                    <a:ext uri="{FF2B5EF4-FFF2-40B4-BE49-F238E27FC236}">
                      <a16:creationId xmlns:a16="http://schemas.microsoft.com/office/drawing/2014/main" id="{45AD3F05-BE80-931A-CBE1-71EE14F9D513}"/>
                    </a:ext>
                  </a:extLst>
                </p:cNvPr>
                <p:cNvGrpSpPr/>
                <p:nvPr>
                  <p:custDataLst>
                    <p:tags r:id="rId13"/>
                  </p:custDataLst>
                </p:nvPr>
              </p:nvGrpSpPr>
              <p:grpSpPr>
                <a:xfrm>
                  <a:off x="-2977" y="-9326"/>
                  <a:ext cx="3814759" cy="434976"/>
                  <a:chOff x="407988" y="257174"/>
                  <a:chExt cx="4094162" cy="434976"/>
                </a:xfrm>
              </p:grpSpPr>
              <p:sp>
                <p:nvSpPr>
                  <p:cNvPr id="13" name="矩形 12">
                    <a:extLst>
                      <a:ext uri="{FF2B5EF4-FFF2-40B4-BE49-F238E27FC236}">
                        <a16:creationId xmlns:a16="http://schemas.microsoft.com/office/drawing/2014/main" id="{EF209A41-F032-1F6D-C7C1-0DA833F250D7}"/>
                      </a:ext>
                    </a:extLst>
                  </p:cNvPr>
                  <p:cNvSpPr/>
                  <p:nvPr>
                    <p:custDataLst>
                      <p:tags r:id="rId14"/>
                    </p:custDataLst>
                  </p:nvPr>
                </p:nvSpPr>
                <p:spPr>
                  <a:xfrm>
                    <a:off x="1462825" y="257174"/>
                    <a:ext cx="465957" cy="434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F69EF137-5675-A852-17B0-E28E2BD34AF8}"/>
                      </a:ext>
                    </a:extLst>
                  </p:cNvPr>
                  <p:cNvGrpSpPr/>
                  <p:nvPr>
                    <p:custDataLst>
                      <p:tags r:id="rId15"/>
                    </p:custDataLst>
                  </p:nvPr>
                </p:nvGrpSpPr>
                <p:grpSpPr>
                  <a:xfrm>
                    <a:off x="407988" y="257174"/>
                    <a:ext cx="4094162" cy="434976"/>
                    <a:chOff x="515938" y="441324"/>
                    <a:chExt cx="4094162" cy="434976"/>
                  </a:xfrm>
                </p:grpSpPr>
                <p:sp>
                  <p:nvSpPr>
                    <p:cNvPr id="9" name="矩形 8">
                      <a:extLst>
                        <a:ext uri="{FF2B5EF4-FFF2-40B4-BE49-F238E27FC236}">
                          <a16:creationId xmlns:a16="http://schemas.microsoft.com/office/drawing/2014/main" id="{DF263375-01FE-86DB-CA76-D129FE70FC18}"/>
                        </a:ext>
                      </a:extLst>
                    </p:cNvPr>
                    <p:cNvSpPr/>
                    <p:nvPr>
                      <p:custDataLst>
                        <p:tags r:id="rId16"/>
                      </p:custDataLst>
                    </p:nvPr>
                  </p:nvSpPr>
                  <p:spPr>
                    <a:xfrm>
                      <a:off x="515938" y="441325"/>
                      <a:ext cx="1186616"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6338DC1-7232-D1B9-ACF3-F3CAAE833C36}"/>
                        </a:ext>
                      </a:extLst>
                    </p:cNvPr>
                    <p:cNvSpPr/>
                    <p:nvPr>
                      <p:custDataLst>
                        <p:tags r:id="rId17"/>
                      </p:custDataLst>
                    </p:nvPr>
                  </p:nvSpPr>
                  <p:spPr>
                    <a:xfrm>
                      <a:off x="2009883" y="441324"/>
                      <a:ext cx="2600217" cy="434975"/>
                    </a:xfrm>
                    <a:prstGeom prst="rect">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6385">
                      <a:extLst>
                        <a:ext uri="{FF2B5EF4-FFF2-40B4-BE49-F238E27FC236}">
                          <a16:creationId xmlns:a16="http://schemas.microsoft.com/office/drawing/2014/main" id="{33CA00CE-8D73-7D14-2315-3E6DDC542008}"/>
                        </a:ext>
                      </a:extLst>
                    </p:cNvPr>
                    <p:cNvSpPr txBox="1">
                      <a:spLocks noRot="1" noChangeArrowheads="1"/>
                    </p:cNvSpPr>
                    <p:nvPr>
                      <p:custDataLst>
                        <p:tags r:id="rId18"/>
                      </p:custDataLst>
                    </p:nvPr>
                  </p:nvSpPr>
                  <p:spPr>
                    <a:xfrm>
                      <a:off x="2009883" y="469104"/>
                      <a:ext cx="1512778"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声的世界</a:t>
                      </a:r>
                    </a:p>
                  </p:txBody>
                </p:sp>
                <p:sp>
                  <p:nvSpPr>
                    <p:cNvPr id="12" name="标题 16385">
                      <a:extLst>
                        <a:ext uri="{FF2B5EF4-FFF2-40B4-BE49-F238E27FC236}">
                          <a16:creationId xmlns:a16="http://schemas.microsoft.com/office/drawing/2014/main" id="{56A304E2-4FE3-8855-AF4D-528FB32F25F2}"/>
                        </a:ext>
                      </a:extLst>
                    </p:cNvPr>
                    <p:cNvSpPr txBox="1">
                      <a:spLocks noRot="1" noChangeArrowheads="1"/>
                    </p:cNvSpPr>
                    <p:nvPr>
                      <p:custDataLst>
                        <p:tags r:id="rId19"/>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第三章</a:t>
                      </a:r>
                    </a:p>
                  </p:txBody>
                </p:sp>
              </p:grpSp>
            </p:grpSp>
            <p:sp>
              <p:nvSpPr>
                <p:cNvPr id="28" name="等腰三角形 27">
                  <a:extLst>
                    <a:ext uri="{FF2B5EF4-FFF2-40B4-BE49-F238E27FC236}">
                      <a16:creationId xmlns:a16="http://schemas.microsoft.com/office/drawing/2014/main" id="{E3A6F3F8-AAE4-CC95-7E79-A883769896F2}"/>
                    </a:ext>
                  </a:extLst>
                </p:cNvPr>
                <p:cNvSpPr/>
                <p:nvPr>
                  <p:custDataLst>
                    <p:tags r:id="rId20"/>
                  </p:custDataLst>
                </p:nvPr>
              </p:nvSpPr>
              <p:spPr>
                <a:xfrm>
                  <a:off x="3564431" y="-36682"/>
                  <a:ext cx="494701" cy="462331"/>
                </a:xfrm>
                <a:prstGeom prst="triangle">
                  <a:avLst/>
                </a:prstGeom>
                <a:solidFill>
                  <a:srgbClr val="795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 name="直接连接符 30">
                <a:extLst>
                  <a:ext uri="{FF2B5EF4-FFF2-40B4-BE49-F238E27FC236}">
                    <a16:creationId xmlns:a16="http://schemas.microsoft.com/office/drawing/2014/main" id="{4A1F8BB9-46CB-2A6C-F45B-41C045F89754}"/>
                  </a:ext>
                </a:extLst>
              </p:cNvPr>
              <p:cNvCxnSpPr/>
              <p:nvPr>
                <p:custDataLst>
                  <p:tags r:id="rId21"/>
                </p:custDataLst>
              </p:nvPr>
            </p:nvCxnSpPr>
            <p:spPr>
              <a:xfrm>
                <a:off x="-2977" y="425649"/>
                <a:ext cx="609897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任意多边形: 形状 49">
              <a:extLst>
                <a:ext uri="{FF2B5EF4-FFF2-40B4-BE49-F238E27FC236}">
                  <a16:creationId xmlns:a16="http://schemas.microsoft.com/office/drawing/2014/main" id="{B2B8C2E5-E9F1-2DDF-B4D0-C6F89EDCFAAA}"/>
                </a:ext>
              </a:extLst>
            </p:cNvPr>
            <p:cNvSpPr/>
            <p:nvPr>
              <p:custDataLst>
                <p:tags r:id="rId22"/>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a:extLst>
                <a:ext uri="{FF2B5EF4-FFF2-40B4-BE49-F238E27FC236}">
                  <a16:creationId xmlns:a16="http://schemas.microsoft.com/office/drawing/2014/main" id="{53F8C7E6-4AF1-9C33-FE6C-76EB4F04C009}"/>
                </a:ext>
              </a:extLst>
            </p:cNvPr>
            <p:cNvSpPr/>
            <p:nvPr>
              <p:custDataLst>
                <p:tags r:id="rId23"/>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矩形 1">
            <a:extLst>
              <a:ext uri="{FF2B5EF4-FFF2-40B4-BE49-F238E27FC236}">
                <a16:creationId xmlns:a16="http://schemas.microsoft.com/office/drawing/2014/main" id="{9CED32C3-993F-5150-2DFF-AECEEC9B86B2}"/>
              </a:ext>
            </a:extLst>
          </p:cNvPr>
          <p:cNvSpPr/>
          <p:nvPr>
            <p:custDataLst>
              <p:tags r:id="rId24"/>
            </p:custDataLst>
          </p:nvPr>
        </p:nvSpPr>
        <p:spPr>
          <a:xfrm>
            <a:off x="32522" y="463550"/>
            <a:ext cx="12170785" cy="602938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408E2B0-05B9-817C-3CF0-4A3F9BAE60DC}"/>
              </a:ext>
            </a:extLst>
          </p:cNvPr>
          <p:cNvSpPr txBox="1"/>
          <p:nvPr>
            <p:custDataLst>
              <p:tags r:id="rId25"/>
            </p:custDataLst>
          </p:nvPr>
        </p:nvSpPr>
        <p:spPr>
          <a:xfrm>
            <a:off x="9351487" y="175204"/>
            <a:ext cx="2888279" cy="276999"/>
          </a:xfrm>
          <a:prstGeom prst="rect">
            <a:avLst/>
          </a:prstGeom>
          <a:noFill/>
        </p:spPr>
        <p:txBody>
          <a:bodyPr wrap="square">
            <a:spAutoFit/>
          </a:bodyPr>
          <a:lstStyle/>
          <a:p>
            <a:pPr algn="dist"/>
            <a:r>
              <a:rPr lang="en-US" altLang="zh-CN" sz="12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Density application of knowledge</a:t>
            </a:r>
          </a:p>
        </p:txBody>
      </p:sp>
      <p:grpSp>
        <p:nvGrpSpPr>
          <p:cNvPr id="48" name="组合 9">
            <a:extLst>
              <a:ext uri="{FF2B5EF4-FFF2-40B4-BE49-F238E27FC236}">
                <a16:creationId xmlns:a16="http://schemas.microsoft.com/office/drawing/2014/main" id="{2FB40D7C-5241-6A8D-5F81-37738A1841CA}"/>
              </a:ext>
            </a:extLst>
          </p:cNvPr>
          <p:cNvGrpSpPr/>
          <p:nvPr>
            <p:custDataLst>
              <p:tags r:id="rId26"/>
            </p:custDataLst>
          </p:nvPr>
        </p:nvGrpSpPr>
        <p:grpSpPr>
          <a:xfrm>
            <a:off x="7937500" y="6512879"/>
            <a:ext cx="4254500" cy="329274"/>
            <a:chOff x="7933915" y="6583330"/>
            <a:chExt cx="4253581" cy="276437"/>
          </a:xfrm>
        </p:grpSpPr>
        <p:sp>
          <p:nvSpPr>
            <p:cNvPr id="51" name="矩形 7">
              <a:extLst>
                <a:ext uri="{FF2B5EF4-FFF2-40B4-BE49-F238E27FC236}">
                  <a16:creationId xmlns:a16="http://schemas.microsoft.com/office/drawing/2014/main" id="{C281724F-5E8C-C7CD-2CBE-65A1DCAC5A0F}"/>
                </a:ext>
              </a:extLst>
            </p:cNvPr>
            <p:cNvSpPr/>
            <p:nvPr>
              <p:custDataLst>
                <p:tags r:id="rId27"/>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第五章质量与密度</a:t>
              </a:r>
            </a:p>
          </p:txBody>
        </p:sp>
        <p:sp>
          <p:nvSpPr>
            <p:cNvPr id="52" name="平行四边形 51">
              <a:extLst>
                <a:ext uri="{FF2B5EF4-FFF2-40B4-BE49-F238E27FC236}">
                  <a16:creationId xmlns:a16="http://schemas.microsoft.com/office/drawing/2014/main" id="{D135B115-8843-1ADB-D601-FAD87BBA4456}"/>
                </a:ext>
              </a:extLst>
            </p:cNvPr>
            <p:cNvSpPr/>
            <p:nvPr>
              <p:custDataLst>
                <p:tags r:id="rId28"/>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平行四边形 52">
              <a:extLst>
                <a:ext uri="{FF2B5EF4-FFF2-40B4-BE49-F238E27FC236}">
                  <a16:creationId xmlns:a16="http://schemas.microsoft.com/office/drawing/2014/main" id="{1B1ED8C0-7421-F291-0C32-D1AA96716683}"/>
                </a:ext>
              </a:extLst>
            </p:cNvPr>
            <p:cNvSpPr/>
            <p:nvPr>
              <p:custDataLst>
                <p:tags r:id="rId29"/>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4" name="组合 9">
            <a:extLst>
              <a:ext uri="{FF2B5EF4-FFF2-40B4-BE49-F238E27FC236}">
                <a16:creationId xmlns:a16="http://schemas.microsoft.com/office/drawing/2014/main" id="{52DC0970-E6E5-1703-ED52-74E38A565037}"/>
              </a:ext>
            </a:extLst>
          </p:cNvPr>
          <p:cNvGrpSpPr/>
          <p:nvPr>
            <p:custDataLst>
              <p:tags r:id="rId30"/>
            </p:custDataLst>
          </p:nvPr>
        </p:nvGrpSpPr>
        <p:grpSpPr>
          <a:xfrm>
            <a:off x="10528262" y="-19030930"/>
            <a:ext cx="4254500" cy="329274"/>
            <a:chOff x="7933915" y="6583330"/>
            <a:chExt cx="4253581" cy="276437"/>
          </a:xfrm>
        </p:grpSpPr>
        <p:sp>
          <p:nvSpPr>
            <p:cNvPr id="55" name="矩形 7">
              <a:extLst>
                <a:ext uri="{FF2B5EF4-FFF2-40B4-BE49-F238E27FC236}">
                  <a16:creationId xmlns:a16="http://schemas.microsoft.com/office/drawing/2014/main" id="{344A1344-0DE5-08CF-3723-AEBFAE13FE9B}"/>
                </a:ext>
              </a:extLst>
            </p:cNvPr>
            <p:cNvSpPr/>
            <p:nvPr>
              <p:custDataLst>
                <p:tags r:id="rId31"/>
              </p:custDataLst>
            </p:nvPr>
          </p:nvSpPr>
          <p:spPr>
            <a:xfrm>
              <a:off x="8178337" y="6583330"/>
              <a:ext cx="4009159" cy="274849"/>
            </a:xfrm>
            <a:custGeom>
              <a:gdLst>
                <a:gd name="connsiteX0" fmla="*/ 0 w 4007768"/>
                <a:gd name="connsiteY0" fmla="*/ 0 h 274638"/>
                <a:gd name="connsiteX1" fmla="*/ 4007768 w 4007768"/>
                <a:gd name="connsiteY1" fmla="*/ 0 h 274638"/>
                <a:gd name="connsiteX2" fmla="*/ 4007768 w 4007768"/>
                <a:gd name="connsiteY2" fmla="*/ 274638 h 274638"/>
                <a:gd name="connsiteX3" fmla="*/ 0 w 4007768"/>
                <a:gd name="connsiteY3" fmla="*/ 274638 h 274638"/>
                <a:gd name="connsiteX4" fmla="*/ 0 w 4007768"/>
                <a:gd name="connsiteY4" fmla="*/ 0 h 274638"/>
                <a:gd name="connsiteX0-1" fmla="*/ 233362 w 4007768"/>
                <a:gd name="connsiteY0-2" fmla="*/ 0 h 274638"/>
                <a:gd name="connsiteX1-3" fmla="*/ 4007768 w 4007768"/>
                <a:gd name="connsiteY1-4" fmla="*/ 0 h 274638"/>
                <a:gd name="connsiteX2-5" fmla="*/ 4007768 w 4007768"/>
                <a:gd name="connsiteY2-6" fmla="*/ 274638 h 274638"/>
                <a:gd name="connsiteX3-7" fmla="*/ 0 w 4007768"/>
                <a:gd name="connsiteY3-8" fmla="*/ 274638 h 274638"/>
                <a:gd name="connsiteX4-9" fmla="*/ 233362 w 4007768"/>
                <a:gd name="connsiteY4-10" fmla="*/ 0 h 27463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07767" h="274638">
                  <a:moveTo>
                    <a:pt x="233362" y="0"/>
                  </a:moveTo>
                  <a:lnTo>
                    <a:pt x="4007768" y="0"/>
                  </a:lnTo>
                  <a:lnTo>
                    <a:pt x="4007768" y="274638"/>
                  </a:lnTo>
                  <a:lnTo>
                    <a:pt x="0" y="274638"/>
                  </a:lnTo>
                  <a:lnTo>
                    <a:pt x="233362"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kern="2000">
                  <a:latin typeface="微软雅黑" panose="020b0503020204020204" charset="-122"/>
                  <a:ea typeface="微软雅黑" panose="020b0503020204020204" charset="-122"/>
                </a:rPr>
                <a:t>沪科版八</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年级物理教学课件 </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 </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第</a:t>
              </a:r>
              <a:r>
                <a:rPr kumimoji="0" lang="en-US" altLang="zh-CN"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3</a:t>
              </a:r>
              <a:r>
                <a:rPr kumimoji="0" lang="zh-CN" altLang="en-US" sz="1200" b="0" i="0" u="none" strike="noStrike" kern="20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章声音的世界</a:t>
              </a:r>
            </a:p>
          </p:txBody>
        </p:sp>
        <p:sp>
          <p:nvSpPr>
            <p:cNvPr id="56" name="平行四边形 55">
              <a:extLst>
                <a:ext uri="{FF2B5EF4-FFF2-40B4-BE49-F238E27FC236}">
                  <a16:creationId xmlns:a16="http://schemas.microsoft.com/office/drawing/2014/main" id="{0F6568F8-0A10-3AC0-24C3-D3D8FFF0960D}"/>
                </a:ext>
              </a:extLst>
            </p:cNvPr>
            <p:cNvSpPr/>
            <p:nvPr>
              <p:custDataLst>
                <p:tags r:id="rId32"/>
              </p:custDataLst>
            </p:nvPr>
          </p:nvSpPr>
          <p:spPr>
            <a:xfrm>
              <a:off x="8041842" y="6584919"/>
              <a:ext cx="331716" cy="274848"/>
            </a:xfrm>
            <a:prstGeom prst="parallelogram">
              <a:avLst>
                <a:gd name="adj" fmla="val 856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a:extLst>
                <a:ext uri="{FF2B5EF4-FFF2-40B4-BE49-F238E27FC236}">
                  <a16:creationId xmlns:a16="http://schemas.microsoft.com/office/drawing/2014/main" id="{91D25EB5-FCF7-30F4-C6B9-ACAEDF398A7D}"/>
                </a:ext>
              </a:extLst>
            </p:cNvPr>
            <p:cNvSpPr/>
            <p:nvPr>
              <p:custDataLst>
                <p:tags r:id="rId33"/>
              </p:custDataLst>
            </p:nvPr>
          </p:nvSpPr>
          <p:spPr>
            <a:xfrm>
              <a:off x="7933915" y="6584919"/>
              <a:ext cx="301560" cy="274848"/>
            </a:xfrm>
            <a:prstGeom prst="parallelogram">
              <a:avLst>
                <a:gd name="adj" fmla="val 8569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矩形 58">
            <a:extLst>
              <a:ext uri="{FF2B5EF4-FFF2-40B4-BE49-F238E27FC236}">
                <a16:creationId xmlns:a16="http://schemas.microsoft.com/office/drawing/2014/main" id="{1DFB6429-6649-13F6-FB6E-5F3806E59459}"/>
              </a:ext>
            </a:extLst>
          </p:cNvPr>
          <p:cNvSpPr/>
          <p:nvPr>
            <p:custDataLst>
              <p:tags r:id="rId34"/>
            </p:custDataLst>
          </p:nvPr>
        </p:nvSpPr>
        <p:spPr>
          <a:xfrm>
            <a:off x="-157849" y="6468745"/>
            <a:ext cx="12465268" cy="371129"/>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文本框 59">
            <a:extLst>
              <a:ext uri="{FF2B5EF4-FFF2-40B4-BE49-F238E27FC236}">
                <a16:creationId xmlns:a16="http://schemas.microsoft.com/office/drawing/2014/main" id="{7AE481AD-63FF-9AB9-CCE7-26A1579DFB29}"/>
              </a:ext>
            </a:extLst>
          </p:cNvPr>
          <p:cNvSpPr txBox="1"/>
          <p:nvPr>
            <p:custDataLst>
              <p:tags r:id="rId35"/>
            </p:custDataLst>
          </p:nvPr>
        </p:nvSpPr>
        <p:spPr>
          <a:xfrm>
            <a:off x="383585" y="6504282"/>
            <a:ext cx="934871" cy="369332"/>
          </a:xfrm>
          <a:prstGeom prst="rect">
            <a:avLst/>
          </a:prstGeom>
          <a:noFill/>
        </p:spPr>
        <p:txBody>
          <a:bodyPr wrap="none" rtlCol="0">
            <a:spAutoFit/>
          </a:bodyPr>
          <a:lstStyle/>
          <a:p>
            <a:r>
              <a:rPr lang="en-US" altLang="zh-CN"/>
              <a:t>20xx.x.x</a:t>
            </a:r>
            <a:endParaRPr lang="zh-CN" altLang="en-US"/>
          </a:p>
        </p:txBody>
      </p:sp>
      <p:sp>
        <p:nvSpPr>
          <p:cNvPr id="61" name="矩形 60">
            <a:extLst>
              <a:ext uri="{FF2B5EF4-FFF2-40B4-BE49-F238E27FC236}">
                <a16:creationId xmlns:a16="http://schemas.microsoft.com/office/drawing/2014/main" id="{53E66BAB-939F-1CB0-22F4-FB367CADC727}"/>
              </a:ext>
            </a:extLst>
          </p:cNvPr>
          <p:cNvSpPr/>
          <p:nvPr>
            <p:custDataLst>
              <p:tags r:id="rId36"/>
            </p:custDataLst>
          </p:nvPr>
        </p:nvSpPr>
        <p:spPr>
          <a:xfrm>
            <a:off x="-21214" y="-13571"/>
            <a:ext cx="12191999" cy="486070"/>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34" name="组合 33">
            <a:extLst>
              <a:ext uri="{FF2B5EF4-FFF2-40B4-BE49-F238E27FC236}">
                <a16:creationId xmlns:a16="http://schemas.microsoft.com/office/drawing/2014/main" id="{23BB5838-48E7-B549-B598-0FEB56778856}"/>
              </a:ext>
            </a:extLst>
          </p:cNvPr>
          <p:cNvGrpSpPr/>
          <p:nvPr>
            <p:custDataLst>
              <p:tags r:id="rId37"/>
            </p:custDataLst>
          </p:nvPr>
        </p:nvGrpSpPr>
        <p:grpSpPr>
          <a:xfrm>
            <a:off x="-9144" y="-37010"/>
            <a:ext cx="6098977" cy="471475"/>
            <a:chOff x="-2977" y="-36682"/>
            <a:chExt cx="6098977" cy="471475"/>
          </a:xfrm>
        </p:grpSpPr>
        <p:grpSp>
          <p:nvGrpSpPr>
            <p:cNvPr id="35" name="组合 34">
              <a:extLst>
                <a:ext uri="{FF2B5EF4-FFF2-40B4-BE49-F238E27FC236}">
                  <a16:creationId xmlns:a16="http://schemas.microsoft.com/office/drawing/2014/main" id="{88647A4B-CF61-19BD-47B6-B8C58B7B78BD}"/>
                </a:ext>
              </a:extLst>
            </p:cNvPr>
            <p:cNvGrpSpPr/>
            <p:nvPr>
              <p:custDataLst>
                <p:tags r:id="rId38"/>
              </p:custDataLst>
            </p:nvPr>
          </p:nvGrpSpPr>
          <p:grpSpPr>
            <a:xfrm>
              <a:off x="-2977" y="-36682"/>
              <a:ext cx="6098977" cy="471475"/>
              <a:chOff x="-2977" y="-36682"/>
              <a:chExt cx="6098977" cy="471475"/>
            </a:xfrm>
          </p:grpSpPr>
          <p:grpSp>
            <p:nvGrpSpPr>
              <p:cNvPr id="38" name="组合 37">
                <a:extLst>
                  <a:ext uri="{FF2B5EF4-FFF2-40B4-BE49-F238E27FC236}">
                    <a16:creationId xmlns:a16="http://schemas.microsoft.com/office/drawing/2014/main" id="{5A47BD7D-39C7-C21F-E72C-4FE0AA6C4E1E}"/>
                  </a:ext>
                </a:extLst>
              </p:cNvPr>
              <p:cNvGrpSpPr/>
              <p:nvPr>
                <p:custDataLst>
                  <p:tags r:id="rId39"/>
                </p:custDataLst>
              </p:nvPr>
            </p:nvGrpSpPr>
            <p:grpSpPr>
              <a:xfrm>
                <a:off x="-2977" y="-36682"/>
                <a:ext cx="4062109" cy="462332"/>
                <a:chOff x="-2977" y="-36682"/>
                <a:chExt cx="4062109" cy="462332"/>
              </a:xfrm>
            </p:grpSpPr>
            <p:grpSp>
              <p:nvGrpSpPr>
                <p:cNvPr id="40" name="组合 39">
                  <a:extLst>
                    <a:ext uri="{FF2B5EF4-FFF2-40B4-BE49-F238E27FC236}">
                      <a16:creationId xmlns:a16="http://schemas.microsoft.com/office/drawing/2014/main" id="{D0EF78B4-1738-32C9-40A0-315FF7ABDC42}"/>
                    </a:ext>
                  </a:extLst>
                </p:cNvPr>
                <p:cNvGrpSpPr/>
                <p:nvPr>
                  <p:custDataLst>
                    <p:tags r:id="rId40"/>
                  </p:custDataLst>
                </p:nvPr>
              </p:nvGrpSpPr>
              <p:grpSpPr>
                <a:xfrm>
                  <a:off x="-2977" y="-9326"/>
                  <a:ext cx="3814759" cy="434976"/>
                  <a:chOff x="407988" y="257174"/>
                  <a:chExt cx="4094162" cy="434976"/>
                </a:xfrm>
              </p:grpSpPr>
              <p:sp>
                <p:nvSpPr>
                  <p:cNvPr id="42" name="矩形 41">
                    <a:extLst>
                      <a:ext uri="{FF2B5EF4-FFF2-40B4-BE49-F238E27FC236}">
                        <a16:creationId xmlns:a16="http://schemas.microsoft.com/office/drawing/2014/main" id="{A16790F5-D902-2F98-D89F-9855A15C6AF5}"/>
                      </a:ext>
                    </a:extLst>
                  </p:cNvPr>
                  <p:cNvSpPr/>
                  <p:nvPr>
                    <p:custDataLst>
                      <p:tags r:id="rId41"/>
                    </p:custDataLst>
                  </p:nvPr>
                </p:nvSpPr>
                <p:spPr>
                  <a:xfrm>
                    <a:off x="1462825" y="257174"/>
                    <a:ext cx="465957" cy="434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CA7ECA95-DAC4-15C7-67E8-556C0AD32F3D}"/>
                      </a:ext>
                    </a:extLst>
                  </p:cNvPr>
                  <p:cNvGrpSpPr/>
                  <p:nvPr>
                    <p:custDataLst>
                      <p:tags r:id="rId42"/>
                    </p:custDataLst>
                  </p:nvPr>
                </p:nvGrpSpPr>
                <p:grpSpPr>
                  <a:xfrm>
                    <a:off x="407988" y="257174"/>
                    <a:ext cx="4094162" cy="434976"/>
                    <a:chOff x="515938" y="441324"/>
                    <a:chExt cx="4094162" cy="434976"/>
                  </a:xfrm>
                </p:grpSpPr>
                <p:sp>
                  <p:nvSpPr>
                    <p:cNvPr id="44" name="矩形 43">
                      <a:extLst>
                        <a:ext uri="{FF2B5EF4-FFF2-40B4-BE49-F238E27FC236}">
                          <a16:creationId xmlns:a16="http://schemas.microsoft.com/office/drawing/2014/main" id="{E1029A2B-39F1-2F8B-0944-37217D69F9E8}"/>
                        </a:ext>
                      </a:extLst>
                    </p:cNvPr>
                    <p:cNvSpPr/>
                    <p:nvPr>
                      <p:custDataLst>
                        <p:tags r:id="rId43"/>
                      </p:custDataLst>
                    </p:nvPr>
                  </p:nvSpPr>
                  <p:spPr>
                    <a:xfrm>
                      <a:off x="515938" y="441325"/>
                      <a:ext cx="1186616" cy="43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89C6B4F4-CF7E-75D6-458A-3392DAEA3269}"/>
                        </a:ext>
                      </a:extLst>
                    </p:cNvPr>
                    <p:cNvSpPr/>
                    <p:nvPr>
                      <p:custDataLst>
                        <p:tags r:id="rId44"/>
                      </p:custDataLst>
                    </p:nvPr>
                  </p:nvSpPr>
                  <p:spPr>
                    <a:xfrm>
                      <a:off x="2009883" y="441324"/>
                      <a:ext cx="2600217" cy="4349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16385">
                      <a:extLst>
                        <a:ext uri="{FF2B5EF4-FFF2-40B4-BE49-F238E27FC236}">
                          <a16:creationId xmlns:a16="http://schemas.microsoft.com/office/drawing/2014/main" id="{C1D92940-4909-CA1E-FD32-28CA04D6839B}"/>
                        </a:ext>
                      </a:extLst>
                    </p:cNvPr>
                    <p:cNvSpPr txBox="1">
                      <a:spLocks noRot="1" noChangeArrowheads="1"/>
                    </p:cNvSpPr>
                    <p:nvPr>
                      <p:custDataLst>
                        <p:tags r:id="rId45"/>
                      </p:custDataLst>
                    </p:nvPr>
                  </p:nvSpPr>
                  <p:spPr>
                    <a:xfrm>
                      <a:off x="2009883" y="469104"/>
                      <a:ext cx="2052433" cy="358776"/>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质量与密度</a:t>
                      </a:r>
                    </a:p>
                  </p:txBody>
                </p:sp>
                <p:sp>
                  <p:nvSpPr>
                    <p:cNvPr id="47" name="标题 16385">
                      <a:extLst>
                        <a:ext uri="{FF2B5EF4-FFF2-40B4-BE49-F238E27FC236}">
                          <a16:creationId xmlns:a16="http://schemas.microsoft.com/office/drawing/2014/main" id="{FB880889-FD3E-1E45-6561-6198B7A48019}"/>
                        </a:ext>
                      </a:extLst>
                    </p:cNvPr>
                    <p:cNvSpPr txBox="1">
                      <a:spLocks noRot="1" noChangeArrowheads="1"/>
                    </p:cNvSpPr>
                    <p:nvPr>
                      <p:custDataLst>
                        <p:tags r:id="rId46"/>
                      </p:custDataLst>
                    </p:nvPr>
                  </p:nvSpPr>
                  <p:spPr>
                    <a:xfrm>
                      <a:off x="563563" y="489741"/>
                      <a:ext cx="1285875" cy="338139"/>
                    </a:xfrm>
                    <a:prstGeom prst="rect">
                      <a:avLst/>
                    </a:prstGeom>
                    <a:ln>
                      <a:no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800" b="1">
                          <a:solidFill>
                            <a:schemeClr val="bg1"/>
                          </a:solidFill>
                        </a:rPr>
                        <a:t>   第五章</a:t>
                      </a:r>
                    </a:p>
                  </p:txBody>
                </p:sp>
              </p:grpSp>
            </p:grpSp>
            <p:sp>
              <p:nvSpPr>
                <p:cNvPr id="41" name="等腰三角形 40">
                  <a:extLst>
                    <a:ext uri="{FF2B5EF4-FFF2-40B4-BE49-F238E27FC236}">
                      <a16:creationId xmlns:a16="http://schemas.microsoft.com/office/drawing/2014/main" id="{BEE05187-0855-C757-9ED9-347807FDE93A}"/>
                    </a:ext>
                  </a:extLst>
                </p:cNvPr>
                <p:cNvSpPr/>
                <p:nvPr>
                  <p:custDataLst>
                    <p:tags r:id="rId47"/>
                  </p:custDataLst>
                </p:nvPr>
              </p:nvSpPr>
              <p:spPr>
                <a:xfrm>
                  <a:off x="3564431" y="-36682"/>
                  <a:ext cx="494701" cy="4623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42AC6A78-4D44-D457-53B0-ABC5B09458AB}"/>
                  </a:ext>
                </a:extLst>
              </p:cNvPr>
              <p:cNvCxnSpPr/>
              <p:nvPr>
                <p:custDataLst>
                  <p:tags r:id="rId48"/>
                </p:custDataLst>
              </p:nvPr>
            </p:nvCxnSpPr>
            <p:spPr>
              <a:xfrm>
                <a:off x="-2977" y="434793"/>
                <a:ext cx="6098977"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6" name="任意多边形: 形状 35">
              <a:extLst>
                <a:ext uri="{FF2B5EF4-FFF2-40B4-BE49-F238E27FC236}">
                  <a16:creationId xmlns:a16="http://schemas.microsoft.com/office/drawing/2014/main" id="{35B3EBB7-0D5D-6C24-6C27-6C98B779EBF3}"/>
                </a:ext>
              </a:extLst>
            </p:cNvPr>
            <p:cNvSpPr/>
            <p:nvPr>
              <p:custDataLst>
                <p:tags r:id="rId49"/>
              </p:custDataLst>
            </p:nvPr>
          </p:nvSpPr>
          <p:spPr>
            <a:xfrm>
              <a:off x="3909447" y="-14540"/>
              <a:ext cx="279736" cy="441642"/>
            </a:xfrm>
            <a:custGeom>
              <a:gdLst>
                <a:gd name="connsiteX0" fmla="*/ 0 w 297806"/>
                <a:gd name="connsiteY0" fmla="*/ 0 h 441642"/>
                <a:gd name="connsiteX1" fmla="*/ 53666 w 297806"/>
                <a:gd name="connsiteY1" fmla="*/ 0 h 441642"/>
                <a:gd name="connsiteX2" fmla="*/ 297806 w 297806"/>
                <a:gd name="connsiteY2" fmla="*/ 441642 h 441642"/>
                <a:gd name="connsiteX3" fmla="*/ 244139 w 297806"/>
                <a:gd name="connsiteY3" fmla="*/ 441642 h 441642"/>
                <a:gd name="connsiteX4" fmla="*/ 0 w 297806"/>
                <a:gd name="connsiteY4" fmla="*/ 0 h 44164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7806" h="441642">
                  <a:moveTo>
                    <a:pt x="0" y="0"/>
                  </a:moveTo>
                  <a:lnTo>
                    <a:pt x="53666" y="0"/>
                  </a:lnTo>
                  <a:lnTo>
                    <a:pt x="297806" y="441642"/>
                  </a:lnTo>
                  <a:lnTo>
                    <a:pt x="244139"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a:extLst>
                <a:ext uri="{FF2B5EF4-FFF2-40B4-BE49-F238E27FC236}">
                  <a16:creationId xmlns:a16="http://schemas.microsoft.com/office/drawing/2014/main" id="{5B50DFB9-2B3A-8B36-ED56-0C09AC1BBC74}"/>
                </a:ext>
              </a:extLst>
            </p:cNvPr>
            <p:cNvSpPr/>
            <p:nvPr>
              <p:custDataLst>
                <p:tags r:id="rId50"/>
              </p:custDataLst>
            </p:nvPr>
          </p:nvSpPr>
          <p:spPr>
            <a:xfrm>
              <a:off x="4042446" y="-9779"/>
              <a:ext cx="279736" cy="434975"/>
            </a:xfrm>
            <a:custGeom>
              <a:gdLst>
                <a:gd name="connsiteX0" fmla="*/ 0 w 279736"/>
                <a:gd name="connsiteY0" fmla="*/ 0 h 441642"/>
                <a:gd name="connsiteX1" fmla="*/ 58327 w 279736"/>
                <a:gd name="connsiteY1" fmla="*/ 0 h 441642"/>
                <a:gd name="connsiteX2" fmla="*/ 279736 w 279736"/>
                <a:gd name="connsiteY2" fmla="*/ 441546 h 441642"/>
                <a:gd name="connsiteX3" fmla="*/ 279696 w 279736"/>
                <a:gd name="connsiteY3" fmla="*/ 441642 h 441642"/>
                <a:gd name="connsiteX4" fmla="*/ 221458 w 279736"/>
                <a:gd name="connsiteY4" fmla="*/ 441642 h 441642"/>
                <a:gd name="connsiteX5" fmla="*/ 0 w 279736"/>
                <a:gd name="connsiteY5" fmla="*/ 0 h 4416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36" h="441642">
                  <a:moveTo>
                    <a:pt x="0" y="0"/>
                  </a:moveTo>
                  <a:lnTo>
                    <a:pt x="58327" y="0"/>
                  </a:lnTo>
                  <a:lnTo>
                    <a:pt x="279736" y="441546"/>
                  </a:lnTo>
                  <a:lnTo>
                    <a:pt x="279696" y="441642"/>
                  </a:lnTo>
                  <a:lnTo>
                    <a:pt x="221458" y="44164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8" name="文本框 17">
            <a:extLst>
              <a:ext uri="{FF2B5EF4-FFF2-40B4-BE49-F238E27FC236}">
                <a16:creationId xmlns:a16="http://schemas.microsoft.com/office/drawing/2014/main" id="{A9D4E8A5-AA8C-248A-9754-FF49A1B42191}"/>
              </a:ext>
            </a:extLst>
          </p:cNvPr>
          <p:cNvSpPr txBox="1"/>
          <p:nvPr>
            <p:custDataLst>
              <p:tags r:id="rId51"/>
            </p:custDataLst>
          </p:nvPr>
        </p:nvSpPr>
        <p:spPr>
          <a:xfrm>
            <a:off x="10214941" y="-47311"/>
            <a:ext cx="1988366" cy="304800"/>
          </a:xfrm>
          <a:prstGeom prst="rect">
            <a:avLst/>
          </a:prstGeom>
          <a:noFill/>
        </p:spPr>
        <p:txBody>
          <a:bodyPr wrap="square">
            <a:spAutoFit/>
          </a:bodyPr>
          <a:lstStyle/>
          <a:p>
            <a:pPr algn="dist"/>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第</a:t>
            </a:r>
            <a:r>
              <a:rPr lang="en-US" altLang="zh-CN"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4</a:t>
            </a:r>
            <a:r>
              <a:rPr lang="zh-CN" altLang="en-US" sz="14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节 密度知识的应用</a:t>
            </a:r>
          </a:p>
        </p:txBody>
      </p:sp>
      <p:cxnSp>
        <p:nvCxnSpPr>
          <p:cNvPr id="20" name="直接连接符 19">
            <a:extLst>
              <a:ext uri="{FF2B5EF4-FFF2-40B4-BE49-F238E27FC236}">
                <a16:creationId xmlns:a16="http://schemas.microsoft.com/office/drawing/2014/main" id="{720460FD-5644-B1B6-E505-53EBEAEBB09E}"/>
              </a:ext>
            </a:extLst>
          </p:cNvPr>
          <p:cNvCxnSpPr/>
          <p:nvPr>
            <p:custDataLst>
              <p:tags r:id="rId52"/>
            </p:custDataLst>
          </p:nvPr>
        </p:nvCxnSpPr>
        <p:spPr>
          <a:xfrm>
            <a:off x="10305234" y="225959"/>
            <a:ext cx="18077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矩形: 圆角 2">
            <a:extLst>
              <a:ext uri="{FF2B5EF4-FFF2-40B4-BE49-F238E27FC236}">
                <a16:creationId xmlns:a16="http://schemas.microsoft.com/office/drawing/2014/main" id="{819511FC-BEDA-2324-49AB-F443B691BEE0}"/>
              </a:ext>
            </a:extLst>
          </p:cNvPr>
          <p:cNvSpPr/>
          <p:nvPr>
            <p:custDataLst>
              <p:tags r:id="rId53"/>
            </p:custDataLst>
          </p:nvPr>
        </p:nvSpPr>
        <p:spPr>
          <a:xfrm>
            <a:off x="32522" y="559675"/>
            <a:ext cx="12080491" cy="5944761"/>
          </a:xfrm>
          <a:prstGeom prst="roundRect">
            <a:avLst>
              <a:gd name="adj" fmla="val 4583"/>
            </a:avLst>
          </a:prstGeom>
          <a:gradFill>
            <a:gsLst>
              <a:gs pos="0">
                <a:schemeClr val="accent1">
                  <a:lumMod val="5000"/>
                  <a:lumOff val="95000"/>
                  <a:alpha val="52000"/>
                </a:schemeClr>
              </a:gs>
              <a:gs pos="45000">
                <a:srgbClr val="00B0F0">
                  <a:alpha val="30000"/>
                </a:srgbClr>
              </a:gs>
              <a:gs pos="81000">
                <a:schemeClr val="accent1">
                  <a:lumMod val="60000"/>
                  <a:lumOff val="40000"/>
                  <a:alpha val="34000"/>
                </a:schemeClr>
              </a:gs>
              <a:gs pos="100000">
                <a:schemeClr val="accent1">
                  <a:lumMod val="30000"/>
                  <a:lumOff val="70000"/>
                  <a:alpha val="28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id="{5F2BE298-B2B8-83AA-3FDE-C592D40C3653}"/>
              </a:ext>
            </a:extLst>
          </p:cNvPr>
          <p:cNvSpPr txBox="1"/>
          <p:nvPr>
            <p:custDataLst>
              <p:tags r:id="rId54"/>
            </p:custDataLst>
          </p:nvPr>
        </p:nvSpPr>
        <p:spPr>
          <a:xfrm>
            <a:off x="212991" y="665561"/>
            <a:ext cx="4710701" cy="400110"/>
          </a:xfrm>
          <a:prstGeom prst="rect">
            <a:avLst/>
          </a:prstGeom>
          <a:noFill/>
        </p:spPr>
        <p:txBody>
          <a:bodyPr wrap="square">
            <a:spAutoFit/>
          </a:bodyPr>
          <a:lstStyle/>
          <a:p>
            <a:r>
              <a:rPr lang="zh-CN" altLang="en-US" sz="2000" b="1">
                <a:gradFill>
                  <a:gsLst>
                    <a:gs pos="0">
                      <a:schemeClr val="accent1">
                        <a:lumMod val="5000"/>
                        <a:lumOff val="95000"/>
                      </a:schemeClr>
                    </a:gs>
                    <a:gs pos="74000">
                      <a:srgbClr val="FFC000"/>
                    </a:gs>
                    <a:gs pos="83000">
                      <a:srgbClr val="FFC000"/>
                    </a:gs>
                    <a:gs pos="100000">
                      <a:schemeClr val="accent1">
                        <a:lumMod val="30000"/>
                        <a:lumOff val="70000"/>
                      </a:schemeClr>
                    </a:gs>
                  </a:gsLst>
                  <a:lin ang="5400000" scaled="1"/>
                </a:gradFill>
                <a:latin typeface="微软雅黑" panose="020b0503020204020204" pitchFamily="34" charset="-122"/>
                <a:ea typeface="微软雅黑" panose="020b0503020204020204" pitchFamily="34" charset="-122"/>
              </a:rPr>
              <a:t>密度知识有哪些应用呢？</a:t>
            </a:r>
            <a:endParaRPr lang="zh-CN" altLang="en-US" sz="2000"/>
          </a:p>
        </p:txBody>
      </p:sp>
      <p:sp>
        <p:nvSpPr>
          <p:cNvPr id="7" name="矩形 6">
            <a:extLst>
              <a:ext uri="{FF2B5EF4-FFF2-40B4-BE49-F238E27FC236}">
                <a16:creationId xmlns:a16="http://schemas.microsoft.com/office/drawing/2014/main" id="{FA8918DB-AC38-80EC-71A3-56EBD7430944}"/>
              </a:ext>
            </a:extLst>
          </p:cNvPr>
          <p:cNvSpPr/>
          <p:nvPr>
            <p:custDataLst>
              <p:tags r:id="rId55"/>
            </p:custDataLst>
          </p:nvPr>
        </p:nvSpPr>
        <p:spPr>
          <a:xfrm>
            <a:off x="32522" y="1141231"/>
            <a:ext cx="12080491"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 Box 2">
            <a:extLst>
              <a:ext uri="{FF2B5EF4-FFF2-40B4-BE49-F238E27FC236}">
                <a16:creationId xmlns:a16="http://schemas.microsoft.com/office/drawing/2014/main" id="{BD42A978-BE15-01AF-425A-EA3654714D2D}"/>
              </a:ext>
            </a:extLst>
          </p:cNvPr>
          <p:cNvSpPr>
            <a:spLocks noChangeArrowheads="1"/>
          </p:cNvSpPr>
          <p:nvPr>
            <p:custDataLst>
              <p:tags r:id="rId56"/>
            </p:custDataLst>
          </p:nvPr>
        </p:nvSpPr>
        <p:spPr bwMode="auto">
          <a:xfrm>
            <a:off x="32522" y="1171557"/>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3333CC"/>
              </a:buClr>
              <a:buSzPct val="60000"/>
              <a:buFont typeface="Wingdings" panose="05000000000000000000" pitchFamily="2" charset="2"/>
              <a:buChar char="n"/>
              <a:defRPr sz="3200">
                <a:solidFill>
                  <a:srgbClr val="000000"/>
                </a:solidFill>
                <a:latin typeface="Tahoma" panose="020b0604030504040204" pitchFamily="34" charset="0"/>
                <a:ea typeface="宋体" panose="02010600030101010101" pitchFamily="2" charset="-122"/>
              </a:defRPr>
            </a:lvl1pPr>
            <a:lvl2pPr marL="742950" indent="-285750" eaLnBrk="0" hangingPunct="0">
              <a:spcBef>
                <a:spcPct val="20000"/>
              </a:spcBef>
              <a:buClr>
                <a:srgbClr val="FF0000"/>
              </a:buClr>
              <a:buSzPct val="55000"/>
              <a:buFont typeface="Wingdings" panose="05000000000000000000" pitchFamily="2" charset="2"/>
              <a:buChar char="n"/>
              <a:defRPr sz="2800">
                <a:solidFill>
                  <a:srgbClr val="000000"/>
                </a:solidFill>
                <a:latin typeface="Tahoma" panose="020b0604030504040204" pitchFamily="34" charset="0"/>
                <a:ea typeface="宋体" panose="02010600030101010101" pitchFamily="2" charset="-122"/>
              </a:defRPr>
            </a:lvl2pPr>
            <a:lvl3pPr marL="1143000" indent="-228600" eaLnBrk="0" hangingPunct="0">
              <a:spcBef>
                <a:spcPct val="20000"/>
              </a:spcBef>
              <a:buClr>
                <a:srgbClr val="3333CC"/>
              </a:buClr>
              <a:buSzPct val="50000"/>
              <a:buFont typeface="Wingdings" panose="05000000000000000000" pitchFamily="2" charset="2"/>
              <a:buChar char="n"/>
              <a:defRPr sz="2400">
                <a:solidFill>
                  <a:srgbClr val="000000"/>
                </a:solidFill>
                <a:latin typeface="Tahoma" panose="020b0604030504040204" pitchFamily="34" charset="0"/>
                <a:ea typeface="宋体" panose="02010600030101010101" pitchFamily="2" charset="-122"/>
              </a:defRPr>
            </a:lvl3pPr>
            <a:lvl4pPr marL="1600200" indent="-228600" eaLnBrk="0" hangingPunct="0">
              <a:spcBef>
                <a:spcPct val="20000"/>
              </a:spcBef>
              <a:buClr>
                <a:srgbClr val="FFCF01"/>
              </a:buClr>
              <a:buSzPct val="55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4pPr>
            <a:lvl5pPr marL="2057400" indent="-228600" eaLnBrk="0" hangingPunct="0">
              <a:spcBef>
                <a:spcPct val="20000"/>
              </a:spcBef>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rgbClr val="00E4A8"/>
              </a:buClr>
              <a:buSzPct val="50000"/>
              <a:buFont typeface="Wingdings" panose="05000000000000000000" pitchFamily="2" charset="2"/>
              <a:buChar char="n"/>
              <a:defRPr sz="2000">
                <a:solidFill>
                  <a:srgbClr val="000000"/>
                </a:solidFill>
                <a:latin typeface="Tahoma" panose="020b0604030504040204" pitchFamily="34" charset="0"/>
                <a:ea typeface="宋体" panose="02010600030101010101" pitchFamily="2" charset="-122"/>
              </a:defRPr>
            </a:lvl9pPr>
          </a:lstStyle>
          <a:p>
            <a:pPr eaLnBrk="1" hangingPunct="1">
              <a:spcBef>
                <a:spcPct val="50000"/>
              </a:spcBef>
              <a:buClrTx/>
              <a:buSzTx/>
              <a:buFont typeface="Arial" panose="020b0604020202020204" pitchFamily="34" charset="0"/>
              <a:buNone/>
            </a:pPr>
            <a:endParaRPr lang="zh-CN" altLang="zh-CN" sz="2000">
              <a:solidFill>
                <a:schemeClr val="tx1"/>
              </a:solidFill>
              <a:latin typeface="Times New Roman" panose="02020603050405020304" pitchFamily="18" charset="0"/>
            </a:endParaRPr>
          </a:p>
        </p:txBody>
      </p:sp>
      <p:sp>
        <p:nvSpPr>
          <p:cNvPr id="67" name="Text Box 4">
            <a:extLst>
              <a:ext uri="{FF2B5EF4-FFF2-40B4-BE49-F238E27FC236}">
                <a16:creationId xmlns:a16="http://schemas.microsoft.com/office/drawing/2014/main" id="{A69CE6B0-2E88-3587-567A-936E4623C05E}"/>
              </a:ext>
            </a:extLst>
          </p:cNvPr>
          <p:cNvSpPr/>
          <p:nvPr>
            <p:custDataLst>
              <p:tags r:id="rId57"/>
            </p:custDataLst>
          </p:nvPr>
        </p:nvSpPr>
        <p:spPr>
          <a:xfrm>
            <a:off x="261122" y="1095357"/>
            <a:ext cx="1723549" cy="400110"/>
          </a:xfrm>
          <a:prstGeom prst="rect">
            <a:avLst/>
          </a:prstGeom>
          <a:noFill/>
          <a:ln>
            <a:noFill/>
            <a:miter lim="800000"/>
          </a:ln>
        </p:spPr>
        <p:txBody>
          <a:bodyPr wrap="non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b="1">
                <a:ln w="9525" cap="flat" cmpd="sng" algn="ctr">
                  <a:noFill/>
                  <a:prstDash val="solid"/>
                  <a:round/>
                  <a:headEnd type="none" w="med" len="med"/>
                  <a:tailEnd type="none" w="med" len="med"/>
                </a:ln>
                <a:latin typeface="宋体" pitchFamily="2" charset="-122"/>
                <a:sym typeface="Wingdings"/>
              </a:rPr>
              <a:t>二、鉴别物质</a:t>
            </a:r>
            <a:endParaRPr sz="2000" b="1">
              <a:latin typeface="宋体" pitchFamily="2" charset="-122"/>
            </a:endParaRPr>
          </a:p>
        </p:txBody>
      </p:sp>
      <p:sp>
        <p:nvSpPr>
          <p:cNvPr id="73" name="文本框 54286">
            <a:extLst>
              <a:ext uri="{FF2B5EF4-FFF2-40B4-BE49-F238E27FC236}">
                <a16:creationId xmlns:a16="http://schemas.microsoft.com/office/drawing/2014/main" id="{B5D05072-D9D3-E5FD-A5F4-AA305945A937}"/>
              </a:ext>
            </a:extLst>
          </p:cNvPr>
          <p:cNvSpPr/>
          <p:nvPr>
            <p:custDataLst>
              <p:tags r:id="rId58"/>
            </p:custDataLst>
          </p:nvPr>
        </p:nvSpPr>
        <p:spPr>
          <a:xfrm>
            <a:off x="-7066690" y="1571667"/>
            <a:ext cx="2687394" cy="400110"/>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50000"/>
              </a:spcBef>
              <a:buClrTx/>
              <a:buSzTx/>
              <a:buFont typeface="Arial" panose="020b0604020202020204" pitchFamily="34" charset="0"/>
              <a:buNone/>
            </a:pPr>
            <a:r>
              <a:rPr sz="2000" b="1">
                <a:ln w="9525" cap="flat" cmpd="sng" algn="ctr">
                  <a:noFill/>
                  <a:prstDash val="solid"/>
                  <a:round/>
                  <a:headEnd type="none" w="med" len="med"/>
                  <a:tailEnd type="none" w="med" len="med"/>
                </a:ln>
                <a:sym typeface="Wingdings"/>
              </a:rPr>
              <a:t>说一说你的鉴别方法？</a:t>
            </a:r>
            <a:endParaRPr sz="2000" b="1"/>
          </a:p>
        </p:txBody>
      </p:sp>
      <p:sp>
        <p:nvSpPr>
          <p:cNvPr id="5" name="矩形: 圆角 4">
            <a:extLst>
              <a:ext uri="{FF2B5EF4-FFF2-40B4-BE49-F238E27FC236}">
                <a16:creationId xmlns:a16="http://schemas.microsoft.com/office/drawing/2014/main" id="{5125C1CC-218A-C59E-CA5D-4BF18D458CDF}"/>
              </a:ext>
            </a:extLst>
          </p:cNvPr>
          <p:cNvSpPr/>
          <p:nvPr>
            <p:custDataLst>
              <p:tags r:id="rId59"/>
            </p:custDataLst>
          </p:nvPr>
        </p:nvSpPr>
        <p:spPr>
          <a:xfrm>
            <a:off x="-6252959" y="1397927"/>
            <a:ext cx="2856297" cy="6158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9CBED0F2-ACF9-2E8E-3E98-CB3DFD175D6F}"/>
              </a:ext>
            </a:extLst>
          </p:cNvPr>
          <p:cNvGrpSpPr/>
          <p:nvPr>
            <p:custDataLst>
              <p:tags r:id="rId60"/>
            </p:custDataLst>
          </p:nvPr>
        </p:nvGrpSpPr>
        <p:grpSpPr>
          <a:xfrm>
            <a:off x="-10986552" y="2375365"/>
            <a:ext cx="3233940" cy="2998618"/>
            <a:chOff x="809208" y="2632103"/>
            <a:chExt cx="3233940" cy="2998618"/>
          </a:xfrm>
        </p:grpSpPr>
        <p:pic>
          <p:nvPicPr>
            <p:cNvPr id="74" name="背景">
              <a:extLst>
                <a:ext uri="{FF2B5EF4-FFF2-40B4-BE49-F238E27FC236}">
                  <a16:creationId xmlns:a16="http://schemas.microsoft.com/office/drawing/2014/main" id="{8952263E-C0C6-2F6C-4CFE-1259108131A2}"/>
                </a:ext>
              </a:extLst>
            </p:cNvPr>
            <p:cNvPicPr>
              <a:picLocks noChangeAspect="1" noChangeArrowheads="1"/>
            </p:cNvPicPr>
            <p:nvPr>
              <p:custDataLst>
                <p:tags r:id="rId61"/>
              </p:custDataLst>
            </p:nvPr>
          </p:nvPicPr>
          <p:blipFill>
            <a:blip r:embed="rId3">
              <a:extLst>
                <a:ext uri="{28A0092B-C50C-407E-A947-70E740481C1C}">
                  <a14:useLocalDpi xmlns:a14="http://schemas.microsoft.com/office/drawing/2010/main" val="0"/>
                </a:ext>
              </a:extLst>
            </a:blip>
            <a:srcRect b="-912"/>
            <a:stretch>
              <a:fillRect/>
            </a:stretch>
          </p:blipFill>
          <p:spPr bwMode="auto">
            <a:xfrm>
              <a:off x="824518" y="2632103"/>
              <a:ext cx="3069825" cy="219318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5" name="矩形 14">
              <a:extLst>
                <a:ext uri="{FF2B5EF4-FFF2-40B4-BE49-F238E27FC236}">
                  <a16:creationId xmlns:a16="http://schemas.microsoft.com/office/drawing/2014/main" id="{7361E8CA-7A4B-6A62-92DA-05C5D3D629E4}"/>
                </a:ext>
              </a:extLst>
            </p:cNvPr>
            <p:cNvSpPr/>
            <p:nvPr>
              <p:custDataLst>
                <p:tags r:id="rId62"/>
              </p:custDataLst>
            </p:nvPr>
          </p:nvSpPr>
          <p:spPr>
            <a:xfrm>
              <a:off x="853609" y="4797781"/>
              <a:ext cx="3040734" cy="832940"/>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 Box 5">
              <a:extLst>
                <a:ext uri="{FF2B5EF4-FFF2-40B4-BE49-F238E27FC236}">
                  <a16:creationId xmlns:a16="http://schemas.microsoft.com/office/drawing/2014/main" id="{62B7085F-52C8-661F-518A-7AC8C58A3D36}"/>
                </a:ext>
              </a:extLst>
            </p:cNvPr>
            <p:cNvSpPr/>
            <p:nvPr>
              <p:custDataLst>
                <p:tags r:id="rId63"/>
              </p:custDataLst>
            </p:nvPr>
          </p:nvSpPr>
          <p:spPr>
            <a:xfrm>
              <a:off x="809208" y="4808074"/>
              <a:ext cx="3233940" cy="707886"/>
            </a:xfrm>
            <a:prstGeom prst="rect">
              <a:avLst/>
            </a:prstGeom>
            <a:noFill/>
            <a:ln>
              <a:noFill/>
              <a:miter lim="800000"/>
            </a:ln>
          </p:spPr>
          <p:txBody>
            <a:bodyPr wrap="square">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a:spcBef>
                  <a:spcPct val="50000"/>
                </a:spcBef>
                <a:buClrTx/>
                <a:buSzTx/>
                <a:buFont typeface="Arial" panose="020b0604020202020204" pitchFamily="34" charset="0"/>
                <a:buNone/>
              </a:pPr>
              <a:r>
                <a:rPr altLang="zh-CN" sz="2000">
                  <a:ln w="9525" cap="flat" cmpd="sng" algn="ctr">
                    <a:noFill/>
                    <a:prstDash val="solid"/>
                    <a:round/>
                    <a:headEnd type="none" w="med" len="med"/>
                    <a:tailEnd type="none" w="med" len="med"/>
                  </a:ln>
                  <a:latin typeface="Arial" panose="020b0604020202020204" pitchFamily="34" charset="0"/>
                  <a:sym typeface="Wingdings"/>
                </a:rPr>
                <a:t> </a:t>
              </a:r>
              <a:r>
                <a:rPr sz="2000">
                  <a:ln w="9525" cap="flat" cmpd="sng" algn="ctr">
                    <a:noFill/>
                    <a:prstDash val="solid"/>
                    <a:round/>
                    <a:headEnd type="none" w="med" len="med"/>
                    <a:tailEnd type="none" w="med" len="med"/>
                  </a:ln>
                  <a:latin typeface="Arial" panose="020b0604020202020204" pitchFamily="34" charset="0"/>
                  <a:sym typeface="Wingdings"/>
                </a:rPr>
                <a:t>你会用密度知识来鉴别一块奖牌是什么金属做的吗？</a:t>
              </a:r>
              <a:endParaRPr sz="2000">
                <a:latin typeface="Arial" panose="020b0604020202020204" pitchFamily="34" charset="0"/>
              </a:endParaRPr>
            </a:p>
          </p:txBody>
        </p:sp>
      </p:grpSp>
      <p:grpSp>
        <p:nvGrpSpPr>
          <p:cNvPr id="17" name="组合 16">
            <a:extLst>
              <a:ext uri="{FF2B5EF4-FFF2-40B4-BE49-F238E27FC236}">
                <a16:creationId xmlns:a16="http://schemas.microsoft.com/office/drawing/2014/main" id="{E47A2EBF-49B8-3A7F-909A-AA51E4DF51CE}"/>
              </a:ext>
            </a:extLst>
          </p:cNvPr>
          <p:cNvGrpSpPr/>
          <p:nvPr>
            <p:custDataLst>
              <p:tags r:id="rId64"/>
            </p:custDataLst>
          </p:nvPr>
        </p:nvGrpSpPr>
        <p:grpSpPr>
          <a:xfrm>
            <a:off x="-7187010" y="2375365"/>
            <a:ext cx="2421126" cy="3037777"/>
            <a:chOff x="4608750" y="2680430"/>
            <a:chExt cx="2421126" cy="2989450"/>
          </a:xfrm>
        </p:grpSpPr>
        <p:pic>
          <p:nvPicPr>
            <p:cNvPr id="65" name="Picture 3">
              <a:extLst>
                <a:ext uri="{FF2B5EF4-FFF2-40B4-BE49-F238E27FC236}">
                  <a16:creationId xmlns:a16="http://schemas.microsoft.com/office/drawing/2014/main" id="{DDDC4EF1-BB90-8DA2-C9C0-A7D5A4165E7C}"/>
                </a:ext>
              </a:extLst>
            </p:cNvPr>
            <p:cNvPicPr>
              <a:picLocks noChangeAspect="1" noChangeArrowheads="1"/>
            </p:cNvPicPr>
            <p:nvPr>
              <p:custDataLst>
                <p:tags r:id="rId66"/>
              </p:custDataLst>
            </p:nvPr>
          </p:nvPicPr>
          <p:blipFill>
            <a:blip r:embed="rId65">
              <a:extLst>
                <a:ext uri="{28A0092B-C50C-407E-A947-70E740481C1C}">
                  <a14:useLocalDpi xmlns:a14="http://schemas.microsoft.com/office/drawing/2010/main" val="0"/>
                </a:ext>
              </a:extLst>
            </a:blip>
            <a:stretch>
              <a:fillRect/>
            </a:stretch>
          </p:blipFill>
          <p:spPr bwMode="auto">
            <a:xfrm>
              <a:off x="4608750" y="2680430"/>
              <a:ext cx="2362200" cy="2168931"/>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pic>
        <p:sp>
          <p:nvSpPr>
            <p:cNvPr id="75" name="矩形 74">
              <a:extLst>
                <a:ext uri="{FF2B5EF4-FFF2-40B4-BE49-F238E27FC236}">
                  <a16:creationId xmlns:a16="http://schemas.microsoft.com/office/drawing/2014/main" id="{E17FF72F-13A4-31B5-A41F-DD547EB75AA8}"/>
                </a:ext>
              </a:extLst>
            </p:cNvPr>
            <p:cNvSpPr/>
            <p:nvPr>
              <p:custDataLst>
                <p:tags r:id="rId67"/>
              </p:custDataLst>
            </p:nvPr>
          </p:nvSpPr>
          <p:spPr>
            <a:xfrm>
              <a:off x="4620177" y="4836940"/>
              <a:ext cx="2350773" cy="832940"/>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Rectangle 2">
              <a:extLst>
                <a:ext uri="{FF2B5EF4-FFF2-40B4-BE49-F238E27FC236}">
                  <a16:creationId xmlns:a16="http://schemas.microsoft.com/office/drawing/2014/main" id="{AE23FB3E-0231-0595-4A8C-15B065B8FC4A}"/>
                </a:ext>
              </a:extLst>
            </p:cNvPr>
            <p:cNvSpPr/>
            <p:nvPr>
              <p:custDataLst>
                <p:tags r:id="rId68"/>
              </p:custDataLst>
            </p:nvPr>
          </p:nvSpPr>
          <p:spPr>
            <a:xfrm>
              <a:off x="4667676" y="4886279"/>
              <a:ext cx="2362200" cy="724533"/>
            </a:xfrm>
            <a:prstGeom prst="rect">
              <a:avLst/>
            </a:prstGeom>
            <a:noFill/>
            <a:ln>
              <a:noFill/>
              <a:miter lim="800000"/>
            </a:ln>
          </p:spPr>
          <p:txBody>
            <a:bodyPr anchor="ct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0"/>
                </a:spcBef>
                <a:buClrTx/>
                <a:buSzTx/>
                <a:buFont typeface="Arial" panose="020b0604020202020204" pitchFamily="34" charset="0"/>
                <a:buNone/>
              </a:pPr>
              <a:r>
                <a:rPr sz="2000">
                  <a:ln w="9525" cap="flat" cmpd="sng" algn="ctr">
                    <a:noFill/>
                    <a:prstDash val="solid"/>
                    <a:round/>
                    <a:headEnd type="none" w="med" len="med"/>
                    <a:tailEnd type="none" w="med" len="med"/>
                  </a:ln>
                  <a:latin typeface="Arial" panose="020b0604020202020204" pitchFamily="34" charset="0"/>
                  <a:sym typeface="Wingdings"/>
                </a:rPr>
                <a:t>你能用密度知识鉴别掺水的牛奶吗？</a:t>
              </a:r>
              <a:endParaRPr sz="2000">
                <a:latin typeface="Arial" panose="020b0604020202020204" pitchFamily="34" charset="0"/>
              </a:endParaRPr>
            </a:p>
          </p:txBody>
        </p:sp>
      </p:grpSp>
      <p:grpSp>
        <p:nvGrpSpPr>
          <p:cNvPr id="21" name="组合 20">
            <a:extLst>
              <a:ext uri="{FF2B5EF4-FFF2-40B4-BE49-F238E27FC236}">
                <a16:creationId xmlns:a16="http://schemas.microsoft.com/office/drawing/2014/main" id="{E534FC0B-4FB3-48C0-8C91-B166772309A8}"/>
              </a:ext>
            </a:extLst>
          </p:cNvPr>
          <p:cNvGrpSpPr/>
          <p:nvPr>
            <p:custDataLst>
              <p:tags r:id="rId69"/>
            </p:custDataLst>
          </p:nvPr>
        </p:nvGrpSpPr>
        <p:grpSpPr>
          <a:xfrm>
            <a:off x="-4214023" y="2423692"/>
            <a:ext cx="3615263" cy="3010923"/>
            <a:chOff x="7581737" y="2680430"/>
            <a:chExt cx="3615263" cy="3010923"/>
          </a:xfrm>
        </p:grpSpPr>
        <p:pic>
          <p:nvPicPr>
            <p:cNvPr id="4" name="Picture 2" descr="查看源图像">
              <a:extLst>
                <a:ext uri="{FF2B5EF4-FFF2-40B4-BE49-F238E27FC236}">
                  <a16:creationId xmlns:a16="http://schemas.microsoft.com/office/drawing/2014/main" id="{8B43CE13-DD26-11CD-FAAE-C659F098A1CF}"/>
                </a:ext>
              </a:extLst>
            </p:cNvPr>
            <p:cNvPicPr>
              <a:picLocks noChangeAspect="1" noChangeArrowheads="1"/>
            </p:cNvPicPr>
            <p:nvPr>
              <p:custDataLst>
                <p:tags r:id="rId71"/>
              </p:custDataLst>
            </p:nvPr>
          </p:nvPicPr>
          <p:blipFill>
            <a:blip r:embed="rId70">
              <a:extLst>
                <a:ext uri="{28A0092B-C50C-407E-A947-70E740481C1C}">
                  <a14:useLocalDpi xmlns:a14="http://schemas.microsoft.com/office/drawing/2010/main" val="0"/>
                </a:ext>
              </a:extLst>
            </a:blip>
            <a:srcRect l="29602" r="3575" b="33842"/>
            <a:stretch>
              <a:fillRect/>
            </a:stretch>
          </p:blipFill>
          <p:spPr bwMode="auto">
            <a:xfrm>
              <a:off x="7581737" y="2680430"/>
              <a:ext cx="3615263" cy="219318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6" name="矩形 75">
              <a:extLst>
                <a:ext uri="{FF2B5EF4-FFF2-40B4-BE49-F238E27FC236}">
                  <a16:creationId xmlns:a16="http://schemas.microsoft.com/office/drawing/2014/main" id="{73E73C9F-6A75-462F-9DF6-1CC6A559BCEA}"/>
                </a:ext>
              </a:extLst>
            </p:cNvPr>
            <p:cNvSpPr/>
            <p:nvPr>
              <p:custDataLst>
                <p:tags r:id="rId72"/>
              </p:custDataLst>
            </p:nvPr>
          </p:nvSpPr>
          <p:spPr>
            <a:xfrm>
              <a:off x="7595478" y="4858413"/>
              <a:ext cx="3601522" cy="832940"/>
            </a:xfrm>
            <a:prstGeom prst="rect">
              <a:avLst/>
            </a:prstGeom>
            <a:gradFill>
              <a:gsLst>
                <a:gs pos="0">
                  <a:srgbClr val="FFC000"/>
                </a:gs>
                <a:gs pos="100000">
                  <a:srgbClr val="FFFF00">
                    <a:alpha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54282">
              <a:extLst>
                <a:ext uri="{FF2B5EF4-FFF2-40B4-BE49-F238E27FC236}">
                  <a16:creationId xmlns:a16="http://schemas.microsoft.com/office/drawing/2014/main" id="{B63773C3-32C9-AA50-A1D7-9430E61C630E}"/>
                </a:ext>
              </a:extLst>
            </p:cNvPr>
            <p:cNvSpPr/>
            <p:nvPr>
              <p:custDataLst>
                <p:tags r:id="rId73"/>
              </p:custDataLst>
            </p:nvPr>
          </p:nvSpPr>
          <p:spPr>
            <a:xfrm>
              <a:off x="7937500" y="4899467"/>
              <a:ext cx="3124200" cy="707886"/>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folHlink"/>
                </a:buClr>
                <a:buSzPct val="60000"/>
                <a:buFont typeface="Wingdings" panose="05000000000000000000" pitchFamily="2" charset="2"/>
                <a:buChar char="n"/>
                <a:defRPr kumimoji="0" lang="zh-CN"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55000"/>
                <a:buFont typeface="Wingdings" panose="05000000000000000000" pitchFamily="2" charset="2"/>
                <a:buChar char="n"/>
                <a:defRPr kumimoji="0" lang="zh-CN"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50000"/>
                <a:buFont typeface="Wingdings" panose="05000000000000000000" pitchFamily="2" charset="2"/>
                <a:buChar char="n"/>
                <a:defRPr kumimoji="0" lang="zh-CN"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55000"/>
                <a:buFont typeface="Wingdings" panose="05000000000000000000" pitchFamily="2" charset="2"/>
                <a:buChar char="n"/>
                <a:defRPr kumimoji="0" lang="zh-CN"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accent1"/>
                </a:buClr>
                <a:buSzPct val="50000"/>
                <a:buFont typeface="Wingdings" panose="05000000000000000000" pitchFamily="2" charset="2"/>
                <a:buChar char="n"/>
                <a:defRPr kumimoji="0" lang="zh-CN" altLang="en-US" sz="2000" b="0" i="0" u="none" baseline="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lang="zh-CN" altLang="en-US" sz="2000">
                  <a:solidFill>
                    <a:schemeClr val="tx1"/>
                  </a:solidFill>
                  <a:latin typeface="+mn-lt"/>
                  <a:ea typeface="+mn-ea"/>
                </a:defRPr>
              </a:lvl9pPr>
            </a:lstStyle>
            <a:p>
              <a:pPr marL="0" indent="0" eaLnBrk="1" hangingPunct="1">
                <a:spcBef>
                  <a:spcPct val="50000"/>
                </a:spcBef>
                <a:buClrTx/>
                <a:buSzTx/>
                <a:buFont typeface="Arial" panose="020b0604020202020204" pitchFamily="34" charset="0"/>
                <a:buNone/>
              </a:pPr>
              <a:r>
                <a:rPr sz="2000">
                  <a:ln w="9525" cap="flat" cmpd="sng" algn="ctr">
                    <a:noFill/>
                    <a:prstDash val="solid"/>
                    <a:round/>
                    <a:headEnd type="none" w="med" len="med"/>
                    <a:tailEnd type="none" w="med" len="med"/>
                  </a:ln>
                  <a:sym typeface="Wingdings"/>
                </a:rPr>
                <a:t>你又能用密度知识来鉴别它们哪个是</a:t>
              </a:r>
              <a:r>
                <a:rPr lang="zh-CN" altLang="en-US" sz="2000">
                  <a:ln w="9525" cap="flat" cmpd="sng" algn="ctr">
                    <a:noFill/>
                    <a:prstDash val="solid"/>
                    <a:round/>
                    <a:headEnd type="none" w="med" len="med"/>
                    <a:tailEnd type="none" w="med" len="med"/>
                  </a:ln>
                  <a:sym typeface="Wingdings"/>
                </a:rPr>
                <a:t>掺假的蜂蜜吗</a:t>
              </a:r>
              <a:r>
                <a:rPr sz="2000">
                  <a:ln w="9525" cap="flat" cmpd="sng" algn="ctr">
                    <a:noFill/>
                    <a:prstDash val="solid"/>
                    <a:round/>
                    <a:headEnd type="none" w="med" len="med"/>
                    <a:tailEnd type="none" w="med" len="med"/>
                  </a:ln>
                  <a:sym typeface="Wingdings"/>
                </a:rPr>
                <a:t>？</a:t>
              </a:r>
              <a:endParaRPr lang="en-US" altLang="zh-CN" sz="2000"/>
            </a:p>
          </p:txBody>
        </p:sp>
      </p:grpSp>
      <p:sp>
        <p:nvSpPr>
          <p:cNvPr id="70" name="Text Box 4">
            <a:extLst>
              <a:ext uri="{FF2B5EF4-FFF2-40B4-BE49-F238E27FC236}">
                <a16:creationId xmlns:a16="http://schemas.microsoft.com/office/drawing/2014/main" id="{CA1693CD-4C4B-028A-860A-F5F0016D9F3A}"/>
              </a:ext>
            </a:extLst>
          </p:cNvPr>
          <p:cNvSpPr>
            <a:spLocks noChangeArrowheads="1"/>
          </p:cNvSpPr>
          <p:nvPr>
            <p:custDataLst>
              <p:tags r:id="rId74"/>
            </p:custDataLst>
          </p:nvPr>
        </p:nvSpPr>
        <p:spPr bwMode="auto">
          <a:xfrm>
            <a:off x="934350" y="1813568"/>
            <a:ext cx="56153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ct val="50000"/>
              </a:spcBef>
            </a:pPr>
            <a:r>
              <a:rPr lang="zh-CN" altLang="en-US" sz="2000" b="1">
                <a:latin typeface="微软雅黑" panose="020b0503020204020204" pitchFamily="34" charset="-122"/>
                <a:ea typeface="微软雅黑" panose="020b0503020204020204" pitchFamily="34" charset="-122"/>
              </a:rPr>
              <a:t>探究： 体育课上的铅球，是不是用铅做的？</a:t>
            </a:r>
          </a:p>
        </p:txBody>
      </p:sp>
      <p:sp>
        <p:nvSpPr>
          <p:cNvPr id="71" name="Text Box 5">
            <a:extLst>
              <a:ext uri="{FF2B5EF4-FFF2-40B4-BE49-F238E27FC236}">
                <a16:creationId xmlns:a16="http://schemas.microsoft.com/office/drawing/2014/main" id="{710C1198-5097-1522-C433-3C8AFE15D27F}"/>
              </a:ext>
            </a:extLst>
          </p:cNvPr>
          <p:cNvSpPr/>
          <p:nvPr>
            <p:custDataLst>
              <p:tags r:id="rId75"/>
            </p:custDataLst>
          </p:nvPr>
        </p:nvSpPr>
        <p:spPr>
          <a:xfrm>
            <a:off x="877835" y="3019714"/>
            <a:ext cx="10647858" cy="33855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sz="16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经过仔细测量，铅球的量为</a:t>
            </a:r>
            <a:r>
              <a:rPr lang="en-US" altLang="zh-CN" sz="16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3.95kg,</a:t>
            </a:r>
            <a:r>
              <a:rPr sz="16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体积为</a:t>
            </a:r>
            <a:r>
              <a:rPr lang="en-US" altLang="zh-CN" sz="16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0.5dm</a:t>
            </a:r>
            <a:r>
              <a:rPr lang="en-US" altLang="zh-CN" sz="1600" b="1" baseline="30000">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3</a:t>
            </a:r>
            <a:r>
              <a:rPr lang="en-US" altLang="zh-CN" sz="16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sz="16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通过计算说明，铅球是由什么材料做的？</a:t>
            </a:r>
            <a:endParaRPr sz="1600" b="1" baseline="30000">
              <a:latin typeface="微软雅黑" panose="020b0503020204020204" pitchFamily="34" charset="-122"/>
              <a:ea typeface="微软雅黑" panose="020b0503020204020204" pitchFamily="34" charset="-122"/>
            </a:endParaRPr>
          </a:p>
        </p:txBody>
      </p:sp>
      <p:sp>
        <p:nvSpPr>
          <p:cNvPr id="72" name="Text Box 7">
            <a:extLst>
              <a:ext uri="{FF2B5EF4-FFF2-40B4-BE49-F238E27FC236}">
                <a16:creationId xmlns:a16="http://schemas.microsoft.com/office/drawing/2014/main" id="{6737D26E-DAF0-D78C-C9EB-A63D4E6816F5}"/>
              </a:ext>
            </a:extLst>
          </p:cNvPr>
          <p:cNvSpPr>
            <a:spLocks noChangeArrowheads="1"/>
          </p:cNvSpPr>
          <p:nvPr>
            <p:custDataLst>
              <p:tags r:id="rId76"/>
            </p:custDataLst>
          </p:nvPr>
        </p:nvSpPr>
        <p:spPr bwMode="auto">
          <a:xfrm>
            <a:off x="877835" y="2592080"/>
            <a:ext cx="2927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spcBef>
                <a:spcPct val="50000"/>
              </a:spcBef>
            </a:pPr>
            <a:r>
              <a:rPr lang="zh-CN" altLang="en-US" sz="2000" b="1">
                <a:latin typeface="微软雅黑" panose="020b0503020204020204" pitchFamily="34" charset="-122"/>
                <a:ea typeface="微软雅黑" panose="020b0503020204020204" pitchFamily="34" charset="-122"/>
              </a:rPr>
              <a:t>小组合作，制订方案。</a:t>
            </a:r>
          </a:p>
        </p:txBody>
      </p:sp>
      <p:sp>
        <p:nvSpPr>
          <p:cNvPr id="78" name="Text Box 13">
            <a:extLst>
              <a:ext uri="{FF2B5EF4-FFF2-40B4-BE49-F238E27FC236}">
                <a16:creationId xmlns:a16="http://schemas.microsoft.com/office/drawing/2014/main" id="{E82534D9-ABF4-BEFE-9EB9-82550A31D75D}"/>
              </a:ext>
            </a:extLst>
          </p:cNvPr>
          <p:cNvSpPr/>
          <p:nvPr>
            <p:custDataLst>
              <p:tags r:id="rId77"/>
            </p:custDataLst>
          </p:nvPr>
        </p:nvSpPr>
        <p:spPr bwMode="auto">
          <a:xfrm>
            <a:off x="884409" y="3756924"/>
            <a:ext cx="5018219" cy="40005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spcBef>
                <a:spcPct val="50000"/>
              </a:spcBef>
            </a:pP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解：</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V</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球＝</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0.5dm3</a:t>
            </a:r>
            <a:r>
              <a:rPr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0.5 ×10</a:t>
            </a:r>
            <a:r>
              <a:rPr sz="2000" b="1" baseline="30000">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a:t>
            </a:r>
            <a:r>
              <a:rPr lang="en-US" altLang="zh-CN" sz="2000" b="1" baseline="30000">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3</a:t>
            </a:r>
            <a:r>
              <a:rPr lang="en-US" altLang="zh-CN" sz="20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m</a:t>
            </a:r>
            <a:r>
              <a:rPr lang="en-US" altLang="zh-CN" sz="2000" b="1" baseline="30000">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a:rPr>
              <a:t>3</a:t>
            </a:r>
            <a:endParaRPr lang="en-US" altLang="zh-CN" sz="2000" b="1" baseline="30000">
              <a:latin typeface="微软雅黑" panose="020b0503020204020204" pitchFamily="34" charset="-122"/>
              <a:ea typeface="微软雅黑" panose="020b0503020204020204" pitchFamily="34" charset="-122"/>
            </a:endParaRPr>
          </a:p>
        </p:txBody>
      </p:sp>
      <p:sp>
        <p:nvSpPr>
          <p:cNvPr id="79" name="Rectangle 14">
            <a:extLst>
              <a:ext uri="{FF2B5EF4-FFF2-40B4-BE49-F238E27FC236}">
                <a16:creationId xmlns:a16="http://schemas.microsoft.com/office/drawing/2014/main" id="{24B484E2-8B41-F786-BC8D-10E0DA4590B3}"/>
              </a:ext>
            </a:extLst>
          </p:cNvPr>
          <p:cNvSpPr/>
          <p:nvPr>
            <p:custDataLst>
              <p:tags r:id="rId78"/>
            </p:custDataLst>
          </p:nvPr>
        </p:nvSpPr>
        <p:spPr bwMode="auto">
          <a:xfrm>
            <a:off x="901521" y="4287773"/>
            <a:ext cx="4729642" cy="152862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b="1">
                <a:latin typeface="微软雅黑" panose="020b0503020204020204" pitchFamily="34" charset="-122"/>
                <a:ea typeface="微软雅黑" panose="020b0503020204020204" pitchFamily="34" charset="-122"/>
                <a:sym typeface="Wingdings"/>
              </a:rPr>
              <a:t>ρ</a:t>
            </a:r>
            <a:r>
              <a:rPr sz="2000" b="1" baseline="-25000">
                <a:latin typeface="微软雅黑" panose="020b0503020204020204" pitchFamily="34" charset="-122"/>
                <a:ea typeface="微软雅黑" panose="020b0503020204020204" pitchFamily="34" charset="-122"/>
                <a:sym typeface="Wingdings"/>
              </a:rPr>
              <a:t>球</a:t>
            </a:r>
            <a:r>
              <a:rPr lang="en-US" altLang="zh-CN" sz="2000" b="1">
                <a:latin typeface="微软雅黑" panose="020b0503020204020204" pitchFamily="34" charset="-122"/>
                <a:ea typeface="微软雅黑" panose="020b0503020204020204" pitchFamily="34" charset="-122"/>
                <a:sym typeface="Wingdings"/>
              </a:rPr>
              <a:t>=m/v= 3.95kg/ 0.5 ×10</a:t>
            </a:r>
            <a:r>
              <a:rPr sz="2000" b="1" baseline="30000">
                <a:latin typeface="微软雅黑" panose="020b0503020204020204" pitchFamily="34" charset="-122"/>
                <a:ea typeface="微软雅黑" panose="020b0503020204020204" pitchFamily="34" charset="-122"/>
                <a:sym typeface="Wingdings"/>
              </a:rPr>
              <a:t>－</a:t>
            </a:r>
            <a:r>
              <a:rPr lang="en-US" altLang="zh-CN" sz="2000" b="1" baseline="30000">
                <a:latin typeface="微软雅黑" panose="020b0503020204020204" pitchFamily="34" charset="-122"/>
                <a:ea typeface="微软雅黑" panose="020b0503020204020204" pitchFamily="34" charset="-122"/>
                <a:sym typeface="Wingdings"/>
              </a:rPr>
              <a:t>3</a:t>
            </a:r>
            <a:r>
              <a:rPr lang="en-US" altLang="zh-CN" sz="2000" b="1">
                <a:latin typeface="微软雅黑" panose="020b0503020204020204" pitchFamily="34" charset="-122"/>
                <a:ea typeface="微软雅黑" panose="020b0503020204020204" pitchFamily="34" charset="-122"/>
                <a:sym typeface="Wingdings"/>
              </a:rPr>
              <a:t>m</a:t>
            </a:r>
            <a:r>
              <a:rPr lang="en-US" altLang="zh-CN" sz="2000" b="1" baseline="30000">
                <a:latin typeface="微软雅黑" panose="020b0503020204020204" pitchFamily="34" charset="-122"/>
                <a:ea typeface="微软雅黑" panose="020b0503020204020204" pitchFamily="34" charset="-122"/>
                <a:sym typeface="Wingdings"/>
              </a:rPr>
              <a:t>3</a:t>
            </a:r>
          </a:p>
          <a:p>
            <a:r>
              <a:rPr lang="en-US" altLang="zh-CN" sz="2000" b="1" baseline="30000">
                <a:latin typeface="微软雅黑" panose="020b0503020204020204" pitchFamily="34" charset="-122"/>
                <a:ea typeface="微软雅黑" panose="020b0503020204020204" pitchFamily="34" charset="-122"/>
                <a:sym typeface="Wingdings"/>
              </a:rPr>
              <a:t>         </a:t>
            </a:r>
          </a:p>
          <a:p>
            <a:r>
              <a:rPr lang="en-US" altLang="zh-CN" sz="2000" b="1">
                <a:latin typeface="微软雅黑" panose="020b0503020204020204" pitchFamily="34" charset="-122"/>
                <a:ea typeface="微软雅黑" panose="020b0503020204020204" pitchFamily="34" charset="-122"/>
                <a:sym typeface="Wingdings"/>
              </a:rPr>
              <a:t>= 7.9×10</a:t>
            </a:r>
            <a:r>
              <a:rPr lang="en-US" altLang="zh-CN" sz="2000" b="1" baseline="30000">
                <a:latin typeface="微软雅黑" panose="020b0503020204020204" pitchFamily="34" charset="-122"/>
                <a:ea typeface="微软雅黑" panose="020b0503020204020204" pitchFamily="34" charset="-122"/>
                <a:sym typeface="Wingdings"/>
              </a:rPr>
              <a:t>3</a:t>
            </a:r>
            <a:r>
              <a:rPr lang="en-US" altLang="zh-CN" sz="2000" b="1">
                <a:latin typeface="微软雅黑" panose="020b0503020204020204" pitchFamily="34" charset="-122"/>
                <a:ea typeface="微软雅黑" panose="020b0503020204020204" pitchFamily="34" charset="-122"/>
                <a:sym typeface="Wingdings"/>
              </a:rPr>
              <a:t>kg/m</a:t>
            </a:r>
            <a:r>
              <a:rPr lang="en-US" altLang="zh-CN" sz="2000" b="1" baseline="30000">
                <a:latin typeface="微软雅黑" panose="020b0503020204020204" pitchFamily="34" charset="-122"/>
                <a:ea typeface="微软雅黑" panose="020b0503020204020204" pitchFamily="34" charset="-122"/>
                <a:sym typeface="Wingdings"/>
              </a:rPr>
              <a:t>3</a:t>
            </a:r>
          </a:p>
          <a:p>
            <a:endParaRPr lang="zh-CN" altLang="en-US" sz="2000" b="1">
              <a:latin typeface="微软雅黑" panose="020b0503020204020204" pitchFamily="34" charset="-122"/>
              <a:ea typeface="微软雅黑" panose="020b0503020204020204" pitchFamily="34" charset="-122"/>
              <a:sym typeface="Wingdings"/>
            </a:endParaRPr>
          </a:p>
          <a:p>
            <a:r>
              <a:rPr lang="zh-CN" altLang="en-US" sz="2000" b="1">
                <a:latin typeface="微软雅黑" panose="020b0503020204020204" pitchFamily="34" charset="-122"/>
                <a:ea typeface="微软雅黑" panose="020b0503020204020204" pitchFamily="34" charset="-122"/>
                <a:sym typeface="Wingdings"/>
              </a:rPr>
              <a:t>查密度表知，做铅球的材料是钢铁。</a:t>
            </a:r>
          </a:p>
        </p:txBody>
      </p:sp>
    </p:spTree>
    <p:extLst>
      <p:ext uri="{BB962C8B-B14F-4D97-AF65-F5344CB8AC3E}">
        <p14:creationId xmlns:p14="http://schemas.microsoft.com/office/powerpoint/2010/main" val="3230331916"/>
      </p:ext>
    </p:extLst>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sld>
</file>

<file path=ppt/tags/tag1.xml><?xml version="1.0" encoding="utf-8"?>
<p:tagLst xmlns:p="http://schemas.openxmlformats.org/presentationml/2006/main">
  <p:tag name="AS_UNIQUEID" val="75"/>
</p:tagLst>
</file>

<file path=ppt/tags/tag10.xml><?xml version="1.0" encoding="utf-8"?>
<p:tagLst xmlns:p="http://schemas.openxmlformats.org/presentationml/2006/main">
  <p:tag name="AS_UNIQUEID" val="84"/>
</p:tagLst>
</file>

<file path=ppt/tags/tag100.xml><?xml version="1.0" encoding="utf-8"?>
<p:tagLst xmlns:p="http://schemas.openxmlformats.org/presentationml/2006/main">
  <p:tag name="AS_UNIQUEID" val="174"/>
</p:tagLst>
</file>

<file path=ppt/tags/tag1000.xml><?xml version="1.0" encoding="utf-8"?>
<p:tagLst xmlns:p="http://schemas.openxmlformats.org/presentationml/2006/main">
  <p:tag name="AS_UNIQUEID" val="1034"/>
</p:tagLst>
</file>

<file path=ppt/tags/tag1001.xml><?xml version="1.0" encoding="utf-8"?>
<p:tagLst xmlns:p="http://schemas.openxmlformats.org/presentationml/2006/main">
  <p:tag name="AS_UNIQUEID" val="1035"/>
</p:tagLst>
</file>

<file path=ppt/tags/tag1002.xml><?xml version="1.0" encoding="utf-8"?>
<p:tagLst xmlns:p="http://schemas.openxmlformats.org/presentationml/2006/main">
  <p:tag name="AS_UNIQUEID" val="1036"/>
</p:tagLst>
</file>

<file path=ppt/tags/tag1003.xml><?xml version="1.0" encoding="utf-8"?>
<p:tagLst xmlns:p="http://schemas.openxmlformats.org/presentationml/2006/main">
  <p:tag name="AS_UNIQUEID" val="1037"/>
</p:tagLst>
</file>

<file path=ppt/tags/tag1004.xml><?xml version="1.0" encoding="utf-8"?>
<p:tagLst xmlns:p="http://schemas.openxmlformats.org/presentationml/2006/main">
  <p:tag name="AS_UNIQUEID" val="1038"/>
</p:tagLst>
</file>

<file path=ppt/tags/tag1005.xml><?xml version="1.0" encoding="utf-8"?>
<p:tagLst xmlns:p="http://schemas.openxmlformats.org/presentationml/2006/main">
  <p:tag name="AS_UNIQUEID" val="1039"/>
</p:tagLst>
</file>

<file path=ppt/tags/tag1006.xml><?xml version="1.0" encoding="utf-8"?>
<p:tagLst xmlns:p="http://schemas.openxmlformats.org/presentationml/2006/main">
  <p:tag name="AS_UNIQUEID" val="1040"/>
</p:tagLst>
</file>

<file path=ppt/tags/tag1007.xml><?xml version="1.0" encoding="utf-8"?>
<p:tagLst xmlns:p="http://schemas.openxmlformats.org/presentationml/2006/main">
  <p:tag name="AS_UNIQUEID" val="1041"/>
</p:tagLst>
</file>

<file path=ppt/tags/tag1008.xml><?xml version="1.0" encoding="utf-8"?>
<p:tagLst xmlns:p="http://schemas.openxmlformats.org/presentationml/2006/main">
  <p:tag name="AS_UNIQUEID" val="1042"/>
</p:tagLst>
</file>

<file path=ppt/tags/tag1009.xml><?xml version="1.0" encoding="utf-8"?>
<p:tagLst xmlns:p="http://schemas.openxmlformats.org/presentationml/2006/main">
  <p:tag name="AS_UNIQUEID" val="1043"/>
</p:tagLst>
</file>

<file path=ppt/tags/tag101.xml><?xml version="1.0" encoding="utf-8"?>
<p:tagLst xmlns:p="http://schemas.openxmlformats.org/presentationml/2006/main">
  <p:tag name="AS_UNIQUEID" val="175"/>
</p:tagLst>
</file>

<file path=ppt/tags/tag1010.xml><?xml version="1.0" encoding="utf-8"?>
<p:tagLst xmlns:p="http://schemas.openxmlformats.org/presentationml/2006/main">
  <p:tag name="AS_UNIQUEID" val="1044"/>
</p:tagLst>
</file>

<file path=ppt/tags/tag1011.xml><?xml version="1.0" encoding="utf-8"?>
<p:tagLst xmlns:p="http://schemas.openxmlformats.org/presentationml/2006/main">
  <p:tag name="AS_UNIQUEID" val="1045"/>
</p:tagLst>
</file>

<file path=ppt/tags/tag1012.xml><?xml version="1.0" encoding="utf-8"?>
<p:tagLst xmlns:p="http://schemas.openxmlformats.org/presentationml/2006/main">
  <p:tag name="AS_UNIQUEID" val="1046"/>
</p:tagLst>
</file>

<file path=ppt/tags/tag1013.xml><?xml version="1.0" encoding="utf-8"?>
<p:tagLst xmlns:p="http://schemas.openxmlformats.org/presentationml/2006/main">
  <p:tag name="AS_UNIQUEID" val="1047"/>
</p:tagLst>
</file>

<file path=ppt/tags/tag1014.xml><?xml version="1.0" encoding="utf-8"?>
<p:tagLst xmlns:p="http://schemas.openxmlformats.org/presentationml/2006/main">
  <p:tag name="AS_UNIQUEID" val="1048"/>
</p:tagLst>
</file>

<file path=ppt/tags/tag1015.xml><?xml version="1.0" encoding="utf-8"?>
<p:tagLst xmlns:p="http://schemas.openxmlformats.org/presentationml/2006/main">
  <p:tag name="AS_UNIQUEID" val="1049"/>
</p:tagLst>
</file>

<file path=ppt/tags/tag1016.xml><?xml version="1.0" encoding="utf-8"?>
<p:tagLst xmlns:p="http://schemas.openxmlformats.org/presentationml/2006/main">
  <p:tag name="AS_UNIQUEID" val="1050"/>
</p:tagLst>
</file>

<file path=ppt/tags/tag1017.xml><?xml version="1.0" encoding="utf-8"?>
<p:tagLst xmlns:p="http://schemas.openxmlformats.org/presentationml/2006/main">
  <p:tag name="AS_UNIQUEID" val="1051"/>
</p:tagLst>
</file>

<file path=ppt/tags/tag1018.xml><?xml version="1.0" encoding="utf-8"?>
<p:tagLst xmlns:p="http://schemas.openxmlformats.org/presentationml/2006/main">
  <p:tag name="AS_UNIQUEID" val="1052"/>
</p:tagLst>
</file>

<file path=ppt/tags/tag1019.xml><?xml version="1.0" encoding="utf-8"?>
<p:tagLst xmlns:p="http://schemas.openxmlformats.org/presentationml/2006/main">
  <p:tag name="AS_UNIQUEID" val="1053"/>
</p:tagLst>
</file>

<file path=ppt/tags/tag102.xml><?xml version="1.0" encoding="utf-8"?>
<p:tagLst xmlns:p="http://schemas.openxmlformats.org/presentationml/2006/main">
  <p:tag name="AS_UNIQUEID" val="176"/>
</p:tagLst>
</file>

<file path=ppt/tags/tag1020.xml><?xml version="1.0" encoding="utf-8"?>
<p:tagLst xmlns:p="http://schemas.openxmlformats.org/presentationml/2006/main">
  <p:tag name="AS_UNIQUEID" val="1054"/>
</p:tagLst>
</file>

<file path=ppt/tags/tag1021.xml><?xml version="1.0" encoding="utf-8"?>
<p:tagLst xmlns:p="http://schemas.openxmlformats.org/presentationml/2006/main">
  <p:tag name="AS_UNIQUEID" val="1055"/>
</p:tagLst>
</file>

<file path=ppt/tags/tag1022.xml><?xml version="1.0" encoding="utf-8"?>
<p:tagLst xmlns:p="http://schemas.openxmlformats.org/presentationml/2006/main">
  <p:tag name="AS_UNIQUEID" val="1056"/>
</p:tagLst>
</file>

<file path=ppt/tags/tag1023.xml><?xml version="1.0" encoding="utf-8"?>
<p:tagLst xmlns:p="http://schemas.openxmlformats.org/presentationml/2006/main">
  <p:tag name="AS_UNIQUEID" val="1057"/>
</p:tagLst>
</file>

<file path=ppt/tags/tag1024.xml><?xml version="1.0" encoding="utf-8"?>
<p:tagLst xmlns:p="http://schemas.openxmlformats.org/presentationml/2006/main">
  <p:tag name="AS_UNIQUEID" val="1058"/>
</p:tagLst>
</file>

<file path=ppt/tags/tag1025.xml><?xml version="1.0" encoding="utf-8"?>
<p:tagLst xmlns:p="http://schemas.openxmlformats.org/presentationml/2006/main">
  <p:tag name="AS_UNIQUEID" val="1059"/>
</p:tagLst>
</file>

<file path=ppt/tags/tag1026.xml><?xml version="1.0" encoding="utf-8"?>
<p:tagLst xmlns:p="http://schemas.openxmlformats.org/presentationml/2006/main">
  <p:tag name="AS_UNIQUEID" val="1060"/>
</p:tagLst>
</file>

<file path=ppt/tags/tag1027.xml><?xml version="1.0" encoding="utf-8"?>
<p:tagLst xmlns:p="http://schemas.openxmlformats.org/presentationml/2006/main">
  <p:tag name="AS_UNIQUEID" val="1061"/>
</p:tagLst>
</file>

<file path=ppt/tags/tag1028.xml><?xml version="1.0" encoding="utf-8"?>
<p:tagLst xmlns:p="http://schemas.openxmlformats.org/presentationml/2006/main">
  <p:tag name="AS_UNIQUEID" val="1062"/>
</p:tagLst>
</file>

<file path=ppt/tags/tag1029.xml><?xml version="1.0" encoding="utf-8"?>
<p:tagLst xmlns:p="http://schemas.openxmlformats.org/presentationml/2006/main">
  <p:tag name="AS_UNIQUEID" val="1063"/>
</p:tagLst>
</file>

<file path=ppt/tags/tag103.xml><?xml version="1.0" encoding="utf-8"?>
<p:tagLst xmlns:p="http://schemas.openxmlformats.org/presentationml/2006/main">
  <p:tag name="AS_UNIQUEID" val="177"/>
</p:tagLst>
</file>

<file path=ppt/tags/tag1030.xml><?xml version="1.0" encoding="utf-8"?>
<p:tagLst xmlns:p="http://schemas.openxmlformats.org/presentationml/2006/main">
  <p:tag name="AS_UNIQUEID" val="1064"/>
</p:tagLst>
</file>

<file path=ppt/tags/tag1031.xml><?xml version="1.0" encoding="utf-8"?>
<p:tagLst xmlns:p="http://schemas.openxmlformats.org/presentationml/2006/main">
  <p:tag name="AS_UNIQUEID" val="1065"/>
</p:tagLst>
</file>

<file path=ppt/tags/tag1032.xml><?xml version="1.0" encoding="utf-8"?>
<p:tagLst xmlns:p="http://schemas.openxmlformats.org/presentationml/2006/main">
  <p:tag name="AS_UNIQUEID" val="1066"/>
</p:tagLst>
</file>

<file path=ppt/tags/tag1033.xml><?xml version="1.0" encoding="utf-8"?>
<p:tagLst xmlns:p="http://schemas.openxmlformats.org/presentationml/2006/main">
  <p:tag name="AS_UNIQUEID" val="1067"/>
</p:tagLst>
</file>

<file path=ppt/tags/tag1034.xml><?xml version="1.0" encoding="utf-8"?>
<p:tagLst xmlns:p="http://schemas.openxmlformats.org/presentationml/2006/main">
  <p:tag name="AS_UNIQUEID" val="1068"/>
</p:tagLst>
</file>

<file path=ppt/tags/tag1035.xml><?xml version="1.0" encoding="utf-8"?>
<p:tagLst xmlns:p="http://schemas.openxmlformats.org/presentationml/2006/main">
  <p:tag name="AS_UNIQUEID" val="1069"/>
</p:tagLst>
</file>

<file path=ppt/tags/tag1036.xml><?xml version="1.0" encoding="utf-8"?>
<p:tagLst xmlns:p="http://schemas.openxmlformats.org/presentationml/2006/main">
  <p:tag name="AS_UNIQUEID" val="1070"/>
</p:tagLst>
</file>

<file path=ppt/tags/tag1037.xml><?xml version="1.0" encoding="utf-8"?>
<p:tagLst xmlns:p="http://schemas.openxmlformats.org/presentationml/2006/main">
  <p:tag name="AS_UNIQUEID" val="1071"/>
</p:tagLst>
</file>

<file path=ppt/tags/tag1038.xml><?xml version="1.0" encoding="utf-8"?>
<p:tagLst xmlns:p="http://schemas.openxmlformats.org/presentationml/2006/main">
  <p:tag name="AS_UNIQUEID" val="1072"/>
</p:tagLst>
</file>

<file path=ppt/tags/tag1039.xml><?xml version="1.0" encoding="utf-8"?>
<p:tagLst xmlns:p="http://schemas.openxmlformats.org/presentationml/2006/main">
  <p:tag name="AS_UNIQUEID" val="1073"/>
</p:tagLst>
</file>

<file path=ppt/tags/tag104.xml><?xml version="1.0" encoding="utf-8"?>
<p:tagLst xmlns:p="http://schemas.openxmlformats.org/presentationml/2006/main">
  <p:tag name="AS_UNIQUEID" val="178"/>
</p:tagLst>
</file>

<file path=ppt/tags/tag1040.xml><?xml version="1.0" encoding="utf-8"?>
<p:tagLst xmlns:p="http://schemas.openxmlformats.org/presentationml/2006/main">
  <p:tag name="AS_UNIQUEID" val="1074"/>
</p:tagLst>
</file>

<file path=ppt/tags/tag1041.xml><?xml version="1.0" encoding="utf-8"?>
<p:tagLst xmlns:p="http://schemas.openxmlformats.org/presentationml/2006/main">
  <p:tag name="AS_UNIQUEID" val="1075"/>
</p:tagLst>
</file>

<file path=ppt/tags/tag1042.xml><?xml version="1.0" encoding="utf-8"?>
<p:tagLst xmlns:p="http://schemas.openxmlformats.org/presentationml/2006/main">
  <p:tag name="AS_UNIQUEID" val="1076"/>
</p:tagLst>
</file>

<file path=ppt/tags/tag1043.xml><?xml version="1.0" encoding="utf-8"?>
<p:tagLst xmlns:p="http://schemas.openxmlformats.org/presentationml/2006/main">
  <p:tag name="AS_UNIQUEID" val="1077"/>
</p:tagLst>
</file>

<file path=ppt/tags/tag1044.xml><?xml version="1.0" encoding="utf-8"?>
<p:tagLst xmlns:p="http://schemas.openxmlformats.org/presentationml/2006/main">
  <p:tag name="AS_UNIQUEID" val="1078"/>
</p:tagLst>
</file>

<file path=ppt/tags/tag1045.xml><?xml version="1.0" encoding="utf-8"?>
<p:tagLst xmlns:p="http://schemas.openxmlformats.org/presentationml/2006/main">
  <p:tag name="AS_UNIQUEID" val="1079"/>
</p:tagLst>
</file>

<file path=ppt/tags/tag1046.xml><?xml version="1.0" encoding="utf-8"?>
<p:tagLst xmlns:p="http://schemas.openxmlformats.org/presentationml/2006/main">
  <p:tag name="AS_UNIQUEID" val="1080"/>
</p:tagLst>
</file>

<file path=ppt/tags/tag1047.xml><?xml version="1.0" encoding="utf-8"?>
<p:tagLst xmlns:p="http://schemas.openxmlformats.org/presentationml/2006/main">
  <p:tag name="AS_UNIQUEID" val="1081"/>
</p:tagLst>
</file>

<file path=ppt/tags/tag1048.xml><?xml version="1.0" encoding="utf-8"?>
<p:tagLst xmlns:p="http://schemas.openxmlformats.org/presentationml/2006/main">
  <p:tag name="AS_UNIQUEID" val="1082"/>
</p:tagLst>
</file>

<file path=ppt/tags/tag1049.xml><?xml version="1.0" encoding="utf-8"?>
<p:tagLst xmlns:p="http://schemas.openxmlformats.org/presentationml/2006/main">
  <p:tag name="AS_UNIQUEID" val="1083"/>
</p:tagLst>
</file>

<file path=ppt/tags/tag105.xml><?xml version="1.0" encoding="utf-8"?>
<p:tagLst xmlns:p="http://schemas.openxmlformats.org/presentationml/2006/main">
  <p:tag name="AS_UNIQUEID" val="179"/>
</p:tagLst>
</file>

<file path=ppt/tags/tag1050.xml><?xml version="1.0" encoding="utf-8"?>
<p:tagLst xmlns:p="http://schemas.openxmlformats.org/presentationml/2006/main">
  <p:tag name="AS_UNIQUEID" val="1084"/>
</p:tagLst>
</file>

<file path=ppt/tags/tag1051.xml><?xml version="1.0" encoding="utf-8"?>
<p:tagLst xmlns:p="http://schemas.openxmlformats.org/presentationml/2006/main">
  <p:tag name="AS_UNIQUEID" val="71"/>
</p:tagLst>
</file>

<file path=ppt/tags/tag1052.xml><?xml version="1.0" encoding="utf-8"?>
<p:tagLst xmlns:p="http://schemas.openxmlformats.org/presentationml/2006/main">
  <p:tag name="AS_UNIQUEID" val="1085"/>
</p:tagLst>
</file>

<file path=ppt/tags/tag1053.xml><?xml version="1.0" encoding="utf-8"?>
<p:tagLst xmlns:p="http://schemas.openxmlformats.org/presentationml/2006/main">
  <p:tag name="AS_UNIQUEID" val="1086"/>
</p:tagLst>
</file>

<file path=ppt/tags/tag1054.xml><?xml version="1.0" encoding="utf-8"?>
<p:tagLst xmlns:p="http://schemas.openxmlformats.org/presentationml/2006/main">
  <p:tag name="AS_UNIQUEID" val="74"/>
</p:tagLst>
</file>

<file path=ppt/tags/tag1055.xml><?xml version="1.0" encoding="utf-8"?>
<p:tagLst xmlns:p="http://schemas.openxmlformats.org/presentationml/2006/main">
  <p:tag name="AS_UNIQUEID" val="1087"/>
</p:tagLst>
</file>

<file path=ppt/tags/tag1056.xml><?xml version="1.0" encoding="utf-8"?>
<p:tagLst xmlns:p="http://schemas.openxmlformats.org/presentationml/2006/main">
  <p:tag name="AS_UNIQUEID" val="1088"/>
</p:tagLst>
</file>

<file path=ppt/tags/tag1057.xml><?xml version="1.0" encoding="utf-8"?>
<p:tagLst xmlns:p="http://schemas.openxmlformats.org/presentationml/2006/main">
  <p:tag name="AS_UNIQUEID" val="68"/>
</p:tagLst>
</file>

<file path=ppt/tags/tag1058.xml><?xml version="1.0" encoding="utf-8"?>
<p:tagLst xmlns:p="http://schemas.openxmlformats.org/presentationml/2006/main">
  <p:tag name="AS_UNIQUEID" val="68"/>
</p:tagLst>
</file>

<file path=ppt/tags/tag1059.xml><?xml version="1.0" encoding="utf-8"?>
<p:tagLst xmlns:p="http://schemas.openxmlformats.org/presentationml/2006/main">
  <p:tag name="AS_UNIQUEID" val="1089"/>
</p:tagLst>
</file>

<file path=ppt/tags/tag106.xml><?xml version="1.0" encoding="utf-8"?>
<p:tagLst xmlns:p="http://schemas.openxmlformats.org/presentationml/2006/main">
  <p:tag name="AS_UNIQUEID" val="180"/>
</p:tagLst>
</file>

<file path=ppt/tags/tag1060.xml><?xml version="1.0" encoding="utf-8"?>
<p:tagLst xmlns:p="http://schemas.openxmlformats.org/presentationml/2006/main">
  <p:tag name="AS_UNIQUEID" val="1090"/>
</p:tagLst>
</file>

<file path=ppt/tags/tag1061.xml><?xml version="1.0" encoding="utf-8"?>
<p:tagLst xmlns:p="http://schemas.openxmlformats.org/presentationml/2006/main">
  <p:tag name="AS_UNIQUEID" val="1091"/>
</p:tagLst>
</file>

<file path=ppt/tags/tag1062.xml><?xml version="1.0" encoding="utf-8"?>
<p:tagLst xmlns:p="http://schemas.openxmlformats.org/presentationml/2006/main">
  <p:tag name="AS_UNIQUEID" val="70"/>
</p:tagLst>
</file>

<file path=ppt/tags/tag1063.xml><?xml version="1.0" encoding="utf-8"?>
<p:tagLst xmlns:p="http://schemas.openxmlformats.org/presentationml/2006/main">
  <p:tag name="AS_UNIQUEID" val="70"/>
</p:tagLst>
</file>

<file path=ppt/tags/tag1064.xml><?xml version="1.0" encoding="utf-8"?>
<p:tagLst xmlns:p="http://schemas.openxmlformats.org/presentationml/2006/main">
  <p:tag name="AS_UNIQUEID" val="1092"/>
</p:tagLst>
</file>

<file path=ppt/tags/tag1065.xml><?xml version="1.0" encoding="utf-8"?>
<p:tagLst xmlns:p="http://schemas.openxmlformats.org/presentationml/2006/main">
  <p:tag name="AS_UNIQUEID" val="1093"/>
</p:tagLst>
</file>

<file path=ppt/tags/tag1066.xml><?xml version="1.0" encoding="utf-8"?>
<p:tagLst xmlns:p="http://schemas.openxmlformats.org/presentationml/2006/main">
  <p:tag name="AS_UNIQUEID" val="1094"/>
</p:tagLst>
</file>

<file path=ppt/tags/tag1067.xml><?xml version="1.0" encoding="utf-8"?>
<p:tagLst xmlns:p="http://schemas.openxmlformats.org/presentationml/2006/main">
  <p:tag name="AS_UNIQUEID" val="73"/>
</p:tagLst>
</file>

<file path=ppt/tags/tag1068.xml><?xml version="1.0" encoding="utf-8"?>
<p:tagLst xmlns:p="http://schemas.openxmlformats.org/presentationml/2006/main">
  <p:tag name="AS_UNIQUEID" val="73"/>
</p:tagLst>
</file>

<file path=ppt/tags/tag1069.xml><?xml version="1.0" encoding="utf-8"?>
<p:tagLst xmlns:p="http://schemas.openxmlformats.org/presentationml/2006/main">
  <p:tag name="AS_UNIQUEID" val="1095"/>
</p:tagLst>
</file>

<file path=ppt/tags/tag107.xml><?xml version="1.0" encoding="utf-8"?>
<p:tagLst xmlns:p="http://schemas.openxmlformats.org/presentationml/2006/main">
  <p:tag name="AS_UNIQUEID" val="181"/>
</p:tagLst>
</file>

<file path=ppt/tags/tag1070.xml><?xml version="1.0" encoding="utf-8"?>
<p:tagLst xmlns:p="http://schemas.openxmlformats.org/presentationml/2006/main">
  <p:tag name="AS_UNIQUEID" val="1096"/>
</p:tagLst>
</file>

<file path=ppt/tags/tag1071.xml><?xml version="1.0" encoding="utf-8"?>
<p:tagLst xmlns:p="http://schemas.openxmlformats.org/presentationml/2006/main">
  <p:tag name="AS_UNIQUEID" val="1097"/>
</p:tagLst>
</file>

<file path=ppt/tags/tag1072.xml><?xml version="1.0" encoding="utf-8"?>
<p:tagLst xmlns:p="http://schemas.openxmlformats.org/presentationml/2006/main">
  <p:tag name="AS_UNIQUEID" val="1098"/>
</p:tagLst>
</file>

<file path=ppt/tags/tag1073.xml><?xml version="1.0" encoding="utf-8"?>
<p:tagLst xmlns:p="http://schemas.openxmlformats.org/presentationml/2006/main">
  <p:tag name="AS_UNIQUEID" val="1099"/>
</p:tagLst>
</file>

<file path=ppt/tags/tag1074.xml><?xml version="1.0" encoding="utf-8"?>
<p:tagLst xmlns:p="http://schemas.openxmlformats.org/presentationml/2006/main">
  <p:tag name="AS_UNIQUEID" val="1100"/>
</p:tagLst>
</file>

<file path=ppt/tags/tag1075.xml><?xml version="1.0" encoding="utf-8"?>
<p:tagLst xmlns:p="http://schemas.openxmlformats.org/presentationml/2006/main">
  <p:tag name="AS_UNIQUEID" val="1101"/>
</p:tagLst>
</file>

<file path=ppt/tags/tag1076.xml><?xml version="1.0" encoding="utf-8"?>
<p:tagLst xmlns:p="http://schemas.openxmlformats.org/presentationml/2006/main">
  <p:tag name="AS_UNIQUEID" val="1102"/>
</p:tagLst>
</file>

<file path=ppt/tags/tag1077.xml><?xml version="1.0" encoding="utf-8"?>
<p:tagLst xmlns:p="http://schemas.openxmlformats.org/presentationml/2006/main">
  <p:tag name="AS_UNIQUEID" val="1103"/>
</p:tagLst>
</file>

<file path=ppt/tags/tag1078.xml><?xml version="1.0" encoding="utf-8"?>
<p:tagLst xmlns:p="http://schemas.openxmlformats.org/presentationml/2006/main">
  <p:tag name="AS_UNIQUEID" val="1104"/>
</p:tagLst>
</file>

<file path=ppt/tags/tag1079.xml><?xml version="1.0" encoding="utf-8"?>
<p:tagLst xmlns:p="http://schemas.openxmlformats.org/presentationml/2006/main">
  <p:tag name="AS_UNIQUEID" val="1105"/>
</p:tagLst>
</file>

<file path=ppt/tags/tag108.xml><?xml version="1.0" encoding="utf-8"?>
<p:tagLst xmlns:p="http://schemas.openxmlformats.org/presentationml/2006/main">
  <p:tag name="AS_UNIQUEID" val="182"/>
</p:tagLst>
</file>

<file path=ppt/tags/tag1080.xml><?xml version="1.0" encoding="utf-8"?>
<p:tagLst xmlns:p="http://schemas.openxmlformats.org/presentationml/2006/main">
  <p:tag name="AS_UNIQUEID" val="1106"/>
</p:tagLst>
</file>

<file path=ppt/tags/tag1081.xml><?xml version="1.0" encoding="utf-8"?>
<p:tagLst xmlns:p="http://schemas.openxmlformats.org/presentationml/2006/main">
  <p:tag name="AS_UNIQUEID" val="1107"/>
</p:tagLst>
</file>

<file path=ppt/tags/tag1082.xml><?xml version="1.0" encoding="utf-8"?>
<p:tagLst xmlns:p="http://schemas.openxmlformats.org/presentationml/2006/main">
  <p:tag name="AS_UNIQUEID" val="1108"/>
</p:tagLst>
</file>

<file path=ppt/tags/tag1083.xml><?xml version="1.0" encoding="utf-8"?>
<p:tagLst xmlns:p="http://schemas.openxmlformats.org/presentationml/2006/main">
  <p:tag name="AS_UNIQUEID" val="1109"/>
</p:tagLst>
</file>

<file path=ppt/tags/tag1084.xml><?xml version="1.0" encoding="utf-8"?>
<p:tagLst xmlns:p="http://schemas.openxmlformats.org/presentationml/2006/main">
  <p:tag name="AS_UNIQUEID" val="1110"/>
</p:tagLst>
</file>

<file path=ppt/tags/tag1085.xml><?xml version="1.0" encoding="utf-8"?>
<p:tagLst xmlns:p="http://schemas.openxmlformats.org/presentationml/2006/main">
  <p:tag name="AS_UNIQUEID" val="1111"/>
</p:tagLst>
</file>

<file path=ppt/tags/tag1086.xml><?xml version="1.0" encoding="utf-8"?>
<p:tagLst xmlns:p="http://schemas.openxmlformats.org/presentationml/2006/main">
  <p:tag name="AS_UNIQUEID" val="1112"/>
</p:tagLst>
</file>

<file path=ppt/tags/tag1087.xml><?xml version="1.0" encoding="utf-8"?>
<p:tagLst xmlns:p="http://schemas.openxmlformats.org/presentationml/2006/main">
  <p:tag name="AS_UNIQUEID" val="1113"/>
</p:tagLst>
</file>

<file path=ppt/tags/tag1088.xml><?xml version="1.0" encoding="utf-8"?>
<p:tagLst xmlns:p="http://schemas.openxmlformats.org/presentationml/2006/main">
  <p:tag name="AS_UNIQUEID" val="1114"/>
</p:tagLst>
</file>

<file path=ppt/tags/tag1089.xml><?xml version="1.0" encoding="utf-8"?>
<p:tagLst xmlns:p="http://schemas.openxmlformats.org/presentationml/2006/main">
  <p:tag name="AS_UNIQUEID" val="1115"/>
</p:tagLst>
</file>

<file path=ppt/tags/tag109.xml><?xml version="1.0" encoding="utf-8"?>
<p:tagLst xmlns:p="http://schemas.openxmlformats.org/presentationml/2006/main">
  <p:tag name="AS_UNIQUEID" val="183"/>
</p:tagLst>
</file>

<file path=ppt/tags/tag1090.xml><?xml version="1.0" encoding="utf-8"?>
<p:tagLst xmlns:p="http://schemas.openxmlformats.org/presentationml/2006/main">
  <p:tag name="AS_UNIQUEID" val="1116"/>
</p:tagLst>
</file>

<file path=ppt/tags/tag1091.xml><?xml version="1.0" encoding="utf-8"?>
<p:tagLst xmlns:p="http://schemas.openxmlformats.org/presentationml/2006/main">
  <p:tag name="AS_UNIQUEID" val="1117"/>
</p:tagLst>
</file>

<file path=ppt/tags/tag1092.xml><?xml version="1.0" encoding="utf-8"?>
<p:tagLst xmlns:p="http://schemas.openxmlformats.org/presentationml/2006/main">
  <p:tag name="AS_UNIQUEID" val="1118"/>
</p:tagLst>
</file>

<file path=ppt/tags/tag1093.xml><?xml version="1.0" encoding="utf-8"?>
<p:tagLst xmlns:p="http://schemas.openxmlformats.org/presentationml/2006/main">
  <p:tag name="AS_UNIQUEID" val="1119"/>
</p:tagLst>
</file>

<file path=ppt/tags/tag1094.xml><?xml version="1.0" encoding="utf-8"?>
<p:tagLst xmlns:p="http://schemas.openxmlformats.org/presentationml/2006/main">
  <p:tag name="AS_UNIQUEID" val="1120"/>
</p:tagLst>
</file>

<file path=ppt/tags/tag1095.xml><?xml version="1.0" encoding="utf-8"?>
<p:tagLst xmlns:p="http://schemas.openxmlformats.org/presentationml/2006/main">
  <p:tag name="AS_UNIQUEID" val="1121"/>
</p:tagLst>
</file>

<file path=ppt/tags/tag1096.xml><?xml version="1.0" encoding="utf-8"?>
<p:tagLst xmlns:p="http://schemas.openxmlformats.org/presentationml/2006/main">
  <p:tag name="AS_UNIQUEID" val="1122"/>
</p:tagLst>
</file>

<file path=ppt/tags/tag1097.xml><?xml version="1.0" encoding="utf-8"?>
<p:tagLst xmlns:p="http://schemas.openxmlformats.org/presentationml/2006/main">
  <p:tag name="AS_UNIQUEID" val="1123"/>
</p:tagLst>
</file>

<file path=ppt/tags/tag1098.xml><?xml version="1.0" encoding="utf-8"?>
<p:tagLst xmlns:p="http://schemas.openxmlformats.org/presentationml/2006/main">
  <p:tag name="AS_UNIQUEID" val="1124"/>
</p:tagLst>
</file>

<file path=ppt/tags/tag1099.xml><?xml version="1.0" encoding="utf-8"?>
<p:tagLst xmlns:p="http://schemas.openxmlformats.org/presentationml/2006/main">
  <p:tag name="AS_UNIQUEID" val="1125"/>
</p:tagLst>
</file>

<file path=ppt/tags/tag11.xml><?xml version="1.0" encoding="utf-8"?>
<p:tagLst xmlns:p="http://schemas.openxmlformats.org/presentationml/2006/main">
  <p:tag name="AS_UNIQUEID" val="85"/>
</p:tagLst>
</file>

<file path=ppt/tags/tag110.xml><?xml version="1.0" encoding="utf-8"?>
<p:tagLst xmlns:p="http://schemas.openxmlformats.org/presentationml/2006/main">
  <p:tag name="AS_UNIQUEID" val="184"/>
</p:tagLst>
</file>

<file path=ppt/tags/tag1100.xml><?xml version="1.0" encoding="utf-8"?>
<p:tagLst xmlns:p="http://schemas.openxmlformats.org/presentationml/2006/main">
  <p:tag name="AS_UNIQUEID" val="1126"/>
</p:tagLst>
</file>

<file path=ppt/tags/tag1101.xml><?xml version="1.0" encoding="utf-8"?>
<p:tagLst xmlns:p="http://schemas.openxmlformats.org/presentationml/2006/main">
  <p:tag name="AS_UNIQUEID" val="1127"/>
</p:tagLst>
</file>

<file path=ppt/tags/tag1102.xml><?xml version="1.0" encoding="utf-8"?>
<p:tagLst xmlns:p="http://schemas.openxmlformats.org/presentationml/2006/main">
  <p:tag name="AS_UNIQUEID" val="1128"/>
</p:tagLst>
</file>

<file path=ppt/tags/tag1103.xml><?xml version="1.0" encoding="utf-8"?>
<p:tagLst xmlns:p="http://schemas.openxmlformats.org/presentationml/2006/main">
  <p:tag name="AS_UNIQUEID" val="1129"/>
</p:tagLst>
</file>

<file path=ppt/tags/tag1104.xml><?xml version="1.0" encoding="utf-8"?>
<p:tagLst xmlns:p="http://schemas.openxmlformats.org/presentationml/2006/main">
  <p:tag name="AS_UNIQUEID" val="1130"/>
</p:tagLst>
</file>

<file path=ppt/tags/tag1105.xml><?xml version="1.0" encoding="utf-8"?>
<p:tagLst xmlns:p="http://schemas.openxmlformats.org/presentationml/2006/main">
  <p:tag name="AS_UNIQUEID" val="1131"/>
</p:tagLst>
</file>

<file path=ppt/tags/tag1106.xml><?xml version="1.0" encoding="utf-8"?>
<p:tagLst xmlns:p="http://schemas.openxmlformats.org/presentationml/2006/main">
  <p:tag name="AS_UNIQUEID" val="1132"/>
</p:tagLst>
</file>

<file path=ppt/tags/tag1107.xml><?xml version="1.0" encoding="utf-8"?>
<p:tagLst xmlns:p="http://schemas.openxmlformats.org/presentationml/2006/main">
  <p:tag name="AS_UNIQUEID" val="1133"/>
</p:tagLst>
</file>

<file path=ppt/tags/tag1108.xml><?xml version="1.0" encoding="utf-8"?>
<p:tagLst xmlns:p="http://schemas.openxmlformats.org/presentationml/2006/main">
  <p:tag name="AS_UNIQUEID" val="1134"/>
</p:tagLst>
</file>

<file path=ppt/tags/tag1109.xml><?xml version="1.0" encoding="utf-8"?>
<p:tagLst xmlns:p="http://schemas.openxmlformats.org/presentationml/2006/main">
  <p:tag name="AS_UNIQUEID" val="1135"/>
</p:tagLst>
</file>

<file path=ppt/tags/tag111.xml><?xml version="1.0" encoding="utf-8"?>
<p:tagLst xmlns:p="http://schemas.openxmlformats.org/presentationml/2006/main">
  <p:tag name="AS_UNIQUEID" val="185"/>
</p:tagLst>
</file>

<file path=ppt/tags/tag1110.xml><?xml version="1.0" encoding="utf-8"?>
<p:tagLst xmlns:p="http://schemas.openxmlformats.org/presentationml/2006/main">
  <p:tag name="AS_UNIQUEID" val="1136"/>
</p:tagLst>
</file>

<file path=ppt/tags/tag1111.xml><?xml version="1.0" encoding="utf-8"?>
<p:tagLst xmlns:p="http://schemas.openxmlformats.org/presentationml/2006/main">
  <p:tag name="AS_UNIQUEID" val="1137"/>
</p:tagLst>
</file>

<file path=ppt/tags/tag1112.xml><?xml version="1.0" encoding="utf-8"?>
<p:tagLst xmlns:p="http://schemas.openxmlformats.org/presentationml/2006/main">
  <p:tag name="AS_UNIQUEID" val="1138"/>
</p:tagLst>
</file>

<file path=ppt/tags/tag1113.xml><?xml version="1.0" encoding="utf-8"?>
<p:tagLst xmlns:p="http://schemas.openxmlformats.org/presentationml/2006/main">
  <p:tag name="AS_UNIQUEID" val="1139"/>
</p:tagLst>
</file>

<file path=ppt/tags/tag1114.xml><?xml version="1.0" encoding="utf-8"?>
<p:tagLst xmlns:p="http://schemas.openxmlformats.org/presentationml/2006/main">
  <p:tag name="AS_UNIQUEID" val="1140"/>
</p:tagLst>
</file>

<file path=ppt/tags/tag1115.xml><?xml version="1.0" encoding="utf-8"?>
<p:tagLst xmlns:p="http://schemas.openxmlformats.org/presentationml/2006/main">
  <p:tag name="AS_UNIQUEID" val="1141"/>
</p:tagLst>
</file>

<file path=ppt/tags/tag1116.xml><?xml version="1.0" encoding="utf-8"?>
<p:tagLst xmlns:p="http://schemas.openxmlformats.org/presentationml/2006/main">
  <p:tag name="AS_UNIQUEID" val="1142"/>
</p:tagLst>
</file>

<file path=ppt/tags/tag1117.xml><?xml version="1.0" encoding="utf-8"?>
<p:tagLst xmlns:p="http://schemas.openxmlformats.org/presentationml/2006/main">
  <p:tag name="AS_UNIQUEID" val="1143"/>
</p:tagLst>
</file>

<file path=ppt/tags/tag1118.xml><?xml version="1.0" encoding="utf-8"?>
<p:tagLst xmlns:p="http://schemas.openxmlformats.org/presentationml/2006/main">
  <p:tag name="AS_UNIQUEID" val="1144"/>
</p:tagLst>
</file>

<file path=ppt/tags/tag1119.xml><?xml version="1.0" encoding="utf-8"?>
<p:tagLst xmlns:p="http://schemas.openxmlformats.org/presentationml/2006/main">
  <p:tag name="AS_UNIQUEID" val="1145"/>
</p:tagLst>
</file>

<file path=ppt/tags/tag112.xml><?xml version="1.0" encoding="utf-8"?>
<p:tagLst xmlns:p="http://schemas.openxmlformats.org/presentationml/2006/main">
  <p:tag name="AS_UNIQUEID" val="186"/>
</p:tagLst>
</file>

<file path=ppt/tags/tag1120.xml><?xml version="1.0" encoding="utf-8"?>
<p:tagLst xmlns:p="http://schemas.openxmlformats.org/presentationml/2006/main">
  <p:tag name="AS_UNIQUEID" val="1146"/>
</p:tagLst>
</file>

<file path=ppt/tags/tag1121.xml><?xml version="1.0" encoding="utf-8"?>
<p:tagLst xmlns:p="http://schemas.openxmlformats.org/presentationml/2006/main">
  <p:tag name="AS_UNIQUEID" val="1147"/>
</p:tagLst>
</file>

<file path=ppt/tags/tag1122.xml><?xml version="1.0" encoding="utf-8"?>
<p:tagLst xmlns:p="http://schemas.openxmlformats.org/presentationml/2006/main">
  <p:tag name="AS_UNIQUEID" val="62"/>
</p:tagLst>
</file>

<file path=ppt/tags/tag1123.xml><?xml version="1.0" encoding="utf-8"?>
<p:tagLst xmlns:p="http://schemas.openxmlformats.org/presentationml/2006/main">
  <p:tag name="AS_UNIQUEID" val="63"/>
</p:tagLst>
</file>

<file path=ppt/tags/tag1124.xml><?xml version="1.0" encoding="utf-8"?>
<p:tagLst xmlns:p="http://schemas.openxmlformats.org/presentationml/2006/main">
  <p:tag name="AS_UNIQUEID" val="64"/>
</p:tagLst>
</file>

<file path=ppt/tags/tag1125.xml><?xml version="1.0" encoding="utf-8"?>
<p:tagLst xmlns:p="http://schemas.openxmlformats.org/presentationml/2006/main">
  <p:tag name="AS_UNIQUEID" val="65"/>
</p:tagLst>
</file>

<file path=ppt/tags/tag1126.xml><?xml version="1.0" encoding="utf-8"?>
<p:tagLst xmlns:p="http://schemas.openxmlformats.org/presentationml/2006/main">
  <p:tag name="AS_UNIQUEID" val="1148"/>
</p:tagLst>
</file>

<file path=ppt/tags/tag1127.xml><?xml version="1.0" encoding="utf-8"?>
<p:tagLst xmlns:p="http://schemas.openxmlformats.org/presentationml/2006/main">
  <p:tag name="AS_OS" val="Unix 3.10 unknown"/>
  <p:tag name="AS_RELEASE_DATE" val="2020.11.30"/>
  <p:tag name="AS_TITLE" val="Aspose.Slides for Java"/>
  <p:tag name="AS_VERSION" val="20.11"/>
</p:tagLst>
</file>

<file path=ppt/tags/tag113.xml><?xml version="1.0" encoding="utf-8"?>
<p:tagLst xmlns:p="http://schemas.openxmlformats.org/presentationml/2006/main">
  <p:tag name="AS_UNIQUEID" val="187"/>
</p:tagLst>
</file>

<file path=ppt/tags/tag114.xml><?xml version="1.0" encoding="utf-8"?>
<p:tagLst xmlns:p="http://schemas.openxmlformats.org/presentationml/2006/main">
  <p:tag name="AS_UNIQUEID" val="188"/>
</p:tagLst>
</file>

<file path=ppt/tags/tag115.xml><?xml version="1.0" encoding="utf-8"?>
<p:tagLst xmlns:p="http://schemas.openxmlformats.org/presentationml/2006/main">
  <p:tag name="AS_UNIQUEID" val="189"/>
</p:tagLst>
</file>

<file path=ppt/tags/tag116.xml><?xml version="1.0" encoding="utf-8"?>
<p:tagLst xmlns:p="http://schemas.openxmlformats.org/presentationml/2006/main">
  <p:tag name="AS_UNIQUEID" val="190"/>
</p:tagLst>
</file>

<file path=ppt/tags/tag117.xml><?xml version="1.0" encoding="utf-8"?>
<p:tagLst xmlns:p="http://schemas.openxmlformats.org/presentationml/2006/main">
  <p:tag name="AS_UNIQUEID" val="191"/>
</p:tagLst>
</file>

<file path=ppt/tags/tag118.xml><?xml version="1.0" encoding="utf-8"?>
<p:tagLst xmlns:p="http://schemas.openxmlformats.org/presentationml/2006/main">
  <p:tag name="AS_UNIQUEID" val="192"/>
</p:tagLst>
</file>

<file path=ppt/tags/tag119.xml><?xml version="1.0" encoding="utf-8"?>
<p:tagLst xmlns:p="http://schemas.openxmlformats.org/presentationml/2006/main">
  <p:tag name="AS_UNIQUEID" val="193"/>
</p:tagLst>
</file>

<file path=ppt/tags/tag12.xml><?xml version="1.0" encoding="utf-8"?>
<p:tagLst xmlns:p="http://schemas.openxmlformats.org/presentationml/2006/main">
  <p:tag name="AS_UNIQUEID" val="86"/>
</p:tagLst>
</file>

<file path=ppt/tags/tag120.xml><?xml version="1.0" encoding="utf-8"?>
<p:tagLst xmlns:p="http://schemas.openxmlformats.org/presentationml/2006/main">
  <p:tag name="AS_UNIQUEID" val="194"/>
</p:tagLst>
</file>

<file path=ppt/tags/tag121.xml><?xml version="1.0" encoding="utf-8"?>
<p:tagLst xmlns:p="http://schemas.openxmlformats.org/presentationml/2006/main">
  <p:tag name="AS_UNIQUEID" val="195"/>
</p:tagLst>
</file>

<file path=ppt/tags/tag122.xml><?xml version="1.0" encoding="utf-8"?>
<p:tagLst xmlns:p="http://schemas.openxmlformats.org/presentationml/2006/main">
  <p:tag name="AS_UNIQUEID" val="196"/>
</p:tagLst>
</file>

<file path=ppt/tags/tag123.xml><?xml version="1.0" encoding="utf-8"?>
<p:tagLst xmlns:p="http://schemas.openxmlformats.org/presentationml/2006/main">
  <p:tag name="AS_UNIQUEID" val="197"/>
</p:tagLst>
</file>

<file path=ppt/tags/tag124.xml><?xml version="1.0" encoding="utf-8"?>
<p:tagLst xmlns:p="http://schemas.openxmlformats.org/presentationml/2006/main">
  <p:tag name="AS_UNIQUEID" val="198"/>
</p:tagLst>
</file>

<file path=ppt/tags/tag125.xml><?xml version="1.0" encoding="utf-8"?>
<p:tagLst xmlns:p="http://schemas.openxmlformats.org/presentationml/2006/main">
  <p:tag name="AS_UNIQUEID" val="199"/>
</p:tagLst>
</file>

<file path=ppt/tags/tag126.xml><?xml version="1.0" encoding="utf-8"?>
<p:tagLst xmlns:p="http://schemas.openxmlformats.org/presentationml/2006/main">
  <p:tag name="AS_UNIQUEID" val="200"/>
</p:tagLst>
</file>

<file path=ppt/tags/tag127.xml><?xml version="1.0" encoding="utf-8"?>
<p:tagLst xmlns:p="http://schemas.openxmlformats.org/presentationml/2006/main">
  <p:tag name="AS_UNIQUEID" val="201"/>
</p:tagLst>
</file>

<file path=ppt/tags/tag128.xml><?xml version="1.0" encoding="utf-8"?>
<p:tagLst xmlns:p="http://schemas.openxmlformats.org/presentationml/2006/main">
  <p:tag name="AS_UNIQUEID" val="202"/>
</p:tagLst>
</file>

<file path=ppt/tags/tag129.xml><?xml version="1.0" encoding="utf-8"?>
<p:tagLst xmlns:p="http://schemas.openxmlformats.org/presentationml/2006/main">
  <p:tag name="AS_UNIQUEID" val="203"/>
</p:tagLst>
</file>

<file path=ppt/tags/tag13.xml><?xml version="1.0" encoding="utf-8"?>
<p:tagLst xmlns:p="http://schemas.openxmlformats.org/presentationml/2006/main">
  <p:tag name="AS_UNIQUEID" val="87"/>
</p:tagLst>
</file>

<file path=ppt/tags/tag130.xml><?xml version="1.0" encoding="utf-8"?>
<p:tagLst xmlns:p="http://schemas.openxmlformats.org/presentationml/2006/main">
  <p:tag name="AS_UNIQUEID" val="204"/>
</p:tagLst>
</file>

<file path=ppt/tags/tag131.xml><?xml version="1.0" encoding="utf-8"?>
<p:tagLst xmlns:p="http://schemas.openxmlformats.org/presentationml/2006/main">
  <p:tag name="AS_UNIQUEID" val="205"/>
</p:tagLst>
</file>

<file path=ppt/tags/tag132.xml><?xml version="1.0" encoding="utf-8"?>
<p:tagLst xmlns:p="http://schemas.openxmlformats.org/presentationml/2006/main">
  <p:tag name="AS_UNIQUEID" val="206"/>
</p:tagLst>
</file>

<file path=ppt/tags/tag133.xml><?xml version="1.0" encoding="utf-8"?>
<p:tagLst xmlns:p="http://schemas.openxmlformats.org/presentationml/2006/main">
  <p:tag name="AS_UNIQUEID" val="207"/>
</p:tagLst>
</file>

<file path=ppt/tags/tag134.xml><?xml version="1.0" encoding="utf-8"?>
<p:tagLst xmlns:p="http://schemas.openxmlformats.org/presentationml/2006/main">
  <p:tag name="AS_UNIQUEID" val="208"/>
</p:tagLst>
</file>

<file path=ppt/tags/tag135.xml><?xml version="1.0" encoding="utf-8"?>
<p:tagLst xmlns:p="http://schemas.openxmlformats.org/presentationml/2006/main">
  <p:tag name="AS_UNIQUEID" val="209"/>
</p:tagLst>
</file>

<file path=ppt/tags/tag136.xml><?xml version="1.0" encoding="utf-8"?>
<p:tagLst xmlns:p="http://schemas.openxmlformats.org/presentationml/2006/main">
  <p:tag name="AS_UNIQUEID" val="210"/>
</p:tagLst>
</file>

<file path=ppt/tags/tag137.xml><?xml version="1.0" encoding="utf-8"?>
<p:tagLst xmlns:p="http://schemas.openxmlformats.org/presentationml/2006/main">
  <p:tag name="AS_UNIQUEID" val="211"/>
</p:tagLst>
</file>

<file path=ppt/tags/tag138.xml><?xml version="1.0" encoding="utf-8"?>
<p:tagLst xmlns:p="http://schemas.openxmlformats.org/presentationml/2006/main">
  <p:tag name="AS_UNIQUEID" val="212"/>
</p:tagLst>
</file>

<file path=ppt/tags/tag139.xml><?xml version="1.0" encoding="utf-8"?>
<p:tagLst xmlns:p="http://schemas.openxmlformats.org/presentationml/2006/main">
  <p:tag name="AS_UNIQUEID" val="213"/>
</p:tagLst>
</file>

<file path=ppt/tags/tag14.xml><?xml version="1.0" encoding="utf-8"?>
<p:tagLst xmlns:p="http://schemas.openxmlformats.org/presentationml/2006/main">
  <p:tag name="AS_UNIQUEID" val="88"/>
</p:tagLst>
</file>

<file path=ppt/tags/tag140.xml><?xml version="1.0" encoding="utf-8"?>
<p:tagLst xmlns:p="http://schemas.openxmlformats.org/presentationml/2006/main">
  <p:tag name="AS_UNIQUEID" val="214"/>
</p:tagLst>
</file>

<file path=ppt/tags/tag141.xml><?xml version="1.0" encoding="utf-8"?>
<p:tagLst xmlns:p="http://schemas.openxmlformats.org/presentationml/2006/main">
  <p:tag name="AS_UNIQUEID" val="215"/>
</p:tagLst>
</file>

<file path=ppt/tags/tag142.xml><?xml version="1.0" encoding="utf-8"?>
<p:tagLst xmlns:p="http://schemas.openxmlformats.org/presentationml/2006/main">
  <p:tag name="AS_UNIQUEID" val="216"/>
</p:tagLst>
</file>

<file path=ppt/tags/tag143.xml><?xml version="1.0" encoding="utf-8"?>
<p:tagLst xmlns:p="http://schemas.openxmlformats.org/presentationml/2006/main">
  <p:tag name="AS_UNIQUEID" val="217"/>
</p:tagLst>
</file>

<file path=ppt/tags/tag144.xml><?xml version="1.0" encoding="utf-8"?>
<p:tagLst xmlns:p="http://schemas.openxmlformats.org/presentationml/2006/main">
  <p:tag name="AS_UNIQUEID" val="218"/>
</p:tagLst>
</file>

<file path=ppt/tags/tag145.xml><?xml version="1.0" encoding="utf-8"?>
<p:tagLst xmlns:p="http://schemas.openxmlformats.org/presentationml/2006/main">
  <p:tag name="AS_UNIQUEID" val="219"/>
</p:tagLst>
</file>

<file path=ppt/tags/tag146.xml><?xml version="1.0" encoding="utf-8"?>
<p:tagLst xmlns:p="http://schemas.openxmlformats.org/presentationml/2006/main">
  <p:tag name="AS_UNIQUEID" val="220"/>
</p:tagLst>
</file>

<file path=ppt/tags/tag147.xml><?xml version="1.0" encoding="utf-8"?>
<p:tagLst xmlns:p="http://schemas.openxmlformats.org/presentationml/2006/main">
  <p:tag name="AS_UNIQUEID" val="221"/>
</p:tagLst>
</file>

<file path=ppt/tags/tag148.xml><?xml version="1.0" encoding="utf-8"?>
<p:tagLst xmlns:p="http://schemas.openxmlformats.org/presentationml/2006/main">
  <p:tag name="AS_UNIQUEID" val="222"/>
</p:tagLst>
</file>

<file path=ppt/tags/tag149.xml><?xml version="1.0" encoding="utf-8"?>
<p:tagLst xmlns:p="http://schemas.openxmlformats.org/presentationml/2006/main">
  <p:tag name="AS_UNIQUEID" val="223"/>
</p:tagLst>
</file>

<file path=ppt/tags/tag15.xml><?xml version="1.0" encoding="utf-8"?>
<p:tagLst xmlns:p="http://schemas.openxmlformats.org/presentationml/2006/main">
  <p:tag name="AS_UNIQUEID" val="89"/>
</p:tagLst>
</file>

<file path=ppt/tags/tag150.xml><?xml version="1.0" encoding="utf-8"?>
<p:tagLst xmlns:p="http://schemas.openxmlformats.org/presentationml/2006/main">
  <p:tag name="AS_UNIQUEID" val="224"/>
</p:tagLst>
</file>

<file path=ppt/tags/tag151.xml><?xml version="1.0" encoding="utf-8"?>
<p:tagLst xmlns:p="http://schemas.openxmlformats.org/presentationml/2006/main">
  <p:tag name="AS_UNIQUEID" val="225"/>
</p:tagLst>
</file>

<file path=ppt/tags/tag152.xml><?xml version="1.0" encoding="utf-8"?>
<p:tagLst xmlns:p="http://schemas.openxmlformats.org/presentationml/2006/main">
  <p:tag name="AS_UNIQUEID" val="226"/>
</p:tagLst>
</file>

<file path=ppt/tags/tag153.xml><?xml version="1.0" encoding="utf-8"?>
<p:tagLst xmlns:p="http://schemas.openxmlformats.org/presentationml/2006/main">
  <p:tag name="AS_UNIQUEID" val="227"/>
</p:tagLst>
</file>

<file path=ppt/tags/tag154.xml><?xml version="1.0" encoding="utf-8"?>
<p:tagLst xmlns:p="http://schemas.openxmlformats.org/presentationml/2006/main">
  <p:tag name="AS_UNIQUEID" val="228"/>
</p:tagLst>
</file>

<file path=ppt/tags/tag155.xml><?xml version="1.0" encoding="utf-8"?>
<p:tagLst xmlns:p="http://schemas.openxmlformats.org/presentationml/2006/main">
  <p:tag name="AS_UNIQUEID" val="229"/>
</p:tagLst>
</file>

<file path=ppt/tags/tag156.xml><?xml version="1.0" encoding="utf-8"?>
<p:tagLst xmlns:p="http://schemas.openxmlformats.org/presentationml/2006/main">
  <p:tag name="AS_UNIQUEID" val="230"/>
</p:tagLst>
</file>

<file path=ppt/tags/tag157.xml><?xml version="1.0" encoding="utf-8"?>
<p:tagLst xmlns:p="http://schemas.openxmlformats.org/presentationml/2006/main">
  <p:tag name="AS_UNIQUEID" val="231"/>
</p:tagLst>
</file>

<file path=ppt/tags/tag158.xml><?xml version="1.0" encoding="utf-8"?>
<p:tagLst xmlns:p="http://schemas.openxmlformats.org/presentationml/2006/main">
  <p:tag name="AS_UNIQUEID" val="232"/>
</p:tagLst>
</file>

<file path=ppt/tags/tag159.xml><?xml version="1.0" encoding="utf-8"?>
<p:tagLst xmlns:p="http://schemas.openxmlformats.org/presentationml/2006/main">
  <p:tag name="AS_UNIQUEID" val="233"/>
</p:tagLst>
</file>

<file path=ppt/tags/tag16.xml><?xml version="1.0" encoding="utf-8"?>
<p:tagLst xmlns:p="http://schemas.openxmlformats.org/presentationml/2006/main">
  <p:tag name="AS_UNIQUEID" val="90"/>
</p:tagLst>
</file>

<file path=ppt/tags/tag160.xml><?xml version="1.0" encoding="utf-8"?>
<p:tagLst xmlns:p="http://schemas.openxmlformats.org/presentationml/2006/main">
  <p:tag name="AS_UNIQUEID" val="234"/>
</p:tagLst>
</file>

<file path=ppt/tags/tag161.xml><?xml version="1.0" encoding="utf-8"?>
<p:tagLst xmlns:p="http://schemas.openxmlformats.org/presentationml/2006/main">
  <p:tag name="AS_UNIQUEID" val="235"/>
</p:tagLst>
</file>

<file path=ppt/tags/tag162.xml><?xml version="1.0" encoding="utf-8"?>
<p:tagLst xmlns:p="http://schemas.openxmlformats.org/presentationml/2006/main">
  <p:tag name="AS_UNIQUEID" val="236"/>
</p:tagLst>
</file>

<file path=ppt/tags/tag163.xml><?xml version="1.0" encoding="utf-8"?>
<p:tagLst xmlns:p="http://schemas.openxmlformats.org/presentationml/2006/main">
  <p:tag name="AS_UNIQUEID" val="237"/>
</p:tagLst>
</file>

<file path=ppt/tags/tag164.xml><?xml version="1.0" encoding="utf-8"?>
<p:tagLst xmlns:p="http://schemas.openxmlformats.org/presentationml/2006/main">
  <p:tag name="AS_UNIQUEID" val="238"/>
</p:tagLst>
</file>

<file path=ppt/tags/tag165.xml><?xml version="1.0" encoding="utf-8"?>
<p:tagLst xmlns:p="http://schemas.openxmlformats.org/presentationml/2006/main">
  <p:tag name="AS_UNIQUEID" val="239"/>
</p:tagLst>
</file>

<file path=ppt/tags/tag166.xml><?xml version="1.0" encoding="utf-8"?>
<p:tagLst xmlns:p="http://schemas.openxmlformats.org/presentationml/2006/main">
  <p:tag name="AS_UNIQUEID" val="240"/>
</p:tagLst>
</file>

<file path=ppt/tags/tag167.xml><?xml version="1.0" encoding="utf-8"?>
<p:tagLst xmlns:p="http://schemas.openxmlformats.org/presentationml/2006/main">
  <p:tag name="AS_UNIQUEID" val="241"/>
</p:tagLst>
</file>

<file path=ppt/tags/tag168.xml><?xml version="1.0" encoding="utf-8"?>
<p:tagLst xmlns:p="http://schemas.openxmlformats.org/presentationml/2006/main">
  <p:tag name="AS_UNIQUEID" val="242"/>
</p:tagLst>
</file>

<file path=ppt/tags/tag169.xml><?xml version="1.0" encoding="utf-8"?>
<p:tagLst xmlns:p="http://schemas.openxmlformats.org/presentationml/2006/main">
  <p:tag name="AS_UNIQUEID" val="243"/>
</p:tagLst>
</file>

<file path=ppt/tags/tag17.xml><?xml version="1.0" encoding="utf-8"?>
<p:tagLst xmlns:p="http://schemas.openxmlformats.org/presentationml/2006/main">
  <p:tag name="AS_UNIQUEID" val="91"/>
</p:tagLst>
</file>

<file path=ppt/tags/tag170.xml><?xml version="1.0" encoding="utf-8"?>
<p:tagLst xmlns:p="http://schemas.openxmlformats.org/presentationml/2006/main">
  <p:tag name="AS_UNIQUEID" val="244"/>
</p:tagLst>
</file>

<file path=ppt/tags/tag171.xml><?xml version="1.0" encoding="utf-8"?>
<p:tagLst xmlns:p="http://schemas.openxmlformats.org/presentationml/2006/main">
  <p:tag name="AS_UNIQUEID" val="245"/>
</p:tagLst>
</file>

<file path=ppt/tags/tag172.xml><?xml version="1.0" encoding="utf-8"?>
<p:tagLst xmlns:p="http://schemas.openxmlformats.org/presentationml/2006/main">
  <p:tag name="AS_UNIQUEID" val="246"/>
</p:tagLst>
</file>

<file path=ppt/tags/tag173.xml><?xml version="1.0" encoding="utf-8"?>
<p:tagLst xmlns:p="http://schemas.openxmlformats.org/presentationml/2006/main">
  <p:tag name="AS_UNIQUEID" val="247"/>
</p:tagLst>
</file>

<file path=ppt/tags/tag174.xml><?xml version="1.0" encoding="utf-8"?>
<p:tagLst xmlns:p="http://schemas.openxmlformats.org/presentationml/2006/main">
  <p:tag name="AS_UNIQUEID" val="248"/>
</p:tagLst>
</file>

<file path=ppt/tags/tag175.xml><?xml version="1.0" encoding="utf-8"?>
<p:tagLst xmlns:p="http://schemas.openxmlformats.org/presentationml/2006/main">
  <p:tag name="AS_UNIQUEID" val="249"/>
</p:tagLst>
</file>

<file path=ppt/tags/tag176.xml><?xml version="1.0" encoding="utf-8"?>
<p:tagLst xmlns:p="http://schemas.openxmlformats.org/presentationml/2006/main">
  <p:tag name="AS_UNIQUEID" val="250"/>
</p:tagLst>
</file>

<file path=ppt/tags/tag177.xml><?xml version="1.0" encoding="utf-8"?>
<p:tagLst xmlns:p="http://schemas.openxmlformats.org/presentationml/2006/main">
  <p:tag name="AS_UNIQUEID" val="251"/>
</p:tagLst>
</file>

<file path=ppt/tags/tag178.xml><?xml version="1.0" encoding="utf-8"?>
<p:tagLst xmlns:p="http://schemas.openxmlformats.org/presentationml/2006/main">
  <p:tag name="AS_UNIQUEID" val="252"/>
</p:tagLst>
</file>

<file path=ppt/tags/tag179.xml><?xml version="1.0" encoding="utf-8"?>
<p:tagLst xmlns:p="http://schemas.openxmlformats.org/presentationml/2006/main">
  <p:tag name="AS_UNIQUEID" val="253"/>
</p:tagLst>
</file>

<file path=ppt/tags/tag18.xml><?xml version="1.0" encoding="utf-8"?>
<p:tagLst xmlns:p="http://schemas.openxmlformats.org/presentationml/2006/main">
  <p:tag name="AS_UNIQUEID" val="92"/>
</p:tagLst>
</file>

<file path=ppt/tags/tag180.xml><?xml version="1.0" encoding="utf-8"?>
<p:tagLst xmlns:p="http://schemas.openxmlformats.org/presentationml/2006/main">
  <p:tag name="AS_UNIQUEID" val="254"/>
</p:tagLst>
</file>

<file path=ppt/tags/tag181.xml><?xml version="1.0" encoding="utf-8"?>
<p:tagLst xmlns:p="http://schemas.openxmlformats.org/presentationml/2006/main">
  <p:tag name="AS_UNIQUEID" val="255"/>
</p:tagLst>
</file>

<file path=ppt/tags/tag182.xml><?xml version="1.0" encoding="utf-8"?>
<p:tagLst xmlns:p="http://schemas.openxmlformats.org/presentationml/2006/main">
  <p:tag name="AS_UNIQUEID" val="256"/>
</p:tagLst>
</file>

<file path=ppt/tags/tag183.xml><?xml version="1.0" encoding="utf-8"?>
<p:tagLst xmlns:p="http://schemas.openxmlformats.org/presentationml/2006/main">
  <p:tag name="AS_UNIQUEID" val="257"/>
</p:tagLst>
</file>

<file path=ppt/tags/tag184.xml><?xml version="1.0" encoding="utf-8"?>
<p:tagLst xmlns:p="http://schemas.openxmlformats.org/presentationml/2006/main">
  <p:tag name="AS_UNIQUEID" val="258"/>
</p:tagLst>
</file>

<file path=ppt/tags/tag185.xml><?xml version="1.0" encoding="utf-8"?>
<p:tagLst xmlns:p="http://schemas.openxmlformats.org/presentationml/2006/main">
  <p:tag name="AS_UNIQUEID" val="259"/>
</p:tagLst>
</file>

<file path=ppt/tags/tag186.xml><?xml version="1.0" encoding="utf-8"?>
<p:tagLst xmlns:p="http://schemas.openxmlformats.org/presentationml/2006/main">
  <p:tag name="AS_UNIQUEID" val="260"/>
</p:tagLst>
</file>

<file path=ppt/tags/tag187.xml><?xml version="1.0" encoding="utf-8"?>
<p:tagLst xmlns:p="http://schemas.openxmlformats.org/presentationml/2006/main">
  <p:tag name="AS_UNIQUEID" val="261"/>
</p:tagLst>
</file>

<file path=ppt/tags/tag188.xml><?xml version="1.0" encoding="utf-8"?>
<p:tagLst xmlns:p="http://schemas.openxmlformats.org/presentationml/2006/main">
  <p:tag name="AS_UNIQUEID" val="262"/>
</p:tagLst>
</file>

<file path=ppt/tags/tag189.xml><?xml version="1.0" encoding="utf-8"?>
<p:tagLst xmlns:p="http://schemas.openxmlformats.org/presentationml/2006/main">
  <p:tag name="AS_UNIQUEID" val="263"/>
</p:tagLst>
</file>

<file path=ppt/tags/tag19.xml><?xml version="1.0" encoding="utf-8"?>
<p:tagLst xmlns:p="http://schemas.openxmlformats.org/presentationml/2006/main">
  <p:tag name="AS_UNIQUEID" val="93"/>
</p:tagLst>
</file>

<file path=ppt/tags/tag190.xml><?xml version="1.0" encoding="utf-8"?>
<p:tagLst xmlns:p="http://schemas.openxmlformats.org/presentationml/2006/main">
  <p:tag name="AS_UNIQUEID" val="264"/>
</p:tagLst>
</file>

<file path=ppt/tags/tag191.xml><?xml version="1.0" encoding="utf-8"?>
<p:tagLst xmlns:p="http://schemas.openxmlformats.org/presentationml/2006/main">
  <p:tag name="AS_UNIQUEID" val="265"/>
</p:tagLst>
</file>

<file path=ppt/tags/tag192.xml><?xml version="1.0" encoding="utf-8"?>
<p:tagLst xmlns:p="http://schemas.openxmlformats.org/presentationml/2006/main">
  <p:tag name="AS_UNIQUEID" val="266"/>
</p:tagLst>
</file>

<file path=ppt/tags/tag193.xml><?xml version="1.0" encoding="utf-8"?>
<p:tagLst xmlns:p="http://schemas.openxmlformats.org/presentationml/2006/main">
  <p:tag name="AS_UNIQUEID" val="267"/>
</p:tagLst>
</file>

<file path=ppt/tags/tag194.xml><?xml version="1.0" encoding="utf-8"?>
<p:tagLst xmlns:p="http://schemas.openxmlformats.org/presentationml/2006/main">
  <p:tag name="AS_UNIQUEID" val="268"/>
</p:tagLst>
</file>

<file path=ppt/tags/tag195.xml><?xml version="1.0" encoding="utf-8"?>
<p:tagLst xmlns:p="http://schemas.openxmlformats.org/presentationml/2006/main">
  <p:tag name="AS_UNIQUEID" val="269"/>
</p:tagLst>
</file>

<file path=ppt/tags/tag196.xml><?xml version="1.0" encoding="utf-8"?>
<p:tagLst xmlns:p="http://schemas.openxmlformats.org/presentationml/2006/main">
  <p:tag name="AS_UNIQUEID" val="270"/>
</p:tagLst>
</file>

<file path=ppt/tags/tag197.xml><?xml version="1.0" encoding="utf-8"?>
<p:tagLst xmlns:p="http://schemas.openxmlformats.org/presentationml/2006/main">
  <p:tag name="AS_UNIQUEID" val="271"/>
</p:tagLst>
</file>

<file path=ppt/tags/tag198.xml><?xml version="1.0" encoding="utf-8"?>
<p:tagLst xmlns:p="http://schemas.openxmlformats.org/presentationml/2006/main">
  <p:tag name="AS_UNIQUEID" val="272"/>
</p:tagLst>
</file>

<file path=ppt/tags/tag199.xml><?xml version="1.0" encoding="utf-8"?>
<p:tagLst xmlns:p="http://schemas.openxmlformats.org/presentationml/2006/main">
  <p:tag name="AS_UNIQUEID" val="273"/>
</p:tagLst>
</file>

<file path=ppt/tags/tag2.xml><?xml version="1.0" encoding="utf-8"?>
<p:tagLst xmlns:p="http://schemas.openxmlformats.org/presentationml/2006/main">
  <p:tag name="AS_UNIQUEID" val="76"/>
</p:tagLst>
</file>

<file path=ppt/tags/tag20.xml><?xml version="1.0" encoding="utf-8"?>
<p:tagLst xmlns:p="http://schemas.openxmlformats.org/presentationml/2006/main">
  <p:tag name="AS_UNIQUEID" val="94"/>
</p:tagLst>
</file>

<file path=ppt/tags/tag200.xml><?xml version="1.0" encoding="utf-8"?>
<p:tagLst xmlns:p="http://schemas.openxmlformats.org/presentationml/2006/main">
  <p:tag name="AS_UNIQUEID" val="274"/>
</p:tagLst>
</file>

<file path=ppt/tags/tag201.xml><?xml version="1.0" encoding="utf-8"?>
<p:tagLst xmlns:p="http://schemas.openxmlformats.org/presentationml/2006/main">
  <p:tag name="AS_UNIQUEID" val="275"/>
</p:tagLst>
</file>

<file path=ppt/tags/tag202.xml><?xml version="1.0" encoding="utf-8"?>
<p:tagLst xmlns:p="http://schemas.openxmlformats.org/presentationml/2006/main">
  <p:tag name="AS_UNIQUEID" val="276"/>
</p:tagLst>
</file>

<file path=ppt/tags/tag203.xml><?xml version="1.0" encoding="utf-8"?>
<p:tagLst xmlns:p="http://schemas.openxmlformats.org/presentationml/2006/main">
  <p:tag name="AS_UNIQUEID" val="277"/>
</p:tagLst>
</file>

<file path=ppt/tags/tag204.xml><?xml version="1.0" encoding="utf-8"?>
<p:tagLst xmlns:p="http://schemas.openxmlformats.org/presentationml/2006/main">
  <p:tag name="AS_UNIQUEID" val="278"/>
</p:tagLst>
</file>

<file path=ppt/tags/tag205.xml><?xml version="1.0" encoding="utf-8"?>
<p:tagLst xmlns:p="http://schemas.openxmlformats.org/presentationml/2006/main">
  <p:tag name="AS_UNIQUEID" val="279"/>
</p:tagLst>
</file>

<file path=ppt/tags/tag206.xml><?xml version="1.0" encoding="utf-8"?>
<p:tagLst xmlns:p="http://schemas.openxmlformats.org/presentationml/2006/main">
  <p:tag name="AS_UNIQUEID" val="280"/>
</p:tagLst>
</file>

<file path=ppt/tags/tag207.xml><?xml version="1.0" encoding="utf-8"?>
<p:tagLst xmlns:p="http://schemas.openxmlformats.org/presentationml/2006/main">
  <p:tag name="AS_UNIQUEID" val="281"/>
</p:tagLst>
</file>

<file path=ppt/tags/tag208.xml><?xml version="1.0" encoding="utf-8"?>
<p:tagLst xmlns:p="http://schemas.openxmlformats.org/presentationml/2006/main">
  <p:tag name="AS_UNIQUEID" val="282"/>
</p:tagLst>
</file>

<file path=ppt/tags/tag209.xml><?xml version="1.0" encoding="utf-8"?>
<p:tagLst xmlns:p="http://schemas.openxmlformats.org/presentationml/2006/main">
  <p:tag name="AS_UNIQUEID" val="283"/>
</p:tagLst>
</file>

<file path=ppt/tags/tag21.xml><?xml version="1.0" encoding="utf-8"?>
<p:tagLst xmlns:p="http://schemas.openxmlformats.org/presentationml/2006/main">
  <p:tag name="AS_UNIQUEID" val="95"/>
</p:tagLst>
</file>

<file path=ppt/tags/tag210.xml><?xml version="1.0" encoding="utf-8"?>
<p:tagLst xmlns:p="http://schemas.openxmlformats.org/presentationml/2006/main">
  <p:tag name="AS_UNIQUEID" val="284"/>
</p:tagLst>
</file>

<file path=ppt/tags/tag211.xml><?xml version="1.0" encoding="utf-8"?>
<p:tagLst xmlns:p="http://schemas.openxmlformats.org/presentationml/2006/main">
  <p:tag name="AS_UNIQUEID" val="285"/>
</p:tagLst>
</file>

<file path=ppt/tags/tag212.xml><?xml version="1.0" encoding="utf-8"?>
<p:tagLst xmlns:p="http://schemas.openxmlformats.org/presentationml/2006/main">
  <p:tag name="AS_UNIQUEID" val="286"/>
</p:tagLst>
</file>

<file path=ppt/tags/tag213.xml><?xml version="1.0" encoding="utf-8"?>
<p:tagLst xmlns:p="http://schemas.openxmlformats.org/presentationml/2006/main">
  <p:tag name="AS_UNIQUEID" val="287"/>
</p:tagLst>
</file>

<file path=ppt/tags/tag214.xml><?xml version="1.0" encoding="utf-8"?>
<p:tagLst xmlns:p="http://schemas.openxmlformats.org/presentationml/2006/main">
  <p:tag name="AS_UNIQUEID" val="288"/>
</p:tagLst>
</file>

<file path=ppt/tags/tag215.xml><?xml version="1.0" encoding="utf-8"?>
<p:tagLst xmlns:p="http://schemas.openxmlformats.org/presentationml/2006/main">
  <p:tag name="AS_UNIQUEID" val="289"/>
</p:tagLst>
</file>

<file path=ppt/tags/tag216.xml><?xml version="1.0" encoding="utf-8"?>
<p:tagLst xmlns:p="http://schemas.openxmlformats.org/presentationml/2006/main">
  <p:tag name="AS_UNIQUEID" val="290"/>
</p:tagLst>
</file>

<file path=ppt/tags/tag217.xml><?xml version="1.0" encoding="utf-8"?>
<p:tagLst xmlns:p="http://schemas.openxmlformats.org/presentationml/2006/main">
  <p:tag name="AS_UNIQUEID" val="291"/>
</p:tagLst>
</file>

<file path=ppt/tags/tag218.xml><?xml version="1.0" encoding="utf-8"?>
<p:tagLst xmlns:p="http://schemas.openxmlformats.org/presentationml/2006/main">
  <p:tag name="AS_UNIQUEID" val="292"/>
</p:tagLst>
</file>

<file path=ppt/tags/tag219.xml><?xml version="1.0" encoding="utf-8"?>
<p:tagLst xmlns:p="http://schemas.openxmlformats.org/presentationml/2006/main">
  <p:tag name="AS_UNIQUEID" val="293"/>
</p:tagLst>
</file>

<file path=ppt/tags/tag22.xml><?xml version="1.0" encoding="utf-8"?>
<p:tagLst xmlns:p="http://schemas.openxmlformats.org/presentationml/2006/main">
  <p:tag name="AS_UNIQUEID" val="96"/>
</p:tagLst>
</file>

<file path=ppt/tags/tag220.xml><?xml version="1.0" encoding="utf-8"?>
<p:tagLst xmlns:p="http://schemas.openxmlformats.org/presentationml/2006/main">
  <p:tag name="AS_UNIQUEID" val="294"/>
</p:tagLst>
</file>

<file path=ppt/tags/tag221.xml><?xml version="1.0" encoding="utf-8"?>
<p:tagLst xmlns:p="http://schemas.openxmlformats.org/presentationml/2006/main">
  <p:tag name="AS_UNIQUEID" val="295"/>
</p:tagLst>
</file>

<file path=ppt/tags/tag222.xml><?xml version="1.0" encoding="utf-8"?>
<p:tagLst xmlns:p="http://schemas.openxmlformats.org/presentationml/2006/main">
  <p:tag name="AS_UNIQUEID" val="296"/>
</p:tagLst>
</file>

<file path=ppt/tags/tag223.xml><?xml version="1.0" encoding="utf-8"?>
<p:tagLst xmlns:p="http://schemas.openxmlformats.org/presentationml/2006/main">
  <p:tag name="AS_UNIQUEID" val="297"/>
</p:tagLst>
</file>

<file path=ppt/tags/tag224.xml><?xml version="1.0" encoding="utf-8"?>
<p:tagLst xmlns:p="http://schemas.openxmlformats.org/presentationml/2006/main">
  <p:tag name="AS_UNIQUEID" val="298"/>
</p:tagLst>
</file>

<file path=ppt/tags/tag225.xml><?xml version="1.0" encoding="utf-8"?>
<p:tagLst xmlns:p="http://schemas.openxmlformats.org/presentationml/2006/main">
  <p:tag name="AS_UNIQUEID" val="299"/>
</p:tagLst>
</file>

<file path=ppt/tags/tag226.xml><?xml version="1.0" encoding="utf-8"?>
<p:tagLst xmlns:p="http://schemas.openxmlformats.org/presentationml/2006/main">
  <p:tag name="AS_UNIQUEID" val="300"/>
</p:tagLst>
</file>

<file path=ppt/tags/tag227.xml><?xml version="1.0" encoding="utf-8"?>
<p:tagLst xmlns:p="http://schemas.openxmlformats.org/presentationml/2006/main">
  <p:tag name="AS_UNIQUEID" val="301"/>
</p:tagLst>
</file>

<file path=ppt/tags/tag228.xml><?xml version="1.0" encoding="utf-8"?>
<p:tagLst xmlns:p="http://schemas.openxmlformats.org/presentationml/2006/main">
  <p:tag name="AS_UNIQUEID" val="302"/>
</p:tagLst>
</file>

<file path=ppt/tags/tag229.xml><?xml version="1.0" encoding="utf-8"?>
<p:tagLst xmlns:p="http://schemas.openxmlformats.org/presentationml/2006/main">
  <p:tag name="AS_UNIQUEID" val="303"/>
</p:tagLst>
</file>

<file path=ppt/tags/tag23.xml><?xml version="1.0" encoding="utf-8"?>
<p:tagLst xmlns:p="http://schemas.openxmlformats.org/presentationml/2006/main">
  <p:tag name="AS_UNIQUEID" val="97"/>
</p:tagLst>
</file>

<file path=ppt/tags/tag230.xml><?xml version="1.0" encoding="utf-8"?>
<p:tagLst xmlns:p="http://schemas.openxmlformats.org/presentationml/2006/main">
  <p:tag name="AS_UNIQUEID" val="304"/>
</p:tagLst>
</file>

<file path=ppt/tags/tag231.xml><?xml version="1.0" encoding="utf-8"?>
<p:tagLst xmlns:p="http://schemas.openxmlformats.org/presentationml/2006/main">
  <p:tag name="AS_UNIQUEID" val="305"/>
</p:tagLst>
</file>

<file path=ppt/tags/tag232.xml><?xml version="1.0" encoding="utf-8"?>
<p:tagLst xmlns:p="http://schemas.openxmlformats.org/presentationml/2006/main">
  <p:tag name="AS_UNIQUEID" val="306"/>
</p:tagLst>
</file>

<file path=ppt/tags/tag233.xml><?xml version="1.0" encoding="utf-8"?>
<p:tagLst xmlns:p="http://schemas.openxmlformats.org/presentationml/2006/main">
  <p:tag name="AS_UNIQUEID" val="307"/>
</p:tagLst>
</file>

<file path=ppt/tags/tag234.xml><?xml version="1.0" encoding="utf-8"?>
<p:tagLst xmlns:p="http://schemas.openxmlformats.org/presentationml/2006/main">
  <p:tag name="AS_UNIQUEID" val="308"/>
</p:tagLst>
</file>

<file path=ppt/tags/tag235.xml><?xml version="1.0" encoding="utf-8"?>
<p:tagLst xmlns:p="http://schemas.openxmlformats.org/presentationml/2006/main">
  <p:tag name="AS_UNIQUEID" val="309"/>
</p:tagLst>
</file>

<file path=ppt/tags/tag236.xml><?xml version="1.0" encoding="utf-8"?>
<p:tagLst xmlns:p="http://schemas.openxmlformats.org/presentationml/2006/main">
  <p:tag name="AS_UNIQUEID" val="310"/>
</p:tagLst>
</file>

<file path=ppt/tags/tag237.xml><?xml version="1.0" encoding="utf-8"?>
<p:tagLst xmlns:p="http://schemas.openxmlformats.org/presentationml/2006/main">
  <p:tag name="AS_UNIQUEID" val="311"/>
</p:tagLst>
</file>

<file path=ppt/tags/tag238.xml><?xml version="1.0" encoding="utf-8"?>
<p:tagLst xmlns:p="http://schemas.openxmlformats.org/presentationml/2006/main">
  <p:tag name="AS_UNIQUEID" val="312"/>
</p:tagLst>
</file>

<file path=ppt/tags/tag239.xml><?xml version="1.0" encoding="utf-8"?>
<p:tagLst xmlns:p="http://schemas.openxmlformats.org/presentationml/2006/main">
  <p:tag name="AS_UNIQUEID" val="313"/>
</p:tagLst>
</file>

<file path=ppt/tags/tag24.xml><?xml version="1.0" encoding="utf-8"?>
<p:tagLst xmlns:p="http://schemas.openxmlformats.org/presentationml/2006/main">
  <p:tag name="AS_UNIQUEID" val="98"/>
</p:tagLst>
</file>

<file path=ppt/tags/tag240.xml><?xml version="1.0" encoding="utf-8"?>
<p:tagLst xmlns:p="http://schemas.openxmlformats.org/presentationml/2006/main">
  <p:tag name="AS_UNIQUEID" val="314"/>
</p:tagLst>
</file>

<file path=ppt/tags/tag241.xml><?xml version="1.0" encoding="utf-8"?>
<p:tagLst xmlns:p="http://schemas.openxmlformats.org/presentationml/2006/main">
  <p:tag name="AS_UNIQUEID" val="315"/>
</p:tagLst>
</file>

<file path=ppt/tags/tag242.xml><?xml version="1.0" encoding="utf-8"?>
<p:tagLst xmlns:p="http://schemas.openxmlformats.org/presentationml/2006/main">
  <p:tag name="AS_UNIQUEID" val="316"/>
</p:tagLst>
</file>

<file path=ppt/tags/tag243.xml><?xml version="1.0" encoding="utf-8"?>
<p:tagLst xmlns:p="http://schemas.openxmlformats.org/presentationml/2006/main">
  <p:tag name="AS_UNIQUEID" val="317"/>
</p:tagLst>
</file>

<file path=ppt/tags/tag244.xml><?xml version="1.0" encoding="utf-8"?>
<p:tagLst xmlns:p="http://schemas.openxmlformats.org/presentationml/2006/main">
  <p:tag name="AS_UNIQUEID" val="318"/>
</p:tagLst>
</file>

<file path=ppt/tags/tag245.xml><?xml version="1.0" encoding="utf-8"?>
<p:tagLst xmlns:p="http://schemas.openxmlformats.org/presentationml/2006/main">
  <p:tag name="AS_UNIQUEID" val="319"/>
</p:tagLst>
</file>

<file path=ppt/tags/tag246.xml><?xml version="1.0" encoding="utf-8"?>
<p:tagLst xmlns:p="http://schemas.openxmlformats.org/presentationml/2006/main">
  <p:tag name="AS_UNIQUEID" val="320"/>
</p:tagLst>
</file>

<file path=ppt/tags/tag247.xml><?xml version="1.0" encoding="utf-8"?>
<p:tagLst xmlns:p="http://schemas.openxmlformats.org/presentationml/2006/main">
  <p:tag name="AS_UNIQUEID" val="321"/>
</p:tagLst>
</file>

<file path=ppt/tags/tag248.xml><?xml version="1.0" encoding="utf-8"?>
<p:tagLst xmlns:p="http://schemas.openxmlformats.org/presentationml/2006/main">
  <p:tag name="AS_UNIQUEID" val="1"/>
</p:tagLst>
</file>

<file path=ppt/tags/tag249.xml><?xml version="1.0" encoding="utf-8"?>
<p:tagLst xmlns:p="http://schemas.openxmlformats.org/presentationml/2006/main">
  <p:tag name="AS_UNIQUEID" val="2"/>
</p:tagLst>
</file>

<file path=ppt/tags/tag25.xml><?xml version="1.0" encoding="utf-8"?>
<p:tagLst xmlns:p="http://schemas.openxmlformats.org/presentationml/2006/main">
  <p:tag name="AS_UNIQUEID" val="99"/>
</p:tagLst>
</file>

<file path=ppt/tags/tag250.xml><?xml version="1.0" encoding="utf-8"?>
<p:tagLst xmlns:p="http://schemas.openxmlformats.org/presentationml/2006/main">
  <p:tag name="AS_UNIQUEID" val="3"/>
</p:tagLst>
</file>

<file path=ppt/tags/tag251.xml><?xml version="1.0" encoding="utf-8"?>
<p:tagLst xmlns:p="http://schemas.openxmlformats.org/presentationml/2006/main">
  <p:tag name="AS_UNIQUEID" val="4"/>
</p:tagLst>
</file>

<file path=ppt/tags/tag252.xml><?xml version="1.0" encoding="utf-8"?>
<p:tagLst xmlns:p="http://schemas.openxmlformats.org/presentationml/2006/main">
  <p:tag name="AS_UNIQUEID" val="322"/>
</p:tagLst>
</file>

<file path=ppt/tags/tag253.xml><?xml version="1.0" encoding="utf-8"?>
<p:tagLst xmlns:p="http://schemas.openxmlformats.org/presentationml/2006/main">
  <p:tag name="AS_UNIQUEID" val="323"/>
</p:tagLst>
</file>

<file path=ppt/tags/tag254.xml><?xml version="1.0" encoding="utf-8"?>
<p:tagLst xmlns:p="http://schemas.openxmlformats.org/presentationml/2006/main">
  <p:tag name="AS_UNIQUEID" val="324"/>
</p:tagLst>
</file>

<file path=ppt/tags/tag255.xml><?xml version="1.0" encoding="utf-8"?>
<p:tagLst xmlns:p="http://schemas.openxmlformats.org/presentationml/2006/main">
  <p:tag name="AS_UNIQUEID" val="325"/>
</p:tagLst>
</file>

<file path=ppt/tags/tag256.xml><?xml version="1.0" encoding="utf-8"?>
<p:tagLst xmlns:p="http://schemas.openxmlformats.org/presentationml/2006/main">
  <p:tag name="AS_UNIQUEID" val="326"/>
</p:tagLst>
</file>

<file path=ppt/tags/tag257.xml><?xml version="1.0" encoding="utf-8"?>
<p:tagLst xmlns:p="http://schemas.openxmlformats.org/presentationml/2006/main">
  <p:tag name="AS_UNIQUEID" val="327"/>
</p:tagLst>
</file>

<file path=ppt/tags/tag258.xml><?xml version="1.0" encoding="utf-8"?>
<p:tagLst xmlns:p="http://schemas.openxmlformats.org/presentationml/2006/main">
  <p:tag name="AS_UNIQUEID" val="328"/>
</p:tagLst>
</file>

<file path=ppt/tags/tag259.xml><?xml version="1.0" encoding="utf-8"?>
<p:tagLst xmlns:p="http://schemas.openxmlformats.org/presentationml/2006/main">
  <p:tag name="AS_UNIQUEID" val="329"/>
</p:tagLst>
</file>

<file path=ppt/tags/tag26.xml><?xml version="1.0" encoding="utf-8"?>
<p:tagLst xmlns:p="http://schemas.openxmlformats.org/presentationml/2006/main">
  <p:tag name="AS_UNIQUEID" val="100"/>
</p:tagLst>
</file>

<file path=ppt/tags/tag260.xml><?xml version="1.0" encoding="utf-8"?>
<p:tagLst xmlns:p="http://schemas.openxmlformats.org/presentationml/2006/main">
  <p:tag name="AS_UNIQUEID" val="330"/>
</p:tagLst>
</file>

<file path=ppt/tags/tag261.xml><?xml version="1.0" encoding="utf-8"?>
<p:tagLst xmlns:p="http://schemas.openxmlformats.org/presentationml/2006/main">
  <p:tag name="AS_UNIQUEID" val="331"/>
</p:tagLst>
</file>

<file path=ppt/tags/tag262.xml><?xml version="1.0" encoding="utf-8"?>
<p:tagLst xmlns:p="http://schemas.openxmlformats.org/presentationml/2006/main">
  <p:tag name="AS_UNIQUEID" val="332"/>
</p:tagLst>
</file>

<file path=ppt/tags/tag263.xml><?xml version="1.0" encoding="utf-8"?>
<p:tagLst xmlns:p="http://schemas.openxmlformats.org/presentationml/2006/main">
  <p:tag name="AS_UNIQUEID" val="333"/>
</p:tagLst>
</file>

<file path=ppt/tags/tag264.xml><?xml version="1.0" encoding="utf-8"?>
<p:tagLst xmlns:p="http://schemas.openxmlformats.org/presentationml/2006/main">
  <p:tag name="AS_UNIQUEID" val="334"/>
</p:tagLst>
</file>

<file path=ppt/tags/tag265.xml><?xml version="1.0" encoding="utf-8"?>
<p:tagLst xmlns:p="http://schemas.openxmlformats.org/presentationml/2006/main">
  <p:tag name="AS_UNIQUEID" val="335"/>
</p:tagLst>
</file>

<file path=ppt/tags/tag266.xml><?xml version="1.0" encoding="utf-8"?>
<p:tagLst xmlns:p="http://schemas.openxmlformats.org/presentationml/2006/main">
  <p:tag name="AS_UNIQUEID" val="336"/>
</p:tagLst>
</file>

<file path=ppt/tags/tag267.xml><?xml version="1.0" encoding="utf-8"?>
<p:tagLst xmlns:p="http://schemas.openxmlformats.org/presentationml/2006/main">
  <p:tag name="AS_UNIQUEID" val="337"/>
</p:tagLst>
</file>

<file path=ppt/tags/tag268.xml><?xml version="1.0" encoding="utf-8"?>
<p:tagLst xmlns:p="http://schemas.openxmlformats.org/presentationml/2006/main">
  <p:tag name="AS_UNIQUEID" val="338"/>
</p:tagLst>
</file>

<file path=ppt/tags/tag269.xml><?xml version="1.0" encoding="utf-8"?>
<p:tagLst xmlns:p="http://schemas.openxmlformats.org/presentationml/2006/main">
  <p:tag name="AS_UNIQUEID" val="339"/>
</p:tagLst>
</file>

<file path=ppt/tags/tag27.xml><?xml version="1.0" encoding="utf-8"?>
<p:tagLst xmlns:p="http://schemas.openxmlformats.org/presentationml/2006/main">
  <p:tag name="AS_UNIQUEID" val="101"/>
</p:tagLst>
</file>

<file path=ppt/tags/tag270.xml><?xml version="1.0" encoding="utf-8"?>
<p:tagLst xmlns:p="http://schemas.openxmlformats.org/presentationml/2006/main">
  <p:tag name="AS_UNIQUEID" val="340"/>
</p:tagLst>
</file>

<file path=ppt/tags/tag271.xml><?xml version="1.0" encoding="utf-8"?>
<p:tagLst xmlns:p="http://schemas.openxmlformats.org/presentationml/2006/main">
  <p:tag name="AS_UNIQUEID" val="341"/>
</p:tagLst>
</file>

<file path=ppt/tags/tag272.xml><?xml version="1.0" encoding="utf-8"?>
<p:tagLst xmlns:p="http://schemas.openxmlformats.org/presentationml/2006/main">
  <p:tag name="AS_UNIQUEID" val="342"/>
</p:tagLst>
</file>

<file path=ppt/tags/tag273.xml><?xml version="1.0" encoding="utf-8"?>
<p:tagLst xmlns:p="http://schemas.openxmlformats.org/presentationml/2006/main">
  <p:tag name="AS_UNIQUEID" val="343"/>
</p:tagLst>
</file>

<file path=ppt/tags/tag274.xml><?xml version="1.0" encoding="utf-8"?>
<p:tagLst xmlns:p="http://schemas.openxmlformats.org/presentationml/2006/main">
  <p:tag name="AS_UNIQUEID" val="344"/>
</p:tagLst>
</file>

<file path=ppt/tags/tag275.xml><?xml version="1.0" encoding="utf-8"?>
<p:tagLst xmlns:p="http://schemas.openxmlformats.org/presentationml/2006/main">
  <p:tag name="AS_UNIQUEID" val="345"/>
</p:tagLst>
</file>

<file path=ppt/tags/tag276.xml><?xml version="1.0" encoding="utf-8"?>
<p:tagLst xmlns:p="http://schemas.openxmlformats.org/presentationml/2006/main">
  <p:tag name="AS_UNIQUEID" val="346"/>
</p:tagLst>
</file>

<file path=ppt/tags/tag277.xml><?xml version="1.0" encoding="utf-8"?>
<p:tagLst xmlns:p="http://schemas.openxmlformats.org/presentationml/2006/main">
  <p:tag name="AS_UNIQUEID" val="347"/>
</p:tagLst>
</file>

<file path=ppt/tags/tag278.xml><?xml version="1.0" encoding="utf-8"?>
<p:tagLst xmlns:p="http://schemas.openxmlformats.org/presentationml/2006/main">
  <p:tag name="AS_UNIQUEID" val="348"/>
</p:tagLst>
</file>

<file path=ppt/tags/tag279.xml><?xml version="1.0" encoding="utf-8"?>
<p:tagLst xmlns:p="http://schemas.openxmlformats.org/presentationml/2006/main">
  <p:tag name="AS_UNIQUEID" val="349"/>
</p:tagLst>
</file>

<file path=ppt/tags/tag28.xml><?xml version="1.0" encoding="utf-8"?>
<p:tagLst xmlns:p="http://schemas.openxmlformats.org/presentationml/2006/main">
  <p:tag name="AS_UNIQUEID" val="102"/>
</p:tagLst>
</file>

<file path=ppt/tags/tag280.xml><?xml version="1.0" encoding="utf-8"?>
<p:tagLst xmlns:p="http://schemas.openxmlformats.org/presentationml/2006/main">
  <p:tag name="AS_UNIQUEID" val="350"/>
</p:tagLst>
</file>

<file path=ppt/tags/tag281.xml><?xml version="1.0" encoding="utf-8"?>
<p:tagLst xmlns:p="http://schemas.openxmlformats.org/presentationml/2006/main">
  <p:tag name="AS_UNIQUEID" val="351"/>
</p:tagLst>
</file>

<file path=ppt/tags/tag282.xml><?xml version="1.0" encoding="utf-8"?>
<p:tagLst xmlns:p="http://schemas.openxmlformats.org/presentationml/2006/main">
  <p:tag name="AS_UNIQUEID" val="352"/>
</p:tagLst>
</file>

<file path=ppt/tags/tag283.xml><?xml version="1.0" encoding="utf-8"?>
<p:tagLst xmlns:p="http://schemas.openxmlformats.org/presentationml/2006/main">
  <p:tag name="AS_UNIQUEID" val="353"/>
</p:tagLst>
</file>

<file path=ppt/tags/tag284.xml><?xml version="1.0" encoding="utf-8"?>
<p:tagLst xmlns:p="http://schemas.openxmlformats.org/presentationml/2006/main">
  <p:tag name="AS_UNIQUEID" val="354"/>
</p:tagLst>
</file>

<file path=ppt/tags/tag285.xml><?xml version="1.0" encoding="utf-8"?>
<p:tagLst xmlns:p="http://schemas.openxmlformats.org/presentationml/2006/main">
  <p:tag name="AS_UNIQUEID" val="355"/>
</p:tagLst>
</file>

<file path=ppt/tags/tag286.xml><?xml version="1.0" encoding="utf-8"?>
<p:tagLst xmlns:p="http://schemas.openxmlformats.org/presentationml/2006/main">
  <p:tag name="AS_UNIQUEID" val="356"/>
</p:tagLst>
</file>

<file path=ppt/tags/tag287.xml><?xml version="1.0" encoding="utf-8"?>
<p:tagLst xmlns:p="http://schemas.openxmlformats.org/presentationml/2006/main">
  <p:tag name="AS_UNIQUEID" val="357"/>
</p:tagLst>
</file>

<file path=ppt/tags/tag288.xml><?xml version="1.0" encoding="utf-8"?>
<p:tagLst xmlns:p="http://schemas.openxmlformats.org/presentationml/2006/main">
  <p:tag name="AS_UNIQUEID" val="358"/>
</p:tagLst>
</file>

<file path=ppt/tags/tag289.xml><?xml version="1.0" encoding="utf-8"?>
<p:tagLst xmlns:p="http://schemas.openxmlformats.org/presentationml/2006/main">
  <p:tag name="AS_UNIQUEID" val="359"/>
</p:tagLst>
</file>

<file path=ppt/tags/tag29.xml><?xml version="1.0" encoding="utf-8"?>
<p:tagLst xmlns:p="http://schemas.openxmlformats.org/presentationml/2006/main">
  <p:tag name="AS_UNIQUEID" val="103"/>
</p:tagLst>
</file>

<file path=ppt/tags/tag290.xml><?xml version="1.0" encoding="utf-8"?>
<p:tagLst xmlns:p="http://schemas.openxmlformats.org/presentationml/2006/main">
  <p:tag name="AS_UNIQUEID" val="360"/>
</p:tagLst>
</file>

<file path=ppt/tags/tag291.xml><?xml version="1.0" encoding="utf-8"?>
<p:tagLst xmlns:p="http://schemas.openxmlformats.org/presentationml/2006/main">
  <p:tag name="AS_UNIQUEID" val="361"/>
</p:tagLst>
</file>

<file path=ppt/tags/tag292.xml><?xml version="1.0" encoding="utf-8"?>
<p:tagLst xmlns:p="http://schemas.openxmlformats.org/presentationml/2006/main">
  <p:tag name="AS_UNIQUEID" val="362"/>
</p:tagLst>
</file>

<file path=ppt/tags/tag293.xml><?xml version="1.0" encoding="utf-8"?>
<p:tagLst xmlns:p="http://schemas.openxmlformats.org/presentationml/2006/main">
  <p:tag name="AS_UNIQUEID" val="363"/>
</p:tagLst>
</file>

<file path=ppt/tags/tag294.xml><?xml version="1.0" encoding="utf-8"?>
<p:tagLst xmlns:p="http://schemas.openxmlformats.org/presentationml/2006/main">
  <p:tag name="AS_UNIQUEID" val="364"/>
</p:tagLst>
</file>

<file path=ppt/tags/tag295.xml><?xml version="1.0" encoding="utf-8"?>
<p:tagLst xmlns:p="http://schemas.openxmlformats.org/presentationml/2006/main">
  <p:tag name="AS_UNIQUEID" val="365"/>
</p:tagLst>
</file>

<file path=ppt/tags/tag296.xml><?xml version="1.0" encoding="utf-8"?>
<p:tagLst xmlns:p="http://schemas.openxmlformats.org/presentationml/2006/main">
  <p:tag name="AS_UNIQUEID" val="366"/>
</p:tagLst>
</file>

<file path=ppt/tags/tag297.xml><?xml version="1.0" encoding="utf-8"?>
<p:tagLst xmlns:p="http://schemas.openxmlformats.org/presentationml/2006/main">
  <p:tag name="AS_UNIQUEID" val="367"/>
</p:tagLst>
</file>

<file path=ppt/tags/tag298.xml><?xml version="1.0" encoding="utf-8"?>
<p:tagLst xmlns:p="http://schemas.openxmlformats.org/presentationml/2006/main">
  <p:tag name="AS_UNIQUEID" val="368"/>
</p:tagLst>
</file>

<file path=ppt/tags/tag299.xml><?xml version="1.0" encoding="utf-8"?>
<p:tagLst xmlns:p="http://schemas.openxmlformats.org/presentationml/2006/main">
  <p:tag name="AS_UNIQUEID" val="369"/>
</p:tagLst>
</file>

<file path=ppt/tags/tag3.xml><?xml version="1.0" encoding="utf-8"?>
<p:tagLst xmlns:p="http://schemas.openxmlformats.org/presentationml/2006/main">
  <p:tag name="AS_UNIQUEID" val="77"/>
</p:tagLst>
</file>

<file path=ppt/tags/tag30.xml><?xml version="1.0" encoding="utf-8"?>
<p:tagLst xmlns:p="http://schemas.openxmlformats.org/presentationml/2006/main">
  <p:tag name="AS_UNIQUEID" val="104"/>
</p:tagLst>
</file>

<file path=ppt/tags/tag300.xml><?xml version="1.0" encoding="utf-8"?>
<p:tagLst xmlns:p="http://schemas.openxmlformats.org/presentationml/2006/main">
  <p:tag name="AS_UNIQUEID" val="370"/>
</p:tagLst>
</file>

<file path=ppt/tags/tag301.xml><?xml version="1.0" encoding="utf-8"?>
<p:tagLst xmlns:p="http://schemas.openxmlformats.org/presentationml/2006/main">
  <p:tag name="AS_UNIQUEID" val="1"/>
</p:tagLst>
</file>

<file path=ppt/tags/tag302.xml><?xml version="1.0" encoding="utf-8"?>
<p:tagLst xmlns:p="http://schemas.openxmlformats.org/presentationml/2006/main">
  <p:tag name="AS_UNIQUEID" val="2"/>
</p:tagLst>
</file>

<file path=ppt/tags/tag303.xml><?xml version="1.0" encoding="utf-8"?>
<p:tagLst xmlns:p="http://schemas.openxmlformats.org/presentationml/2006/main">
  <p:tag name="AS_UNIQUEID" val="3"/>
</p:tagLst>
</file>

<file path=ppt/tags/tag304.xml><?xml version="1.0" encoding="utf-8"?>
<p:tagLst xmlns:p="http://schemas.openxmlformats.org/presentationml/2006/main">
  <p:tag name="AS_UNIQUEID" val="4"/>
</p:tagLst>
</file>

<file path=ppt/tags/tag305.xml><?xml version="1.0" encoding="utf-8"?>
<p:tagLst xmlns:p="http://schemas.openxmlformats.org/presentationml/2006/main">
  <p:tag name="AS_UNIQUEID" val="5"/>
</p:tagLst>
</file>

<file path=ppt/tags/tag306.xml><?xml version="1.0" encoding="utf-8"?>
<p:tagLst xmlns:p="http://schemas.openxmlformats.org/presentationml/2006/main">
  <p:tag name="AS_UNIQUEID" val="371"/>
</p:tagLst>
</file>

<file path=ppt/tags/tag307.xml><?xml version="1.0" encoding="utf-8"?>
<p:tagLst xmlns:p="http://schemas.openxmlformats.org/presentationml/2006/main">
  <p:tag name="AS_UNIQUEID" val="10"/>
</p:tagLst>
</file>

<file path=ppt/tags/tag308.xml><?xml version="1.0" encoding="utf-8"?>
<p:tagLst xmlns:p="http://schemas.openxmlformats.org/presentationml/2006/main">
  <p:tag name="AS_UNIQUEID" val="13"/>
</p:tagLst>
</file>

<file path=ppt/tags/tag309.xml><?xml version="1.0" encoding="utf-8"?>
<p:tagLst xmlns:p="http://schemas.openxmlformats.org/presentationml/2006/main">
  <p:tag name="AS_UNIQUEID" val="14"/>
</p:tagLst>
</file>

<file path=ppt/tags/tag31.xml><?xml version="1.0" encoding="utf-8"?>
<p:tagLst xmlns:p="http://schemas.openxmlformats.org/presentationml/2006/main">
  <p:tag name="AS_UNIQUEID" val="105"/>
</p:tagLst>
</file>

<file path=ppt/tags/tag310.xml><?xml version="1.0" encoding="utf-8"?>
<p:tagLst xmlns:p="http://schemas.openxmlformats.org/presentationml/2006/main">
  <p:tag name="AS_UNIQUEID" val="7"/>
</p:tagLst>
</file>

<file path=ppt/tags/tag311.xml><?xml version="1.0" encoding="utf-8"?>
<p:tagLst xmlns:p="http://schemas.openxmlformats.org/presentationml/2006/main">
  <p:tag name="AS_UNIQUEID" val="372"/>
</p:tagLst>
</file>

<file path=ppt/tags/tag312.xml><?xml version="1.0" encoding="utf-8"?>
<p:tagLst xmlns:p="http://schemas.openxmlformats.org/presentationml/2006/main">
  <p:tag name="AS_UNIQUEID" val="8"/>
</p:tagLst>
</file>

<file path=ppt/tags/tag313.xml><?xml version="1.0" encoding="utf-8"?>
<p:tagLst xmlns:p="http://schemas.openxmlformats.org/presentationml/2006/main">
  <p:tag name="AS_UNIQUEID" val="11"/>
</p:tagLst>
</file>

<file path=ppt/tags/tag314.xml><?xml version="1.0" encoding="utf-8"?>
<p:tagLst xmlns:p="http://schemas.openxmlformats.org/presentationml/2006/main">
  <p:tag name="AS_UNIQUEID" val="12"/>
</p:tagLst>
</file>

<file path=ppt/tags/tag315.xml><?xml version="1.0" encoding="utf-8"?>
<p:tagLst xmlns:p="http://schemas.openxmlformats.org/presentationml/2006/main">
  <p:tag name="AS_UNIQUEID" val="15"/>
</p:tagLst>
</file>

<file path=ppt/tags/tag316.xml><?xml version="1.0" encoding="utf-8"?>
<p:tagLst xmlns:p="http://schemas.openxmlformats.org/presentationml/2006/main">
  <p:tag name="AS_UNIQUEID" val="8"/>
</p:tagLst>
</file>

<file path=ppt/tags/tag317.xml><?xml version="1.0" encoding="utf-8"?>
<p:tagLst xmlns:p="http://schemas.openxmlformats.org/presentationml/2006/main">
  <p:tag name="AS_UNIQUEID" val="373"/>
</p:tagLst>
</file>

<file path=ppt/tags/tag318.xml><?xml version="1.0" encoding="utf-8"?>
<p:tagLst xmlns:p="http://schemas.openxmlformats.org/presentationml/2006/main">
  <p:tag name="AS_UNIQUEID" val="9"/>
</p:tagLst>
</file>

<file path=ppt/tags/tag319.xml><?xml version="1.0" encoding="utf-8"?>
<p:tagLst xmlns:p="http://schemas.openxmlformats.org/presentationml/2006/main">
  <p:tag name="AS_UNIQUEID" val="9"/>
</p:tagLst>
</file>

<file path=ppt/tags/tag32.xml><?xml version="1.0" encoding="utf-8"?>
<p:tagLst xmlns:p="http://schemas.openxmlformats.org/presentationml/2006/main">
  <p:tag name="AS_UNIQUEID" val="106"/>
</p:tagLst>
</file>

<file path=ppt/tags/tag320.xml><?xml version="1.0" encoding="utf-8"?>
<p:tagLst xmlns:p="http://schemas.openxmlformats.org/presentationml/2006/main">
  <p:tag name="AS_UNIQUEID" val="7"/>
</p:tagLst>
</file>

<file path=ppt/tags/tag321.xml><?xml version="1.0" encoding="utf-8"?>
<p:tagLst xmlns:p="http://schemas.openxmlformats.org/presentationml/2006/main">
  <p:tag name="AS_UNIQUEID" val="374"/>
</p:tagLst>
</file>

<file path=ppt/tags/tag322.xml><?xml version="1.0" encoding="utf-8"?>
<p:tagLst xmlns:p="http://schemas.openxmlformats.org/presentationml/2006/main">
  <p:tag name="AS_UNIQUEID" val="375"/>
</p:tagLst>
</file>

<file path=ppt/tags/tag323.xml><?xml version="1.0" encoding="utf-8"?>
<p:tagLst xmlns:p="http://schemas.openxmlformats.org/presentationml/2006/main">
  <p:tag name="AS_UNIQUEID" val="376"/>
</p:tagLst>
</file>

<file path=ppt/tags/tag324.xml><?xml version="1.0" encoding="utf-8"?>
<p:tagLst xmlns:p="http://schemas.openxmlformats.org/presentationml/2006/main">
  <p:tag name="AS_UNIQUEID" val="377"/>
</p:tagLst>
</file>

<file path=ppt/tags/tag325.xml><?xml version="1.0" encoding="utf-8"?>
<p:tagLst xmlns:p="http://schemas.openxmlformats.org/presentationml/2006/main">
  <p:tag name="AS_UNIQUEID" val="378"/>
</p:tagLst>
</file>

<file path=ppt/tags/tag326.xml><?xml version="1.0" encoding="utf-8"?>
<p:tagLst xmlns:p="http://schemas.openxmlformats.org/presentationml/2006/main">
  <p:tag name="AS_UNIQUEID" val="379"/>
</p:tagLst>
</file>

<file path=ppt/tags/tag327.xml><?xml version="1.0" encoding="utf-8"?>
<p:tagLst xmlns:p="http://schemas.openxmlformats.org/presentationml/2006/main">
  <p:tag name="AS_UNIQUEID" val="380"/>
</p:tagLst>
</file>

<file path=ppt/tags/tag328.xml><?xml version="1.0" encoding="utf-8"?>
<p:tagLst xmlns:p="http://schemas.openxmlformats.org/presentationml/2006/main">
  <p:tag name="AS_UNIQUEID" val="381"/>
</p:tagLst>
</file>

<file path=ppt/tags/tag329.xml><?xml version="1.0" encoding="utf-8"?>
<p:tagLst xmlns:p="http://schemas.openxmlformats.org/presentationml/2006/main">
  <p:tag name="AS_UNIQUEID" val="382"/>
</p:tagLst>
</file>

<file path=ppt/tags/tag33.xml><?xml version="1.0" encoding="utf-8"?>
<p:tagLst xmlns:p="http://schemas.openxmlformats.org/presentationml/2006/main">
  <p:tag name="AS_UNIQUEID" val="107"/>
</p:tagLst>
</file>

<file path=ppt/tags/tag330.xml><?xml version="1.0" encoding="utf-8"?>
<p:tagLst xmlns:p="http://schemas.openxmlformats.org/presentationml/2006/main">
  <p:tag name="AS_UNIQUEID" val="383"/>
</p:tagLst>
</file>

<file path=ppt/tags/tag331.xml><?xml version="1.0" encoding="utf-8"?>
<p:tagLst xmlns:p="http://schemas.openxmlformats.org/presentationml/2006/main">
  <p:tag name="AS_UNIQUEID" val="384"/>
</p:tagLst>
</file>

<file path=ppt/tags/tag332.xml><?xml version="1.0" encoding="utf-8"?>
<p:tagLst xmlns:p="http://schemas.openxmlformats.org/presentationml/2006/main">
  <p:tag name="AS_UNIQUEID" val="385"/>
</p:tagLst>
</file>

<file path=ppt/tags/tag333.xml><?xml version="1.0" encoding="utf-8"?>
<p:tagLst xmlns:p="http://schemas.openxmlformats.org/presentationml/2006/main">
  <p:tag name="AS_UNIQUEID" val="386"/>
</p:tagLst>
</file>

<file path=ppt/tags/tag334.xml><?xml version="1.0" encoding="utf-8"?>
<p:tagLst xmlns:p="http://schemas.openxmlformats.org/presentationml/2006/main">
  <p:tag name="AS_UNIQUEID" val="387"/>
</p:tagLst>
</file>

<file path=ppt/tags/tag335.xml><?xml version="1.0" encoding="utf-8"?>
<p:tagLst xmlns:p="http://schemas.openxmlformats.org/presentationml/2006/main">
  <p:tag name="AS_UNIQUEID" val="388"/>
</p:tagLst>
</file>

<file path=ppt/tags/tag336.xml><?xml version="1.0" encoding="utf-8"?>
<p:tagLst xmlns:p="http://schemas.openxmlformats.org/presentationml/2006/main">
  <p:tag name="AS_UNIQUEID" val="389"/>
</p:tagLst>
</file>

<file path=ppt/tags/tag337.xml><?xml version="1.0" encoding="utf-8"?>
<p:tagLst xmlns:p="http://schemas.openxmlformats.org/presentationml/2006/main">
  <p:tag name="AS_UNIQUEID" val="390"/>
</p:tagLst>
</file>

<file path=ppt/tags/tag338.xml><?xml version="1.0" encoding="utf-8"?>
<p:tagLst xmlns:p="http://schemas.openxmlformats.org/presentationml/2006/main">
  <p:tag name="AS_UNIQUEID" val="391"/>
</p:tagLst>
</file>

<file path=ppt/tags/tag339.xml><?xml version="1.0" encoding="utf-8"?>
<p:tagLst xmlns:p="http://schemas.openxmlformats.org/presentationml/2006/main">
  <p:tag name="AS_UNIQUEID" val="392"/>
</p:tagLst>
</file>

<file path=ppt/tags/tag34.xml><?xml version="1.0" encoding="utf-8"?>
<p:tagLst xmlns:p="http://schemas.openxmlformats.org/presentationml/2006/main">
  <p:tag name="AS_UNIQUEID" val="108"/>
</p:tagLst>
</file>

<file path=ppt/tags/tag340.xml><?xml version="1.0" encoding="utf-8"?>
<p:tagLst xmlns:p="http://schemas.openxmlformats.org/presentationml/2006/main">
  <p:tag name="AS_UNIQUEID" val="393"/>
</p:tagLst>
</file>

<file path=ppt/tags/tag341.xml><?xml version="1.0" encoding="utf-8"?>
<p:tagLst xmlns:p="http://schemas.openxmlformats.org/presentationml/2006/main">
  <p:tag name="AS_UNIQUEID" val="394"/>
</p:tagLst>
</file>

<file path=ppt/tags/tag342.xml><?xml version="1.0" encoding="utf-8"?>
<p:tagLst xmlns:p="http://schemas.openxmlformats.org/presentationml/2006/main">
  <p:tag name="AS_UNIQUEID" val="395"/>
</p:tagLst>
</file>

<file path=ppt/tags/tag343.xml><?xml version="1.0" encoding="utf-8"?>
<p:tagLst xmlns:p="http://schemas.openxmlformats.org/presentationml/2006/main">
  <p:tag name="AS_UNIQUEID" val="396"/>
</p:tagLst>
</file>

<file path=ppt/tags/tag344.xml><?xml version="1.0" encoding="utf-8"?>
<p:tagLst xmlns:p="http://schemas.openxmlformats.org/presentationml/2006/main">
  <p:tag name="AS_UNIQUEID" val="397"/>
</p:tagLst>
</file>

<file path=ppt/tags/tag345.xml><?xml version="1.0" encoding="utf-8"?>
<p:tagLst xmlns:p="http://schemas.openxmlformats.org/presentationml/2006/main">
  <p:tag name="AS_UNIQUEID" val="398"/>
</p:tagLst>
</file>

<file path=ppt/tags/tag346.xml><?xml version="1.0" encoding="utf-8"?>
<p:tagLst xmlns:p="http://schemas.openxmlformats.org/presentationml/2006/main">
  <p:tag name="AS_UNIQUEID" val="399"/>
</p:tagLst>
</file>

<file path=ppt/tags/tag347.xml><?xml version="1.0" encoding="utf-8"?>
<p:tagLst xmlns:p="http://schemas.openxmlformats.org/presentationml/2006/main">
  <p:tag name="AS_UNIQUEID" val="400"/>
</p:tagLst>
</file>

<file path=ppt/tags/tag348.xml><?xml version="1.0" encoding="utf-8"?>
<p:tagLst xmlns:p="http://schemas.openxmlformats.org/presentationml/2006/main">
  <p:tag name="AS_UNIQUEID" val="401"/>
</p:tagLst>
</file>

<file path=ppt/tags/tag349.xml><?xml version="1.0" encoding="utf-8"?>
<p:tagLst xmlns:p="http://schemas.openxmlformats.org/presentationml/2006/main">
  <p:tag name="AS_UNIQUEID" val="402"/>
</p:tagLst>
</file>

<file path=ppt/tags/tag35.xml><?xml version="1.0" encoding="utf-8"?>
<p:tagLst xmlns:p="http://schemas.openxmlformats.org/presentationml/2006/main">
  <p:tag name="AS_UNIQUEID" val="109"/>
</p:tagLst>
</file>

<file path=ppt/tags/tag350.xml><?xml version="1.0" encoding="utf-8"?>
<p:tagLst xmlns:p="http://schemas.openxmlformats.org/presentationml/2006/main">
  <p:tag name="AS_UNIQUEID" val="403"/>
</p:tagLst>
</file>

<file path=ppt/tags/tag351.xml><?xml version="1.0" encoding="utf-8"?>
<p:tagLst xmlns:p="http://schemas.openxmlformats.org/presentationml/2006/main">
  <p:tag name="AS_UNIQUEID" val="404"/>
</p:tagLst>
</file>

<file path=ppt/tags/tag352.xml><?xml version="1.0" encoding="utf-8"?>
<p:tagLst xmlns:p="http://schemas.openxmlformats.org/presentationml/2006/main">
  <p:tag name="AS_UNIQUEID" val="405"/>
</p:tagLst>
</file>

<file path=ppt/tags/tag353.xml><?xml version="1.0" encoding="utf-8"?>
<p:tagLst xmlns:p="http://schemas.openxmlformats.org/presentationml/2006/main">
  <p:tag name="AS_UNIQUEID" val="406"/>
</p:tagLst>
</file>

<file path=ppt/tags/tag354.xml><?xml version="1.0" encoding="utf-8"?>
<p:tagLst xmlns:p="http://schemas.openxmlformats.org/presentationml/2006/main">
  <p:tag name="AS_UNIQUEID" val="407"/>
</p:tagLst>
</file>

<file path=ppt/tags/tag355.xml><?xml version="1.0" encoding="utf-8"?>
<p:tagLst xmlns:p="http://schemas.openxmlformats.org/presentationml/2006/main">
  <p:tag name="AS_UNIQUEID" val="408"/>
</p:tagLst>
</file>

<file path=ppt/tags/tag356.xml><?xml version="1.0" encoding="utf-8"?>
<p:tagLst xmlns:p="http://schemas.openxmlformats.org/presentationml/2006/main">
  <p:tag name="AS_UNIQUEID" val="409"/>
</p:tagLst>
</file>

<file path=ppt/tags/tag357.xml><?xml version="1.0" encoding="utf-8"?>
<p:tagLst xmlns:p="http://schemas.openxmlformats.org/presentationml/2006/main">
  <p:tag name="AS_UNIQUEID" val="410"/>
</p:tagLst>
</file>

<file path=ppt/tags/tag358.xml><?xml version="1.0" encoding="utf-8"?>
<p:tagLst xmlns:p="http://schemas.openxmlformats.org/presentationml/2006/main">
  <p:tag name="AS_UNIQUEID" val="411"/>
</p:tagLst>
</file>

<file path=ppt/tags/tag359.xml><?xml version="1.0" encoding="utf-8"?>
<p:tagLst xmlns:p="http://schemas.openxmlformats.org/presentationml/2006/main">
  <p:tag name="AS_UNIQUEID" val="412"/>
</p:tagLst>
</file>

<file path=ppt/tags/tag36.xml><?xml version="1.0" encoding="utf-8"?>
<p:tagLst xmlns:p="http://schemas.openxmlformats.org/presentationml/2006/main">
  <p:tag name="AS_UNIQUEID" val="110"/>
</p:tagLst>
</file>

<file path=ppt/tags/tag360.xml><?xml version="1.0" encoding="utf-8"?>
<p:tagLst xmlns:p="http://schemas.openxmlformats.org/presentationml/2006/main">
  <p:tag name="AS_UNIQUEID" val="413"/>
</p:tagLst>
</file>

<file path=ppt/tags/tag361.xml><?xml version="1.0" encoding="utf-8"?>
<p:tagLst xmlns:p="http://schemas.openxmlformats.org/presentationml/2006/main">
  <p:tag name="AS_UNIQUEID" val="414"/>
</p:tagLst>
</file>

<file path=ppt/tags/tag362.xml><?xml version="1.0" encoding="utf-8"?>
<p:tagLst xmlns:p="http://schemas.openxmlformats.org/presentationml/2006/main">
  <p:tag name="AS_UNIQUEID" val="415"/>
</p:tagLst>
</file>

<file path=ppt/tags/tag363.xml><?xml version="1.0" encoding="utf-8"?>
<p:tagLst xmlns:p="http://schemas.openxmlformats.org/presentationml/2006/main">
  <p:tag name="AS_UNIQUEID" val="416"/>
</p:tagLst>
</file>

<file path=ppt/tags/tag364.xml><?xml version="1.0" encoding="utf-8"?>
<p:tagLst xmlns:p="http://schemas.openxmlformats.org/presentationml/2006/main">
  <p:tag name="AS_UNIQUEID" val="417"/>
</p:tagLst>
</file>

<file path=ppt/tags/tag365.xml><?xml version="1.0" encoding="utf-8"?>
<p:tagLst xmlns:p="http://schemas.openxmlformats.org/presentationml/2006/main">
  <p:tag name="AS_UNIQUEID" val="418"/>
</p:tagLst>
</file>

<file path=ppt/tags/tag366.xml><?xml version="1.0" encoding="utf-8"?>
<p:tagLst xmlns:p="http://schemas.openxmlformats.org/presentationml/2006/main">
  <p:tag name="AS_UNIQUEID" val="419"/>
</p:tagLst>
</file>

<file path=ppt/tags/tag367.xml><?xml version="1.0" encoding="utf-8"?>
<p:tagLst xmlns:p="http://schemas.openxmlformats.org/presentationml/2006/main">
  <p:tag name="AS_UNIQUEID" val="420"/>
</p:tagLst>
</file>

<file path=ppt/tags/tag368.xml><?xml version="1.0" encoding="utf-8"?>
<p:tagLst xmlns:p="http://schemas.openxmlformats.org/presentationml/2006/main">
  <p:tag name="AS_UNIQUEID" val="421"/>
</p:tagLst>
</file>

<file path=ppt/tags/tag369.xml><?xml version="1.0" encoding="utf-8"?>
<p:tagLst xmlns:p="http://schemas.openxmlformats.org/presentationml/2006/main">
  <p:tag name="AS_UNIQUEID" val="422"/>
</p:tagLst>
</file>

<file path=ppt/tags/tag37.xml><?xml version="1.0" encoding="utf-8"?>
<p:tagLst xmlns:p="http://schemas.openxmlformats.org/presentationml/2006/main">
  <p:tag name="AS_UNIQUEID" val="111"/>
</p:tagLst>
</file>

<file path=ppt/tags/tag370.xml><?xml version="1.0" encoding="utf-8"?>
<p:tagLst xmlns:p="http://schemas.openxmlformats.org/presentationml/2006/main">
  <p:tag name="AS_UNIQUEID" val="423"/>
</p:tagLst>
</file>

<file path=ppt/tags/tag371.xml><?xml version="1.0" encoding="utf-8"?>
<p:tagLst xmlns:p="http://schemas.openxmlformats.org/presentationml/2006/main">
  <p:tag name="AS_UNIQUEID" val="424"/>
</p:tagLst>
</file>

<file path=ppt/tags/tag372.xml><?xml version="1.0" encoding="utf-8"?>
<p:tagLst xmlns:p="http://schemas.openxmlformats.org/presentationml/2006/main">
  <p:tag name="AS_UNIQUEID" val="425"/>
</p:tagLst>
</file>

<file path=ppt/tags/tag373.xml><?xml version="1.0" encoding="utf-8"?>
<p:tagLst xmlns:p="http://schemas.openxmlformats.org/presentationml/2006/main">
  <p:tag name="AS_UNIQUEID" val="426"/>
</p:tagLst>
</file>

<file path=ppt/tags/tag374.xml><?xml version="1.0" encoding="utf-8"?>
<p:tagLst xmlns:p="http://schemas.openxmlformats.org/presentationml/2006/main">
  <p:tag name="AS_UNIQUEID" val="427"/>
</p:tagLst>
</file>

<file path=ppt/tags/tag375.xml><?xml version="1.0" encoding="utf-8"?>
<p:tagLst xmlns:p="http://schemas.openxmlformats.org/presentationml/2006/main">
  <p:tag name="AS_UNIQUEID" val="428"/>
</p:tagLst>
</file>

<file path=ppt/tags/tag376.xml><?xml version="1.0" encoding="utf-8"?>
<p:tagLst xmlns:p="http://schemas.openxmlformats.org/presentationml/2006/main">
  <p:tag name="AS_UNIQUEID" val="429"/>
</p:tagLst>
</file>

<file path=ppt/tags/tag377.xml><?xml version="1.0" encoding="utf-8"?>
<p:tagLst xmlns:p="http://schemas.openxmlformats.org/presentationml/2006/main">
  <p:tag name="AS_UNIQUEID" val="430"/>
</p:tagLst>
</file>

<file path=ppt/tags/tag378.xml><?xml version="1.0" encoding="utf-8"?>
<p:tagLst xmlns:p="http://schemas.openxmlformats.org/presentationml/2006/main">
  <p:tag name="AS_UNIQUEID" val="431"/>
</p:tagLst>
</file>

<file path=ppt/tags/tag379.xml><?xml version="1.0" encoding="utf-8"?>
<p:tagLst xmlns:p="http://schemas.openxmlformats.org/presentationml/2006/main">
  <p:tag name="AS_UNIQUEID" val="432"/>
</p:tagLst>
</file>

<file path=ppt/tags/tag38.xml><?xml version="1.0" encoding="utf-8"?>
<p:tagLst xmlns:p="http://schemas.openxmlformats.org/presentationml/2006/main">
  <p:tag name="AS_UNIQUEID" val="112"/>
</p:tagLst>
</file>

<file path=ppt/tags/tag380.xml><?xml version="1.0" encoding="utf-8"?>
<p:tagLst xmlns:p="http://schemas.openxmlformats.org/presentationml/2006/main">
  <p:tag name="AS_UNIQUEID" val="433"/>
</p:tagLst>
</file>

<file path=ppt/tags/tag381.xml><?xml version="1.0" encoding="utf-8"?>
<p:tagLst xmlns:p="http://schemas.openxmlformats.org/presentationml/2006/main">
  <p:tag name="AS_UNIQUEID" val="434"/>
</p:tagLst>
</file>

<file path=ppt/tags/tag382.xml><?xml version="1.0" encoding="utf-8"?>
<p:tagLst xmlns:p="http://schemas.openxmlformats.org/presentationml/2006/main">
  <p:tag name="AS_UNIQUEID" val="435"/>
</p:tagLst>
</file>

<file path=ppt/tags/tag383.xml><?xml version="1.0" encoding="utf-8"?>
<p:tagLst xmlns:p="http://schemas.openxmlformats.org/presentationml/2006/main">
  <p:tag name="AS_UNIQUEID" val="436"/>
</p:tagLst>
</file>

<file path=ppt/tags/tag384.xml><?xml version="1.0" encoding="utf-8"?>
<p:tagLst xmlns:p="http://schemas.openxmlformats.org/presentationml/2006/main">
  <p:tag name="AS_UNIQUEID" val="437"/>
</p:tagLst>
</file>

<file path=ppt/tags/tag385.xml><?xml version="1.0" encoding="utf-8"?>
<p:tagLst xmlns:p="http://schemas.openxmlformats.org/presentationml/2006/main">
  <p:tag name="AS_UNIQUEID" val="438"/>
</p:tagLst>
</file>

<file path=ppt/tags/tag386.xml><?xml version="1.0" encoding="utf-8"?>
<p:tagLst xmlns:p="http://schemas.openxmlformats.org/presentationml/2006/main">
  <p:tag name="AS_UNIQUEID" val="439"/>
</p:tagLst>
</file>

<file path=ppt/tags/tag387.xml><?xml version="1.0" encoding="utf-8"?>
<p:tagLst xmlns:p="http://schemas.openxmlformats.org/presentationml/2006/main">
  <p:tag name="AS_UNIQUEID" val="440"/>
</p:tagLst>
</file>

<file path=ppt/tags/tag388.xml><?xml version="1.0" encoding="utf-8"?>
<p:tagLst xmlns:p="http://schemas.openxmlformats.org/presentationml/2006/main">
  <p:tag name="AS_UNIQUEID" val="441"/>
</p:tagLst>
</file>

<file path=ppt/tags/tag389.xml><?xml version="1.0" encoding="utf-8"?>
<p:tagLst xmlns:p="http://schemas.openxmlformats.org/presentationml/2006/main">
  <p:tag name="AS_UNIQUEID" val="442"/>
</p:tagLst>
</file>

<file path=ppt/tags/tag39.xml><?xml version="1.0" encoding="utf-8"?>
<p:tagLst xmlns:p="http://schemas.openxmlformats.org/presentationml/2006/main">
  <p:tag name="AS_UNIQUEID" val="113"/>
</p:tagLst>
</file>

<file path=ppt/tags/tag390.xml><?xml version="1.0" encoding="utf-8"?>
<p:tagLst xmlns:p="http://schemas.openxmlformats.org/presentationml/2006/main">
  <p:tag name="AS_UNIQUEID" val="443"/>
</p:tagLst>
</file>

<file path=ppt/tags/tag391.xml><?xml version="1.0" encoding="utf-8"?>
<p:tagLst xmlns:p="http://schemas.openxmlformats.org/presentationml/2006/main">
  <p:tag name="AS_UNIQUEID" val="444"/>
</p:tagLst>
</file>

<file path=ppt/tags/tag392.xml><?xml version="1.0" encoding="utf-8"?>
<p:tagLst xmlns:p="http://schemas.openxmlformats.org/presentationml/2006/main">
  <p:tag name="AS_UNIQUEID" val="445"/>
</p:tagLst>
</file>

<file path=ppt/tags/tag393.xml><?xml version="1.0" encoding="utf-8"?>
<p:tagLst xmlns:p="http://schemas.openxmlformats.org/presentationml/2006/main">
  <p:tag name="AS_UNIQUEID" val="446"/>
</p:tagLst>
</file>

<file path=ppt/tags/tag394.xml><?xml version="1.0" encoding="utf-8"?>
<p:tagLst xmlns:p="http://schemas.openxmlformats.org/presentationml/2006/main">
  <p:tag name="AS_UNIQUEID" val="447"/>
</p:tagLst>
</file>

<file path=ppt/tags/tag395.xml><?xml version="1.0" encoding="utf-8"?>
<p:tagLst xmlns:p="http://schemas.openxmlformats.org/presentationml/2006/main">
  <p:tag name="AS_UNIQUEID" val="448"/>
</p:tagLst>
</file>

<file path=ppt/tags/tag396.xml><?xml version="1.0" encoding="utf-8"?>
<p:tagLst xmlns:p="http://schemas.openxmlformats.org/presentationml/2006/main">
  <p:tag name="AS_UNIQUEID" val="449"/>
</p:tagLst>
</file>

<file path=ppt/tags/tag397.xml><?xml version="1.0" encoding="utf-8"?>
<p:tagLst xmlns:p="http://schemas.openxmlformats.org/presentationml/2006/main">
  <p:tag name="AS_UNIQUEID" val="450"/>
</p:tagLst>
</file>

<file path=ppt/tags/tag398.xml><?xml version="1.0" encoding="utf-8"?>
<p:tagLst xmlns:p="http://schemas.openxmlformats.org/presentationml/2006/main">
  <p:tag name="AS_UNIQUEID" val="451"/>
</p:tagLst>
</file>

<file path=ppt/tags/tag399.xml><?xml version="1.0" encoding="utf-8"?>
<p:tagLst xmlns:p="http://schemas.openxmlformats.org/presentationml/2006/main">
  <p:tag name="AS_UNIQUEID" val="452"/>
</p:tagLst>
</file>

<file path=ppt/tags/tag4.xml><?xml version="1.0" encoding="utf-8"?>
<p:tagLst xmlns:p="http://schemas.openxmlformats.org/presentationml/2006/main">
  <p:tag name="AS_UNIQUEID" val="78"/>
</p:tagLst>
</file>

<file path=ppt/tags/tag40.xml><?xml version="1.0" encoding="utf-8"?>
<p:tagLst xmlns:p="http://schemas.openxmlformats.org/presentationml/2006/main">
  <p:tag name="AS_UNIQUEID" val="114"/>
</p:tagLst>
</file>

<file path=ppt/tags/tag400.xml><?xml version="1.0" encoding="utf-8"?>
<p:tagLst xmlns:p="http://schemas.openxmlformats.org/presentationml/2006/main">
  <p:tag name="AS_UNIQUEID" val="453"/>
</p:tagLst>
</file>

<file path=ppt/tags/tag401.xml><?xml version="1.0" encoding="utf-8"?>
<p:tagLst xmlns:p="http://schemas.openxmlformats.org/presentationml/2006/main">
  <p:tag name="AS_UNIQUEID" val="454"/>
</p:tagLst>
</file>

<file path=ppt/tags/tag402.xml><?xml version="1.0" encoding="utf-8"?>
<p:tagLst xmlns:p="http://schemas.openxmlformats.org/presentationml/2006/main">
  <p:tag name="AS_UNIQUEID" val="455"/>
</p:tagLst>
</file>

<file path=ppt/tags/tag403.xml><?xml version="1.0" encoding="utf-8"?>
<p:tagLst xmlns:p="http://schemas.openxmlformats.org/presentationml/2006/main">
  <p:tag name="AS_UNIQUEID" val="456"/>
</p:tagLst>
</file>

<file path=ppt/tags/tag404.xml><?xml version="1.0" encoding="utf-8"?>
<p:tagLst xmlns:p="http://schemas.openxmlformats.org/presentationml/2006/main">
  <p:tag name="AS_UNIQUEID" val="457"/>
</p:tagLst>
</file>

<file path=ppt/tags/tag405.xml><?xml version="1.0" encoding="utf-8"?>
<p:tagLst xmlns:p="http://schemas.openxmlformats.org/presentationml/2006/main">
  <p:tag name="AS_UNIQUEID" val="458"/>
</p:tagLst>
</file>

<file path=ppt/tags/tag406.xml><?xml version="1.0" encoding="utf-8"?>
<p:tagLst xmlns:p="http://schemas.openxmlformats.org/presentationml/2006/main">
  <p:tag name="AS_UNIQUEID" val="459"/>
</p:tagLst>
</file>

<file path=ppt/tags/tag407.xml><?xml version="1.0" encoding="utf-8"?>
<p:tagLst xmlns:p="http://schemas.openxmlformats.org/presentationml/2006/main">
  <p:tag name="AS_UNIQUEID" val="460"/>
</p:tagLst>
</file>

<file path=ppt/tags/tag408.xml><?xml version="1.0" encoding="utf-8"?>
<p:tagLst xmlns:p="http://schemas.openxmlformats.org/presentationml/2006/main">
  <p:tag name="AS_UNIQUEID" val="461"/>
</p:tagLst>
</file>

<file path=ppt/tags/tag409.xml><?xml version="1.0" encoding="utf-8"?>
<p:tagLst xmlns:p="http://schemas.openxmlformats.org/presentationml/2006/main">
  <p:tag name="AS_UNIQUEID" val="462"/>
</p:tagLst>
</file>

<file path=ppt/tags/tag41.xml><?xml version="1.0" encoding="utf-8"?>
<p:tagLst xmlns:p="http://schemas.openxmlformats.org/presentationml/2006/main">
  <p:tag name="AS_UNIQUEID" val="115"/>
</p:tagLst>
</file>

<file path=ppt/tags/tag410.xml><?xml version="1.0" encoding="utf-8"?>
<p:tagLst xmlns:p="http://schemas.openxmlformats.org/presentationml/2006/main">
  <p:tag name="AS_UNIQUEID" val="463"/>
</p:tagLst>
</file>

<file path=ppt/tags/tag411.xml><?xml version="1.0" encoding="utf-8"?>
<p:tagLst xmlns:p="http://schemas.openxmlformats.org/presentationml/2006/main">
  <p:tag name="AS_UNIQUEID" val="464"/>
</p:tagLst>
</file>

<file path=ppt/tags/tag412.xml><?xml version="1.0" encoding="utf-8"?>
<p:tagLst xmlns:p="http://schemas.openxmlformats.org/presentationml/2006/main">
  <p:tag name="AS_UNIQUEID" val="465"/>
</p:tagLst>
</file>

<file path=ppt/tags/tag413.xml><?xml version="1.0" encoding="utf-8"?>
<p:tagLst xmlns:p="http://schemas.openxmlformats.org/presentationml/2006/main">
  <p:tag name="AS_UNIQUEID" val="466"/>
</p:tagLst>
</file>

<file path=ppt/tags/tag414.xml><?xml version="1.0" encoding="utf-8"?>
<p:tagLst xmlns:p="http://schemas.openxmlformats.org/presentationml/2006/main">
  <p:tag name="AS_UNIQUEID" val="467"/>
</p:tagLst>
</file>

<file path=ppt/tags/tag415.xml><?xml version="1.0" encoding="utf-8"?>
<p:tagLst xmlns:p="http://schemas.openxmlformats.org/presentationml/2006/main">
  <p:tag name="AS_UNIQUEID" val="468"/>
</p:tagLst>
</file>

<file path=ppt/tags/tag416.xml><?xml version="1.0" encoding="utf-8"?>
<p:tagLst xmlns:p="http://schemas.openxmlformats.org/presentationml/2006/main">
  <p:tag name="AS_UNIQUEID" val="469"/>
</p:tagLst>
</file>

<file path=ppt/tags/tag417.xml><?xml version="1.0" encoding="utf-8"?>
<p:tagLst xmlns:p="http://schemas.openxmlformats.org/presentationml/2006/main">
  <p:tag name="AS_UNIQUEID" val="470"/>
</p:tagLst>
</file>

<file path=ppt/tags/tag418.xml><?xml version="1.0" encoding="utf-8"?>
<p:tagLst xmlns:p="http://schemas.openxmlformats.org/presentationml/2006/main">
  <p:tag name="AS_UNIQUEID" val="471"/>
</p:tagLst>
</file>

<file path=ppt/tags/tag419.xml><?xml version="1.0" encoding="utf-8"?>
<p:tagLst xmlns:p="http://schemas.openxmlformats.org/presentationml/2006/main">
  <p:tag name="AS_UNIQUEID" val="472"/>
</p:tagLst>
</file>

<file path=ppt/tags/tag42.xml><?xml version="1.0" encoding="utf-8"?>
<p:tagLst xmlns:p="http://schemas.openxmlformats.org/presentationml/2006/main">
  <p:tag name="AS_UNIQUEID" val="116"/>
</p:tagLst>
</file>

<file path=ppt/tags/tag420.xml><?xml version="1.0" encoding="utf-8"?>
<p:tagLst xmlns:p="http://schemas.openxmlformats.org/presentationml/2006/main">
  <p:tag name="AS_UNIQUEID" val="473"/>
</p:tagLst>
</file>

<file path=ppt/tags/tag421.xml><?xml version="1.0" encoding="utf-8"?>
<p:tagLst xmlns:p="http://schemas.openxmlformats.org/presentationml/2006/main">
  <p:tag name="AS_UNIQUEID" val="474"/>
</p:tagLst>
</file>

<file path=ppt/tags/tag422.xml><?xml version="1.0" encoding="utf-8"?>
<p:tagLst xmlns:p="http://schemas.openxmlformats.org/presentationml/2006/main">
  <p:tag name="AS_UNIQUEID" val="475"/>
</p:tagLst>
</file>

<file path=ppt/tags/tag423.xml><?xml version="1.0" encoding="utf-8"?>
<p:tagLst xmlns:p="http://schemas.openxmlformats.org/presentationml/2006/main">
  <p:tag name="AS_UNIQUEID" val="476"/>
</p:tagLst>
</file>

<file path=ppt/tags/tag424.xml><?xml version="1.0" encoding="utf-8"?>
<p:tagLst xmlns:p="http://schemas.openxmlformats.org/presentationml/2006/main">
  <p:tag name="AS_UNIQUEID" val="477"/>
</p:tagLst>
</file>

<file path=ppt/tags/tag425.xml><?xml version="1.0" encoding="utf-8"?>
<p:tagLst xmlns:p="http://schemas.openxmlformats.org/presentationml/2006/main">
  <p:tag name="AS_UNIQUEID" val="478"/>
</p:tagLst>
</file>

<file path=ppt/tags/tag426.xml><?xml version="1.0" encoding="utf-8"?>
<p:tagLst xmlns:p="http://schemas.openxmlformats.org/presentationml/2006/main">
  <p:tag name="AS_UNIQUEID" val="479"/>
</p:tagLst>
</file>

<file path=ppt/tags/tag427.xml><?xml version="1.0" encoding="utf-8"?>
<p:tagLst xmlns:p="http://schemas.openxmlformats.org/presentationml/2006/main">
  <p:tag name="AS_UNIQUEID" val="480"/>
</p:tagLst>
</file>

<file path=ppt/tags/tag428.xml><?xml version="1.0" encoding="utf-8"?>
<p:tagLst xmlns:p="http://schemas.openxmlformats.org/presentationml/2006/main">
  <p:tag name="AS_UNIQUEID" val="481"/>
</p:tagLst>
</file>

<file path=ppt/tags/tag429.xml><?xml version="1.0" encoding="utf-8"?>
<p:tagLst xmlns:p="http://schemas.openxmlformats.org/presentationml/2006/main">
  <p:tag name="AS_UNIQUEID" val="482"/>
</p:tagLst>
</file>

<file path=ppt/tags/tag43.xml><?xml version="1.0" encoding="utf-8"?>
<p:tagLst xmlns:p="http://schemas.openxmlformats.org/presentationml/2006/main">
  <p:tag name="AS_UNIQUEID" val="117"/>
</p:tagLst>
</file>

<file path=ppt/tags/tag430.xml><?xml version="1.0" encoding="utf-8"?>
<p:tagLst xmlns:p="http://schemas.openxmlformats.org/presentationml/2006/main">
  <p:tag name="AS_UNIQUEID" val="483"/>
</p:tagLst>
</file>

<file path=ppt/tags/tag431.xml><?xml version="1.0" encoding="utf-8"?>
<p:tagLst xmlns:p="http://schemas.openxmlformats.org/presentationml/2006/main">
  <p:tag name="AS_UNIQUEID" val="484"/>
</p:tagLst>
</file>

<file path=ppt/tags/tag432.xml><?xml version="1.0" encoding="utf-8"?>
<p:tagLst xmlns:p="http://schemas.openxmlformats.org/presentationml/2006/main">
  <p:tag name="AS_UNIQUEID" val="485"/>
</p:tagLst>
</file>

<file path=ppt/tags/tag433.xml><?xml version="1.0" encoding="utf-8"?>
<p:tagLst xmlns:p="http://schemas.openxmlformats.org/presentationml/2006/main">
  <p:tag name="AS_UNIQUEID" val="486"/>
</p:tagLst>
</file>

<file path=ppt/tags/tag434.xml><?xml version="1.0" encoding="utf-8"?>
<p:tagLst xmlns:p="http://schemas.openxmlformats.org/presentationml/2006/main">
  <p:tag name="AS_UNIQUEID" val="487"/>
</p:tagLst>
</file>

<file path=ppt/tags/tag435.xml><?xml version="1.0" encoding="utf-8"?>
<p:tagLst xmlns:p="http://schemas.openxmlformats.org/presentationml/2006/main">
  <p:tag name="AS_UNIQUEID" val="488"/>
</p:tagLst>
</file>

<file path=ppt/tags/tag436.xml><?xml version="1.0" encoding="utf-8"?>
<p:tagLst xmlns:p="http://schemas.openxmlformats.org/presentationml/2006/main">
  <p:tag name="AS_UNIQUEID" val="489"/>
</p:tagLst>
</file>

<file path=ppt/tags/tag437.xml><?xml version="1.0" encoding="utf-8"?>
<p:tagLst xmlns:p="http://schemas.openxmlformats.org/presentationml/2006/main">
  <p:tag name="AS_UNIQUEID" val="490"/>
</p:tagLst>
</file>

<file path=ppt/tags/tag438.xml><?xml version="1.0" encoding="utf-8"?>
<p:tagLst xmlns:p="http://schemas.openxmlformats.org/presentationml/2006/main">
  <p:tag name="AS_UNIQUEID" val="491"/>
</p:tagLst>
</file>

<file path=ppt/tags/tag439.xml><?xml version="1.0" encoding="utf-8"?>
<p:tagLst xmlns:p="http://schemas.openxmlformats.org/presentationml/2006/main">
  <p:tag name="AS_UNIQUEID" val="492"/>
</p:tagLst>
</file>

<file path=ppt/tags/tag44.xml><?xml version="1.0" encoding="utf-8"?>
<p:tagLst xmlns:p="http://schemas.openxmlformats.org/presentationml/2006/main">
  <p:tag name="AS_UNIQUEID" val="118"/>
</p:tagLst>
</file>

<file path=ppt/tags/tag440.xml><?xml version="1.0" encoding="utf-8"?>
<p:tagLst xmlns:p="http://schemas.openxmlformats.org/presentationml/2006/main">
  <p:tag name="AS_UNIQUEID" val="493"/>
</p:tagLst>
</file>

<file path=ppt/tags/tag441.xml><?xml version="1.0" encoding="utf-8"?>
<p:tagLst xmlns:p="http://schemas.openxmlformats.org/presentationml/2006/main">
  <p:tag name="AS_UNIQUEID" val="494"/>
</p:tagLst>
</file>

<file path=ppt/tags/tag442.xml><?xml version="1.0" encoding="utf-8"?>
<p:tagLst xmlns:p="http://schemas.openxmlformats.org/presentationml/2006/main">
  <p:tag name="AS_UNIQUEID" val="495"/>
</p:tagLst>
</file>

<file path=ppt/tags/tag443.xml><?xml version="1.0" encoding="utf-8"?>
<p:tagLst xmlns:p="http://schemas.openxmlformats.org/presentationml/2006/main">
  <p:tag name="AS_UNIQUEID" val="496"/>
</p:tagLst>
</file>

<file path=ppt/tags/tag444.xml><?xml version="1.0" encoding="utf-8"?>
<p:tagLst xmlns:p="http://schemas.openxmlformats.org/presentationml/2006/main">
  <p:tag name="AS_UNIQUEID" val="497"/>
</p:tagLst>
</file>

<file path=ppt/tags/tag445.xml><?xml version="1.0" encoding="utf-8"?>
<p:tagLst xmlns:p="http://schemas.openxmlformats.org/presentationml/2006/main">
  <p:tag name="AS_UNIQUEID" val="498"/>
</p:tagLst>
</file>

<file path=ppt/tags/tag446.xml><?xml version="1.0" encoding="utf-8"?>
<p:tagLst xmlns:p="http://schemas.openxmlformats.org/presentationml/2006/main">
  <p:tag name="AS_UNIQUEID" val="499"/>
</p:tagLst>
</file>

<file path=ppt/tags/tag447.xml><?xml version="1.0" encoding="utf-8"?>
<p:tagLst xmlns:p="http://schemas.openxmlformats.org/presentationml/2006/main">
  <p:tag name="AS_UNIQUEID" val="500"/>
</p:tagLst>
</file>

<file path=ppt/tags/tag448.xml><?xml version="1.0" encoding="utf-8"?>
<p:tagLst xmlns:p="http://schemas.openxmlformats.org/presentationml/2006/main">
  <p:tag name="AS_UNIQUEID" val="501"/>
</p:tagLst>
</file>

<file path=ppt/tags/tag449.xml><?xml version="1.0" encoding="utf-8"?>
<p:tagLst xmlns:p="http://schemas.openxmlformats.org/presentationml/2006/main">
  <p:tag name="AS_UNIQUEID" val="502"/>
</p:tagLst>
</file>

<file path=ppt/tags/tag45.xml><?xml version="1.0" encoding="utf-8"?>
<p:tagLst xmlns:p="http://schemas.openxmlformats.org/presentationml/2006/main">
  <p:tag name="AS_UNIQUEID" val="119"/>
</p:tagLst>
</file>

<file path=ppt/tags/tag450.xml><?xml version="1.0" encoding="utf-8"?>
<p:tagLst xmlns:p="http://schemas.openxmlformats.org/presentationml/2006/main">
  <p:tag name="AS_UNIQUEID" val="503"/>
</p:tagLst>
</file>

<file path=ppt/tags/tag451.xml><?xml version="1.0" encoding="utf-8"?>
<p:tagLst xmlns:p="http://schemas.openxmlformats.org/presentationml/2006/main">
  <p:tag name="AS_UNIQUEID" val="504"/>
</p:tagLst>
</file>

<file path=ppt/tags/tag452.xml><?xml version="1.0" encoding="utf-8"?>
<p:tagLst xmlns:p="http://schemas.openxmlformats.org/presentationml/2006/main">
  <p:tag name="AS_UNIQUEID" val="505"/>
</p:tagLst>
</file>

<file path=ppt/tags/tag453.xml><?xml version="1.0" encoding="utf-8"?>
<p:tagLst xmlns:p="http://schemas.openxmlformats.org/presentationml/2006/main">
  <p:tag name="AS_UNIQUEID" val="506"/>
</p:tagLst>
</file>

<file path=ppt/tags/tag454.xml><?xml version="1.0" encoding="utf-8"?>
<p:tagLst xmlns:p="http://schemas.openxmlformats.org/presentationml/2006/main">
  <p:tag name="AS_UNIQUEID" val="507"/>
</p:tagLst>
</file>

<file path=ppt/tags/tag455.xml><?xml version="1.0" encoding="utf-8"?>
<p:tagLst xmlns:p="http://schemas.openxmlformats.org/presentationml/2006/main">
  <p:tag name="AS_UNIQUEID" val="508"/>
</p:tagLst>
</file>

<file path=ppt/tags/tag456.xml><?xml version="1.0" encoding="utf-8"?>
<p:tagLst xmlns:p="http://schemas.openxmlformats.org/presentationml/2006/main">
  <p:tag name="AS_UNIQUEID" val="509"/>
</p:tagLst>
</file>

<file path=ppt/tags/tag457.xml><?xml version="1.0" encoding="utf-8"?>
<p:tagLst xmlns:p="http://schemas.openxmlformats.org/presentationml/2006/main">
  <p:tag name="AS_UNIQUEID" val="510"/>
</p:tagLst>
</file>

<file path=ppt/tags/tag458.xml><?xml version="1.0" encoding="utf-8"?>
<p:tagLst xmlns:p="http://schemas.openxmlformats.org/presentationml/2006/main">
  <p:tag name="AS_UNIQUEID" val="511"/>
</p:tagLst>
</file>

<file path=ppt/tags/tag459.xml><?xml version="1.0" encoding="utf-8"?>
<p:tagLst xmlns:p="http://schemas.openxmlformats.org/presentationml/2006/main">
  <p:tag name="AS_UNIQUEID" val="512"/>
</p:tagLst>
</file>

<file path=ppt/tags/tag46.xml><?xml version="1.0" encoding="utf-8"?>
<p:tagLst xmlns:p="http://schemas.openxmlformats.org/presentationml/2006/main">
  <p:tag name="AS_UNIQUEID" val="120"/>
</p:tagLst>
</file>

<file path=ppt/tags/tag460.xml><?xml version="1.0" encoding="utf-8"?>
<p:tagLst xmlns:p="http://schemas.openxmlformats.org/presentationml/2006/main">
  <p:tag name="AS_UNIQUEID" val="513"/>
</p:tagLst>
</file>

<file path=ppt/tags/tag461.xml><?xml version="1.0" encoding="utf-8"?>
<p:tagLst xmlns:p="http://schemas.openxmlformats.org/presentationml/2006/main">
  <p:tag name="AS_UNIQUEID" val="514"/>
</p:tagLst>
</file>

<file path=ppt/tags/tag462.xml><?xml version="1.0" encoding="utf-8"?>
<p:tagLst xmlns:p="http://schemas.openxmlformats.org/presentationml/2006/main">
  <p:tag name="AS_UNIQUEID" val="515"/>
</p:tagLst>
</file>

<file path=ppt/tags/tag463.xml><?xml version="1.0" encoding="utf-8"?>
<p:tagLst xmlns:p="http://schemas.openxmlformats.org/presentationml/2006/main">
  <p:tag name="AS_UNIQUEID" val="516"/>
</p:tagLst>
</file>

<file path=ppt/tags/tag464.xml><?xml version="1.0" encoding="utf-8"?>
<p:tagLst xmlns:p="http://schemas.openxmlformats.org/presentationml/2006/main">
  <p:tag name="AS_UNIQUEID" val="517"/>
</p:tagLst>
</file>

<file path=ppt/tags/tag465.xml><?xml version="1.0" encoding="utf-8"?>
<p:tagLst xmlns:p="http://schemas.openxmlformats.org/presentationml/2006/main">
  <p:tag name="AS_UNIQUEID" val="518"/>
</p:tagLst>
</file>

<file path=ppt/tags/tag466.xml><?xml version="1.0" encoding="utf-8"?>
<p:tagLst xmlns:p="http://schemas.openxmlformats.org/presentationml/2006/main">
  <p:tag name="AS_UNIQUEID" val="519"/>
</p:tagLst>
</file>

<file path=ppt/tags/tag467.xml><?xml version="1.0" encoding="utf-8"?>
<p:tagLst xmlns:p="http://schemas.openxmlformats.org/presentationml/2006/main">
  <p:tag name="AS_UNIQUEID" val="520"/>
</p:tagLst>
</file>

<file path=ppt/tags/tag468.xml><?xml version="1.0" encoding="utf-8"?>
<p:tagLst xmlns:p="http://schemas.openxmlformats.org/presentationml/2006/main">
  <p:tag name="AS_UNIQUEID" val="521"/>
</p:tagLst>
</file>

<file path=ppt/tags/tag469.xml><?xml version="1.0" encoding="utf-8"?>
<p:tagLst xmlns:p="http://schemas.openxmlformats.org/presentationml/2006/main">
  <p:tag name="AS_UNIQUEID" val="522"/>
</p:tagLst>
</file>

<file path=ppt/tags/tag47.xml><?xml version="1.0" encoding="utf-8"?>
<p:tagLst xmlns:p="http://schemas.openxmlformats.org/presentationml/2006/main">
  <p:tag name="AS_UNIQUEID" val="121"/>
</p:tagLst>
</file>

<file path=ppt/tags/tag470.xml><?xml version="1.0" encoding="utf-8"?>
<p:tagLst xmlns:p="http://schemas.openxmlformats.org/presentationml/2006/main">
  <p:tag name="AS_UNIQUEID" val="523"/>
</p:tagLst>
</file>

<file path=ppt/tags/tag471.xml><?xml version="1.0" encoding="utf-8"?>
<p:tagLst xmlns:p="http://schemas.openxmlformats.org/presentationml/2006/main">
  <p:tag name="AS_UNIQUEID" val="524"/>
</p:tagLst>
</file>

<file path=ppt/tags/tag472.xml><?xml version="1.0" encoding="utf-8"?>
<p:tagLst xmlns:p="http://schemas.openxmlformats.org/presentationml/2006/main">
  <p:tag name="AS_UNIQUEID" val="525"/>
</p:tagLst>
</file>

<file path=ppt/tags/tag473.xml><?xml version="1.0" encoding="utf-8"?>
<p:tagLst xmlns:p="http://schemas.openxmlformats.org/presentationml/2006/main">
  <p:tag name="AS_UNIQUEID" val="526"/>
</p:tagLst>
</file>

<file path=ppt/tags/tag474.xml><?xml version="1.0" encoding="utf-8"?>
<p:tagLst xmlns:p="http://schemas.openxmlformats.org/presentationml/2006/main">
  <p:tag name="AS_UNIQUEID" val="527"/>
</p:tagLst>
</file>

<file path=ppt/tags/tag475.xml><?xml version="1.0" encoding="utf-8"?>
<p:tagLst xmlns:p="http://schemas.openxmlformats.org/presentationml/2006/main">
  <p:tag name="AS_UNIQUEID" val="528"/>
</p:tagLst>
</file>

<file path=ppt/tags/tag476.xml><?xml version="1.0" encoding="utf-8"?>
<p:tagLst xmlns:p="http://schemas.openxmlformats.org/presentationml/2006/main">
  <p:tag name="AS_UNIQUEID" val="529"/>
</p:tagLst>
</file>

<file path=ppt/tags/tag477.xml><?xml version="1.0" encoding="utf-8"?>
<p:tagLst xmlns:p="http://schemas.openxmlformats.org/presentationml/2006/main">
  <p:tag name="AS_UNIQUEID" val="530"/>
</p:tagLst>
</file>

<file path=ppt/tags/tag478.xml><?xml version="1.0" encoding="utf-8"?>
<p:tagLst xmlns:p="http://schemas.openxmlformats.org/presentationml/2006/main">
  <p:tag name="AS_UNIQUEID" val="531"/>
</p:tagLst>
</file>

<file path=ppt/tags/tag479.xml><?xml version="1.0" encoding="utf-8"?>
<p:tagLst xmlns:p="http://schemas.openxmlformats.org/presentationml/2006/main">
  <p:tag name="AS_UNIQUEID" val="532"/>
</p:tagLst>
</file>

<file path=ppt/tags/tag48.xml><?xml version="1.0" encoding="utf-8"?>
<p:tagLst xmlns:p="http://schemas.openxmlformats.org/presentationml/2006/main">
  <p:tag name="AS_UNIQUEID" val="122"/>
</p:tagLst>
</file>

<file path=ppt/tags/tag480.xml><?xml version="1.0" encoding="utf-8"?>
<p:tagLst xmlns:p="http://schemas.openxmlformats.org/presentationml/2006/main">
  <p:tag name="AS_UNIQUEID" val="533"/>
</p:tagLst>
</file>

<file path=ppt/tags/tag481.xml><?xml version="1.0" encoding="utf-8"?>
<p:tagLst xmlns:p="http://schemas.openxmlformats.org/presentationml/2006/main">
  <p:tag name="AS_UNIQUEID" val="534"/>
</p:tagLst>
</file>

<file path=ppt/tags/tag482.xml><?xml version="1.0" encoding="utf-8"?>
<p:tagLst xmlns:p="http://schemas.openxmlformats.org/presentationml/2006/main">
  <p:tag name="AS_UNIQUEID" val="535"/>
</p:tagLst>
</file>

<file path=ppt/tags/tag483.xml><?xml version="1.0" encoding="utf-8"?>
<p:tagLst xmlns:p="http://schemas.openxmlformats.org/presentationml/2006/main">
  <p:tag name="AS_UNIQUEID" val="536"/>
</p:tagLst>
</file>

<file path=ppt/tags/tag484.xml><?xml version="1.0" encoding="utf-8"?>
<p:tagLst xmlns:p="http://schemas.openxmlformats.org/presentationml/2006/main">
  <p:tag name="AS_UNIQUEID" val="537"/>
</p:tagLst>
</file>

<file path=ppt/tags/tag485.xml><?xml version="1.0" encoding="utf-8"?>
<p:tagLst xmlns:p="http://schemas.openxmlformats.org/presentationml/2006/main">
  <p:tag name="AS_UNIQUEID" val="538"/>
</p:tagLst>
</file>

<file path=ppt/tags/tag486.xml><?xml version="1.0" encoding="utf-8"?>
<p:tagLst xmlns:p="http://schemas.openxmlformats.org/presentationml/2006/main">
  <p:tag name="AS_UNIQUEID" val="539"/>
</p:tagLst>
</file>

<file path=ppt/tags/tag487.xml><?xml version="1.0" encoding="utf-8"?>
<p:tagLst xmlns:p="http://schemas.openxmlformats.org/presentationml/2006/main">
  <p:tag name="AS_UNIQUEID" val="540"/>
</p:tagLst>
</file>

<file path=ppt/tags/tag488.xml><?xml version="1.0" encoding="utf-8"?>
<p:tagLst xmlns:p="http://schemas.openxmlformats.org/presentationml/2006/main">
  <p:tag name="AS_UNIQUEID" val="541"/>
</p:tagLst>
</file>

<file path=ppt/tags/tag489.xml><?xml version="1.0" encoding="utf-8"?>
<p:tagLst xmlns:p="http://schemas.openxmlformats.org/presentationml/2006/main">
  <p:tag name="AS_UNIQUEID" val="542"/>
</p:tagLst>
</file>

<file path=ppt/tags/tag49.xml><?xml version="1.0" encoding="utf-8"?>
<p:tagLst xmlns:p="http://schemas.openxmlformats.org/presentationml/2006/main">
  <p:tag name="AS_UNIQUEID" val="123"/>
</p:tagLst>
</file>

<file path=ppt/tags/tag490.xml><?xml version="1.0" encoding="utf-8"?>
<p:tagLst xmlns:p="http://schemas.openxmlformats.org/presentationml/2006/main">
  <p:tag name="AS_UNIQUEID" val="543"/>
</p:tagLst>
</file>

<file path=ppt/tags/tag491.xml><?xml version="1.0" encoding="utf-8"?>
<p:tagLst xmlns:p="http://schemas.openxmlformats.org/presentationml/2006/main">
  <p:tag name="AS_UNIQUEID" val="544"/>
</p:tagLst>
</file>

<file path=ppt/tags/tag492.xml><?xml version="1.0" encoding="utf-8"?>
<p:tagLst xmlns:p="http://schemas.openxmlformats.org/presentationml/2006/main">
  <p:tag name="AS_UNIQUEID" val="545"/>
</p:tagLst>
</file>

<file path=ppt/tags/tag493.xml><?xml version="1.0" encoding="utf-8"?>
<p:tagLst xmlns:p="http://schemas.openxmlformats.org/presentationml/2006/main">
  <p:tag name="AS_UNIQUEID" val="546"/>
</p:tagLst>
</file>

<file path=ppt/tags/tag494.xml><?xml version="1.0" encoding="utf-8"?>
<p:tagLst xmlns:p="http://schemas.openxmlformats.org/presentationml/2006/main">
  <p:tag name="AS_UNIQUEID" val="547"/>
</p:tagLst>
</file>

<file path=ppt/tags/tag495.xml><?xml version="1.0" encoding="utf-8"?>
<p:tagLst xmlns:p="http://schemas.openxmlformats.org/presentationml/2006/main">
  <p:tag name="AS_UNIQUEID" val="548"/>
</p:tagLst>
</file>

<file path=ppt/tags/tag496.xml><?xml version="1.0" encoding="utf-8"?>
<p:tagLst xmlns:p="http://schemas.openxmlformats.org/presentationml/2006/main">
  <p:tag name="AS_UNIQUEID" val="549"/>
</p:tagLst>
</file>

<file path=ppt/tags/tag497.xml><?xml version="1.0" encoding="utf-8"?>
<p:tagLst xmlns:p="http://schemas.openxmlformats.org/presentationml/2006/main">
  <p:tag name="AS_UNIQUEID" val="550"/>
</p:tagLst>
</file>

<file path=ppt/tags/tag498.xml><?xml version="1.0" encoding="utf-8"?>
<p:tagLst xmlns:p="http://schemas.openxmlformats.org/presentationml/2006/main">
  <p:tag name="AS_UNIQUEID" val="551"/>
</p:tagLst>
</file>

<file path=ppt/tags/tag499.xml><?xml version="1.0" encoding="utf-8"?>
<p:tagLst xmlns:p="http://schemas.openxmlformats.org/presentationml/2006/main">
  <p:tag name="AS_UNIQUEID" val="552"/>
</p:tagLst>
</file>

<file path=ppt/tags/tag5.xml><?xml version="1.0" encoding="utf-8"?>
<p:tagLst xmlns:p="http://schemas.openxmlformats.org/presentationml/2006/main">
  <p:tag name="AS_UNIQUEID" val="79"/>
</p:tagLst>
</file>

<file path=ppt/tags/tag50.xml><?xml version="1.0" encoding="utf-8"?>
<p:tagLst xmlns:p="http://schemas.openxmlformats.org/presentationml/2006/main">
  <p:tag name="AS_UNIQUEID" val="124"/>
</p:tagLst>
</file>

<file path=ppt/tags/tag500.xml><?xml version="1.0" encoding="utf-8"?>
<p:tagLst xmlns:p="http://schemas.openxmlformats.org/presentationml/2006/main">
  <p:tag name="AS_UNIQUEID" val="553"/>
</p:tagLst>
</file>

<file path=ppt/tags/tag501.xml><?xml version="1.0" encoding="utf-8"?>
<p:tagLst xmlns:p="http://schemas.openxmlformats.org/presentationml/2006/main">
  <p:tag name="AS_UNIQUEID" val="554"/>
</p:tagLst>
</file>

<file path=ppt/tags/tag502.xml><?xml version="1.0" encoding="utf-8"?>
<p:tagLst xmlns:p="http://schemas.openxmlformats.org/presentationml/2006/main">
  <p:tag name="AS_UNIQUEID" val="555"/>
</p:tagLst>
</file>

<file path=ppt/tags/tag503.xml><?xml version="1.0" encoding="utf-8"?>
<p:tagLst xmlns:p="http://schemas.openxmlformats.org/presentationml/2006/main">
  <p:tag name="AS_UNIQUEID" val="556"/>
</p:tagLst>
</file>

<file path=ppt/tags/tag504.xml><?xml version="1.0" encoding="utf-8"?>
<p:tagLst xmlns:p="http://schemas.openxmlformats.org/presentationml/2006/main">
  <p:tag name="AS_UNIQUEID" val="557"/>
</p:tagLst>
</file>

<file path=ppt/tags/tag505.xml><?xml version="1.0" encoding="utf-8"?>
<p:tagLst xmlns:p="http://schemas.openxmlformats.org/presentationml/2006/main">
  <p:tag name="AS_UNIQUEID" val="558"/>
</p:tagLst>
</file>

<file path=ppt/tags/tag506.xml><?xml version="1.0" encoding="utf-8"?>
<p:tagLst xmlns:p="http://schemas.openxmlformats.org/presentationml/2006/main">
  <p:tag name="AS_UNIQUEID" val="559"/>
</p:tagLst>
</file>

<file path=ppt/tags/tag507.xml><?xml version="1.0" encoding="utf-8"?>
<p:tagLst xmlns:p="http://schemas.openxmlformats.org/presentationml/2006/main">
  <p:tag name="AS_UNIQUEID" val="560"/>
</p:tagLst>
</file>

<file path=ppt/tags/tag508.xml><?xml version="1.0" encoding="utf-8"?>
<p:tagLst xmlns:p="http://schemas.openxmlformats.org/presentationml/2006/main">
  <p:tag name="AS_UNIQUEID" val="561"/>
</p:tagLst>
</file>

<file path=ppt/tags/tag509.xml><?xml version="1.0" encoding="utf-8"?>
<p:tagLst xmlns:p="http://schemas.openxmlformats.org/presentationml/2006/main">
  <p:tag name="AS_UNIQUEID" val="562"/>
</p:tagLst>
</file>

<file path=ppt/tags/tag51.xml><?xml version="1.0" encoding="utf-8"?>
<p:tagLst xmlns:p="http://schemas.openxmlformats.org/presentationml/2006/main">
  <p:tag name="AS_UNIQUEID" val="125"/>
</p:tagLst>
</file>

<file path=ppt/tags/tag510.xml><?xml version="1.0" encoding="utf-8"?>
<p:tagLst xmlns:p="http://schemas.openxmlformats.org/presentationml/2006/main">
  <p:tag name="AS_UNIQUEID" val="563"/>
</p:tagLst>
</file>

<file path=ppt/tags/tag511.xml><?xml version="1.0" encoding="utf-8"?>
<p:tagLst xmlns:p="http://schemas.openxmlformats.org/presentationml/2006/main">
  <p:tag name="AS_UNIQUEID" val="564"/>
</p:tagLst>
</file>

<file path=ppt/tags/tag512.xml><?xml version="1.0" encoding="utf-8"?>
<p:tagLst xmlns:p="http://schemas.openxmlformats.org/presentationml/2006/main">
  <p:tag name="AS_UNIQUEID" val="565"/>
</p:tagLst>
</file>

<file path=ppt/tags/tag513.xml><?xml version="1.0" encoding="utf-8"?>
<p:tagLst xmlns:p="http://schemas.openxmlformats.org/presentationml/2006/main">
  <p:tag name="AS_UNIQUEID" val="566"/>
</p:tagLst>
</file>

<file path=ppt/tags/tag514.xml><?xml version="1.0" encoding="utf-8"?>
<p:tagLst xmlns:p="http://schemas.openxmlformats.org/presentationml/2006/main">
  <p:tag name="AS_UNIQUEID" val="567"/>
</p:tagLst>
</file>

<file path=ppt/tags/tag515.xml><?xml version="1.0" encoding="utf-8"?>
<p:tagLst xmlns:p="http://schemas.openxmlformats.org/presentationml/2006/main">
  <p:tag name="AS_UNIQUEID" val="568"/>
</p:tagLst>
</file>

<file path=ppt/tags/tag516.xml><?xml version="1.0" encoding="utf-8"?>
<p:tagLst xmlns:p="http://schemas.openxmlformats.org/presentationml/2006/main">
  <p:tag name="AS_UNIQUEID" val="569"/>
</p:tagLst>
</file>

<file path=ppt/tags/tag517.xml><?xml version="1.0" encoding="utf-8"?>
<p:tagLst xmlns:p="http://schemas.openxmlformats.org/presentationml/2006/main">
  <p:tag name="AS_UNIQUEID" val="570"/>
</p:tagLst>
</file>

<file path=ppt/tags/tag518.xml><?xml version="1.0" encoding="utf-8"?>
<p:tagLst xmlns:p="http://schemas.openxmlformats.org/presentationml/2006/main">
  <p:tag name="AS_UNIQUEID" val="571"/>
</p:tagLst>
</file>

<file path=ppt/tags/tag519.xml><?xml version="1.0" encoding="utf-8"?>
<p:tagLst xmlns:p="http://schemas.openxmlformats.org/presentationml/2006/main">
  <p:tag name="AS_UNIQUEID" val="572"/>
</p:tagLst>
</file>

<file path=ppt/tags/tag52.xml><?xml version="1.0" encoding="utf-8"?>
<p:tagLst xmlns:p="http://schemas.openxmlformats.org/presentationml/2006/main">
  <p:tag name="AS_UNIQUEID" val="126"/>
</p:tagLst>
</file>

<file path=ppt/tags/tag520.xml><?xml version="1.0" encoding="utf-8"?>
<p:tagLst xmlns:p="http://schemas.openxmlformats.org/presentationml/2006/main">
  <p:tag name="AS_UNIQUEID" val="573"/>
</p:tagLst>
</file>

<file path=ppt/tags/tag521.xml><?xml version="1.0" encoding="utf-8"?>
<p:tagLst xmlns:p="http://schemas.openxmlformats.org/presentationml/2006/main">
  <p:tag name="AS_UNIQUEID" val="574"/>
</p:tagLst>
</file>

<file path=ppt/tags/tag522.xml><?xml version="1.0" encoding="utf-8"?>
<p:tagLst xmlns:p="http://schemas.openxmlformats.org/presentationml/2006/main">
  <p:tag name="AS_UNIQUEID" val="575"/>
</p:tagLst>
</file>

<file path=ppt/tags/tag523.xml><?xml version="1.0" encoding="utf-8"?>
<p:tagLst xmlns:p="http://schemas.openxmlformats.org/presentationml/2006/main">
  <p:tag name="AS_UNIQUEID" val="576"/>
</p:tagLst>
</file>

<file path=ppt/tags/tag524.xml><?xml version="1.0" encoding="utf-8"?>
<p:tagLst xmlns:p="http://schemas.openxmlformats.org/presentationml/2006/main">
  <p:tag name="AS_UNIQUEID" val="577"/>
</p:tagLst>
</file>

<file path=ppt/tags/tag525.xml><?xml version="1.0" encoding="utf-8"?>
<p:tagLst xmlns:p="http://schemas.openxmlformats.org/presentationml/2006/main">
  <p:tag name="AS_UNIQUEID" val="578"/>
</p:tagLst>
</file>

<file path=ppt/tags/tag526.xml><?xml version="1.0" encoding="utf-8"?>
<p:tagLst xmlns:p="http://schemas.openxmlformats.org/presentationml/2006/main">
  <p:tag name="AS_UNIQUEID" val="579"/>
</p:tagLst>
</file>

<file path=ppt/tags/tag527.xml><?xml version="1.0" encoding="utf-8"?>
<p:tagLst xmlns:p="http://schemas.openxmlformats.org/presentationml/2006/main">
  <p:tag name="AS_UNIQUEID" val="580"/>
</p:tagLst>
</file>

<file path=ppt/tags/tag528.xml><?xml version="1.0" encoding="utf-8"?>
<p:tagLst xmlns:p="http://schemas.openxmlformats.org/presentationml/2006/main">
  <p:tag name="AS_UNIQUEID" val="581"/>
</p:tagLst>
</file>

<file path=ppt/tags/tag529.xml><?xml version="1.0" encoding="utf-8"?>
<p:tagLst xmlns:p="http://schemas.openxmlformats.org/presentationml/2006/main">
  <p:tag name="AS_UNIQUEID" val="582"/>
</p:tagLst>
</file>

<file path=ppt/tags/tag53.xml><?xml version="1.0" encoding="utf-8"?>
<p:tagLst xmlns:p="http://schemas.openxmlformats.org/presentationml/2006/main">
  <p:tag name="AS_UNIQUEID" val="127"/>
</p:tagLst>
</file>

<file path=ppt/tags/tag530.xml><?xml version="1.0" encoding="utf-8"?>
<p:tagLst xmlns:p="http://schemas.openxmlformats.org/presentationml/2006/main">
  <p:tag name="AS_UNIQUEID" val="583"/>
</p:tagLst>
</file>

<file path=ppt/tags/tag531.xml><?xml version="1.0" encoding="utf-8"?>
<p:tagLst xmlns:p="http://schemas.openxmlformats.org/presentationml/2006/main">
  <p:tag name="AS_UNIQUEID" val="584"/>
</p:tagLst>
</file>

<file path=ppt/tags/tag532.xml><?xml version="1.0" encoding="utf-8"?>
<p:tagLst xmlns:p="http://schemas.openxmlformats.org/presentationml/2006/main">
  <p:tag name="AS_UNIQUEID" val="585"/>
</p:tagLst>
</file>

<file path=ppt/tags/tag533.xml><?xml version="1.0" encoding="utf-8"?>
<p:tagLst xmlns:p="http://schemas.openxmlformats.org/presentationml/2006/main">
  <p:tag name="AS_UNIQUEID" val="586"/>
</p:tagLst>
</file>

<file path=ppt/tags/tag534.xml><?xml version="1.0" encoding="utf-8"?>
<p:tagLst xmlns:p="http://schemas.openxmlformats.org/presentationml/2006/main">
  <p:tag name="AS_UNIQUEID" val="587"/>
</p:tagLst>
</file>

<file path=ppt/tags/tag535.xml><?xml version="1.0" encoding="utf-8"?>
<p:tagLst xmlns:p="http://schemas.openxmlformats.org/presentationml/2006/main">
  <p:tag name="AS_UNIQUEID" val="588"/>
</p:tagLst>
</file>

<file path=ppt/tags/tag536.xml><?xml version="1.0" encoding="utf-8"?>
<p:tagLst xmlns:p="http://schemas.openxmlformats.org/presentationml/2006/main">
  <p:tag name="AS_UNIQUEID" val="589"/>
</p:tagLst>
</file>

<file path=ppt/tags/tag537.xml><?xml version="1.0" encoding="utf-8"?>
<p:tagLst xmlns:p="http://schemas.openxmlformats.org/presentationml/2006/main">
  <p:tag name="AS_UNIQUEID" val="590"/>
</p:tagLst>
</file>

<file path=ppt/tags/tag538.xml><?xml version="1.0" encoding="utf-8"?>
<p:tagLst xmlns:p="http://schemas.openxmlformats.org/presentationml/2006/main">
  <p:tag name="AS_UNIQUEID" val="591"/>
</p:tagLst>
</file>

<file path=ppt/tags/tag539.xml><?xml version="1.0" encoding="utf-8"?>
<p:tagLst xmlns:p="http://schemas.openxmlformats.org/presentationml/2006/main">
  <p:tag name="AS_UNIQUEID" val="592"/>
</p:tagLst>
</file>

<file path=ppt/tags/tag54.xml><?xml version="1.0" encoding="utf-8"?>
<p:tagLst xmlns:p="http://schemas.openxmlformats.org/presentationml/2006/main">
  <p:tag name="AS_UNIQUEID" val="128"/>
</p:tagLst>
</file>

<file path=ppt/tags/tag540.xml><?xml version="1.0" encoding="utf-8"?>
<p:tagLst xmlns:p="http://schemas.openxmlformats.org/presentationml/2006/main">
  <p:tag name="AS_UNIQUEID" val="593"/>
</p:tagLst>
</file>

<file path=ppt/tags/tag541.xml><?xml version="1.0" encoding="utf-8"?>
<p:tagLst xmlns:p="http://schemas.openxmlformats.org/presentationml/2006/main">
  <p:tag name="AS_UNIQUEID" val="594"/>
</p:tagLst>
</file>

<file path=ppt/tags/tag542.xml><?xml version="1.0" encoding="utf-8"?>
<p:tagLst xmlns:p="http://schemas.openxmlformats.org/presentationml/2006/main">
  <p:tag name="AS_UNIQUEID" val="595"/>
</p:tagLst>
</file>

<file path=ppt/tags/tag543.xml><?xml version="1.0" encoding="utf-8"?>
<p:tagLst xmlns:p="http://schemas.openxmlformats.org/presentationml/2006/main">
  <p:tag name="AS_UNIQUEID" val="596"/>
</p:tagLst>
</file>

<file path=ppt/tags/tag544.xml><?xml version="1.0" encoding="utf-8"?>
<p:tagLst xmlns:p="http://schemas.openxmlformats.org/presentationml/2006/main">
  <p:tag name="AS_UNIQUEID" val="597"/>
</p:tagLst>
</file>

<file path=ppt/tags/tag545.xml><?xml version="1.0" encoding="utf-8"?>
<p:tagLst xmlns:p="http://schemas.openxmlformats.org/presentationml/2006/main">
  <p:tag name="AS_UNIQUEID" val="598"/>
</p:tagLst>
</file>

<file path=ppt/tags/tag546.xml><?xml version="1.0" encoding="utf-8"?>
<p:tagLst xmlns:p="http://schemas.openxmlformats.org/presentationml/2006/main">
  <p:tag name="AS_UNIQUEID" val="599"/>
</p:tagLst>
</file>

<file path=ppt/tags/tag547.xml><?xml version="1.0" encoding="utf-8"?>
<p:tagLst xmlns:p="http://schemas.openxmlformats.org/presentationml/2006/main">
  <p:tag name="AS_UNIQUEID" val="600"/>
</p:tagLst>
</file>

<file path=ppt/tags/tag548.xml><?xml version="1.0" encoding="utf-8"?>
<p:tagLst xmlns:p="http://schemas.openxmlformats.org/presentationml/2006/main">
  <p:tag name="AS_UNIQUEID" val="601"/>
</p:tagLst>
</file>

<file path=ppt/tags/tag549.xml><?xml version="1.0" encoding="utf-8"?>
<p:tagLst xmlns:p="http://schemas.openxmlformats.org/presentationml/2006/main">
  <p:tag name="AS_UNIQUEID" val="602"/>
</p:tagLst>
</file>

<file path=ppt/tags/tag55.xml><?xml version="1.0" encoding="utf-8"?>
<p:tagLst xmlns:p="http://schemas.openxmlformats.org/presentationml/2006/main">
  <p:tag name="AS_UNIQUEID" val="129"/>
</p:tagLst>
</file>

<file path=ppt/tags/tag550.xml><?xml version="1.0" encoding="utf-8"?>
<p:tagLst xmlns:p="http://schemas.openxmlformats.org/presentationml/2006/main">
  <p:tag name="AS_UNIQUEID" val="603"/>
</p:tagLst>
</file>

<file path=ppt/tags/tag551.xml><?xml version="1.0" encoding="utf-8"?>
<p:tagLst xmlns:p="http://schemas.openxmlformats.org/presentationml/2006/main">
  <p:tag name="AS_UNIQUEID" val="604"/>
</p:tagLst>
</file>

<file path=ppt/tags/tag552.xml><?xml version="1.0" encoding="utf-8"?>
<p:tagLst xmlns:p="http://schemas.openxmlformats.org/presentationml/2006/main">
  <p:tag name="AS_UNIQUEID" val="605"/>
</p:tagLst>
</file>

<file path=ppt/tags/tag553.xml><?xml version="1.0" encoding="utf-8"?>
<p:tagLst xmlns:p="http://schemas.openxmlformats.org/presentationml/2006/main">
  <p:tag name="AS_UNIQUEID" val="606"/>
</p:tagLst>
</file>

<file path=ppt/tags/tag554.xml><?xml version="1.0" encoding="utf-8"?>
<p:tagLst xmlns:p="http://schemas.openxmlformats.org/presentationml/2006/main">
  <p:tag name="AS_UNIQUEID" val="607"/>
</p:tagLst>
</file>

<file path=ppt/tags/tag555.xml><?xml version="1.0" encoding="utf-8"?>
<p:tagLst xmlns:p="http://schemas.openxmlformats.org/presentationml/2006/main">
  <p:tag name="AS_UNIQUEID" val="608"/>
</p:tagLst>
</file>

<file path=ppt/tags/tag556.xml><?xml version="1.0" encoding="utf-8"?>
<p:tagLst xmlns:p="http://schemas.openxmlformats.org/presentationml/2006/main">
  <p:tag name="AS_UNIQUEID" val="609"/>
</p:tagLst>
</file>

<file path=ppt/tags/tag557.xml><?xml version="1.0" encoding="utf-8"?>
<p:tagLst xmlns:p="http://schemas.openxmlformats.org/presentationml/2006/main">
  <p:tag name="AS_UNIQUEID" val="610"/>
</p:tagLst>
</file>

<file path=ppt/tags/tag558.xml><?xml version="1.0" encoding="utf-8"?>
<p:tagLst xmlns:p="http://schemas.openxmlformats.org/presentationml/2006/main">
  <p:tag name="AS_UNIQUEID" val="611"/>
</p:tagLst>
</file>

<file path=ppt/tags/tag559.xml><?xml version="1.0" encoding="utf-8"?>
<p:tagLst xmlns:p="http://schemas.openxmlformats.org/presentationml/2006/main">
  <p:tag name="AS_UNIQUEID" val="612"/>
</p:tagLst>
</file>

<file path=ppt/tags/tag56.xml><?xml version="1.0" encoding="utf-8"?>
<p:tagLst xmlns:p="http://schemas.openxmlformats.org/presentationml/2006/main">
  <p:tag name="AS_UNIQUEID" val="130"/>
</p:tagLst>
</file>

<file path=ppt/tags/tag560.xml><?xml version="1.0" encoding="utf-8"?>
<p:tagLst xmlns:p="http://schemas.openxmlformats.org/presentationml/2006/main">
  <p:tag name="AS_UNIQUEID" val="613"/>
</p:tagLst>
</file>

<file path=ppt/tags/tag561.xml><?xml version="1.0" encoding="utf-8"?>
<p:tagLst xmlns:p="http://schemas.openxmlformats.org/presentationml/2006/main">
  <p:tag name="AS_UNIQUEID" val="614"/>
</p:tagLst>
</file>

<file path=ppt/tags/tag562.xml><?xml version="1.0" encoding="utf-8"?>
<p:tagLst xmlns:p="http://schemas.openxmlformats.org/presentationml/2006/main">
  <p:tag name="AS_UNIQUEID" val="615"/>
</p:tagLst>
</file>

<file path=ppt/tags/tag563.xml><?xml version="1.0" encoding="utf-8"?>
<p:tagLst xmlns:p="http://schemas.openxmlformats.org/presentationml/2006/main">
  <p:tag name="AS_UNIQUEID" val="616"/>
</p:tagLst>
</file>

<file path=ppt/tags/tag564.xml><?xml version="1.0" encoding="utf-8"?>
<p:tagLst xmlns:p="http://schemas.openxmlformats.org/presentationml/2006/main">
  <p:tag name="AS_UNIQUEID" val="617"/>
</p:tagLst>
</file>

<file path=ppt/tags/tag565.xml><?xml version="1.0" encoding="utf-8"?>
<p:tagLst xmlns:p="http://schemas.openxmlformats.org/presentationml/2006/main">
  <p:tag name="AS_UNIQUEID" val="618"/>
</p:tagLst>
</file>

<file path=ppt/tags/tag566.xml><?xml version="1.0" encoding="utf-8"?>
<p:tagLst xmlns:p="http://schemas.openxmlformats.org/presentationml/2006/main">
  <p:tag name="AS_UNIQUEID" val="619"/>
</p:tagLst>
</file>

<file path=ppt/tags/tag567.xml><?xml version="1.0" encoding="utf-8"?>
<p:tagLst xmlns:p="http://schemas.openxmlformats.org/presentationml/2006/main">
  <p:tag name="AS_UNIQUEID" val="620"/>
</p:tagLst>
</file>

<file path=ppt/tags/tag568.xml><?xml version="1.0" encoding="utf-8"?>
<p:tagLst xmlns:p="http://schemas.openxmlformats.org/presentationml/2006/main">
  <p:tag name="AS_UNIQUEID" val="621"/>
</p:tagLst>
</file>

<file path=ppt/tags/tag569.xml><?xml version="1.0" encoding="utf-8"?>
<p:tagLst xmlns:p="http://schemas.openxmlformats.org/presentationml/2006/main">
  <p:tag name="AS_UNIQUEID" val="622"/>
</p:tagLst>
</file>

<file path=ppt/tags/tag57.xml><?xml version="1.0" encoding="utf-8"?>
<p:tagLst xmlns:p="http://schemas.openxmlformats.org/presentationml/2006/main">
  <p:tag name="AS_UNIQUEID" val="131"/>
</p:tagLst>
</file>

<file path=ppt/tags/tag570.xml><?xml version="1.0" encoding="utf-8"?>
<p:tagLst xmlns:p="http://schemas.openxmlformats.org/presentationml/2006/main">
  <p:tag name="AS_UNIQUEID" val="623"/>
</p:tagLst>
</file>

<file path=ppt/tags/tag571.xml><?xml version="1.0" encoding="utf-8"?>
<p:tagLst xmlns:p="http://schemas.openxmlformats.org/presentationml/2006/main">
  <p:tag name="AS_UNIQUEID" val="624"/>
</p:tagLst>
</file>

<file path=ppt/tags/tag572.xml><?xml version="1.0" encoding="utf-8"?>
<p:tagLst xmlns:p="http://schemas.openxmlformats.org/presentationml/2006/main">
  <p:tag name="AS_UNIQUEID" val="625"/>
</p:tagLst>
</file>

<file path=ppt/tags/tag573.xml><?xml version="1.0" encoding="utf-8"?>
<p:tagLst xmlns:p="http://schemas.openxmlformats.org/presentationml/2006/main">
  <p:tag name="AS_UNIQUEID" val="626"/>
</p:tagLst>
</file>

<file path=ppt/tags/tag574.xml><?xml version="1.0" encoding="utf-8"?>
<p:tagLst xmlns:p="http://schemas.openxmlformats.org/presentationml/2006/main">
  <p:tag name="AS_UNIQUEID" val="627"/>
</p:tagLst>
</file>

<file path=ppt/tags/tag575.xml><?xml version="1.0" encoding="utf-8"?>
<p:tagLst xmlns:p="http://schemas.openxmlformats.org/presentationml/2006/main">
  <p:tag name="AS_UNIQUEID" val="628"/>
</p:tagLst>
</file>

<file path=ppt/tags/tag576.xml><?xml version="1.0" encoding="utf-8"?>
<p:tagLst xmlns:p="http://schemas.openxmlformats.org/presentationml/2006/main">
  <p:tag name="AS_UNIQUEID" val="629"/>
</p:tagLst>
</file>

<file path=ppt/tags/tag577.xml><?xml version="1.0" encoding="utf-8"?>
<p:tagLst xmlns:p="http://schemas.openxmlformats.org/presentationml/2006/main">
  <p:tag name="AS_UNIQUEID" val="630"/>
</p:tagLst>
</file>

<file path=ppt/tags/tag578.xml><?xml version="1.0" encoding="utf-8"?>
<p:tagLst xmlns:p="http://schemas.openxmlformats.org/presentationml/2006/main">
  <p:tag name="AS_UNIQUEID" val="631"/>
</p:tagLst>
</file>

<file path=ppt/tags/tag579.xml><?xml version="1.0" encoding="utf-8"?>
<p:tagLst xmlns:p="http://schemas.openxmlformats.org/presentationml/2006/main">
  <p:tag name="AS_UNIQUEID" val="632"/>
</p:tagLst>
</file>

<file path=ppt/tags/tag58.xml><?xml version="1.0" encoding="utf-8"?>
<p:tagLst xmlns:p="http://schemas.openxmlformats.org/presentationml/2006/main">
  <p:tag name="AS_UNIQUEID" val="132"/>
</p:tagLst>
</file>

<file path=ppt/tags/tag580.xml><?xml version="1.0" encoding="utf-8"?>
<p:tagLst xmlns:p="http://schemas.openxmlformats.org/presentationml/2006/main">
  <p:tag name="AS_UNIQUEID" val="633"/>
</p:tagLst>
</file>

<file path=ppt/tags/tag581.xml><?xml version="1.0" encoding="utf-8"?>
<p:tagLst xmlns:p="http://schemas.openxmlformats.org/presentationml/2006/main">
  <p:tag name="AS_UNIQUEID" val="634"/>
</p:tagLst>
</file>

<file path=ppt/tags/tag582.xml><?xml version="1.0" encoding="utf-8"?>
<p:tagLst xmlns:p="http://schemas.openxmlformats.org/presentationml/2006/main">
  <p:tag name="AS_UNIQUEID" val="635"/>
</p:tagLst>
</file>

<file path=ppt/tags/tag583.xml><?xml version="1.0" encoding="utf-8"?>
<p:tagLst xmlns:p="http://schemas.openxmlformats.org/presentationml/2006/main">
  <p:tag name="AS_UNIQUEID" val="636"/>
</p:tagLst>
</file>

<file path=ppt/tags/tag584.xml><?xml version="1.0" encoding="utf-8"?>
<p:tagLst xmlns:p="http://schemas.openxmlformats.org/presentationml/2006/main">
  <p:tag name="AS_UNIQUEID" val="637"/>
</p:tagLst>
</file>

<file path=ppt/tags/tag585.xml><?xml version="1.0" encoding="utf-8"?>
<p:tagLst xmlns:p="http://schemas.openxmlformats.org/presentationml/2006/main">
  <p:tag name="AS_UNIQUEID" val="638"/>
</p:tagLst>
</file>

<file path=ppt/tags/tag586.xml><?xml version="1.0" encoding="utf-8"?>
<p:tagLst xmlns:p="http://schemas.openxmlformats.org/presentationml/2006/main">
  <p:tag name="AS_UNIQUEID" val="639"/>
</p:tagLst>
</file>

<file path=ppt/tags/tag587.xml><?xml version="1.0" encoding="utf-8"?>
<p:tagLst xmlns:p="http://schemas.openxmlformats.org/presentationml/2006/main">
  <p:tag name="AS_UNIQUEID" val="640"/>
</p:tagLst>
</file>

<file path=ppt/tags/tag588.xml><?xml version="1.0" encoding="utf-8"?>
<p:tagLst xmlns:p="http://schemas.openxmlformats.org/presentationml/2006/main">
  <p:tag name="AS_UNIQUEID" val="641"/>
</p:tagLst>
</file>

<file path=ppt/tags/tag589.xml><?xml version="1.0" encoding="utf-8"?>
<p:tagLst xmlns:p="http://schemas.openxmlformats.org/presentationml/2006/main">
  <p:tag name="AS_UNIQUEID" val="642"/>
</p:tagLst>
</file>

<file path=ppt/tags/tag59.xml><?xml version="1.0" encoding="utf-8"?>
<p:tagLst xmlns:p="http://schemas.openxmlformats.org/presentationml/2006/main">
  <p:tag name="AS_UNIQUEID" val="133"/>
</p:tagLst>
</file>

<file path=ppt/tags/tag590.xml><?xml version="1.0" encoding="utf-8"?>
<p:tagLst xmlns:p="http://schemas.openxmlformats.org/presentationml/2006/main">
  <p:tag name="AS_UNIQUEID" val="643"/>
</p:tagLst>
</file>

<file path=ppt/tags/tag591.xml><?xml version="1.0" encoding="utf-8"?>
<p:tagLst xmlns:p="http://schemas.openxmlformats.org/presentationml/2006/main">
  <p:tag name="AS_UNIQUEID" val="644"/>
</p:tagLst>
</file>

<file path=ppt/tags/tag592.xml><?xml version="1.0" encoding="utf-8"?>
<p:tagLst xmlns:p="http://schemas.openxmlformats.org/presentationml/2006/main">
  <p:tag name="AS_UNIQUEID" val="645"/>
</p:tagLst>
</file>

<file path=ppt/tags/tag593.xml><?xml version="1.0" encoding="utf-8"?>
<p:tagLst xmlns:p="http://schemas.openxmlformats.org/presentationml/2006/main">
  <p:tag name="AS_UNIQUEID" val="646"/>
</p:tagLst>
</file>

<file path=ppt/tags/tag594.xml><?xml version="1.0" encoding="utf-8"?>
<p:tagLst xmlns:p="http://schemas.openxmlformats.org/presentationml/2006/main">
  <p:tag name="AS_UNIQUEID" val="647"/>
</p:tagLst>
</file>

<file path=ppt/tags/tag595.xml><?xml version="1.0" encoding="utf-8"?>
<p:tagLst xmlns:p="http://schemas.openxmlformats.org/presentationml/2006/main">
  <p:tag name="AS_UNIQUEID" val="648"/>
</p:tagLst>
</file>

<file path=ppt/tags/tag596.xml><?xml version="1.0" encoding="utf-8"?>
<p:tagLst xmlns:p="http://schemas.openxmlformats.org/presentationml/2006/main">
  <p:tag name="AS_UNIQUEID" val="649"/>
</p:tagLst>
</file>

<file path=ppt/tags/tag597.xml><?xml version="1.0" encoding="utf-8"?>
<p:tagLst xmlns:p="http://schemas.openxmlformats.org/presentationml/2006/main">
  <p:tag name="AS_UNIQUEID" val="650"/>
</p:tagLst>
</file>

<file path=ppt/tags/tag598.xml><?xml version="1.0" encoding="utf-8"?>
<p:tagLst xmlns:p="http://schemas.openxmlformats.org/presentationml/2006/main">
  <p:tag name="AS_UNIQUEID" val="651"/>
</p:tagLst>
</file>

<file path=ppt/tags/tag599.xml><?xml version="1.0" encoding="utf-8"?>
<p:tagLst xmlns:p="http://schemas.openxmlformats.org/presentationml/2006/main">
  <p:tag name="AS_UNIQUEID" val="652"/>
</p:tagLst>
</file>

<file path=ppt/tags/tag6.xml><?xml version="1.0" encoding="utf-8"?>
<p:tagLst xmlns:p="http://schemas.openxmlformats.org/presentationml/2006/main">
  <p:tag name="AS_UNIQUEID" val="80"/>
</p:tagLst>
</file>

<file path=ppt/tags/tag60.xml><?xml version="1.0" encoding="utf-8"?>
<p:tagLst xmlns:p="http://schemas.openxmlformats.org/presentationml/2006/main">
  <p:tag name="AS_UNIQUEID" val="134"/>
</p:tagLst>
</file>

<file path=ppt/tags/tag600.xml><?xml version="1.0" encoding="utf-8"?>
<p:tagLst xmlns:p="http://schemas.openxmlformats.org/presentationml/2006/main">
  <p:tag name="AS_UNIQUEID" val="653"/>
</p:tagLst>
</file>

<file path=ppt/tags/tag601.xml><?xml version="1.0" encoding="utf-8"?>
<p:tagLst xmlns:p="http://schemas.openxmlformats.org/presentationml/2006/main">
  <p:tag name="AS_UNIQUEID" val="654"/>
</p:tagLst>
</file>

<file path=ppt/tags/tag602.xml><?xml version="1.0" encoding="utf-8"?>
<p:tagLst xmlns:p="http://schemas.openxmlformats.org/presentationml/2006/main">
  <p:tag name="AS_UNIQUEID" val="655"/>
</p:tagLst>
</file>

<file path=ppt/tags/tag603.xml><?xml version="1.0" encoding="utf-8"?>
<p:tagLst xmlns:p="http://schemas.openxmlformats.org/presentationml/2006/main">
  <p:tag name="AS_UNIQUEID" val="656"/>
</p:tagLst>
</file>

<file path=ppt/tags/tag604.xml><?xml version="1.0" encoding="utf-8"?>
<p:tagLst xmlns:p="http://schemas.openxmlformats.org/presentationml/2006/main">
  <p:tag name="AS_UNIQUEID" val="657"/>
</p:tagLst>
</file>

<file path=ppt/tags/tag605.xml><?xml version="1.0" encoding="utf-8"?>
<p:tagLst xmlns:p="http://schemas.openxmlformats.org/presentationml/2006/main">
  <p:tag name="AS_UNIQUEID" val="658"/>
</p:tagLst>
</file>

<file path=ppt/tags/tag606.xml><?xml version="1.0" encoding="utf-8"?>
<p:tagLst xmlns:p="http://schemas.openxmlformats.org/presentationml/2006/main">
  <p:tag name="AS_UNIQUEID" val="659"/>
</p:tagLst>
</file>

<file path=ppt/tags/tag607.xml><?xml version="1.0" encoding="utf-8"?>
<p:tagLst xmlns:p="http://schemas.openxmlformats.org/presentationml/2006/main">
  <p:tag name="AS_UNIQUEID" val="660"/>
</p:tagLst>
</file>

<file path=ppt/tags/tag608.xml><?xml version="1.0" encoding="utf-8"?>
<p:tagLst xmlns:p="http://schemas.openxmlformats.org/presentationml/2006/main">
  <p:tag name="AS_UNIQUEID" val="661"/>
</p:tagLst>
</file>

<file path=ppt/tags/tag609.xml><?xml version="1.0" encoding="utf-8"?>
<p:tagLst xmlns:p="http://schemas.openxmlformats.org/presentationml/2006/main">
  <p:tag name="AS_UNIQUEID" val="662"/>
</p:tagLst>
</file>

<file path=ppt/tags/tag61.xml><?xml version="1.0" encoding="utf-8"?>
<p:tagLst xmlns:p="http://schemas.openxmlformats.org/presentationml/2006/main">
  <p:tag name="AS_UNIQUEID" val="135"/>
</p:tagLst>
</file>

<file path=ppt/tags/tag610.xml><?xml version="1.0" encoding="utf-8"?>
<p:tagLst xmlns:p="http://schemas.openxmlformats.org/presentationml/2006/main">
  <p:tag name="AS_UNIQUEID" val="663"/>
</p:tagLst>
</file>

<file path=ppt/tags/tag611.xml><?xml version="1.0" encoding="utf-8"?>
<p:tagLst xmlns:p="http://schemas.openxmlformats.org/presentationml/2006/main">
  <p:tag name="AS_UNIQUEID" val="664"/>
</p:tagLst>
</file>

<file path=ppt/tags/tag612.xml><?xml version="1.0" encoding="utf-8"?>
<p:tagLst xmlns:p="http://schemas.openxmlformats.org/presentationml/2006/main">
  <p:tag name="AS_UNIQUEID" val="665"/>
</p:tagLst>
</file>

<file path=ppt/tags/tag613.xml><?xml version="1.0" encoding="utf-8"?>
<p:tagLst xmlns:p="http://schemas.openxmlformats.org/presentationml/2006/main">
  <p:tag name="AS_UNIQUEID" val="666"/>
</p:tagLst>
</file>

<file path=ppt/tags/tag614.xml><?xml version="1.0" encoding="utf-8"?>
<p:tagLst xmlns:p="http://schemas.openxmlformats.org/presentationml/2006/main">
  <p:tag name="AS_UNIQUEID" val="667"/>
</p:tagLst>
</file>

<file path=ppt/tags/tag615.xml><?xml version="1.0" encoding="utf-8"?>
<p:tagLst xmlns:p="http://schemas.openxmlformats.org/presentationml/2006/main">
  <p:tag name="AS_UNIQUEID" val="668"/>
</p:tagLst>
</file>

<file path=ppt/tags/tag616.xml><?xml version="1.0" encoding="utf-8"?>
<p:tagLst xmlns:p="http://schemas.openxmlformats.org/presentationml/2006/main">
  <p:tag name="AS_UNIQUEID" val="669"/>
</p:tagLst>
</file>

<file path=ppt/tags/tag617.xml><?xml version="1.0" encoding="utf-8"?>
<p:tagLst xmlns:p="http://schemas.openxmlformats.org/presentationml/2006/main">
  <p:tag name="AS_UNIQUEID" val="670"/>
</p:tagLst>
</file>

<file path=ppt/tags/tag618.xml><?xml version="1.0" encoding="utf-8"?>
<p:tagLst xmlns:p="http://schemas.openxmlformats.org/presentationml/2006/main">
  <p:tag name="AS_UNIQUEID" val="671"/>
</p:tagLst>
</file>

<file path=ppt/tags/tag619.xml><?xml version="1.0" encoding="utf-8"?>
<p:tagLst xmlns:p="http://schemas.openxmlformats.org/presentationml/2006/main">
  <p:tag name="AS_UNIQUEID" val="672"/>
</p:tagLst>
</file>

<file path=ppt/tags/tag62.xml><?xml version="1.0" encoding="utf-8"?>
<p:tagLst xmlns:p="http://schemas.openxmlformats.org/presentationml/2006/main">
  <p:tag name="AS_UNIQUEID" val="136"/>
</p:tagLst>
</file>

<file path=ppt/tags/tag620.xml><?xml version="1.0" encoding="utf-8"?>
<p:tagLst xmlns:p="http://schemas.openxmlformats.org/presentationml/2006/main">
  <p:tag name="AS_UNIQUEID" val="673"/>
</p:tagLst>
</file>

<file path=ppt/tags/tag621.xml><?xml version="1.0" encoding="utf-8"?>
<p:tagLst xmlns:p="http://schemas.openxmlformats.org/presentationml/2006/main">
  <p:tag name="AS_UNIQUEID" val="674"/>
</p:tagLst>
</file>

<file path=ppt/tags/tag622.xml><?xml version="1.0" encoding="utf-8"?>
<p:tagLst xmlns:p="http://schemas.openxmlformats.org/presentationml/2006/main">
  <p:tag name="AS_UNIQUEID" val="675"/>
</p:tagLst>
</file>

<file path=ppt/tags/tag623.xml><?xml version="1.0" encoding="utf-8"?>
<p:tagLst xmlns:p="http://schemas.openxmlformats.org/presentationml/2006/main">
  <p:tag name="AS_UNIQUEID" val="676"/>
</p:tagLst>
</file>

<file path=ppt/tags/tag624.xml><?xml version="1.0" encoding="utf-8"?>
<p:tagLst xmlns:p="http://schemas.openxmlformats.org/presentationml/2006/main">
  <p:tag name="AS_UNIQUEID" val="677"/>
</p:tagLst>
</file>

<file path=ppt/tags/tag625.xml><?xml version="1.0" encoding="utf-8"?>
<p:tagLst xmlns:p="http://schemas.openxmlformats.org/presentationml/2006/main">
  <p:tag name="AS_UNIQUEID" val="678"/>
</p:tagLst>
</file>

<file path=ppt/tags/tag626.xml><?xml version="1.0" encoding="utf-8"?>
<p:tagLst xmlns:p="http://schemas.openxmlformats.org/presentationml/2006/main">
  <p:tag name="AS_UNIQUEID" val="679"/>
</p:tagLst>
</file>

<file path=ppt/tags/tag627.xml><?xml version="1.0" encoding="utf-8"?>
<p:tagLst xmlns:p="http://schemas.openxmlformats.org/presentationml/2006/main">
  <p:tag name="AS_UNIQUEID" val="680"/>
</p:tagLst>
</file>

<file path=ppt/tags/tag628.xml><?xml version="1.0" encoding="utf-8"?>
<p:tagLst xmlns:p="http://schemas.openxmlformats.org/presentationml/2006/main">
  <p:tag name="AS_UNIQUEID" val="681"/>
</p:tagLst>
</file>

<file path=ppt/tags/tag629.xml><?xml version="1.0" encoding="utf-8"?>
<p:tagLst xmlns:p="http://schemas.openxmlformats.org/presentationml/2006/main">
  <p:tag name="AS_UNIQUEID" val="682"/>
</p:tagLst>
</file>

<file path=ppt/tags/tag63.xml><?xml version="1.0" encoding="utf-8"?>
<p:tagLst xmlns:p="http://schemas.openxmlformats.org/presentationml/2006/main">
  <p:tag name="AS_UNIQUEID" val="137"/>
</p:tagLst>
</file>

<file path=ppt/tags/tag630.xml><?xml version="1.0" encoding="utf-8"?>
<p:tagLst xmlns:p="http://schemas.openxmlformats.org/presentationml/2006/main">
  <p:tag name="AS_UNIQUEID" val="683"/>
</p:tagLst>
</file>

<file path=ppt/tags/tag631.xml><?xml version="1.0" encoding="utf-8"?>
<p:tagLst xmlns:p="http://schemas.openxmlformats.org/presentationml/2006/main">
  <p:tag name="AS_UNIQUEID" val="684"/>
</p:tagLst>
</file>

<file path=ppt/tags/tag632.xml><?xml version="1.0" encoding="utf-8"?>
<p:tagLst xmlns:p="http://schemas.openxmlformats.org/presentationml/2006/main">
  <p:tag name="AS_UNIQUEID" val="685"/>
</p:tagLst>
</file>

<file path=ppt/tags/tag633.xml><?xml version="1.0" encoding="utf-8"?>
<p:tagLst xmlns:p="http://schemas.openxmlformats.org/presentationml/2006/main">
  <p:tag name="AS_UNIQUEID" val="686"/>
</p:tagLst>
</file>

<file path=ppt/tags/tag634.xml><?xml version="1.0" encoding="utf-8"?>
<p:tagLst xmlns:p="http://schemas.openxmlformats.org/presentationml/2006/main">
  <p:tag name="AS_UNIQUEID" val="687"/>
</p:tagLst>
</file>

<file path=ppt/tags/tag635.xml><?xml version="1.0" encoding="utf-8"?>
<p:tagLst xmlns:p="http://schemas.openxmlformats.org/presentationml/2006/main">
  <p:tag name="AS_UNIQUEID" val="688"/>
</p:tagLst>
</file>

<file path=ppt/tags/tag636.xml><?xml version="1.0" encoding="utf-8"?>
<p:tagLst xmlns:p="http://schemas.openxmlformats.org/presentationml/2006/main">
  <p:tag name="AS_UNIQUEID" val="689"/>
</p:tagLst>
</file>

<file path=ppt/tags/tag637.xml><?xml version="1.0" encoding="utf-8"?>
<p:tagLst xmlns:p="http://schemas.openxmlformats.org/presentationml/2006/main">
  <p:tag name="AS_UNIQUEID" val="690"/>
</p:tagLst>
</file>

<file path=ppt/tags/tag638.xml><?xml version="1.0" encoding="utf-8"?>
<p:tagLst xmlns:p="http://schemas.openxmlformats.org/presentationml/2006/main">
  <p:tag name="AS_UNIQUEID" val="691"/>
</p:tagLst>
</file>

<file path=ppt/tags/tag639.xml><?xml version="1.0" encoding="utf-8"?>
<p:tagLst xmlns:p="http://schemas.openxmlformats.org/presentationml/2006/main">
  <p:tag name="AS_UNIQUEID" val="692"/>
</p:tagLst>
</file>

<file path=ppt/tags/tag64.xml><?xml version="1.0" encoding="utf-8"?>
<p:tagLst xmlns:p="http://schemas.openxmlformats.org/presentationml/2006/main">
  <p:tag name="AS_UNIQUEID" val="138"/>
</p:tagLst>
</file>

<file path=ppt/tags/tag640.xml><?xml version="1.0" encoding="utf-8"?>
<p:tagLst xmlns:p="http://schemas.openxmlformats.org/presentationml/2006/main">
  <p:tag name="AS_UNIQUEID" val="693"/>
</p:tagLst>
</file>

<file path=ppt/tags/tag641.xml><?xml version="1.0" encoding="utf-8"?>
<p:tagLst xmlns:p="http://schemas.openxmlformats.org/presentationml/2006/main">
  <p:tag name="AS_UNIQUEID" val="694"/>
</p:tagLst>
</file>

<file path=ppt/tags/tag642.xml><?xml version="1.0" encoding="utf-8"?>
<p:tagLst xmlns:p="http://schemas.openxmlformats.org/presentationml/2006/main">
  <p:tag name="AS_UNIQUEID" val="695"/>
</p:tagLst>
</file>

<file path=ppt/tags/tag643.xml><?xml version="1.0" encoding="utf-8"?>
<p:tagLst xmlns:p="http://schemas.openxmlformats.org/presentationml/2006/main">
  <p:tag name="AS_UNIQUEID" val="696"/>
</p:tagLst>
</file>

<file path=ppt/tags/tag644.xml><?xml version="1.0" encoding="utf-8"?>
<p:tagLst xmlns:p="http://schemas.openxmlformats.org/presentationml/2006/main">
  <p:tag name="AS_UNIQUEID" val="697"/>
</p:tagLst>
</file>

<file path=ppt/tags/tag645.xml><?xml version="1.0" encoding="utf-8"?>
<p:tagLst xmlns:p="http://schemas.openxmlformats.org/presentationml/2006/main">
  <p:tag name="AS_UNIQUEID" val="698"/>
</p:tagLst>
</file>

<file path=ppt/tags/tag646.xml><?xml version="1.0" encoding="utf-8"?>
<p:tagLst xmlns:p="http://schemas.openxmlformats.org/presentationml/2006/main">
  <p:tag name="AS_UNIQUEID" val="699"/>
</p:tagLst>
</file>

<file path=ppt/tags/tag647.xml><?xml version="1.0" encoding="utf-8"?>
<p:tagLst xmlns:p="http://schemas.openxmlformats.org/presentationml/2006/main">
  <p:tag name="AS_UNIQUEID" val="700"/>
</p:tagLst>
</file>

<file path=ppt/tags/tag648.xml><?xml version="1.0" encoding="utf-8"?>
<p:tagLst xmlns:p="http://schemas.openxmlformats.org/presentationml/2006/main">
  <p:tag name="AS_UNIQUEID" val="701"/>
</p:tagLst>
</file>

<file path=ppt/tags/tag649.xml><?xml version="1.0" encoding="utf-8"?>
<p:tagLst xmlns:p="http://schemas.openxmlformats.org/presentationml/2006/main">
  <p:tag name="AS_UNIQUEID" val="702"/>
</p:tagLst>
</file>

<file path=ppt/tags/tag65.xml><?xml version="1.0" encoding="utf-8"?>
<p:tagLst xmlns:p="http://schemas.openxmlformats.org/presentationml/2006/main">
  <p:tag name="AS_UNIQUEID" val="139"/>
</p:tagLst>
</file>

<file path=ppt/tags/tag650.xml><?xml version="1.0" encoding="utf-8"?>
<p:tagLst xmlns:p="http://schemas.openxmlformats.org/presentationml/2006/main">
  <p:tag name="AS_UNIQUEID" val="703"/>
</p:tagLst>
</file>

<file path=ppt/tags/tag651.xml><?xml version="1.0" encoding="utf-8"?>
<p:tagLst xmlns:p="http://schemas.openxmlformats.org/presentationml/2006/main">
  <p:tag name="AS_UNIQUEID" val="704"/>
</p:tagLst>
</file>

<file path=ppt/tags/tag652.xml><?xml version="1.0" encoding="utf-8"?>
<p:tagLst xmlns:p="http://schemas.openxmlformats.org/presentationml/2006/main">
  <p:tag name="AS_UNIQUEID" val="705"/>
</p:tagLst>
</file>

<file path=ppt/tags/tag653.xml><?xml version="1.0" encoding="utf-8"?>
<p:tagLst xmlns:p="http://schemas.openxmlformats.org/presentationml/2006/main">
  <p:tag name="AS_UNIQUEID" val="706"/>
</p:tagLst>
</file>

<file path=ppt/tags/tag654.xml><?xml version="1.0" encoding="utf-8"?>
<p:tagLst xmlns:p="http://schemas.openxmlformats.org/presentationml/2006/main">
  <p:tag name="AS_UNIQUEID" val="707"/>
</p:tagLst>
</file>

<file path=ppt/tags/tag655.xml><?xml version="1.0" encoding="utf-8"?>
<p:tagLst xmlns:p="http://schemas.openxmlformats.org/presentationml/2006/main">
  <p:tag name="AS_UNIQUEID" val="708"/>
</p:tagLst>
</file>

<file path=ppt/tags/tag656.xml><?xml version="1.0" encoding="utf-8"?>
<p:tagLst xmlns:p="http://schemas.openxmlformats.org/presentationml/2006/main">
  <p:tag name="AS_UNIQUEID" val="709"/>
</p:tagLst>
</file>

<file path=ppt/tags/tag657.xml><?xml version="1.0" encoding="utf-8"?>
<p:tagLst xmlns:p="http://schemas.openxmlformats.org/presentationml/2006/main">
  <p:tag name="AS_UNIQUEID" val="710"/>
</p:tagLst>
</file>

<file path=ppt/tags/tag658.xml><?xml version="1.0" encoding="utf-8"?>
<p:tagLst xmlns:p="http://schemas.openxmlformats.org/presentationml/2006/main">
  <p:tag name="AS_UNIQUEID" val="711"/>
</p:tagLst>
</file>

<file path=ppt/tags/tag659.xml><?xml version="1.0" encoding="utf-8"?>
<p:tagLst xmlns:p="http://schemas.openxmlformats.org/presentationml/2006/main">
  <p:tag name="AS_UNIQUEID" val="712"/>
</p:tagLst>
</file>

<file path=ppt/tags/tag66.xml><?xml version="1.0" encoding="utf-8"?>
<p:tagLst xmlns:p="http://schemas.openxmlformats.org/presentationml/2006/main">
  <p:tag name="AS_UNIQUEID" val="140"/>
</p:tagLst>
</file>

<file path=ppt/tags/tag660.xml><?xml version="1.0" encoding="utf-8"?>
<p:tagLst xmlns:p="http://schemas.openxmlformats.org/presentationml/2006/main">
  <p:tag name="AS_UNIQUEID" val="713"/>
</p:tagLst>
</file>

<file path=ppt/tags/tag661.xml><?xml version="1.0" encoding="utf-8"?>
<p:tagLst xmlns:p="http://schemas.openxmlformats.org/presentationml/2006/main">
  <p:tag name="AS_UNIQUEID" val="714"/>
</p:tagLst>
</file>

<file path=ppt/tags/tag662.xml><?xml version="1.0" encoding="utf-8"?>
<p:tagLst xmlns:p="http://schemas.openxmlformats.org/presentationml/2006/main">
  <p:tag name="AS_UNIQUEID" val="715"/>
</p:tagLst>
</file>

<file path=ppt/tags/tag663.xml><?xml version="1.0" encoding="utf-8"?>
<p:tagLst xmlns:p="http://schemas.openxmlformats.org/presentationml/2006/main">
  <p:tag name="AS_UNIQUEID" val="716"/>
</p:tagLst>
</file>

<file path=ppt/tags/tag664.xml><?xml version="1.0" encoding="utf-8"?>
<p:tagLst xmlns:p="http://schemas.openxmlformats.org/presentationml/2006/main">
  <p:tag name="AS_UNIQUEID" val="717"/>
</p:tagLst>
</file>

<file path=ppt/tags/tag665.xml><?xml version="1.0" encoding="utf-8"?>
<p:tagLst xmlns:p="http://schemas.openxmlformats.org/presentationml/2006/main">
  <p:tag name="AS_UNIQUEID" val="718"/>
</p:tagLst>
</file>

<file path=ppt/tags/tag666.xml><?xml version="1.0" encoding="utf-8"?>
<p:tagLst xmlns:p="http://schemas.openxmlformats.org/presentationml/2006/main">
  <p:tag name="AS_UNIQUEID" val="719"/>
</p:tagLst>
</file>

<file path=ppt/tags/tag667.xml><?xml version="1.0" encoding="utf-8"?>
<p:tagLst xmlns:p="http://schemas.openxmlformats.org/presentationml/2006/main">
  <p:tag name="AS_UNIQUEID" val="720"/>
</p:tagLst>
</file>

<file path=ppt/tags/tag668.xml><?xml version="1.0" encoding="utf-8"?>
<p:tagLst xmlns:p="http://schemas.openxmlformats.org/presentationml/2006/main">
  <p:tag name="AS_UNIQUEID" val="721"/>
</p:tagLst>
</file>

<file path=ppt/tags/tag669.xml><?xml version="1.0" encoding="utf-8"?>
<p:tagLst xmlns:p="http://schemas.openxmlformats.org/presentationml/2006/main">
  <p:tag name="AS_UNIQUEID" val="722"/>
</p:tagLst>
</file>

<file path=ppt/tags/tag67.xml><?xml version="1.0" encoding="utf-8"?>
<p:tagLst xmlns:p="http://schemas.openxmlformats.org/presentationml/2006/main">
  <p:tag name="AS_UNIQUEID" val="141"/>
</p:tagLst>
</file>

<file path=ppt/tags/tag670.xml><?xml version="1.0" encoding="utf-8"?>
<p:tagLst xmlns:p="http://schemas.openxmlformats.org/presentationml/2006/main">
  <p:tag name="AS_UNIQUEID" val="723"/>
</p:tagLst>
</file>

<file path=ppt/tags/tag671.xml><?xml version="1.0" encoding="utf-8"?>
<p:tagLst xmlns:p="http://schemas.openxmlformats.org/presentationml/2006/main">
  <p:tag name="AS_UNIQUEID" val="25"/>
</p:tagLst>
</file>

<file path=ppt/tags/tag672.xml><?xml version="1.0" encoding="utf-8"?>
<p:tagLst xmlns:p="http://schemas.openxmlformats.org/presentationml/2006/main">
  <p:tag name="AS_UNIQUEID" val="26"/>
</p:tagLst>
</file>

<file path=ppt/tags/tag673.xml><?xml version="1.0" encoding="utf-8"?>
<p:tagLst xmlns:p="http://schemas.openxmlformats.org/presentationml/2006/main">
  <p:tag name="AS_UNIQUEID" val="27"/>
</p:tagLst>
</file>

<file path=ppt/tags/tag674.xml><?xml version="1.0" encoding="utf-8"?>
<p:tagLst xmlns:p="http://schemas.openxmlformats.org/presentationml/2006/main">
  <p:tag name="AS_UNIQUEID" val="28"/>
</p:tagLst>
</file>

<file path=ppt/tags/tag675.xml><?xml version="1.0" encoding="utf-8"?>
<p:tagLst xmlns:p="http://schemas.openxmlformats.org/presentationml/2006/main">
  <p:tag name="AS_UNIQUEID" val="29"/>
</p:tagLst>
</file>

<file path=ppt/tags/tag676.xml><?xml version="1.0" encoding="utf-8"?>
<p:tagLst xmlns:p="http://schemas.openxmlformats.org/presentationml/2006/main">
  <p:tag name="AS_UNIQUEID" val="724"/>
</p:tagLst>
</file>

<file path=ppt/tags/tag677.xml><?xml version="1.0" encoding="utf-8"?>
<p:tagLst xmlns:p="http://schemas.openxmlformats.org/presentationml/2006/main">
  <p:tag name="AS_UNIQUEID" val="725"/>
</p:tagLst>
</file>

<file path=ppt/tags/tag678.xml><?xml version="1.0" encoding="utf-8"?>
<p:tagLst xmlns:p="http://schemas.openxmlformats.org/presentationml/2006/main">
  <p:tag name="AS_UNIQUEID" val="726"/>
</p:tagLst>
</file>

<file path=ppt/tags/tag679.xml><?xml version="1.0" encoding="utf-8"?>
<p:tagLst xmlns:p="http://schemas.openxmlformats.org/presentationml/2006/main">
  <p:tag name="AS_UNIQUEID" val="727"/>
</p:tagLst>
</file>

<file path=ppt/tags/tag68.xml><?xml version="1.0" encoding="utf-8"?>
<p:tagLst xmlns:p="http://schemas.openxmlformats.org/presentationml/2006/main">
  <p:tag name="AS_UNIQUEID" val="142"/>
</p:tagLst>
</file>

<file path=ppt/tags/tag680.xml><?xml version="1.0" encoding="utf-8"?>
<p:tagLst xmlns:p="http://schemas.openxmlformats.org/presentationml/2006/main">
  <p:tag name="AS_UNIQUEID" val="728"/>
</p:tagLst>
</file>

<file path=ppt/tags/tag681.xml><?xml version="1.0" encoding="utf-8"?>
<p:tagLst xmlns:p="http://schemas.openxmlformats.org/presentationml/2006/main">
  <p:tag name="AS_UNIQUEID" val="729"/>
</p:tagLst>
</file>

<file path=ppt/tags/tag682.xml><?xml version="1.0" encoding="utf-8"?>
<p:tagLst xmlns:p="http://schemas.openxmlformats.org/presentationml/2006/main">
  <p:tag name="AS_UNIQUEID" val="730"/>
</p:tagLst>
</file>

<file path=ppt/tags/tag683.xml><?xml version="1.0" encoding="utf-8"?>
<p:tagLst xmlns:p="http://schemas.openxmlformats.org/presentationml/2006/main">
  <p:tag name="AS_UNIQUEID" val="731"/>
</p:tagLst>
</file>

<file path=ppt/tags/tag684.xml><?xml version="1.0" encoding="utf-8"?>
<p:tagLst xmlns:p="http://schemas.openxmlformats.org/presentationml/2006/main">
  <p:tag name="AS_UNIQUEID" val="732"/>
</p:tagLst>
</file>

<file path=ppt/tags/tag685.xml><?xml version="1.0" encoding="utf-8"?>
<p:tagLst xmlns:p="http://schemas.openxmlformats.org/presentationml/2006/main">
  <p:tag name="AS_UNIQUEID" val="733"/>
</p:tagLst>
</file>

<file path=ppt/tags/tag686.xml><?xml version="1.0" encoding="utf-8"?>
<p:tagLst xmlns:p="http://schemas.openxmlformats.org/presentationml/2006/main">
  <p:tag name="AS_UNIQUEID" val="734"/>
</p:tagLst>
</file>

<file path=ppt/tags/tag687.xml><?xml version="1.0" encoding="utf-8"?>
<p:tagLst xmlns:p="http://schemas.openxmlformats.org/presentationml/2006/main">
  <p:tag name="AS_UNIQUEID" val="735"/>
</p:tagLst>
</file>

<file path=ppt/tags/tag688.xml><?xml version="1.0" encoding="utf-8"?>
<p:tagLst xmlns:p="http://schemas.openxmlformats.org/presentationml/2006/main">
  <p:tag name="AS_UNIQUEID" val="736"/>
</p:tagLst>
</file>

<file path=ppt/tags/tag689.xml><?xml version="1.0" encoding="utf-8"?>
<p:tagLst xmlns:p="http://schemas.openxmlformats.org/presentationml/2006/main">
  <p:tag name="AS_UNIQUEID" val="737"/>
</p:tagLst>
</file>

<file path=ppt/tags/tag69.xml><?xml version="1.0" encoding="utf-8"?>
<p:tagLst xmlns:p="http://schemas.openxmlformats.org/presentationml/2006/main">
  <p:tag name="AS_UNIQUEID" val="143"/>
</p:tagLst>
</file>

<file path=ppt/tags/tag690.xml><?xml version="1.0" encoding="utf-8"?>
<p:tagLst xmlns:p="http://schemas.openxmlformats.org/presentationml/2006/main">
  <p:tag name="AS_UNIQUEID" val="738"/>
</p:tagLst>
</file>

<file path=ppt/tags/tag691.xml><?xml version="1.0" encoding="utf-8"?>
<p:tagLst xmlns:p="http://schemas.openxmlformats.org/presentationml/2006/main">
  <p:tag name="AS_UNIQUEID" val="739"/>
</p:tagLst>
</file>

<file path=ppt/tags/tag692.xml><?xml version="1.0" encoding="utf-8"?>
<p:tagLst xmlns:p="http://schemas.openxmlformats.org/presentationml/2006/main">
  <p:tag name="AS_UNIQUEID" val="740"/>
</p:tagLst>
</file>

<file path=ppt/tags/tag693.xml><?xml version="1.0" encoding="utf-8"?>
<p:tagLst xmlns:p="http://schemas.openxmlformats.org/presentationml/2006/main">
  <p:tag name="AS_UNIQUEID" val="741"/>
</p:tagLst>
</file>

<file path=ppt/tags/tag694.xml><?xml version="1.0" encoding="utf-8"?>
<p:tagLst xmlns:p="http://schemas.openxmlformats.org/presentationml/2006/main">
  <p:tag name="AS_UNIQUEID" val="742"/>
</p:tagLst>
</file>

<file path=ppt/tags/tag695.xml><?xml version="1.0" encoding="utf-8"?>
<p:tagLst xmlns:p="http://schemas.openxmlformats.org/presentationml/2006/main">
  <p:tag name="AS_UNIQUEID" val="743"/>
</p:tagLst>
</file>

<file path=ppt/tags/tag696.xml><?xml version="1.0" encoding="utf-8"?>
<p:tagLst xmlns:p="http://schemas.openxmlformats.org/presentationml/2006/main">
  <p:tag name="AS_UNIQUEID" val="744"/>
</p:tagLst>
</file>

<file path=ppt/tags/tag697.xml><?xml version="1.0" encoding="utf-8"?>
<p:tagLst xmlns:p="http://schemas.openxmlformats.org/presentationml/2006/main">
  <p:tag name="AS_UNIQUEID" val="745"/>
</p:tagLst>
</file>

<file path=ppt/tags/tag698.xml><?xml version="1.0" encoding="utf-8"?>
<p:tagLst xmlns:p="http://schemas.openxmlformats.org/presentationml/2006/main">
  <p:tag name="AS_UNIQUEID" val="746"/>
</p:tagLst>
</file>

<file path=ppt/tags/tag699.xml><?xml version="1.0" encoding="utf-8"?>
<p:tagLst xmlns:p="http://schemas.openxmlformats.org/presentationml/2006/main">
  <p:tag name="AS_UNIQUEID" val="747"/>
</p:tagLst>
</file>

<file path=ppt/tags/tag7.xml><?xml version="1.0" encoding="utf-8"?>
<p:tagLst xmlns:p="http://schemas.openxmlformats.org/presentationml/2006/main">
  <p:tag name="AS_UNIQUEID" val="81"/>
</p:tagLst>
</file>

<file path=ppt/tags/tag70.xml><?xml version="1.0" encoding="utf-8"?>
<p:tagLst xmlns:p="http://schemas.openxmlformats.org/presentationml/2006/main">
  <p:tag name="AS_UNIQUEID" val="144"/>
</p:tagLst>
</file>

<file path=ppt/tags/tag700.xml><?xml version="1.0" encoding="utf-8"?>
<p:tagLst xmlns:p="http://schemas.openxmlformats.org/presentationml/2006/main">
  <p:tag name="AS_UNIQUEID" val="748"/>
</p:tagLst>
</file>

<file path=ppt/tags/tag701.xml><?xml version="1.0" encoding="utf-8"?>
<p:tagLst xmlns:p="http://schemas.openxmlformats.org/presentationml/2006/main">
  <p:tag name="AS_UNIQUEID" val="749"/>
</p:tagLst>
</file>

<file path=ppt/tags/tag702.xml><?xml version="1.0" encoding="utf-8"?>
<p:tagLst xmlns:p="http://schemas.openxmlformats.org/presentationml/2006/main">
  <p:tag name="AS_UNIQUEID" val="750"/>
</p:tagLst>
</file>

<file path=ppt/tags/tag703.xml><?xml version="1.0" encoding="utf-8"?>
<p:tagLst xmlns:p="http://schemas.openxmlformats.org/presentationml/2006/main">
  <p:tag name="AS_UNIQUEID" val="751"/>
</p:tagLst>
</file>

<file path=ppt/tags/tag704.xml><?xml version="1.0" encoding="utf-8"?>
<p:tagLst xmlns:p="http://schemas.openxmlformats.org/presentationml/2006/main">
  <p:tag name="AS_UNIQUEID" val="752"/>
</p:tagLst>
</file>

<file path=ppt/tags/tag705.xml><?xml version="1.0" encoding="utf-8"?>
<p:tagLst xmlns:p="http://schemas.openxmlformats.org/presentationml/2006/main">
  <p:tag name="AS_UNIQUEID" val="753"/>
</p:tagLst>
</file>

<file path=ppt/tags/tag706.xml><?xml version="1.0" encoding="utf-8"?>
<p:tagLst xmlns:p="http://schemas.openxmlformats.org/presentationml/2006/main">
  <p:tag name="AS_UNIQUEID" val="754"/>
</p:tagLst>
</file>

<file path=ppt/tags/tag707.xml><?xml version="1.0" encoding="utf-8"?>
<p:tagLst xmlns:p="http://schemas.openxmlformats.org/presentationml/2006/main">
  <p:tag name="AS_UNIQUEID" val="755"/>
</p:tagLst>
</file>

<file path=ppt/tags/tag708.xml><?xml version="1.0" encoding="utf-8"?>
<p:tagLst xmlns:p="http://schemas.openxmlformats.org/presentationml/2006/main">
  <p:tag name="AS_UNIQUEID" val="756"/>
</p:tagLst>
</file>

<file path=ppt/tags/tag709.xml><?xml version="1.0" encoding="utf-8"?>
<p:tagLst xmlns:p="http://schemas.openxmlformats.org/presentationml/2006/main">
  <p:tag name="AS_UNIQUEID" val="757"/>
</p:tagLst>
</file>

<file path=ppt/tags/tag71.xml><?xml version="1.0" encoding="utf-8"?>
<p:tagLst xmlns:p="http://schemas.openxmlformats.org/presentationml/2006/main">
  <p:tag name="AS_UNIQUEID" val="145"/>
</p:tagLst>
</file>

<file path=ppt/tags/tag710.xml><?xml version="1.0" encoding="utf-8"?>
<p:tagLst xmlns:p="http://schemas.openxmlformats.org/presentationml/2006/main">
  <p:tag name="AS_UNIQUEID" val="758"/>
</p:tagLst>
</file>

<file path=ppt/tags/tag711.xml><?xml version="1.0" encoding="utf-8"?>
<p:tagLst xmlns:p="http://schemas.openxmlformats.org/presentationml/2006/main">
  <p:tag name="AS_UNIQUEID" val="759"/>
</p:tagLst>
</file>

<file path=ppt/tags/tag712.xml><?xml version="1.0" encoding="utf-8"?>
<p:tagLst xmlns:p="http://schemas.openxmlformats.org/presentationml/2006/main">
  <p:tag name="AS_UNIQUEID" val="760"/>
</p:tagLst>
</file>

<file path=ppt/tags/tag713.xml><?xml version="1.0" encoding="utf-8"?>
<p:tagLst xmlns:p="http://schemas.openxmlformats.org/presentationml/2006/main">
  <p:tag name="AS_UNIQUEID" val="761"/>
</p:tagLst>
</file>

<file path=ppt/tags/tag714.xml><?xml version="1.0" encoding="utf-8"?>
<p:tagLst xmlns:p="http://schemas.openxmlformats.org/presentationml/2006/main">
  <p:tag name="AS_UNIQUEID" val="762"/>
</p:tagLst>
</file>

<file path=ppt/tags/tag715.xml><?xml version="1.0" encoding="utf-8"?>
<p:tagLst xmlns:p="http://schemas.openxmlformats.org/presentationml/2006/main">
  <p:tag name="AS_UNIQUEID" val="763"/>
</p:tagLst>
</file>

<file path=ppt/tags/tag716.xml><?xml version="1.0" encoding="utf-8"?>
<p:tagLst xmlns:p="http://schemas.openxmlformats.org/presentationml/2006/main">
  <p:tag name="AS_UNIQUEID" val="764"/>
</p:tagLst>
</file>

<file path=ppt/tags/tag717.xml><?xml version="1.0" encoding="utf-8"?>
<p:tagLst xmlns:p="http://schemas.openxmlformats.org/presentationml/2006/main">
  <p:tag name="AS_UNIQUEID" val="765"/>
</p:tagLst>
</file>

<file path=ppt/tags/tag718.xml><?xml version="1.0" encoding="utf-8"?>
<p:tagLst xmlns:p="http://schemas.openxmlformats.org/presentationml/2006/main">
  <p:tag name="AS_UNIQUEID" val="766"/>
</p:tagLst>
</file>

<file path=ppt/tags/tag719.xml><?xml version="1.0" encoding="utf-8"?>
<p:tagLst xmlns:p="http://schemas.openxmlformats.org/presentationml/2006/main">
  <p:tag name="AS_UNIQUEID" val="767"/>
</p:tagLst>
</file>

<file path=ppt/tags/tag72.xml><?xml version="1.0" encoding="utf-8"?>
<p:tagLst xmlns:p="http://schemas.openxmlformats.org/presentationml/2006/main">
  <p:tag name="AS_UNIQUEID" val="146"/>
</p:tagLst>
</file>

<file path=ppt/tags/tag720.xml><?xml version="1.0" encoding="utf-8"?>
<p:tagLst xmlns:p="http://schemas.openxmlformats.org/presentationml/2006/main">
  <p:tag name="AS_UNIQUEID" val="768"/>
</p:tagLst>
</file>

<file path=ppt/tags/tag721.xml><?xml version="1.0" encoding="utf-8"?>
<p:tagLst xmlns:p="http://schemas.openxmlformats.org/presentationml/2006/main">
  <p:tag name="AS_UNIQUEID" val="769"/>
</p:tagLst>
</file>

<file path=ppt/tags/tag722.xml><?xml version="1.0" encoding="utf-8"?>
<p:tagLst xmlns:p="http://schemas.openxmlformats.org/presentationml/2006/main">
  <p:tag name="AS_UNIQUEID" val="770"/>
</p:tagLst>
</file>

<file path=ppt/tags/tag723.xml><?xml version="1.0" encoding="utf-8"?>
<p:tagLst xmlns:p="http://schemas.openxmlformats.org/presentationml/2006/main">
  <p:tag name="AS_UNIQUEID" val="771"/>
</p:tagLst>
</file>

<file path=ppt/tags/tag724.xml><?xml version="1.0" encoding="utf-8"?>
<p:tagLst xmlns:p="http://schemas.openxmlformats.org/presentationml/2006/main">
  <p:tag name="AS_UNIQUEID" val="772"/>
</p:tagLst>
</file>

<file path=ppt/tags/tag725.xml><?xml version="1.0" encoding="utf-8"?>
<p:tagLst xmlns:p="http://schemas.openxmlformats.org/presentationml/2006/main">
  <p:tag name="AS_UNIQUEID" val="773"/>
</p:tagLst>
</file>

<file path=ppt/tags/tag726.xml><?xml version="1.0" encoding="utf-8"?>
<p:tagLst xmlns:p="http://schemas.openxmlformats.org/presentationml/2006/main">
  <p:tag name="AS_UNIQUEID" val="774"/>
</p:tagLst>
</file>

<file path=ppt/tags/tag727.xml><?xml version="1.0" encoding="utf-8"?>
<p:tagLst xmlns:p="http://schemas.openxmlformats.org/presentationml/2006/main">
  <p:tag name="AS_UNIQUEID" val="775"/>
</p:tagLst>
</file>

<file path=ppt/tags/tag728.xml><?xml version="1.0" encoding="utf-8"?>
<p:tagLst xmlns:p="http://schemas.openxmlformats.org/presentationml/2006/main">
  <p:tag name="AS_UNIQUEID" val="776"/>
</p:tagLst>
</file>

<file path=ppt/tags/tag729.xml><?xml version="1.0" encoding="utf-8"?>
<p:tagLst xmlns:p="http://schemas.openxmlformats.org/presentationml/2006/main">
  <p:tag name="AS_UNIQUEID" val="30"/>
</p:tagLst>
</file>

<file path=ppt/tags/tag73.xml><?xml version="1.0" encoding="utf-8"?>
<p:tagLst xmlns:p="http://schemas.openxmlformats.org/presentationml/2006/main">
  <p:tag name="AS_UNIQUEID" val="147"/>
</p:tagLst>
</file>

<file path=ppt/tags/tag730.xml><?xml version="1.0" encoding="utf-8"?>
<p:tagLst xmlns:p="http://schemas.openxmlformats.org/presentationml/2006/main">
  <p:tag name="AS_UNIQUEID" val="31"/>
</p:tagLst>
</file>

<file path=ppt/tags/tag731.xml><?xml version="1.0" encoding="utf-8"?>
<p:tagLst xmlns:p="http://schemas.openxmlformats.org/presentationml/2006/main">
  <p:tag name="AS_UNIQUEID" val="32"/>
</p:tagLst>
</file>

<file path=ppt/tags/tag732.xml><?xml version="1.0" encoding="utf-8"?>
<p:tagLst xmlns:p="http://schemas.openxmlformats.org/presentationml/2006/main">
  <p:tag name="AS_UNIQUEID" val="35"/>
</p:tagLst>
</file>

<file path=ppt/tags/tag733.xml><?xml version="1.0" encoding="utf-8"?>
<p:tagLst xmlns:p="http://schemas.openxmlformats.org/presentationml/2006/main">
  <p:tag name="AS_UNIQUEID" val="36"/>
</p:tagLst>
</file>

<file path=ppt/tags/tag734.xml><?xml version="1.0" encoding="utf-8"?>
<p:tagLst xmlns:p="http://schemas.openxmlformats.org/presentationml/2006/main">
  <p:tag name="AS_UNIQUEID" val="777"/>
</p:tagLst>
</file>

<file path=ppt/tags/tag735.xml><?xml version="1.0" encoding="utf-8"?>
<p:tagLst xmlns:p="http://schemas.openxmlformats.org/presentationml/2006/main">
  <p:tag name="AS_UNIQUEID" val="778"/>
</p:tagLst>
</file>

<file path=ppt/tags/tag736.xml><?xml version="1.0" encoding="utf-8"?>
<p:tagLst xmlns:p="http://schemas.openxmlformats.org/presentationml/2006/main">
  <p:tag name="AS_UNIQUEID" val="779"/>
</p:tagLst>
</file>

<file path=ppt/tags/tag737.xml><?xml version="1.0" encoding="utf-8"?>
<p:tagLst xmlns:p="http://schemas.openxmlformats.org/presentationml/2006/main">
  <p:tag name="AS_UNIQUEID" val="780"/>
</p:tagLst>
</file>

<file path=ppt/tags/tag738.xml><?xml version="1.0" encoding="utf-8"?>
<p:tagLst xmlns:p="http://schemas.openxmlformats.org/presentationml/2006/main">
  <p:tag name="AS_UNIQUEID" val="781"/>
</p:tagLst>
</file>

<file path=ppt/tags/tag739.xml><?xml version="1.0" encoding="utf-8"?>
<p:tagLst xmlns:p="http://schemas.openxmlformats.org/presentationml/2006/main">
  <p:tag name="AS_UNIQUEID" val="782"/>
</p:tagLst>
</file>

<file path=ppt/tags/tag74.xml><?xml version="1.0" encoding="utf-8"?>
<p:tagLst xmlns:p="http://schemas.openxmlformats.org/presentationml/2006/main">
  <p:tag name="AS_UNIQUEID" val="148"/>
</p:tagLst>
</file>

<file path=ppt/tags/tag740.xml><?xml version="1.0" encoding="utf-8"?>
<p:tagLst xmlns:p="http://schemas.openxmlformats.org/presentationml/2006/main">
  <p:tag name="AS_UNIQUEID" val="783"/>
</p:tagLst>
</file>

<file path=ppt/tags/tag741.xml><?xml version="1.0" encoding="utf-8"?>
<p:tagLst xmlns:p="http://schemas.openxmlformats.org/presentationml/2006/main">
  <p:tag name="AS_UNIQUEID" val="784"/>
</p:tagLst>
</file>

<file path=ppt/tags/tag742.xml><?xml version="1.0" encoding="utf-8"?>
<p:tagLst xmlns:p="http://schemas.openxmlformats.org/presentationml/2006/main">
  <p:tag name="AS_UNIQUEID" val="785"/>
</p:tagLst>
</file>

<file path=ppt/tags/tag743.xml><?xml version="1.0" encoding="utf-8"?>
<p:tagLst xmlns:p="http://schemas.openxmlformats.org/presentationml/2006/main">
  <p:tag name="AS_UNIQUEID" val="786"/>
</p:tagLst>
</file>

<file path=ppt/tags/tag744.xml><?xml version="1.0" encoding="utf-8"?>
<p:tagLst xmlns:p="http://schemas.openxmlformats.org/presentationml/2006/main">
  <p:tag name="AS_UNIQUEID" val="787"/>
</p:tagLst>
</file>

<file path=ppt/tags/tag745.xml><?xml version="1.0" encoding="utf-8"?>
<p:tagLst xmlns:p="http://schemas.openxmlformats.org/presentationml/2006/main">
  <p:tag name="AS_UNIQUEID" val="788"/>
</p:tagLst>
</file>

<file path=ppt/tags/tag746.xml><?xml version="1.0" encoding="utf-8"?>
<p:tagLst xmlns:p="http://schemas.openxmlformats.org/presentationml/2006/main">
  <p:tag name="AS_UNIQUEID" val="789"/>
</p:tagLst>
</file>

<file path=ppt/tags/tag747.xml><?xml version="1.0" encoding="utf-8"?>
<p:tagLst xmlns:p="http://schemas.openxmlformats.org/presentationml/2006/main">
  <p:tag name="AS_UNIQUEID" val="790"/>
</p:tagLst>
</file>

<file path=ppt/tags/tag748.xml><?xml version="1.0" encoding="utf-8"?>
<p:tagLst xmlns:p="http://schemas.openxmlformats.org/presentationml/2006/main">
  <p:tag name="AS_UNIQUEID" val="791"/>
</p:tagLst>
</file>

<file path=ppt/tags/tag749.xml><?xml version="1.0" encoding="utf-8"?>
<p:tagLst xmlns:p="http://schemas.openxmlformats.org/presentationml/2006/main">
  <p:tag name="AS_UNIQUEID" val="792"/>
</p:tagLst>
</file>

<file path=ppt/tags/tag75.xml><?xml version="1.0" encoding="utf-8"?>
<p:tagLst xmlns:p="http://schemas.openxmlformats.org/presentationml/2006/main">
  <p:tag name="AS_UNIQUEID" val="149"/>
</p:tagLst>
</file>

<file path=ppt/tags/tag750.xml><?xml version="1.0" encoding="utf-8"?>
<p:tagLst xmlns:p="http://schemas.openxmlformats.org/presentationml/2006/main">
  <p:tag name="AS_UNIQUEID" val="793"/>
</p:tagLst>
</file>

<file path=ppt/tags/tag751.xml><?xml version="1.0" encoding="utf-8"?>
<p:tagLst xmlns:p="http://schemas.openxmlformats.org/presentationml/2006/main">
  <p:tag name="AS_UNIQUEID" val="794"/>
</p:tagLst>
</file>

<file path=ppt/tags/tag752.xml><?xml version="1.0" encoding="utf-8"?>
<p:tagLst xmlns:p="http://schemas.openxmlformats.org/presentationml/2006/main">
  <p:tag name="AS_UNIQUEID" val="795"/>
</p:tagLst>
</file>

<file path=ppt/tags/tag753.xml><?xml version="1.0" encoding="utf-8"?>
<p:tagLst xmlns:p="http://schemas.openxmlformats.org/presentationml/2006/main">
  <p:tag name="AS_UNIQUEID" val="796"/>
</p:tagLst>
</file>

<file path=ppt/tags/tag754.xml><?xml version="1.0" encoding="utf-8"?>
<p:tagLst xmlns:p="http://schemas.openxmlformats.org/presentationml/2006/main">
  <p:tag name="AS_UNIQUEID" val="797"/>
</p:tagLst>
</file>

<file path=ppt/tags/tag755.xml><?xml version="1.0" encoding="utf-8"?>
<p:tagLst xmlns:p="http://schemas.openxmlformats.org/presentationml/2006/main">
  <p:tag name="AS_UNIQUEID" val="798"/>
</p:tagLst>
</file>

<file path=ppt/tags/tag756.xml><?xml version="1.0" encoding="utf-8"?>
<p:tagLst xmlns:p="http://schemas.openxmlformats.org/presentationml/2006/main">
  <p:tag name="AS_UNIQUEID" val="799"/>
</p:tagLst>
</file>

<file path=ppt/tags/tag757.xml><?xml version="1.0" encoding="utf-8"?>
<p:tagLst xmlns:p="http://schemas.openxmlformats.org/presentationml/2006/main">
  <p:tag name="AS_UNIQUEID" val="800"/>
</p:tagLst>
</file>

<file path=ppt/tags/tag758.xml><?xml version="1.0" encoding="utf-8"?>
<p:tagLst xmlns:p="http://schemas.openxmlformats.org/presentationml/2006/main">
  <p:tag name="AS_UNIQUEID" val="801"/>
</p:tagLst>
</file>

<file path=ppt/tags/tag759.xml><?xml version="1.0" encoding="utf-8"?>
<p:tagLst xmlns:p="http://schemas.openxmlformats.org/presentationml/2006/main">
  <p:tag name="AS_UNIQUEID" val="802"/>
</p:tagLst>
</file>

<file path=ppt/tags/tag76.xml><?xml version="1.0" encoding="utf-8"?>
<p:tagLst xmlns:p="http://schemas.openxmlformats.org/presentationml/2006/main">
  <p:tag name="AS_UNIQUEID" val="150"/>
</p:tagLst>
</file>

<file path=ppt/tags/tag760.xml><?xml version="1.0" encoding="utf-8"?>
<p:tagLst xmlns:p="http://schemas.openxmlformats.org/presentationml/2006/main">
  <p:tag name="AS_UNIQUEID" val="803"/>
</p:tagLst>
</file>

<file path=ppt/tags/tag761.xml><?xml version="1.0" encoding="utf-8"?>
<p:tagLst xmlns:p="http://schemas.openxmlformats.org/presentationml/2006/main">
  <p:tag name="AS_UNIQUEID" val="804"/>
</p:tagLst>
</file>

<file path=ppt/tags/tag762.xml><?xml version="1.0" encoding="utf-8"?>
<p:tagLst xmlns:p="http://schemas.openxmlformats.org/presentationml/2006/main">
  <p:tag name="AS_UNIQUEID" val="805"/>
</p:tagLst>
</file>

<file path=ppt/tags/tag763.xml><?xml version="1.0" encoding="utf-8"?>
<p:tagLst xmlns:p="http://schemas.openxmlformats.org/presentationml/2006/main">
  <p:tag name="AS_UNIQUEID" val="806"/>
</p:tagLst>
</file>

<file path=ppt/tags/tag764.xml><?xml version="1.0" encoding="utf-8"?>
<p:tagLst xmlns:p="http://schemas.openxmlformats.org/presentationml/2006/main">
  <p:tag name="AS_UNIQUEID" val="807"/>
</p:tagLst>
</file>

<file path=ppt/tags/tag765.xml><?xml version="1.0" encoding="utf-8"?>
<p:tagLst xmlns:p="http://schemas.openxmlformats.org/presentationml/2006/main">
  <p:tag name="AS_UNIQUEID" val="808"/>
</p:tagLst>
</file>

<file path=ppt/tags/tag766.xml><?xml version="1.0" encoding="utf-8"?>
<p:tagLst xmlns:p="http://schemas.openxmlformats.org/presentationml/2006/main">
  <p:tag name="AS_UNIQUEID" val="809"/>
</p:tagLst>
</file>

<file path=ppt/tags/tag767.xml><?xml version="1.0" encoding="utf-8"?>
<p:tagLst xmlns:p="http://schemas.openxmlformats.org/presentationml/2006/main">
  <p:tag name="AS_UNIQUEID" val="810"/>
</p:tagLst>
</file>

<file path=ppt/tags/tag768.xml><?xml version="1.0" encoding="utf-8"?>
<p:tagLst xmlns:p="http://schemas.openxmlformats.org/presentationml/2006/main">
  <p:tag name="AS_UNIQUEID" val="811"/>
</p:tagLst>
</file>

<file path=ppt/tags/tag769.xml><?xml version="1.0" encoding="utf-8"?>
<p:tagLst xmlns:p="http://schemas.openxmlformats.org/presentationml/2006/main">
  <p:tag name="AS_UNIQUEID" val="812"/>
</p:tagLst>
</file>

<file path=ppt/tags/tag77.xml><?xml version="1.0" encoding="utf-8"?>
<p:tagLst xmlns:p="http://schemas.openxmlformats.org/presentationml/2006/main">
  <p:tag name="AS_UNIQUEID" val="151"/>
</p:tagLst>
</file>

<file path=ppt/tags/tag770.xml><?xml version="1.0" encoding="utf-8"?>
<p:tagLst xmlns:p="http://schemas.openxmlformats.org/presentationml/2006/main">
  <p:tag name="AS_UNIQUEID" val="813"/>
</p:tagLst>
</file>

<file path=ppt/tags/tag771.xml><?xml version="1.0" encoding="utf-8"?>
<p:tagLst xmlns:p="http://schemas.openxmlformats.org/presentationml/2006/main">
  <p:tag name="AS_UNIQUEID" val="814"/>
</p:tagLst>
</file>

<file path=ppt/tags/tag772.xml><?xml version="1.0" encoding="utf-8"?>
<p:tagLst xmlns:p="http://schemas.openxmlformats.org/presentationml/2006/main">
  <p:tag name="AS_UNIQUEID" val="815"/>
</p:tagLst>
</file>

<file path=ppt/tags/tag773.xml><?xml version="1.0" encoding="utf-8"?>
<p:tagLst xmlns:p="http://schemas.openxmlformats.org/presentationml/2006/main">
  <p:tag name="AS_UNIQUEID" val="816"/>
</p:tagLst>
</file>

<file path=ppt/tags/tag774.xml><?xml version="1.0" encoding="utf-8"?>
<p:tagLst xmlns:p="http://schemas.openxmlformats.org/presentationml/2006/main">
  <p:tag name="AS_UNIQUEID" val="817"/>
</p:tagLst>
</file>

<file path=ppt/tags/tag775.xml><?xml version="1.0" encoding="utf-8"?>
<p:tagLst xmlns:p="http://schemas.openxmlformats.org/presentationml/2006/main">
  <p:tag name="AS_UNIQUEID" val="818"/>
</p:tagLst>
</file>

<file path=ppt/tags/tag776.xml><?xml version="1.0" encoding="utf-8"?>
<p:tagLst xmlns:p="http://schemas.openxmlformats.org/presentationml/2006/main">
  <p:tag name="AS_UNIQUEID" val="819"/>
</p:tagLst>
</file>

<file path=ppt/tags/tag777.xml><?xml version="1.0" encoding="utf-8"?>
<p:tagLst xmlns:p="http://schemas.openxmlformats.org/presentationml/2006/main">
  <p:tag name="AS_UNIQUEID" val="820"/>
</p:tagLst>
</file>

<file path=ppt/tags/tag778.xml><?xml version="1.0" encoding="utf-8"?>
<p:tagLst xmlns:p="http://schemas.openxmlformats.org/presentationml/2006/main">
  <p:tag name="AS_UNIQUEID" val="821"/>
</p:tagLst>
</file>

<file path=ppt/tags/tag779.xml><?xml version="1.0" encoding="utf-8"?>
<p:tagLst xmlns:p="http://schemas.openxmlformats.org/presentationml/2006/main">
  <p:tag name="AS_UNIQUEID" val="822"/>
</p:tagLst>
</file>

<file path=ppt/tags/tag78.xml><?xml version="1.0" encoding="utf-8"?>
<p:tagLst xmlns:p="http://schemas.openxmlformats.org/presentationml/2006/main">
  <p:tag name="AS_UNIQUEID" val="152"/>
</p:tagLst>
</file>

<file path=ppt/tags/tag780.xml><?xml version="1.0" encoding="utf-8"?>
<p:tagLst xmlns:p="http://schemas.openxmlformats.org/presentationml/2006/main">
  <p:tag name="AS_UNIQUEID" val="823"/>
</p:tagLst>
</file>

<file path=ppt/tags/tag781.xml><?xml version="1.0" encoding="utf-8"?>
<p:tagLst xmlns:p="http://schemas.openxmlformats.org/presentationml/2006/main">
  <p:tag name="AS_UNIQUEID" val="824"/>
</p:tagLst>
</file>

<file path=ppt/tags/tag782.xml><?xml version="1.0" encoding="utf-8"?>
<p:tagLst xmlns:p="http://schemas.openxmlformats.org/presentationml/2006/main">
  <p:tag name="AS_UNIQUEID" val="825"/>
</p:tagLst>
</file>

<file path=ppt/tags/tag783.xml><?xml version="1.0" encoding="utf-8"?>
<p:tagLst xmlns:p="http://schemas.openxmlformats.org/presentationml/2006/main">
  <p:tag name="AS_UNIQUEID" val="826"/>
</p:tagLst>
</file>

<file path=ppt/tags/tag784.xml><?xml version="1.0" encoding="utf-8"?>
<p:tagLst xmlns:p="http://schemas.openxmlformats.org/presentationml/2006/main">
  <p:tag name="AS_UNIQUEID" val="827"/>
</p:tagLst>
</file>

<file path=ppt/tags/tag785.xml><?xml version="1.0" encoding="utf-8"?>
<p:tagLst xmlns:p="http://schemas.openxmlformats.org/presentationml/2006/main">
  <p:tag name="AS_UNIQUEID" val="828"/>
</p:tagLst>
</file>

<file path=ppt/tags/tag786.xml><?xml version="1.0" encoding="utf-8"?>
<p:tagLst xmlns:p="http://schemas.openxmlformats.org/presentationml/2006/main">
  <p:tag name="AS_UNIQUEID" val="829"/>
</p:tagLst>
</file>

<file path=ppt/tags/tag787.xml><?xml version="1.0" encoding="utf-8"?>
<p:tagLst xmlns:p="http://schemas.openxmlformats.org/presentationml/2006/main">
  <p:tag name="AS_UNIQUEID" val="830"/>
</p:tagLst>
</file>

<file path=ppt/tags/tag788.xml><?xml version="1.0" encoding="utf-8"?>
<p:tagLst xmlns:p="http://schemas.openxmlformats.org/presentationml/2006/main">
  <p:tag name="AS_UNIQUEID" val="37"/>
</p:tagLst>
</file>

<file path=ppt/tags/tag789.xml><?xml version="1.0" encoding="utf-8"?>
<p:tagLst xmlns:p="http://schemas.openxmlformats.org/presentationml/2006/main">
  <p:tag name="AS_UNIQUEID" val="38"/>
</p:tagLst>
</file>

<file path=ppt/tags/tag79.xml><?xml version="1.0" encoding="utf-8"?>
<p:tagLst xmlns:p="http://schemas.openxmlformats.org/presentationml/2006/main">
  <p:tag name="AS_UNIQUEID" val="153"/>
</p:tagLst>
</file>

<file path=ppt/tags/tag790.xml><?xml version="1.0" encoding="utf-8"?>
<p:tagLst xmlns:p="http://schemas.openxmlformats.org/presentationml/2006/main">
  <p:tag name="AS_UNIQUEID" val="39"/>
</p:tagLst>
</file>

<file path=ppt/tags/tag791.xml><?xml version="1.0" encoding="utf-8"?>
<p:tagLst xmlns:p="http://schemas.openxmlformats.org/presentationml/2006/main">
  <p:tag name="AS_UNIQUEID" val="42"/>
</p:tagLst>
</file>

<file path=ppt/tags/tag792.xml><?xml version="1.0" encoding="utf-8"?>
<p:tagLst xmlns:p="http://schemas.openxmlformats.org/presentationml/2006/main">
  <p:tag name="AS_UNIQUEID" val="831"/>
</p:tagLst>
</file>

<file path=ppt/tags/tag793.xml><?xml version="1.0" encoding="utf-8"?>
<p:tagLst xmlns:p="http://schemas.openxmlformats.org/presentationml/2006/main">
  <p:tag name="AS_UNIQUEID" val="832"/>
</p:tagLst>
</file>

<file path=ppt/tags/tag794.xml><?xml version="1.0" encoding="utf-8"?>
<p:tagLst xmlns:p="http://schemas.openxmlformats.org/presentationml/2006/main">
  <p:tag name="AS_UNIQUEID" val="833"/>
</p:tagLst>
</file>

<file path=ppt/tags/tag795.xml><?xml version="1.0" encoding="utf-8"?>
<p:tagLst xmlns:p="http://schemas.openxmlformats.org/presentationml/2006/main">
  <p:tag name="AS_UNIQUEID" val="834"/>
</p:tagLst>
</file>

<file path=ppt/tags/tag796.xml><?xml version="1.0" encoding="utf-8"?>
<p:tagLst xmlns:p="http://schemas.openxmlformats.org/presentationml/2006/main">
  <p:tag name="AS_UNIQUEID" val="835"/>
</p:tagLst>
</file>

<file path=ppt/tags/tag797.xml><?xml version="1.0" encoding="utf-8"?>
<p:tagLst xmlns:p="http://schemas.openxmlformats.org/presentationml/2006/main">
  <p:tag name="AS_UNIQUEID" val="836"/>
</p:tagLst>
</file>

<file path=ppt/tags/tag798.xml><?xml version="1.0" encoding="utf-8"?>
<p:tagLst xmlns:p="http://schemas.openxmlformats.org/presentationml/2006/main">
  <p:tag name="AS_UNIQUEID" val="837"/>
</p:tagLst>
</file>

<file path=ppt/tags/tag799.xml><?xml version="1.0" encoding="utf-8"?>
<p:tagLst xmlns:p="http://schemas.openxmlformats.org/presentationml/2006/main">
  <p:tag name="AS_UNIQUEID" val="838"/>
</p:tagLst>
</file>

<file path=ppt/tags/tag8.xml><?xml version="1.0" encoding="utf-8"?>
<p:tagLst xmlns:p="http://schemas.openxmlformats.org/presentationml/2006/main">
  <p:tag name="AS_UNIQUEID" val="82"/>
</p:tagLst>
</file>

<file path=ppt/tags/tag80.xml><?xml version="1.0" encoding="utf-8"?>
<p:tagLst xmlns:p="http://schemas.openxmlformats.org/presentationml/2006/main">
  <p:tag name="AS_UNIQUEID" val="154"/>
</p:tagLst>
</file>

<file path=ppt/tags/tag800.xml><?xml version="1.0" encoding="utf-8"?>
<p:tagLst xmlns:p="http://schemas.openxmlformats.org/presentationml/2006/main">
  <p:tag name="AS_UNIQUEID" val="839"/>
</p:tagLst>
</file>

<file path=ppt/tags/tag801.xml><?xml version="1.0" encoding="utf-8"?>
<p:tagLst xmlns:p="http://schemas.openxmlformats.org/presentationml/2006/main">
  <p:tag name="AS_UNIQUEID" val="840"/>
</p:tagLst>
</file>

<file path=ppt/tags/tag802.xml><?xml version="1.0" encoding="utf-8"?>
<p:tagLst xmlns:p="http://schemas.openxmlformats.org/presentationml/2006/main">
  <p:tag name="AS_UNIQUEID" val="841"/>
</p:tagLst>
</file>

<file path=ppt/tags/tag803.xml><?xml version="1.0" encoding="utf-8"?>
<p:tagLst xmlns:p="http://schemas.openxmlformats.org/presentationml/2006/main">
  <p:tag name="AS_UNIQUEID" val="842"/>
</p:tagLst>
</file>

<file path=ppt/tags/tag804.xml><?xml version="1.0" encoding="utf-8"?>
<p:tagLst xmlns:p="http://schemas.openxmlformats.org/presentationml/2006/main">
  <p:tag name="AS_UNIQUEID" val="843"/>
</p:tagLst>
</file>

<file path=ppt/tags/tag805.xml><?xml version="1.0" encoding="utf-8"?>
<p:tagLst xmlns:p="http://schemas.openxmlformats.org/presentationml/2006/main">
  <p:tag name="AS_UNIQUEID" val="844"/>
</p:tagLst>
</file>

<file path=ppt/tags/tag806.xml><?xml version="1.0" encoding="utf-8"?>
<p:tagLst xmlns:p="http://schemas.openxmlformats.org/presentationml/2006/main">
  <p:tag name="AS_UNIQUEID" val="845"/>
</p:tagLst>
</file>

<file path=ppt/tags/tag807.xml><?xml version="1.0" encoding="utf-8"?>
<p:tagLst xmlns:p="http://schemas.openxmlformats.org/presentationml/2006/main">
  <p:tag name="AS_UNIQUEID" val="846"/>
</p:tagLst>
</file>

<file path=ppt/tags/tag808.xml><?xml version="1.0" encoding="utf-8"?>
<p:tagLst xmlns:p="http://schemas.openxmlformats.org/presentationml/2006/main">
  <p:tag name="AS_UNIQUEID" val="847"/>
</p:tagLst>
</file>

<file path=ppt/tags/tag809.xml><?xml version="1.0" encoding="utf-8"?>
<p:tagLst xmlns:p="http://schemas.openxmlformats.org/presentationml/2006/main">
  <p:tag name="AS_UNIQUEID" val="848"/>
</p:tagLst>
</file>

<file path=ppt/tags/tag81.xml><?xml version="1.0" encoding="utf-8"?>
<p:tagLst xmlns:p="http://schemas.openxmlformats.org/presentationml/2006/main">
  <p:tag name="AS_UNIQUEID" val="155"/>
</p:tagLst>
</file>

<file path=ppt/tags/tag810.xml><?xml version="1.0" encoding="utf-8"?>
<p:tagLst xmlns:p="http://schemas.openxmlformats.org/presentationml/2006/main">
  <p:tag name="AS_UNIQUEID" val="849"/>
</p:tagLst>
</file>

<file path=ppt/tags/tag811.xml><?xml version="1.0" encoding="utf-8"?>
<p:tagLst xmlns:p="http://schemas.openxmlformats.org/presentationml/2006/main">
  <p:tag name="AS_UNIQUEID" val="850"/>
</p:tagLst>
</file>

<file path=ppt/tags/tag812.xml><?xml version="1.0" encoding="utf-8"?>
<p:tagLst xmlns:p="http://schemas.openxmlformats.org/presentationml/2006/main">
  <p:tag name="AS_UNIQUEID" val="851"/>
</p:tagLst>
</file>

<file path=ppt/tags/tag813.xml><?xml version="1.0" encoding="utf-8"?>
<p:tagLst xmlns:p="http://schemas.openxmlformats.org/presentationml/2006/main">
  <p:tag name="AS_UNIQUEID" val="852"/>
</p:tagLst>
</file>

<file path=ppt/tags/tag814.xml><?xml version="1.0" encoding="utf-8"?>
<p:tagLst xmlns:p="http://schemas.openxmlformats.org/presentationml/2006/main">
  <p:tag name="AS_UNIQUEID" val="853"/>
</p:tagLst>
</file>

<file path=ppt/tags/tag815.xml><?xml version="1.0" encoding="utf-8"?>
<p:tagLst xmlns:p="http://schemas.openxmlformats.org/presentationml/2006/main">
  <p:tag name="AS_UNIQUEID" val="854"/>
</p:tagLst>
</file>

<file path=ppt/tags/tag816.xml><?xml version="1.0" encoding="utf-8"?>
<p:tagLst xmlns:p="http://schemas.openxmlformats.org/presentationml/2006/main">
  <p:tag name="AS_UNIQUEID" val="855"/>
</p:tagLst>
</file>

<file path=ppt/tags/tag817.xml><?xml version="1.0" encoding="utf-8"?>
<p:tagLst xmlns:p="http://schemas.openxmlformats.org/presentationml/2006/main">
  <p:tag name="AS_UNIQUEID" val="856"/>
</p:tagLst>
</file>

<file path=ppt/tags/tag818.xml><?xml version="1.0" encoding="utf-8"?>
<p:tagLst xmlns:p="http://schemas.openxmlformats.org/presentationml/2006/main">
  <p:tag name="AS_UNIQUEID" val="857"/>
</p:tagLst>
</file>

<file path=ppt/tags/tag819.xml><?xml version="1.0" encoding="utf-8"?>
<p:tagLst xmlns:p="http://schemas.openxmlformats.org/presentationml/2006/main">
  <p:tag name="AS_UNIQUEID" val="858"/>
</p:tagLst>
</file>

<file path=ppt/tags/tag82.xml><?xml version="1.0" encoding="utf-8"?>
<p:tagLst xmlns:p="http://schemas.openxmlformats.org/presentationml/2006/main">
  <p:tag name="AS_UNIQUEID" val="156"/>
</p:tagLst>
</file>

<file path=ppt/tags/tag820.xml><?xml version="1.0" encoding="utf-8"?>
<p:tagLst xmlns:p="http://schemas.openxmlformats.org/presentationml/2006/main">
  <p:tag name="AS_UNIQUEID" val="859"/>
</p:tagLst>
</file>

<file path=ppt/tags/tag821.xml><?xml version="1.0" encoding="utf-8"?>
<p:tagLst xmlns:p="http://schemas.openxmlformats.org/presentationml/2006/main">
  <p:tag name="AS_UNIQUEID" val="860"/>
</p:tagLst>
</file>

<file path=ppt/tags/tag822.xml><?xml version="1.0" encoding="utf-8"?>
<p:tagLst xmlns:p="http://schemas.openxmlformats.org/presentationml/2006/main">
  <p:tag name="AS_UNIQUEID" val="861"/>
</p:tagLst>
</file>

<file path=ppt/tags/tag823.xml><?xml version="1.0" encoding="utf-8"?>
<p:tagLst xmlns:p="http://schemas.openxmlformats.org/presentationml/2006/main">
  <p:tag name="AS_UNIQUEID" val="862"/>
</p:tagLst>
</file>

<file path=ppt/tags/tag824.xml><?xml version="1.0" encoding="utf-8"?>
<p:tagLst xmlns:p="http://schemas.openxmlformats.org/presentationml/2006/main">
  <p:tag name="AS_UNIQUEID" val="863"/>
</p:tagLst>
</file>

<file path=ppt/tags/tag825.xml><?xml version="1.0" encoding="utf-8"?>
<p:tagLst xmlns:p="http://schemas.openxmlformats.org/presentationml/2006/main">
  <p:tag name="AS_UNIQUEID" val="864"/>
</p:tagLst>
</file>

<file path=ppt/tags/tag826.xml><?xml version="1.0" encoding="utf-8"?>
<p:tagLst xmlns:p="http://schemas.openxmlformats.org/presentationml/2006/main">
  <p:tag name="AS_UNIQUEID" val="865"/>
</p:tagLst>
</file>

<file path=ppt/tags/tag827.xml><?xml version="1.0" encoding="utf-8"?>
<p:tagLst xmlns:p="http://schemas.openxmlformats.org/presentationml/2006/main">
  <p:tag name="AS_UNIQUEID" val="866"/>
</p:tagLst>
</file>

<file path=ppt/tags/tag828.xml><?xml version="1.0" encoding="utf-8"?>
<p:tagLst xmlns:p="http://schemas.openxmlformats.org/presentationml/2006/main">
  <p:tag name="AS_UNIQUEID" val="867"/>
</p:tagLst>
</file>

<file path=ppt/tags/tag829.xml><?xml version="1.0" encoding="utf-8"?>
<p:tagLst xmlns:p="http://schemas.openxmlformats.org/presentationml/2006/main">
  <p:tag name="AS_UNIQUEID" val="868"/>
</p:tagLst>
</file>

<file path=ppt/tags/tag83.xml><?xml version="1.0" encoding="utf-8"?>
<p:tagLst xmlns:p="http://schemas.openxmlformats.org/presentationml/2006/main">
  <p:tag name="AS_UNIQUEID" val="157"/>
</p:tagLst>
</file>

<file path=ppt/tags/tag830.xml><?xml version="1.0" encoding="utf-8"?>
<p:tagLst xmlns:p="http://schemas.openxmlformats.org/presentationml/2006/main">
  <p:tag name="AS_UNIQUEID" val="869"/>
</p:tagLst>
</file>

<file path=ppt/tags/tag831.xml><?xml version="1.0" encoding="utf-8"?>
<p:tagLst xmlns:p="http://schemas.openxmlformats.org/presentationml/2006/main">
  <p:tag name="AS_UNIQUEID" val="870"/>
</p:tagLst>
</file>

<file path=ppt/tags/tag832.xml><?xml version="1.0" encoding="utf-8"?>
<p:tagLst xmlns:p="http://schemas.openxmlformats.org/presentationml/2006/main">
  <p:tag name="AS_UNIQUEID" val="871"/>
</p:tagLst>
</file>

<file path=ppt/tags/tag833.xml><?xml version="1.0" encoding="utf-8"?>
<p:tagLst xmlns:p="http://schemas.openxmlformats.org/presentationml/2006/main">
  <p:tag name="AS_UNIQUEID" val="872"/>
</p:tagLst>
</file>

<file path=ppt/tags/tag834.xml><?xml version="1.0" encoding="utf-8"?>
<p:tagLst xmlns:p="http://schemas.openxmlformats.org/presentationml/2006/main">
  <p:tag name="AS_UNIQUEID" val="873"/>
</p:tagLst>
</file>

<file path=ppt/tags/tag835.xml><?xml version="1.0" encoding="utf-8"?>
<p:tagLst xmlns:p="http://schemas.openxmlformats.org/presentationml/2006/main">
  <p:tag name="AS_UNIQUEID" val="874"/>
</p:tagLst>
</file>

<file path=ppt/tags/tag836.xml><?xml version="1.0" encoding="utf-8"?>
<p:tagLst xmlns:p="http://schemas.openxmlformats.org/presentationml/2006/main">
  <p:tag name="AS_UNIQUEID" val="875"/>
</p:tagLst>
</file>

<file path=ppt/tags/tag837.xml><?xml version="1.0" encoding="utf-8"?>
<p:tagLst xmlns:p="http://schemas.openxmlformats.org/presentationml/2006/main">
  <p:tag name="AS_UNIQUEID" val="876"/>
</p:tagLst>
</file>

<file path=ppt/tags/tag838.xml><?xml version="1.0" encoding="utf-8"?>
<p:tagLst xmlns:p="http://schemas.openxmlformats.org/presentationml/2006/main">
  <p:tag name="AS_UNIQUEID" val="877"/>
</p:tagLst>
</file>

<file path=ppt/tags/tag839.xml><?xml version="1.0" encoding="utf-8"?>
<p:tagLst xmlns:p="http://schemas.openxmlformats.org/presentationml/2006/main">
  <p:tag name="AS_UNIQUEID" val="878"/>
</p:tagLst>
</file>

<file path=ppt/tags/tag84.xml><?xml version="1.0" encoding="utf-8"?>
<p:tagLst xmlns:p="http://schemas.openxmlformats.org/presentationml/2006/main">
  <p:tag name="AS_UNIQUEID" val="158"/>
</p:tagLst>
</file>

<file path=ppt/tags/tag840.xml><?xml version="1.0" encoding="utf-8"?>
<p:tagLst xmlns:p="http://schemas.openxmlformats.org/presentationml/2006/main">
  <p:tag name="AS_UNIQUEID" val="879"/>
</p:tagLst>
</file>

<file path=ppt/tags/tag841.xml><?xml version="1.0" encoding="utf-8"?>
<p:tagLst xmlns:p="http://schemas.openxmlformats.org/presentationml/2006/main">
  <p:tag name="AS_UNIQUEID" val="880"/>
</p:tagLst>
</file>

<file path=ppt/tags/tag842.xml><?xml version="1.0" encoding="utf-8"?>
<p:tagLst xmlns:p="http://schemas.openxmlformats.org/presentationml/2006/main">
  <p:tag name="AS_UNIQUEID" val="881"/>
</p:tagLst>
</file>

<file path=ppt/tags/tag843.xml><?xml version="1.0" encoding="utf-8"?>
<p:tagLst xmlns:p="http://schemas.openxmlformats.org/presentationml/2006/main">
  <p:tag name="AS_UNIQUEID" val="882"/>
</p:tagLst>
</file>

<file path=ppt/tags/tag844.xml><?xml version="1.0" encoding="utf-8"?>
<p:tagLst xmlns:p="http://schemas.openxmlformats.org/presentationml/2006/main">
  <p:tag name="AS_UNIQUEID" val="883"/>
</p:tagLst>
</file>

<file path=ppt/tags/tag845.xml><?xml version="1.0" encoding="utf-8"?>
<p:tagLst xmlns:p="http://schemas.openxmlformats.org/presentationml/2006/main">
  <p:tag name="AS_UNIQUEID" val="884"/>
</p:tagLst>
</file>

<file path=ppt/tags/tag846.xml><?xml version="1.0" encoding="utf-8"?>
<p:tagLst xmlns:p="http://schemas.openxmlformats.org/presentationml/2006/main">
  <p:tag name="AS_UNIQUEID" val="25"/>
</p:tagLst>
</file>

<file path=ppt/tags/tag847.xml><?xml version="1.0" encoding="utf-8"?>
<p:tagLst xmlns:p="http://schemas.openxmlformats.org/presentationml/2006/main">
  <p:tag name="AS_UNIQUEID" val="26"/>
</p:tagLst>
</file>

<file path=ppt/tags/tag848.xml><?xml version="1.0" encoding="utf-8"?>
<p:tagLst xmlns:p="http://schemas.openxmlformats.org/presentationml/2006/main">
  <p:tag name="AS_UNIQUEID" val="27"/>
</p:tagLst>
</file>

<file path=ppt/tags/tag849.xml><?xml version="1.0" encoding="utf-8"?>
<p:tagLst xmlns:p="http://schemas.openxmlformats.org/presentationml/2006/main">
  <p:tag name="AS_UNIQUEID" val="28"/>
</p:tagLst>
</file>

<file path=ppt/tags/tag85.xml><?xml version="1.0" encoding="utf-8"?>
<p:tagLst xmlns:p="http://schemas.openxmlformats.org/presentationml/2006/main">
  <p:tag name="AS_UNIQUEID" val="159"/>
</p:tagLst>
</file>

<file path=ppt/tags/tag850.xml><?xml version="1.0" encoding="utf-8"?>
<p:tagLst xmlns:p="http://schemas.openxmlformats.org/presentationml/2006/main">
  <p:tag name="AS_UNIQUEID" val="29"/>
</p:tagLst>
</file>

<file path=ppt/tags/tag851.xml><?xml version="1.0" encoding="utf-8"?>
<p:tagLst xmlns:p="http://schemas.openxmlformats.org/presentationml/2006/main">
  <p:tag name="AS_UNIQUEID" val="885"/>
</p:tagLst>
</file>

<file path=ppt/tags/tag852.xml><?xml version="1.0" encoding="utf-8"?>
<p:tagLst xmlns:p="http://schemas.openxmlformats.org/presentationml/2006/main">
  <p:tag name="AS_UNIQUEID" val="886"/>
</p:tagLst>
</file>

<file path=ppt/tags/tag853.xml><?xml version="1.0" encoding="utf-8"?>
<p:tagLst xmlns:p="http://schemas.openxmlformats.org/presentationml/2006/main">
  <p:tag name="AS_UNIQUEID" val="887"/>
</p:tagLst>
</file>

<file path=ppt/tags/tag854.xml><?xml version="1.0" encoding="utf-8"?>
<p:tagLst xmlns:p="http://schemas.openxmlformats.org/presentationml/2006/main">
  <p:tag name="AS_UNIQUEID" val="888"/>
</p:tagLst>
</file>

<file path=ppt/tags/tag855.xml><?xml version="1.0" encoding="utf-8"?>
<p:tagLst xmlns:p="http://schemas.openxmlformats.org/presentationml/2006/main">
  <p:tag name="AS_UNIQUEID" val="889"/>
</p:tagLst>
</file>

<file path=ppt/tags/tag856.xml><?xml version="1.0" encoding="utf-8"?>
<p:tagLst xmlns:p="http://schemas.openxmlformats.org/presentationml/2006/main">
  <p:tag name="AS_UNIQUEID" val="890"/>
</p:tagLst>
</file>

<file path=ppt/tags/tag857.xml><?xml version="1.0" encoding="utf-8"?>
<p:tagLst xmlns:p="http://schemas.openxmlformats.org/presentationml/2006/main">
  <p:tag name="AS_UNIQUEID" val="891"/>
</p:tagLst>
</file>

<file path=ppt/tags/tag858.xml><?xml version="1.0" encoding="utf-8"?>
<p:tagLst xmlns:p="http://schemas.openxmlformats.org/presentationml/2006/main">
  <p:tag name="AS_UNIQUEID" val="892"/>
</p:tagLst>
</file>

<file path=ppt/tags/tag859.xml><?xml version="1.0" encoding="utf-8"?>
<p:tagLst xmlns:p="http://schemas.openxmlformats.org/presentationml/2006/main">
  <p:tag name="AS_UNIQUEID" val="893"/>
</p:tagLst>
</file>

<file path=ppt/tags/tag86.xml><?xml version="1.0" encoding="utf-8"?>
<p:tagLst xmlns:p="http://schemas.openxmlformats.org/presentationml/2006/main">
  <p:tag name="AS_UNIQUEID" val="160"/>
</p:tagLst>
</file>

<file path=ppt/tags/tag860.xml><?xml version="1.0" encoding="utf-8"?>
<p:tagLst xmlns:p="http://schemas.openxmlformats.org/presentationml/2006/main">
  <p:tag name="AS_UNIQUEID" val="894"/>
</p:tagLst>
</file>

<file path=ppt/tags/tag861.xml><?xml version="1.0" encoding="utf-8"?>
<p:tagLst xmlns:p="http://schemas.openxmlformats.org/presentationml/2006/main">
  <p:tag name="AS_UNIQUEID" val="895"/>
</p:tagLst>
</file>

<file path=ppt/tags/tag862.xml><?xml version="1.0" encoding="utf-8"?>
<p:tagLst xmlns:p="http://schemas.openxmlformats.org/presentationml/2006/main">
  <p:tag name="AS_UNIQUEID" val="896"/>
</p:tagLst>
</file>

<file path=ppt/tags/tag863.xml><?xml version="1.0" encoding="utf-8"?>
<p:tagLst xmlns:p="http://schemas.openxmlformats.org/presentationml/2006/main">
  <p:tag name="AS_UNIQUEID" val="897"/>
</p:tagLst>
</file>

<file path=ppt/tags/tag864.xml><?xml version="1.0" encoding="utf-8"?>
<p:tagLst xmlns:p="http://schemas.openxmlformats.org/presentationml/2006/main">
  <p:tag name="AS_UNIQUEID" val="898"/>
</p:tagLst>
</file>

<file path=ppt/tags/tag865.xml><?xml version="1.0" encoding="utf-8"?>
<p:tagLst xmlns:p="http://schemas.openxmlformats.org/presentationml/2006/main">
  <p:tag name="AS_UNIQUEID" val="899"/>
</p:tagLst>
</file>

<file path=ppt/tags/tag866.xml><?xml version="1.0" encoding="utf-8"?>
<p:tagLst xmlns:p="http://schemas.openxmlformats.org/presentationml/2006/main">
  <p:tag name="AS_UNIQUEID" val="900"/>
</p:tagLst>
</file>

<file path=ppt/tags/tag867.xml><?xml version="1.0" encoding="utf-8"?>
<p:tagLst xmlns:p="http://schemas.openxmlformats.org/presentationml/2006/main">
  <p:tag name="AS_UNIQUEID" val="901"/>
</p:tagLst>
</file>

<file path=ppt/tags/tag868.xml><?xml version="1.0" encoding="utf-8"?>
<p:tagLst xmlns:p="http://schemas.openxmlformats.org/presentationml/2006/main">
  <p:tag name="AS_UNIQUEID" val="902"/>
</p:tagLst>
</file>

<file path=ppt/tags/tag869.xml><?xml version="1.0" encoding="utf-8"?>
<p:tagLst xmlns:p="http://schemas.openxmlformats.org/presentationml/2006/main">
  <p:tag name="AS_UNIQUEID" val="903"/>
</p:tagLst>
</file>

<file path=ppt/tags/tag87.xml><?xml version="1.0" encoding="utf-8"?>
<p:tagLst xmlns:p="http://schemas.openxmlformats.org/presentationml/2006/main">
  <p:tag name="AS_UNIQUEID" val="161"/>
</p:tagLst>
</file>

<file path=ppt/tags/tag870.xml><?xml version="1.0" encoding="utf-8"?>
<p:tagLst xmlns:p="http://schemas.openxmlformats.org/presentationml/2006/main">
  <p:tag name="AS_UNIQUEID" val="904"/>
</p:tagLst>
</file>

<file path=ppt/tags/tag871.xml><?xml version="1.0" encoding="utf-8"?>
<p:tagLst xmlns:p="http://schemas.openxmlformats.org/presentationml/2006/main">
  <p:tag name="AS_UNIQUEID" val="905"/>
</p:tagLst>
</file>

<file path=ppt/tags/tag872.xml><?xml version="1.0" encoding="utf-8"?>
<p:tagLst xmlns:p="http://schemas.openxmlformats.org/presentationml/2006/main">
  <p:tag name="AS_UNIQUEID" val="906"/>
</p:tagLst>
</file>

<file path=ppt/tags/tag873.xml><?xml version="1.0" encoding="utf-8"?>
<p:tagLst xmlns:p="http://schemas.openxmlformats.org/presentationml/2006/main">
  <p:tag name="AS_UNIQUEID" val="907"/>
</p:tagLst>
</file>

<file path=ppt/tags/tag874.xml><?xml version="1.0" encoding="utf-8"?>
<p:tagLst xmlns:p="http://schemas.openxmlformats.org/presentationml/2006/main">
  <p:tag name="AS_UNIQUEID" val="908"/>
</p:tagLst>
</file>

<file path=ppt/tags/tag875.xml><?xml version="1.0" encoding="utf-8"?>
<p:tagLst xmlns:p="http://schemas.openxmlformats.org/presentationml/2006/main">
  <p:tag name="AS_UNIQUEID" val="909"/>
</p:tagLst>
</file>

<file path=ppt/tags/tag876.xml><?xml version="1.0" encoding="utf-8"?>
<p:tagLst xmlns:p="http://schemas.openxmlformats.org/presentationml/2006/main">
  <p:tag name="AS_UNIQUEID" val="910"/>
</p:tagLst>
</file>

<file path=ppt/tags/tag877.xml><?xml version="1.0" encoding="utf-8"?>
<p:tagLst xmlns:p="http://schemas.openxmlformats.org/presentationml/2006/main">
  <p:tag name="AS_UNIQUEID" val="911"/>
</p:tagLst>
</file>

<file path=ppt/tags/tag878.xml><?xml version="1.0" encoding="utf-8"?>
<p:tagLst xmlns:p="http://schemas.openxmlformats.org/presentationml/2006/main">
  <p:tag name="AS_UNIQUEID" val="912"/>
</p:tagLst>
</file>

<file path=ppt/tags/tag879.xml><?xml version="1.0" encoding="utf-8"?>
<p:tagLst xmlns:p="http://schemas.openxmlformats.org/presentationml/2006/main">
  <p:tag name="AS_UNIQUEID" val="913"/>
</p:tagLst>
</file>

<file path=ppt/tags/tag88.xml><?xml version="1.0" encoding="utf-8"?>
<p:tagLst xmlns:p="http://schemas.openxmlformats.org/presentationml/2006/main">
  <p:tag name="AS_UNIQUEID" val="162"/>
</p:tagLst>
</file>

<file path=ppt/tags/tag880.xml><?xml version="1.0" encoding="utf-8"?>
<p:tagLst xmlns:p="http://schemas.openxmlformats.org/presentationml/2006/main">
  <p:tag name="AS_UNIQUEID" val="914"/>
</p:tagLst>
</file>

<file path=ppt/tags/tag881.xml><?xml version="1.0" encoding="utf-8"?>
<p:tagLst xmlns:p="http://schemas.openxmlformats.org/presentationml/2006/main">
  <p:tag name="AS_UNIQUEID" val="915"/>
</p:tagLst>
</file>

<file path=ppt/tags/tag882.xml><?xml version="1.0" encoding="utf-8"?>
<p:tagLst xmlns:p="http://schemas.openxmlformats.org/presentationml/2006/main">
  <p:tag name="AS_UNIQUEID" val="916"/>
</p:tagLst>
</file>

<file path=ppt/tags/tag883.xml><?xml version="1.0" encoding="utf-8"?>
<p:tagLst xmlns:p="http://schemas.openxmlformats.org/presentationml/2006/main">
  <p:tag name="AS_UNIQUEID" val="917"/>
</p:tagLst>
</file>

<file path=ppt/tags/tag884.xml><?xml version="1.0" encoding="utf-8"?>
<p:tagLst xmlns:p="http://schemas.openxmlformats.org/presentationml/2006/main">
  <p:tag name="AS_UNIQUEID" val="918"/>
</p:tagLst>
</file>

<file path=ppt/tags/tag885.xml><?xml version="1.0" encoding="utf-8"?>
<p:tagLst xmlns:p="http://schemas.openxmlformats.org/presentationml/2006/main">
  <p:tag name="AS_UNIQUEID" val="919"/>
</p:tagLst>
</file>

<file path=ppt/tags/tag886.xml><?xml version="1.0" encoding="utf-8"?>
<p:tagLst xmlns:p="http://schemas.openxmlformats.org/presentationml/2006/main">
  <p:tag name="AS_UNIQUEID" val="920"/>
</p:tagLst>
</file>

<file path=ppt/tags/tag887.xml><?xml version="1.0" encoding="utf-8"?>
<p:tagLst xmlns:p="http://schemas.openxmlformats.org/presentationml/2006/main">
  <p:tag name="AS_UNIQUEID" val="921"/>
</p:tagLst>
</file>

<file path=ppt/tags/tag888.xml><?xml version="1.0" encoding="utf-8"?>
<p:tagLst xmlns:p="http://schemas.openxmlformats.org/presentationml/2006/main">
  <p:tag name="AS_UNIQUEID" val="922"/>
</p:tagLst>
</file>

<file path=ppt/tags/tag889.xml><?xml version="1.0" encoding="utf-8"?>
<p:tagLst xmlns:p="http://schemas.openxmlformats.org/presentationml/2006/main">
  <p:tag name="AS_UNIQUEID" val="923"/>
</p:tagLst>
</file>

<file path=ppt/tags/tag89.xml><?xml version="1.0" encoding="utf-8"?>
<p:tagLst xmlns:p="http://schemas.openxmlformats.org/presentationml/2006/main">
  <p:tag name="AS_UNIQUEID" val="163"/>
</p:tagLst>
</file>

<file path=ppt/tags/tag890.xml><?xml version="1.0" encoding="utf-8"?>
<p:tagLst xmlns:p="http://schemas.openxmlformats.org/presentationml/2006/main">
  <p:tag name="AS_UNIQUEID" val="924"/>
</p:tagLst>
</file>

<file path=ppt/tags/tag891.xml><?xml version="1.0" encoding="utf-8"?>
<p:tagLst xmlns:p="http://schemas.openxmlformats.org/presentationml/2006/main">
  <p:tag name="AS_UNIQUEID" val="925"/>
</p:tagLst>
</file>

<file path=ppt/tags/tag892.xml><?xml version="1.0" encoding="utf-8"?>
<p:tagLst xmlns:p="http://schemas.openxmlformats.org/presentationml/2006/main">
  <p:tag name="AS_UNIQUEID" val="926"/>
</p:tagLst>
</file>

<file path=ppt/tags/tag893.xml><?xml version="1.0" encoding="utf-8"?>
<p:tagLst xmlns:p="http://schemas.openxmlformats.org/presentationml/2006/main">
  <p:tag name="AS_UNIQUEID" val="927"/>
</p:tagLst>
</file>

<file path=ppt/tags/tag894.xml><?xml version="1.0" encoding="utf-8"?>
<p:tagLst xmlns:p="http://schemas.openxmlformats.org/presentationml/2006/main">
  <p:tag name="AS_UNIQUEID" val="928"/>
</p:tagLst>
</file>

<file path=ppt/tags/tag895.xml><?xml version="1.0" encoding="utf-8"?>
<p:tagLst xmlns:p="http://schemas.openxmlformats.org/presentationml/2006/main">
  <p:tag name="AS_UNIQUEID" val="929"/>
</p:tagLst>
</file>

<file path=ppt/tags/tag896.xml><?xml version="1.0" encoding="utf-8"?>
<p:tagLst xmlns:p="http://schemas.openxmlformats.org/presentationml/2006/main">
  <p:tag name="AS_UNIQUEID" val="930"/>
</p:tagLst>
</file>

<file path=ppt/tags/tag897.xml><?xml version="1.0" encoding="utf-8"?>
<p:tagLst xmlns:p="http://schemas.openxmlformats.org/presentationml/2006/main">
  <p:tag name="AS_UNIQUEID" val="931"/>
</p:tagLst>
</file>

<file path=ppt/tags/tag898.xml><?xml version="1.0" encoding="utf-8"?>
<p:tagLst xmlns:p="http://schemas.openxmlformats.org/presentationml/2006/main">
  <p:tag name="AS_UNIQUEID" val="932"/>
</p:tagLst>
</file>

<file path=ppt/tags/tag899.xml><?xml version="1.0" encoding="utf-8"?>
<p:tagLst xmlns:p="http://schemas.openxmlformats.org/presentationml/2006/main">
  <p:tag name="AS_UNIQUEID" val="933"/>
</p:tagLst>
</file>

<file path=ppt/tags/tag9.xml><?xml version="1.0" encoding="utf-8"?>
<p:tagLst xmlns:p="http://schemas.openxmlformats.org/presentationml/2006/main">
  <p:tag name="AS_UNIQUEID" val="83"/>
</p:tagLst>
</file>

<file path=ppt/tags/tag90.xml><?xml version="1.0" encoding="utf-8"?>
<p:tagLst xmlns:p="http://schemas.openxmlformats.org/presentationml/2006/main">
  <p:tag name="AS_UNIQUEID" val="164"/>
</p:tagLst>
</file>

<file path=ppt/tags/tag900.xml><?xml version="1.0" encoding="utf-8"?>
<p:tagLst xmlns:p="http://schemas.openxmlformats.org/presentationml/2006/main">
  <p:tag name="AS_UNIQUEID" val="934"/>
</p:tagLst>
</file>

<file path=ppt/tags/tag901.xml><?xml version="1.0" encoding="utf-8"?>
<p:tagLst xmlns:p="http://schemas.openxmlformats.org/presentationml/2006/main">
  <p:tag name="AS_UNIQUEID" val="935"/>
</p:tagLst>
</file>

<file path=ppt/tags/tag902.xml><?xml version="1.0" encoding="utf-8"?>
<p:tagLst xmlns:p="http://schemas.openxmlformats.org/presentationml/2006/main">
  <p:tag name="AS_UNIQUEID" val="936"/>
</p:tagLst>
</file>

<file path=ppt/tags/tag903.xml><?xml version="1.0" encoding="utf-8"?>
<p:tagLst xmlns:p="http://schemas.openxmlformats.org/presentationml/2006/main">
  <p:tag name="AS_UNIQUEID" val="937"/>
</p:tagLst>
</file>

<file path=ppt/tags/tag904.xml><?xml version="1.0" encoding="utf-8"?>
<p:tagLst xmlns:p="http://schemas.openxmlformats.org/presentationml/2006/main">
  <p:tag name="AS_UNIQUEID" val="938"/>
</p:tagLst>
</file>

<file path=ppt/tags/tag905.xml><?xml version="1.0" encoding="utf-8"?>
<p:tagLst xmlns:p="http://schemas.openxmlformats.org/presentationml/2006/main">
  <p:tag name="AS_UNIQUEID" val="939"/>
</p:tagLst>
</file>

<file path=ppt/tags/tag906.xml><?xml version="1.0" encoding="utf-8"?>
<p:tagLst xmlns:p="http://schemas.openxmlformats.org/presentationml/2006/main">
  <p:tag name="AS_UNIQUEID" val="940"/>
</p:tagLst>
</file>

<file path=ppt/tags/tag907.xml><?xml version="1.0" encoding="utf-8"?>
<p:tagLst xmlns:p="http://schemas.openxmlformats.org/presentationml/2006/main">
  <p:tag name="AS_UNIQUEID" val="941"/>
</p:tagLst>
</file>

<file path=ppt/tags/tag908.xml><?xml version="1.0" encoding="utf-8"?>
<p:tagLst xmlns:p="http://schemas.openxmlformats.org/presentationml/2006/main">
  <p:tag name="AS_UNIQUEID" val="942"/>
</p:tagLst>
</file>

<file path=ppt/tags/tag909.xml><?xml version="1.0" encoding="utf-8"?>
<p:tagLst xmlns:p="http://schemas.openxmlformats.org/presentationml/2006/main">
  <p:tag name="AS_UNIQUEID" val="943"/>
</p:tagLst>
</file>

<file path=ppt/tags/tag91.xml><?xml version="1.0" encoding="utf-8"?>
<p:tagLst xmlns:p="http://schemas.openxmlformats.org/presentationml/2006/main">
  <p:tag name="AS_UNIQUEID" val="165"/>
</p:tagLst>
</file>

<file path=ppt/tags/tag910.xml><?xml version="1.0" encoding="utf-8"?>
<p:tagLst xmlns:p="http://schemas.openxmlformats.org/presentationml/2006/main">
  <p:tag name="AS_UNIQUEID" val="944"/>
</p:tagLst>
</file>

<file path=ppt/tags/tag911.xml><?xml version="1.0" encoding="utf-8"?>
<p:tagLst xmlns:p="http://schemas.openxmlformats.org/presentationml/2006/main">
  <p:tag name="AS_UNIQUEID" val="945"/>
</p:tagLst>
</file>

<file path=ppt/tags/tag912.xml><?xml version="1.0" encoding="utf-8"?>
<p:tagLst xmlns:p="http://schemas.openxmlformats.org/presentationml/2006/main">
  <p:tag name="AS_UNIQUEID" val="946"/>
</p:tagLst>
</file>

<file path=ppt/tags/tag913.xml><?xml version="1.0" encoding="utf-8"?>
<p:tagLst xmlns:p="http://schemas.openxmlformats.org/presentationml/2006/main">
  <p:tag name="AS_UNIQUEID" val="947"/>
</p:tagLst>
</file>

<file path=ppt/tags/tag914.xml><?xml version="1.0" encoding="utf-8"?>
<p:tagLst xmlns:p="http://schemas.openxmlformats.org/presentationml/2006/main">
  <p:tag name="AS_UNIQUEID" val="948"/>
</p:tagLst>
</file>

<file path=ppt/tags/tag915.xml><?xml version="1.0" encoding="utf-8"?>
<p:tagLst xmlns:p="http://schemas.openxmlformats.org/presentationml/2006/main">
  <p:tag name="AS_UNIQUEID" val="949"/>
</p:tagLst>
</file>

<file path=ppt/tags/tag916.xml><?xml version="1.0" encoding="utf-8"?>
<p:tagLst xmlns:p="http://schemas.openxmlformats.org/presentationml/2006/main">
  <p:tag name="AS_UNIQUEID" val="950"/>
</p:tagLst>
</file>

<file path=ppt/tags/tag917.xml><?xml version="1.0" encoding="utf-8"?>
<p:tagLst xmlns:p="http://schemas.openxmlformats.org/presentationml/2006/main">
  <p:tag name="AS_UNIQUEID" val="951"/>
</p:tagLst>
</file>

<file path=ppt/tags/tag918.xml><?xml version="1.0" encoding="utf-8"?>
<p:tagLst xmlns:p="http://schemas.openxmlformats.org/presentationml/2006/main">
  <p:tag name="AS_UNIQUEID" val="952"/>
</p:tagLst>
</file>

<file path=ppt/tags/tag919.xml><?xml version="1.0" encoding="utf-8"?>
<p:tagLst xmlns:p="http://schemas.openxmlformats.org/presentationml/2006/main">
  <p:tag name="AS_UNIQUEID" val="953"/>
</p:tagLst>
</file>

<file path=ppt/tags/tag92.xml><?xml version="1.0" encoding="utf-8"?>
<p:tagLst xmlns:p="http://schemas.openxmlformats.org/presentationml/2006/main">
  <p:tag name="AS_UNIQUEID" val="166"/>
</p:tagLst>
</file>

<file path=ppt/tags/tag920.xml><?xml version="1.0" encoding="utf-8"?>
<p:tagLst xmlns:p="http://schemas.openxmlformats.org/presentationml/2006/main">
  <p:tag name="AS_UNIQUEID" val="954"/>
</p:tagLst>
</file>

<file path=ppt/tags/tag921.xml><?xml version="1.0" encoding="utf-8"?>
<p:tagLst xmlns:p="http://schemas.openxmlformats.org/presentationml/2006/main">
  <p:tag name="AS_UNIQUEID" val="955"/>
</p:tagLst>
</file>

<file path=ppt/tags/tag922.xml><?xml version="1.0" encoding="utf-8"?>
<p:tagLst xmlns:p="http://schemas.openxmlformats.org/presentationml/2006/main">
  <p:tag name="AS_UNIQUEID" val="956"/>
</p:tagLst>
</file>

<file path=ppt/tags/tag923.xml><?xml version="1.0" encoding="utf-8"?>
<p:tagLst xmlns:p="http://schemas.openxmlformats.org/presentationml/2006/main">
  <p:tag name="AS_UNIQUEID" val="957"/>
</p:tagLst>
</file>

<file path=ppt/tags/tag924.xml><?xml version="1.0" encoding="utf-8"?>
<p:tagLst xmlns:p="http://schemas.openxmlformats.org/presentationml/2006/main">
  <p:tag name="AS_UNIQUEID" val="958"/>
</p:tagLst>
</file>

<file path=ppt/tags/tag925.xml><?xml version="1.0" encoding="utf-8"?>
<p:tagLst xmlns:p="http://schemas.openxmlformats.org/presentationml/2006/main">
  <p:tag name="AS_UNIQUEID" val="959"/>
</p:tagLst>
</file>

<file path=ppt/tags/tag926.xml><?xml version="1.0" encoding="utf-8"?>
<p:tagLst xmlns:p="http://schemas.openxmlformats.org/presentationml/2006/main">
  <p:tag name="AS_UNIQUEID" val="960"/>
</p:tagLst>
</file>

<file path=ppt/tags/tag927.xml><?xml version="1.0" encoding="utf-8"?>
<p:tagLst xmlns:p="http://schemas.openxmlformats.org/presentationml/2006/main">
  <p:tag name="AS_UNIQUEID" val="961"/>
</p:tagLst>
</file>

<file path=ppt/tags/tag928.xml><?xml version="1.0" encoding="utf-8"?>
<p:tagLst xmlns:p="http://schemas.openxmlformats.org/presentationml/2006/main">
  <p:tag name="AS_UNIQUEID" val="962"/>
</p:tagLst>
</file>

<file path=ppt/tags/tag929.xml><?xml version="1.0" encoding="utf-8"?>
<p:tagLst xmlns:p="http://schemas.openxmlformats.org/presentationml/2006/main">
  <p:tag name="AS_UNIQUEID" val="963"/>
</p:tagLst>
</file>

<file path=ppt/tags/tag93.xml><?xml version="1.0" encoding="utf-8"?>
<p:tagLst xmlns:p="http://schemas.openxmlformats.org/presentationml/2006/main">
  <p:tag name="AS_UNIQUEID" val="167"/>
</p:tagLst>
</file>

<file path=ppt/tags/tag930.xml><?xml version="1.0" encoding="utf-8"?>
<p:tagLst xmlns:p="http://schemas.openxmlformats.org/presentationml/2006/main">
  <p:tag name="AS_UNIQUEID" val="964"/>
</p:tagLst>
</file>

<file path=ppt/tags/tag931.xml><?xml version="1.0" encoding="utf-8"?>
<p:tagLst xmlns:p="http://schemas.openxmlformats.org/presentationml/2006/main">
  <p:tag name="AS_UNIQUEID" val="965"/>
</p:tagLst>
</file>

<file path=ppt/tags/tag932.xml><?xml version="1.0" encoding="utf-8"?>
<p:tagLst xmlns:p="http://schemas.openxmlformats.org/presentationml/2006/main">
  <p:tag name="AS_UNIQUEID" val="966"/>
</p:tagLst>
</file>

<file path=ppt/tags/tag933.xml><?xml version="1.0" encoding="utf-8"?>
<p:tagLst xmlns:p="http://schemas.openxmlformats.org/presentationml/2006/main">
  <p:tag name="AS_UNIQUEID" val="967"/>
</p:tagLst>
</file>

<file path=ppt/tags/tag934.xml><?xml version="1.0" encoding="utf-8"?>
<p:tagLst xmlns:p="http://schemas.openxmlformats.org/presentationml/2006/main">
  <p:tag name="AS_UNIQUEID" val="968"/>
</p:tagLst>
</file>

<file path=ppt/tags/tag935.xml><?xml version="1.0" encoding="utf-8"?>
<p:tagLst xmlns:p="http://schemas.openxmlformats.org/presentationml/2006/main">
  <p:tag name="AS_UNIQUEID" val="969"/>
</p:tagLst>
</file>

<file path=ppt/tags/tag936.xml><?xml version="1.0" encoding="utf-8"?>
<p:tagLst xmlns:p="http://schemas.openxmlformats.org/presentationml/2006/main">
  <p:tag name="AS_UNIQUEID" val="970"/>
</p:tagLst>
</file>

<file path=ppt/tags/tag937.xml><?xml version="1.0" encoding="utf-8"?>
<p:tagLst xmlns:p="http://schemas.openxmlformats.org/presentationml/2006/main">
  <p:tag name="AS_UNIQUEID" val="971"/>
</p:tagLst>
</file>

<file path=ppt/tags/tag938.xml><?xml version="1.0" encoding="utf-8"?>
<p:tagLst xmlns:p="http://schemas.openxmlformats.org/presentationml/2006/main">
  <p:tag name="AS_UNIQUEID" val="972"/>
</p:tagLst>
</file>

<file path=ppt/tags/tag939.xml><?xml version="1.0" encoding="utf-8"?>
<p:tagLst xmlns:p="http://schemas.openxmlformats.org/presentationml/2006/main">
  <p:tag name="AS_UNIQUEID" val="973"/>
</p:tagLst>
</file>

<file path=ppt/tags/tag94.xml><?xml version="1.0" encoding="utf-8"?>
<p:tagLst xmlns:p="http://schemas.openxmlformats.org/presentationml/2006/main">
  <p:tag name="AS_UNIQUEID" val="168"/>
</p:tagLst>
</file>

<file path=ppt/tags/tag940.xml><?xml version="1.0" encoding="utf-8"?>
<p:tagLst xmlns:p="http://schemas.openxmlformats.org/presentationml/2006/main">
  <p:tag name="AS_UNIQUEID" val="974"/>
</p:tagLst>
</file>

<file path=ppt/tags/tag941.xml><?xml version="1.0" encoding="utf-8"?>
<p:tagLst xmlns:p="http://schemas.openxmlformats.org/presentationml/2006/main">
  <p:tag name="AS_UNIQUEID" val="975"/>
</p:tagLst>
</file>

<file path=ppt/tags/tag942.xml><?xml version="1.0" encoding="utf-8"?>
<p:tagLst xmlns:p="http://schemas.openxmlformats.org/presentationml/2006/main">
  <p:tag name="AS_UNIQUEID" val="976"/>
</p:tagLst>
</file>

<file path=ppt/tags/tag943.xml><?xml version="1.0" encoding="utf-8"?>
<p:tagLst xmlns:p="http://schemas.openxmlformats.org/presentationml/2006/main">
  <p:tag name="AS_UNIQUEID" val="977"/>
</p:tagLst>
</file>

<file path=ppt/tags/tag944.xml><?xml version="1.0" encoding="utf-8"?>
<p:tagLst xmlns:p="http://schemas.openxmlformats.org/presentationml/2006/main">
  <p:tag name="AS_UNIQUEID" val="978"/>
</p:tagLst>
</file>

<file path=ppt/tags/tag945.xml><?xml version="1.0" encoding="utf-8"?>
<p:tagLst xmlns:p="http://schemas.openxmlformats.org/presentationml/2006/main">
  <p:tag name="AS_UNIQUEID" val="979"/>
</p:tagLst>
</file>

<file path=ppt/tags/tag946.xml><?xml version="1.0" encoding="utf-8"?>
<p:tagLst xmlns:p="http://schemas.openxmlformats.org/presentationml/2006/main">
  <p:tag name="AS_UNIQUEID" val="980"/>
</p:tagLst>
</file>

<file path=ppt/tags/tag947.xml><?xml version="1.0" encoding="utf-8"?>
<p:tagLst xmlns:p="http://schemas.openxmlformats.org/presentationml/2006/main">
  <p:tag name="AS_UNIQUEID" val="981"/>
</p:tagLst>
</file>

<file path=ppt/tags/tag948.xml><?xml version="1.0" encoding="utf-8"?>
<p:tagLst xmlns:p="http://schemas.openxmlformats.org/presentationml/2006/main">
  <p:tag name="AS_UNIQUEID" val="982"/>
</p:tagLst>
</file>

<file path=ppt/tags/tag949.xml><?xml version="1.0" encoding="utf-8"?>
<p:tagLst xmlns:p="http://schemas.openxmlformats.org/presentationml/2006/main">
  <p:tag name="AS_UNIQUEID" val="983"/>
</p:tagLst>
</file>

<file path=ppt/tags/tag95.xml><?xml version="1.0" encoding="utf-8"?>
<p:tagLst xmlns:p="http://schemas.openxmlformats.org/presentationml/2006/main">
  <p:tag name="AS_UNIQUEID" val="169"/>
</p:tagLst>
</file>

<file path=ppt/tags/tag950.xml><?xml version="1.0" encoding="utf-8"?>
<p:tagLst xmlns:p="http://schemas.openxmlformats.org/presentationml/2006/main">
  <p:tag name="AS_UNIQUEID" val="984"/>
</p:tagLst>
</file>

<file path=ppt/tags/tag951.xml><?xml version="1.0" encoding="utf-8"?>
<p:tagLst xmlns:p="http://schemas.openxmlformats.org/presentationml/2006/main">
  <p:tag name="AS_UNIQUEID" val="985"/>
</p:tagLst>
</file>

<file path=ppt/tags/tag952.xml><?xml version="1.0" encoding="utf-8"?>
<p:tagLst xmlns:p="http://schemas.openxmlformats.org/presentationml/2006/main">
  <p:tag name="AS_UNIQUEID" val="986"/>
</p:tagLst>
</file>

<file path=ppt/tags/tag953.xml><?xml version="1.0" encoding="utf-8"?>
<p:tagLst xmlns:p="http://schemas.openxmlformats.org/presentationml/2006/main">
  <p:tag name="AS_UNIQUEID" val="987"/>
</p:tagLst>
</file>

<file path=ppt/tags/tag954.xml><?xml version="1.0" encoding="utf-8"?>
<p:tagLst xmlns:p="http://schemas.openxmlformats.org/presentationml/2006/main">
  <p:tag name="AS_UNIQUEID" val="988"/>
</p:tagLst>
</file>

<file path=ppt/tags/tag955.xml><?xml version="1.0" encoding="utf-8"?>
<p:tagLst xmlns:p="http://schemas.openxmlformats.org/presentationml/2006/main">
  <p:tag name="AS_UNIQUEID" val="989"/>
</p:tagLst>
</file>

<file path=ppt/tags/tag956.xml><?xml version="1.0" encoding="utf-8"?>
<p:tagLst xmlns:p="http://schemas.openxmlformats.org/presentationml/2006/main">
  <p:tag name="AS_UNIQUEID" val="990"/>
</p:tagLst>
</file>

<file path=ppt/tags/tag957.xml><?xml version="1.0" encoding="utf-8"?>
<p:tagLst xmlns:p="http://schemas.openxmlformats.org/presentationml/2006/main">
  <p:tag name="AS_UNIQUEID" val="991"/>
</p:tagLst>
</file>

<file path=ppt/tags/tag958.xml><?xml version="1.0" encoding="utf-8"?>
<p:tagLst xmlns:p="http://schemas.openxmlformats.org/presentationml/2006/main">
  <p:tag name="AS_UNIQUEID" val="992"/>
</p:tagLst>
</file>

<file path=ppt/tags/tag959.xml><?xml version="1.0" encoding="utf-8"?>
<p:tagLst xmlns:p="http://schemas.openxmlformats.org/presentationml/2006/main">
  <p:tag name="AS_UNIQUEID" val="993"/>
</p:tagLst>
</file>

<file path=ppt/tags/tag96.xml><?xml version="1.0" encoding="utf-8"?>
<p:tagLst xmlns:p="http://schemas.openxmlformats.org/presentationml/2006/main">
  <p:tag name="AS_UNIQUEID" val="170"/>
</p:tagLst>
</file>

<file path=ppt/tags/tag960.xml><?xml version="1.0" encoding="utf-8"?>
<p:tagLst xmlns:p="http://schemas.openxmlformats.org/presentationml/2006/main">
  <p:tag name="AS_UNIQUEID" val="994"/>
</p:tagLst>
</file>

<file path=ppt/tags/tag961.xml><?xml version="1.0" encoding="utf-8"?>
<p:tagLst xmlns:p="http://schemas.openxmlformats.org/presentationml/2006/main">
  <p:tag name="AS_UNIQUEID" val="995"/>
</p:tagLst>
</file>

<file path=ppt/tags/tag962.xml><?xml version="1.0" encoding="utf-8"?>
<p:tagLst xmlns:p="http://schemas.openxmlformats.org/presentationml/2006/main">
  <p:tag name="AS_UNIQUEID" val="996"/>
</p:tagLst>
</file>

<file path=ppt/tags/tag963.xml><?xml version="1.0" encoding="utf-8"?>
<p:tagLst xmlns:p="http://schemas.openxmlformats.org/presentationml/2006/main">
  <p:tag name="AS_UNIQUEID" val="997"/>
</p:tagLst>
</file>

<file path=ppt/tags/tag964.xml><?xml version="1.0" encoding="utf-8"?>
<p:tagLst xmlns:p="http://schemas.openxmlformats.org/presentationml/2006/main">
  <p:tag name="AS_UNIQUEID" val="998"/>
</p:tagLst>
</file>

<file path=ppt/tags/tag965.xml><?xml version="1.0" encoding="utf-8"?>
<p:tagLst xmlns:p="http://schemas.openxmlformats.org/presentationml/2006/main">
  <p:tag name="AS_UNIQUEID" val="999"/>
</p:tagLst>
</file>

<file path=ppt/tags/tag966.xml><?xml version="1.0" encoding="utf-8"?>
<p:tagLst xmlns:p="http://schemas.openxmlformats.org/presentationml/2006/main">
  <p:tag name="AS_UNIQUEID" val="1000"/>
</p:tagLst>
</file>

<file path=ppt/tags/tag967.xml><?xml version="1.0" encoding="utf-8"?>
<p:tagLst xmlns:p="http://schemas.openxmlformats.org/presentationml/2006/main">
  <p:tag name="AS_UNIQUEID" val="1001"/>
</p:tagLst>
</file>

<file path=ppt/tags/tag968.xml><?xml version="1.0" encoding="utf-8"?>
<p:tagLst xmlns:p="http://schemas.openxmlformats.org/presentationml/2006/main">
  <p:tag name="AS_UNIQUEID" val="1002"/>
</p:tagLst>
</file>

<file path=ppt/tags/tag969.xml><?xml version="1.0" encoding="utf-8"?>
<p:tagLst xmlns:p="http://schemas.openxmlformats.org/presentationml/2006/main">
  <p:tag name="AS_UNIQUEID" val="1003"/>
</p:tagLst>
</file>

<file path=ppt/tags/tag97.xml><?xml version="1.0" encoding="utf-8"?>
<p:tagLst xmlns:p="http://schemas.openxmlformats.org/presentationml/2006/main">
  <p:tag name="AS_UNIQUEID" val="171"/>
</p:tagLst>
</file>

<file path=ppt/tags/tag970.xml><?xml version="1.0" encoding="utf-8"?>
<p:tagLst xmlns:p="http://schemas.openxmlformats.org/presentationml/2006/main">
  <p:tag name="AS_UNIQUEID" val="1004"/>
</p:tagLst>
</file>

<file path=ppt/tags/tag971.xml><?xml version="1.0" encoding="utf-8"?>
<p:tagLst xmlns:p="http://schemas.openxmlformats.org/presentationml/2006/main">
  <p:tag name="AS_UNIQUEID" val="1005"/>
</p:tagLst>
</file>

<file path=ppt/tags/tag972.xml><?xml version="1.0" encoding="utf-8"?>
<p:tagLst xmlns:p="http://schemas.openxmlformats.org/presentationml/2006/main">
  <p:tag name="AS_UNIQUEID" val="1006"/>
</p:tagLst>
</file>

<file path=ppt/tags/tag973.xml><?xml version="1.0" encoding="utf-8"?>
<p:tagLst xmlns:p="http://schemas.openxmlformats.org/presentationml/2006/main">
  <p:tag name="AS_UNIQUEID" val="1007"/>
</p:tagLst>
</file>

<file path=ppt/tags/tag974.xml><?xml version="1.0" encoding="utf-8"?>
<p:tagLst xmlns:p="http://schemas.openxmlformats.org/presentationml/2006/main">
  <p:tag name="AS_UNIQUEID" val="1008"/>
</p:tagLst>
</file>

<file path=ppt/tags/tag975.xml><?xml version="1.0" encoding="utf-8"?>
<p:tagLst xmlns:p="http://schemas.openxmlformats.org/presentationml/2006/main">
  <p:tag name="AS_UNIQUEID" val="1009"/>
</p:tagLst>
</file>

<file path=ppt/tags/tag976.xml><?xml version="1.0" encoding="utf-8"?>
<p:tagLst xmlns:p="http://schemas.openxmlformats.org/presentationml/2006/main">
  <p:tag name="AS_UNIQUEID" val="1010"/>
</p:tagLst>
</file>

<file path=ppt/tags/tag977.xml><?xml version="1.0" encoding="utf-8"?>
<p:tagLst xmlns:p="http://schemas.openxmlformats.org/presentationml/2006/main">
  <p:tag name="AS_UNIQUEID" val="1011"/>
</p:tagLst>
</file>

<file path=ppt/tags/tag978.xml><?xml version="1.0" encoding="utf-8"?>
<p:tagLst xmlns:p="http://schemas.openxmlformats.org/presentationml/2006/main">
  <p:tag name="AS_UNIQUEID" val="1012"/>
</p:tagLst>
</file>

<file path=ppt/tags/tag979.xml><?xml version="1.0" encoding="utf-8"?>
<p:tagLst xmlns:p="http://schemas.openxmlformats.org/presentationml/2006/main">
  <p:tag name="AS_UNIQUEID" val="1013"/>
</p:tagLst>
</file>

<file path=ppt/tags/tag98.xml><?xml version="1.0" encoding="utf-8"?>
<p:tagLst xmlns:p="http://schemas.openxmlformats.org/presentationml/2006/main">
  <p:tag name="AS_UNIQUEID" val="172"/>
</p:tagLst>
</file>

<file path=ppt/tags/tag980.xml><?xml version="1.0" encoding="utf-8"?>
<p:tagLst xmlns:p="http://schemas.openxmlformats.org/presentationml/2006/main">
  <p:tag name="AS_UNIQUEID" val="1014"/>
</p:tagLst>
</file>

<file path=ppt/tags/tag981.xml><?xml version="1.0" encoding="utf-8"?>
<p:tagLst xmlns:p="http://schemas.openxmlformats.org/presentationml/2006/main">
  <p:tag name="AS_UNIQUEID" val="1015"/>
</p:tagLst>
</file>

<file path=ppt/tags/tag982.xml><?xml version="1.0" encoding="utf-8"?>
<p:tagLst xmlns:p="http://schemas.openxmlformats.org/presentationml/2006/main">
  <p:tag name="AS_UNIQUEID" val="1016"/>
</p:tagLst>
</file>

<file path=ppt/tags/tag983.xml><?xml version="1.0" encoding="utf-8"?>
<p:tagLst xmlns:p="http://schemas.openxmlformats.org/presentationml/2006/main">
  <p:tag name="AS_UNIQUEID" val="1017"/>
</p:tagLst>
</file>

<file path=ppt/tags/tag984.xml><?xml version="1.0" encoding="utf-8"?>
<p:tagLst xmlns:p="http://schemas.openxmlformats.org/presentationml/2006/main">
  <p:tag name="AS_UNIQUEID" val="1018"/>
</p:tagLst>
</file>

<file path=ppt/tags/tag985.xml><?xml version="1.0" encoding="utf-8"?>
<p:tagLst xmlns:p="http://schemas.openxmlformats.org/presentationml/2006/main">
  <p:tag name="AS_UNIQUEID" val="1019"/>
</p:tagLst>
</file>

<file path=ppt/tags/tag986.xml><?xml version="1.0" encoding="utf-8"?>
<p:tagLst xmlns:p="http://schemas.openxmlformats.org/presentationml/2006/main">
  <p:tag name="AS_UNIQUEID" val="1020"/>
</p:tagLst>
</file>

<file path=ppt/tags/tag987.xml><?xml version="1.0" encoding="utf-8"?>
<p:tagLst xmlns:p="http://schemas.openxmlformats.org/presentationml/2006/main">
  <p:tag name="AS_UNIQUEID" val="1021"/>
</p:tagLst>
</file>

<file path=ppt/tags/tag988.xml><?xml version="1.0" encoding="utf-8"?>
<p:tagLst xmlns:p="http://schemas.openxmlformats.org/presentationml/2006/main">
  <p:tag name="AS_UNIQUEID" val="1022"/>
</p:tagLst>
</file>

<file path=ppt/tags/tag989.xml><?xml version="1.0" encoding="utf-8"?>
<p:tagLst xmlns:p="http://schemas.openxmlformats.org/presentationml/2006/main">
  <p:tag name="AS_UNIQUEID" val="1023"/>
</p:tagLst>
</file>

<file path=ppt/tags/tag99.xml><?xml version="1.0" encoding="utf-8"?>
<p:tagLst xmlns:p="http://schemas.openxmlformats.org/presentationml/2006/main">
  <p:tag name="AS_UNIQUEID" val="173"/>
</p:tagLst>
</file>

<file path=ppt/tags/tag990.xml><?xml version="1.0" encoding="utf-8"?>
<p:tagLst xmlns:p="http://schemas.openxmlformats.org/presentationml/2006/main">
  <p:tag name="AS_UNIQUEID" val="1024"/>
</p:tagLst>
</file>

<file path=ppt/tags/tag991.xml><?xml version="1.0" encoding="utf-8"?>
<p:tagLst xmlns:p="http://schemas.openxmlformats.org/presentationml/2006/main">
  <p:tag name="AS_UNIQUEID" val="1025"/>
</p:tagLst>
</file>

<file path=ppt/tags/tag992.xml><?xml version="1.0" encoding="utf-8"?>
<p:tagLst xmlns:p="http://schemas.openxmlformats.org/presentationml/2006/main">
  <p:tag name="AS_UNIQUEID" val="1026"/>
</p:tagLst>
</file>

<file path=ppt/tags/tag993.xml><?xml version="1.0" encoding="utf-8"?>
<p:tagLst xmlns:p="http://schemas.openxmlformats.org/presentationml/2006/main">
  <p:tag name="AS_UNIQUEID" val="1027"/>
</p:tagLst>
</file>

<file path=ppt/tags/tag994.xml><?xml version="1.0" encoding="utf-8"?>
<p:tagLst xmlns:p="http://schemas.openxmlformats.org/presentationml/2006/main">
  <p:tag name="AS_UNIQUEID" val="1028"/>
</p:tagLst>
</file>

<file path=ppt/tags/tag995.xml><?xml version="1.0" encoding="utf-8"?>
<p:tagLst xmlns:p="http://schemas.openxmlformats.org/presentationml/2006/main">
  <p:tag name="AS_UNIQUEID" val="1029"/>
</p:tagLst>
</file>

<file path=ppt/tags/tag996.xml><?xml version="1.0" encoding="utf-8"?>
<p:tagLst xmlns:p="http://schemas.openxmlformats.org/presentationml/2006/main">
  <p:tag name="AS_UNIQUEID" val="1030"/>
</p:tagLst>
</file>

<file path=ppt/tags/tag997.xml><?xml version="1.0" encoding="utf-8"?>
<p:tagLst xmlns:p="http://schemas.openxmlformats.org/presentationml/2006/main">
  <p:tag name="AS_UNIQUEID" val="1031"/>
</p:tagLst>
</file>

<file path=ppt/tags/tag998.xml><?xml version="1.0" encoding="utf-8"?>
<p:tagLst xmlns:p="http://schemas.openxmlformats.org/presentationml/2006/main">
  <p:tag name="AS_UNIQUEID" val="1032"/>
</p:tagLst>
</file>

<file path=ppt/tags/tag999.xml><?xml version="1.0" encoding="utf-8"?>
<p:tagLst xmlns:p="http://schemas.openxmlformats.org/presentationml/2006/main">
  <p:tag name="AS_UNIQUEID" val="1033"/>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319</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等线 Light</vt:lpstr>
      <vt:lpstr>等线</vt:lpstr>
      <vt:lpstr>宋体</vt:lpstr>
      <vt:lpstr>华文行楷</vt:lpstr>
      <vt:lpstr>微软雅黑</vt:lpstr>
      <vt:lpstr>黑体</vt:lpstr>
      <vt:lpstr>Wingdings</vt:lpstr>
      <vt:lpstr>Tahoma</vt:lpstr>
      <vt:lpstr>Times New Roman</vt:lpstr>
      <vt:lpstr>方正粗黑宋简体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2022-08-04T10:25:24Z</cp:lastPrinted>
  <dcterms:created xsi:type="dcterms:W3CDTF">2022-08-04T10:25:24Z</dcterms:created>
  <dcterms:modified xsi:type="dcterms:W3CDTF">2022-08-04T02:25:30Z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