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7" r:id="rId3"/>
    <p:sldId id="533" r:id="rId4"/>
    <p:sldId id="546" r:id="rId5"/>
    <p:sldId id="565" r:id="rId6"/>
    <p:sldId id="547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6" r:id="rId15"/>
    <p:sldId id="557" r:id="rId16"/>
    <p:sldId id="558" r:id="rId17"/>
    <p:sldId id="559" r:id="rId18"/>
    <p:sldId id="560" r:id="rId19"/>
    <p:sldId id="561" r:id="rId20"/>
    <p:sldId id="562" r:id="rId21"/>
    <p:sldId id="563" r:id="rId22"/>
    <p:sldId id="564" r:id="rId23"/>
    <p:sldId id="583" r:id="rId24"/>
  </p:sldIdLst>
  <p:sldSz cx="9144000" cy="5145088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1519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0393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C00E-26A7-4D7A-81B8-A354F8B88B00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  <p:sp>
        <p:nvSpPr>
          <p:cNvPr id="24578" name="幻灯片图像占位符 2457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文本占位符 24578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17</a:t>
            </a:fld>
            <a:endParaRPr lang="zh-CN" altLang="en-US" sz="1200"/>
          </a:p>
        </p:txBody>
      </p:sp>
      <p:sp>
        <p:nvSpPr>
          <p:cNvPr id="27650" name="幻灯片图像占位符 2764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文本占位符 276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  <p:sp>
        <p:nvSpPr>
          <p:cNvPr id="32770" name="幻灯片图像占位符 327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/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emf"/><Relationship Id="rId2" Type="http://schemas.openxmlformats.org/officeDocument/2006/relationships/video" Target="file:///C:\Documents%20and%20Settings\Administrator\&#26700;&#38754;\2.4&#21319;&#21326;&#21644;&#20957;&#21326;\&#27700;&#30340;&#29289;&#24577;&#21464;&#21270;.mpg" TargetMode="External"/><Relationship Id="rId1" Type="http://schemas.microsoft.com/office/2007/relationships/media" Target="file:///C:\Documents%20and%20Settings\Administrator\&#26700;&#38754;\2.4&#21319;&#21326;&#21644;&#20957;&#21326;\&#27700;&#30340;&#29289;&#24577;&#21464;&#21270;.mpg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910628" y="1109690"/>
            <a:ext cx="44272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第二章  物态变化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343400" y="2156723"/>
            <a:ext cx="340741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五、水循环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966210" y="1963420"/>
            <a:ext cx="43357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7410"/>
          <p:cNvSpPr/>
          <p:nvPr/>
        </p:nvSpPr>
        <p:spPr>
          <a:xfrm>
            <a:off x="1296035" y="636270"/>
            <a:ext cx="127952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grpSp>
        <p:nvGrpSpPr>
          <p:cNvPr id="17412" name="组合 17411"/>
          <p:cNvGrpSpPr/>
          <p:nvPr/>
        </p:nvGrpSpPr>
        <p:grpSpPr>
          <a:xfrm>
            <a:off x="1561357" y="1103945"/>
            <a:ext cx="6107033" cy="3781167"/>
            <a:chOff x="352" y="799"/>
            <a:chExt cx="5128" cy="3175"/>
          </a:xfrm>
        </p:grpSpPr>
        <p:grpSp>
          <p:nvGrpSpPr>
            <p:cNvPr id="17413" name="组合 17412"/>
            <p:cNvGrpSpPr/>
            <p:nvPr/>
          </p:nvGrpSpPr>
          <p:grpSpPr>
            <a:xfrm>
              <a:off x="352" y="1117"/>
              <a:ext cx="759" cy="2857"/>
              <a:chOff x="352" y="1117"/>
              <a:chExt cx="759" cy="2857"/>
            </a:xfrm>
          </p:grpSpPr>
          <p:sp>
            <p:nvSpPr>
              <p:cNvPr id="17414" name="圆角矩形 17413"/>
              <p:cNvSpPr/>
              <p:nvPr/>
            </p:nvSpPr>
            <p:spPr>
              <a:xfrm>
                <a:off x="352" y="1117"/>
                <a:ext cx="759" cy="2857"/>
              </a:xfrm>
              <a:prstGeom prst="roundRect">
                <a:avLst>
                  <a:gd name="adj" fmla="val 11648"/>
                </a:avLst>
              </a:prstGeom>
              <a:gradFill rotWithShape="1">
                <a:gsLst>
                  <a:gs pos="0">
                    <a:schemeClr val="tx1"/>
                  </a:gs>
                  <a:gs pos="100000">
                    <a:schemeClr val="tx1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12700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7415" name="矩形 17414"/>
              <p:cNvSpPr/>
              <p:nvPr/>
            </p:nvSpPr>
            <p:spPr>
              <a:xfrm>
                <a:off x="536" y="1416"/>
                <a:ext cx="373" cy="3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latinLnBrk="1"/>
                <a:r>
                  <a:rPr lang="en-US" altLang="zh-CN" sz="2100" b="1">
                    <a:solidFill>
                      <a:srgbClr val="FF0000"/>
                    </a:solidFill>
                    <a:latin typeface="Verdana" panose="020B0604030504040204" pitchFamily="34" charset="0"/>
                    <a:ea typeface="가는각진제목체" pitchFamily="18" charset="-127"/>
                  </a:rPr>
                  <a:t>4</a:t>
                </a:r>
                <a:endParaRPr lang="en-US" altLang="ko-KR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endParaRPr>
              </a:p>
            </p:txBody>
          </p:sp>
          <p:sp>
            <p:nvSpPr>
              <p:cNvPr id="17416" name="椭圆 17415"/>
              <p:cNvSpPr/>
              <p:nvPr/>
            </p:nvSpPr>
            <p:spPr>
              <a:xfrm>
                <a:off x="472" y="1344"/>
                <a:ext cx="498" cy="498"/>
              </a:xfrm>
              <a:prstGeom prst="ellipse">
                <a:avLst/>
              </a:prstGeom>
              <a:noFill/>
              <a:ln w="127000" cap="flat" cmpd="sng">
                <a:solidFill>
                  <a:schemeClr val="bg1">
                    <a:alpha val="50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7417" name="文本框 17416"/>
              <p:cNvSpPr txBox="1"/>
              <p:nvPr/>
            </p:nvSpPr>
            <p:spPr>
              <a:xfrm>
                <a:off x="516" y="2048"/>
                <a:ext cx="584" cy="18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zh-CN" altLang="en-US" sz="2700" b="1">
                    <a:solidFill>
                      <a:schemeClr val="bg1"/>
                    </a:solidFill>
                    <a:latin typeface="Arial" panose="020B0604020202020204" pitchFamily="34" charset="0"/>
                    <a:ea typeface="楷体_GB2312" panose="02010609030101010101" pitchFamily="49" charset="-122"/>
                  </a:rPr>
                  <a:t>云的形成</a:t>
                </a:r>
                <a:endParaRPr lang="zh-CN" altLang="en-US" sz="2700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  <a:p>
                <a:pPr>
                  <a:spcBef>
                    <a:spcPct val="20000"/>
                  </a:spcBef>
                </a:pPr>
                <a:endParaRPr lang="zh-CN" altLang="en-US" sz="2700" b="1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endParaRPr>
              </a:p>
            </p:txBody>
          </p:sp>
        </p:grpSp>
        <p:grpSp>
          <p:nvGrpSpPr>
            <p:cNvPr id="17418" name="组合 17417"/>
            <p:cNvGrpSpPr/>
            <p:nvPr/>
          </p:nvGrpSpPr>
          <p:grpSpPr>
            <a:xfrm>
              <a:off x="1154" y="1530"/>
              <a:ext cx="178" cy="390"/>
              <a:chOff x="1426" y="2568"/>
              <a:chExt cx="178" cy="390"/>
            </a:xfrm>
          </p:grpSpPr>
          <p:sp>
            <p:nvSpPr>
              <p:cNvPr id="17419" name="等腰三角形 17418"/>
              <p:cNvSpPr/>
              <p:nvPr/>
            </p:nvSpPr>
            <p:spPr>
              <a:xfrm rot="5400000">
                <a:off x="1356" y="2710"/>
                <a:ext cx="390" cy="105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7420" name="矩形 17419"/>
              <p:cNvSpPr/>
              <p:nvPr/>
            </p:nvSpPr>
            <p:spPr>
              <a:xfrm>
                <a:off x="1461" y="2574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  <p:sp>
            <p:nvSpPr>
              <p:cNvPr id="17421" name="矩形 17420"/>
              <p:cNvSpPr/>
              <p:nvPr/>
            </p:nvSpPr>
            <p:spPr>
              <a:xfrm>
                <a:off x="1426" y="2575"/>
                <a:ext cx="27" cy="378"/>
              </a:xfrm>
              <a:prstGeom prst="rect">
                <a:avLst/>
              </a:prstGeom>
              <a:gradFill rotWithShape="1">
                <a:gsLst>
                  <a:gs pos="0">
                    <a:schemeClr val="tx1">
                      <a:gamma/>
                      <a:shade val="46275"/>
                      <a:invGamma/>
                    </a:schemeClr>
                  </a:gs>
                  <a:gs pos="100000">
                    <a:schemeClr val="tx1"/>
                  </a:gs>
                </a:gsLst>
                <a:lin ang="0" scaled="1"/>
              </a:gradFill>
              <a:ln w="9525">
                <a:noFill/>
              </a:ln>
            </p:spPr>
            <p:txBody>
              <a:bodyPr/>
              <a:lstStyle/>
              <a:p>
                <a:endParaRPr lang="zh-CN" altLang="en-US" sz="100"/>
              </a:p>
            </p:txBody>
          </p:sp>
        </p:grpSp>
        <p:sp>
          <p:nvSpPr>
            <p:cNvPr id="17422" name="圆角矩形 17421"/>
            <p:cNvSpPr/>
            <p:nvPr/>
          </p:nvSpPr>
          <p:spPr>
            <a:xfrm>
              <a:off x="1383" y="799"/>
              <a:ext cx="4097" cy="2268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7423" name="图片 17422" descr="积云"/>
            <p:cNvPicPr>
              <a:picLocks noChangeAspect="1"/>
            </p:cNvPicPr>
            <p:nvPr/>
          </p:nvPicPr>
          <p:blipFill>
            <a:blip r:embed="rId2"/>
            <a:srcRect b="12726"/>
            <a:stretch>
              <a:fillRect/>
            </a:stretch>
          </p:blipFill>
          <p:spPr>
            <a:xfrm>
              <a:off x="1519" y="890"/>
              <a:ext cx="3810" cy="20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24" name="矩形 17423"/>
          <p:cNvSpPr/>
          <p:nvPr/>
        </p:nvSpPr>
        <p:spPr>
          <a:xfrm>
            <a:off x="2810631" y="3860903"/>
            <a:ext cx="508641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由于白天气温高，地表水大量蒸发成水蒸气，当</a:t>
            </a:r>
            <a:r>
              <a:rPr lang="zh-CN" altLang="en-US" sz="1800" b="1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水蒸气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上升到冷的高空以后，一部分</a:t>
            </a:r>
            <a:r>
              <a:rPr lang="zh-CN" altLang="en-US" sz="18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成为</a:t>
            </a:r>
            <a:r>
              <a:rPr lang="zh-CN" altLang="en-US" sz="1800" b="1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小水滴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，一部分</a:t>
            </a:r>
            <a:r>
              <a:rPr lang="zh-CN" altLang="en-US" sz="18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</a:t>
            </a:r>
            <a:r>
              <a:rPr lang="zh-CN" altLang="en-US" sz="1800" b="1">
                <a:solidFill>
                  <a:srgbClr val="66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小冰晶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，天空中的</a:t>
            </a:r>
            <a:r>
              <a:rPr lang="zh-CN" altLang="en-US" sz="18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云</a:t>
            </a:r>
            <a:r>
              <a:rPr lang="zh-CN" altLang="en-US" sz="1800" b="1">
                <a:latin typeface="楷体_GB2312" panose="02010609030101010101" pitchFamily="49" charset="-122"/>
                <a:ea typeface="楷体_GB2312" panose="02010609030101010101" pitchFamily="49" charset="-122"/>
              </a:rPr>
              <a:t>就是由大量的小水滴和小冰晶组成的。</a:t>
            </a:r>
          </a:p>
        </p:txBody>
      </p:sp>
      <p:sp>
        <p:nvSpPr>
          <p:cNvPr id="17425" name="矩形 17424"/>
          <p:cNvSpPr/>
          <p:nvPr/>
        </p:nvSpPr>
        <p:spPr>
          <a:xfrm>
            <a:off x="6635863" y="4097896"/>
            <a:ext cx="1323111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液化</a:t>
            </a:r>
          </a:p>
        </p:txBody>
      </p:sp>
      <p:sp>
        <p:nvSpPr>
          <p:cNvPr id="17426" name="矩形 17425"/>
          <p:cNvSpPr/>
          <p:nvPr/>
        </p:nvSpPr>
        <p:spPr>
          <a:xfrm>
            <a:off x="4561282" y="4368234"/>
            <a:ext cx="11885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凝华</a:t>
            </a:r>
          </a:p>
        </p:txBody>
      </p:sp>
      <p:sp>
        <p:nvSpPr>
          <p:cNvPr id="17429" name="矩形 17428"/>
          <p:cNvSpPr/>
          <p:nvPr/>
        </p:nvSpPr>
        <p:spPr>
          <a:xfrm>
            <a:off x="3284655" y="636270"/>
            <a:ext cx="437662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云：水蒸气液化成小水滴或凝华成小冰晶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11095" y="4203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6863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  <p:bldP spid="17425" grpId="0"/>
      <p:bldP spid="17426" grpId="0"/>
      <p:bldP spid="174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矩形 18434"/>
          <p:cNvSpPr/>
          <p:nvPr/>
        </p:nvSpPr>
        <p:spPr>
          <a:xfrm>
            <a:off x="1384935" y="793115"/>
            <a:ext cx="134302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8436" name="矩形 18435"/>
          <p:cNvSpPr/>
          <p:nvPr/>
        </p:nvSpPr>
        <p:spPr>
          <a:xfrm>
            <a:off x="2735603" y="3166654"/>
            <a:ext cx="5045924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高空中的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水蒸气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不断</a:t>
            </a:r>
            <a:r>
              <a:rPr lang="zh-CN" altLang="en-US" sz="21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水，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云越聚越厚，就要开始下落，在下落过程当中随着温度升高，云中的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小冰晶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也</a:t>
            </a:r>
            <a:r>
              <a:rPr lang="zh-CN" altLang="en-US" sz="21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小水滴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，与云中原有的小水滴一起降落到地面上，这就是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雨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sp>
        <p:nvSpPr>
          <p:cNvPr id="18437" name="矩形 18436"/>
          <p:cNvSpPr/>
          <p:nvPr/>
        </p:nvSpPr>
        <p:spPr>
          <a:xfrm>
            <a:off x="6192841" y="3814514"/>
            <a:ext cx="91700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熔化</a:t>
            </a:r>
          </a:p>
        </p:txBody>
      </p:sp>
      <p:sp>
        <p:nvSpPr>
          <p:cNvPr id="18438" name="矩形 18437"/>
          <p:cNvSpPr/>
          <p:nvPr/>
        </p:nvSpPr>
        <p:spPr>
          <a:xfrm>
            <a:off x="5242488" y="3113062"/>
            <a:ext cx="95035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液化</a:t>
            </a:r>
          </a:p>
        </p:txBody>
      </p:sp>
      <p:grpSp>
        <p:nvGrpSpPr>
          <p:cNvPr id="18439" name="组合 18438"/>
          <p:cNvGrpSpPr/>
          <p:nvPr/>
        </p:nvGrpSpPr>
        <p:grpSpPr>
          <a:xfrm>
            <a:off x="1561357" y="1330257"/>
            <a:ext cx="903908" cy="3402455"/>
            <a:chOff x="352" y="1117"/>
            <a:chExt cx="759" cy="2857"/>
          </a:xfrm>
        </p:grpSpPr>
        <p:sp>
          <p:nvSpPr>
            <p:cNvPr id="18440" name="圆角矩形 18439"/>
            <p:cNvSpPr/>
            <p:nvPr/>
          </p:nvSpPr>
          <p:spPr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8441" name="矩形 18440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zh-CN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5</a:t>
              </a:r>
              <a:endParaRPr lang="en-US" altLang="ko-KR" sz="2100" b="1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18442" name="椭圆 18441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8443" name="文本框 18442"/>
            <p:cNvSpPr txBox="1"/>
            <p:nvPr/>
          </p:nvSpPr>
          <p:spPr>
            <a:xfrm>
              <a:off x="516" y="2048"/>
              <a:ext cx="584" cy="18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700" b="1">
                  <a:solidFill>
                    <a:schemeClr val="bg1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雨的形成</a:t>
              </a: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8444" name="组合 18443"/>
          <p:cNvGrpSpPr/>
          <p:nvPr/>
        </p:nvGrpSpPr>
        <p:grpSpPr>
          <a:xfrm>
            <a:off x="2516474" y="1822106"/>
            <a:ext cx="211984" cy="464458"/>
            <a:chOff x="1426" y="2568"/>
            <a:chExt cx="178" cy="390"/>
          </a:xfrm>
        </p:grpSpPr>
        <p:sp>
          <p:nvSpPr>
            <p:cNvPr id="18445" name="等腰三角形 18444"/>
            <p:cNvSpPr/>
            <p:nvPr/>
          </p:nvSpPr>
          <p:spPr>
            <a:xfrm rot="5400000">
              <a:off x="1356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8446" name="矩形 18445"/>
            <p:cNvSpPr/>
            <p:nvPr/>
          </p:nvSpPr>
          <p:spPr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8447" name="矩形 18446"/>
            <p:cNvSpPr/>
            <p:nvPr/>
          </p:nvSpPr>
          <p:spPr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8448" name="组合 18447"/>
          <p:cNvGrpSpPr/>
          <p:nvPr/>
        </p:nvGrpSpPr>
        <p:grpSpPr>
          <a:xfrm>
            <a:off x="3329872" y="1330257"/>
            <a:ext cx="3457237" cy="1729214"/>
            <a:chOff x="1383" y="799"/>
            <a:chExt cx="2903" cy="1452"/>
          </a:xfrm>
        </p:grpSpPr>
        <p:sp>
          <p:nvSpPr>
            <p:cNvPr id="18449" name="圆角矩形 18448"/>
            <p:cNvSpPr/>
            <p:nvPr/>
          </p:nvSpPr>
          <p:spPr>
            <a:xfrm>
              <a:off x="1383" y="799"/>
              <a:ext cx="2903" cy="1452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8450" name="图片 18449" descr="雨图1"/>
            <p:cNvPicPr>
              <a:picLocks noChangeAspect="1"/>
            </p:cNvPicPr>
            <p:nvPr/>
          </p:nvPicPr>
          <p:blipFill>
            <a:blip r:embed="rId2"/>
            <a:srcRect t="10106"/>
            <a:stretch>
              <a:fillRect/>
            </a:stretch>
          </p:blipFill>
          <p:spPr>
            <a:xfrm>
              <a:off x="1519" y="799"/>
              <a:ext cx="2585" cy="13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53" name="矩形 18452"/>
          <p:cNvSpPr/>
          <p:nvPr/>
        </p:nvSpPr>
        <p:spPr>
          <a:xfrm>
            <a:off x="3707393" y="824041"/>
            <a:ext cx="3943133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雨：水蒸气液化成水、冰晶熔化成水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矩形 19458"/>
          <p:cNvSpPr/>
          <p:nvPr/>
        </p:nvSpPr>
        <p:spPr>
          <a:xfrm>
            <a:off x="1384935" y="677545"/>
            <a:ext cx="14046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9460" name="矩形 19459"/>
          <p:cNvSpPr/>
          <p:nvPr/>
        </p:nvSpPr>
        <p:spPr>
          <a:xfrm>
            <a:off x="2789195" y="3220245"/>
            <a:ext cx="5045923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高空厚重的云层中，由于温度低于</a:t>
            </a: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摄氏度，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小水滴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不断</a:t>
            </a:r>
            <a:r>
              <a:rPr lang="zh-CN" altLang="en-US" sz="21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冰块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，冰块逐渐变大下落，下落过程中没有熔化完降落到地面上，这就是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雹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grpSp>
        <p:nvGrpSpPr>
          <p:cNvPr id="19461" name="组合 19460"/>
          <p:cNvGrpSpPr/>
          <p:nvPr/>
        </p:nvGrpSpPr>
        <p:grpSpPr>
          <a:xfrm>
            <a:off x="1561357" y="1308820"/>
            <a:ext cx="903908" cy="3402455"/>
            <a:chOff x="352" y="1117"/>
            <a:chExt cx="759" cy="2857"/>
          </a:xfrm>
        </p:grpSpPr>
        <p:sp>
          <p:nvSpPr>
            <p:cNvPr id="19462" name="圆角矩形 19461"/>
            <p:cNvSpPr/>
            <p:nvPr/>
          </p:nvSpPr>
          <p:spPr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9463" name="矩形 19462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zh-CN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6</a:t>
              </a:r>
              <a:endParaRPr lang="en-US" altLang="ko-KR" sz="2100" b="1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19464" name="椭圆 19463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9465" name="文本框 19464"/>
            <p:cNvSpPr txBox="1"/>
            <p:nvPr/>
          </p:nvSpPr>
          <p:spPr>
            <a:xfrm>
              <a:off x="516" y="2048"/>
              <a:ext cx="584" cy="18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700" b="1">
                  <a:solidFill>
                    <a:schemeClr val="bg1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雹的形成</a:t>
              </a: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9466" name="组合 19465"/>
          <p:cNvGrpSpPr/>
          <p:nvPr/>
        </p:nvGrpSpPr>
        <p:grpSpPr>
          <a:xfrm>
            <a:off x="2516474" y="1800670"/>
            <a:ext cx="211984" cy="464458"/>
            <a:chOff x="1426" y="2568"/>
            <a:chExt cx="178" cy="390"/>
          </a:xfrm>
        </p:grpSpPr>
        <p:sp>
          <p:nvSpPr>
            <p:cNvPr id="19467" name="等腰三角形 19466"/>
            <p:cNvSpPr/>
            <p:nvPr/>
          </p:nvSpPr>
          <p:spPr>
            <a:xfrm rot="5400000">
              <a:off x="1356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9468" name="矩形 19467"/>
            <p:cNvSpPr/>
            <p:nvPr/>
          </p:nvSpPr>
          <p:spPr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9469" name="矩形 19468"/>
            <p:cNvSpPr/>
            <p:nvPr/>
          </p:nvSpPr>
          <p:spPr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9470" name="组合 19469"/>
          <p:cNvGrpSpPr/>
          <p:nvPr/>
        </p:nvGrpSpPr>
        <p:grpSpPr>
          <a:xfrm>
            <a:off x="3329872" y="1168292"/>
            <a:ext cx="3695421" cy="1954298"/>
            <a:chOff x="1383" y="781"/>
            <a:chExt cx="4097" cy="2404"/>
          </a:xfrm>
        </p:grpSpPr>
        <p:sp>
          <p:nvSpPr>
            <p:cNvPr id="19471" name="圆角矩形 19470"/>
            <p:cNvSpPr/>
            <p:nvPr/>
          </p:nvSpPr>
          <p:spPr>
            <a:xfrm>
              <a:off x="1383" y="781"/>
              <a:ext cx="4097" cy="2404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9472" name="图片 19471" descr="003274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" y="845"/>
              <a:ext cx="3856" cy="225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473" name="矩形 19472"/>
          <p:cNvSpPr/>
          <p:nvPr/>
        </p:nvSpPr>
        <p:spPr>
          <a:xfrm>
            <a:off x="4735156" y="3533457"/>
            <a:ext cx="102538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凝固</a:t>
            </a:r>
          </a:p>
        </p:txBody>
      </p:sp>
      <p:sp>
        <p:nvSpPr>
          <p:cNvPr id="19476" name="矩形 19475"/>
          <p:cNvSpPr/>
          <p:nvPr/>
        </p:nvSpPr>
        <p:spPr>
          <a:xfrm>
            <a:off x="3707393" y="670488"/>
            <a:ext cx="372638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雹：小水滴凝固成冰块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73" grpId="0"/>
      <p:bldP spid="194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水的物态变化.mpg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1335" y="1349312"/>
            <a:ext cx="5240044" cy="27891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矩形 20484"/>
          <p:cNvSpPr/>
          <p:nvPr/>
        </p:nvSpPr>
        <p:spPr>
          <a:xfrm>
            <a:off x="1600658" y="844362"/>
            <a:ext cx="1992407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观察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20486" name="文本框 20485"/>
          <p:cNvSpPr txBox="1"/>
          <p:nvPr/>
        </p:nvSpPr>
        <p:spPr>
          <a:xfrm>
            <a:off x="2735603" y="832067"/>
            <a:ext cx="5428209" cy="4140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水在自然中的存在形态，回想形成过程。</a:t>
            </a:r>
          </a:p>
        </p:txBody>
      </p:sp>
      <p:sp>
        <p:nvSpPr>
          <p:cNvPr id="20487" name="圆角矩形 20486"/>
          <p:cNvSpPr/>
          <p:nvPr/>
        </p:nvSpPr>
        <p:spPr>
          <a:xfrm>
            <a:off x="1924587" y="1275475"/>
            <a:ext cx="5618756" cy="2971342"/>
          </a:xfrm>
          <a:prstGeom prst="roundRect">
            <a:avLst>
              <a:gd name="adj" fmla="val 7315"/>
            </a:avLst>
          </a:prstGeom>
          <a:noFill/>
          <a:ln w="22225">
            <a:noFill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20488" name="组合 20487"/>
          <p:cNvGrpSpPr/>
          <p:nvPr/>
        </p:nvGrpSpPr>
        <p:grpSpPr>
          <a:xfrm>
            <a:off x="1870996" y="4301599"/>
            <a:ext cx="5672347" cy="456122"/>
            <a:chOff x="612" y="3612"/>
            <a:chExt cx="4763" cy="383"/>
          </a:xfrm>
        </p:grpSpPr>
        <p:sp>
          <p:nvSpPr>
            <p:cNvPr id="20489" name="圆角矩形 20488"/>
            <p:cNvSpPr/>
            <p:nvPr/>
          </p:nvSpPr>
          <p:spPr>
            <a:xfrm>
              <a:off x="612" y="3612"/>
              <a:ext cx="4763" cy="373"/>
            </a:xfrm>
            <a:prstGeom prst="roundRect">
              <a:avLst>
                <a:gd name="adj" fmla="val 50000"/>
              </a:avLst>
            </a:prstGeom>
            <a:solidFill>
              <a:srgbClr val="5F5F5F"/>
            </a:solidFill>
            <a:ln w="28575" cap="flat" cmpd="sng">
              <a:solidFill>
                <a:srgbClr val="EAEAEA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grpSp>
          <p:nvGrpSpPr>
            <p:cNvPr id="20490" name="组合 20489"/>
            <p:cNvGrpSpPr/>
            <p:nvPr/>
          </p:nvGrpSpPr>
          <p:grpSpPr>
            <a:xfrm>
              <a:off x="625" y="3627"/>
              <a:ext cx="348" cy="368"/>
              <a:chOff x="2959" y="1568"/>
              <a:chExt cx="454" cy="480"/>
            </a:xfrm>
          </p:grpSpPr>
          <p:grpSp>
            <p:nvGrpSpPr>
              <p:cNvPr id="20491" name="组合 20490"/>
              <p:cNvGrpSpPr/>
              <p:nvPr/>
            </p:nvGrpSpPr>
            <p:grpSpPr>
              <a:xfrm>
                <a:off x="2959" y="1568"/>
                <a:ext cx="454" cy="480"/>
                <a:chOff x="192" y="1917"/>
                <a:chExt cx="1042" cy="1102"/>
              </a:xfrm>
            </p:grpSpPr>
            <p:pic>
              <p:nvPicPr>
                <p:cNvPr id="20492" name="图片 20491" descr="light_shadow"/>
                <p:cNvPicPr>
                  <a:picLocks noChangeAspect="1"/>
                </p:cNvPicPr>
                <p:nvPr/>
              </p:nvPicPr>
              <p:blipFill>
                <a:blip r:embed="rId5">
                  <a:lum bright="-77997" contrast="-78000"/>
                </a:blip>
                <a:stretch>
                  <a:fillRect/>
                </a:stretch>
              </p:blipFill>
              <p:spPr>
                <a:xfrm>
                  <a:off x="291" y="2781"/>
                  <a:ext cx="858" cy="23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pic>
              <p:nvPicPr>
                <p:cNvPr id="20493" name="图片 20492" descr="circuler_1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2" y="1917"/>
                  <a:ext cx="1042" cy="101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20494" name="椭圆 20493"/>
                <p:cNvSpPr/>
                <p:nvPr/>
              </p:nvSpPr>
              <p:spPr>
                <a:xfrm>
                  <a:off x="192" y="1917"/>
                  <a:ext cx="1035" cy="101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  <a:gs pos="50000">
                      <a:schemeClr val="hlink">
                        <a:alpha val="55000"/>
                      </a:schemeClr>
                    </a:gs>
                    <a:gs pos="100000">
                      <a:schemeClr val="hlink">
                        <a:gamma/>
                        <a:shade val="36078"/>
                        <a:invGamma/>
                        <a:alpha val="89999"/>
                      </a:schemeClr>
                    </a:gs>
                  </a:gsLst>
                  <a:lin ang="5400000" scaled="1"/>
                </a:gra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pic>
            <p:nvPicPr>
              <p:cNvPr id="20495" name="图片 20494" descr="Picture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" y="1572"/>
                <a:ext cx="359" cy="15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0496" name="矩形 20495"/>
          <p:cNvSpPr/>
          <p:nvPr/>
        </p:nvSpPr>
        <p:spPr>
          <a:xfrm>
            <a:off x="2773712" y="4336136"/>
            <a:ext cx="46457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雪、雨、露、云、雾、霜、雹</a:t>
            </a:r>
          </a:p>
        </p:txBody>
      </p:sp>
      <p:sp>
        <p:nvSpPr>
          <p:cNvPr id="20497" name="文本框 20496"/>
          <p:cNvSpPr txBox="1"/>
          <p:nvPr/>
        </p:nvSpPr>
        <p:spPr>
          <a:xfrm>
            <a:off x="2518856" y="1816152"/>
            <a:ext cx="2917752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latin typeface="Arial" panose="020B0604020202020204" pitchFamily="34" charset="0"/>
              </a:rPr>
              <a:t>雾、露：液化 </a:t>
            </a:r>
          </a:p>
          <a:p>
            <a:r>
              <a:rPr lang="zh-CN" altLang="en-US" sz="2100" b="1">
                <a:latin typeface="Arial" panose="020B0604020202020204" pitchFamily="34" charset="0"/>
              </a:rPr>
              <a:t>霜、雪：凝华 </a:t>
            </a:r>
          </a:p>
          <a:p>
            <a:r>
              <a:rPr lang="zh-CN" altLang="en-US" sz="2100" b="1">
                <a:latin typeface="Arial" panose="020B0604020202020204" pitchFamily="34" charset="0"/>
              </a:rPr>
              <a:t>云：液化或凝华 </a:t>
            </a:r>
          </a:p>
          <a:p>
            <a:r>
              <a:rPr lang="zh-CN" altLang="en-US" sz="2100" b="1">
                <a:latin typeface="Arial" panose="020B0604020202020204" pitchFamily="34" charset="0"/>
              </a:rPr>
              <a:t>雨：液化和熔化</a:t>
            </a:r>
          </a:p>
          <a:p>
            <a:r>
              <a:rPr lang="zh-CN" altLang="en-US" sz="2100" b="1">
                <a:latin typeface="Arial" panose="020B0604020202020204" pitchFamily="34" charset="0"/>
              </a:rPr>
              <a:t>雹：凝固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/>
          <p:nvPr/>
        </p:nvSpPr>
        <p:spPr>
          <a:xfrm>
            <a:off x="974725" y="865505"/>
            <a:ext cx="6889115" cy="321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（</a:t>
            </a:r>
            <a:r>
              <a:rPr lang="en-US" altLang="zh-CN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1</a:t>
            </a:r>
            <a:r>
              <a:rPr lang="zh-CN" altLang="en-US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）水是 生命的乳汁 ，是经济的命脉</a:t>
            </a:r>
            <a:r>
              <a:rPr lang="en-US" altLang="zh-CN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,</a:t>
            </a:r>
            <a:r>
              <a:rPr lang="zh-CN" altLang="en-US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是地球奉献给人类最宝贵的资源</a:t>
            </a:r>
            <a:r>
              <a:rPr lang="en-US" altLang="zh-CN" sz="1500" b="1">
                <a:solidFill>
                  <a:srgbClr val="FF0000"/>
                </a:solidFill>
                <a:latin typeface="Times New Roman" panose="02020603050405020304" charset="0"/>
                <a:ea typeface="幼圆" panose="02010509060101010101" charset="-122"/>
              </a:rPr>
              <a:t>.</a:t>
            </a:r>
            <a:endParaRPr lang="en-US" altLang="zh-CN" sz="1500" b="1">
              <a:solidFill>
                <a:srgbClr val="FF0000"/>
              </a:solidFill>
              <a:latin typeface="Times New Roman"/>
              <a:ea typeface="幼圆"/>
            </a:endParaRPr>
          </a:p>
        </p:txBody>
      </p:sp>
      <p:pic>
        <p:nvPicPr>
          <p:cNvPr id="22531" name="图片 22530" descr="斑马喝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1322070"/>
            <a:ext cx="2263140" cy="1350010"/>
          </a:xfrm>
          <a:prstGeom prst="rect">
            <a:avLst/>
          </a:prstGeom>
          <a:noFill/>
          <a:ln w="57150" cap="flat" cmpd="thinThick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2" name="图片 22531" descr="三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005" y="1301115"/>
            <a:ext cx="2523490" cy="1357630"/>
          </a:xfrm>
          <a:prstGeom prst="rect">
            <a:avLst/>
          </a:prstGeom>
          <a:noFill/>
          <a:ln w="57150" cap="flat" cmpd="thinThick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3" name="图片 22532" descr="运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90" y="3168650"/>
            <a:ext cx="2270760" cy="1581785"/>
          </a:xfrm>
          <a:prstGeom prst="rect">
            <a:avLst/>
          </a:prstGeom>
          <a:noFill/>
          <a:ln w="57150" cap="flat" cmpd="thinThick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2534" name="图片 22533" descr="瀑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160395"/>
            <a:ext cx="2523490" cy="1593215"/>
          </a:xfrm>
          <a:prstGeom prst="rect">
            <a:avLst/>
          </a:prstGeom>
          <a:solidFill>
            <a:srgbClr val="FFFFFF"/>
          </a:solidFill>
          <a:ln w="57150" cap="flat" cmpd="thinThick">
            <a:solidFill>
              <a:srgbClr val="80008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535" name="文本框 22534"/>
          <p:cNvSpPr txBox="1"/>
          <p:nvPr/>
        </p:nvSpPr>
        <p:spPr>
          <a:xfrm>
            <a:off x="2275840" y="2738120"/>
            <a:ext cx="15671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孕育生命</a:t>
            </a:r>
          </a:p>
        </p:txBody>
      </p:sp>
      <p:sp>
        <p:nvSpPr>
          <p:cNvPr id="22536" name="文本框 22535"/>
          <p:cNvSpPr txBox="1"/>
          <p:nvPr/>
        </p:nvSpPr>
        <p:spPr>
          <a:xfrm>
            <a:off x="2295525" y="4786630"/>
            <a:ext cx="182753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交通运输</a:t>
            </a:r>
          </a:p>
        </p:txBody>
      </p:sp>
      <p:sp>
        <p:nvSpPr>
          <p:cNvPr id="22537" name="文本框 22536"/>
          <p:cNvSpPr txBox="1"/>
          <p:nvPr/>
        </p:nvSpPr>
        <p:spPr>
          <a:xfrm>
            <a:off x="5884545" y="4809490"/>
            <a:ext cx="156718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风景名胜</a:t>
            </a:r>
          </a:p>
        </p:txBody>
      </p:sp>
      <p:sp>
        <p:nvSpPr>
          <p:cNvPr id="22538" name="文本框 22537"/>
          <p:cNvSpPr txBox="1"/>
          <p:nvPr/>
        </p:nvSpPr>
        <p:spPr>
          <a:xfrm>
            <a:off x="6087110" y="2724150"/>
            <a:ext cx="13931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发电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珍贵的水资源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5" grpId="0"/>
      <p:bldP spid="22536" grpId="0"/>
      <p:bldP spid="22537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553" descr="缺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27" y="850293"/>
            <a:ext cx="2701004" cy="1889989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55" name="图片 23554" descr="缺水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658" y="2905800"/>
            <a:ext cx="2678376" cy="2096017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556" name="图片 23555" descr="水污染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585" y="850265"/>
            <a:ext cx="2909570" cy="1889760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7" name="文本框 23556"/>
          <p:cNvSpPr txBox="1"/>
          <p:nvPr/>
        </p:nvSpPr>
        <p:spPr>
          <a:xfrm>
            <a:off x="1655440" y="303685"/>
            <a:ext cx="565924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18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）破坏水资源会给人类带来哪些危害</a:t>
            </a:r>
            <a:endParaRPr lang="zh-CN" altLang="en-US" sz="1800" b="1"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23558" name="图片 23557" descr="W0200708175810985601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585" y="2905760"/>
            <a:ext cx="2915285" cy="2096135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5601" descr="2-图片42-水资源的污染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01" y="627615"/>
            <a:ext cx="3133308" cy="3943132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5603" name="图片 25602" descr="泄漏的石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274" y="627615"/>
            <a:ext cx="3024934" cy="394313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图片 26626" descr="2-图片41-被沙漠吞没的古楼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71" y="683895"/>
            <a:ext cx="2592631" cy="3051134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628" name="文本框 26627"/>
          <p:cNvSpPr txBox="1"/>
          <p:nvPr/>
        </p:nvSpPr>
        <p:spPr>
          <a:xfrm>
            <a:off x="4985385" y="3789829"/>
            <a:ext cx="357632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zh-CN" altLang="en-US" sz="2000" b="1">
                <a:latin typeface="Arial" panose="020B0604020202020204" pitchFamily="34" charset="0"/>
                <a:ea typeface="楷体_GB2312" panose="02010609030101010101" pitchFamily="49" charset="-122"/>
              </a:rPr>
              <a:t>因地面下沉而报废的海河老桥桥墩和重建的新桥</a:t>
            </a:r>
          </a:p>
        </p:txBody>
      </p:sp>
      <p:pic>
        <p:nvPicPr>
          <p:cNvPr id="26629" name="图片 26628" descr="2-图片39-地面沉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480" y="683895"/>
            <a:ext cx="2646045" cy="3050540"/>
          </a:xfrm>
          <a:prstGeom prst="rect">
            <a:avLst/>
          </a:prstGeom>
          <a:noFill/>
          <a:ln w="28575" cap="flat" cmpd="sng">
            <a:solidFill>
              <a:schemeClr val="accent1">
                <a:shade val="50000"/>
              </a:schemeClr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" name="文本框 3"/>
          <p:cNvSpPr txBox="1"/>
          <p:nvPr/>
        </p:nvSpPr>
        <p:spPr>
          <a:xfrm>
            <a:off x="746125" y="3789680"/>
            <a:ext cx="386842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"/>
              </a:spcBef>
            </a:pPr>
            <a:r>
              <a:rPr lang="zh-CN" altLang="en-US" sz="2000" b="1">
                <a:latin typeface="Arial" panose="020B0604020202020204" pitchFamily="34" charset="0"/>
                <a:ea typeface="楷体_GB2312" panose="02010609030101010101" pitchFamily="49" charset="-122"/>
              </a:rPr>
              <a:t>曾经</a:t>
            </a:r>
            <a:r>
              <a:rPr lang="en-US" altLang="zh-CN" sz="2000" b="1">
                <a:latin typeface="Arial" panose="020B0604020202020204" pitchFamily="34" charset="0"/>
                <a:ea typeface="楷体_GB2312" panose="02010609030101010101" pitchFamily="49" charset="-122"/>
              </a:rPr>
              <a:t>“</a:t>
            </a:r>
            <a:r>
              <a:rPr lang="zh-CN" altLang="en-US" sz="2000" b="1">
                <a:latin typeface="Arial" panose="020B0604020202020204" pitchFamily="34" charset="0"/>
                <a:ea typeface="楷体_GB2312" panose="02010609030101010101" pitchFamily="49" charset="-122"/>
              </a:rPr>
              <a:t>其水澄澈，冬夏不减</a:t>
            </a:r>
            <a:r>
              <a:rPr lang="en-US" altLang="zh-CN" sz="2000" b="1">
                <a:latin typeface="Arial" panose="020B0604020202020204" pitchFamily="34" charset="0"/>
                <a:ea typeface="楷体_GB2312" panose="02010609030101010101" pitchFamily="49" charset="-122"/>
              </a:rPr>
              <a:t>”</a:t>
            </a:r>
            <a:r>
              <a:rPr lang="zh-CN" altLang="en-US" sz="2000" b="1">
                <a:latin typeface="Arial" panose="020B0604020202020204" pitchFamily="34" charset="0"/>
                <a:ea typeface="楷体_GB2312" panose="02010609030101010101" pitchFamily="49" charset="-122"/>
              </a:rPr>
              <a:t>的罗布泊，因为人们无节制地引流灌溉而干涸，最终使繁华的三楼兰被茫茫的沙漠所吞没。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/>
          <p:nvPr/>
        </p:nvSpPr>
        <p:spPr>
          <a:xfrm flipV="1">
            <a:off x="1142153" y="-20245"/>
            <a:ext cx="6859693" cy="465649"/>
          </a:xfrm>
          <a:prstGeom prst="rect">
            <a:avLst/>
          </a:prstGeom>
          <a:noFill/>
          <a:ln w="9525">
            <a:noFill/>
          </a:ln>
        </p:spPr>
        <p:txBody>
          <a:bodyPr rot="10800000" wrap="none" anchor="ctr"/>
          <a:lstStyle/>
          <a:p>
            <a:pPr algn="ctr"/>
            <a:endParaRPr lang="zh-CN" altLang="zh-CN" sz="100">
              <a:latin typeface="Arial" pitchFamily="34" charset="0"/>
            </a:endParaRPr>
          </a:p>
        </p:txBody>
      </p:sp>
      <p:sp>
        <p:nvSpPr>
          <p:cNvPr id="28677" name="Text Box 15"/>
          <p:cNvSpPr txBox="1"/>
          <p:nvPr/>
        </p:nvSpPr>
        <p:spPr>
          <a:xfrm>
            <a:off x="570682" y="895477"/>
            <a:ext cx="342389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地球上的水资源</a:t>
            </a:r>
            <a:endParaRPr lang="zh-CN" altLang="en-US" sz="2400" b="1">
              <a:latin typeface="黑体" charset="-122"/>
              <a:ea typeface="黑体" charset="-122"/>
              <a:cs typeface="黑体"/>
            </a:endParaRPr>
          </a:p>
        </p:txBody>
      </p:sp>
      <p:sp>
        <p:nvSpPr>
          <p:cNvPr id="28678" name="Rectangle 77"/>
          <p:cNvSpPr/>
          <p:nvPr/>
        </p:nvSpPr>
        <p:spPr>
          <a:xfrm>
            <a:off x="799338" y="1390918"/>
            <a:ext cx="8140700" cy="37846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１</a:t>
            </a:r>
            <a:r>
              <a:rPr lang="en-US" altLang="zh-CN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地球拥有的总水量约为</a:t>
            </a:r>
            <a:r>
              <a:rPr lang="en-US" altLang="zh-CN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136</a:t>
            </a:r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亿亿吨，</a:t>
            </a:r>
          </a:p>
          <a:p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其中，含盐的海水约为</a:t>
            </a:r>
            <a:r>
              <a:rPr lang="en-US" altLang="zh-CN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132.2</a:t>
            </a:r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亿亿吨。</a:t>
            </a:r>
          </a:p>
          <a:p>
            <a:endParaRPr lang="zh-CN" altLang="en-US" sz="2400" b="1">
              <a:solidFill>
                <a:srgbClr val="008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由于盐份问题，海水不能被陆地上的生命作为水源来利用。</a:t>
            </a:r>
          </a:p>
          <a:p>
            <a:endParaRPr lang="zh-CN" altLang="en-US" sz="2400" b="1">
              <a:solidFill>
                <a:schemeClr val="accent2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008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地球上水量的分布大致是</a:t>
            </a:r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海洋占</a:t>
            </a:r>
            <a:r>
              <a:rPr lang="en-US" altLang="zh-CN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97.2%</a:t>
            </a:r>
            <a:endParaRPr lang="en-US" altLang="zh-CN" sz="2400" b="1">
              <a:solidFill>
                <a:schemeClr val="accent2"/>
              </a:solidFill>
              <a:latin typeface="宋体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　　　　　　　　　　　</a:t>
            </a:r>
            <a:r>
              <a:rPr lang="zh-CN" altLang="en-US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极地冰山占</a:t>
            </a:r>
            <a:r>
              <a:rPr lang="en-US" altLang="zh-CN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2.15%</a:t>
            </a:r>
          </a:p>
          <a:p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　　　　　　　　　　　</a:t>
            </a:r>
            <a:r>
              <a:rPr lang="zh-CN" altLang="en-US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地下水占</a:t>
            </a:r>
            <a:r>
              <a:rPr lang="en-US" altLang="zh-CN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0.632%</a:t>
            </a:r>
          </a:p>
          <a:p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　　　　　　　　　　　</a:t>
            </a:r>
            <a:r>
              <a:rPr lang="zh-CN" altLang="en-US" sz="2400" b="1" u="sng">
                <a:solidFill>
                  <a:srgbClr val="CC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湖泊与河流占</a:t>
            </a:r>
            <a:r>
              <a:rPr lang="en-US" altLang="zh-CN" sz="2400" b="1" u="sng">
                <a:solidFill>
                  <a:srgbClr val="CC33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0.017%</a:t>
            </a:r>
          </a:p>
          <a:p>
            <a:r>
              <a:rPr lang="zh-CN" altLang="en-US" sz="2400" b="1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　　　　　　　　　　　　</a:t>
            </a:r>
            <a:r>
              <a:rPr lang="zh-CN" altLang="en-US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云中水蒸气占</a:t>
            </a:r>
            <a:r>
              <a:rPr lang="en-US" altLang="zh-CN" sz="2400" b="1" u="sng">
                <a:solidFill>
                  <a:schemeClr val="accent2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0.001%</a:t>
            </a:r>
          </a:p>
        </p:txBody>
      </p:sp>
      <p:pic>
        <p:nvPicPr>
          <p:cNvPr id="28679" name="Picture 78" descr="MCj0312078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720" y="3697725"/>
            <a:ext cx="1346929" cy="13707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86143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节约用水与水资源保护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文本框 29697"/>
          <p:cNvSpPr txBox="1"/>
          <p:nvPr/>
        </p:nvSpPr>
        <p:spPr>
          <a:xfrm>
            <a:off x="1493475" y="764523"/>
            <a:ext cx="5201934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世界水日</a:t>
            </a:r>
            <a:r>
              <a:rPr lang="en-US" altLang="zh-CN" sz="3600" b="1">
                <a:solidFill>
                  <a:srgbClr val="000066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---3</a:t>
            </a:r>
            <a:r>
              <a:rPr lang="zh-CN" altLang="en-US" sz="3600" b="1">
                <a:solidFill>
                  <a:srgbClr val="000066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月</a:t>
            </a:r>
            <a:r>
              <a:rPr lang="en-US" altLang="zh-CN" sz="3600" b="1">
                <a:solidFill>
                  <a:srgbClr val="000066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22</a:t>
            </a:r>
            <a:r>
              <a:rPr lang="zh-CN" altLang="en-US" sz="3600" b="1">
                <a:solidFill>
                  <a:srgbClr val="000066"/>
                </a:solidFill>
                <a:latin typeface="隶书" panose="02010509060101010101" pitchFamily="1" charset="-122"/>
                <a:ea typeface="隶书" panose="02010509060101010101" pitchFamily="1" charset="-122"/>
              </a:rPr>
              <a:t>日</a:t>
            </a:r>
          </a:p>
        </p:txBody>
      </p:sp>
      <p:sp>
        <p:nvSpPr>
          <p:cNvPr id="29699" name="矩形 29698"/>
          <p:cNvSpPr/>
          <p:nvPr/>
        </p:nvSpPr>
        <p:spPr>
          <a:xfrm>
            <a:off x="3886031" y="1654187"/>
            <a:ext cx="4115816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2003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年，联合国第五十八届大会通过决议，宣布从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2005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年至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2015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年为生命之水国际行动十年，主题是“生命之水”，从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2005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3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lang="en-US" altLang="zh-CN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22</a:t>
            </a:r>
            <a:r>
              <a:rPr lang="zh-CN" altLang="en-US" sz="2400" b="1">
                <a:solidFill>
                  <a:srgbClr val="000066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日的世界水日正式实施。</a:t>
            </a:r>
            <a:endParaRPr lang="zh-CN" altLang="en-US" sz="2400">
              <a:solidFill>
                <a:srgbClr val="339933"/>
              </a:solidFill>
              <a:latin typeface="隶书" pitchFamily="1" charset="-122"/>
              <a:ea typeface="隶书" pitchFamily="1" charset="-122"/>
            </a:endParaRPr>
          </a:p>
          <a:p>
            <a:pPr eaLnBrk="0" hangingPunct="0"/>
            <a:endParaRPr lang="zh-CN" altLang="en-US" sz="2400">
              <a:solidFill>
                <a:srgbClr val="339933"/>
              </a:solidFill>
              <a:latin typeface="隶书" pitchFamily="1" charset="-122"/>
              <a:ea typeface="隶书" pitchFamily="1" charset="-122"/>
            </a:endParaRPr>
          </a:p>
        </p:txBody>
      </p:sp>
      <p:pic>
        <p:nvPicPr>
          <p:cNvPr id="29700" name="图片 29699" descr="Img2248954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475" y="1545813"/>
            <a:ext cx="2312765" cy="26271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6"/>
          <p:cNvSpPr/>
          <p:nvPr/>
        </p:nvSpPr>
        <p:spPr>
          <a:xfrm flipV="1">
            <a:off x="1142153" y="-20245"/>
            <a:ext cx="6859693" cy="465649"/>
          </a:xfrm>
          <a:prstGeom prst="rect">
            <a:avLst/>
          </a:prstGeom>
          <a:noFill/>
          <a:ln w="9525">
            <a:noFill/>
          </a:ln>
        </p:spPr>
        <p:txBody>
          <a:bodyPr rot="10800000" wrap="none" anchor="ctr"/>
          <a:lstStyle/>
          <a:p>
            <a:pPr algn="ctr"/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86143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节约用水与水资源保护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rcRect b="54997"/>
          <a:stretch>
            <a:fillRect/>
          </a:stretch>
        </p:blipFill>
        <p:spPr>
          <a:xfrm>
            <a:off x="1443355" y="680085"/>
            <a:ext cx="6257290" cy="209613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rcRect t="54443" r="51567" b="5485"/>
          <a:stretch>
            <a:fillRect/>
          </a:stretch>
        </p:blipFill>
        <p:spPr>
          <a:xfrm>
            <a:off x="1443355" y="3270885"/>
            <a:ext cx="3026410" cy="186626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/>
          <a:srcRect l="54536" t="54443" r="4098" b="5485"/>
          <a:stretch>
            <a:fillRect/>
          </a:stretch>
        </p:blipFill>
        <p:spPr>
          <a:xfrm>
            <a:off x="4858385" y="3270885"/>
            <a:ext cx="2870200" cy="1866265"/>
          </a:xfrm>
          <a:prstGeom prst="rect">
            <a:avLst/>
          </a:prstGeom>
        </p:spPr>
      </p:pic>
      <p:sp>
        <p:nvSpPr>
          <p:cNvPr id="8199" name="矩形 14"/>
          <p:cNvSpPr/>
          <p:nvPr/>
        </p:nvSpPr>
        <p:spPr>
          <a:xfrm>
            <a:off x="2099945" y="934403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浩瀚的海洋</a:t>
            </a:r>
          </a:p>
        </p:txBody>
      </p:sp>
      <p:sp>
        <p:nvSpPr>
          <p:cNvPr id="33" name="矩形 14"/>
          <p:cNvSpPr/>
          <p:nvPr/>
        </p:nvSpPr>
        <p:spPr>
          <a:xfrm>
            <a:off x="5386070" y="93376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蓝天白云</a:t>
            </a:r>
          </a:p>
        </p:txBody>
      </p:sp>
      <p:sp>
        <p:nvSpPr>
          <p:cNvPr id="34" name="矩形 14"/>
          <p:cNvSpPr/>
          <p:nvPr/>
        </p:nvSpPr>
        <p:spPr>
          <a:xfrm>
            <a:off x="2099945" y="4630103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奔腾的江河</a:t>
            </a:r>
          </a:p>
        </p:txBody>
      </p:sp>
      <p:sp>
        <p:nvSpPr>
          <p:cNvPr id="35" name="矩形 14"/>
          <p:cNvSpPr/>
          <p:nvPr/>
        </p:nvSpPr>
        <p:spPr>
          <a:xfrm>
            <a:off x="5367020" y="4629468"/>
            <a:ext cx="171323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皑皑的冰山</a:t>
            </a:r>
          </a:p>
        </p:txBody>
      </p:sp>
    </p:spTree>
  </p:cSld>
  <p:clrMapOvr>
    <a:masterClrMapping/>
  </p:clrMapOvr>
  <p:transition spd="med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图片 31746" descr="2-图片37-国家节水标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6" y="1272048"/>
            <a:ext cx="2162709" cy="26009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矩形 29698"/>
          <p:cNvSpPr/>
          <p:nvPr/>
        </p:nvSpPr>
        <p:spPr>
          <a:xfrm>
            <a:off x="3054350" y="864870"/>
            <a:ext cx="586867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>
                <a:latin typeface="宋体" panose="02010600030101010101" pitchFamily="2" charset="-122"/>
              </a:rPr>
              <a:t>  </a:t>
            </a:r>
            <a:r>
              <a:rPr lang="zh-CN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图示为</a:t>
            </a:r>
            <a:r>
              <a:rPr lang="en-US" altLang="zh-CN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国家节水标志</a:t>
            </a:r>
            <a:r>
              <a:rPr lang="en-US" altLang="zh-CN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，由水滴、人手和地球变形而成。绿色的圆形代表地球，象征节约用水是保护地球生态的重要措施。</a:t>
            </a:r>
          </a:p>
          <a:p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标志留白部分像一只手托起一滴水，手是拼音字母</a:t>
            </a:r>
            <a:r>
              <a:rPr lang="en-US" altLang="zh-CN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JS</a:t>
            </a:r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的变形，寓意节水，表示节水需要公众参与，鼓励人们从我做起，人人动手节约每一滴水；</a:t>
            </a:r>
          </a:p>
          <a:p>
            <a:r>
              <a:rPr lang="zh-CN" altLang="en-US" sz="2400" b="1">
                <a:solidFill>
                  <a:srgbClr val="000066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  手又像一条蜿蜒的河流，象征滴水汇成江河。</a:t>
            </a:r>
          </a:p>
        </p:txBody>
      </p:sp>
      <p:sp>
        <p:nvSpPr>
          <p:cNvPr id="28675" name="Rectangle 6"/>
          <p:cNvSpPr/>
          <p:nvPr/>
        </p:nvSpPr>
        <p:spPr>
          <a:xfrm flipV="1">
            <a:off x="1142153" y="-20245"/>
            <a:ext cx="6859693" cy="465649"/>
          </a:xfrm>
          <a:prstGeom prst="rect">
            <a:avLst/>
          </a:prstGeom>
          <a:noFill/>
          <a:ln w="9525">
            <a:noFill/>
          </a:ln>
        </p:spPr>
        <p:txBody>
          <a:bodyPr rot="10800000" wrap="none" anchor="ctr"/>
          <a:lstStyle/>
          <a:p>
            <a:pPr algn="ctr"/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86143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节约用水与水资源保护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占位符 33793"/>
          <p:cNvSpPr>
            <a:spLocks noGrp="1"/>
          </p:cNvSpPr>
          <p:nvPr>
            <p:ph type="body" sz="half" idx="4294967295"/>
          </p:nvPr>
        </p:nvSpPr>
        <p:spPr>
          <a:xfrm>
            <a:off x="0" y="1200150"/>
            <a:ext cx="3025775" cy="3395345"/>
          </a:xfrm>
        </p:spPr>
        <p:txBody>
          <a:bodyPr/>
          <a:lstStyle/>
          <a:p>
            <a:pPr algn="ctr">
              <a:buClrTx/>
              <a:buSzTx/>
              <a:buFontTx/>
              <a:buNone/>
            </a:pPr>
            <a:endParaRPr lang="zh-CN" altLang="en-US" sz="2100"/>
          </a:p>
          <a:p>
            <a:pPr algn="ctr">
              <a:buClrTx/>
              <a:buSzTx/>
              <a:buFontTx/>
              <a:buNone/>
            </a:pPr>
            <a:endParaRPr lang="zh-CN" altLang="en-US" sz="2100"/>
          </a:p>
          <a:p>
            <a:pPr algn="ctr">
              <a:buClrTx/>
              <a:buSzTx/>
              <a:buFontTx/>
              <a:buNone/>
            </a:pPr>
            <a:endParaRPr lang="zh-CN" altLang="en-US" sz="2100"/>
          </a:p>
        </p:txBody>
      </p:sp>
      <p:sp>
        <p:nvSpPr>
          <p:cNvPr id="33797" name="矩形 33796"/>
          <p:cNvSpPr/>
          <p:nvPr/>
        </p:nvSpPr>
        <p:spPr>
          <a:xfrm>
            <a:off x="1600658" y="1015469"/>
            <a:ext cx="3398520" cy="414020"/>
          </a:xfrm>
          <a:prstGeom prst="rect">
            <a:avLst/>
          </a:prstGeom>
          <a:noFill/>
          <a:ln w="57150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合理利用水资源的措施有：</a:t>
            </a:r>
          </a:p>
        </p:txBody>
      </p:sp>
      <p:sp>
        <p:nvSpPr>
          <p:cNvPr id="33798" name="矩形 33797"/>
          <p:cNvSpPr/>
          <p:nvPr/>
        </p:nvSpPr>
        <p:spPr>
          <a:xfrm>
            <a:off x="1883696" y="1762560"/>
            <a:ext cx="5510383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</a:rPr>
              <a:t>节约用水（如使用节水马桶等）</a:t>
            </a:r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</a:rPr>
              <a:t>; 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</a:rPr>
              <a:t>采用喷灌；减少输水过程中水的蒸发和渗漏</a:t>
            </a:r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</a:rPr>
              <a:t>;</a:t>
            </a:r>
            <a:r>
              <a:rPr lang="zh-CN" altLang="en-US" sz="2100" b="1">
                <a:solidFill>
                  <a:schemeClr val="accent2"/>
                </a:solidFill>
                <a:latin typeface="Arial" panose="020B0604020202020204" pitchFamily="34" charset="0"/>
              </a:rPr>
              <a:t>污水处理循环利用等</a:t>
            </a:r>
            <a:r>
              <a:rPr lang="en-US" altLang="zh-CN" sz="2100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799" name="矩形 33798"/>
          <p:cNvSpPr/>
          <p:nvPr/>
        </p:nvSpPr>
        <p:spPr>
          <a:xfrm>
            <a:off x="1600658" y="2959689"/>
            <a:ext cx="32435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Arial" panose="020B0604020202020204" pitchFamily="34" charset="0"/>
              </a:rPr>
              <a:t>保护水资源的措施有：</a:t>
            </a:r>
          </a:p>
        </p:txBody>
      </p:sp>
      <p:sp>
        <p:nvSpPr>
          <p:cNvPr id="33800" name="文本框 33799"/>
          <p:cNvSpPr txBox="1"/>
          <p:nvPr/>
        </p:nvSpPr>
        <p:spPr>
          <a:xfrm>
            <a:off x="1883696" y="3584666"/>
            <a:ext cx="4164644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chemeClr val="accent2"/>
                </a:solidFill>
                <a:latin typeface="宋体" panose="02010600030101010101" pitchFamily="2" charset="-122"/>
              </a:rPr>
              <a:t>防止水污染</a:t>
            </a:r>
            <a:r>
              <a:rPr lang="en-US" altLang="zh-CN" sz="2100" b="1">
                <a:solidFill>
                  <a:schemeClr val="accent2"/>
                </a:solidFill>
                <a:latin typeface="宋体" panose="02010600030101010101" pitchFamily="2" charset="-122"/>
              </a:rPr>
              <a:t>;</a:t>
            </a:r>
            <a:r>
              <a:rPr lang="zh-CN" altLang="en-US" sz="2100" b="1">
                <a:solidFill>
                  <a:schemeClr val="accent2"/>
                </a:solidFill>
                <a:latin typeface="宋体" panose="02010600030101010101" pitchFamily="2" charset="-122"/>
              </a:rPr>
              <a:t>防止水土流失</a:t>
            </a:r>
            <a:r>
              <a:rPr lang="en-US" altLang="zh-CN" sz="2100" b="1">
                <a:solidFill>
                  <a:schemeClr val="accent2"/>
                </a:solidFill>
                <a:latin typeface="宋体" panose="02010600030101010101" pitchFamily="2" charset="-122"/>
              </a:rPr>
              <a:t>;</a:t>
            </a:r>
            <a:r>
              <a:rPr lang="zh-CN" altLang="en-US" sz="2100" b="1">
                <a:solidFill>
                  <a:schemeClr val="accent2"/>
                </a:solidFill>
                <a:latin typeface="宋体" panose="02010600030101010101" pitchFamily="2" charset="-122"/>
              </a:rPr>
              <a:t>退耕还林；植树造林</a:t>
            </a:r>
            <a:r>
              <a:rPr lang="en-US" altLang="zh-CN" sz="2100" b="1">
                <a:solidFill>
                  <a:schemeClr val="accent2"/>
                </a:solidFill>
                <a:latin typeface="宋体" panose="02010600030101010101" pitchFamily="2" charset="-122"/>
              </a:rPr>
              <a:t>.</a:t>
            </a:r>
            <a:endParaRPr lang="en-US" altLang="zh-CN" sz="2100" b="1" u="sng">
              <a:solidFill>
                <a:schemeClr val="accent2"/>
              </a:solidFill>
              <a:latin typeface="宋体" pitchFamily="2" charset="-122"/>
            </a:endParaRPr>
          </a:p>
        </p:txBody>
      </p:sp>
      <p:pic>
        <p:nvPicPr>
          <p:cNvPr id="33801" name="图片 33800" descr="MCj0312078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55" y="2703830"/>
            <a:ext cx="2108835" cy="214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Rectangle 6"/>
          <p:cNvSpPr/>
          <p:nvPr/>
        </p:nvSpPr>
        <p:spPr>
          <a:xfrm flipV="1">
            <a:off x="1142153" y="-20245"/>
            <a:ext cx="6859693" cy="465649"/>
          </a:xfrm>
          <a:prstGeom prst="rect">
            <a:avLst/>
          </a:prstGeom>
          <a:noFill/>
          <a:ln w="9525">
            <a:noFill/>
          </a:ln>
        </p:spPr>
        <p:txBody>
          <a:bodyPr rot="10800000" wrap="none" anchor="ctr"/>
          <a:lstStyle/>
          <a:p>
            <a:pPr algn="ctr"/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86143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节约用水与水资源保护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guanga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2902585"/>
            <a:ext cx="2969895" cy="19996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34819" name="图片 34818" descr="W0201001155967097027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65" y="795850"/>
            <a:ext cx="2862969" cy="1836397"/>
          </a:xfrm>
          <a:prstGeom prst="rect">
            <a:avLst/>
          </a:prstGeom>
          <a:noFill/>
          <a:ln w="19050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4820" name="图片 34819" descr="001d7db3907d0ec6cd4a2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75" y="795850"/>
            <a:ext cx="2970152" cy="188998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34821" name="文本框 34820"/>
          <p:cNvSpPr txBox="1"/>
          <p:nvPr/>
        </p:nvSpPr>
        <p:spPr>
          <a:xfrm>
            <a:off x="2411673" y="2632247"/>
            <a:ext cx="702642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0" b="1">
                <a:latin typeface="Arial" panose="020B0604020202020204" pitchFamily="34" charset="0"/>
              </a:rPr>
              <a:t>浇灌</a:t>
            </a:r>
          </a:p>
        </p:txBody>
      </p:sp>
      <p:sp>
        <p:nvSpPr>
          <p:cNvPr id="34822" name="文本框 34821"/>
          <p:cNvSpPr txBox="1"/>
          <p:nvPr/>
        </p:nvSpPr>
        <p:spPr>
          <a:xfrm>
            <a:off x="5922502" y="2578655"/>
            <a:ext cx="1080164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00" b="1">
                <a:latin typeface="Arial" panose="020B0604020202020204" pitchFamily="34" charset="0"/>
              </a:rPr>
              <a:t>喷灌</a:t>
            </a:r>
          </a:p>
        </p:txBody>
      </p:sp>
      <p:sp>
        <p:nvSpPr>
          <p:cNvPr id="34824" name="文本框 34823"/>
          <p:cNvSpPr txBox="1"/>
          <p:nvPr/>
        </p:nvSpPr>
        <p:spPr>
          <a:xfrm>
            <a:off x="4883150" y="3379470"/>
            <a:ext cx="374142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你认为那种灌溉方式比较节约水资源？</a:t>
            </a:r>
          </a:p>
        </p:txBody>
      </p:sp>
      <p:sp>
        <p:nvSpPr>
          <p:cNvPr id="28675" name="Rectangle 6"/>
          <p:cNvSpPr/>
          <p:nvPr/>
        </p:nvSpPr>
        <p:spPr>
          <a:xfrm flipV="1">
            <a:off x="1142153" y="-20245"/>
            <a:ext cx="6859693" cy="465649"/>
          </a:xfrm>
          <a:prstGeom prst="rect">
            <a:avLst/>
          </a:prstGeom>
          <a:noFill/>
          <a:ln w="9525">
            <a:noFill/>
          </a:ln>
        </p:spPr>
        <p:txBody>
          <a:bodyPr rot="10800000" wrap="none" anchor="ctr"/>
          <a:lstStyle/>
          <a:p>
            <a:pPr algn="ctr"/>
            <a:endParaRPr lang="zh-CN" altLang="zh-CN" sz="100">
              <a:latin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86143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节约用水与水资源保护</a:t>
            </a:r>
          </a:p>
        </p:txBody>
      </p:sp>
    </p:spTree>
  </p:cSld>
  <p:clrMapOvr>
    <a:masterClrMapping/>
  </p:clrMapOvr>
  <p:transition spd="med"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972800" y="12611100"/>
            <a:ext cx="495300" cy="3175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4622800" y="76835"/>
            <a:ext cx="45402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897551" y="942023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2.6</a:t>
            </a:r>
            <a:endParaRPr lang="en-US" altLang="zh-CN" sz="2800" dirty="0">
              <a:solidFill>
                <a:schemeClr val="accent2">
                  <a:lumMod val="75000"/>
                </a:schemeClr>
              </a:solidFill>
              <a:latin typeface="幼圆"/>
              <a:ea typeface="幼圆"/>
            </a:endParaRP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认识水循环</a:t>
            </a:r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546600" y="762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  <p:sp>
        <p:nvSpPr>
          <p:cNvPr id="11268" name="任意多边形 11267"/>
          <p:cNvSpPr/>
          <p:nvPr/>
        </p:nvSpPr>
        <p:spPr>
          <a:xfrm>
            <a:off x="1065953" y="3285689"/>
            <a:ext cx="6037959" cy="911053"/>
          </a:xfrm>
          <a:custGeom>
            <a:avLst/>
            <a:gdLst/>
            <a:ahLst/>
            <a:cxnLst/>
            <a:rect l="0" t="0" r="0" b="0"/>
            <a:pathLst>
              <a:path w="5070" h="765">
                <a:moveTo>
                  <a:pt x="5046" y="763"/>
                </a:moveTo>
                <a:cubicBezTo>
                  <a:pt x="4203" y="765"/>
                  <a:pt x="4511" y="763"/>
                  <a:pt x="12" y="763"/>
                </a:cubicBezTo>
                <a:cubicBezTo>
                  <a:pt x="0" y="142"/>
                  <a:pt x="12" y="587"/>
                  <a:pt x="12" y="72"/>
                </a:cubicBezTo>
                <a:cubicBezTo>
                  <a:pt x="417" y="142"/>
                  <a:pt x="424" y="165"/>
                  <a:pt x="545" y="204"/>
                </a:cubicBezTo>
                <a:cubicBezTo>
                  <a:pt x="669" y="246"/>
                  <a:pt x="675" y="318"/>
                  <a:pt x="754" y="322"/>
                </a:cubicBezTo>
                <a:cubicBezTo>
                  <a:pt x="833" y="326"/>
                  <a:pt x="930" y="255"/>
                  <a:pt x="1018" y="231"/>
                </a:cubicBezTo>
                <a:cubicBezTo>
                  <a:pt x="1106" y="207"/>
                  <a:pt x="1148" y="214"/>
                  <a:pt x="1282" y="176"/>
                </a:cubicBezTo>
                <a:cubicBezTo>
                  <a:pt x="1416" y="138"/>
                  <a:pt x="1472" y="4"/>
                  <a:pt x="1821" y="2"/>
                </a:cubicBezTo>
                <a:cubicBezTo>
                  <a:pt x="2170" y="0"/>
                  <a:pt x="3016" y="90"/>
                  <a:pt x="3379" y="166"/>
                </a:cubicBezTo>
                <a:cubicBezTo>
                  <a:pt x="3742" y="242"/>
                  <a:pt x="3717" y="362"/>
                  <a:pt x="3998" y="459"/>
                </a:cubicBezTo>
                <a:cubicBezTo>
                  <a:pt x="4280" y="556"/>
                  <a:pt x="4847" y="690"/>
                  <a:pt x="5070" y="751"/>
                </a:cubicBezTo>
                <a:lnTo>
                  <a:pt x="5046" y="763"/>
                </a:lnTo>
                <a:close/>
              </a:path>
            </a:pathLst>
          </a:custGeom>
          <a:pattFill prst="pct10">
            <a:fgClr>
              <a:srgbClr val="CC6600"/>
            </a:fgClr>
            <a:bgClr>
              <a:schemeClr val="bg1"/>
            </a:bgClr>
          </a:pattFill>
          <a:ln w="12700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269" name="任意多边形 11268"/>
          <p:cNvSpPr/>
          <p:nvPr/>
        </p:nvSpPr>
        <p:spPr>
          <a:xfrm>
            <a:off x="1065953" y="3304744"/>
            <a:ext cx="6043914" cy="882471"/>
          </a:xfrm>
          <a:custGeom>
            <a:avLst/>
            <a:gdLst/>
            <a:ahLst/>
            <a:cxnLst/>
            <a:rect l="0" t="0" r="0" b="0"/>
            <a:pathLst>
              <a:path w="5075" h="741">
                <a:moveTo>
                  <a:pt x="0" y="69"/>
                </a:moveTo>
                <a:cubicBezTo>
                  <a:pt x="89" y="86"/>
                  <a:pt x="407" y="132"/>
                  <a:pt x="532" y="172"/>
                </a:cubicBezTo>
                <a:cubicBezTo>
                  <a:pt x="657" y="212"/>
                  <a:pt x="668" y="303"/>
                  <a:pt x="751" y="309"/>
                </a:cubicBezTo>
                <a:cubicBezTo>
                  <a:pt x="834" y="315"/>
                  <a:pt x="940" y="233"/>
                  <a:pt x="1032" y="209"/>
                </a:cubicBezTo>
                <a:cubicBezTo>
                  <a:pt x="1124" y="185"/>
                  <a:pt x="1176" y="198"/>
                  <a:pt x="1305" y="163"/>
                </a:cubicBezTo>
                <a:cubicBezTo>
                  <a:pt x="1434" y="128"/>
                  <a:pt x="1465" y="0"/>
                  <a:pt x="1808" y="0"/>
                </a:cubicBezTo>
                <a:cubicBezTo>
                  <a:pt x="2151" y="0"/>
                  <a:pt x="3003" y="88"/>
                  <a:pt x="3366" y="164"/>
                </a:cubicBezTo>
                <a:cubicBezTo>
                  <a:pt x="3729" y="240"/>
                  <a:pt x="3701" y="361"/>
                  <a:pt x="3985" y="457"/>
                </a:cubicBezTo>
                <a:cubicBezTo>
                  <a:pt x="4270" y="553"/>
                  <a:pt x="4848" y="682"/>
                  <a:pt x="5075" y="741"/>
                </a:cubicBezTo>
              </a:path>
            </a:pathLst>
          </a:custGeom>
          <a:noFill/>
          <a:ln w="57150" cap="flat" cmpd="sng">
            <a:solidFill>
              <a:srgbClr val="CC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270" name="任意多边形 11269"/>
          <p:cNvSpPr/>
          <p:nvPr/>
        </p:nvSpPr>
        <p:spPr>
          <a:xfrm>
            <a:off x="5490218" y="3596519"/>
            <a:ext cx="2435429" cy="616896"/>
          </a:xfrm>
          <a:custGeom>
            <a:avLst/>
            <a:gdLst/>
            <a:ahLst/>
            <a:cxnLst/>
            <a:rect l="0" t="0" r="0" b="0"/>
            <a:pathLst>
              <a:path w="2045" h="518">
                <a:moveTo>
                  <a:pt x="0" y="34"/>
                </a:moveTo>
                <a:lnTo>
                  <a:pt x="192" y="10"/>
                </a:lnTo>
                <a:lnTo>
                  <a:pt x="331" y="5"/>
                </a:lnTo>
                <a:lnTo>
                  <a:pt x="495" y="34"/>
                </a:lnTo>
                <a:lnTo>
                  <a:pt x="639" y="34"/>
                </a:lnTo>
                <a:lnTo>
                  <a:pt x="831" y="5"/>
                </a:lnTo>
                <a:lnTo>
                  <a:pt x="965" y="5"/>
                </a:lnTo>
                <a:lnTo>
                  <a:pt x="1143" y="38"/>
                </a:lnTo>
                <a:lnTo>
                  <a:pt x="1267" y="43"/>
                </a:lnTo>
                <a:lnTo>
                  <a:pt x="1440" y="0"/>
                </a:lnTo>
                <a:lnTo>
                  <a:pt x="1560" y="0"/>
                </a:lnTo>
                <a:lnTo>
                  <a:pt x="1714" y="34"/>
                </a:lnTo>
                <a:lnTo>
                  <a:pt x="1867" y="34"/>
                </a:lnTo>
                <a:lnTo>
                  <a:pt x="1987" y="0"/>
                </a:lnTo>
                <a:lnTo>
                  <a:pt x="2045" y="0"/>
                </a:lnTo>
                <a:lnTo>
                  <a:pt x="2040" y="518"/>
                </a:lnTo>
                <a:lnTo>
                  <a:pt x="1450" y="514"/>
                </a:lnTo>
                <a:lnTo>
                  <a:pt x="1392" y="514"/>
                </a:lnTo>
                <a:lnTo>
                  <a:pt x="1383" y="480"/>
                </a:lnTo>
                <a:lnTo>
                  <a:pt x="533" y="264"/>
                </a:lnTo>
                <a:lnTo>
                  <a:pt x="163" y="149"/>
                </a:lnTo>
                <a:lnTo>
                  <a:pt x="0" y="34"/>
                </a:ln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271" name="矩形 11270"/>
          <p:cNvSpPr/>
          <p:nvPr/>
        </p:nvSpPr>
        <p:spPr>
          <a:xfrm>
            <a:off x="1146936" y="4216988"/>
            <a:ext cx="2057908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100" b="1">
                <a:solidFill>
                  <a:srgbClr val="990033"/>
                </a:solidFill>
                <a:ea typeface="华文细黑" panose="02010600040101010101" pitchFamily="2" charset="-122"/>
              </a:rPr>
              <a:t>（陆地水循环）</a:t>
            </a:r>
          </a:p>
        </p:txBody>
      </p:sp>
      <p:grpSp>
        <p:nvGrpSpPr>
          <p:cNvPr id="11272" name="组合 11271"/>
          <p:cNvGrpSpPr/>
          <p:nvPr/>
        </p:nvGrpSpPr>
        <p:grpSpPr>
          <a:xfrm>
            <a:off x="5467590" y="3596519"/>
            <a:ext cx="2473539" cy="291776"/>
            <a:chOff x="3682" y="2011"/>
            <a:chExt cx="2077" cy="245"/>
          </a:xfrm>
        </p:grpSpPr>
        <p:sp>
          <p:nvSpPr>
            <p:cNvPr id="11273" name="任意多边形 11272"/>
            <p:cNvSpPr/>
            <p:nvPr/>
          </p:nvSpPr>
          <p:spPr>
            <a:xfrm>
              <a:off x="3682" y="2011"/>
              <a:ext cx="2077" cy="49"/>
            </a:xfrm>
            <a:custGeom>
              <a:avLst/>
              <a:gdLst/>
              <a:ahLst/>
              <a:cxnLst/>
              <a:rect l="0" t="0" r="0" b="0"/>
              <a:pathLst>
                <a:path w="2077" h="49">
                  <a:moveTo>
                    <a:pt x="0" y="10"/>
                  </a:moveTo>
                  <a:cubicBezTo>
                    <a:pt x="14" y="14"/>
                    <a:pt x="34" y="35"/>
                    <a:pt x="86" y="34"/>
                  </a:cubicBezTo>
                  <a:cubicBezTo>
                    <a:pt x="138" y="33"/>
                    <a:pt x="226" y="5"/>
                    <a:pt x="312" y="5"/>
                  </a:cubicBezTo>
                  <a:cubicBezTo>
                    <a:pt x="398" y="5"/>
                    <a:pt x="500" y="37"/>
                    <a:pt x="602" y="37"/>
                  </a:cubicBezTo>
                  <a:cubicBezTo>
                    <a:pt x="704" y="37"/>
                    <a:pt x="819" y="3"/>
                    <a:pt x="926" y="5"/>
                  </a:cubicBezTo>
                  <a:cubicBezTo>
                    <a:pt x="1033" y="7"/>
                    <a:pt x="1144" y="49"/>
                    <a:pt x="1246" y="49"/>
                  </a:cubicBezTo>
                  <a:cubicBezTo>
                    <a:pt x="1348" y="49"/>
                    <a:pt x="1445" y="4"/>
                    <a:pt x="1539" y="2"/>
                  </a:cubicBezTo>
                  <a:cubicBezTo>
                    <a:pt x="1633" y="0"/>
                    <a:pt x="1718" y="37"/>
                    <a:pt x="1808" y="37"/>
                  </a:cubicBezTo>
                  <a:cubicBezTo>
                    <a:pt x="1898" y="37"/>
                    <a:pt x="2021" y="9"/>
                    <a:pt x="2077" y="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74" name="任意多边形 11273"/>
            <p:cNvSpPr/>
            <p:nvPr/>
          </p:nvSpPr>
          <p:spPr>
            <a:xfrm>
              <a:off x="3898" y="2102"/>
              <a:ext cx="1861" cy="54"/>
            </a:xfrm>
            <a:custGeom>
              <a:avLst/>
              <a:gdLst/>
              <a:ahLst/>
              <a:cxnLst/>
              <a:rect l="0" t="0" r="0" b="0"/>
              <a:pathLst>
                <a:path w="1861" h="54">
                  <a:moveTo>
                    <a:pt x="0" y="10"/>
                  </a:moveTo>
                  <a:cubicBezTo>
                    <a:pt x="24" y="9"/>
                    <a:pt x="80" y="0"/>
                    <a:pt x="144" y="5"/>
                  </a:cubicBezTo>
                  <a:cubicBezTo>
                    <a:pt x="208" y="10"/>
                    <a:pt x="292" y="41"/>
                    <a:pt x="386" y="42"/>
                  </a:cubicBezTo>
                  <a:cubicBezTo>
                    <a:pt x="480" y="43"/>
                    <a:pt x="603" y="8"/>
                    <a:pt x="710" y="10"/>
                  </a:cubicBezTo>
                  <a:cubicBezTo>
                    <a:pt x="817" y="12"/>
                    <a:pt x="928" y="54"/>
                    <a:pt x="1030" y="54"/>
                  </a:cubicBezTo>
                  <a:cubicBezTo>
                    <a:pt x="1132" y="54"/>
                    <a:pt x="1229" y="9"/>
                    <a:pt x="1323" y="7"/>
                  </a:cubicBezTo>
                  <a:cubicBezTo>
                    <a:pt x="1417" y="5"/>
                    <a:pt x="1502" y="42"/>
                    <a:pt x="1592" y="42"/>
                  </a:cubicBezTo>
                  <a:cubicBezTo>
                    <a:pt x="1682" y="42"/>
                    <a:pt x="1805" y="14"/>
                    <a:pt x="1861" y="7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75" name="任意多边形 11274"/>
            <p:cNvSpPr/>
            <p:nvPr/>
          </p:nvSpPr>
          <p:spPr>
            <a:xfrm>
              <a:off x="3840" y="2061"/>
              <a:ext cx="1919" cy="53"/>
            </a:xfrm>
            <a:custGeom>
              <a:avLst/>
              <a:gdLst/>
              <a:ahLst/>
              <a:cxnLst/>
              <a:rect l="0" t="0" r="0" b="0"/>
              <a:pathLst>
                <a:path w="1919" h="52">
                  <a:moveTo>
                    <a:pt x="0" y="22"/>
                  </a:moveTo>
                  <a:cubicBezTo>
                    <a:pt x="28" y="19"/>
                    <a:pt x="94" y="0"/>
                    <a:pt x="168" y="3"/>
                  </a:cubicBezTo>
                  <a:cubicBezTo>
                    <a:pt x="242" y="6"/>
                    <a:pt x="344" y="40"/>
                    <a:pt x="444" y="41"/>
                  </a:cubicBezTo>
                  <a:cubicBezTo>
                    <a:pt x="544" y="42"/>
                    <a:pt x="661" y="7"/>
                    <a:pt x="768" y="9"/>
                  </a:cubicBezTo>
                  <a:cubicBezTo>
                    <a:pt x="875" y="11"/>
                    <a:pt x="986" y="53"/>
                    <a:pt x="1088" y="53"/>
                  </a:cubicBezTo>
                  <a:cubicBezTo>
                    <a:pt x="1190" y="53"/>
                    <a:pt x="1287" y="8"/>
                    <a:pt x="1381" y="6"/>
                  </a:cubicBezTo>
                  <a:cubicBezTo>
                    <a:pt x="1475" y="4"/>
                    <a:pt x="1560" y="41"/>
                    <a:pt x="1650" y="41"/>
                  </a:cubicBezTo>
                  <a:cubicBezTo>
                    <a:pt x="1740" y="41"/>
                    <a:pt x="1863" y="13"/>
                    <a:pt x="1919" y="6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76" name="任意多边形 11275"/>
            <p:cNvSpPr/>
            <p:nvPr/>
          </p:nvSpPr>
          <p:spPr>
            <a:xfrm>
              <a:off x="3984" y="2155"/>
              <a:ext cx="1775" cy="55"/>
            </a:xfrm>
            <a:custGeom>
              <a:avLst/>
              <a:gdLst/>
              <a:ahLst/>
              <a:cxnLst/>
              <a:rect l="0" t="0" r="0" b="0"/>
              <a:pathLst>
                <a:path w="1775" h="55">
                  <a:moveTo>
                    <a:pt x="0" y="0"/>
                  </a:moveTo>
                  <a:cubicBezTo>
                    <a:pt x="50" y="7"/>
                    <a:pt x="196" y="41"/>
                    <a:pt x="300" y="43"/>
                  </a:cubicBezTo>
                  <a:cubicBezTo>
                    <a:pt x="404" y="45"/>
                    <a:pt x="517" y="9"/>
                    <a:pt x="624" y="11"/>
                  </a:cubicBezTo>
                  <a:cubicBezTo>
                    <a:pt x="731" y="13"/>
                    <a:pt x="842" y="55"/>
                    <a:pt x="944" y="55"/>
                  </a:cubicBezTo>
                  <a:cubicBezTo>
                    <a:pt x="1046" y="55"/>
                    <a:pt x="1143" y="10"/>
                    <a:pt x="1237" y="8"/>
                  </a:cubicBezTo>
                  <a:cubicBezTo>
                    <a:pt x="1331" y="6"/>
                    <a:pt x="1416" y="43"/>
                    <a:pt x="1506" y="43"/>
                  </a:cubicBezTo>
                  <a:cubicBezTo>
                    <a:pt x="1596" y="43"/>
                    <a:pt x="1719" y="15"/>
                    <a:pt x="1775" y="8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77" name="任意多边形 11276"/>
            <p:cNvSpPr/>
            <p:nvPr/>
          </p:nvSpPr>
          <p:spPr>
            <a:xfrm>
              <a:off x="4224" y="2207"/>
              <a:ext cx="1535" cy="49"/>
            </a:xfrm>
            <a:custGeom>
              <a:avLst/>
              <a:gdLst/>
              <a:ahLst/>
              <a:cxnLst/>
              <a:rect l="0" t="0" r="0" b="0"/>
              <a:pathLst>
                <a:path w="1535" h="49">
                  <a:moveTo>
                    <a:pt x="0" y="43"/>
                  </a:moveTo>
                  <a:cubicBezTo>
                    <a:pt x="19" y="43"/>
                    <a:pt x="50" y="49"/>
                    <a:pt x="114" y="43"/>
                  </a:cubicBezTo>
                  <a:cubicBezTo>
                    <a:pt x="178" y="37"/>
                    <a:pt x="286" y="4"/>
                    <a:pt x="384" y="5"/>
                  </a:cubicBezTo>
                  <a:cubicBezTo>
                    <a:pt x="482" y="6"/>
                    <a:pt x="602" y="49"/>
                    <a:pt x="704" y="49"/>
                  </a:cubicBezTo>
                  <a:cubicBezTo>
                    <a:pt x="806" y="49"/>
                    <a:pt x="903" y="4"/>
                    <a:pt x="997" y="2"/>
                  </a:cubicBezTo>
                  <a:cubicBezTo>
                    <a:pt x="1091" y="0"/>
                    <a:pt x="1176" y="37"/>
                    <a:pt x="1266" y="37"/>
                  </a:cubicBezTo>
                  <a:cubicBezTo>
                    <a:pt x="1356" y="37"/>
                    <a:pt x="1479" y="9"/>
                    <a:pt x="1535" y="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278" name="组合 11277"/>
          <p:cNvGrpSpPr/>
          <p:nvPr/>
        </p:nvGrpSpPr>
        <p:grpSpPr>
          <a:xfrm>
            <a:off x="5584300" y="2338908"/>
            <a:ext cx="797916" cy="1257610"/>
            <a:chOff x="3794" y="394"/>
            <a:chExt cx="670" cy="682"/>
          </a:xfrm>
        </p:grpSpPr>
        <p:sp>
          <p:nvSpPr>
            <p:cNvPr id="11279" name="任意多边形 11278"/>
            <p:cNvSpPr/>
            <p:nvPr/>
          </p:nvSpPr>
          <p:spPr>
            <a:xfrm>
              <a:off x="3794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0" name="任意多边形 11279"/>
            <p:cNvSpPr/>
            <p:nvPr/>
          </p:nvSpPr>
          <p:spPr>
            <a:xfrm>
              <a:off x="3890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1" name="任意多边形 11280"/>
            <p:cNvSpPr/>
            <p:nvPr/>
          </p:nvSpPr>
          <p:spPr>
            <a:xfrm>
              <a:off x="3986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2" name="任意多边形 11281"/>
            <p:cNvSpPr/>
            <p:nvPr/>
          </p:nvSpPr>
          <p:spPr>
            <a:xfrm>
              <a:off x="4082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3" name="任意多边形 11282"/>
            <p:cNvSpPr/>
            <p:nvPr/>
          </p:nvSpPr>
          <p:spPr>
            <a:xfrm>
              <a:off x="4178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4" name="任意多边形 11283"/>
            <p:cNvSpPr/>
            <p:nvPr/>
          </p:nvSpPr>
          <p:spPr>
            <a:xfrm>
              <a:off x="4274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5" name="任意多边形 11284"/>
            <p:cNvSpPr/>
            <p:nvPr/>
          </p:nvSpPr>
          <p:spPr>
            <a:xfrm>
              <a:off x="4370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286" name="组合 11285"/>
          <p:cNvGrpSpPr/>
          <p:nvPr/>
        </p:nvGrpSpPr>
        <p:grpSpPr>
          <a:xfrm>
            <a:off x="5469972" y="3082042"/>
            <a:ext cx="2396129" cy="514477"/>
            <a:chOff x="3698" y="1324"/>
            <a:chExt cx="2012" cy="692"/>
          </a:xfrm>
        </p:grpSpPr>
        <p:sp>
          <p:nvSpPr>
            <p:cNvPr id="11287" name="任意多边形 11286"/>
            <p:cNvSpPr/>
            <p:nvPr/>
          </p:nvSpPr>
          <p:spPr>
            <a:xfrm>
              <a:off x="369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8" name="任意多边形 11287"/>
            <p:cNvSpPr/>
            <p:nvPr/>
          </p:nvSpPr>
          <p:spPr>
            <a:xfrm>
              <a:off x="379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89" name="任意多边形 11288"/>
            <p:cNvSpPr/>
            <p:nvPr/>
          </p:nvSpPr>
          <p:spPr>
            <a:xfrm>
              <a:off x="389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0" name="任意多边形 11289"/>
            <p:cNvSpPr/>
            <p:nvPr/>
          </p:nvSpPr>
          <p:spPr>
            <a:xfrm>
              <a:off x="398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1" name="任意多边形 11290"/>
            <p:cNvSpPr/>
            <p:nvPr/>
          </p:nvSpPr>
          <p:spPr>
            <a:xfrm>
              <a:off x="408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2" name="任意多边形 11291"/>
            <p:cNvSpPr/>
            <p:nvPr/>
          </p:nvSpPr>
          <p:spPr>
            <a:xfrm>
              <a:off x="417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3" name="任意多边形 11292"/>
            <p:cNvSpPr/>
            <p:nvPr/>
          </p:nvSpPr>
          <p:spPr>
            <a:xfrm>
              <a:off x="427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4" name="任意多边形 11293"/>
            <p:cNvSpPr/>
            <p:nvPr/>
          </p:nvSpPr>
          <p:spPr>
            <a:xfrm>
              <a:off x="437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5" name="任意多边形 11294"/>
            <p:cNvSpPr/>
            <p:nvPr/>
          </p:nvSpPr>
          <p:spPr>
            <a:xfrm>
              <a:off x="446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6" name="任意多边形 11295"/>
            <p:cNvSpPr/>
            <p:nvPr/>
          </p:nvSpPr>
          <p:spPr>
            <a:xfrm>
              <a:off x="456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7" name="任意多边形 11296"/>
            <p:cNvSpPr/>
            <p:nvPr/>
          </p:nvSpPr>
          <p:spPr>
            <a:xfrm>
              <a:off x="465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8" name="任意多边形 11297"/>
            <p:cNvSpPr/>
            <p:nvPr/>
          </p:nvSpPr>
          <p:spPr>
            <a:xfrm>
              <a:off x="475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299" name="任意多边形 11298"/>
            <p:cNvSpPr/>
            <p:nvPr/>
          </p:nvSpPr>
          <p:spPr>
            <a:xfrm>
              <a:off x="485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0" name="任意多边形 11299"/>
            <p:cNvSpPr/>
            <p:nvPr/>
          </p:nvSpPr>
          <p:spPr>
            <a:xfrm>
              <a:off x="4946" y="132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1" name="任意多边形 11300"/>
            <p:cNvSpPr/>
            <p:nvPr/>
          </p:nvSpPr>
          <p:spPr>
            <a:xfrm>
              <a:off x="504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2" name="任意多边形 11301"/>
            <p:cNvSpPr/>
            <p:nvPr/>
          </p:nvSpPr>
          <p:spPr>
            <a:xfrm>
              <a:off x="513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3" name="任意多边形 11302"/>
            <p:cNvSpPr/>
            <p:nvPr/>
          </p:nvSpPr>
          <p:spPr>
            <a:xfrm>
              <a:off x="523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4" name="任意多边形 11303"/>
            <p:cNvSpPr/>
            <p:nvPr/>
          </p:nvSpPr>
          <p:spPr>
            <a:xfrm>
              <a:off x="532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5" name="任意多边形 11304"/>
            <p:cNvSpPr/>
            <p:nvPr/>
          </p:nvSpPr>
          <p:spPr>
            <a:xfrm>
              <a:off x="542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6" name="任意多边形 11305"/>
            <p:cNvSpPr/>
            <p:nvPr/>
          </p:nvSpPr>
          <p:spPr>
            <a:xfrm>
              <a:off x="552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07" name="任意多边形 11306"/>
            <p:cNvSpPr/>
            <p:nvPr/>
          </p:nvSpPr>
          <p:spPr>
            <a:xfrm>
              <a:off x="561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308" name="组合 11307"/>
          <p:cNvGrpSpPr/>
          <p:nvPr/>
        </p:nvGrpSpPr>
        <p:grpSpPr>
          <a:xfrm>
            <a:off x="5472354" y="3082042"/>
            <a:ext cx="2396129" cy="514477"/>
            <a:chOff x="3698" y="1324"/>
            <a:chExt cx="2012" cy="692"/>
          </a:xfrm>
        </p:grpSpPr>
        <p:sp>
          <p:nvSpPr>
            <p:cNvPr id="11309" name="任意多边形 11308"/>
            <p:cNvSpPr/>
            <p:nvPr/>
          </p:nvSpPr>
          <p:spPr>
            <a:xfrm>
              <a:off x="369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0" name="任意多边形 11309"/>
            <p:cNvSpPr/>
            <p:nvPr/>
          </p:nvSpPr>
          <p:spPr>
            <a:xfrm>
              <a:off x="379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1" name="任意多边形 11310"/>
            <p:cNvSpPr/>
            <p:nvPr/>
          </p:nvSpPr>
          <p:spPr>
            <a:xfrm>
              <a:off x="389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2" name="任意多边形 11311"/>
            <p:cNvSpPr/>
            <p:nvPr/>
          </p:nvSpPr>
          <p:spPr>
            <a:xfrm>
              <a:off x="398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3" name="任意多边形 11312"/>
            <p:cNvSpPr/>
            <p:nvPr/>
          </p:nvSpPr>
          <p:spPr>
            <a:xfrm>
              <a:off x="408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4" name="任意多边形 11313"/>
            <p:cNvSpPr/>
            <p:nvPr/>
          </p:nvSpPr>
          <p:spPr>
            <a:xfrm>
              <a:off x="417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5" name="任意多边形 11314"/>
            <p:cNvSpPr/>
            <p:nvPr/>
          </p:nvSpPr>
          <p:spPr>
            <a:xfrm>
              <a:off x="427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6" name="任意多边形 11315"/>
            <p:cNvSpPr/>
            <p:nvPr/>
          </p:nvSpPr>
          <p:spPr>
            <a:xfrm>
              <a:off x="437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7" name="任意多边形 11316"/>
            <p:cNvSpPr/>
            <p:nvPr/>
          </p:nvSpPr>
          <p:spPr>
            <a:xfrm>
              <a:off x="446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8" name="任意多边形 11317"/>
            <p:cNvSpPr/>
            <p:nvPr/>
          </p:nvSpPr>
          <p:spPr>
            <a:xfrm>
              <a:off x="456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19" name="任意多边形 11318"/>
            <p:cNvSpPr/>
            <p:nvPr/>
          </p:nvSpPr>
          <p:spPr>
            <a:xfrm>
              <a:off x="465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0" name="任意多边形 11319"/>
            <p:cNvSpPr/>
            <p:nvPr/>
          </p:nvSpPr>
          <p:spPr>
            <a:xfrm>
              <a:off x="475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1" name="任意多边形 11320"/>
            <p:cNvSpPr/>
            <p:nvPr/>
          </p:nvSpPr>
          <p:spPr>
            <a:xfrm>
              <a:off x="485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2" name="任意多边形 11321"/>
            <p:cNvSpPr/>
            <p:nvPr/>
          </p:nvSpPr>
          <p:spPr>
            <a:xfrm>
              <a:off x="4946" y="132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3" name="任意多边形 11322"/>
            <p:cNvSpPr/>
            <p:nvPr/>
          </p:nvSpPr>
          <p:spPr>
            <a:xfrm>
              <a:off x="504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4" name="任意多边形 11323"/>
            <p:cNvSpPr/>
            <p:nvPr/>
          </p:nvSpPr>
          <p:spPr>
            <a:xfrm>
              <a:off x="513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5" name="任意多边形 11324"/>
            <p:cNvSpPr/>
            <p:nvPr/>
          </p:nvSpPr>
          <p:spPr>
            <a:xfrm>
              <a:off x="5232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6" name="任意多边形 11325"/>
            <p:cNvSpPr/>
            <p:nvPr/>
          </p:nvSpPr>
          <p:spPr>
            <a:xfrm>
              <a:off x="5328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7" name="任意多边形 11326"/>
            <p:cNvSpPr/>
            <p:nvPr/>
          </p:nvSpPr>
          <p:spPr>
            <a:xfrm>
              <a:off x="5424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8" name="任意多边形 11327"/>
            <p:cNvSpPr/>
            <p:nvPr/>
          </p:nvSpPr>
          <p:spPr>
            <a:xfrm>
              <a:off x="5520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29" name="任意多边形 11328"/>
            <p:cNvSpPr/>
            <p:nvPr/>
          </p:nvSpPr>
          <p:spPr>
            <a:xfrm>
              <a:off x="5616" y="133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330" name="组合 11329"/>
          <p:cNvGrpSpPr/>
          <p:nvPr/>
        </p:nvGrpSpPr>
        <p:grpSpPr>
          <a:xfrm>
            <a:off x="5581918" y="2338908"/>
            <a:ext cx="797916" cy="1257610"/>
            <a:chOff x="3794" y="394"/>
            <a:chExt cx="670" cy="682"/>
          </a:xfrm>
        </p:grpSpPr>
        <p:sp>
          <p:nvSpPr>
            <p:cNvPr id="11331" name="任意多边形 11330"/>
            <p:cNvSpPr/>
            <p:nvPr/>
          </p:nvSpPr>
          <p:spPr>
            <a:xfrm>
              <a:off x="3794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2" name="任意多边形 11331"/>
            <p:cNvSpPr/>
            <p:nvPr/>
          </p:nvSpPr>
          <p:spPr>
            <a:xfrm>
              <a:off x="3890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3" name="任意多边形 11332"/>
            <p:cNvSpPr/>
            <p:nvPr/>
          </p:nvSpPr>
          <p:spPr>
            <a:xfrm>
              <a:off x="3986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4" name="任意多边形 11333"/>
            <p:cNvSpPr/>
            <p:nvPr/>
          </p:nvSpPr>
          <p:spPr>
            <a:xfrm>
              <a:off x="4082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5" name="任意多边形 11334"/>
            <p:cNvSpPr/>
            <p:nvPr/>
          </p:nvSpPr>
          <p:spPr>
            <a:xfrm>
              <a:off x="4178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6" name="任意多边形 11335"/>
            <p:cNvSpPr/>
            <p:nvPr/>
          </p:nvSpPr>
          <p:spPr>
            <a:xfrm>
              <a:off x="4274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337" name="任意多边形 11336"/>
            <p:cNvSpPr/>
            <p:nvPr/>
          </p:nvSpPr>
          <p:spPr>
            <a:xfrm>
              <a:off x="4370" y="394"/>
              <a:ext cx="94" cy="682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338" name="云形标注 11337"/>
          <p:cNvSpPr/>
          <p:nvPr/>
        </p:nvSpPr>
        <p:spPr>
          <a:xfrm>
            <a:off x="5524754" y="2053088"/>
            <a:ext cx="1143282" cy="285821"/>
          </a:xfrm>
          <a:prstGeom prst="cloudCallout">
            <a:avLst>
              <a:gd name="adj1" fmla="val -32602"/>
              <a:gd name="adj2" fmla="val 2708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/>
            </a:endParaRPr>
          </a:p>
        </p:txBody>
      </p:sp>
      <p:sp>
        <p:nvSpPr>
          <p:cNvPr id="11339" name="云形标注 11338"/>
          <p:cNvSpPr/>
          <p:nvPr/>
        </p:nvSpPr>
        <p:spPr>
          <a:xfrm>
            <a:off x="5524754" y="2053088"/>
            <a:ext cx="1314775" cy="285821"/>
          </a:xfrm>
          <a:prstGeom prst="cloudCallout">
            <a:avLst>
              <a:gd name="adj1" fmla="val -34875"/>
              <a:gd name="adj2" fmla="val 2708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340" name="云形标注 11339"/>
          <p:cNvSpPr/>
          <p:nvPr/>
        </p:nvSpPr>
        <p:spPr>
          <a:xfrm>
            <a:off x="5524754" y="2053088"/>
            <a:ext cx="1600595" cy="285821"/>
          </a:xfrm>
          <a:prstGeom prst="cloudCallout">
            <a:avLst>
              <a:gd name="adj1" fmla="val -37574"/>
              <a:gd name="adj2" fmla="val 2708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341" name="云形标注 11340"/>
          <p:cNvSpPr/>
          <p:nvPr/>
        </p:nvSpPr>
        <p:spPr>
          <a:xfrm rot="166961">
            <a:off x="5524754" y="2053088"/>
            <a:ext cx="2000744" cy="285821"/>
          </a:xfrm>
          <a:prstGeom prst="cloudCallout">
            <a:avLst>
              <a:gd name="adj1" fmla="val -40060"/>
              <a:gd name="adj2" fmla="val 2708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342" name="云形标注 11341"/>
          <p:cNvSpPr/>
          <p:nvPr/>
        </p:nvSpPr>
        <p:spPr>
          <a:xfrm rot="154323">
            <a:off x="5524754" y="2053088"/>
            <a:ext cx="2400893" cy="342985"/>
          </a:xfrm>
          <a:prstGeom prst="cloudCallout">
            <a:avLst>
              <a:gd name="adj1" fmla="val -41718"/>
              <a:gd name="adj2" fmla="val 3090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grpSp>
        <p:nvGrpSpPr>
          <p:cNvPr id="11343" name="组合 11342"/>
          <p:cNvGrpSpPr/>
          <p:nvPr/>
        </p:nvGrpSpPr>
        <p:grpSpPr>
          <a:xfrm>
            <a:off x="6953857" y="2338908"/>
            <a:ext cx="857462" cy="1314775"/>
            <a:chOff x="4944" y="960"/>
            <a:chExt cx="720" cy="1104"/>
          </a:xfrm>
        </p:grpSpPr>
        <p:sp>
          <p:nvSpPr>
            <p:cNvPr id="11344" name="直接连接符 11343"/>
            <p:cNvSpPr/>
            <p:nvPr/>
          </p:nvSpPr>
          <p:spPr>
            <a:xfrm>
              <a:off x="4944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5" name="直接连接符 11344"/>
            <p:cNvSpPr/>
            <p:nvPr/>
          </p:nvSpPr>
          <p:spPr>
            <a:xfrm>
              <a:off x="4992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6" name="直接连接符 11345"/>
            <p:cNvSpPr/>
            <p:nvPr/>
          </p:nvSpPr>
          <p:spPr>
            <a:xfrm>
              <a:off x="5040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7" name="直接连接符 11346"/>
            <p:cNvSpPr/>
            <p:nvPr/>
          </p:nvSpPr>
          <p:spPr>
            <a:xfrm>
              <a:off x="5088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8" name="直接连接符 11347"/>
            <p:cNvSpPr/>
            <p:nvPr/>
          </p:nvSpPr>
          <p:spPr>
            <a:xfrm>
              <a:off x="5184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49" name="直接连接符 11348"/>
            <p:cNvSpPr/>
            <p:nvPr/>
          </p:nvSpPr>
          <p:spPr>
            <a:xfrm>
              <a:off x="5280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0" name="直接连接符 11349"/>
            <p:cNvSpPr/>
            <p:nvPr/>
          </p:nvSpPr>
          <p:spPr>
            <a:xfrm>
              <a:off x="5376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1" name="直接连接符 11350"/>
            <p:cNvSpPr/>
            <p:nvPr/>
          </p:nvSpPr>
          <p:spPr>
            <a:xfrm>
              <a:off x="5472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2" name="直接连接符 11351"/>
            <p:cNvSpPr/>
            <p:nvPr/>
          </p:nvSpPr>
          <p:spPr>
            <a:xfrm>
              <a:off x="5568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3" name="直接连接符 11352"/>
            <p:cNvSpPr/>
            <p:nvPr/>
          </p:nvSpPr>
          <p:spPr>
            <a:xfrm>
              <a:off x="5136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4" name="直接连接符 11353"/>
            <p:cNvSpPr/>
            <p:nvPr/>
          </p:nvSpPr>
          <p:spPr>
            <a:xfrm>
              <a:off x="5232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5" name="直接连接符 11354"/>
            <p:cNvSpPr/>
            <p:nvPr/>
          </p:nvSpPr>
          <p:spPr>
            <a:xfrm>
              <a:off x="5328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6" name="直接连接符 11355"/>
            <p:cNvSpPr/>
            <p:nvPr/>
          </p:nvSpPr>
          <p:spPr>
            <a:xfrm>
              <a:off x="5424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57" name="直接连接符 11356"/>
            <p:cNvSpPr/>
            <p:nvPr/>
          </p:nvSpPr>
          <p:spPr>
            <a:xfrm>
              <a:off x="5520" y="960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358" name="组合 11357"/>
          <p:cNvGrpSpPr/>
          <p:nvPr/>
        </p:nvGrpSpPr>
        <p:grpSpPr>
          <a:xfrm>
            <a:off x="7080857" y="2465908"/>
            <a:ext cx="857462" cy="1314775"/>
            <a:chOff x="4944" y="960"/>
            <a:chExt cx="720" cy="1104"/>
          </a:xfrm>
        </p:grpSpPr>
        <p:sp>
          <p:nvSpPr>
            <p:cNvPr id="11359" name="直接连接符 11358"/>
            <p:cNvSpPr/>
            <p:nvPr/>
          </p:nvSpPr>
          <p:spPr>
            <a:xfrm>
              <a:off x="4944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0" name="直接连接符 11359"/>
            <p:cNvSpPr/>
            <p:nvPr/>
          </p:nvSpPr>
          <p:spPr>
            <a:xfrm>
              <a:off x="4992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1" name="直接连接符 11360"/>
            <p:cNvSpPr/>
            <p:nvPr/>
          </p:nvSpPr>
          <p:spPr>
            <a:xfrm>
              <a:off x="5040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2" name="直接连接符 11361"/>
            <p:cNvSpPr/>
            <p:nvPr/>
          </p:nvSpPr>
          <p:spPr>
            <a:xfrm>
              <a:off x="5088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3" name="直接连接符 11362"/>
            <p:cNvSpPr/>
            <p:nvPr/>
          </p:nvSpPr>
          <p:spPr>
            <a:xfrm>
              <a:off x="5184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4" name="直接连接符 11363"/>
            <p:cNvSpPr/>
            <p:nvPr/>
          </p:nvSpPr>
          <p:spPr>
            <a:xfrm>
              <a:off x="5280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5" name="直接连接符 11364"/>
            <p:cNvSpPr/>
            <p:nvPr/>
          </p:nvSpPr>
          <p:spPr>
            <a:xfrm>
              <a:off x="5376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6" name="直接连接符 11365"/>
            <p:cNvSpPr/>
            <p:nvPr/>
          </p:nvSpPr>
          <p:spPr>
            <a:xfrm>
              <a:off x="5472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7" name="直接连接符 11366"/>
            <p:cNvSpPr/>
            <p:nvPr/>
          </p:nvSpPr>
          <p:spPr>
            <a:xfrm>
              <a:off x="5568" y="1056"/>
              <a:ext cx="96" cy="960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8" name="直接连接符 11367"/>
            <p:cNvSpPr/>
            <p:nvPr/>
          </p:nvSpPr>
          <p:spPr>
            <a:xfrm>
              <a:off x="5136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69" name="直接连接符 11368"/>
            <p:cNvSpPr/>
            <p:nvPr/>
          </p:nvSpPr>
          <p:spPr>
            <a:xfrm>
              <a:off x="5232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70" name="直接连接符 11369"/>
            <p:cNvSpPr/>
            <p:nvPr/>
          </p:nvSpPr>
          <p:spPr>
            <a:xfrm>
              <a:off x="5328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71" name="直接连接符 11370"/>
            <p:cNvSpPr/>
            <p:nvPr/>
          </p:nvSpPr>
          <p:spPr>
            <a:xfrm>
              <a:off x="5424" y="1008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372" name="直接连接符 11371"/>
            <p:cNvSpPr/>
            <p:nvPr/>
          </p:nvSpPr>
          <p:spPr>
            <a:xfrm>
              <a:off x="5520" y="960"/>
              <a:ext cx="96" cy="1056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1373" name="云形标注 11372"/>
          <p:cNvSpPr/>
          <p:nvPr/>
        </p:nvSpPr>
        <p:spPr>
          <a:xfrm rot="154323">
            <a:off x="3409682" y="1938760"/>
            <a:ext cx="2400893" cy="342985"/>
          </a:xfrm>
          <a:prstGeom prst="cloudCallout">
            <a:avLst>
              <a:gd name="adj1" fmla="val -41718"/>
              <a:gd name="adj2" fmla="val 30903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grpSp>
        <p:nvGrpSpPr>
          <p:cNvPr id="11374" name="组合 11373"/>
          <p:cNvGrpSpPr/>
          <p:nvPr/>
        </p:nvGrpSpPr>
        <p:grpSpPr>
          <a:xfrm>
            <a:off x="1123117" y="2508019"/>
            <a:ext cx="4008633" cy="952735"/>
            <a:chOff x="48" y="1102"/>
            <a:chExt cx="3366" cy="800"/>
          </a:xfrm>
        </p:grpSpPr>
        <p:grpSp>
          <p:nvGrpSpPr>
            <p:cNvPr id="11375" name="组合 11374"/>
            <p:cNvGrpSpPr/>
            <p:nvPr/>
          </p:nvGrpSpPr>
          <p:grpSpPr>
            <a:xfrm>
              <a:off x="1500" y="1102"/>
              <a:ext cx="1914" cy="800"/>
              <a:chOff x="1500" y="1102"/>
              <a:chExt cx="1914" cy="800"/>
            </a:xfrm>
          </p:grpSpPr>
          <p:grpSp>
            <p:nvGrpSpPr>
              <p:cNvPr id="11376" name="组合 11375"/>
              <p:cNvGrpSpPr/>
              <p:nvPr/>
            </p:nvGrpSpPr>
            <p:grpSpPr>
              <a:xfrm>
                <a:off x="1848" y="1102"/>
                <a:ext cx="1356" cy="650"/>
                <a:chOff x="1848" y="1102"/>
                <a:chExt cx="1356" cy="650"/>
              </a:xfrm>
            </p:grpSpPr>
            <p:sp>
              <p:nvSpPr>
                <p:cNvPr id="11377" name="任意多边形 11376"/>
                <p:cNvSpPr/>
                <p:nvPr/>
              </p:nvSpPr>
              <p:spPr>
                <a:xfrm>
                  <a:off x="1848" y="1102"/>
                  <a:ext cx="1356" cy="65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356" h="650">
                      <a:moveTo>
                        <a:pt x="0" y="494"/>
                      </a:moveTo>
                      <a:cubicBezTo>
                        <a:pt x="26" y="466"/>
                        <a:pt x="108" y="354"/>
                        <a:pt x="156" y="326"/>
                      </a:cubicBezTo>
                      <a:cubicBezTo>
                        <a:pt x="204" y="298"/>
                        <a:pt x="236" y="358"/>
                        <a:pt x="288" y="326"/>
                      </a:cubicBezTo>
                      <a:cubicBezTo>
                        <a:pt x="340" y="294"/>
                        <a:pt x="426" y="174"/>
                        <a:pt x="468" y="134"/>
                      </a:cubicBezTo>
                      <a:cubicBezTo>
                        <a:pt x="510" y="94"/>
                        <a:pt x="510" y="108"/>
                        <a:pt x="540" y="86"/>
                      </a:cubicBezTo>
                      <a:cubicBezTo>
                        <a:pt x="570" y="64"/>
                        <a:pt x="618" y="4"/>
                        <a:pt x="648" y="2"/>
                      </a:cubicBezTo>
                      <a:cubicBezTo>
                        <a:pt x="678" y="0"/>
                        <a:pt x="690" y="42"/>
                        <a:pt x="720" y="74"/>
                      </a:cubicBezTo>
                      <a:cubicBezTo>
                        <a:pt x="750" y="106"/>
                        <a:pt x="778" y="160"/>
                        <a:pt x="828" y="194"/>
                      </a:cubicBezTo>
                      <a:cubicBezTo>
                        <a:pt x="878" y="228"/>
                        <a:pt x="932" y="202"/>
                        <a:pt x="1020" y="278"/>
                      </a:cubicBezTo>
                      <a:cubicBezTo>
                        <a:pt x="1108" y="354"/>
                        <a:pt x="1286" y="573"/>
                        <a:pt x="1356" y="65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378" name="任意多边形 11377"/>
                <p:cNvSpPr/>
                <p:nvPr/>
              </p:nvSpPr>
              <p:spPr>
                <a:xfrm>
                  <a:off x="2292" y="1116"/>
                  <a:ext cx="204" cy="31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04" h="312">
                      <a:moveTo>
                        <a:pt x="204" y="0"/>
                      </a:moveTo>
                      <a:cubicBezTo>
                        <a:pt x="200" y="14"/>
                        <a:pt x="183" y="62"/>
                        <a:pt x="180" y="84"/>
                      </a:cubicBezTo>
                      <a:cubicBezTo>
                        <a:pt x="177" y="106"/>
                        <a:pt x="190" y="102"/>
                        <a:pt x="186" y="132"/>
                      </a:cubicBezTo>
                      <a:cubicBezTo>
                        <a:pt x="182" y="162"/>
                        <a:pt x="159" y="257"/>
                        <a:pt x="156" y="264"/>
                      </a:cubicBezTo>
                      <a:cubicBezTo>
                        <a:pt x="153" y="271"/>
                        <a:pt x="194" y="166"/>
                        <a:pt x="168" y="174"/>
                      </a:cubicBezTo>
                      <a:cubicBezTo>
                        <a:pt x="142" y="182"/>
                        <a:pt x="35" y="283"/>
                        <a:pt x="0" y="312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379" name="组合 11378"/>
              <p:cNvGrpSpPr/>
              <p:nvPr/>
            </p:nvGrpSpPr>
            <p:grpSpPr>
              <a:xfrm>
                <a:off x="1500" y="1140"/>
                <a:ext cx="744" cy="492"/>
                <a:chOff x="1500" y="1140"/>
                <a:chExt cx="744" cy="492"/>
              </a:xfrm>
            </p:grpSpPr>
            <p:sp>
              <p:nvSpPr>
                <p:cNvPr id="11380" name="任意多边形 11379"/>
                <p:cNvSpPr/>
                <p:nvPr/>
              </p:nvSpPr>
              <p:spPr>
                <a:xfrm>
                  <a:off x="1500" y="1140"/>
                  <a:ext cx="744" cy="4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744" h="492">
                      <a:moveTo>
                        <a:pt x="0" y="492"/>
                      </a:moveTo>
                      <a:cubicBezTo>
                        <a:pt x="24" y="484"/>
                        <a:pt x="102" y="474"/>
                        <a:pt x="144" y="444"/>
                      </a:cubicBezTo>
                      <a:cubicBezTo>
                        <a:pt x="186" y="414"/>
                        <a:pt x="222" y="336"/>
                        <a:pt x="252" y="312"/>
                      </a:cubicBezTo>
                      <a:cubicBezTo>
                        <a:pt x="282" y="288"/>
                        <a:pt x="292" y="326"/>
                        <a:pt x="324" y="300"/>
                      </a:cubicBezTo>
                      <a:cubicBezTo>
                        <a:pt x="356" y="274"/>
                        <a:pt x="404" y="204"/>
                        <a:pt x="444" y="156"/>
                      </a:cubicBezTo>
                      <a:cubicBezTo>
                        <a:pt x="484" y="108"/>
                        <a:pt x="528" y="24"/>
                        <a:pt x="564" y="12"/>
                      </a:cubicBezTo>
                      <a:cubicBezTo>
                        <a:pt x="600" y="0"/>
                        <a:pt x="630" y="68"/>
                        <a:pt x="660" y="84"/>
                      </a:cubicBezTo>
                      <a:cubicBezTo>
                        <a:pt x="690" y="100"/>
                        <a:pt x="727" y="103"/>
                        <a:pt x="744" y="10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381" name="任意多边形 11380"/>
                <p:cNvSpPr/>
                <p:nvPr/>
              </p:nvSpPr>
              <p:spPr>
                <a:xfrm>
                  <a:off x="1968" y="1152"/>
                  <a:ext cx="96" cy="2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6" h="240">
                      <a:moveTo>
                        <a:pt x="96" y="0"/>
                      </a:moveTo>
                      <a:cubicBezTo>
                        <a:pt x="94" y="25"/>
                        <a:pt x="84" y="117"/>
                        <a:pt x="84" y="150"/>
                      </a:cubicBezTo>
                      <a:cubicBezTo>
                        <a:pt x="84" y="183"/>
                        <a:pt x="96" y="203"/>
                        <a:pt x="96" y="198"/>
                      </a:cubicBezTo>
                      <a:cubicBezTo>
                        <a:pt x="96" y="193"/>
                        <a:pt x="92" y="123"/>
                        <a:pt x="84" y="120"/>
                      </a:cubicBezTo>
                      <a:cubicBezTo>
                        <a:pt x="76" y="117"/>
                        <a:pt x="62" y="160"/>
                        <a:pt x="48" y="180"/>
                      </a:cubicBezTo>
                      <a:cubicBezTo>
                        <a:pt x="34" y="200"/>
                        <a:pt x="10" y="228"/>
                        <a:pt x="0" y="2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382" name="组合 11381"/>
              <p:cNvGrpSpPr/>
              <p:nvPr/>
            </p:nvGrpSpPr>
            <p:grpSpPr>
              <a:xfrm>
                <a:off x="2478" y="1431"/>
                <a:ext cx="936" cy="471"/>
                <a:chOff x="2478" y="1431"/>
                <a:chExt cx="936" cy="471"/>
              </a:xfrm>
            </p:grpSpPr>
            <p:sp>
              <p:nvSpPr>
                <p:cNvPr id="11383" name="任意多边形 11382"/>
                <p:cNvSpPr/>
                <p:nvPr/>
              </p:nvSpPr>
              <p:spPr>
                <a:xfrm>
                  <a:off x="2478" y="1431"/>
                  <a:ext cx="936" cy="471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936" h="471">
                      <a:moveTo>
                        <a:pt x="0" y="165"/>
                      </a:moveTo>
                      <a:cubicBezTo>
                        <a:pt x="19" y="152"/>
                        <a:pt x="77" y="112"/>
                        <a:pt x="114" y="87"/>
                      </a:cubicBezTo>
                      <a:cubicBezTo>
                        <a:pt x="151" y="62"/>
                        <a:pt x="170" y="0"/>
                        <a:pt x="222" y="15"/>
                      </a:cubicBezTo>
                      <a:cubicBezTo>
                        <a:pt x="274" y="30"/>
                        <a:pt x="307" y="101"/>
                        <a:pt x="426" y="177"/>
                      </a:cubicBezTo>
                      <a:cubicBezTo>
                        <a:pt x="545" y="253"/>
                        <a:pt x="830" y="410"/>
                        <a:pt x="936" y="471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  <p:sp>
              <p:nvSpPr>
                <p:cNvPr id="11384" name="任意多边形 11383"/>
                <p:cNvSpPr/>
                <p:nvPr/>
              </p:nvSpPr>
              <p:spPr>
                <a:xfrm rot="453479">
                  <a:off x="2632" y="1440"/>
                  <a:ext cx="56" cy="19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6" h="144">
                      <a:moveTo>
                        <a:pt x="48" y="0"/>
                      </a:moveTo>
                      <a:cubicBezTo>
                        <a:pt x="52" y="36"/>
                        <a:pt x="56" y="72"/>
                        <a:pt x="48" y="96"/>
                      </a:cubicBezTo>
                      <a:cubicBezTo>
                        <a:pt x="40" y="120"/>
                        <a:pt x="20" y="132"/>
                        <a:pt x="0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CC33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</p:grpSp>
        <p:grpSp>
          <p:nvGrpSpPr>
            <p:cNvPr id="11385" name="组合 11384"/>
            <p:cNvGrpSpPr/>
            <p:nvPr/>
          </p:nvGrpSpPr>
          <p:grpSpPr>
            <a:xfrm>
              <a:off x="48" y="1536"/>
              <a:ext cx="2736" cy="348"/>
              <a:chOff x="48" y="1536"/>
              <a:chExt cx="2736" cy="348"/>
            </a:xfrm>
          </p:grpSpPr>
          <p:grpSp>
            <p:nvGrpSpPr>
              <p:cNvPr id="11386" name="组合 11385"/>
              <p:cNvGrpSpPr/>
              <p:nvPr/>
            </p:nvGrpSpPr>
            <p:grpSpPr>
              <a:xfrm>
                <a:off x="1728" y="1536"/>
                <a:ext cx="96" cy="192"/>
                <a:chOff x="1200" y="864"/>
                <a:chExt cx="576" cy="912"/>
              </a:xfrm>
            </p:grpSpPr>
            <p:grpSp>
              <p:nvGrpSpPr>
                <p:cNvPr id="11387" name="组合 1138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388" name="闪电形 1138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389" name="任意多边形 1138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390" name="等腰三角形 1138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391" name="组合 11390"/>
              <p:cNvGrpSpPr/>
              <p:nvPr/>
            </p:nvGrpSpPr>
            <p:grpSpPr>
              <a:xfrm>
                <a:off x="1824" y="1536"/>
                <a:ext cx="96" cy="192"/>
                <a:chOff x="1200" y="864"/>
                <a:chExt cx="576" cy="912"/>
              </a:xfrm>
            </p:grpSpPr>
            <p:grpSp>
              <p:nvGrpSpPr>
                <p:cNvPr id="11392" name="组合 1139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393" name="闪电形 1139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394" name="任意多边形 1139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395" name="等腰三角形 1139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396" name="组合 11395"/>
              <p:cNvGrpSpPr/>
              <p:nvPr/>
            </p:nvGrpSpPr>
            <p:grpSpPr>
              <a:xfrm>
                <a:off x="1920" y="1536"/>
                <a:ext cx="96" cy="192"/>
                <a:chOff x="1200" y="864"/>
                <a:chExt cx="576" cy="912"/>
              </a:xfrm>
            </p:grpSpPr>
            <p:grpSp>
              <p:nvGrpSpPr>
                <p:cNvPr id="11397" name="组合 1139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398" name="闪电形 1139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399" name="任意多边形 1139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00" name="等腰三角形 1139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01" name="组合 11400"/>
              <p:cNvGrpSpPr/>
              <p:nvPr/>
            </p:nvGrpSpPr>
            <p:grpSpPr>
              <a:xfrm>
                <a:off x="2016" y="1536"/>
                <a:ext cx="96" cy="192"/>
                <a:chOff x="1200" y="864"/>
                <a:chExt cx="576" cy="912"/>
              </a:xfrm>
            </p:grpSpPr>
            <p:grpSp>
              <p:nvGrpSpPr>
                <p:cNvPr id="11402" name="组合 1140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03" name="闪电形 1140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04" name="任意多边形 1140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05" name="等腰三角形 1140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06" name="组合 11405"/>
              <p:cNvGrpSpPr/>
              <p:nvPr/>
            </p:nvGrpSpPr>
            <p:grpSpPr>
              <a:xfrm>
                <a:off x="2112" y="1542"/>
                <a:ext cx="96" cy="192"/>
                <a:chOff x="1200" y="864"/>
                <a:chExt cx="576" cy="912"/>
              </a:xfrm>
            </p:grpSpPr>
            <p:grpSp>
              <p:nvGrpSpPr>
                <p:cNvPr id="11407" name="组合 1140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08" name="闪电形 1140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09" name="任意多边形 1140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10" name="等腰三角形 1140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11" name="组合 11410"/>
              <p:cNvGrpSpPr/>
              <p:nvPr/>
            </p:nvGrpSpPr>
            <p:grpSpPr>
              <a:xfrm>
                <a:off x="2208" y="1548"/>
                <a:ext cx="96" cy="192"/>
                <a:chOff x="1200" y="864"/>
                <a:chExt cx="576" cy="912"/>
              </a:xfrm>
            </p:grpSpPr>
            <p:grpSp>
              <p:nvGrpSpPr>
                <p:cNvPr id="11412" name="组合 1141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13" name="闪电形 1141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14" name="任意多边形 1141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15" name="等腰三角形 1141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16" name="组合 11415"/>
              <p:cNvGrpSpPr/>
              <p:nvPr/>
            </p:nvGrpSpPr>
            <p:grpSpPr>
              <a:xfrm>
                <a:off x="2304" y="1560"/>
                <a:ext cx="96" cy="192"/>
                <a:chOff x="1200" y="864"/>
                <a:chExt cx="576" cy="912"/>
              </a:xfrm>
            </p:grpSpPr>
            <p:grpSp>
              <p:nvGrpSpPr>
                <p:cNvPr id="11417" name="组合 1141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18" name="闪电形 1141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19" name="任意多边形 1141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20" name="等腰三角形 1141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21" name="组合 11420"/>
              <p:cNvGrpSpPr/>
              <p:nvPr/>
            </p:nvGrpSpPr>
            <p:grpSpPr>
              <a:xfrm>
                <a:off x="2400" y="1572"/>
                <a:ext cx="96" cy="192"/>
                <a:chOff x="1200" y="864"/>
                <a:chExt cx="576" cy="912"/>
              </a:xfrm>
            </p:grpSpPr>
            <p:grpSp>
              <p:nvGrpSpPr>
                <p:cNvPr id="11422" name="组合 1142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23" name="闪电形 1142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24" name="任意多边形 1142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25" name="等腰三角形 1142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26" name="组合 11425"/>
              <p:cNvGrpSpPr/>
              <p:nvPr/>
            </p:nvGrpSpPr>
            <p:grpSpPr>
              <a:xfrm>
                <a:off x="2688" y="1596"/>
                <a:ext cx="96" cy="192"/>
                <a:chOff x="1200" y="864"/>
                <a:chExt cx="576" cy="912"/>
              </a:xfrm>
            </p:grpSpPr>
            <p:grpSp>
              <p:nvGrpSpPr>
                <p:cNvPr id="11427" name="组合 1142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28" name="闪电形 1142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29" name="任意多边形 1142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30" name="等腰三角形 1142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31" name="组合 11430"/>
              <p:cNvGrpSpPr/>
              <p:nvPr/>
            </p:nvGrpSpPr>
            <p:grpSpPr>
              <a:xfrm>
                <a:off x="2592" y="1584"/>
                <a:ext cx="96" cy="192"/>
                <a:chOff x="1200" y="864"/>
                <a:chExt cx="576" cy="912"/>
              </a:xfrm>
            </p:grpSpPr>
            <p:grpSp>
              <p:nvGrpSpPr>
                <p:cNvPr id="11432" name="组合 1143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33" name="闪电形 1143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34" name="任意多边形 1143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35" name="等腰三角形 1143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36" name="组合 11435"/>
              <p:cNvGrpSpPr/>
              <p:nvPr/>
            </p:nvGrpSpPr>
            <p:grpSpPr>
              <a:xfrm>
                <a:off x="2496" y="1584"/>
                <a:ext cx="96" cy="192"/>
                <a:chOff x="1200" y="864"/>
                <a:chExt cx="576" cy="912"/>
              </a:xfrm>
            </p:grpSpPr>
            <p:grpSp>
              <p:nvGrpSpPr>
                <p:cNvPr id="11437" name="组合 1143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38" name="闪电形 1143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39" name="任意多边形 1143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40" name="等腰三角形 1143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41" name="组合 11440"/>
              <p:cNvGrpSpPr/>
              <p:nvPr/>
            </p:nvGrpSpPr>
            <p:grpSpPr>
              <a:xfrm>
                <a:off x="48" y="1626"/>
                <a:ext cx="96" cy="192"/>
                <a:chOff x="1200" y="864"/>
                <a:chExt cx="576" cy="912"/>
              </a:xfrm>
            </p:grpSpPr>
            <p:grpSp>
              <p:nvGrpSpPr>
                <p:cNvPr id="11442" name="组合 1144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43" name="闪电形 1144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44" name="任意多边形 1144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45" name="等腰三角形 1144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46" name="组合 11445"/>
              <p:cNvGrpSpPr/>
              <p:nvPr/>
            </p:nvGrpSpPr>
            <p:grpSpPr>
              <a:xfrm>
                <a:off x="144" y="1632"/>
                <a:ext cx="96" cy="192"/>
                <a:chOff x="1200" y="864"/>
                <a:chExt cx="576" cy="912"/>
              </a:xfrm>
            </p:grpSpPr>
            <p:grpSp>
              <p:nvGrpSpPr>
                <p:cNvPr id="11447" name="组合 1144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48" name="闪电形 1144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49" name="任意多边形 1144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50" name="等腰三角形 1144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51" name="组合 11450"/>
              <p:cNvGrpSpPr/>
              <p:nvPr/>
            </p:nvGrpSpPr>
            <p:grpSpPr>
              <a:xfrm>
                <a:off x="240" y="1650"/>
                <a:ext cx="96" cy="192"/>
                <a:chOff x="1200" y="864"/>
                <a:chExt cx="576" cy="912"/>
              </a:xfrm>
            </p:grpSpPr>
            <p:grpSp>
              <p:nvGrpSpPr>
                <p:cNvPr id="11452" name="组合 1145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53" name="闪电形 1145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54" name="任意多边形 1145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55" name="等腰三角形 1145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56" name="组合 11455"/>
              <p:cNvGrpSpPr/>
              <p:nvPr/>
            </p:nvGrpSpPr>
            <p:grpSpPr>
              <a:xfrm>
                <a:off x="336" y="1674"/>
                <a:ext cx="96" cy="192"/>
                <a:chOff x="1200" y="864"/>
                <a:chExt cx="576" cy="912"/>
              </a:xfrm>
            </p:grpSpPr>
            <p:grpSp>
              <p:nvGrpSpPr>
                <p:cNvPr id="11457" name="组合 11456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58" name="闪电形 11457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59" name="任意多边形 11458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60" name="等腰三角形 11459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  <p:grpSp>
            <p:nvGrpSpPr>
              <p:cNvPr id="11461" name="组合 11460"/>
              <p:cNvGrpSpPr/>
              <p:nvPr/>
            </p:nvGrpSpPr>
            <p:grpSpPr>
              <a:xfrm>
                <a:off x="432" y="1668"/>
                <a:ext cx="96" cy="216"/>
                <a:chOff x="1200" y="864"/>
                <a:chExt cx="576" cy="912"/>
              </a:xfrm>
            </p:grpSpPr>
            <p:grpSp>
              <p:nvGrpSpPr>
                <p:cNvPr id="11462" name="组合 11461"/>
                <p:cNvGrpSpPr/>
                <p:nvPr/>
              </p:nvGrpSpPr>
              <p:grpSpPr>
                <a:xfrm>
                  <a:off x="1200" y="864"/>
                  <a:ext cx="576" cy="720"/>
                  <a:chOff x="1200" y="864"/>
                  <a:chExt cx="576" cy="720"/>
                </a:xfrm>
              </p:grpSpPr>
              <p:sp>
                <p:nvSpPr>
                  <p:cNvPr id="11463" name="闪电形 11462"/>
                  <p:cNvSpPr/>
                  <p:nvPr/>
                </p:nvSpPr>
                <p:spPr>
                  <a:xfrm rot="-8831705">
                    <a:off x="1200" y="960"/>
                    <a:ext cx="576" cy="576"/>
                  </a:xfrm>
                  <a:prstGeom prst="lightningBolt">
                    <a:avLst/>
                  </a:prstGeom>
                  <a:solidFill>
                    <a:srgbClr val="00FF00"/>
                  </a:solidFill>
                  <a:ln w="19050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  <p:sp>
                <p:nvSpPr>
                  <p:cNvPr id="11464" name="任意多边形 11463"/>
                  <p:cNvSpPr/>
                  <p:nvPr/>
                </p:nvSpPr>
                <p:spPr>
                  <a:xfrm>
                    <a:off x="1200" y="864"/>
                    <a:ext cx="372" cy="720"/>
                  </a:xfrm>
                  <a:custGeom>
                    <a:avLst/>
                    <a:gdLst/>
                    <a:ahLst/>
                    <a:cxnLst/>
                    <a:rect l="0" t="0" r="0" b="0"/>
                    <a:pathLst>
                      <a:path w="372" h="720">
                        <a:moveTo>
                          <a:pt x="192" y="0"/>
                        </a:moveTo>
                        <a:lnTo>
                          <a:pt x="48" y="332"/>
                        </a:lnTo>
                        <a:lnTo>
                          <a:pt x="144" y="277"/>
                        </a:lnTo>
                        <a:lnTo>
                          <a:pt x="0" y="554"/>
                        </a:lnTo>
                        <a:lnTo>
                          <a:pt x="144" y="498"/>
                        </a:lnTo>
                        <a:lnTo>
                          <a:pt x="0" y="720"/>
                        </a:lnTo>
                        <a:lnTo>
                          <a:pt x="372" y="642"/>
                        </a:lnTo>
                      </a:path>
                    </a:pathLst>
                  </a:custGeom>
                  <a:solidFill>
                    <a:srgbClr val="00FF00"/>
                  </a:solidFill>
                  <a:ln w="9525" cap="flat" cmpd="sng">
                    <a:solidFill>
                      <a:srgbClr val="008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00"/>
                  </a:p>
                </p:txBody>
              </p:sp>
            </p:grpSp>
            <p:sp>
              <p:nvSpPr>
                <p:cNvPr id="11465" name="等腰三角形 11464"/>
                <p:cNvSpPr/>
                <p:nvPr/>
              </p:nvSpPr>
              <p:spPr>
                <a:xfrm>
                  <a:off x="1356" y="1152"/>
                  <a:ext cx="96" cy="62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C3300"/>
                </a:solidFill>
                <a:ln w="9525" cap="flat" cmpd="sng">
                  <a:solidFill>
                    <a:srgbClr val="CC33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00"/>
                </a:p>
              </p:txBody>
            </p:sp>
          </p:grpSp>
        </p:grpSp>
      </p:grpSp>
      <p:sp>
        <p:nvSpPr>
          <p:cNvPr id="11466" name="燕尾形箭头 11465"/>
          <p:cNvSpPr/>
          <p:nvPr/>
        </p:nvSpPr>
        <p:spPr>
          <a:xfrm flipH="1">
            <a:off x="4267144" y="2053088"/>
            <a:ext cx="1189728" cy="171492"/>
          </a:xfrm>
          <a:prstGeom prst="notchedRightArrow">
            <a:avLst>
              <a:gd name="adj1" fmla="val 50000"/>
              <a:gd name="adj2" fmla="val 173437"/>
            </a:avLst>
          </a:prstGeom>
          <a:noFill/>
          <a:ln w="9525">
            <a:noFill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11467" name="组合 11466"/>
          <p:cNvGrpSpPr/>
          <p:nvPr/>
        </p:nvGrpSpPr>
        <p:grpSpPr>
          <a:xfrm>
            <a:off x="3581174" y="2167416"/>
            <a:ext cx="857462" cy="1200446"/>
            <a:chOff x="2256" y="816"/>
            <a:chExt cx="720" cy="1008"/>
          </a:xfrm>
        </p:grpSpPr>
        <p:sp>
          <p:nvSpPr>
            <p:cNvPr id="11468" name="任意多边形 11467"/>
            <p:cNvSpPr/>
            <p:nvPr/>
          </p:nvSpPr>
          <p:spPr>
            <a:xfrm>
              <a:off x="2874" y="890"/>
              <a:ext cx="102" cy="934"/>
            </a:xfrm>
            <a:custGeom>
              <a:avLst/>
              <a:gdLst/>
              <a:ahLst/>
              <a:cxnLst/>
              <a:rect l="0" t="0" r="0" b="0"/>
              <a:pathLst>
                <a:path w="102" h="934">
                  <a:moveTo>
                    <a:pt x="102" y="0"/>
                  </a:moveTo>
                  <a:lnTo>
                    <a:pt x="0" y="934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69" name="任意多边形 11468"/>
            <p:cNvSpPr/>
            <p:nvPr/>
          </p:nvSpPr>
          <p:spPr>
            <a:xfrm>
              <a:off x="2832" y="904"/>
              <a:ext cx="96" cy="908"/>
            </a:xfrm>
            <a:custGeom>
              <a:avLst/>
              <a:gdLst/>
              <a:ahLst/>
              <a:cxnLst/>
              <a:rect l="0" t="0" r="0" b="0"/>
              <a:pathLst>
                <a:path w="96" h="907">
                  <a:moveTo>
                    <a:pt x="96" y="0"/>
                  </a:moveTo>
                  <a:lnTo>
                    <a:pt x="0" y="908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70" name="直接连接符 11469"/>
            <p:cNvSpPr/>
            <p:nvPr/>
          </p:nvSpPr>
          <p:spPr>
            <a:xfrm flipH="1">
              <a:off x="2784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1" name="直接连接符 11470"/>
            <p:cNvSpPr/>
            <p:nvPr/>
          </p:nvSpPr>
          <p:spPr>
            <a:xfrm flipH="1">
              <a:off x="2736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2" name="直接连接符 11471"/>
            <p:cNvSpPr/>
            <p:nvPr/>
          </p:nvSpPr>
          <p:spPr>
            <a:xfrm flipH="1">
              <a:off x="2640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3" name="直接连接符 11472"/>
            <p:cNvSpPr/>
            <p:nvPr/>
          </p:nvSpPr>
          <p:spPr>
            <a:xfrm flipH="1">
              <a:off x="2544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4" name="任意多边形 11473"/>
            <p:cNvSpPr/>
            <p:nvPr/>
          </p:nvSpPr>
          <p:spPr>
            <a:xfrm>
              <a:off x="2454" y="904"/>
              <a:ext cx="90" cy="872"/>
            </a:xfrm>
            <a:custGeom>
              <a:avLst/>
              <a:gdLst/>
              <a:ahLst/>
              <a:cxnLst/>
              <a:rect l="0" t="0" r="0" b="0"/>
              <a:pathLst>
                <a:path w="90" h="872">
                  <a:moveTo>
                    <a:pt x="90" y="0"/>
                  </a:moveTo>
                  <a:lnTo>
                    <a:pt x="0" y="872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75" name="任意多边形 11474"/>
            <p:cNvSpPr/>
            <p:nvPr/>
          </p:nvSpPr>
          <p:spPr>
            <a:xfrm>
              <a:off x="2358" y="912"/>
              <a:ext cx="90" cy="846"/>
            </a:xfrm>
            <a:custGeom>
              <a:avLst/>
              <a:gdLst/>
              <a:ahLst/>
              <a:cxnLst/>
              <a:rect l="0" t="0" r="0" b="0"/>
              <a:pathLst>
                <a:path w="90" h="845">
                  <a:moveTo>
                    <a:pt x="90" y="0"/>
                  </a:moveTo>
                  <a:lnTo>
                    <a:pt x="0" y="84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76" name="任意多边形 11475"/>
            <p:cNvSpPr/>
            <p:nvPr/>
          </p:nvSpPr>
          <p:spPr>
            <a:xfrm>
              <a:off x="2256" y="904"/>
              <a:ext cx="96" cy="836"/>
            </a:xfrm>
            <a:custGeom>
              <a:avLst/>
              <a:gdLst/>
              <a:ahLst/>
              <a:cxnLst/>
              <a:rect l="0" t="0" r="0" b="0"/>
              <a:pathLst>
                <a:path w="96" h="836">
                  <a:moveTo>
                    <a:pt x="96" y="0"/>
                  </a:moveTo>
                  <a:lnTo>
                    <a:pt x="0" y="83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77" name="直接连接符 11476"/>
            <p:cNvSpPr/>
            <p:nvPr/>
          </p:nvSpPr>
          <p:spPr>
            <a:xfrm flipH="1">
              <a:off x="2688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8" name="直接连接符 11477"/>
            <p:cNvSpPr/>
            <p:nvPr/>
          </p:nvSpPr>
          <p:spPr>
            <a:xfrm flipH="1">
              <a:off x="2592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79" name="直接连接符 11478"/>
            <p:cNvSpPr/>
            <p:nvPr/>
          </p:nvSpPr>
          <p:spPr>
            <a:xfrm flipH="1">
              <a:off x="2496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0" name="任意多边形 11479"/>
            <p:cNvSpPr/>
            <p:nvPr/>
          </p:nvSpPr>
          <p:spPr>
            <a:xfrm>
              <a:off x="2400" y="860"/>
              <a:ext cx="96" cy="910"/>
            </a:xfrm>
            <a:custGeom>
              <a:avLst/>
              <a:gdLst/>
              <a:ahLst/>
              <a:cxnLst/>
              <a:rect l="0" t="0" r="0" b="0"/>
              <a:pathLst>
                <a:path w="96" h="910">
                  <a:moveTo>
                    <a:pt x="96" y="0"/>
                  </a:moveTo>
                  <a:lnTo>
                    <a:pt x="0" y="910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81" name="直接连接符 11480"/>
            <p:cNvSpPr/>
            <p:nvPr/>
          </p:nvSpPr>
          <p:spPr>
            <a:xfrm flipH="1">
              <a:off x="2304" y="816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482" name="组合 11481"/>
          <p:cNvGrpSpPr/>
          <p:nvPr/>
        </p:nvGrpSpPr>
        <p:grpSpPr>
          <a:xfrm>
            <a:off x="3708174" y="2294416"/>
            <a:ext cx="857462" cy="1200446"/>
            <a:chOff x="2256" y="816"/>
            <a:chExt cx="720" cy="1008"/>
          </a:xfrm>
        </p:grpSpPr>
        <p:sp>
          <p:nvSpPr>
            <p:cNvPr id="11483" name="任意多边形 11482"/>
            <p:cNvSpPr/>
            <p:nvPr/>
          </p:nvSpPr>
          <p:spPr>
            <a:xfrm>
              <a:off x="2874" y="890"/>
              <a:ext cx="102" cy="934"/>
            </a:xfrm>
            <a:custGeom>
              <a:avLst/>
              <a:gdLst/>
              <a:ahLst/>
              <a:cxnLst/>
              <a:rect l="0" t="0" r="0" b="0"/>
              <a:pathLst>
                <a:path w="102" h="934">
                  <a:moveTo>
                    <a:pt x="102" y="0"/>
                  </a:moveTo>
                  <a:lnTo>
                    <a:pt x="0" y="934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84" name="任意多边形 11483"/>
            <p:cNvSpPr/>
            <p:nvPr/>
          </p:nvSpPr>
          <p:spPr>
            <a:xfrm>
              <a:off x="2832" y="904"/>
              <a:ext cx="96" cy="908"/>
            </a:xfrm>
            <a:custGeom>
              <a:avLst/>
              <a:gdLst/>
              <a:ahLst/>
              <a:cxnLst/>
              <a:rect l="0" t="0" r="0" b="0"/>
              <a:pathLst>
                <a:path w="96" h="907">
                  <a:moveTo>
                    <a:pt x="96" y="0"/>
                  </a:moveTo>
                  <a:lnTo>
                    <a:pt x="0" y="908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85" name="直接连接符 11484"/>
            <p:cNvSpPr/>
            <p:nvPr/>
          </p:nvSpPr>
          <p:spPr>
            <a:xfrm flipH="1">
              <a:off x="2784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6" name="直接连接符 11485"/>
            <p:cNvSpPr/>
            <p:nvPr/>
          </p:nvSpPr>
          <p:spPr>
            <a:xfrm flipH="1">
              <a:off x="2736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7" name="直接连接符 11486"/>
            <p:cNvSpPr/>
            <p:nvPr/>
          </p:nvSpPr>
          <p:spPr>
            <a:xfrm flipH="1">
              <a:off x="2640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8" name="直接连接符 11487"/>
            <p:cNvSpPr/>
            <p:nvPr/>
          </p:nvSpPr>
          <p:spPr>
            <a:xfrm flipH="1">
              <a:off x="2544" y="904"/>
              <a:ext cx="96" cy="87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89" name="任意多边形 11488"/>
            <p:cNvSpPr/>
            <p:nvPr/>
          </p:nvSpPr>
          <p:spPr>
            <a:xfrm>
              <a:off x="2454" y="904"/>
              <a:ext cx="90" cy="872"/>
            </a:xfrm>
            <a:custGeom>
              <a:avLst/>
              <a:gdLst/>
              <a:ahLst/>
              <a:cxnLst/>
              <a:rect l="0" t="0" r="0" b="0"/>
              <a:pathLst>
                <a:path w="90" h="872">
                  <a:moveTo>
                    <a:pt x="90" y="0"/>
                  </a:moveTo>
                  <a:lnTo>
                    <a:pt x="0" y="872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90" name="任意多边形 11489"/>
            <p:cNvSpPr/>
            <p:nvPr/>
          </p:nvSpPr>
          <p:spPr>
            <a:xfrm>
              <a:off x="2358" y="912"/>
              <a:ext cx="90" cy="846"/>
            </a:xfrm>
            <a:custGeom>
              <a:avLst/>
              <a:gdLst/>
              <a:ahLst/>
              <a:cxnLst/>
              <a:rect l="0" t="0" r="0" b="0"/>
              <a:pathLst>
                <a:path w="90" h="845">
                  <a:moveTo>
                    <a:pt x="90" y="0"/>
                  </a:moveTo>
                  <a:lnTo>
                    <a:pt x="0" y="84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91" name="任意多边形 11490"/>
            <p:cNvSpPr/>
            <p:nvPr/>
          </p:nvSpPr>
          <p:spPr>
            <a:xfrm>
              <a:off x="2256" y="904"/>
              <a:ext cx="96" cy="836"/>
            </a:xfrm>
            <a:custGeom>
              <a:avLst/>
              <a:gdLst/>
              <a:ahLst/>
              <a:cxnLst/>
              <a:rect l="0" t="0" r="0" b="0"/>
              <a:pathLst>
                <a:path w="96" h="836">
                  <a:moveTo>
                    <a:pt x="96" y="0"/>
                  </a:moveTo>
                  <a:lnTo>
                    <a:pt x="0" y="836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92" name="直接连接符 11491"/>
            <p:cNvSpPr/>
            <p:nvPr/>
          </p:nvSpPr>
          <p:spPr>
            <a:xfrm flipH="1">
              <a:off x="2688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93" name="直接连接符 11492"/>
            <p:cNvSpPr/>
            <p:nvPr/>
          </p:nvSpPr>
          <p:spPr>
            <a:xfrm flipH="1">
              <a:off x="2592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94" name="直接连接符 11493"/>
            <p:cNvSpPr/>
            <p:nvPr/>
          </p:nvSpPr>
          <p:spPr>
            <a:xfrm flipH="1">
              <a:off x="2496" y="860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495" name="任意多边形 11494"/>
            <p:cNvSpPr/>
            <p:nvPr/>
          </p:nvSpPr>
          <p:spPr>
            <a:xfrm>
              <a:off x="2400" y="860"/>
              <a:ext cx="96" cy="910"/>
            </a:xfrm>
            <a:custGeom>
              <a:avLst/>
              <a:gdLst/>
              <a:ahLst/>
              <a:cxnLst/>
              <a:rect l="0" t="0" r="0" b="0"/>
              <a:pathLst>
                <a:path w="96" h="910">
                  <a:moveTo>
                    <a:pt x="96" y="0"/>
                  </a:moveTo>
                  <a:lnTo>
                    <a:pt x="0" y="910"/>
                  </a:lnTo>
                </a:path>
              </a:pathLst>
            </a:custGeom>
            <a:noFill/>
            <a:ln w="3810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496" name="直接连接符 11495"/>
            <p:cNvSpPr/>
            <p:nvPr/>
          </p:nvSpPr>
          <p:spPr>
            <a:xfrm flipH="1">
              <a:off x="2304" y="816"/>
              <a:ext cx="96" cy="964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1497" name="任意多边形 11496"/>
          <p:cNvSpPr/>
          <p:nvPr/>
        </p:nvSpPr>
        <p:spPr>
          <a:xfrm>
            <a:off x="4292153" y="3310698"/>
            <a:ext cx="1204019" cy="295348"/>
          </a:xfrm>
          <a:custGeom>
            <a:avLst/>
            <a:gdLst/>
            <a:ahLst/>
            <a:cxnLst/>
            <a:rect l="0" t="0" r="0" b="0"/>
            <a:pathLst>
              <a:path w="1011" h="248">
                <a:moveTo>
                  <a:pt x="0" y="15"/>
                </a:moveTo>
                <a:cubicBezTo>
                  <a:pt x="23" y="15"/>
                  <a:pt x="3" y="0"/>
                  <a:pt x="127" y="15"/>
                </a:cubicBezTo>
                <a:cubicBezTo>
                  <a:pt x="251" y="30"/>
                  <a:pt x="598" y="67"/>
                  <a:pt x="745" y="106"/>
                </a:cubicBezTo>
                <a:cubicBezTo>
                  <a:pt x="892" y="145"/>
                  <a:pt x="956" y="219"/>
                  <a:pt x="1011" y="248"/>
                </a:cubicBezTo>
              </a:path>
            </a:pathLst>
          </a:custGeom>
          <a:noFill/>
          <a:ln w="76200"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stealth" w="sm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498" name="任意多边形 11497"/>
          <p:cNvSpPr/>
          <p:nvPr/>
        </p:nvSpPr>
        <p:spPr>
          <a:xfrm>
            <a:off x="1791223" y="3513155"/>
            <a:ext cx="563304" cy="140528"/>
          </a:xfrm>
          <a:custGeom>
            <a:avLst/>
            <a:gdLst/>
            <a:ahLst/>
            <a:cxnLst/>
            <a:rect l="0" t="0" r="0" b="0"/>
            <a:pathLst>
              <a:path w="472" h="118">
                <a:moveTo>
                  <a:pt x="0" y="9"/>
                </a:moveTo>
                <a:lnTo>
                  <a:pt x="473" y="0"/>
                </a:lnTo>
                <a:lnTo>
                  <a:pt x="373" y="27"/>
                </a:lnTo>
                <a:lnTo>
                  <a:pt x="291" y="72"/>
                </a:lnTo>
                <a:lnTo>
                  <a:pt x="155" y="118"/>
                </a:lnTo>
                <a:lnTo>
                  <a:pt x="100" y="82"/>
                </a:lnTo>
                <a:lnTo>
                  <a:pt x="0" y="9"/>
                </a:lnTo>
                <a:close/>
              </a:path>
            </a:pathLst>
          </a:custGeom>
          <a:solidFill>
            <a:srgbClr val="3399FF">
              <a:alpha val="100000"/>
            </a:srgbClr>
          </a:solidFill>
          <a:ln w="9525" cap="flat" cmpd="sng">
            <a:solidFill>
              <a:srgbClr val="00800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11499" name="组合 11498"/>
          <p:cNvGrpSpPr/>
          <p:nvPr/>
        </p:nvGrpSpPr>
        <p:grpSpPr>
          <a:xfrm>
            <a:off x="1123117" y="2631875"/>
            <a:ext cx="569259" cy="526386"/>
            <a:chOff x="48" y="1206"/>
            <a:chExt cx="478" cy="442"/>
          </a:xfrm>
        </p:grpSpPr>
        <p:sp>
          <p:nvSpPr>
            <p:cNvPr id="11500" name="任意多边形 11499"/>
            <p:cNvSpPr/>
            <p:nvPr/>
          </p:nvSpPr>
          <p:spPr>
            <a:xfrm>
              <a:off x="48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1" name="任意多边形 11500"/>
            <p:cNvSpPr/>
            <p:nvPr/>
          </p:nvSpPr>
          <p:spPr>
            <a:xfrm>
              <a:off x="144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2" name="任意多边形 11501"/>
            <p:cNvSpPr/>
            <p:nvPr/>
          </p:nvSpPr>
          <p:spPr>
            <a:xfrm>
              <a:off x="240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3" name="任意多边形 11502"/>
            <p:cNvSpPr/>
            <p:nvPr/>
          </p:nvSpPr>
          <p:spPr>
            <a:xfrm>
              <a:off x="336" y="1222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4" name="任意多边形 11503"/>
            <p:cNvSpPr/>
            <p:nvPr/>
          </p:nvSpPr>
          <p:spPr>
            <a:xfrm>
              <a:off x="432" y="1222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505" name="组合 11504"/>
          <p:cNvGrpSpPr/>
          <p:nvPr/>
        </p:nvGrpSpPr>
        <p:grpSpPr>
          <a:xfrm>
            <a:off x="1123117" y="2453237"/>
            <a:ext cx="569259" cy="697879"/>
            <a:chOff x="48" y="1206"/>
            <a:chExt cx="478" cy="442"/>
          </a:xfrm>
        </p:grpSpPr>
        <p:sp>
          <p:nvSpPr>
            <p:cNvPr id="11506" name="任意多边形 11505"/>
            <p:cNvSpPr/>
            <p:nvPr/>
          </p:nvSpPr>
          <p:spPr>
            <a:xfrm>
              <a:off x="48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7" name="任意多边形 11506"/>
            <p:cNvSpPr/>
            <p:nvPr/>
          </p:nvSpPr>
          <p:spPr>
            <a:xfrm>
              <a:off x="144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8" name="任意多边形 11507"/>
            <p:cNvSpPr/>
            <p:nvPr/>
          </p:nvSpPr>
          <p:spPr>
            <a:xfrm>
              <a:off x="240" y="1206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09" name="任意多边形 11508"/>
            <p:cNvSpPr/>
            <p:nvPr/>
          </p:nvSpPr>
          <p:spPr>
            <a:xfrm>
              <a:off x="336" y="1222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10" name="任意多边形 11509"/>
            <p:cNvSpPr/>
            <p:nvPr/>
          </p:nvSpPr>
          <p:spPr>
            <a:xfrm>
              <a:off x="432" y="1222"/>
              <a:ext cx="94" cy="42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9525" cap="flat" cmpd="sng">
              <a:solidFill>
                <a:schemeClr val="accent2">
                  <a:alpha val="100000"/>
                </a:schemeClr>
              </a:solidFill>
              <a:prstDash val="sysDot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511" name="云形标注 11510"/>
          <p:cNvSpPr/>
          <p:nvPr/>
        </p:nvSpPr>
        <p:spPr>
          <a:xfrm>
            <a:off x="1180282" y="2338908"/>
            <a:ext cx="571641" cy="114328"/>
          </a:xfrm>
          <a:prstGeom prst="cloudCallout">
            <a:avLst>
              <a:gd name="adj1" fmla="val -37500"/>
              <a:gd name="adj2" fmla="val 30208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512" name="云形标注 11511"/>
          <p:cNvSpPr/>
          <p:nvPr/>
        </p:nvSpPr>
        <p:spPr>
          <a:xfrm>
            <a:off x="1152891" y="2224580"/>
            <a:ext cx="857462" cy="228656"/>
          </a:xfrm>
          <a:prstGeom prst="cloudCallout">
            <a:avLst>
              <a:gd name="adj1" fmla="val -42778"/>
              <a:gd name="adj2" fmla="val 1094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513" name="云形标注 11512"/>
          <p:cNvSpPr/>
          <p:nvPr/>
        </p:nvSpPr>
        <p:spPr>
          <a:xfrm>
            <a:off x="1137408" y="2224580"/>
            <a:ext cx="1143282" cy="228656"/>
          </a:xfrm>
          <a:prstGeom prst="cloudCallout">
            <a:avLst>
              <a:gd name="adj1" fmla="val -44583"/>
              <a:gd name="adj2" fmla="val 1094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514" name="云形标注 11513"/>
          <p:cNvSpPr/>
          <p:nvPr/>
        </p:nvSpPr>
        <p:spPr>
          <a:xfrm>
            <a:off x="1173136" y="2224580"/>
            <a:ext cx="1486267" cy="228656"/>
          </a:xfrm>
          <a:prstGeom prst="cloudCallout">
            <a:avLst>
              <a:gd name="adj1" fmla="val -45833"/>
              <a:gd name="adj2" fmla="val 3594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sp>
        <p:nvSpPr>
          <p:cNvPr id="11515" name="云形标注 11514"/>
          <p:cNvSpPr/>
          <p:nvPr/>
        </p:nvSpPr>
        <p:spPr>
          <a:xfrm>
            <a:off x="1144554" y="2224580"/>
            <a:ext cx="2000744" cy="228656"/>
          </a:xfrm>
          <a:prstGeom prst="cloudCallout">
            <a:avLst>
              <a:gd name="adj1" fmla="val -46903"/>
              <a:gd name="adj2" fmla="val 35940"/>
            </a:avLst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lang="zh-CN" altLang="en-US" sz="1800">
              <a:latin typeface="Times New Roman" panose="02020603050405020304" charset="0"/>
            </a:endParaRPr>
          </a:p>
        </p:txBody>
      </p:sp>
      <p:grpSp>
        <p:nvGrpSpPr>
          <p:cNvPr id="11516" name="组合 11515"/>
          <p:cNvGrpSpPr/>
          <p:nvPr/>
        </p:nvGrpSpPr>
        <p:grpSpPr>
          <a:xfrm>
            <a:off x="2439083" y="2396073"/>
            <a:ext cx="513286" cy="1190919"/>
            <a:chOff x="1153" y="1008"/>
            <a:chExt cx="431" cy="1000"/>
          </a:xfrm>
        </p:grpSpPr>
        <p:sp>
          <p:nvSpPr>
            <p:cNvPr id="11517" name="任意多边形 11516"/>
            <p:cNvSpPr/>
            <p:nvPr/>
          </p:nvSpPr>
          <p:spPr>
            <a:xfrm>
              <a:off x="1153" y="1033"/>
              <a:ext cx="143" cy="959"/>
            </a:xfrm>
            <a:custGeom>
              <a:avLst/>
              <a:gdLst/>
              <a:ahLst/>
              <a:cxnLst/>
              <a:rect l="0" t="0" r="0" b="0"/>
              <a:pathLst>
                <a:path w="143" h="959">
                  <a:moveTo>
                    <a:pt x="0" y="0"/>
                  </a:moveTo>
                  <a:lnTo>
                    <a:pt x="143" y="959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18" name="任意多边形 11517"/>
            <p:cNvSpPr/>
            <p:nvPr/>
          </p:nvSpPr>
          <p:spPr>
            <a:xfrm>
              <a:off x="1206" y="1045"/>
              <a:ext cx="138" cy="963"/>
            </a:xfrm>
            <a:custGeom>
              <a:avLst/>
              <a:gdLst/>
              <a:ahLst/>
              <a:cxnLst/>
              <a:rect l="0" t="0" r="0" b="0"/>
              <a:pathLst>
                <a:path w="138" h="963">
                  <a:moveTo>
                    <a:pt x="0" y="0"/>
                  </a:moveTo>
                  <a:lnTo>
                    <a:pt x="138" y="963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19" name="任意多边形 11518"/>
            <p:cNvSpPr/>
            <p:nvPr/>
          </p:nvSpPr>
          <p:spPr>
            <a:xfrm>
              <a:off x="1260" y="1008"/>
              <a:ext cx="124" cy="928"/>
            </a:xfrm>
            <a:custGeom>
              <a:avLst/>
              <a:gdLst/>
              <a:ahLst/>
              <a:cxnLst/>
              <a:rect l="0" t="0" r="0" b="0"/>
              <a:pathLst>
                <a:path w="124" h="927">
                  <a:moveTo>
                    <a:pt x="0" y="0"/>
                  </a:moveTo>
                  <a:lnTo>
                    <a:pt x="124" y="928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0" name="任意多边形 11519"/>
            <p:cNvSpPr/>
            <p:nvPr/>
          </p:nvSpPr>
          <p:spPr>
            <a:xfrm>
              <a:off x="1314" y="1045"/>
              <a:ext cx="118" cy="843"/>
            </a:xfrm>
            <a:custGeom>
              <a:avLst/>
              <a:gdLst/>
              <a:ahLst/>
              <a:cxnLst/>
              <a:rect l="0" t="0" r="0" b="0"/>
              <a:pathLst>
                <a:path w="118" h="843">
                  <a:moveTo>
                    <a:pt x="0" y="0"/>
                  </a:moveTo>
                  <a:lnTo>
                    <a:pt x="118" y="843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1" name="直接连接符 11520"/>
            <p:cNvSpPr/>
            <p:nvPr/>
          </p:nvSpPr>
          <p:spPr>
            <a:xfrm>
              <a:off x="1422" y="1045"/>
              <a:ext cx="108" cy="742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22" name="直接连接符 11521"/>
            <p:cNvSpPr/>
            <p:nvPr/>
          </p:nvSpPr>
          <p:spPr>
            <a:xfrm>
              <a:off x="1368" y="1008"/>
              <a:ext cx="108" cy="816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23" name="直接连接符 11522"/>
            <p:cNvSpPr/>
            <p:nvPr/>
          </p:nvSpPr>
          <p:spPr>
            <a:xfrm>
              <a:off x="1476" y="1008"/>
              <a:ext cx="108" cy="816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524" name="组合 11523"/>
          <p:cNvGrpSpPr/>
          <p:nvPr/>
        </p:nvGrpSpPr>
        <p:grpSpPr>
          <a:xfrm>
            <a:off x="2566083" y="2523073"/>
            <a:ext cx="513286" cy="1190919"/>
            <a:chOff x="1153" y="1008"/>
            <a:chExt cx="431" cy="1000"/>
          </a:xfrm>
        </p:grpSpPr>
        <p:sp>
          <p:nvSpPr>
            <p:cNvPr id="11525" name="任意多边形 11524"/>
            <p:cNvSpPr/>
            <p:nvPr/>
          </p:nvSpPr>
          <p:spPr>
            <a:xfrm>
              <a:off x="1153" y="1033"/>
              <a:ext cx="143" cy="959"/>
            </a:xfrm>
            <a:custGeom>
              <a:avLst/>
              <a:gdLst/>
              <a:ahLst/>
              <a:cxnLst/>
              <a:rect l="0" t="0" r="0" b="0"/>
              <a:pathLst>
                <a:path w="143" h="959">
                  <a:moveTo>
                    <a:pt x="0" y="0"/>
                  </a:moveTo>
                  <a:lnTo>
                    <a:pt x="143" y="959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6" name="任意多边形 11525"/>
            <p:cNvSpPr/>
            <p:nvPr/>
          </p:nvSpPr>
          <p:spPr>
            <a:xfrm>
              <a:off x="1206" y="1045"/>
              <a:ext cx="138" cy="963"/>
            </a:xfrm>
            <a:custGeom>
              <a:avLst/>
              <a:gdLst/>
              <a:ahLst/>
              <a:cxnLst/>
              <a:rect l="0" t="0" r="0" b="0"/>
              <a:pathLst>
                <a:path w="138" h="963">
                  <a:moveTo>
                    <a:pt x="0" y="0"/>
                  </a:moveTo>
                  <a:lnTo>
                    <a:pt x="138" y="963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7" name="任意多边形 11526"/>
            <p:cNvSpPr/>
            <p:nvPr/>
          </p:nvSpPr>
          <p:spPr>
            <a:xfrm>
              <a:off x="1260" y="1008"/>
              <a:ext cx="124" cy="928"/>
            </a:xfrm>
            <a:custGeom>
              <a:avLst/>
              <a:gdLst/>
              <a:ahLst/>
              <a:cxnLst/>
              <a:rect l="0" t="0" r="0" b="0"/>
              <a:pathLst>
                <a:path w="124" h="927">
                  <a:moveTo>
                    <a:pt x="0" y="0"/>
                  </a:moveTo>
                  <a:lnTo>
                    <a:pt x="124" y="928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8" name="任意多边形 11527"/>
            <p:cNvSpPr/>
            <p:nvPr/>
          </p:nvSpPr>
          <p:spPr>
            <a:xfrm>
              <a:off x="1314" y="1045"/>
              <a:ext cx="118" cy="843"/>
            </a:xfrm>
            <a:custGeom>
              <a:avLst/>
              <a:gdLst/>
              <a:ahLst/>
              <a:cxnLst/>
              <a:rect l="0" t="0" r="0" b="0"/>
              <a:pathLst>
                <a:path w="118" h="843">
                  <a:moveTo>
                    <a:pt x="0" y="0"/>
                  </a:moveTo>
                  <a:lnTo>
                    <a:pt x="118" y="843"/>
                  </a:lnTo>
                </a:path>
              </a:pathLst>
            </a:custGeom>
            <a:noFill/>
            <a:ln w="19050" cap="flat" cmpd="sng">
              <a:solidFill>
                <a:schemeClr val="accent2">
                  <a:alpha val="100000"/>
                </a:schemeClr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29" name="直接连接符 11528"/>
            <p:cNvSpPr/>
            <p:nvPr/>
          </p:nvSpPr>
          <p:spPr>
            <a:xfrm>
              <a:off x="1422" y="1045"/>
              <a:ext cx="108" cy="742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30" name="直接连接符 11529"/>
            <p:cNvSpPr/>
            <p:nvPr/>
          </p:nvSpPr>
          <p:spPr>
            <a:xfrm>
              <a:off x="1368" y="1008"/>
              <a:ext cx="108" cy="816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31" name="直接连接符 11530"/>
            <p:cNvSpPr/>
            <p:nvPr/>
          </p:nvSpPr>
          <p:spPr>
            <a:xfrm>
              <a:off x="1476" y="1008"/>
              <a:ext cx="108" cy="816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dash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11532" name="任意多边形 11531"/>
          <p:cNvSpPr/>
          <p:nvPr/>
        </p:nvSpPr>
        <p:spPr>
          <a:xfrm>
            <a:off x="1065953" y="3327371"/>
            <a:ext cx="5976031" cy="896762"/>
          </a:xfrm>
          <a:custGeom>
            <a:avLst/>
            <a:gdLst/>
            <a:ahLst/>
            <a:cxnLst/>
            <a:rect l="0" t="0" r="0" b="0"/>
            <a:pathLst>
              <a:path w="5027" h="753">
                <a:moveTo>
                  <a:pt x="4972" y="752"/>
                </a:moveTo>
                <a:cubicBezTo>
                  <a:pt x="4138" y="753"/>
                  <a:pt x="1254" y="737"/>
                  <a:pt x="23" y="735"/>
                </a:cubicBezTo>
                <a:cubicBezTo>
                  <a:pt x="9" y="247"/>
                  <a:pt x="0" y="582"/>
                  <a:pt x="0" y="74"/>
                </a:cubicBezTo>
                <a:cubicBezTo>
                  <a:pt x="398" y="143"/>
                  <a:pt x="400" y="133"/>
                  <a:pt x="527" y="174"/>
                </a:cubicBezTo>
                <a:cubicBezTo>
                  <a:pt x="654" y="215"/>
                  <a:pt x="671" y="313"/>
                  <a:pt x="763" y="319"/>
                </a:cubicBezTo>
                <a:cubicBezTo>
                  <a:pt x="855" y="325"/>
                  <a:pt x="982" y="239"/>
                  <a:pt x="1082" y="210"/>
                </a:cubicBezTo>
                <a:cubicBezTo>
                  <a:pt x="1182" y="181"/>
                  <a:pt x="1280" y="175"/>
                  <a:pt x="1363" y="146"/>
                </a:cubicBezTo>
                <a:cubicBezTo>
                  <a:pt x="1446" y="117"/>
                  <a:pt x="1496" y="61"/>
                  <a:pt x="1582" y="37"/>
                </a:cubicBezTo>
                <a:cubicBezTo>
                  <a:pt x="1668" y="13"/>
                  <a:pt x="1723" y="0"/>
                  <a:pt x="1882" y="1"/>
                </a:cubicBezTo>
                <a:cubicBezTo>
                  <a:pt x="2041" y="2"/>
                  <a:pt x="2285" y="20"/>
                  <a:pt x="2536" y="46"/>
                </a:cubicBezTo>
                <a:cubicBezTo>
                  <a:pt x="2787" y="72"/>
                  <a:pt x="3203" y="124"/>
                  <a:pt x="3387" y="160"/>
                </a:cubicBezTo>
                <a:cubicBezTo>
                  <a:pt x="3571" y="196"/>
                  <a:pt x="3559" y="220"/>
                  <a:pt x="3639" y="262"/>
                </a:cubicBezTo>
                <a:cubicBezTo>
                  <a:pt x="3719" y="304"/>
                  <a:pt x="3742" y="362"/>
                  <a:pt x="3867" y="412"/>
                </a:cubicBezTo>
                <a:cubicBezTo>
                  <a:pt x="3992" y="462"/>
                  <a:pt x="4197" y="512"/>
                  <a:pt x="4390" y="565"/>
                </a:cubicBezTo>
                <a:cubicBezTo>
                  <a:pt x="4583" y="618"/>
                  <a:pt x="4930" y="697"/>
                  <a:pt x="5027" y="728"/>
                </a:cubicBezTo>
                <a:lnTo>
                  <a:pt x="4972" y="752"/>
                </a:lnTo>
                <a:close/>
              </a:path>
            </a:pathLst>
          </a:custGeom>
          <a:pattFill prst="pct20">
            <a:fgClr>
              <a:srgbClr val="FF3300"/>
            </a:fgClr>
            <a:bgClr>
              <a:srgbClr val="00FFFF"/>
            </a:bgClr>
          </a:pattFill>
          <a:ln w="28575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33" name="任意多边形 11532"/>
          <p:cNvSpPr/>
          <p:nvPr/>
        </p:nvSpPr>
        <p:spPr>
          <a:xfrm>
            <a:off x="1065953" y="3819221"/>
            <a:ext cx="5367472" cy="412058"/>
          </a:xfrm>
          <a:custGeom>
            <a:avLst/>
            <a:gdLst/>
            <a:ahLst/>
            <a:cxnLst/>
            <a:rect l="0" t="0" r="0" b="0"/>
            <a:pathLst>
              <a:path w="4507" h="346">
                <a:moveTo>
                  <a:pt x="4507" y="341"/>
                </a:moveTo>
                <a:cubicBezTo>
                  <a:pt x="3946" y="346"/>
                  <a:pt x="763" y="336"/>
                  <a:pt x="14" y="336"/>
                </a:cubicBezTo>
                <a:cubicBezTo>
                  <a:pt x="14" y="77"/>
                  <a:pt x="0" y="274"/>
                  <a:pt x="23" y="28"/>
                </a:cubicBezTo>
                <a:cubicBezTo>
                  <a:pt x="453" y="0"/>
                  <a:pt x="1861" y="3"/>
                  <a:pt x="2610" y="52"/>
                </a:cubicBezTo>
                <a:cubicBezTo>
                  <a:pt x="3357" y="104"/>
                  <a:pt x="4004" y="224"/>
                  <a:pt x="4507" y="341"/>
                </a:cubicBezTo>
                <a:close/>
              </a:path>
            </a:pathLst>
          </a:custGeom>
          <a:pattFill prst="ltUpDiag">
            <a:fgClr>
              <a:srgbClr val="663300"/>
            </a:fgClr>
            <a:bgClr>
              <a:srgbClr val="FFFFFF"/>
            </a:bgClr>
          </a:pattFill>
          <a:ln w="12700">
            <a:noFill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34" name="任意多边形 11533"/>
          <p:cNvSpPr/>
          <p:nvPr/>
        </p:nvSpPr>
        <p:spPr>
          <a:xfrm>
            <a:off x="3638338" y="3482191"/>
            <a:ext cx="2000744" cy="228656"/>
          </a:xfrm>
          <a:custGeom>
            <a:avLst/>
            <a:gdLst/>
            <a:ahLst/>
            <a:cxnLst/>
            <a:rect l="0" t="0" r="0" b="0"/>
            <a:pathLst>
              <a:path w="1440" h="192">
                <a:moveTo>
                  <a:pt x="0" y="0"/>
                </a:moveTo>
                <a:cubicBezTo>
                  <a:pt x="144" y="32"/>
                  <a:pt x="288" y="64"/>
                  <a:pt x="528" y="96"/>
                </a:cubicBezTo>
                <a:cubicBezTo>
                  <a:pt x="768" y="128"/>
                  <a:pt x="1104" y="160"/>
                  <a:pt x="1440" y="192"/>
                </a:cubicBez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35" name="任意多边形 11534"/>
          <p:cNvSpPr/>
          <p:nvPr/>
        </p:nvSpPr>
        <p:spPr>
          <a:xfrm>
            <a:off x="2380728" y="3296407"/>
            <a:ext cx="514477" cy="194120"/>
          </a:xfrm>
          <a:custGeom>
            <a:avLst/>
            <a:gdLst/>
            <a:ahLst/>
            <a:cxnLst/>
            <a:rect l="0" t="0" r="0" b="0"/>
            <a:pathLst>
              <a:path w="432" h="163">
                <a:moveTo>
                  <a:pt x="432" y="0"/>
                </a:moveTo>
                <a:cubicBezTo>
                  <a:pt x="408" y="8"/>
                  <a:pt x="346" y="47"/>
                  <a:pt x="306" y="68"/>
                </a:cubicBezTo>
                <a:cubicBezTo>
                  <a:pt x="266" y="89"/>
                  <a:pt x="245" y="108"/>
                  <a:pt x="194" y="124"/>
                </a:cubicBezTo>
                <a:cubicBezTo>
                  <a:pt x="143" y="140"/>
                  <a:pt x="40" y="155"/>
                  <a:pt x="0" y="163"/>
                </a:cubicBezTo>
              </a:path>
            </a:pathLst>
          </a:custGeom>
          <a:noFill/>
          <a:ln w="38100" cap="flat" cmpd="sng">
            <a:solidFill>
              <a:schemeClr val="accent2">
                <a:alpha val="100000"/>
              </a:schemeClr>
            </a:solidFill>
            <a:prstDash val="solid"/>
            <a:headEnd type="none" w="med" len="med"/>
            <a:tailEnd type="stealth" w="sm" len="lg"/>
          </a:ln>
        </p:spPr>
        <p:txBody>
          <a:bodyPr/>
          <a:lstStyle/>
          <a:p>
            <a:endParaRPr lang="zh-CN" altLang="en-US" sz="100"/>
          </a:p>
        </p:txBody>
      </p:sp>
      <p:grpSp>
        <p:nvGrpSpPr>
          <p:cNvPr id="11536" name="组合 11535"/>
          <p:cNvGrpSpPr/>
          <p:nvPr/>
        </p:nvGrpSpPr>
        <p:grpSpPr>
          <a:xfrm>
            <a:off x="3638338" y="3253534"/>
            <a:ext cx="571641" cy="342985"/>
            <a:chOff x="2160" y="1728"/>
            <a:chExt cx="480" cy="288"/>
          </a:xfrm>
        </p:grpSpPr>
        <p:sp>
          <p:nvSpPr>
            <p:cNvPr id="11537" name="直接连接符 11536"/>
            <p:cNvSpPr/>
            <p:nvPr/>
          </p:nvSpPr>
          <p:spPr>
            <a:xfrm flipH="1">
              <a:off x="2160" y="1728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38" name="直接连接符 11537"/>
            <p:cNvSpPr/>
            <p:nvPr/>
          </p:nvSpPr>
          <p:spPr>
            <a:xfrm flipH="1">
              <a:off x="2256" y="1744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39" name="直接连接符 11538"/>
            <p:cNvSpPr/>
            <p:nvPr/>
          </p:nvSpPr>
          <p:spPr>
            <a:xfrm flipH="1">
              <a:off x="2352" y="1752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0" name="直接连接符 11539"/>
            <p:cNvSpPr/>
            <p:nvPr/>
          </p:nvSpPr>
          <p:spPr>
            <a:xfrm flipH="1">
              <a:off x="2448" y="1776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1" name="直接连接符 11540"/>
            <p:cNvSpPr/>
            <p:nvPr/>
          </p:nvSpPr>
          <p:spPr>
            <a:xfrm flipH="1">
              <a:off x="2544" y="1808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2" name="直接连接符 11541"/>
            <p:cNvSpPr/>
            <p:nvPr/>
          </p:nvSpPr>
          <p:spPr>
            <a:xfrm flipH="1">
              <a:off x="2640" y="1824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543" name="组合 11542"/>
          <p:cNvGrpSpPr/>
          <p:nvPr/>
        </p:nvGrpSpPr>
        <p:grpSpPr>
          <a:xfrm>
            <a:off x="3765338" y="3380534"/>
            <a:ext cx="571641" cy="342985"/>
            <a:chOff x="2160" y="1728"/>
            <a:chExt cx="480" cy="288"/>
          </a:xfrm>
        </p:grpSpPr>
        <p:sp>
          <p:nvSpPr>
            <p:cNvPr id="11544" name="直接连接符 11543"/>
            <p:cNvSpPr/>
            <p:nvPr/>
          </p:nvSpPr>
          <p:spPr>
            <a:xfrm flipH="1">
              <a:off x="2160" y="1728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5" name="直接连接符 11544"/>
            <p:cNvSpPr/>
            <p:nvPr/>
          </p:nvSpPr>
          <p:spPr>
            <a:xfrm flipH="1">
              <a:off x="2256" y="1744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6" name="直接连接符 11545"/>
            <p:cNvSpPr/>
            <p:nvPr/>
          </p:nvSpPr>
          <p:spPr>
            <a:xfrm flipH="1">
              <a:off x="2352" y="1752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7" name="直接连接符 11546"/>
            <p:cNvSpPr/>
            <p:nvPr/>
          </p:nvSpPr>
          <p:spPr>
            <a:xfrm flipH="1">
              <a:off x="2448" y="1776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8" name="直接连接符 11547"/>
            <p:cNvSpPr/>
            <p:nvPr/>
          </p:nvSpPr>
          <p:spPr>
            <a:xfrm flipH="1">
              <a:off x="2544" y="1808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549" name="直接连接符 11548"/>
            <p:cNvSpPr/>
            <p:nvPr/>
          </p:nvSpPr>
          <p:spPr>
            <a:xfrm flipH="1">
              <a:off x="2640" y="1824"/>
              <a:ext cx="0" cy="192"/>
            </a:xfrm>
            <a:prstGeom prst="line">
              <a:avLst/>
            </a:prstGeom>
            <a:ln w="28575" cap="flat" cmpd="sng">
              <a:solidFill>
                <a:schemeClr val="accent2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1550" name="组合 11549"/>
          <p:cNvGrpSpPr/>
          <p:nvPr/>
        </p:nvGrpSpPr>
        <p:grpSpPr>
          <a:xfrm>
            <a:off x="1751923" y="2453237"/>
            <a:ext cx="285821" cy="1028954"/>
            <a:chOff x="1440" y="1632"/>
            <a:chExt cx="286" cy="1056"/>
          </a:xfrm>
        </p:grpSpPr>
        <p:sp>
          <p:nvSpPr>
            <p:cNvPr id="11551" name="任意多边形 11550"/>
            <p:cNvSpPr/>
            <p:nvPr/>
          </p:nvSpPr>
          <p:spPr>
            <a:xfrm>
              <a:off x="1440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52" name="任意多边形 11551"/>
            <p:cNvSpPr/>
            <p:nvPr/>
          </p:nvSpPr>
          <p:spPr>
            <a:xfrm>
              <a:off x="1536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53" name="任意多边形 11552"/>
            <p:cNvSpPr/>
            <p:nvPr/>
          </p:nvSpPr>
          <p:spPr>
            <a:xfrm>
              <a:off x="1632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1554" name="组合 11553"/>
          <p:cNvGrpSpPr/>
          <p:nvPr/>
        </p:nvGrpSpPr>
        <p:grpSpPr>
          <a:xfrm>
            <a:off x="1878923" y="2580237"/>
            <a:ext cx="285821" cy="1028954"/>
            <a:chOff x="1440" y="1632"/>
            <a:chExt cx="286" cy="1056"/>
          </a:xfrm>
        </p:grpSpPr>
        <p:sp>
          <p:nvSpPr>
            <p:cNvPr id="11555" name="任意多边形 11554"/>
            <p:cNvSpPr/>
            <p:nvPr/>
          </p:nvSpPr>
          <p:spPr>
            <a:xfrm>
              <a:off x="1440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56" name="任意多边形 11555"/>
            <p:cNvSpPr/>
            <p:nvPr/>
          </p:nvSpPr>
          <p:spPr>
            <a:xfrm>
              <a:off x="1536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1557" name="任意多边形 11556"/>
            <p:cNvSpPr/>
            <p:nvPr/>
          </p:nvSpPr>
          <p:spPr>
            <a:xfrm>
              <a:off x="1632" y="1632"/>
              <a:ext cx="94" cy="1056"/>
            </a:xfrm>
            <a:custGeom>
              <a:avLst/>
              <a:gdLst/>
              <a:ahLst/>
              <a:cxnLst/>
              <a:rect l="0" t="0" r="0" b="0"/>
              <a:pathLst>
                <a:path w="94" h="682">
                  <a:moveTo>
                    <a:pt x="46" y="682"/>
                  </a:moveTo>
                  <a:cubicBezTo>
                    <a:pt x="40" y="663"/>
                    <a:pt x="0" y="611"/>
                    <a:pt x="8" y="566"/>
                  </a:cubicBezTo>
                  <a:cubicBezTo>
                    <a:pt x="16" y="521"/>
                    <a:pt x="94" y="461"/>
                    <a:pt x="94" y="413"/>
                  </a:cubicBezTo>
                  <a:cubicBezTo>
                    <a:pt x="94" y="365"/>
                    <a:pt x="16" y="323"/>
                    <a:pt x="8" y="278"/>
                  </a:cubicBezTo>
                  <a:cubicBezTo>
                    <a:pt x="0" y="233"/>
                    <a:pt x="40" y="190"/>
                    <a:pt x="46" y="144"/>
                  </a:cubicBezTo>
                  <a:cubicBezTo>
                    <a:pt x="52" y="98"/>
                    <a:pt x="46" y="30"/>
                    <a:pt x="46" y="0"/>
                  </a:cubicBez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stealth" w="sm" len="lg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1558" name="任意多边形 11557"/>
          <p:cNvSpPr/>
          <p:nvPr/>
        </p:nvSpPr>
        <p:spPr>
          <a:xfrm>
            <a:off x="6191669" y="2453237"/>
            <a:ext cx="133383" cy="1223074"/>
          </a:xfrm>
          <a:custGeom>
            <a:avLst/>
            <a:gdLst/>
            <a:ahLst/>
            <a:cxnLst/>
            <a:rect l="0" t="0" r="0" b="0"/>
            <a:pathLst>
              <a:path w="112" h="1027">
                <a:moveTo>
                  <a:pt x="112" y="976"/>
                </a:moveTo>
                <a:cubicBezTo>
                  <a:pt x="96" y="957"/>
                  <a:pt x="32" y="1027"/>
                  <a:pt x="16" y="864"/>
                </a:cubicBezTo>
                <a:cubicBezTo>
                  <a:pt x="0" y="701"/>
                  <a:pt x="16" y="180"/>
                  <a:pt x="16" y="0"/>
                </a:cubicBezTo>
              </a:path>
            </a:pathLst>
          </a:custGeom>
          <a:noFill/>
          <a:ln w="76200" cap="flat" cmpd="sng">
            <a:pattFill prst="narHorz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59" name="任意多边形 11558"/>
          <p:cNvSpPr/>
          <p:nvPr/>
        </p:nvSpPr>
        <p:spPr>
          <a:xfrm>
            <a:off x="6220251" y="2257926"/>
            <a:ext cx="990845" cy="176256"/>
          </a:xfrm>
          <a:custGeom>
            <a:avLst/>
            <a:gdLst/>
            <a:ahLst/>
            <a:cxnLst/>
            <a:rect l="0" t="0" r="0" b="0"/>
            <a:pathLst>
              <a:path w="832" h="148">
                <a:moveTo>
                  <a:pt x="0" y="148"/>
                </a:moveTo>
                <a:cubicBezTo>
                  <a:pt x="28" y="127"/>
                  <a:pt x="29" y="40"/>
                  <a:pt x="168" y="20"/>
                </a:cubicBezTo>
                <a:cubicBezTo>
                  <a:pt x="307" y="0"/>
                  <a:pt x="694" y="26"/>
                  <a:pt x="832" y="28"/>
                </a:cubicBezTo>
              </a:path>
            </a:pathLst>
          </a:custGeom>
          <a:noFill/>
          <a:ln w="76200" cap="flat" cmpd="sng">
            <a:pattFill prst="narVert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0" name="任意多边形 11559"/>
          <p:cNvSpPr/>
          <p:nvPr/>
        </p:nvSpPr>
        <p:spPr>
          <a:xfrm>
            <a:off x="7230150" y="2329381"/>
            <a:ext cx="172684" cy="1238556"/>
          </a:xfrm>
          <a:custGeom>
            <a:avLst/>
            <a:gdLst/>
            <a:ahLst/>
            <a:cxnLst/>
            <a:rect l="0" t="0" r="0" b="0"/>
            <a:pathLst>
              <a:path w="145" h="1040">
                <a:moveTo>
                  <a:pt x="0" y="0"/>
                </a:moveTo>
                <a:cubicBezTo>
                  <a:pt x="21" y="32"/>
                  <a:pt x="111" y="11"/>
                  <a:pt x="128" y="184"/>
                </a:cubicBezTo>
                <a:cubicBezTo>
                  <a:pt x="145" y="357"/>
                  <a:pt x="109" y="862"/>
                  <a:pt x="104" y="1040"/>
                </a:cubicBezTo>
              </a:path>
            </a:pathLst>
          </a:custGeom>
          <a:noFill/>
          <a:ln w="76200" cap="flat" cmpd="sng">
            <a:pattFill prst="narHorz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1" name="任意多边形 11560"/>
          <p:cNvSpPr/>
          <p:nvPr/>
        </p:nvSpPr>
        <p:spPr>
          <a:xfrm>
            <a:off x="6267887" y="3634628"/>
            <a:ext cx="1076591" cy="73837"/>
          </a:xfrm>
          <a:custGeom>
            <a:avLst/>
            <a:gdLst/>
            <a:ahLst/>
            <a:cxnLst/>
            <a:rect l="0" t="0" r="0" b="0"/>
            <a:pathLst>
              <a:path w="904" h="62">
                <a:moveTo>
                  <a:pt x="904" y="0"/>
                </a:moveTo>
                <a:cubicBezTo>
                  <a:pt x="875" y="11"/>
                  <a:pt x="879" y="50"/>
                  <a:pt x="728" y="56"/>
                </a:cubicBezTo>
                <a:cubicBezTo>
                  <a:pt x="577" y="62"/>
                  <a:pt x="152" y="43"/>
                  <a:pt x="0" y="39"/>
                </a:cubicBezTo>
              </a:path>
            </a:pathLst>
          </a:custGeom>
          <a:noFill/>
          <a:ln w="76200" cap="flat" cmpd="sng">
            <a:pattFill prst="narVert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2" name="任意多边形 11561"/>
          <p:cNvSpPr/>
          <p:nvPr/>
        </p:nvSpPr>
        <p:spPr>
          <a:xfrm>
            <a:off x="5658137" y="2224580"/>
            <a:ext cx="209602" cy="1314775"/>
          </a:xfrm>
          <a:custGeom>
            <a:avLst/>
            <a:gdLst/>
            <a:ahLst/>
            <a:cxnLst/>
            <a:rect l="0" t="0" r="0" b="0"/>
            <a:pathLst>
              <a:path w="165" h="1268">
                <a:moveTo>
                  <a:pt x="0" y="1210"/>
                </a:moveTo>
                <a:cubicBezTo>
                  <a:pt x="21" y="1187"/>
                  <a:pt x="123" y="1268"/>
                  <a:pt x="144" y="1066"/>
                </a:cubicBezTo>
                <a:cubicBezTo>
                  <a:pt x="165" y="864"/>
                  <a:pt x="132" y="222"/>
                  <a:pt x="129" y="0"/>
                </a:cubicBezTo>
              </a:path>
            </a:pathLst>
          </a:custGeom>
          <a:noFill/>
          <a:ln w="127000" cap="flat" cmpd="sng">
            <a:solidFill>
              <a:srgbClr val="FF3300">
                <a:alpha val="100000"/>
              </a:srgbClr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3" name="任意多边形 11562"/>
          <p:cNvSpPr/>
          <p:nvPr/>
        </p:nvSpPr>
        <p:spPr>
          <a:xfrm>
            <a:off x="4034915" y="2167416"/>
            <a:ext cx="175065" cy="1238556"/>
          </a:xfrm>
          <a:custGeom>
            <a:avLst/>
            <a:gdLst/>
            <a:ahLst/>
            <a:cxnLst/>
            <a:rect l="0" t="0" r="0" b="0"/>
            <a:pathLst>
              <a:path w="147" h="1040">
                <a:moveTo>
                  <a:pt x="147" y="0"/>
                </a:moveTo>
                <a:cubicBezTo>
                  <a:pt x="127" y="36"/>
                  <a:pt x="38" y="43"/>
                  <a:pt x="19" y="216"/>
                </a:cubicBezTo>
                <a:cubicBezTo>
                  <a:pt x="0" y="389"/>
                  <a:pt x="32" y="868"/>
                  <a:pt x="35" y="1040"/>
                </a:cubicBezTo>
              </a:path>
            </a:pathLst>
          </a:custGeom>
          <a:noFill/>
          <a:ln w="127000" cap="flat" cmpd="sng">
            <a:solidFill>
              <a:srgbClr val="FF3300">
                <a:alpha val="100000"/>
              </a:srgbClr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4" name="任意多边形 11563"/>
          <p:cNvSpPr/>
          <p:nvPr/>
        </p:nvSpPr>
        <p:spPr>
          <a:xfrm>
            <a:off x="4149243" y="2120971"/>
            <a:ext cx="1661332" cy="160774"/>
          </a:xfrm>
          <a:custGeom>
            <a:avLst/>
            <a:gdLst/>
            <a:ahLst/>
            <a:cxnLst/>
            <a:rect l="0" t="0" r="0" b="0"/>
            <a:pathLst>
              <a:path w="1299" h="159">
                <a:moveTo>
                  <a:pt x="1299" y="159"/>
                </a:moveTo>
                <a:cubicBezTo>
                  <a:pt x="1255" y="139"/>
                  <a:pt x="1251" y="46"/>
                  <a:pt x="1035" y="23"/>
                </a:cubicBezTo>
                <a:cubicBezTo>
                  <a:pt x="819" y="0"/>
                  <a:pt x="216" y="19"/>
                  <a:pt x="0" y="18"/>
                </a:cubicBezTo>
              </a:path>
            </a:pathLst>
          </a:custGeom>
          <a:noFill/>
          <a:ln w="127000" cap="flat" cmpd="sng">
            <a:solidFill>
              <a:srgbClr val="FF3300">
                <a:alpha val="100000"/>
              </a:srgbClr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5" name="任意多边形 11564"/>
          <p:cNvSpPr/>
          <p:nvPr/>
        </p:nvSpPr>
        <p:spPr>
          <a:xfrm>
            <a:off x="4021814" y="3348808"/>
            <a:ext cx="1738742" cy="210793"/>
          </a:xfrm>
          <a:custGeom>
            <a:avLst/>
            <a:gdLst/>
            <a:ahLst/>
            <a:cxnLst/>
            <a:rect l="0" t="0" r="0" b="0"/>
            <a:pathLst>
              <a:path w="1460" h="177">
                <a:moveTo>
                  <a:pt x="30" y="0"/>
                </a:moveTo>
                <a:cubicBezTo>
                  <a:pt x="65" y="24"/>
                  <a:pt x="0" y="127"/>
                  <a:pt x="238" y="152"/>
                </a:cubicBezTo>
                <a:cubicBezTo>
                  <a:pt x="476" y="177"/>
                  <a:pt x="1206" y="150"/>
                  <a:pt x="1460" y="149"/>
                </a:cubicBezTo>
              </a:path>
            </a:pathLst>
          </a:custGeom>
          <a:noFill/>
          <a:ln w="127000" cap="flat" cmpd="sng">
            <a:solidFill>
              <a:srgbClr val="FF3300">
                <a:alpha val="100000"/>
              </a:srgbClr>
            </a:solid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6" name="任意多边形 11565"/>
          <p:cNvSpPr/>
          <p:nvPr/>
        </p:nvSpPr>
        <p:spPr>
          <a:xfrm>
            <a:off x="1466102" y="2492537"/>
            <a:ext cx="132192" cy="964644"/>
          </a:xfrm>
          <a:custGeom>
            <a:avLst/>
            <a:gdLst/>
            <a:ahLst/>
            <a:cxnLst/>
            <a:rect l="0" t="0" r="0" b="0"/>
            <a:pathLst>
              <a:path w="112" h="1027">
                <a:moveTo>
                  <a:pt x="112" y="976"/>
                </a:moveTo>
                <a:cubicBezTo>
                  <a:pt x="96" y="957"/>
                  <a:pt x="32" y="1027"/>
                  <a:pt x="16" y="864"/>
                </a:cubicBezTo>
                <a:cubicBezTo>
                  <a:pt x="0" y="701"/>
                  <a:pt x="16" y="180"/>
                  <a:pt x="16" y="0"/>
                </a:cubicBezTo>
              </a:path>
            </a:pathLst>
          </a:custGeom>
          <a:noFill/>
          <a:ln w="57150" cap="flat" cmpd="sng">
            <a:pattFill prst="narHorz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7" name="任意多边形 11566"/>
          <p:cNvSpPr/>
          <p:nvPr/>
        </p:nvSpPr>
        <p:spPr>
          <a:xfrm>
            <a:off x="1494684" y="2338908"/>
            <a:ext cx="981317" cy="139338"/>
          </a:xfrm>
          <a:custGeom>
            <a:avLst/>
            <a:gdLst/>
            <a:ahLst/>
            <a:cxnLst/>
            <a:rect l="0" t="0" r="0" b="0"/>
            <a:pathLst>
              <a:path w="832" h="148">
                <a:moveTo>
                  <a:pt x="0" y="148"/>
                </a:moveTo>
                <a:cubicBezTo>
                  <a:pt x="28" y="127"/>
                  <a:pt x="29" y="40"/>
                  <a:pt x="168" y="20"/>
                </a:cubicBezTo>
                <a:cubicBezTo>
                  <a:pt x="307" y="0"/>
                  <a:pt x="694" y="26"/>
                  <a:pt x="832" y="28"/>
                </a:cubicBezTo>
              </a:path>
            </a:pathLst>
          </a:custGeom>
          <a:noFill/>
          <a:ln w="57150" cap="flat" cmpd="sng">
            <a:pattFill prst="narVert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8" name="任意多边形 11567"/>
          <p:cNvSpPr/>
          <p:nvPr/>
        </p:nvSpPr>
        <p:spPr>
          <a:xfrm>
            <a:off x="2495056" y="2394882"/>
            <a:ext cx="171492" cy="976554"/>
          </a:xfrm>
          <a:custGeom>
            <a:avLst/>
            <a:gdLst/>
            <a:ahLst/>
            <a:cxnLst/>
            <a:rect l="0" t="0" r="0" b="0"/>
            <a:pathLst>
              <a:path w="145" h="1040">
                <a:moveTo>
                  <a:pt x="0" y="0"/>
                </a:moveTo>
                <a:cubicBezTo>
                  <a:pt x="21" y="32"/>
                  <a:pt x="111" y="11"/>
                  <a:pt x="128" y="184"/>
                </a:cubicBezTo>
                <a:cubicBezTo>
                  <a:pt x="145" y="357"/>
                  <a:pt x="109" y="862"/>
                  <a:pt x="104" y="1040"/>
                </a:cubicBezTo>
              </a:path>
            </a:pathLst>
          </a:custGeom>
          <a:noFill/>
          <a:ln w="57150" cap="flat" cmpd="sng">
            <a:pattFill prst="narHorz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69" name="任意多边形 11568"/>
          <p:cNvSpPr/>
          <p:nvPr/>
        </p:nvSpPr>
        <p:spPr>
          <a:xfrm>
            <a:off x="1541130" y="3423836"/>
            <a:ext cx="1067063" cy="58355"/>
          </a:xfrm>
          <a:custGeom>
            <a:avLst/>
            <a:gdLst/>
            <a:ahLst/>
            <a:cxnLst/>
            <a:rect l="0" t="0" r="0" b="0"/>
            <a:pathLst>
              <a:path w="904" h="62">
                <a:moveTo>
                  <a:pt x="904" y="0"/>
                </a:moveTo>
                <a:cubicBezTo>
                  <a:pt x="875" y="11"/>
                  <a:pt x="879" y="50"/>
                  <a:pt x="728" y="56"/>
                </a:cubicBezTo>
                <a:cubicBezTo>
                  <a:pt x="577" y="62"/>
                  <a:pt x="152" y="43"/>
                  <a:pt x="0" y="39"/>
                </a:cubicBezTo>
              </a:path>
            </a:pathLst>
          </a:custGeom>
          <a:noFill/>
          <a:ln w="57150" cap="flat" cmpd="sng">
            <a:pattFill prst="narVert">
              <a:fgClr>
                <a:srgbClr val="FF0000">
                  <a:alpha val="100000"/>
                </a:srgbClr>
              </a:fgClr>
              <a:bgClr>
                <a:srgbClr val="FFFFFF"/>
              </a:bgClr>
            </a:pattFill>
            <a:prstDash val="solid"/>
            <a:headEnd type="none" w="med" len="med"/>
            <a:tailEnd type="stealth" w="med" len="lg"/>
          </a:ln>
        </p:spPr>
        <p:txBody>
          <a:bodyPr/>
          <a:lstStyle/>
          <a:p>
            <a:endParaRPr lang="zh-CN" altLang="en-US" sz="100"/>
          </a:p>
        </p:txBody>
      </p:sp>
      <p:sp>
        <p:nvSpPr>
          <p:cNvPr id="11570" name="矩形 11569"/>
          <p:cNvSpPr/>
          <p:nvPr/>
        </p:nvSpPr>
        <p:spPr>
          <a:xfrm>
            <a:off x="5846302" y="4226515"/>
            <a:ext cx="2288946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9900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（海洋水循环）</a:t>
            </a:r>
          </a:p>
        </p:txBody>
      </p:sp>
      <p:sp>
        <p:nvSpPr>
          <p:cNvPr id="11571" name="矩形 11570"/>
          <p:cNvSpPr/>
          <p:nvPr/>
        </p:nvSpPr>
        <p:spPr>
          <a:xfrm>
            <a:off x="3620475" y="4238425"/>
            <a:ext cx="2391365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990033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（海陆水循环）</a:t>
            </a:r>
          </a:p>
        </p:txBody>
      </p:sp>
      <p:sp>
        <p:nvSpPr>
          <p:cNvPr id="11572" name="文本框 11571"/>
          <p:cNvSpPr txBox="1"/>
          <p:nvPr/>
        </p:nvSpPr>
        <p:spPr>
          <a:xfrm>
            <a:off x="7125349" y="3768011"/>
            <a:ext cx="80029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latin typeface="Times New Roman" panose="02020603050405020304" charset="0"/>
              </a:rPr>
              <a:t>海洋</a:t>
            </a:r>
            <a:endParaRPr lang="zh-CN" altLang="en-US" sz="1800" b="1">
              <a:latin typeface="Times New Roman"/>
            </a:endParaRPr>
          </a:p>
        </p:txBody>
      </p:sp>
      <p:sp>
        <p:nvSpPr>
          <p:cNvPr id="11573" name="文本框 11572"/>
          <p:cNvSpPr txBox="1"/>
          <p:nvPr/>
        </p:nvSpPr>
        <p:spPr>
          <a:xfrm>
            <a:off x="2838041" y="3425027"/>
            <a:ext cx="628805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latin typeface="Times New Roman" panose="02020603050405020304" charset="0"/>
              </a:rPr>
              <a:t>陆地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1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9" dur="500"/>
                                        <p:tgtEl>
                                          <p:spTgt spid="1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9" dur="500"/>
                                        <p:tgtEl>
                                          <p:spTgt spid="1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3" dur="500"/>
                                        <p:tgtEl>
                                          <p:spTgt spid="1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115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1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1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1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3" dur="500"/>
                                        <p:tgtEl>
                                          <p:spTgt spid="1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7" dur="500"/>
                                        <p:tgtEl>
                                          <p:spTgt spid="1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7" dur="500"/>
                                        <p:tgtEl>
                                          <p:spTgt spid="11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1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5" dur="500"/>
                                        <p:tgtEl>
                                          <p:spTgt spid="11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1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9" dur="500"/>
                                        <p:tgtEl>
                                          <p:spTgt spid="1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1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8" presetID="12" presetClass="entr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0" dur="500"/>
                                        <p:tgtEl>
                                          <p:spTgt spid="1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4" dur="500"/>
                                        <p:tgtEl>
                                          <p:spTgt spid="1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8" dur="500"/>
                                        <p:tgtEl>
                                          <p:spTgt spid="1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8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2" dur="500"/>
                                        <p:tgtEl>
                                          <p:spTgt spid="1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11338" grpId="0"/>
      <p:bldP spid="11339" grpId="0"/>
      <p:bldP spid="11340" grpId="0"/>
      <p:bldP spid="11341" grpId="0"/>
      <p:bldP spid="11342" grpId="0"/>
      <p:bldP spid="11373" grpId="0"/>
      <p:bldP spid="11511" grpId="0"/>
      <p:bldP spid="11512" grpId="0"/>
      <p:bldP spid="11513" grpId="0"/>
      <p:bldP spid="11514" grpId="0"/>
      <p:bldP spid="11515" grpId="0"/>
      <p:bldP spid="11570" grpId="0"/>
      <p:bldP spid="11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文本框 12290"/>
          <p:cNvSpPr txBox="1"/>
          <p:nvPr/>
        </p:nvSpPr>
        <p:spPr>
          <a:xfrm>
            <a:off x="296545" y="1113790"/>
            <a:ext cx="3086735" cy="341503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indent="-720090" eaLnBrk="1" latinLnBrk="0" hangingPunct="1">
              <a:spcBef>
                <a:spcPct val="0"/>
              </a:spcBef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在循环过程中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水的状态发生了哪些变化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 indent="-720090" eaLnBrk="1" latinLnBrk="0" hangingPunct="1">
              <a:spcBef>
                <a:spcPct val="0"/>
              </a:spcBef>
            </a:pP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水的状态在发生变化时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是需要吸热还是放热</a:t>
            </a: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</a:p>
          <a:p>
            <a:pPr indent="-720090" eaLnBrk="1" latinLnBrk="0" hangingPunct="1">
              <a:spcBef>
                <a:spcPct val="0"/>
              </a:spcBef>
            </a:pPr>
            <a:r>
              <a:rPr lang="en-US" altLang="zh-CN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400" b="1" dirty="0">
                <a:latin typeface="宋体" panose="02010600030101010101" pitchFamily="2" charset="-122"/>
                <a:cs typeface="宋体" panose="02010600030101010101" pitchFamily="2" charset="-122"/>
              </a:rPr>
              <a:t>你能将这些变化以及对应的吸热、放热情况归纳在右图中吗？</a:t>
            </a:r>
          </a:p>
        </p:txBody>
      </p:sp>
      <p:grpSp>
        <p:nvGrpSpPr>
          <p:cNvPr id="12292" name="组合 12291"/>
          <p:cNvGrpSpPr/>
          <p:nvPr/>
        </p:nvGrpSpPr>
        <p:grpSpPr>
          <a:xfrm>
            <a:off x="3485882" y="0"/>
            <a:ext cx="4515965" cy="4858949"/>
            <a:chOff x="1872" y="0"/>
            <a:chExt cx="3792" cy="4080"/>
          </a:xfrm>
        </p:grpSpPr>
        <p:pic>
          <p:nvPicPr>
            <p:cNvPr id="12293" name="图片 12292" descr="3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44" y="0"/>
              <a:ext cx="2976" cy="40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4" name="矩形 12293"/>
            <p:cNvSpPr/>
            <p:nvPr/>
          </p:nvSpPr>
          <p:spPr>
            <a:xfrm>
              <a:off x="2976" y="2736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295" name="矩形 12294"/>
            <p:cNvSpPr/>
            <p:nvPr/>
          </p:nvSpPr>
          <p:spPr>
            <a:xfrm>
              <a:off x="4224" y="1296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296" name="矩形 12295"/>
            <p:cNvSpPr/>
            <p:nvPr/>
          </p:nvSpPr>
          <p:spPr>
            <a:xfrm>
              <a:off x="3072" y="1296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297" name="矩形 12296"/>
            <p:cNvSpPr/>
            <p:nvPr/>
          </p:nvSpPr>
          <p:spPr>
            <a:xfrm>
              <a:off x="4848" y="2064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298" name="矩形 12297"/>
            <p:cNvSpPr/>
            <p:nvPr/>
          </p:nvSpPr>
          <p:spPr>
            <a:xfrm>
              <a:off x="1872" y="2064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2299" name="矩形 12298"/>
            <p:cNvSpPr/>
            <p:nvPr/>
          </p:nvSpPr>
          <p:spPr>
            <a:xfrm>
              <a:off x="4272" y="2736"/>
              <a:ext cx="816" cy="336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sp>
        <p:nvSpPr>
          <p:cNvPr id="12300" name="文本框 12299"/>
          <p:cNvSpPr txBox="1"/>
          <p:nvPr/>
        </p:nvSpPr>
        <p:spPr>
          <a:xfrm>
            <a:off x="4895930" y="1545813"/>
            <a:ext cx="114328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 b="1">
                <a:latin typeface="Times New Roman" panose="02020603050405020304" charset="0"/>
              </a:rPr>
              <a:t>汽化 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吸热</a:t>
            </a:r>
            <a:endParaRPr lang="zh-CN" altLang="en-US" sz="1400" b="1">
              <a:solidFill>
                <a:srgbClr val="FF0000"/>
              </a:solidFill>
              <a:latin typeface="Times New Roman"/>
              <a:ea typeface="华文新魏" pitchFamily="2" charset="-122"/>
            </a:endParaRPr>
          </a:p>
        </p:txBody>
      </p:sp>
      <p:sp>
        <p:nvSpPr>
          <p:cNvPr id="12301" name="文本框 12300"/>
          <p:cNvSpPr txBox="1"/>
          <p:nvPr/>
        </p:nvSpPr>
        <p:spPr>
          <a:xfrm>
            <a:off x="6246432" y="1545813"/>
            <a:ext cx="114328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>
                <a:latin typeface="Times New Roman" panose="02020603050405020304" charset="0"/>
              </a:rPr>
              <a:t>液化  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放热</a:t>
            </a:r>
          </a:p>
        </p:txBody>
      </p:sp>
      <p:sp>
        <p:nvSpPr>
          <p:cNvPr id="12302" name="文本框 12301"/>
          <p:cNvSpPr txBox="1"/>
          <p:nvPr/>
        </p:nvSpPr>
        <p:spPr>
          <a:xfrm>
            <a:off x="4787557" y="3275027"/>
            <a:ext cx="108611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>
                <a:latin typeface="Times New Roman" panose="02020603050405020304" charset="0"/>
              </a:rPr>
              <a:t>熔化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 吸热</a:t>
            </a:r>
          </a:p>
        </p:txBody>
      </p:sp>
      <p:sp>
        <p:nvSpPr>
          <p:cNvPr id="12303" name="文本框 12302"/>
          <p:cNvSpPr txBox="1"/>
          <p:nvPr/>
        </p:nvSpPr>
        <p:spPr>
          <a:xfrm>
            <a:off x="6301214" y="3275027"/>
            <a:ext cx="114328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>
                <a:latin typeface="Times New Roman" panose="02020603050405020304" charset="0"/>
              </a:rPr>
              <a:t>凝固  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放热</a:t>
            </a:r>
          </a:p>
        </p:txBody>
      </p:sp>
      <p:sp>
        <p:nvSpPr>
          <p:cNvPr id="12304" name="文本框 12303"/>
          <p:cNvSpPr txBox="1"/>
          <p:nvPr/>
        </p:nvSpPr>
        <p:spPr>
          <a:xfrm>
            <a:off x="3491837" y="2464012"/>
            <a:ext cx="114328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>
                <a:latin typeface="Times New Roman" panose="02020603050405020304" charset="0"/>
              </a:rPr>
              <a:t>升华 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吸热</a:t>
            </a:r>
          </a:p>
        </p:txBody>
      </p:sp>
      <p:sp>
        <p:nvSpPr>
          <p:cNvPr id="12305" name="文本框 12304"/>
          <p:cNvSpPr txBox="1"/>
          <p:nvPr/>
        </p:nvSpPr>
        <p:spPr>
          <a:xfrm>
            <a:off x="7002666" y="2464012"/>
            <a:ext cx="120044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</a:pPr>
            <a:r>
              <a:rPr lang="zh-CN" altLang="en-US" sz="1800" b="1">
                <a:latin typeface="Times New Roman" panose="02020603050405020304" charset="0"/>
              </a:rPr>
              <a:t>凝华</a:t>
            </a:r>
            <a:r>
              <a:rPr lang="zh-CN" altLang="en-US" sz="1400" b="1">
                <a:solidFill>
                  <a:srgbClr val="FF0000"/>
                </a:solidFill>
                <a:latin typeface="Times New Roman" panose="02020603050405020304" charset="0"/>
                <a:ea typeface="华文新魏" panose="02010800040101010101" pitchFamily="2" charset="-122"/>
              </a:rPr>
              <a:t> 放热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4622800" y="76835"/>
            <a:ext cx="454025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669925" y="762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70150" y="41656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711065" y="153035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302" grpId="0"/>
      <p:bldP spid="12303" grpId="0"/>
      <p:bldP spid="12304" grpId="0"/>
      <p:bldP spid="123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43"/>
          <p:cNvSpPr/>
          <p:nvPr/>
        </p:nvSpPr>
        <p:spPr>
          <a:xfrm>
            <a:off x="444500" y="1389063"/>
            <a:ext cx="820547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endParaRPr lang="zh-CN" altLang="en-US" sz="2800" b="1" dirty="0">
              <a:latin typeface="Arial" pitchFamily="34" charset="0"/>
              <a:ea typeface="黑体" charset="-122"/>
            </a:endParaRPr>
          </a:p>
          <a:p>
            <a:r>
              <a:rPr lang="zh-CN" altLang="en-US" sz="2800" b="1" dirty="0">
                <a:latin typeface="Arial" pitchFamily="34" charset="0"/>
                <a:ea typeface="黑体" charset="-122"/>
              </a:rPr>
              <a:t>    物质从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一种状态转变成另一种状态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叫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物态变化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   熔化、凝固、汽化、液化、升华、凝华都是物态变化的具体形式。 </a:t>
            </a:r>
          </a:p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   发生物态变化时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总需要吸热或放热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。</a:t>
            </a:r>
          </a:p>
          <a:p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    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放热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的物体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能量减少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，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吸热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的物体</a:t>
            </a:r>
            <a:r>
              <a:rPr lang="zh-CN" altLang="en-US" sz="28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charset="-122"/>
              </a:rPr>
              <a:t>能量增加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charset="-122"/>
              </a:rPr>
              <a:t>。</a:t>
            </a:r>
          </a:p>
        </p:txBody>
      </p:sp>
      <p:sp>
        <p:nvSpPr>
          <p:cNvPr id="9230" name="TextBox 16"/>
          <p:cNvSpPr txBox="1"/>
          <p:nvPr/>
        </p:nvSpPr>
        <p:spPr>
          <a:xfrm>
            <a:off x="932674" y="1124783"/>
            <a:ext cx="160059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总结：</a:t>
            </a:r>
            <a:endParaRPr lang="zh-CN" altLang="en-US" sz="2800" dirty="0">
              <a:solidFill>
                <a:srgbClr val="FF0000"/>
              </a:solidFill>
              <a:latin typeface="幼圆"/>
              <a:ea typeface="幼圆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ubRRectCallout"/>
          <p:cNvSpPr>
            <a:spLocks noEditPoints="1"/>
          </p:cNvSpPr>
          <p:nvPr/>
        </p:nvSpPr>
        <p:spPr>
          <a:xfrm>
            <a:off x="377258" y="1469968"/>
            <a:ext cx="1086118" cy="743133"/>
          </a:xfrm>
          <a:custGeom>
            <a:avLst/>
            <a:gdLst>
              <a:gd name="A1" fmla="val 8607"/>
              <a:gd name="G0" fmla="+- 0 0 0"/>
              <a:gd name="G1" fmla="+- A1 0 0"/>
              <a:gd name="txL" fmla="*/ 145 w 21600"/>
              <a:gd name="txT" fmla="*/ 145 h 21600"/>
              <a:gd name="txR" fmla="*/ 21409 w 21600"/>
              <a:gd name="txB" fmla="*/ 17106 h 21600"/>
            </a:gdLst>
            <a:ahLst/>
            <a:cxnLst>
              <a:cxn ang="17694720">
                <a:pos x="10800" y="0"/>
              </a:cxn>
              <a:cxn ang="11796480">
                <a:pos x="0" y="8638"/>
              </a:cxn>
              <a:cxn ang="5898240">
                <a:pos x="G1" y="21600"/>
              </a:cxn>
              <a:cxn ang="5898240">
                <a:pos x="10800" y="17277"/>
              </a:cxn>
              <a:cxn ang="0">
                <a:pos x="21600" y="8638"/>
              </a:cxn>
            </a:cxnLst>
            <a:rect l="txL" t="txT" r="txR" b="txB"/>
            <a:pathLst>
              <a:path w="21600" h="21600">
                <a:moveTo>
                  <a:pt x="532" y="0"/>
                </a:moveTo>
                <a:arcTo wR="532" hR="532" stAng="-5400000" swAng="-5400000"/>
                <a:lnTo>
                  <a:pt x="0" y="16745"/>
                </a:lnTo>
                <a:arcTo wR="532" hR="532" stAng="10800000" swAng="-5400000"/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arcTo wR="584" hR="532" stAng="5400000" swAng="-5400000"/>
                <a:lnTo>
                  <a:pt x="21600" y="532"/>
                </a:lnTo>
                <a:arcTo wR="584" hR="532" stAng="0" swAng="-5400000"/>
                <a:close/>
              </a:path>
            </a:pathLst>
          </a:custGeom>
          <a:noFill/>
          <a:ln w="9525">
            <a:noFill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400" b="1">
                <a:latin typeface="Times New Roman" panose="02020603050405020304" charset="0"/>
              </a:rPr>
              <a:t>思考</a:t>
            </a:r>
            <a:endParaRPr lang="zh-CN" altLang="en-US" sz="4400" b="1">
              <a:latin typeface="Times New Roman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832485" y="824230"/>
            <a:ext cx="8082915" cy="404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2400" b="1" dirty="0">
                <a:latin typeface="Times New Roman" panose="02020603050405020304" charset="0"/>
                <a:ea typeface="楷体_GB2312" panose="02010609030101010101" pitchFamily="49" charset="-122"/>
              </a:rPr>
              <a:t>你知道“云、雨、雪、露、雾、霜、雹”是怎样形成的吗？</a:t>
            </a:r>
            <a:endParaRPr lang="zh-CN" altLang="en-US" sz="2400" b="1" dirty="0">
              <a:latin typeface="Times New Roman"/>
              <a:ea typeface="楷体_GB2312" pitchFamily="49" charset="-122"/>
            </a:endParaRPr>
          </a:p>
        </p:txBody>
      </p:sp>
      <p:pic>
        <p:nvPicPr>
          <p:cNvPr id="13316" name="Picture 13" descr="ma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12" y="1580275"/>
            <a:ext cx="2430666" cy="16756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14" descr="11009468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12" y="3363080"/>
            <a:ext cx="2484257" cy="15672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8" descr="2005918044357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7405" y="1580275"/>
            <a:ext cx="2808187" cy="1693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11" descr="无标题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405" y="3417862"/>
            <a:ext cx="2808187" cy="1512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/>
        </p:nvSpPr>
        <p:spPr>
          <a:xfrm>
            <a:off x="8223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8985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872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7752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4338"/>
          <p:cNvSpPr/>
          <p:nvPr/>
        </p:nvSpPr>
        <p:spPr>
          <a:xfrm>
            <a:off x="623101" y="716971"/>
            <a:ext cx="28629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8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4340" name="矩形 14339"/>
          <p:cNvSpPr/>
          <p:nvPr/>
        </p:nvSpPr>
        <p:spPr>
          <a:xfrm>
            <a:off x="2735580" y="3275330"/>
            <a:ext cx="60820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由于白天气温高，空气中含有大量的水蒸气，当夜晚温度下降，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水蒸气</a:t>
            </a:r>
            <a:r>
              <a:rPr lang="zh-CN" altLang="en-US" sz="2100" b="1" u="sng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成为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小水滴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，一部分附着在大气粉尘上形成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雾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，一部分附着在花草树叶上形成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露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grpSp>
        <p:nvGrpSpPr>
          <p:cNvPr id="14341" name="组合 14340"/>
          <p:cNvGrpSpPr/>
          <p:nvPr/>
        </p:nvGrpSpPr>
        <p:grpSpPr>
          <a:xfrm>
            <a:off x="1561357" y="1330257"/>
            <a:ext cx="903908" cy="3775213"/>
            <a:chOff x="352" y="1117"/>
            <a:chExt cx="759" cy="3170"/>
          </a:xfrm>
        </p:grpSpPr>
        <p:sp>
          <p:nvSpPr>
            <p:cNvPr id="14342" name="圆角矩形 14341"/>
            <p:cNvSpPr/>
            <p:nvPr/>
          </p:nvSpPr>
          <p:spPr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3" name="矩形 14342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zh-CN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1</a:t>
              </a:r>
              <a:endParaRPr lang="en-US" altLang="ko-KR" sz="2100" b="1">
                <a:solidFill>
                  <a:srgbClr val="FF0000"/>
                </a:solidFill>
                <a:latin typeface="Verdana" pitchFamily="34" charset="0"/>
                <a:ea typeface="가는각진제목체" pitchFamily="18" charset="-127"/>
              </a:endParaRPr>
            </a:p>
          </p:txBody>
        </p:sp>
        <p:sp>
          <p:nvSpPr>
            <p:cNvPr id="14344" name="椭圆 14343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5" name="文本框 14344"/>
            <p:cNvSpPr txBox="1"/>
            <p:nvPr/>
          </p:nvSpPr>
          <p:spPr>
            <a:xfrm>
              <a:off x="516" y="2048"/>
              <a:ext cx="584" cy="22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700" b="1">
                  <a:solidFill>
                    <a:schemeClr val="bg1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雾露的形成</a:t>
              </a:r>
              <a:endParaRPr lang="zh-CN" altLang="en-US" sz="27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7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</p:grpSp>
      <p:grpSp>
        <p:nvGrpSpPr>
          <p:cNvPr id="14346" name="组合 14345"/>
          <p:cNvGrpSpPr/>
          <p:nvPr/>
        </p:nvGrpSpPr>
        <p:grpSpPr>
          <a:xfrm>
            <a:off x="2516474" y="1822106"/>
            <a:ext cx="211984" cy="464458"/>
            <a:chOff x="1426" y="2568"/>
            <a:chExt cx="178" cy="390"/>
          </a:xfrm>
        </p:grpSpPr>
        <p:sp>
          <p:nvSpPr>
            <p:cNvPr id="14347" name="等腰三角形 14346"/>
            <p:cNvSpPr/>
            <p:nvPr/>
          </p:nvSpPr>
          <p:spPr>
            <a:xfrm rot="5400000">
              <a:off x="1356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8" name="矩形 14347"/>
            <p:cNvSpPr/>
            <p:nvPr/>
          </p:nvSpPr>
          <p:spPr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4349" name="矩形 14348"/>
            <p:cNvSpPr/>
            <p:nvPr/>
          </p:nvSpPr>
          <p:spPr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pic>
        <p:nvPicPr>
          <p:cNvPr id="14350" name="图片 14349" descr="雾"/>
          <p:cNvPicPr>
            <a:picLocks noChangeAspect="1"/>
          </p:cNvPicPr>
          <p:nvPr/>
        </p:nvPicPr>
        <p:blipFill>
          <a:blip r:embed="rId2"/>
          <a:srcRect l="3448" t="4301" r="3448" b="4301"/>
          <a:stretch>
            <a:fillRect/>
          </a:stretch>
        </p:blipFill>
        <p:spPr>
          <a:xfrm>
            <a:off x="3762175" y="1437440"/>
            <a:ext cx="1349312" cy="151246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51" name="组合 14350"/>
          <p:cNvGrpSpPr/>
          <p:nvPr/>
        </p:nvGrpSpPr>
        <p:grpSpPr>
          <a:xfrm>
            <a:off x="3600210" y="1330257"/>
            <a:ext cx="3295273" cy="1729214"/>
            <a:chOff x="1383" y="799"/>
            <a:chExt cx="2767" cy="1452"/>
          </a:xfrm>
        </p:grpSpPr>
        <p:sp>
          <p:nvSpPr>
            <p:cNvPr id="14352" name="圆角矩形 14351"/>
            <p:cNvSpPr/>
            <p:nvPr/>
          </p:nvSpPr>
          <p:spPr>
            <a:xfrm>
              <a:off x="1383" y="799"/>
              <a:ext cx="2767" cy="1452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4353" name="图片 14352" descr="31"/>
            <p:cNvPicPr>
              <a:picLocks noChangeAspect="1"/>
            </p:cNvPicPr>
            <p:nvPr/>
          </p:nvPicPr>
          <p:blipFill>
            <a:blip r:embed="rId3"/>
            <a:srcRect l="14650"/>
            <a:stretch>
              <a:fillRect/>
            </a:stretch>
          </p:blipFill>
          <p:spPr>
            <a:xfrm>
              <a:off x="2835" y="890"/>
              <a:ext cx="1119" cy="12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4354" name="矩形 14353"/>
          <p:cNvSpPr/>
          <p:nvPr/>
        </p:nvSpPr>
        <p:spPr>
          <a:xfrm>
            <a:off x="5334109" y="3564667"/>
            <a:ext cx="1037291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液化</a:t>
            </a:r>
          </a:p>
        </p:txBody>
      </p:sp>
      <p:sp>
        <p:nvSpPr>
          <p:cNvPr id="14355" name="文本框 14354"/>
          <p:cNvSpPr txBox="1"/>
          <p:nvPr/>
        </p:nvSpPr>
        <p:spPr>
          <a:xfrm>
            <a:off x="1599466" y="357276"/>
            <a:ext cx="4269445" cy="106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100">
                <a:latin typeface="Arial" panose="020B0604020202020204" pitchFamily="34" charset="0"/>
              </a:rPr>
              <a:t>【</a:t>
            </a:r>
            <a:r>
              <a:rPr lang="zh-CN" altLang="en-US" sz="100" b="1">
                <a:latin typeface="Arial" panose="020B0604020202020204" pitchFamily="34" charset="0"/>
              </a:rPr>
              <a:t>二</a:t>
            </a:r>
            <a:r>
              <a:rPr lang="en-US" altLang="zh-CN" sz="100">
                <a:latin typeface="Arial" panose="020B0604020202020204" pitchFamily="34" charset="0"/>
              </a:rPr>
              <a:t>】</a:t>
            </a:r>
            <a:r>
              <a:rPr lang="zh-CN" altLang="en-US" sz="100" b="1">
                <a:latin typeface="Arial" panose="020B0604020202020204" pitchFamily="34" charset="0"/>
              </a:rPr>
              <a:t>水与物态变化</a:t>
            </a:r>
          </a:p>
        </p:txBody>
      </p:sp>
      <p:sp>
        <p:nvSpPr>
          <p:cNvPr id="14356" name="矩形 14355"/>
          <p:cNvSpPr/>
          <p:nvPr/>
        </p:nvSpPr>
        <p:spPr>
          <a:xfrm>
            <a:off x="2250440" y="716915"/>
            <a:ext cx="55016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雾、露：水蒸气液化成小水滴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223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8985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4872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7752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54" grpId="0"/>
      <p:bldP spid="143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5362"/>
          <p:cNvSpPr/>
          <p:nvPr/>
        </p:nvSpPr>
        <p:spPr>
          <a:xfrm>
            <a:off x="1236345" y="810895"/>
            <a:ext cx="13157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5364" name="矩形 15363"/>
          <p:cNvSpPr/>
          <p:nvPr/>
        </p:nvSpPr>
        <p:spPr>
          <a:xfrm>
            <a:off x="2789195" y="3275027"/>
            <a:ext cx="4969705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由于白天气温高，空气中含有大量的水蒸气，夜晚，气温急剧降到</a:t>
            </a:r>
            <a:r>
              <a:rPr lang="en-US" altLang="zh-CN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摄氏度以下时，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地面附近的水蒸气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遇到地面上冷的物体，</a:t>
            </a:r>
            <a:r>
              <a:rPr lang="zh-CN" altLang="en-US" sz="2100" b="1" u="sng">
                <a:latin typeface="楷体_GB2312" panose="02010609030101010101" pitchFamily="49" charset="-122"/>
                <a:ea typeface="楷体_GB2312" panose="02010609030101010101" pitchFamily="49" charset="-122"/>
              </a:rPr>
              <a:t>  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为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冰花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附在物体上，这就是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霜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grpSp>
        <p:nvGrpSpPr>
          <p:cNvPr id="15365" name="组合 15364"/>
          <p:cNvGrpSpPr/>
          <p:nvPr/>
        </p:nvGrpSpPr>
        <p:grpSpPr>
          <a:xfrm>
            <a:off x="1817405" y="1869743"/>
            <a:ext cx="647860" cy="3185118"/>
            <a:chOff x="352" y="1117"/>
            <a:chExt cx="759" cy="3178"/>
          </a:xfrm>
        </p:grpSpPr>
        <p:sp>
          <p:nvSpPr>
            <p:cNvPr id="15366" name="圆角矩形 15365"/>
            <p:cNvSpPr/>
            <p:nvPr/>
          </p:nvSpPr>
          <p:spPr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7" name="矩形 15366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zh-CN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2</a:t>
              </a:r>
              <a:endParaRPr lang="en-US" altLang="ko-KR" sz="2100" b="1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15368" name="椭圆 15367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69" name="文本框 15368"/>
            <p:cNvSpPr txBox="1"/>
            <p:nvPr/>
          </p:nvSpPr>
          <p:spPr>
            <a:xfrm>
              <a:off x="517" y="2048"/>
              <a:ext cx="583" cy="22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700" b="1">
                  <a:solidFill>
                    <a:schemeClr val="bg1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霜的形成</a:t>
              </a: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5370" name="组合 15369"/>
          <p:cNvGrpSpPr/>
          <p:nvPr/>
        </p:nvGrpSpPr>
        <p:grpSpPr>
          <a:xfrm>
            <a:off x="2518856" y="1869743"/>
            <a:ext cx="211984" cy="464458"/>
            <a:chOff x="1426" y="2568"/>
            <a:chExt cx="178" cy="390"/>
          </a:xfrm>
        </p:grpSpPr>
        <p:sp>
          <p:nvSpPr>
            <p:cNvPr id="15371" name="等腰三角形 15370"/>
            <p:cNvSpPr/>
            <p:nvPr/>
          </p:nvSpPr>
          <p:spPr>
            <a:xfrm rot="5400000">
              <a:off x="1356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72" name="矩形 15371"/>
            <p:cNvSpPr/>
            <p:nvPr/>
          </p:nvSpPr>
          <p:spPr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5373" name="矩形 15372"/>
            <p:cNvSpPr/>
            <p:nvPr/>
          </p:nvSpPr>
          <p:spPr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5374" name="组合 15373"/>
          <p:cNvGrpSpPr/>
          <p:nvPr/>
        </p:nvGrpSpPr>
        <p:grpSpPr>
          <a:xfrm>
            <a:off x="3815767" y="1437440"/>
            <a:ext cx="3295272" cy="1729214"/>
            <a:chOff x="1383" y="799"/>
            <a:chExt cx="2767" cy="1452"/>
          </a:xfrm>
        </p:grpSpPr>
        <p:sp>
          <p:nvSpPr>
            <p:cNvPr id="15375" name="圆角矩形 15374"/>
            <p:cNvSpPr/>
            <p:nvPr/>
          </p:nvSpPr>
          <p:spPr>
            <a:xfrm>
              <a:off x="1383" y="799"/>
              <a:ext cx="2767" cy="1452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5376" name="图片 15375" descr="霜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9" y="845"/>
              <a:ext cx="2495" cy="136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77" name="矩形 15376"/>
          <p:cNvSpPr/>
          <p:nvPr/>
        </p:nvSpPr>
        <p:spPr>
          <a:xfrm>
            <a:off x="3653155" y="4170680"/>
            <a:ext cx="731520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凝华</a:t>
            </a:r>
          </a:p>
        </p:txBody>
      </p:sp>
      <p:sp>
        <p:nvSpPr>
          <p:cNvPr id="15379" name="文本框 15378"/>
          <p:cNvSpPr txBox="1"/>
          <p:nvPr/>
        </p:nvSpPr>
        <p:spPr>
          <a:xfrm>
            <a:off x="5806875" y="810838"/>
            <a:ext cx="3079716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Arial" panose="020B0604020202020204" pitchFamily="34" charset="0"/>
              </a:rPr>
              <a:t>雾、露：液化</a:t>
            </a:r>
          </a:p>
        </p:txBody>
      </p:sp>
      <p:sp>
        <p:nvSpPr>
          <p:cNvPr id="15380" name="矩形 15379"/>
          <p:cNvSpPr/>
          <p:nvPr/>
        </p:nvSpPr>
        <p:spPr>
          <a:xfrm>
            <a:off x="2730763" y="826410"/>
            <a:ext cx="3726386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霜：水蒸气凝华成冰花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77" grpId="0"/>
      <p:bldP spid="153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6386"/>
          <p:cNvSpPr/>
          <p:nvPr/>
        </p:nvSpPr>
        <p:spPr>
          <a:xfrm>
            <a:off x="1290955" y="821690"/>
            <a:ext cx="1494155" cy="414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【</a:t>
            </a:r>
            <a:r>
              <a:rPr lang="zh-CN" altLang="en-US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探究</a:t>
            </a:r>
            <a:r>
              <a:rPr lang="en-US" altLang="zh-CN" sz="2100" b="1">
                <a:solidFill>
                  <a:srgbClr val="99003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】</a:t>
            </a:r>
          </a:p>
        </p:txBody>
      </p:sp>
      <p:sp>
        <p:nvSpPr>
          <p:cNvPr id="16388" name="矩形 16387"/>
          <p:cNvSpPr/>
          <p:nvPr/>
        </p:nvSpPr>
        <p:spPr>
          <a:xfrm>
            <a:off x="2735603" y="3220245"/>
            <a:ext cx="4969705" cy="1706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由于白天气温高，空气中形成大量的水蒸气，当水蒸气上升到很冷的高空时，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高空水蒸气</a:t>
            </a:r>
            <a:r>
              <a:rPr lang="zh-CN" altLang="en-US" sz="2100" b="1" u="sng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成六角形的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冰花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，冰花聚集在一起，形成雪片或者雪团降落下来，这就是</a:t>
            </a:r>
            <a:r>
              <a:rPr lang="zh-CN" altLang="en-US" sz="2100" b="1">
                <a:solidFill>
                  <a:srgbClr val="990033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雪</a:t>
            </a:r>
            <a:r>
              <a:rPr lang="zh-CN" altLang="en-US" sz="2100" b="1"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</a:p>
        </p:txBody>
      </p:sp>
      <p:grpSp>
        <p:nvGrpSpPr>
          <p:cNvPr id="16389" name="组合 16388"/>
          <p:cNvGrpSpPr/>
          <p:nvPr/>
        </p:nvGrpSpPr>
        <p:grpSpPr>
          <a:xfrm>
            <a:off x="1561357" y="2140082"/>
            <a:ext cx="903908" cy="3095821"/>
            <a:chOff x="352" y="1117"/>
            <a:chExt cx="759" cy="3412"/>
          </a:xfrm>
        </p:grpSpPr>
        <p:sp>
          <p:nvSpPr>
            <p:cNvPr id="16390" name="圆角矩形 16389"/>
            <p:cNvSpPr/>
            <p:nvPr/>
          </p:nvSpPr>
          <p:spPr>
            <a:xfrm>
              <a:off x="352" y="1117"/>
              <a:ext cx="759" cy="2857"/>
            </a:xfrm>
            <a:prstGeom prst="roundRect">
              <a:avLst>
                <a:gd name="adj" fmla="val 11648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12700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6391" name="矩形 16390"/>
            <p:cNvSpPr/>
            <p:nvPr/>
          </p:nvSpPr>
          <p:spPr>
            <a:xfrm>
              <a:off x="536" y="1416"/>
              <a:ext cx="373" cy="3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/>
            <a:lstStyle/>
            <a:p>
              <a:pPr algn="ctr" latinLnBrk="1"/>
              <a:r>
                <a:rPr lang="en-US" altLang="zh-CN" sz="2100" b="1">
                  <a:solidFill>
                    <a:srgbClr val="FF0000"/>
                  </a:solidFill>
                  <a:latin typeface="Verdana" panose="020B0604030504040204" pitchFamily="34" charset="0"/>
                  <a:ea typeface="가는각진제목체" pitchFamily="18" charset="-127"/>
                </a:rPr>
                <a:t>3</a:t>
              </a:r>
              <a:endParaRPr lang="en-US" altLang="ko-KR" sz="2100" b="1">
                <a:solidFill>
                  <a:srgbClr val="FF0000"/>
                </a:solidFill>
                <a:latin typeface="Verdana" panose="020B0604030504040204" pitchFamily="34" charset="0"/>
                <a:ea typeface="가는각진제목체" pitchFamily="18" charset="-127"/>
              </a:endParaRPr>
            </a:p>
          </p:txBody>
        </p:sp>
        <p:sp>
          <p:nvSpPr>
            <p:cNvPr id="16392" name="椭圆 16391"/>
            <p:cNvSpPr/>
            <p:nvPr/>
          </p:nvSpPr>
          <p:spPr>
            <a:xfrm>
              <a:off x="472" y="1344"/>
              <a:ext cx="498" cy="498"/>
            </a:xfrm>
            <a:prstGeom prst="ellipse">
              <a:avLst/>
            </a:prstGeom>
            <a:noFill/>
            <a:ln w="127000" cap="flat" cmpd="sng">
              <a:solidFill>
                <a:schemeClr val="bg1">
                  <a:alpha val="5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6393" name="文本框 16392"/>
            <p:cNvSpPr txBox="1"/>
            <p:nvPr/>
          </p:nvSpPr>
          <p:spPr>
            <a:xfrm>
              <a:off x="516" y="2047"/>
              <a:ext cx="584" cy="248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700" b="1">
                  <a:solidFill>
                    <a:schemeClr val="bg1"/>
                  </a:solidFill>
                  <a:latin typeface="Arial" panose="020B0604020202020204" pitchFamily="34" charset="0"/>
                  <a:ea typeface="楷体_GB2312" panose="02010609030101010101" pitchFamily="49" charset="-122"/>
                </a:rPr>
                <a:t>雪的形成</a:t>
              </a: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pPr>
                <a:spcBef>
                  <a:spcPct val="20000"/>
                </a:spcBef>
              </a:pPr>
              <a:endParaRPr lang="zh-CN" altLang="en-US" sz="2700" b="1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</p:txBody>
        </p:sp>
      </p:grpSp>
      <p:grpSp>
        <p:nvGrpSpPr>
          <p:cNvPr id="16394" name="组合 16393"/>
          <p:cNvGrpSpPr/>
          <p:nvPr/>
        </p:nvGrpSpPr>
        <p:grpSpPr>
          <a:xfrm>
            <a:off x="2573638" y="2140082"/>
            <a:ext cx="211984" cy="464458"/>
            <a:chOff x="1426" y="2568"/>
            <a:chExt cx="178" cy="390"/>
          </a:xfrm>
        </p:grpSpPr>
        <p:sp>
          <p:nvSpPr>
            <p:cNvPr id="16395" name="等腰三角形 16394"/>
            <p:cNvSpPr/>
            <p:nvPr/>
          </p:nvSpPr>
          <p:spPr>
            <a:xfrm rot="5400000">
              <a:off x="1356" y="2710"/>
              <a:ext cx="390" cy="105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6396" name="矩形 16395"/>
            <p:cNvSpPr/>
            <p:nvPr/>
          </p:nvSpPr>
          <p:spPr>
            <a:xfrm>
              <a:off x="1461" y="2574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16397" name="矩形 16396"/>
            <p:cNvSpPr/>
            <p:nvPr/>
          </p:nvSpPr>
          <p:spPr>
            <a:xfrm>
              <a:off x="1426" y="2575"/>
              <a:ext cx="27" cy="378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46275"/>
                    <a:invGamma/>
                  </a:schemeClr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</a:ln>
          </p:spPr>
          <p:txBody>
            <a:bodyPr/>
            <a:lstStyle/>
            <a:p>
              <a:endParaRPr lang="zh-CN" altLang="en-US" sz="100"/>
            </a:p>
          </p:txBody>
        </p:sp>
      </p:grpSp>
      <p:grpSp>
        <p:nvGrpSpPr>
          <p:cNvPr id="16398" name="组合 16397"/>
          <p:cNvGrpSpPr/>
          <p:nvPr/>
        </p:nvGrpSpPr>
        <p:grpSpPr>
          <a:xfrm>
            <a:off x="3491837" y="1383848"/>
            <a:ext cx="3241681" cy="1729214"/>
            <a:chOff x="1383" y="799"/>
            <a:chExt cx="2722" cy="1452"/>
          </a:xfrm>
        </p:grpSpPr>
        <p:sp>
          <p:nvSpPr>
            <p:cNvPr id="16399" name="圆角矩形 16398"/>
            <p:cNvSpPr/>
            <p:nvPr/>
          </p:nvSpPr>
          <p:spPr>
            <a:xfrm>
              <a:off x="1383" y="799"/>
              <a:ext cx="2722" cy="1452"/>
            </a:xfrm>
            <a:prstGeom prst="roundRect">
              <a:avLst>
                <a:gd name="adj" fmla="val 7315"/>
              </a:avLst>
            </a:prstGeom>
            <a:noFill/>
            <a:ln w="22225" cap="rnd" cmpd="sng">
              <a:solidFill>
                <a:srgbClr val="1C1C1C"/>
              </a:solidFill>
              <a:prstDash val="sysDot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100"/>
            </a:p>
          </p:txBody>
        </p:sp>
        <p:pic>
          <p:nvPicPr>
            <p:cNvPr id="16400" name="图片 16399" descr="雪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5" y="890"/>
              <a:ext cx="2359" cy="12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6401" name="矩形 16400"/>
          <p:cNvSpPr/>
          <p:nvPr/>
        </p:nvSpPr>
        <p:spPr>
          <a:xfrm>
            <a:off x="4045808" y="3790556"/>
            <a:ext cx="1052772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凝华</a:t>
            </a:r>
          </a:p>
        </p:txBody>
      </p:sp>
      <p:sp>
        <p:nvSpPr>
          <p:cNvPr id="16403" name="文本框 16402"/>
          <p:cNvSpPr txBox="1"/>
          <p:nvPr/>
        </p:nvSpPr>
        <p:spPr>
          <a:xfrm>
            <a:off x="6310630" y="821690"/>
            <a:ext cx="283400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b="1">
                <a:latin typeface="Arial" panose="020B0604020202020204" pitchFamily="34" charset="0"/>
              </a:rPr>
              <a:t>雾、露：液化   霜：凝华</a:t>
            </a:r>
          </a:p>
        </p:txBody>
      </p:sp>
      <p:sp>
        <p:nvSpPr>
          <p:cNvPr id="16404" name="矩形 16403"/>
          <p:cNvSpPr/>
          <p:nvPr/>
        </p:nvSpPr>
        <p:spPr>
          <a:xfrm>
            <a:off x="3707393" y="844362"/>
            <a:ext cx="372638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1800" b="1">
                <a:solidFill>
                  <a:srgbClr val="FF0000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雪：水蒸气凝华成冰花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98525" y="153035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  <a:endParaRPr lang="en-US" altLang="zh-CN"/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974725" y="152400"/>
            <a:ext cx="5868670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7" name="直接箭头连接符 6"/>
          <p:cNvCxnSpPr/>
          <p:nvPr/>
        </p:nvCxnSpPr>
        <p:spPr>
          <a:xfrm>
            <a:off x="2563495" y="407670"/>
            <a:ext cx="2152650" cy="0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851400" y="152400"/>
            <a:ext cx="3118485" cy="52705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地球上的水循环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401" grpId="0"/>
      <p:bldP spid="164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r="http://schemas.openxmlformats.org/officeDocument/2006/relationships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1693</Words>
  <Application>Microsoft Office PowerPoint</Application>
  <PresentationFormat>自定义</PresentationFormat>
  <Paragraphs>151</Paragraphs>
  <Slides>23</Slides>
  <Notes>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Default Design</vt:lpstr>
      <vt:lpstr>PowerPoint 演示文稿</vt:lpstr>
      <vt:lpstr>新课引入</vt:lpstr>
      <vt:lpstr>探究新知</vt:lpstr>
      <vt:lpstr>探究新知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2008-03-10T09:13:00Z</dcterms:created>
  <dcterms:modified xsi:type="dcterms:W3CDTF">2020-08-06T02:25:08Z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